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7" r:id="rId2"/>
    <p:sldId id="299" r:id="rId3"/>
    <p:sldId id="317" r:id="rId4"/>
    <p:sldId id="319" r:id="rId5"/>
    <p:sldId id="320" r:id="rId6"/>
    <p:sldId id="303" r:id="rId7"/>
    <p:sldId id="305" r:id="rId8"/>
    <p:sldId id="308" r:id="rId9"/>
    <p:sldId id="328" r:id="rId10"/>
    <p:sldId id="321" r:id="rId11"/>
    <p:sldId id="322" r:id="rId12"/>
    <p:sldId id="329" r:id="rId13"/>
    <p:sldId id="323" r:id="rId14"/>
    <p:sldId id="330" r:id="rId15"/>
    <p:sldId id="325" r:id="rId16"/>
    <p:sldId id="326" r:id="rId17"/>
    <p:sldId id="331" r:id="rId18"/>
    <p:sldId id="341" r:id="rId19"/>
    <p:sldId id="332" r:id="rId20"/>
    <p:sldId id="327" r:id="rId21"/>
    <p:sldId id="324" r:id="rId22"/>
    <p:sldId id="333" r:id="rId23"/>
    <p:sldId id="334" r:id="rId24"/>
    <p:sldId id="335" r:id="rId25"/>
    <p:sldId id="342" r:id="rId26"/>
    <p:sldId id="336" r:id="rId27"/>
    <p:sldId id="337" r:id="rId28"/>
    <p:sldId id="338" r:id="rId29"/>
    <p:sldId id="339" r:id="rId30"/>
    <p:sldId id="340" r:id="rId31"/>
    <p:sldId id="315" r:id="rId32"/>
  </p:sldIdLst>
  <p:sldSz cx="9144000" cy="6858000" type="screen4x3"/>
  <p:notesSz cx="7102475" cy="10234613"/>
  <p:embeddedFontLst>
    <p:embeddedFont>
      <p:font typeface="Segoe UI" pitchFamily="34" charset="0"/>
      <p:regular r:id="rId34"/>
      <p:bold r:id="rId35"/>
      <p:italic r:id="rId36"/>
      <p:boldItalic r:id="rId37"/>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E7FF"/>
    <a:srgbClr val="B3B3FF"/>
    <a:srgbClr val="DDDDDD"/>
    <a:srgbClr val="000066"/>
    <a:srgbClr val="002642"/>
    <a:srgbClr val="C222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86491" autoAdjust="0"/>
  </p:normalViewPr>
  <p:slideViewPr>
    <p:cSldViewPr>
      <p:cViewPr>
        <p:scale>
          <a:sx n="70" d="100"/>
          <a:sy n="70" d="100"/>
        </p:scale>
        <p:origin x="-1854"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66" tIns="49533" rIns="99066" bIns="49533" numCol="1" anchor="t" anchorCtr="0" compatLnSpc="1">
            <a:prstTxWarp prst="textNoShape">
              <a:avLst/>
            </a:prstTxWarp>
          </a:bodyPr>
          <a:lstStyle>
            <a:lvl1pPr defTabSz="990600">
              <a:defRPr sz="1300" smtClean="0">
                <a:latin typeface="Arial" charset="0"/>
              </a:defRPr>
            </a:lvl1pPr>
          </a:lstStyle>
          <a:p>
            <a:pPr>
              <a:defRPr/>
            </a:pPr>
            <a:endParaRPr lang="de-DE"/>
          </a:p>
        </p:txBody>
      </p:sp>
      <p:sp>
        <p:nvSpPr>
          <p:cNvPr id="26627" name="Rectangle 3"/>
          <p:cNvSpPr>
            <a:spLocks noGrp="1" noChangeArrowheads="1"/>
          </p:cNvSpPr>
          <p:nvPr>
            <p:ph type="dt" idx="1"/>
          </p:nvPr>
        </p:nvSpPr>
        <p:spPr bwMode="auto">
          <a:xfrm>
            <a:off x="4022725"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66" tIns="49533" rIns="99066" bIns="49533" numCol="1" anchor="t" anchorCtr="0" compatLnSpc="1">
            <a:prstTxWarp prst="textNoShape">
              <a:avLst/>
            </a:prstTxWarp>
          </a:bodyPr>
          <a:lstStyle>
            <a:lvl1pPr algn="r" defTabSz="990600">
              <a:defRPr sz="1300" smtClean="0">
                <a:latin typeface="Arial" charset="0"/>
              </a:defRPr>
            </a:lvl1pPr>
          </a:lstStyle>
          <a:p>
            <a:pPr>
              <a:defRPr/>
            </a:pPr>
            <a:endParaRPr lang="de-DE"/>
          </a:p>
        </p:txBody>
      </p:sp>
      <p:sp>
        <p:nvSpPr>
          <p:cNvPr id="18436" name="Rectangle 4"/>
          <p:cNvSpPr>
            <a:spLocks noGrp="1" noRot="1" noChangeAspect="1" noChangeArrowheads="1" noTextEdit="1"/>
          </p:cNvSpPr>
          <p:nvPr>
            <p:ph type="sldImg" idx="2"/>
          </p:nvPr>
        </p:nvSpPr>
        <p:spPr bwMode="auto">
          <a:xfrm>
            <a:off x="992188"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9613" y="4860925"/>
            <a:ext cx="568325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66" tIns="49533" rIns="99066" bIns="49533"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6630" name="Rectangle 6"/>
          <p:cNvSpPr>
            <a:spLocks noGrp="1" noChangeArrowheads="1"/>
          </p:cNvSpPr>
          <p:nvPr>
            <p:ph type="ftr" sz="quarter" idx="4"/>
          </p:nvPr>
        </p:nvSpPr>
        <p:spPr bwMode="auto">
          <a:xfrm>
            <a:off x="0"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66" tIns="49533" rIns="99066" bIns="49533" numCol="1" anchor="b" anchorCtr="0" compatLnSpc="1">
            <a:prstTxWarp prst="textNoShape">
              <a:avLst/>
            </a:prstTxWarp>
          </a:bodyPr>
          <a:lstStyle>
            <a:lvl1pPr defTabSz="990600">
              <a:defRPr sz="1300" smtClean="0">
                <a:latin typeface="Arial" charset="0"/>
              </a:defRPr>
            </a:lvl1pPr>
          </a:lstStyle>
          <a:p>
            <a:pPr>
              <a:defRPr/>
            </a:pPr>
            <a:endParaRPr lang="de-DE"/>
          </a:p>
        </p:txBody>
      </p:sp>
      <p:sp>
        <p:nvSpPr>
          <p:cNvPr id="26631" name="Rectangle 7"/>
          <p:cNvSpPr>
            <a:spLocks noGrp="1" noChangeArrowheads="1"/>
          </p:cNvSpPr>
          <p:nvPr>
            <p:ph type="sldNum" sz="quarter" idx="5"/>
          </p:nvPr>
        </p:nvSpPr>
        <p:spPr bwMode="auto">
          <a:xfrm>
            <a:off x="4022725"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66" tIns="49533" rIns="99066" bIns="49533" numCol="1" anchor="b" anchorCtr="0" compatLnSpc="1">
            <a:prstTxWarp prst="textNoShape">
              <a:avLst/>
            </a:prstTxWarp>
          </a:bodyPr>
          <a:lstStyle>
            <a:lvl1pPr algn="r" defTabSz="990600">
              <a:defRPr sz="1300" smtClean="0">
                <a:latin typeface="Arial" charset="0"/>
              </a:defRPr>
            </a:lvl1pPr>
          </a:lstStyle>
          <a:p>
            <a:pPr>
              <a:defRPr/>
            </a:pPr>
            <a:fld id="{4428C415-9B9F-4586-A2A9-B75C4A960EE4}" type="slidenum">
              <a:rPr lang="de-DE"/>
              <a:pPr>
                <a:defRPr/>
              </a:pPr>
              <a:t>‹#›</a:t>
            </a:fld>
            <a:endParaRPr lang="de-DE"/>
          </a:p>
        </p:txBody>
      </p:sp>
    </p:spTree>
    <p:extLst>
      <p:ext uri="{BB962C8B-B14F-4D97-AF65-F5344CB8AC3E}">
        <p14:creationId xmlns:p14="http://schemas.microsoft.com/office/powerpoint/2010/main" val="33110448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itchFamily="34" charset="0"/>
              </a:defRPr>
            </a:lvl1pPr>
            <a:lvl2pPr marL="742950" indent="-285750" defTabSz="990600" eaLnBrk="0" hangingPunct="0">
              <a:defRPr>
                <a:solidFill>
                  <a:schemeClr val="tx1"/>
                </a:solidFill>
                <a:latin typeface="Arial" pitchFamily="34" charset="0"/>
              </a:defRPr>
            </a:lvl2pPr>
            <a:lvl3pPr marL="1143000" indent="-228600" defTabSz="990600" eaLnBrk="0" hangingPunct="0">
              <a:defRPr>
                <a:solidFill>
                  <a:schemeClr val="tx1"/>
                </a:solidFill>
                <a:latin typeface="Arial" pitchFamily="34" charset="0"/>
              </a:defRPr>
            </a:lvl3pPr>
            <a:lvl4pPr marL="1600200" indent="-228600" defTabSz="990600" eaLnBrk="0" hangingPunct="0">
              <a:defRPr>
                <a:solidFill>
                  <a:schemeClr val="tx1"/>
                </a:solidFill>
                <a:latin typeface="Arial" pitchFamily="34" charset="0"/>
              </a:defRPr>
            </a:lvl4pPr>
            <a:lvl5pPr marL="2057400" indent="-228600" defTabSz="990600" eaLnBrk="0" hangingPunct="0">
              <a:defRPr>
                <a:solidFill>
                  <a:schemeClr val="tx1"/>
                </a:solidFill>
                <a:latin typeface="Arial" pitchFamily="34" charset="0"/>
              </a:defRPr>
            </a:lvl5pPr>
            <a:lvl6pPr marL="2514600" indent="-228600" defTabSz="990600" eaLnBrk="0" fontAlgn="base" hangingPunct="0">
              <a:spcBef>
                <a:spcPct val="0"/>
              </a:spcBef>
              <a:spcAft>
                <a:spcPct val="0"/>
              </a:spcAft>
              <a:defRPr>
                <a:solidFill>
                  <a:schemeClr val="tx1"/>
                </a:solidFill>
                <a:latin typeface="Arial" pitchFamily="34" charset="0"/>
              </a:defRPr>
            </a:lvl6pPr>
            <a:lvl7pPr marL="2971800" indent="-228600" defTabSz="990600" eaLnBrk="0" fontAlgn="base" hangingPunct="0">
              <a:spcBef>
                <a:spcPct val="0"/>
              </a:spcBef>
              <a:spcAft>
                <a:spcPct val="0"/>
              </a:spcAft>
              <a:defRPr>
                <a:solidFill>
                  <a:schemeClr val="tx1"/>
                </a:solidFill>
                <a:latin typeface="Arial" pitchFamily="34" charset="0"/>
              </a:defRPr>
            </a:lvl7pPr>
            <a:lvl8pPr marL="3429000" indent="-228600" defTabSz="990600" eaLnBrk="0" fontAlgn="base" hangingPunct="0">
              <a:spcBef>
                <a:spcPct val="0"/>
              </a:spcBef>
              <a:spcAft>
                <a:spcPct val="0"/>
              </a:spcAft>
              <a:defRPr>
                <a:solidFill>
                  <a:schemeClr val="tx1"/>
                </a:solidFill>
                <a:latin typeface="Arial" pitchFamily="34" charset="0"/>
              </a:defRPr>
            </a:lvl8pPr>
            <a:lvl9pPr marL="3886200" indent="-228600" defTabSz="990600" eaLnBrk="0" fontAlgn="base" hangingPunct="0">
              <a:spcBef>
                <a:spcPct val="0"/>
              </a:spcBef>
              <a:spcAft>
                <a:spcPct val="0"/>
              </a:spcAft>
              <a:defRPr>
                <a:solidFill>
                  <a:schemeClr val="tx1"/>
                </a:solidFill>
                <a:latin typeface="Arial" pitchFamily="34" charset="0"/>
              </a:defRPr>
            </a:lvl9pPr>
          </a:lstStyle>
          <a:p>
            <a:pPr eaLnBrk="1" hangingPunct="1"/>
            <a:fld id="{4239D70B-91E3-45AA-AC0A-96810A9F9FD3}" type="slidenum">
              <a:rPr lang="de-DE"/>
              <a:pPr eaLnBrk="1" hangingPunct="1"/>
              <a:t>1</a:t>
            </a:fld>
            <a:endParaRPr lang="de-DE"/>
          </a:p>
        </p:txBody>
      </p:sp>
      <p:sp>
        <p:nvSpPr>
          <p:cNvPr id="19459" name="Rectangle 2"/>
          <p:cNvSpPr>
            <a:spLocks noGrp="1" noRot="1" noChangeAspect="1" noChangeArrowheads="1" noTextEdit="1"/>
          </p:cNvSpPr>
          <p:nvPr>
            <p:ph type="sldImg"/>
          </p:nvPr>
        </p:nvSpPr>
        <p:spPr>
          <a:xfrm>
            <a:off x="993775" y="768350"/>
            <a:ext cx="5114925" cy="3836988"/>
          </a:xfrm>
          <a:ln/>
        </p:spPr>
      </p:sp>
      <p:sp>
        <p:nvSpPr>
          <p:cNvPr id="19460" name="Rectangle 3"/>
          <p:cNvSpPr>
            <a:spLocks noGrp="1" noChangeArrowheads="1"/>
          </p:cNvSpPr>
          <p:nvPr>
            <p:ph type="body" idx="1"/>
          </p:nvPr>
        </p:nvSpPr>
        <p:spPr>
          <a:noFill/>
        </p:spPr>
        <p:txBody>
          <a:bodyPr/>
          <a:lstStyle/>
          <a:p>
            <a:pPr eaLnBrk="1" hangingPunct="1"/>
            <a:endParaRPr lang="de-DE" sz="70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itchFamily="34" charset="0"/>
              </a:defRPr>
            </a:lvl1pPr>
            <a:lvl2pPr marL="742950" indent="-285750" defTabSz="990600" eaLnBrk="0" hangingPunct="0">
              <a:defRPr>
                <a:solidFill>
                  <a:schemeClr val="tx1"/>
                </a:solidFill>
                <a:latin typeface="Arial" pitchFamily="34" charset="0"/>
              </a:defRPr>
            </a:lvl2pPr>
            <a:lvl3pPr marL="1143000" indent="-228600" defTabSz="990600" eaLnBrk="0" hangingPunct="0">
              <a:defRPr>
                <a:solidFill>
                  <a:schemeClr val="tx1"/>
                </a:solidFill>
                <a:latin typeface="Arial" pitchFamily="34" charset="0"/>
              </a:defRPr>
            </a:lvl3pPr>
            <a:lvl4pPr marL="1600200" indent="-228600" defTabSz="990600" eaLnBrk="0" hangingPunct="0">
              <a:defRPr>
                <a:solidFill>
                  <a:schemeClr val="tx1"/>
                </a:solidFill>
                <a:latin typeface="Arial" pitchFamily="34" charset="0"/>
              </a:defRPr>
            </a:lvl4pPr>
            <a:lvl5pPr marL="2057400" indent="-228600" defTabSz="990600" eaLnBrk="0" hangingPunct="0">
              <a:defRPr>
                <a:solidFill>
                  <a:schemeClr val="tx1"/>
                </a:solidFill>
                <a:latin typeface="Arial" pitchFamily="34" charset="0"/>
              </a:defRPr>
            </a:lvl5pPr>
            <a:lvl6pPr marL="2514600" indent="-228600" defTabSz="990600" eaLnBrk="0" fontAlgn="base" hangingPunct="0">
              <a:spcBef>
                <a:spcPct val="0"/>
              </a:spcBef>
              <a:spcAft>
                <a:spcPct val="0"/>
              </a:spcAft>
              <a:defRPr>
                <a:solidFill>
                  <a:schemeClr val="tx1"/>
                </a:solidFill>
                <a:latin typeface="Arial" pitchFamily="34" charset="0"/>
              </a:defRPr>
            </a:lvl6pPr>
            <a:lvl7pPr marL="2971800" indent="-228600" defTabSz="990600" eaLnBrk="0" fontAlgn="base" hangingPunct="0">
              <a:spcBef>
                <a:spcPct val="0"/>
              </a:spcBef>
              <a:spcAft>
                <a:spcPct val="0"/>
              </a:spcAft>
              <a:defRPr>
                <a:solidFill>
                  <a:schemeClr val="tx1"/>
                </a:solidFill>
                <a:latin typeface="Arial" pitchFamily="34" charset="0"/>
              </a:defRPr>
            </a:lvl7pPr>
            <a:lvl8pPr marL="3429000" indent="-228600" defTabSz="990600" eaLnBrk="0" fontAlgn="base" hangingPunct="0">
              <a:spcBef>
                <a:spcPct val="0"/>
              </a:spcBef>
              <a:spcAft>
                <a:spcPct val="0"/>
              </a:spcAft>
              <a:defRPr>
                <a:solidFill>
                  <a:schemeClr val="tx1"/>
                </a:solidFill>
                <a:latin typeface="Arial" pitchFamily="34" charset="0"/>
              </a:defRPr>
            </a:lvl8pPr>
            <a:lvl9pPr marL="3886200" indent="-228600" defTabSz="990600" eaLnBrk="0" fontAlgn="base" hangingPunct="0">
              <a:spcBef>
                <a:spcPct val="0"/>
              </a:spcBef>
              <a:spcAft>
                <a:spcPct val="0"/>
              </a:spcAft>
              <a:defRPr>
                <a:solidFill>
                  <a:schemeClr val="tx1"/>
                </a:solidFill>
                <a:latin typeface="Arial" pitchFamily="34" charset="0"/>
              </a:defRPr>
            </a:lvl9pPr>
          </a:lstStyle>
          <a:p>
            <a:pPr eaLnBrk="1" hangingPunct="1"/>
            <a:fld id="{DDA0F00D-EC73-4550-BE66-EAC79A007511}" type="slidenum">
              <a:rPr lang="de-DE"/>
              <a:pPr eaLnBrk="1" hangingPunct="1"/>
              <a:t>31</a:t>
            </a:fld>
            <a:endParaRPr lang="de-DE"/>
          </a:p>
        </p:txBody>
      </p:sp>
      <p:sp>
        <p:nvSpPr>
          <p:cNvPr id="30723" name="Slide Image Placeholder 1"/>
          <p:cNvSpPr>
            <a:spLocks noGrp="1" noRot="1" noChangeAspect="1" noTextEdit="1"/>
          </p:cNvSpPr>
          <p:nvPr>
            <p:ph type="sldImg"/>
          </p:nvPr>
        </p:nvSpPr>
        <p:spPr>
          <a:xfrm>
            <a:off x="993775" y="768350"/>
            <a:ext cx="5114925" cy="3836988"/>
          </a:xfrm>
          <a:ln/>
        </p:spPr>
      </p:sp>
      <p:sp>
        <p:nvSpPr>
          <p:cNvPr id="30724" name="Notes Placeholder 2"/>
          <p:cNvSpPr>
            <a:spLocks noGrp="1"/>
          </p:cNvSpPr>
          <p:nvPr>
            <p:ph type="body" idx="1"/>
          </p:nvPr>
        </p:nvSpPr>
        <p:spPr>
          <a:noFill/>
        </p:spPr>
        <p:txBody>
          <a:bodyPr/>
          <a:lstStyle/>
          <a:p>
            <a:pPr defTabSz="1096963" eaLnBrk="1" hangingPunct="1">
              <a:spcBef>
                <a:spcPct val="0"/>
              </a:spcBef>
            </a:pPr>
            <a:endParaRPr lang="de-DE" smtClean="0">
              <a:latin typeface="Arial" pitchFamily="34" charset="0"/>
            </a:endParaRPr>
          </a:p>
        </p:txBody>
      </p:sp>
      <p:sp>
        <p:nvSpPr>
          <p:cNvPr id="30725" name="Footer Placeholder 3"/>
          <p:cNvSpPr txBox="1">
            <a:spLocks noGrp="1"/>
          </p:cNvSpPr>
          <p:nvPr/>
        </p:nvSpPr>
        <p:spPr bwMode="auto">
          <a:xfrm>
            <a:off x="0" y="9721850"/>
            <a:ext cx="63928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66" tIns="49533" rIns="99066" bIns="49533" anchor="b"/>
          <a:lstStyle>
            <a:lvl1pPr defTabSz="1189038" eaLnBrk="0" hangingPunct="0">
              <a:defRPr>
                <a:solidFill>
                  <a:schemeClr val="tx1"/>
                </a:solidFill>
                <a:latin typeface="Arial" pitchFamily="34" charset="0"/>
              </a:defRPr>
            </a:lvl1pPr>
            <a:lvl2pPr marL="742950" indent="-285750" defTabSz="1189038" eaLnBrk="0" hangingPunct="0">
              <a:defRPr>
                <a:solidFill>
                  <a:schemeClr val="tx1"/>
                </a:solidFill>
                <a:latin typeface="Arial" pitchFamily="34" charset="0"/>
              </a:defRPr>
            </a:lvl2pPr>
            <a:lvl3pPr marL="1143000" indent="-228600" defTabSz="1189038" eaLnBrk="0" hangingPunct="0">
              <a:defRPr>
                <a:solidFill>
                  <a:schemeClr val="tx1"/>
                </a:solidFill>
                <a:latin typeface="Arial" pitchFamily="34" charset="0"/>
              </a:defRPr>
            </a:lvl3pPr>
            <a:lvl4pPr marL="1600200" indent="-228600" defTabSz="1189038" eaLnBrk="0" hangingPunct="0">
              <a:defRPr>
                <a:solidFill>
                  <a:schemeClr val="tx1"/>
                </a:solidFill>
                <a:latin typeface="Arial" pitchFamily="34" charset="0"/>
              </a:defRPr>
            </a:lvl4pPr>
            <a:lvl5pPr marL="2057400" indent="-228600" defTabSz="1189038" eaLnBrk="0" hangingPunct="0">
              <a:defRPr>
                <a:solidFill>
                  <a:schemeClr val="tx1"/>
                </a:solidFill>
                <a:latin typeface="Arial" pitchFamily="34" charset="0"/>
              </a:defRPr>
            </a:lvl5pPr>
            <a:lvl6pPr marL="2514600" indent="-228600" defTabSz="1189038" eaLnBrk="0" fontAlgn="base" hangingPunct="0">
              <a:spcBef>
                <a:spcPct val="0"/>
              </a:spcBef>
              <a:spcAft>
                <a:spcPct val="0"/>
              </a:spcAft>
              <a:defRPr>
                <a:solidFill>
                  <a:schemeClr val="tx1"/>
                </a:solidFill>
                <a:latin typeface="Arial" pitchFamily="34" charset="0"/>
              </a:defRPr>
            </a:lvl6pPr>
            <a:lvl7pPr marL="2971800" indent="-228600" defTabSz="1189038" eaLnBrk="0" fontAlgn="base" hangingPunct="0">
              <a:spcBef>
                <a:spcPct val="0"/>
              </a:spcBef>
              <a:spcAft>
                <a:spcPct val="0"/>
              </a:spcAft>
              <a:defRPr>
                <a:solidFill>
                  <a:schemeClr val="tx1"/>
                </a:solidFill>
                <a:latin typeface="Arial" pitchFamily="34" charset="0"/>
              </a:defRPr>
            </a:lvl7pPr>
            <a:lvl8pPr marL="3429000" indent="-228600" defTabSz="1189038" eaLnBrk="0" fontAlgn="base" hangingPunct="0">
              <a:spcBef>
                <a:spcPct val="0"/>
              </a:spcBef>
              <a:spcAft>
                <a:spcPct val="0"/>
              </a:spcAft>
              <a:defRPr>
                <a:solidFill>
                  <a:schemeClr val="tx1"/>
                </a:solidFill>
                <a:latin typeface="Arial" pitchFamily="34" charset="0"/>
              </a:defRPr>
            </a:lvl8pPr>
            <a:lvl9pPr marL="3886200" indent="-228600" defTabSz="1189038" eaLnBrk="0" fontAlgn="base" hangingPunct="0">
              <a:spcBef>
                <a:spcPct val="0"/>
              </a:spcBef>
              <a:spcAft>
                <a:spcPct val="0"/>
              </a:spcAft>
              <a:defRPr>
                <a:solidFill>
                  <a:schemeClr val="tx1"/>
                </a:solidFill>
                <a:latin typeface="Arial" pitchFamily="34" charset="0"/>
              </a:defRPr>
            </a:lvl9pPr>
          </a:lstStyle>
          <a:p>
            <a:pPr eaLnBrk="1" hangingPunct="1"/>
            <a:r>
              <a:rPr lang="en-US" sz="800">
                <a:latin typeface="Segoe"/>
              </a:rPr>
              <a:t>© 2007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0726" name="Slide Number Placeholder 4"/>
          <p:cNvSpPr txBox="1">
            <a:spLocks noGrp="1"/>
          </p:cNvSpPr>
          <p:nvPr/>
        </p:nvSpPr>
        <p:spPr bwMode="auto">
          <a:xfrm>
            <a:off x="6392863" y="9721850"/>
            <a:ext cx="70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66" tIns="49533" rIns="99066" bIns="49533" anchor="b"/>
          <a:lstStyle>
            <a:lvl1pPr defTabSz="1189038" eaLnBrk="0" hangingPunct="0">
              <a:defRPr>
                <a:solidFill>
                  <a:schemeClr val="tx1"/>
                </a:solidFill>
                <a:latin typeface="Arial" pitchFamily="34" charset="0"/>
              </a:defRPr>
            </a:lvl1pPr>
            <a:lvl2pPr marL="742950" indent="-285750" defTabSz="1189038" eaLnBrk="0" hangingPunct="0">
              <a:defRPr>
                <a:solidFill>
                  <a:schemeClr val="tx1"/>
                </a:solidFill>
                <a:latin typeface="Arial" pitchFamily="34" charset="0"/>
              </a:defRPr>
            </a:lvl2pPr>
            <a:lvl3pPr marL="1143000" indent="-228600" defTabSz="1189038" eaLnBrk="0" hangingPunct="0">
              <a:defRPr>
                <a:solidFill>
                  <a:schemeClr val="tx1"/>
                </a:solidFill>
                <a:latin typeface="Arial" pitchFamily="34" charset="0"/>
              </a:defRPr>
            </a:lvl3pPr>
            <a:lvl4pPr marL="1600200" indent="-228600" defTabSz="1189038" eaLnBrk="0" hangingPunct="0">
              <a:defRPr>
                <a:solidFill>
                  <a:schemeClr val="tx1"/>
                </a:solidFill>
                <a:latin typeface="Arial" pitchFamily="34" charset="0"/>
              </a:defRPr>
            </a:lvl4pPr>
            <a:lvl5pPr marL="2057400" indent="-228600" defTabSz="1189038" eaLnBrk="0" hangingPunct="0">
              <a:defRPr>
                <a:solidFill>
                  <a:schemeClr val="tx1"/>
                </a:solidFill>
                <a:latin typeface="Arial" pitchFamily="34" charset="0"/>
              </a:defRPr>
            </a:lvl5pPr>
            <a:lvl6pPr marL="2514600" indent="-228600" defTabSz="1189038" eaLnBrk="0" fontAlgn="base" hangingPunct="0">
              <a:spcBef>
                <a:spcPct val="0"/>
              </a:spcBef>
              <a:spcAft>
                <a:spcPct val="0"/>
              </a:spcAft>
              <a:defRPr>
                <a:solidFill>
                  <a:schemeClr val="tx1"/>
                </a:solidFill>
                <a:latin typeface="Arial" pitchFamily="34" charset="0"/>
              </a:defRPr>
            </a:lvl6pPr>
            <a:lvl7pPr marL="2971800" indent="-228600" defTabSz="1189038" eaLnBrk="0" fontAlgn="base" hangingPunct="0">
              <a:spcBef>
                <a:spcPct val="0"/>
              </a:spcBef>
              <a:spcAft>
                <a:spcPct val="0"/>
              </a:spcAft>
              <a:defRPr>
                <a:solidFill>
                  <a:schemeClr val="tx1"/>
                </a:solidFill>
                <a:latin typeface="Arial" pitchFamily="34" charset="0"/>
              </a:defRPr>
            </a:lvl7pPr>
            <a:lvl8pPr marL="3429000" indent="-228600" defTabSz="1189038" eaLnBrk="0" fontAlgn="base" hangingPunct="0">
              <a:spcBef>
                <a:spcPct val="0"/>
              </a:spcBef>
              <a:spcAft>
                <a:spcPct val="0"/>
              </a:spcAft>
              <a:defRPr>
                <a:solidFill>
                  <a:schemeClr val="tx1"/>
                </a:solidFill>
                <a:latin typeface="Arial" pitchFamily="34" charset="0"/>
              </a:defRPr>
            </a:lvl8pPr>
            <a:lvl9pPr marL="3886200" indent="-228600" defTabSz="1189038" eaLnBrk="0" fontAlgn="base" hangingPunct="0">
              <a:spcBef>
                <a:spcPct val="0"/>
              </a:spcBef>
              <a:spcAft>
                <a:spcPct val="0"/>
              </a:spcAft>
              <a:defRPr>
                <a:solidFill>
                  <a:schemeClr val="tx1"/>
                </a:solidFill>
                <a:latin typeface="Arial" pitchFamily="34" charset="0"/>
              </a:defRPr>
            </a:lvl9pPr>
          </a:lstStyle>
          <a:p>
            <a:pPr algn="r" eaLnBrk="1" hangingPunct="1"/>
            <a:fld id="{D36265C5-57DF-4B17-AE7C-70E4F7D7F114}" type="slidenum">
              <a:rPr lang="en-US" sz="1300">
                <a:latin typeface="Segoe"/>
              </a:rPr>
              <a:pPr algn="r" eaLnBrk="1" hangingPunct="1"/>
              <a:t>31</a:t>
            </a:fld>
            <a:endParaRPr lang="en-US" sz="1300">
              <a:latin typeface="Sego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itchFamily="34" charset="0"/>
              </a:defRPr>
            </a:lvl1pPr>
            <a:lvl2pPr marL="742950" indent="-285750" defTabSz="990600" eaLnBrk="0" hangingPunct="0">
              <a:defRPr>
                <a:solidFill>
                  <a:schemeClr val="tx1"/>
                </a:solidFill>
                <a:latin typeface="Arial" pitchFamily="34" charset="0"/>
              </a:defRPr>
            </a:lvl2pPr>
            <a:lvl3pPr marL="1143000" indent="-228600" defTabSz="990600" eaLnBrk="0" hangingPunct="0">
              <a:defRPr>
                <a:solidFill>
                  <a:schemeClr val="tx1"/>
                </a:solidFill>
                <a:latin typeface="Arial" pitchFamily="34" charset="0"/>
              </a:defRPr>
            </a:lvl3pPr>
            <a:lvl4pPr marL="1600200" indent="-228600" defTabSz="990600" eaLnBrk="0" hangingPunct="0">
              <a:defRPr>
                <a:solidFill>
                  <a:schemeClr val="tx1"/>
                </a:solidFill>
                <a:latin typeface="Arial" pitchFamily="34" charset="0"/>
              </a:defRPr>
            </a:lvl4pPr>
            <a:lvl5pPr marL="2057400" indent="-228600" defTabSz="990600" eaLnBrk="0" hangingPunct="0">
              <a:defRPr>
                <a:solidFill>
                  <a:schemeClr val="tx1"/>
                </a:solidFill>
                <a:latin typeface="Arial" pitchFamily="34" charset="0"/>
              </a:defRPr>
            </a:lvl5pPr>
            <a:lvl6pPr marL="2514600" indent="-228600" defTabSz="990600" eaLnBrk="0" fontAlgn="base" hangingPunct="0">
              <a:spcBef>
                <a:spcPct val="0"/>
              </a:spcBef>
              <a:spcAft>
                <a:spcPct val="0"/>
              </a:spcAft>
              <a:defRPr>
                <a:solidFill>
                  <a:schemeClr val="tx1"/>
                </a:solidFill>
                <a:latin typeface="Arial" pitchFamily="34" charset="0"/>
              </a:defRPr>
            </a:lvl6pPr>
            <a:lvl7pPr marL="2971800" indent="-228600" defTabSz="990600" eaLnBrk="0" fontAlgn="base" hangingPunct="0">
              <a:spcBef>
                <a:spcPct val="0"/>
              </a:spcBef>
              <a:spcAft>
                <a:spcPct val="0"/>
              </a:spcAft>
              <a:defRPr>
                <a:solidFill>
                  <a:schemeClr val="tx1"/>
                </a:solidFill>
                <a:latin typeface="Arial" pitchFamily="34" charset="0"/>
              </a:defRPr>
            </a:lvl7pPr>
            <a:lvl8pPr marL="3429000" indent="-228600" defTabSz="990600" eaLnBrk="0" fontAlgn="base" hangingPunct="0">
              <a:spcBef>
                <a:spcPct val="0"/>
              </a:spcBef>
              <a:spcAft>
                <a:spcPct val="0"/>
              </a:spcAft>
              <a:defRPr>
                <a:solidFill>
                  <a:schemeClr val="tx1"/>
                </a:solidFill>
                <a:latin typeface="Arial" pitchFamily="34" charset="0"/>
              </a:defRPr>
            </a:lvl8pPr>
            <a:lvl9pPr marL="3886200" indent="-228600" defTabSz="990600" eaLnBrk="0" fontAlgn="base" hangingPunct="0">
              <a:spcBef>
                <a:spcPct val="0"/>
              </a:spcBef>
              <a:spcAft>
                <a:spcPct val="0"/>
              </a:spcAft>
              <a:defRPr>
                <a:solidFill>
                  <a:schemeClr val="tx1"/>
                </a:solidFill>
                <a:latin typeface="Arial" pitchFamily="34" charset="0"/>
              </a:defRPr>
            </a:lvl9pPr>
          </a:lstStyle>
          <a:p>
            <a:pPr eaLnBrk="1" hangingPunct="1"/>
            <a:fld id="{3EBB4D56-4D5B-4D7C-8817-E7D85E64FD6B}" type="slidenum">
              <a:rPr lang="de-DE"/>
              <a:pPr eaLnBrk="1" hangingPunct="1"/>
              <a:t>2</a:t>
            </a:fld>
            <a:endParaRPr lang="de-DE"/>
          </a:p>
        </p:txBody>
      </p:sp>
      <p:sp>
        <p:nvSpPr>
          <p:cNvPr id="20483" name="Slide Image Placeholder 1"/>
          <p:cNvSpPr>
            <a:spLocks noGrp="1" noRot="1" noChangeAspect="1" noTextEdit="1"/>
          </p:cNvSpPr>
          <p:nvPr>
            <p:ph type="sldImg"/>
          </p:nvPr>
        </p:nvSpPr>
        <p:spPr>
          <a:xfrm>
            <a:off x="993775" y="768350"/>
            <a:ext cx="5114925" cy="3836988"/>
          </a:xfrm>
          <a:ln/>
        </p:spPr>
      </p:sp>
      <p:sp>
        <p:nvSpPr>
          <p:cNvPr id="20484" name="Notes Placeholder 2"/>
          <p:cNvSpPr>
            <a:spLocks noGrp="1"/>
          </p:cNvSpPr>
          <p:nvPr>
            <p:ph type="body" idx="1"/>
          </p:nvPr>
        </p:nvSpPr>
        <p:spPr>
          <a:noFill/>
        </p:spPr>
        <p:txBody>
          <a:bodyPr/>
          <a:lstStyle/>
          <a:p>
            <a:pPr defTabSz="1096963" eaLnBrk="1" hangingPunct="1">
              <a:spcBef>
                <a:spcPct val="0"/>
              </a:spcBef>
            </a:pPr>
            <a:endParaRPr lang="de-DE" smtClean="0">
              <a:latin typeface="Arial" pitchFamily="34" charset="0"/>
            </a:endParaRPr>
          </a:p>
        </p:txBody>
      </p:sp>
      <p:sp>
        <p:nvSpPr>
          <p:cNvPr id="20485" name="Footer Placeholder 3"/>
          <p:cNvSpPr txBox="1">
            <a:spLocks noGrp="1"/>
          </p:cNvSpPr>
          <p:nvPr/>
        </p:nvSpPr>
        <p:spPr bwMode="auto">
          <a:xfrm>
            <a:off x="0" y="9721850"/>
            <a:ext cx="63928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66" tIns="49533" rIns="99066" bIns="49533" anchor="b"/>
          <a:lstStyle>
            <a:lvl1pPr defTabSz="1189038" eaLnBrk="0" hangingPunct="0">
              <a:defRPr>
                <a:solidFill>
                  <a:schemeClr val="tx1"/>
                </a:solidFill>
                <a:latin typeface="Arial" pitchFamily="34" charset="0"/>
              </a:defRPr>
            </a:lvl1pPr>
            <a:lvl2pPr marL="742950" indent="-285750" defTabSz="1189038" eaLnBrk="0" hangingPunct="0">
              <a:defRPr>
                <a:solidFill>
                  <a:schemeClr val="tx1"/>
                </a:solidFill>
                <a:latin typeface="Arial" pitchFamily="34" charset="0"/>
              </a:defRPr>
            </a:lvl2pPr>
            <a:lvl3pPr marL="1143000" indent="-228600" defTabSz="1189038" eaLnBrk="0" hangingPunct="0">
              <a:defRPr>
                <a:solidFill>
                  <a:schemeClr val="tx1"/>
                </a:solidFill>
                <a:latin typeface="Arial" pitchFamily="34" charset="0"/>
              </a:defRPr>
            </a:lvl3pPr>
            <a:lvl4pPr marL="1600200" indent="-228600" defTabSz="1189038" eaLnBrk="0" hangingPunct="0">
              <a:defRPr>
                <a:solidFill>
                  <a:schemeClr val="tx1"/>
                </a:solidFill>
                <a:latin typeface="Arial" pitchFamily="34" charset="0"/>
              </a:defRPr>
            </a:lvl4pPr>
            <a:lvl5pPr marL="2057400" indent="-228600" defTabSz="1189038" eaLnBrk="0" hangingPunct="0">
              <a:defRPr>
                <a:solidFill>
                  <a:schemeClr val="tx1"/>
                </a:solidFill>
                <a:latin typeface="Arial" pitchFamily="34" charset="0"/>
              </a:defRPr>
            </a:lvl5pPr>
            <a:lvl6pPr marL="2514600" indent="-228600" defTabSz="1189038" eaLnBrk="0" fontAlgn="base" hangingPunct="0">
              <a:spcBef>
                <a:spcPct val="0"/>
              </a:spcBef>
              <a:spcAft>
                <a:spcPct val="0"/>
              </a:spcAft>
              <a:defRPr>
                <a:solidFill>
                  <a:schemeClr val="tx1"/>
                </a:solidFill>
                <a:latin typeface="Arial" pitchFamily="34" charset="0"/>
              </a:defRPr>
            </a:lvl6pPr>
            <a:lvl7pPr marL="2971800" indent="-228600" defTabSz="1189038" eaLnBrk="0" fontAlgn="base" hangingPunct="0">
              <a:spcBef>
                <a:spcPct val="0"/>
              </a:spcBef>
              <a:spcAft>
                <a:spcPct val="0"/>
              </a:spcAft>
              <a:defRPr>
                <a:solidFill>
                  <a:schemeClr val="tx1"/>
                </a:solidFill>
                <a:latin typeface="Arial" pitchFamily="34" charset="0"/>
              </a:defRPr>
            </a:lvl7pPr>
            <a:lvl8pPr marL="3429000" indent="-228600" defTabSz="1189038" eaLnBrk="0" fontAlgn="base" hangingPunct="0">
              <a:spcBef>
                <a:spcPct val="0"/>
              </a:spcBef>
              <a:spcAft>
                <a:spcPct val="0"/>
              </a:spcAft>
              <a:defRPr>
                <a:solidFill>
                  <a:schemeClr val="tx1"/>
                </a:solidFill>
                <a:latin typeface="Arial" pitchFamily="34" charset="0"/>
              </a:defRPr>
            </a:lvl8pPr>
            <a:lvl9pPr marL="3886200" indent="-228600" defTabSz="1189038" eaLnBrk="0" fontAlgn="base" hangingPunct="0">
              <a:spcBef>
                <a:spcPct val="0"/>
              </a:spcBef>
              <a:spcAft>
                <a:spcPct val="0"/>
              </a:spcAft>
              <a:defRPr>
                <a:solidFill>
                  <a:schemeClr val="tx1"/>
                </a:solidFill>
                <a:latin typeface="Arial" pitchFamily="34" charset="0"/>
              </a:defRPr>
            </a:lvl9pPr>
          </a:lstStyle>
          <a:p>
            <a:pPr eaLnBrk="1" hangingPunct="1"/>
            <a:r>
              <a:rPr lang="en-US" sz="800">
                <a:latin typeface="Segoe"/>
              </a:rPr>
              <a:t>© 2007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0486" name="Slide Number Placeholder 4"/>
          <p:cNvSpPr txBox="1">
            <a:spLocks noGrp="1"/>
          </p:cNvSpPr>
          <p:nvPr/>
        </p:nvSpPr>
        <p:spPr bwMode="auto">
          <a:xfrm>
            <a:off x="6392863" y="9721850"/>
            <a:ext cx="70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66" tIns="49533" rIns="99066" bIns="49533" anchor="b"/>
          <a:lstStyle>
            <a:lvl1pPr defTabSz="1189038" eaLnBrk="0" hangingPunct="0">
              <a:defRPr>
                <a:solidFill>
                  <a:schemeClr val="tx1"/>
                </a:solidFill>
                <a:latin typeface="Arial" pitchFamily="34" charset="0"/>
              </a:defRPr>
            </a:lvl1pPr>
            <a:lvl2pPr marL="742950" indent="-285750" defTabSz="1189038" eaLnBrk="0" hangingPunct="0">
              <a:defRPr>
                <a:solidFill>
                  <a:schemeClr val="tx1"/>
                </a:solidFill>
                <a:latin typeface="Arial" pitchFamily="34" charset="0"/>
              </a:defRPr>
            </a:lvl2pPr>
            <a:lvl3pPr marL="1143000" indent="-228600" defTabSz="1189038" eaLnBrk="0" hangingPunct="0">
              <a:defRPr>
                <a:solidFill>
                  <a:schemeClr val="tx1"/>
                </a:solidFill>
                <a:latin typeface="Arial" pitchFamily="34" charset="0"/>
              </a:defRPr>
            </a:lvl3pPr>
            <a:lvl4pPr marL="1600200" indent="-228600" defTabSz="1189038" eaLnBrk="0" hangingPunct="0">
              <a:defRPr>
                <a:solidFill>
                  <a:schemeClr val="tx1"/>
                </a:solidFill>
                <a:latin typeface="Arial" pitchFamily="34" charset="0"/>
              </a:defRPr>
            </a:lvl4pPr>
            <a:lvl5pPr marL="2057400" indent="-228600" defTabSz="1189038" eaLnBrk="0" hangingPunct="0">
              <a:defRPr>
                <a:solidFill>
                  <a:schemeClr val="tx1"/>
                </a:solidFill>
                <a:latin typeface="Arial" pitchFamily="34" charset="0"/>
              </a:defRPr>
            </a:lvl5pPr>
            <a:lvl6pPr marL="2514600" indent="-228600" defTabSz="1189038" eaLnBrk="0" fontAlgn="base" hangingPunct="0">
              <a:spcBef>
                <a:spcPct val="0"/>
              </a:spcBef>
              <a:spcAft>
                <a:spcPct val="0"/>
              </a:spcAft>
              <a:defRPr>
                <a:solidFill>
                  <a:schemeClr val="tx1"/>
                </a:solidFill>
                <a:latin typeface="Arial" pitchFamily="34" charset="0"/>
              </a:defRPr>
            </a:lvl6pPr>
            <a:lvl7pPr marL="2971800" indent="-228600" defTabSz="1189038" eaLnBrk="0" fontAlgn="base" hangingPunct="0">
              <a:spcBef>
                <a:spcPct val="0"/>
              </a:spcBef>
              <a:spcAft>
                <a:spcPct val="0"/>
              </a:spcAft>
              <a:defRPr>
                <a:solidFill>
                  <a:schemeClr val="tx1"/>
                </a:solidFill>
                <a:latin typeface="Arial" pitchFamily="34" charset="0"/>
              </a:defRPr>
            </a:lvl7pPr>
            <a:lvl8pPr marL="3429000" indent="-228600" defTabSz="1189038" eaLnBrk="0" fontAlgn="base" hangingPunct="0">
              <a:spcBef>
                <a:spcPct val="0"/>
              </a:spcBef>
              <a:spcAft>
                <a:spcPct val="0"/>
              </a:spcAft>
              <a:defRPr>
                <a:solidFill>
                  <a:schemeClr val="tx1"/>
                </a:solidFill>
                <a:latin typeface="Arial" pitchFamily="34" charset="0"/>
              </a:defRPr>
            </a:lvl8pPr>
            <a:lvl9pPr marL="3886200" indent="-228600" defTabSz="1189038" eaLnBrk="0" fontAlgn="base" hangingPunct="0">
              <a:spcBef>
                <a:spcPct val="0"/>
              </a:spcBef>
              <a:spcAft>
                <a:spcPct val="0"/>
              </a:spcAft>
              <a:defRPr>
                <a:solidFill>
                  <a:schemeClr val="tx1"/>
                </a:solidFill>
                <a:latin typeface="Arial" pitchFamily="34" charset="0"/>
              </a:defRPr>
            </a:lvl9pPr>
          </a:lstStyle>
          <a:p>
            <a:pPr algn="r" eaLnBrk="1" hangingPunct="1"/>
            <a:fld id="{59CC8D83-571C-4BD5-8AA4-0898B728AC2A}" type="slidenum">
              <a:rPr lang="en-US" sz="1300">
                <a:latin typeface="Segoe"/>
              </a:rPr>
              <a:pPr algn="r" eaLnBrk="1" hangingPunct="1"/>
              <a:t>2</a:t>
            </a:fld>
            <a:endParaRPr lang="en-US" sz="1300">
              <a:latin typeface="Sego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itchFamily="34" charset="0"/>
              </a:defRPr>
            </a:lvl1pPr>
            <a:lvl2pPr marL="742950" indent="-285750" defTabSz="990600" eaLnBrk="0" hangingPunct="0">
              <a:defRPr>
                <a:solidFill>
                  <a:schemeClr val="tx1"/>
                </a:solidFill>
                <a:latin typeface="Arial" pitchFamily="34" charset="0"/>
              </a:defRPr>
            </a:lvl2pPr>
            <a:lvl3pPr marL="1143000" indent="-228600" defTabSz="990600" eaLnBrk="0" hangingPunct="0">
              <a:defRPr>
                <a:solidFill>
                  <a:schemeClr val="tx1"/>
                </a:solidFill>
                <a:latin typeface="Arial" pitchFamily="34" charset="0"/>
              </a:defRPr>
            </a:lvl3pPr>
            <a:lvl4pPr marL="1600200" indent="-228600" defTabSz="990600" eaLnBrk="0" hangingPunct="0">
              <a:defRPr>
                <a:solidFill>
                  <a:schemeClr val="tx1"/>
                </a:solidFill>
                <a:latin typeface="Arial" pitchFamily="34" charset="0"/>
              </a:defRPr>
            </a:lvl4pPr>
            <a:lvl5pPr marL="2057400" indent="-228600" defTabSz="990600" eaLnBrk="0" hangingPunct="0">
              <a:defRPr>
                <a:solidFill>
                  <a:schemeClr val="tx1"/>
                </a:solidFill>
                <a:latin typeface="Arial" pitchFamily="34" charset="0"/>
              </a:defRPr>
            </a:lvl5pPr>
            <a:lvl6pPr marL="2514600" indent="-228600" defTabSz="990600" eaLnBrk="0" fontAlgn="base" hangingPunct="0">
              <a:spcBef>
                <a:spcPct val="0"/>
              </a:spcBef>
              <a:spcAft>
                <a:spcPct val="0"/>
              </a:spcAft>
              <a:defRPr>
                <a:solidFill>
                  <a:schemeClr val="tx1"/>
                </a:solidFill>
                <a:latin typeface="Arial" pitchFamily="34" charset="0"/>
              </a:defRPr>
            </a:lvl6pPr>
            <a:lvl7pPr marL="2971800" indent="-228600" defTabSz="990600" eaLnBrk="0" fontAlgn="base" hangingPunct="0">
              <a:spcBef>
                <a:spcPct val="0"/>
              </a:spcBef>
              <a:spcAft>
                <a:spcPct val="0"/>
              </a:spcAft>
              <a:defRPr>
                <a:solidFill>
                  <a:schemeClr val="tx1"/>
                </a:solidFill>
                <a:latin typeface="Arial" pitchFamily="34" charset="0"/>
              </a:defRPr>
            </a:lvl7pPr>
            <a:lvl8pPr marL="3429000" indent="-228600" defTabSz="990600" eaLnBrk="0" fontAlgn="base" hangingPunct="0">
              <a:spcBef>
                <a:spcPct val="0"/>
              </a:spcBef>
              <a:spcAft>
                <a:spcPct val="0"/>
              </a:spcAft>
              <a:defRPr>
                <a:solidFill>
                  <a:schemeClr val="tx1"/>
                </a:solidFill>
                <a:latin typeface="Arial" pitchFamily="34" charset="0"/>
              </a:defRPr>
            </a:lvl8pPr>
            <a:lvl9pPr marL="3886200" indent="-228600" defTabSz="990600" eaLnBrk="0" fontAlgn="base" hangingPunct="0">
              <a:spcBef>
                <a:spcPct val="0"/>
              </a:spcBef>
              <a:spcAft>
                <a:spcPct val="0"/>
              </a:spcAft>
              <a:defRPr>
                <a:solidFill>
                  <a:schemeClr val="tx1"/>
                </a:solidFill>
                <a:latin typeface="Arial" pitchFamily="34" charset="0"/>
              </a:defRPr>
            </a:lvl9pPr>
          </a:lstStyle>
          <a:p>
            <a:pPr eaLnBrk="1" hangingPunct="1"/>
            <a:fld id="{408A0198-8736-4FEA-BD6B-3F12B920DC13}" type="slidenum">
              <a:rPr lang="de-DE"/>
              <a:pPr eaLnBrk="1" hangingPunct="1"/>
              <a:t>3</a:t>
            </a:fld>
            <a:endParaRPr lang="de-DE"/>
          </a:p>
        </p:txBody>
      </p:sp>
      <p:sp>
        <p:nvSpPr>
          <p:cNvPr id="21507" name="Rectangle 2"/>
          <p:cNvSpPr>
            <a:spLocks noGrp="1" noRot="1" noChangeAspect="1" noChangeArrowheads="1" noTextEdit="1"/>
          </p:cNvSpPr>
          <p:nvPr>
            <p:ph type="sldImg"/>
          </p:nvPr>
        </p:nvSpPr>
        <p:spPr>
          <a:xfrm>
            <a:off x="993775" y="768350"/>
            <a:ext cx="5114925" cy="3836988"/>
          </a:xfrm>
          <a:ln/>
        </p:spPr>
      </p:sp>
      <p:sp>
        <p:nvSpPr>
          <p:cNvPr id="21508" name="Rectangle 3"/>
          <p:cNvSpPr>
            <a:spLocks noGrp="1" noChangeArrowheads="1"/>
          </p:cNvSpPr>
          <p:nvPr>
            <p:ph type="body" idx="1"/>
          </p:nvPr>
        </p:nvSpPr>
        <p:spPr>
          <a:noFill/>
        </p:spPr>
        <p:txBody>
          <a:bodyPr/>
          <a:lstStyle/>
          <a:p>
            <a:pPr eaLnBrk="1" hangingPunct="1"/>
            <a:endParaRPr lang="de-DE"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itchFamily="34" charset="0"/>
              </a:defRPr>
            </a:lvl1pPr>
            <a:lvl2pPr marL="742950" indent="-285750" defTabSz="990600" eaLnBrk="0" hangingPunct="0">
              <a:defRPr>
                <a:solidFill>
                  <a:schemeClr val="tx1"/>
                </a:solidFill>
                <a:latin typeface="Arial" pitchFamily="34" charset="0"/>
              </a:defRPr>
            </a:lvl2pPr>
            <a:lvl3pPr marL="1143000" indent="-228600" defTabSz="990600" eaLnBrk="0" hangingPunct="0">
              <a:defRPr>
                <a:solidFill>
                  <a:schemeClr val="tx1"/>
                </a:solidFill>
                <a:latin typeface="Arial" pitchFamily="34" charset="0"/>
              </a:defRPr>
            </a:lvl3pPr>
            <a:lvl4pPr marL="1600200" indent="-228600" defTabSz="990600" eaLnBrk="0" hangingPunct="0">
              <a:defRPr>
                <a:solidFill>
                  <a:schemeClr val="tx1"/>
                </a:solidFill>
                <a:latin typeface="Arial" pitchFamily="34" charset="0"/>
              </a:defRPr>
            </a:lvl4pPr>
            <a:lvl5pPr marL="2057400" indent="-228600" defTabSz="990600" eaLnBrk="0" hangingPunct="0">
              <a:defRPr>
                <a:solidFill>
                  <a:schemeClr val="tx1"/>
                </a:solidFill>
                <a:latin typeface="Arial" pitchFamily="34" charset="0"/>
              </a:defRPr>
            </a:lvl5pPr>
            <a:lvl6pPr marL="2514600" indent="-228600" defTabSz="990600" eaLnBrk="0" fontAlgn="base" hangingPunct="0">
              <a:spcBef>
                <a:spcPct val="0"/>
              </a:spcBef>
              <a:spcAft>
                <a:spcPct val="0"/>
              </a:spcAft>
              <a:defRPr>
                <a:solidFill>
                  <a:schemeClr val="tx1"/>
                </a:solidFill>
                <a:latin typeface="Arial" pitchFamily="34" charset="0"/>
              </a:defRPr>
            </a:lvl6pPr>
            <a:lvl7pPr marL="2971800" indent="-228600" defTabSz="990600" eaLnBrk="0" fontAlgn="base" hangingPunct="0">
              <a:spcBef>
                <a:spcPct val="0"/>
              </a:spcBef>
              <a:spcAft>
                <a:spcPct val="0"/>
              </a:spcAft>
              <a:defRPr>
                <a:solidFill>
                  <a:schemeClr val="tx1"/>
                </a:solidFill>
                <a:latin typeface="Arial" pitchFamily="34" charset="0"/>
              </a:defRPr>
            </a:lvl7pPr>
            <a:lvl8pPr marL="3429000" indent="-228600" defTabSz="990600" eaLnBrk="0" fontAlgn="base" hangingPunct="0">
              <a:spcBef>
                <a:spcPct val="0"/>
              </a:spcBef>
              <a:spcAft>
                <a:spcPct val="0"/>
              </a:spcAft>
              <a:defRPr>
                <a:solidFill>
                  <a:schemeClr val="tx1"/>
                </a:solidFill>
                <a:latin typeface="Arial" pitchFamily="34" charset="0"/>
              </a:defRPr>
            </a:lvl8pPr>
            <a:lvl9pPr marL="3886200" indent="-228600" defTabSz="990600" eaLnBrk="0" fontAlgn="base" hangingPunct="0">
              <a:spcBef>
                <a:spcPct val="0"/>
              </a:spcBef>
              <a:spcAft>
                <a:spcPct val="0"/>
              </a:spcAft>
              <a:defRPr>
                <a:solidFill>
                  <a:schemeClr val="tx1"/>
                </a:solidFill>
                <a:latin typeface="Arial" pitchFamily="34" charset="0"/>
              </a:defRPr>
            </a:lvl9pPr>
          </a:lstStyle>
          <a:p>
            <a:pPr eaLnBrk="1" hangingPunct="1"/>
            <a:fld id="{61FC7D96-DF16-47ED-8D32-18AA884B87A8}" type="slidenum">
              <a:rPr lang="de-DE"/>
              <a:pPr eaLnBrk="1" hangingPunct="1"/>
              <a:t>4</a:t>
            </a:fld>
            <a:endParaRPr lang="de-DE"/>
          </a:p>
        </p:txBody>
      </p:sp>
      <p:sp>
        <p:nvSpPr>
          <p:cNvPr id="22531" name="Rectangle 2"/>
          <p:cNvSpPr>
            <a:spLocks noGrp="1" noRot="1" noChangeAspect="1" noChangeArrowheads="1" noTextEdit="1"/>
          </p:cNvSpPr>
          <p:nvPr>
            <p:ph type="sldImg"/>
          </p:nvPr>
        </p:nvSpPr>
        <p:spPr>
          <a:xfrm>
            <a:off x="993775" y="768350"/>
            <a:ext cx="5114925" cy="3836988"/>
          </a:xfrm>
          <a:ln/>
        </p:spPr>
      </p:sp>
      <p:sp>
        <p:nvSpPr>
          <p:cNvPr id="22532" name="Rectangle 3"/>
          <p:cNvSpPr>
            <a:spLocks noGrp="1" noChangeArrowheads="1"/>
          </p:cNvSpPr>
          <p:nvPr>
            <p:ph type="body" idx="1"/>
          </p:nvPr>
        </p:nvSpPr>
        <p:spPr>
          <a:noFill/>
        </p:spPr>
        <p:txBody>
          <a:bodyPr/>
          <a:lstStyle/>
          <a:p>
            <a:pPr eaLnBrk="1" hangingPunct="1"/>
            <a:endParaRPr lang="de-DE"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itchFamily="34" charset="0"/>
              </a:defRPr>
            </a:lvl1pPr>
            <a:lvl2pPr marL="742950" indent="-285750" defTabSz="990600" eaLnBrk="0" hangingPunct="0">
              <a:defRPr>
                <a:solidFill>
                  <a:schemeClr val="tx1"/>
                </a:solidFill>
                <a:latin typeface="Arial" pitchFamily="34" charset="0"/>
              </a:defRPr>
            </a:lvl2pPr>
            <a:lvl3pPr marL="1143000" indent="-228600" defTabSz="990600" eaLnBrk="0" hangingPunct="0">
              <a:defRPr>
                <a:solidFill>
                  <a:schemeClr val="tx1"/>
                </a:solidFill>
                <a:latin typeface="Arial" pitchFamily="34" charset="0"/>
              </a:defRPr>
            </a:lvl3pPr>
            <a:lvl4pPr marL="1600200" indent="-228600" defTabSz="990600" eaLnBrk="0" hangingPunct="0">
              <a:defRPr>
                <a:solidFill>
                  <a:schemeClr val="tx1"/>
                </a:solidFill>
                <a:latin typeface="Arial" pitchFamily="34" charset="0"/>
              </a:defRPr>
            </a:lvl4pPr>
            <a:lvl5pPr marL="2057400" indent="-228600" defTabSz="990600" eaLnBrk="0" hangingPunct="0">
              <a:defRPr>
                <a:solidFill>
                  <a:schemeClr val="tx1"/>
                </a:solidFill>
                <a:latin typeface="Arial" pitchFamily="34" charset="0"/>
              </a:defRPr>
            </a:lvl5pPr>
            <a:lvl6pPr marL="2514600" indent="-228600" defTabSz="990600" eaLnBrk="0" fontAlgn="base" hangingPunct="0">
              <a:spcBef>
                <a:spcPct val="0"/>
              </a:spcBef>
              <a:spcAft>
                <a:spcPct val="0"/>
              </a:spcAft>
              <a:defRPr>
                <a:solidFill>
                  <a:schemeClr val="tx1"/>
                </a:solidFill>
                <a:latin typeface="Arial" pitchFamily="34" charset="0"/>
              </a:defRPr>
            </a:lvl6pPr>
            <a:lvl7pPr marL="2971800" indent="-228600" defTabSz="990600" eaLnBrk="0" fontAlgn="base" hangingPunct="0">
              <a:spcBef>
                <a:spcPct val="0"/>
              </a:spcBef>
              <a:spcAft>
                <a:spcPct val="0"/>
              </a:spcAft>
              <a:defRPr>
                <a:solidFill>
                  <a:schemeClr val="tx1"/>
                </a:solidFill>
                <a:latin typeface="Arial" pitchFamily="34" charset="0"/>
              </a:defRPr>
            </a:lvl7pPr>
            <a:lvl8pPr marL="3429000" indent="-228600" defTabSz="990600" eaLnBrk="0" fontAlgn="base" hangingPunct="0">
              <a:spcBef>
                <a:spcPct val="0"/>
              </a:spcBef>
              <a:spcAft>
                <a:spcPct val="0"/>
              </a:spcAft>
              <a:defRPr>
                <a:solidFill>
                  <a:schemeClr val="tx1"/>
                </a:solidFill>
                <a:latin typeface="Arial" pitchFamily="34" charset="0"/>
              </a:defRPr>
            </a:lvl8pPr>
            <a:lvl9pPr marL="3886200" indent="-228600" defTabSz="990600" eaLnBrk="0" fontAlgn="base" hangingPunct="0">
              <a:spcBef>
                <a:spcPct val="0"/>
              </a:spcBef>
              <a:spcAft>
                <a:spcPct val="0"/>
              </a:spcAft>
              <a:defRPr>
                <a:solidFill>
                  <a:schemeClr val="tx1"/>
                </a:solidFill>
                <a:latin typeface="Arial" pitchFamily="34" charset="0"/>
              </a:defRPr>
            </a:lvl9pPr>
          </a:lstStyle>
          <a:p>
            <a:pPr eaLnBrk="1" hangingPunct="1"/>
            <a:fld id="{DD435530-6299-43ED-BFC6-D58C8261564A}" type="slidenum">
              <a:rPr lang="de-DE"/>
              <a:pPr eaLnBrk="1" hangingPunct="1"/>
              <a:t>5</a:t>
            </a:fld>
            <a:endParaRPr lang="de-DE"/>
          </a:p>
        </p:txBody>
      </p:sp>
      <p:sp>
        <p:nvSpPr>
          <p:cNvPr id="23555" name="Rectangle 2"/>
          <p:cNvSpPr>
            <a:spLocks noGrp="1" noRot="1" noChangeAspect="1" noChangeArrowheads="1" noTextEdit="1"/>
          </p:cNvSpPr>
          <p:nvPr>
            <p:ph type="sldImg"/>
          </p:nvPr>
        </p:nvSpPr>
        <p:spPr>
          <a:xfrm>
            <a:off x="993775" y="768350"/>
            <a:ext cx="5114925" cy="3836988"/>
          </a:xfrm>
          <a:ln/>
        </p:spPr>
      </p:sp>
      <p:sp>
        <p:nvSpPr>
          <p:cNvPr id="23556" name="Rectangle 3"/>
          <p:cNvSpPr>
            <a:spLocks noGrp="1" noChangeArrowheads="1"/>
          </p:cNvSpPr>
          <p:nvPr>
            <p:ph type="body" idx="1"/>
          </p:nvPr>
        </p:nvSpPr>
        <p:spPr>
          <a:noFill/>
        </p:spPr>
        <p:txBody>
          <a:bodyPr/>
          <a:lstStyle/>
          <a:p>
            <a:pPr eaLnBrk="1" hangingPunct="1"/>
            <a:endParaRPr lang="de-DE"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itchFamily="34" charset="0"/>
              </a:defRPr>
            </a:lvl1pPr>
            <a:lvl2pPr marL="742950" indent="-285750" defTabSz="990600" eaLnBrk="0" hangingPunct="0">
              <a:defRPr>
                <a:solidFill>
                  <a:schemeClr val="tx1"/>
                </a:solidFill>
                <a:latin typeface="Arial" pitchFamily="34" charset="0"/>
              </a:defRPr>
            </a:lvl2pPr>
            <a:lvl3pPr marL="1143000" indent="-228600" defTabSz="990600" eaLnBrk="0" hangingPunct="0">
              <a:defRPr>
                <a:solidFill>
                  <a:schemeClr val="tx1"/>
                </a:solidFill>
                <a:latin typeface="Arial" pitchFamily="34" charset="0"/>
              </a:defRPr>
            </a:lvl3pPr>
            <a:lvl4pPr marL="1600200" indent="-228600" defTabSz="990600" eaLnBrk="0" hangingPunct="0">
              <a:defRPr>
                <a:solidFill>
                  <a:schemeClr val="tx1"/>
                </a:solidFill>
                <a:latin typeface="Arial" pitchFamily="34" charset="0"/>
              </a:defRPr>
            </a:lvl4pPr>
            <a:lvl5pPr marL="2057400" indent="-228600" defTabSz="990600" eaLnBrk="0" hangingPunct="0">
              <a:defRPr>
                <a:solidFill>
                  <a:schemeClr val="tx1"/>
                </a:solidFill>
                <a:latin typeface="Arial" pitchFamily="34" charset="0"/>
              </a:defRPr>
            </a:lvl5pPr>
            <a:lvl6pPr marL="2514600" indent="-228600" defTabSz="990600" eaLnBrk="0" fontAlgn="base" hangingPunct="0">
              <a:spcBef>
                <a:spcPct val="0"/>
              </a:spcBef>
              <a:spcAft>
                <a:spcPct val="0"/>
              </a:spcAft>
              <a:defRPr>
                <a:solidFill>
                  <a:schemeClr val="tx1"/>
                </a:solidFill>
                <a:latin typeface="Arial" pitchFamily="34" charset="0"/>
              </a:defRPr>
            </a:lvl6pPr>
            <a:lvl7pPr marL="2971800" indent="-228600" defTabSz="990600" eaLnBrk="0" fontAlgn="base" hangingPunct="0">
              <a:spcBef>
                <a:spcPct val="0"/>
              </a:spcBef>
              <a:spcAft>
                <a:spcPct val="0"/>
              </a:spcAft>
              <a:defRPr>
                <a:solidFill>
                  <a:schemeClr val="tx1"/>
                </a:solidFill>
                <a:latin typeface="Arial" pitchFamily="34" charset="0"/>
              </a:defRPr>
            </a:lvl7pPr>
            <a:lvl8pPr marL="3429000" indent="-228600" defTabSz="990600" eaLnBrk="0" fontAlgn="base" hangingPunct="0">
              <a:spcBef>
                <a:spcPct val="0"/>
              </a:spcBef>
              <a:spcAft>
                <a:spcPct val="0"/>
              </a:spcAft>
              <a:defRPr>
                <a:solidFill>
                  <a:schemeClr val="tx1"/>
                </a:solidFill>
                <a:latin typeface="Arial" pitchFamily="34" charset="0"/>
              </a:defRPr>
            </a:lvl8pPr>
            <a:lvl9pPr marL="3886200" indent="-228600" defTabSz="990600" eaLnBrk="0" fontAlgn="base" hangingPunct="0">
              <a:spcBef>
                <a:spcPct val="0"/>
              </a:spcBef>
              <a:spcAft>
                <a:spcPct val="0"/>
              </a:spcAft>
              <a:defRPr>
                <a:solidFill>
                  <a:schemeClr val="tx1"/>
                </a:solidFill>
                <a:latin typeface="Arial" pitchFamily="34" charset="0"/>
              </a:defRPr>
            </a:lvl9pPr>
          </a:lstStyle>
          <a:p>
            <a:pPr eaLnBrk="1" hangingPunct="1"/>
            <a:fld id="{5D6C94C7-6C79-4CCB-8DE0-3714268D0E04}" type="slidenum">
              <a:rPr lang="de-DE"/>
              <a:pPr eaLnBrk="1" hangingPunct="1"/>
              <a:t>8</a:t>
            </a:fld>
            <a:endParaRPr lang="de-DE"/>
          </a:p>
        </p:txBody>
      </p:sp>
      <p:sp>
        <p:nvSpPr>
          <p:cNvPr id="24579" name="Rectangle 2"/>
          <p:cNvSpPr>
            <a:spLocks noGrp="1" noRot="1" noChangeAspect="1" noChangeArrowheads="1" noTextEdit="1"/>
          </p:cNvSpPr>
          <p:nvPr>
            <p:ph type="sldImg"/>
          </p:nvPr>
        </p:nvSpPr>
        <p:spPr>
          <a:xfrm>
            <a:off x="993775" y="768350"/>
            <a:ext cx="5114925" cy="3836988"/>
          </a:xfrm>
          <a:ln/>
        </p:spPr>
      </p:sp>
      <p:sp>
        <p:nvSpPr>
          <p:cNvPr id="24580" name="Rectangle 3"/>
          <p:cNvSpPr>
            <a:spLocks noGrp="1" noChangeArrowheads="1"/>
          </p:cNvSpPr>
          <p:nvPr>
            <p:ph type="body" idx="1"/>
          </p:nvPr>
        </p:nvSpPr>
        <p:spPr>
          <a:noFill/>
        </p:spPr>
        <p:txBody>
          <a:bodyPr/>
          <a:lstStyle/>
          <a:p>
            <a:pPr eaLnBrk="1" hangingPunct="1"/>
            <a:endParaRPr lang="de-DE"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itchFamily="34" charset="0"/>
              </a:defRPr>
            </a:lvl1pPr>
            <a:lvl2pPr marL="742950" indent="-285750" defTabSz="990600" eaLnBrk="0" hangingPunct="0">
              <a:defRPr>
                <a:solidFill>
                  <a:schemeClr val="tx1"/>
                </a:solidFill>
                <a:latin typeface="Arial" pitchFamily="34" charset="0"/>
              </a:defRPr>
            </a:lvl2pPr>
            <a:lvl3pPr marL="1143000" indent="-228600" defTabSz="990600" eaLnBrk="0" hangingPunct="0">
              <a:defRPr>
                <a:solidFill>
                  <a:schemeClr val="tx1"/>
                </a:solidFill>
                <a:latin typeface="Arial" pitchFamily="34" charset="0"/>
              </a:defRPr>
            </a:lvl3pPr>
            <a:lvl4pPr marL="1600200" indent="-228600" defTabSz="990600" eaLnBrk="0" hangingPunct="0">
              <a:defRPr>
                <a:solidFill>
                  <a:schemeClr val="tx1"/>
                </a:solidFill>
                <a:latin typeface="Arial" pitchFamily="34" charset="0"/>
              </a:defRPr>
            </a:lvl4pPr>
            <a:lvl5pPr marL="2057400" indent="-228600" defTabSz="990600" eaLnBrk="0" hangingPunct="0">
              <a:defRPr>
                <a:solidFill>
                  <a:schemeClr val="tx1"/>
                </a:solidFill>
                <a:latin typeface="Arial" pitchFamily="34" charset="0"/>
              </a:defRPr>
            </a:lvl5pPr>
            <a:lvl6pPr marL="2514600" indent="-228600" defTabSz="990600" eaLnBrk="0" fontAlgn="base" hangingPunct="0">
              <a:spcBef>
                <a:spcPct val="0"/>
              </a:spcBef>
              <a:spcAft>
                <a:spcPct val="0"/>
              </a:spcAft>
              <a:defRPr>
                <a:solidFill>
                  <a:schemeClr val="tx1"/>
                </a:solidFill>
                <a:latin typeface="Arial" pitchFamily="34" charset="0"/>
              </a:defRPr>
            </a:lvl6pPr>
            <a:lvl7pPr marL="2971800" indent="-228600" defTabSz="990600" eaLnBrk="0" fontAlgn="base" hangingPunct="0">
              <a:spcBef>
                <a:spcPct val="0"/>
              </a:spcBef>
              <a:spcAft>
                <a:spcPct val="0"/>
              </a:spcAft>
              <a:defRPr>
                <a:solidFill>
                  <a:schemeClr val="tx1"/>
                </a:solidFill>
                <a:latin typeface="Arial" pitchFamily="34" charset="0"/>
              </a:defRPr>
            </a:lvl7pPr>
            <a:lvl8pPr marL="3429000" indent="-228600" defTabSz="990600" eaLnBrk="0" fontAlgn="base" hangingPunct="0">
              <a:spcBef>
                <a:spcPct val="0"/>
              </a:spcBef>
              <a:spcAft>
                <a:spcPct val="0"/>
              </a:spcAft>
              <a:defRPr>
                <a:solidFill>
                  <a:schemeClr val="tx1"/>
                </a:solidFill>
                <a:latin typeface="Arial" pitchFamily="34" charset="0"/>
              </a:defRPr>
            </a:lvl8pPr>
            <a:lvl9pPr marL="3886200" indent="-228600" defTabSz="990600" eaLnBrk="0" fontAlgn="base" hangingPunct="0">
              <a:spcBef>
                <a:spcPct val="0"/>
              </a:spcBef>
              <a:spcAft>
                <a:spcPct val="0"/>
              </a:spcAft>
              <a:defRPr>
                <a:solidFill>
                  <a:schemeClr val="tx1"/>
                </a:solidFill>
                <a:latin typeface="Arial" pitchFamily="34" charset="0"/>
              </a:defRPr>
            </a:lvl9pPr>
          </a:lstStyle>
          <a:p>
            <a:pPr eaLnBrk="1" hangingPunct="1"/>
            <a:fld id="{5D6C94C7-6C79-4CCB-8DE0-3714268D0E04}" type="slidenum">
              <a:rPr lang="de-DE"/>
              <a:pPr eaLnBrk="1" hangingPunct="1"/>
              <a:t>10</a:t>
            </a:fld>
            <a:endParaRPr lang="de-DE"/>
          </a:p>
        </p:txBody>
      </p:sp>
      <p:sp>
        <p:nvSpPr>
          <p:cNvPr id="24579" name="Rectangle 2"/>
          <p:cNvSpPr>
            <a:spLocks noGrp="1" noRot="1" noChangeAspect="1" noChangeArrowheads="1" noTextEdit="1"/>
          </p:cNvSpPr>
          <p:nvPr>
            <p:ph type="sldImg"/>
          </p:nvPr>
        </p:nvSpPr>
        <p:spPr>
          <a:xfrm>
            <a:off x="993775" y="768350"/>
            <a:ext cx="5114925" cy="3836988"/>
          </a:xfrm>
          <a:ln/>
        </p:spPr>
      </p:sp>
      <p:sp>
        <p:nvSpPr>
          <p:cNvPr id="24580" name="Rectangle 3"/>
          <p:cNvSpPr>
            <a:spLocks noGrp="1" noChangeArrowheads="1"/>
          </p:cNvSpPr>
          <p:nvPr>
            <p:ph type="body" idx="1"/>
          </p:nvPr>
        </p:nvSpPr>
        <p:spPr>
          <a:noFill/>
        </p:spPr>
        <p:txBody>
          <a:bodyPr/>
          <a:lstStyle/>
          <a:p>
            <a:pPr eaLnBrk="1" hangingPunct="1"/>
            <a:endParaRPr lang="de-DE"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itchFamily="34" charset="0"/>
              </a:defRPr>
            </a:lvl1pPr>
            <a:lvl2pPr marL="742950" indent="-285750" defTabSz="990600" eaLnBrk="0" hangingPunct="0">
              <a:defRPr>
                <a:solidFill>
                  <a:schemeClr val="tx1"/>
                </a:solidFill>
                <a:latin typeface="Arial" pitchFamily="34" charset="0"/>
              </a:defRPr>
            </a:lvl2pPr>
            <a:lvl3pPr marL="1143000" indent="-228600" defTabSz="990600" eaLnBrk="0" hangingPunct="0">
              <a:defRPr>
                <a:solidFill>
                  <a:schemeClr val="tx1"/>
                </a:solidFill>
                <a:latin typeface="Arial" pitchFamily="34" charset="0"/>
              </a:defRPr>
            </a:lvl3pPr>
            <a:lvl4pPr marL="1600200" indent="-228600" defTabSz="990600" eaLnBrk="0" hangingPunct="0">
              <a:defRPr>
                <a:solidFill>
                  <a:schemeClr val="tx1"/>
                </a:solidFill>
                <a:latin typeface="Arial" pitchFamily="34" charset="0"/>
              </a:defRPr>
            </a:lvl4pPr>
            <a:lvl5pPr marL="2057400" indent="-228600" defTabSz="990600" eaLnBrk="0" hangingPunct="0">
              <a:defRPr>
                <a:solidFill>
                  <a:schemeClr val="tx1"/>
                </a:solidFill>
                <a:latin typeface="Arial" pitchFamily="34" charset="0"/>
              </a:defRPr>
            </a:lvl5pPr>
            <a:lvl6pPr marL="2514600" indent="-228600" defTabSz="990600" eaLnBrk="0" fontAlgn="base" hangingPunct="0">
              <a:spcBef>
                <a:spcPct val="0"/>
              </a:spcBef>
              <a:spcAft>
                <a:spcPct val="0"/>
              </a:spcAft>
              <a:defRPr>
                <a:solidFill>
                  <a:schemeClr val="tx1"/>
                </a:solidFill>
                <a:latin typeface="Arial" pitchFamily="34" charset="0"/>
              </a:defRPr>
            </a:lvl6pPr>
            <a:lvl7pPr marL="2971800" indent="-228600" defTabSz="990600" eaLnBrk="0" fontAlgn="base" hangingPunct="0">
              <a:spcBef>
                <a:spcPct val="0"/>
              </a:spcBef>
              <a:spcAft>
                <a:spcPct val="0"/>
              </a:spcAft>
              <a:defRPr>
                <a:solidFill>
                  <a:schemeClr val="tx1"/>
                </a:solidFill>
                <a:latin typeface="Arial" pitchFamily="34" charset="0"/>
              </a:defRPr>
            </a:lvl7pPr>
            <a:lvl8pPr marL="3429000" indent="-228600" defTabSz="990600" eaLnBrk="0" fontAlgn="base" hangingPunct="0">
              <a:spcBef>
                <a:spcPct val="0"/>
              </a:spcBef>
              <a:spcAft>
                <a:spcPct val="0"/>
              </a:spcAft>
              <a:defRPr>
                <a:solidFill>
                  <a:schemeClr val="tx1"/>
                </a:solidFill>
                <a:latin typeface="Arial" pitchFamily="34" charset="0"/>
              </a:defRPr>
            </a:lvl8pPr>
            <a:lvl9pPr marL="3886200" indent="-228600" defTabSz="990600" eaLnBrk="0" fontAlgn="base" hangingPunct="0">
              <a:spcBef>
                <a:spcPct val="0"/>
              </a:spcBef>
              <a:spcAft>
                <a:spcPct val="0"/>
              </a:spcAft>
              <a:defRPr>
                <a:solidFill>
                  <a:schemeClr val="tx1"/>
                </a:solidFill>
                <a:latin typeface="Arial" pitchFamily="34" charset="0"/>
              </a:defRPr>
            </a:lvl9pPr>
          </a:lstStyle>
          <a:p>
            <a:pPr eaLnBrk="1" hangingPunct="1"/>
            <a:fld id="{5D6C94C7-6C79-4CCB-8DE0-3714268D0E04}" type="slidenum">
              <a:rPr lang="de-DE"/>
              <a:pPr eaLnBrk="1" hangingPunct="1"/>
              <a:t>11</a:t>
            </a:fld>
            <a:endParaRPr lang="de-DE"/>
          </a:p>
        </p:txBody>
      </p:sp>
      <p:sp>
        <p:nvSpPr>
          <p:cNvPr id="24579" name="Rectangle 2"/>
          <p:cNvSpPr>
            <a:spLocks noGrp="1" noRot="1" noChangeAspect="1" noChangeArrowheads="1" noTextEdit="1"/>
          </p:cNvSpPr>
          <p:nvPr>
            <p:ph type="sldImg"/>
          </p:nvPr>
        </p:nvSpPr>
        <p:spPr>
          <a:xfrm>
            <a:off x="993775" y="768350"/>
            <a:ext cx="5114925" cy="3836988"/>
          </a:xfrm>
          <a:ln/>
        </p:spPr>
      </p:sp>
      <p:sp>
        <p:nvSpPr>
          <p:cNvPr id="24580" name="Rectangle 3"/>
          <p:cNvSpPr>
            <a:spLocks noGrp="1" noChangeArrowheads="1"/>
          </p:cNvSpPr>
          <p:nvPr>
            <p:ph type="body" idx="1"/>
          </p:nvPr>
        </p:nvSpPr>
        <p:spPr>
          <a:noFill/>
        </p:spPr>
        <p:txBody>
          <a:bodyPr/>
          <a:lstStyle/>
          <a:p>
            <a:pPr eaLnBrk="1" hangingPunct="1"/>
            <a:endParaRPr lang="de-DE"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itchFamily="34" charset="0"/>
              </a:defRPr>
            </a:lvl1pPr>
            <a:lvl2pPr marL="742950" indent="-285750" defTabSz="990600" eaLnBrk="0" hangingPunct="0">
              <a:defRPr>
                <a:solidFill>
                  <a:schemeClr val="tx1"/>
                </a:solidFill>
                <a:latin typeface="Arial" pitchFamily="34" charset="0"/>
              </a:defRPr>
            </a:lvl2pPr>
            <a:lvl3pPr marL="1143000" indent="-228600" defTabSz="990600" eaLnBrk="0" hangingPunct="0">
              <a:defRPr>
                <a:solidFill>
                  <a:schemeClr val="tx1"/>
                </a:solidFill>
                <a:latin typeface="Arial" pitchFamily="34" charset="0"/>
              </a:defRPr>
            </a:lvl3pPr>
            <a:lvl4pPr marL="1600200" indent="-228600" defTabSz="990600" eaLnBrk="0" hangingPunct="0">
              <a:defRPr>
                <a:solidFill>
                  <a:schemeClr val="tx1"/>
                </a:solidFill>
                <a:latin typeface="Arial" pitchFamily="34" charset="0"/>
              </a:defRPr>
            </a:lvl4pPr>
            <a:lvl5pPr marL="2057400" indent="-228600" defTabSz="990600" eaLnBrk="0" hangingPunct="0">
              <a:defRPr>
                <a:solidFill>
                  <a:schemeClr val="tx1"/>
                </a:solidFill>
                <a:latin typeface="Arial" pitchFamily="34" charset="0"/>
              </a:defRPr>
            </a:lvl5pPr>
            <a:lvl6pPr marL="2514600" indent="-228600" defTabSz="990600" eaLnBrk="0" fontAlgn="base" hangingPunct="0">
              <a:spcBef>
                <a:spcPct val="0"/>
              </a:spcBef>
              <a:spcAft>
                <a:spcPct val="0"/>
              </a:spcAft>
              <a:defRPr>
                <a:solidFill>
                  <a:schemeClr val="tx1"/>
                </a:solidFill>
                <a:latin typeface="Arial" pitchFamily="34" charset="0"/>
              </a:defRPr>
            </a:lvl6pPr>
            <a:lvl7pPr marL="2971800" indent="-228600" defTabSz="990600" eaLnBrk="0" fontAlgn="base" hangingPunct="0">
              <a:spcBef>
                <a:spcPct val="0"/>
              </a:spcBef>
              <a:spcAft>
                <a:spcPct val="0"/>
              </a:spcAft>
              <a:defRPr>
                <a:solidFill>
                  <a:schemeClr val="tx1"/>
                </a:solidFill>
                <a:latin typeface="Arial" pitchFamily="34" charset="0"/>
              </a:defRPr>
            </a:lvl7pPr>
            <a:lvl8pPr marL="3429000" indent="-228600" defTabSz="990600" eaLnBrk="0" fontAlgn="base" hangingPunct="0">
              <a:spcBef>
                <a:spcPct val="0"/>
              </a:spcBef>
              <a:spcAft>
                <a:spcPct val="0"/>
              </a:spcAft>
              <a:defRPr>
                <a:solidFill>
                  <a:schemeClr val="tx1"/>
                </a:solidFill>
                <a:latin typeface="Arial" pitchFamily="34" charset="0"/>
              </a:defRPr>
            </a:lvl8pPr>
            <a:lvl9pPr marL="3886200" indent="-228600" defTabSz="990600" eaLnBrk="0" fontAlgn="base" hangingPunct="0">
              <a:spcBef>
                <a:spcPct val="0"/>
              </a:spcBef>
              <a:spcAft>
                <a:spcPct val="0"/>
              </a:spcAft>
              <a:defRPr>
                <a:solidFill>
                  <a:schemeClr val="tx1"/>
                </a:solidFill>
                <a:latin typeface="Arial" pitchFamily="34" charset="0"/>
              </a:defRPr>
            </a:lvl9pPr>
          </a:lstStyle>
          <a:p>
            <a:pPr eaLnBrk="1" hangingPunct="1"/>
            <a:fld id="{5D6C94C7-6C79-4CCB-8DE0-3714268D0E04}" type="slidenum">
              <a:rPr lang="de-DE"/>
              <a:pPr eaLnBrk="1" hangingPunct="1"/>
              <a:t>13</a:t>
            </a:fld>
            <a:endParaRPr lang="de-DE"/>
          </a:p>
        </p:txBody>
      </p:sp>
      <p:sp>
        <p:nvSpPr>
          <p:cNvPr id="24579" name="Rectangle 2"/>
          <p:cNvSpPr>
            <a:spLocks noGrp="1" noRot="1" noChangeAspect="1" noChangeArrowheads="1" noTextEdit="1"/>
          </p:cNvSpPr>
          <p:nvPr>
            <p:ph type="sldImg"/>
          </p:nvPr>
        </p:nvSpPr>
        <p:spPr>
          <a:xfrm>
            <a:off x="993775" y="768350"/>
            <a:ext cx="5114925" cy="3836988"/>
          </a:xfrm>
          <a:ln/>
        </p:spPr>
      </p:sp>
      <p:sp>
        <p:nvSpPr>
          <p:cNvPr id="24580" name="Rectangle 3"/>
          <p:cNvSpPr>
            <a:spLocks noGrp="1" noChangeArrowheads="1"/>
          </p:cNvSpPr>
          <p:nvPr>
            <p:ph type="body" idx="1"/>
          </p:nvPr>
        </p:nvSpPr>
        <p:spPr>
          <a:noFill/>
        </p:spPr>
        <p:txBody>
          <a:bodyPr/>
          <a:lstStyle/>
          <a:p>
            <a:pPr eaLnBrk="1" hangingPunct="1"/>
            <a:endParaRPr lang="de-DE"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17430" b="10080"/>
          <a:stretch>
            <a:fillRect/>
          </a:stretch>
        </p:blipFill>
        <p:spPr bwMode="auto">
          <a:xfrm>
            <a:off x="0" y="0"/>
            <a:ext cx="9140825" cy="49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3" name="Rectangle 3"/>
          <p:cNvSpPr>
            <a:spLocks noGrp="1" noChangeArrowheads="1"/>
          </p:cNvSpPr>
          <p:nvPr>
            <p:ph type="ctrTitle"/>
          </p:nvPr>
        </p:nvSpPr>
        <p:spPr>
          <a:xfrm>
            <a:off x="685800" y="2130425"/>
            <a:ext cx="7772400" cy="1470025"/>
          </a:xfrm>
        </p:spPr>
        <p:txBody>
          <a:bodyPr/>
          <a:lstStyle>
            <a:lvl1pPr>
              <a:defRPr sz="6600">
                <a:solidFill>
                  <a:srgbClr val="000066"/>
                </a:solidFill>
              </a:defRPr>
            </a:lvl1pPr>
          </a:lstStyle>
          <a:p>
            <a:pPr lvl="0"/>
            <a:r>
              <a:rPr lang="en-US" noProof="0" smtClean="0"/>
              <a:t>Click to edit Master title style</a:t>
            </a:r>
          </a:p>
        </p:txBody>
      </p:sp>
      <p:sp>
        <p:nvSpPr>
          <p:cNvPr id="512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5"/>
          <p:cNvSpPr>
            <a:spLocks noGrp="1" noChangeArrowheads="1"/>
          </p:cNvSpPr>
          <p:nvPr>
            <p:ph type="dt" sz="half" idx="10"/>
          </p:nvPr>
        </p:nvSpPr>
        <p:spPr/>
        <p:txBody>
          <a:bodyPr/>
          <a:lstStyle>
            <a:lvl1pPr>
              <a:defRPr smtClean="0"/>
            </a:lvl1pPr>
          </a:lstStyle>
          <a:p>
            <a:pPr>
              <a:defRPr/>
            </a:pPr>
            <a:endParaRPr lang="en-US"/>
          </a:p>
        </p:txBody>
      </p:sp>
      <p:sp>
        <p:nvSpPr>
          <p:cNvPr id="6" name="Rectangle 6"/>
          <p:cNvSpPr>
            <a:spLocks noGrp="1" noChangeArrowheads="1"/>
          </p:cNvSpPr>
          <p:nvPr>
            <p:ph type="ftr" sz="quarter" idx="11"/>
          </p:nvPr>
        </p:nvSpPr>
        <p:spPr/>
        <p:txBody>
          <a:bodyPr/>
          <a:lstStyle>
            <a:lvl1pPr>
              <a:defRPr smtClean="0"/>
            </a:lvl1pPr>
          </a:lstStyle>
          <a:p>
            <a:pPr>
              <a:defRPr/>
            </a:pPr>
            <a:endParaRPr lang="en-US"/>
          </a:p>
        </p:txBody>
      </p:sp>
      <p:sp>
        <p:nvSpPr>
          <p:cNvPr id="7" name="Rectangle 7"/>
          <p:cNvSpPr>
            <a:spLocks noGrp="1" noChangeArrowheads="1"/>
          </p:cNvSpPr>
          <p:nvPr>
            <p:ph type="sldNum" sz="quarter" idx="12"/>
          </p:nvPr>
        </p:nvSpPr>
        <p:spPr/>
        <p:txBody>
          <a:bodyPr/>
          <a:lstStyle>
            <a:lvl1pPr>
              <a:defRPr smtClean="0"/>
            </a:lvl1pPr>
          </a:lstStyle>
          <a:p>
            <a:pPr>
              <a:defRPr/>
            </a:pPr>
            <a:fld id="{1E6BFB0F-1BED-4313-AF5E-1BF1C5A240C2}" type="slidenum">
              <a:rPr lang="en-US"/>
              <a:pPr>
                <a:defRPr/>
              </a:pPr>
              <a:t>‹#›</a:t>
            </a:fld>
            <a:endParaRPr lang="en-US"/>
          </a:p>
        </p:txBody>
      </p:sp>
    </p:spTree>
    <p:extLst>
      <p:ext uri="{BB962C8B-B14F-4D97-AF65-F5344CB8AC3E}">
        <p14:creationId xmlns:p14="http://schemas.microsoft.com/office/powerpoint/2010/main" val="636749844"/>
      </p:ext>
    </p:extLst>
  </p:cSld>
  <p:clrMapOvr>
    <a:masterClrMapping/>
  </p:clrMapOvr>
  <p:transition advTm="10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8734F4-1A8A-44A5-A883-8C26097FEA33}" type="slidenum">
              <a:rPr lang="en-US"/>
              <a:pPr>
                <a:defRPr/>
              </a:pPr>
              <a:t>‹#›</a:t>
            </a:fld>
            <a:endParaRPr lang="en-US"/>
          </a:p>
        </p:txBody>
      </p:sp>
    </p:spTree>
    <p:extLst>
      <p:ext uri="{BB962C8B-B14F-4D97-AF65-F5344CB8AC3E}">
        <p14:creationId xmlns:p14="http://schemas.microsoft.com/office/powerpoint/2010/main" val="2459892549"/>
      </p:ext>
    </p:extLst>
  </p:cSld>
  <p:clrMapOvr>
    <a:masterClrMapping/>
  </p:clrMapOvr>
  <p:transition advTm="10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6988"/>
            <a:ext cx="2057400" cy="6153151"/>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6988"/>
            <a:ext cx="6019800" cy="61531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9E07DC-F229-4F13-800D-51DD6993DCCF}" type="slidenum">
              <a:rPr lang="en-US"/>
              <a:pPr>
                <a:defRPr/>
              </a:pPr>
              <a:t>‹#›</a:t>
            </a:fld>
            <a:endParaRPr lang="en-US"/>
          </a:p>
        </p:txBody>
      </p:sp>
    </p:spTree>
    <p:extLst>
      <p:ext uri="{BB962C8B-B14F-4D97-AF65-F5344CB8AC3E}">
        <p14:creationId xmlns:p14="http://schemas.microsoft.com/office/powerpoint/2010/main" val="280187567"/>
      </p:ext>
    </p:extLst>
  </p:cSld>
  <p:clrMapOvr>
    <a:masterClrMapping/>
  </p:clrMapOvr>
  <p:transition advTm="10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A8423B-3522-4081-A6AE-5E1B1C941B98}" type="slidenum">
              <a:rPr lang="en-US"/>
              <a:pPr>
                <a:defRPr/>
              </a:pPr>
              <a:t>‹#›</a:t>
            </a:fld>
            <a:endParaRPr lang="en-US"/>
          </a:p>
        </p:txBody>
      </p:sp>
    </p:spTree>
    <p:extLst>
      <p:ext uri="{BB962C8B-B14F-4D97-AF65-F5344CB8AC3E}">
        <p14:creationId xmlns:p14="http://schemas.microsoft.com/office/powerpoint/2010/main" val="4134839615"/>
      </p:ext>
    </p:extLst>
  </p:cSld>
  <p:clrMapOvr>
    <a:masterClrMapping/>
  </p:clrMapOvr>
  <p:transition advTm="1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A4E4EA-2469-43CF-A1D0-9AF09C1AB0A8}" type="slidenum">
              <a:rPr lang="en-US"/>
              <a:pPr>
                <a:defRPr/>
              </a:pPr>
              <a:t>‹#›</a:t>
            </a:fld>
            <a:endParaRPr lang="en-US"/>
          </a:p>
        </p:txBody>
      </p:sp>
    </p:spTree>
    <p:extLst>
      <p:ext uri="{BB962C8B-B14F-4D97-AF65-F5344CB8AC3E}">
        <p14:creationId xmlns:p14="http://schemas.microsoft.com/office/powerpoint/2010/main" val="3346444717"/>
      </p:ext>
    </p:extLst>
  </p:cSld>
  <p:clrMapOvr>
    <a:masterClrMapping/>
  </p:clrMapOvr>
  <p:transition advTm="10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07DE8B-C83F-42CF-A1F4-970A6AE9CA41}" type="slidenum">
              <a:rPr lang="en-US"/>
              <a:pPr>
                <a:defRPr/>
              </a:pPr>
              <a:t>‹#›</a:t>
            </a:fld>
            <a:endParaRPr lang="en-US"/>
          </a:p>
        </p:txBody>
      </p:sp>
    </p:spTree>
    <p:extLst>
      <p:ext uri="{BB962C8B-B14F-4D97-AF65-F5344CB8AC3E}">
        <p14:creationId xmlns:p14="http://schemas.microsoft.com/office/powerpoint/2010/main" val="1683109117"/>
      </p:ext>
    </p:extLst>
  </p:cSld>
  <p:clrMapOvr>
    <a:masterClrMapping/>
  </p:clrMapOvr>
  <p:transition advTm="10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1AD6130-B5E8-4920-A663-86644A6845C6}" type="slidenum">
              <a:rPr lang="en-US"/>
              <a:pPr>
                <a:defRPr/>
              </a:pPr>
              <a:t>‹#›</a:t>
            </a:fld>
            <a:endParaRPr lang="en-US"/>
          </a:p>
        </p:txBody>
      </p:sp>
    </p:spTree>
    <p:extLst>
      <p:ext uri="{BB962C8B-B14F-4D97-AF65-F5344CB8AC3E}">
        <p14:creationId xmlns:p14="http://schemas.microsoft.com/office/powerpoint/2010/main" val="181698691"/>
      </p:ext>
    </p:extLst>
  </p:cSld>
  <p:clrMapOvr>
    <a:masterClrMapping/>
  </p:clrMapOvr>
  <p:transition advTm="10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F87336E-263C-4E15-90B2-C45140654F77}" type="slidenum">
              <a:rPr lang="en-US"/>
              <a:pPr>
                <a:defRPr/>
              </a:pPr>
              <a:t>‹#›</a:t>
            </a:fld>
            <a:endParaRPr lang="en-US"/>
          </a:p>
        </p:txBody>
      </p:sp>
    </p:spTree>
    <p:extLst>
      <p:ext uri="{BB962C8B-B14F-4D97-AF65-F5344CB8AC3E}">
        <p14:creationId xmlns:p14="http://schemas.microsoft.com/office/powerpoint/2010/main" val="3670885933"/>
      </p:ext>
    </p:extLst>
  </p:cSld>
  <p:clrMapOvr>
    <a:masterClrMapping/>
  </p:clrMapOvr>
  <p:transition advTm="10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761154E-E325-4093-BDBF-CD3F480CB248}" type="slidenum">
              <a:rPr lang="en-US"/>
              <a:pPr>
                <a:defRPr/>
              </a:pPr>
              <a:t>‹#›</a:t>
            </a:fld>
            <a:endParaRPr lang="en-US"/>
          </a:p>
        </p:txBody>
      </p:sp>
    </p:spTree>
    <p:extLst>
      <p:ext uri="{BB962C8B-B14F-4D97-AF65-F5344CB8AC3E}">
        <p14:creationId xmlns:p14="http://schemas.microsoft.com/office/powerpoint/2010/main" val="4136754466"/>
      </p:ext>
    </p:extLst>
  </p:cSld>
  <p:clrMapOvr>
    <a:masterClrMapping/>
  </p:clrMapOvr>
  <p:transition advTm="10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14B7D5C-A53C-4DB5-BAF6-EDFE4B97EDA6}" type="slidenum">
              <a:rPr lang="en-US"/>
              <a:pPr>
                <a:defRPr/>
              </a:pPr>
              <a:t>‹#›</a:t>
            </a:fld>
            <a:endParaRPr lang="en-US"/>
          </a:p>
        </p:txBody>
      </p:sp>
    </p:spTree>
    <p:extLst>
      <p:ext uri="{BB962C8B-B14F-4D97-AF65-F5344CB8AC3E}">
        <p14:creationId xmlns:p14="http://schemas.microsoft.com/office/powerpoint/2010/main" val="647305381"/>
      </p:ext>
    </p:extLst>
  </p:cSld>
  <p:clrMapOvr>
    <a:masterClrMapping/>
  </p:clrMapOvr>
  <p:transition advTm="10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7488B1-AE06-4092-A0CB-EBFDBD0B49EA}" type="slidenum">
              <a:rPr lang="en-US"/>
              <a:pPr>
                <a:defRPr/>
              </a:pPr>
              <a:t>‹#›</a:t>
            </a:fld>
            <a:endParaRPr lang="en-US"/>
          </a:p>
        </p:txBody>
      </p:sp>
    </p:spTree>
    <p:extLst>
      <p:ext uri="{BB962C8B-B14F-4D97-AF65-F5344CB8AC3E}">
        <p14:creationId xmlns:p14="http://schemas.microsoft.com/office/powerpoint/2010/main" val="4091243835"/>
      </p:ext>
    </p:extLst>
  </p:cSld>
  <p:clrMapOvr>
    <a:masterClrMapping/>
  </p:clrMapOvr>
  <p:transition advTm="1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9140825" cy="682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2"/>
          <p:cNvSpPr>
            <a:spLocks noGrp="1" noChangeArrowheads="1"/>
          </p:cNvSpPr>
          <p:nvPr>
            <p:ph type="title"/>
          </p:nvPr>
        </p:nvSpPr>
        <p:spPr bwMode="auto">
          <a:xfrm>
            <a:off x="457200" y="-26988"/>
            <a:ext cx="8229600"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rgbClr val="000066"/>
                </a:solidFill>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solidFill>
                  <a:srgbClr val="000066"/>
                </a:solidFill>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solidFill>
                  <a:srgbClr val="000066"/>
                </a:solidFill>
                <a:latin typeface="Arial" charset="0"/>
              </a:defRPr>
            </a:lvl1pPr>
          </a:lstStyle>
          <a:p>
            <a:pPr>
              <a:defRPr/>
            </a:pPr>
            <a:fld id="{2037451D-DD8B-4423-B63B-4595FCEBFFB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advTm="1000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66"/>
          </a:solidFill>
          <a:latin typeface="+mn-lt"/>
        </a:defRPr>
      </a:lvl2pPr>
      <a:lvl3pPr marL="1143000" indent="-228600" algn="l" rtl="0" eaLnBrk="0" fontAlgn="base" hangingPunct="0">
        <a:spcBef>
          <a:spcPct val="20000"/>
        </a:spcBef>
        <a:spcAft>
          <a:spcPct val="0"/>
        </a:spcAft>
        <a:buChar char="•"/>
        <a:defRPr sz="2400">
          <a:solidFill>
            <a:srgbClr val="000066"/>
          </a:solidFill>
          <a:latin typeface="+mn-lt"/>
        </a:defRPr>
      </a:lvl3pPr>
      <a:lvl4pPr marL="1600200" indent="-228600" algn="l" rtl="0" eaLnBrk="0" fontAlgn="base" hangingPunct="0">
        <a:spcBef>
          <a:spcPct val="20000"/>
        </a:spcBef>
        <a:spcAft>
          <a:spcPct val="0"/>
        </a:spcAft>
        <a:buChar char="–"/>
        <a:defRPr sz="2000">
          <a:solidFill>
            <a:srgbClr val="000066"/>
          </a:solidFill>
          <a:latin typeface="+mn-lt"/>
        </a:defRPr>
      </a:lvl4pPr>
      <a:lvl5pPr marL="2057400" indent="-228600" algn="l" rtl="0" eaLnBrk="0" fontAlgn="base" hangingPunct="0">
        <a:spcBef>
          <a:spcPct val="20000"/>
        </a:spcBef>
        <a:spcAft>
          <a:spcPct val="0"/>
        </a:spcAft>
        <a:buChar char="»"/>
        <a:defRPr sz="2000">
          <a:solidFill>
            <a:srgbClr val="000066"/>
          </a:solidFill>
          <a:latin typeface="+mn-lt"/>
        </a:defRPr>
      </a:lvl5pPr>
      <a:lvl6pPr marL="2514600" indent="-228600" algn="l" rtl="0" fontAlgn="base">
        <a:spcBef>
          <a:spcPct val="20000"/>
        </a:spcBef>
        <a:spcAft>
          <a:spcPct val="0"/>
        </a:spcAft>
        <a:buChar char="»"/>
        <a:defRPr sz="2000">
          <a:solidFill>
            <a:srgbClr val="000066"/>
          </a:solidFill>
          <a:latin typeface="+mn-lt"/>
        </a:defRPr>
      </a:lvl6pPr>
      <a:lvl7pPr marL="2971800" indent="-228600" algn="l" rtl="0" fontAlgn="base">
        <a:spcBef>
          <a:spcPct val="20000"/>
        </a:spcBef>
        <a:spcAft>
          <a:spcPct val="0"/>
        </a:spcAft>
        <a:buChar char="»"/>
        <a:defRPr sz="2000">
          <a:solidFill>
            <a:srgbClr val="000066"/>
          </a:solidFill>
          <a:latin typeface="+mn-lt"/>
        </a:defRPr>
      </a:lvl7pPr>
      <a:lvl8pPr marL="3429000" indent="-228600" algn="l" rtl="0" fontAlgn="base">
        <a:spcBef>
          <a:spcPct val="20000"/>
        </a:spcBef>
        <a:spcAft>
          <a:spcPct val="0"/>
        </a:spcAft>
        <a:buChar char="»"/>
        <a:defRPr sz="2000">
          <a:solidFill>
            <a:srgbClr val="000066"/>
          </a:solidFill>
          <a:latin typeface="+mn-lt"/>
        </a:defRPr>
      </a:lvl8pPr>
      <a:lvl9pPr marL="3886200" indent="-228600" algn="l" rtl="0" fontAlgn="base">
        <a:spcBef>
          <a:spcPct val="20000"/>
        </a:spcBef>
        <a:spcAft>
          <a:spcPct val="0"/>
        </a:spcAft>
        <a:buChar char="»"/>
        <a:defRPr sz="2000">
          <a:solidFill>
            <a:srgbClr val="0000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ocial.technet.microsoft.com/wiki/contents/articles/sql-server-columnstore-performance-tuning.aspx" TargetMode="External"/><Relationship Id="rId3" Type="http://schemas.openxmlformats.org/officeDocument/2006/relationships/hyperlink" Target="http://blogs.msdn.com/sqlcat" TargetMode="External"/><Relationship Id="rId7" Type="http://schemas.openxmlformats.org/officeDocument/2006/relationships/hyperlink" Target="http://social.technet.microsoft.com/wiki/contents/articles/sql-server-columnstore-index-faq.asp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technet.microsoft.com/en-us/library/bb522607(SQL.110).aspx" TargetMode="External"/><Relationship Id="rId5" Type="http://schemas.openxmlformats.org/officeDocument/2006/relationships/hyperlink" Target="http://blogs.msdn.com/b/ssdt" TargetMode="External"/><Relationship Id="rId4" Type="http://schemas.openxmlformats.org/officeDocument/2006/relationships/hyperlink" Target="http://blogs.msdn.com/b/analysisservices/" TargetMode="External"/><Relationship Id="rId9" Type="http://schemas.openxmlformats.org/officeDocument/2006/relationships/hyperlink" Target="http://www.sqlserverlaunch.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qlserverlaunch.com/DEU/Ho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4076700"/>
            <a:ext cx="9144000" cy="1470025"/>
          </a:xfrm>
        </p:spPr>
        <p:txBody>
          <a:bodyPr/>
          <a:lstStyle/>
          <a:p>
            <a:pPr eaLnBrk="1" hangingPunct="1"/>
            <a:r>
              <a:rPr lang="de-DE" sz="4400" dirty="0" smtClean="0">
                <a:solidFill>
                  <a:schemeClr val="hlink"/>
                </a:solidFill>
              </a:rPr>
              <a:t>Bericht von der </a:t>
            </a:r>
            <a:r>
              <a:rPr lang="de-DE" sz="4400" dirty="0">
                <a:solidFill>
                  <a:schemeClr val="hlink"/>
                </a:solidFill>
              </a:rPr>
              <a:t>e</a:t>
            </a:r>
            <a:r>
              <a:rPr lang="de-DE" sz="4400" dirty="0" smtClean="0">
                <a:solidFill>
                  <a:schemeClr val="hlink"/>
                </a:solidFill>
              </a:rPr>
              <a:t>rsten Deutschen Microsoft SQL Server Konferenz</a:t>
            </a:r>
            <a:r>
              <a:rPr lang="de-DE" sz="6000" dirty="0" smtClean="0">
                <a:solidFill>
                  <a:schemeClr val="accent1"/>
                </a:solidFill>
              </a:rPr>
              <a:t/>
            </a:r>
            <a:br>
              <a:rPr lang="de-DE" sz="6000" dirty="0" smtClean="0">
                <a:solidFill>
                  <a:schemeClr val="accent1"/>
                </a:solidFill>
              </a:rPr>
            </a:br>
            <a:r>
              <a:rPr lang="en-US" sz="2400" b="1" dirty="0" smtClean="0"/>
              <a:t>27. – 29. </a:t>
            </a:r>
            <a:r>
              <a:rPr lang="en-US" sz="2400" b="1" dirty="0" err="1" smtClean="0"/>
              <a:t>Februar</a:t>
            </a:r>
            <a:r>
              <a:rPr lang="en-US" sz="2400" b="1" dirty="0" smtClean="0"/>
              <a:t> 2012 </a:t>
            </a:r>
            <a:br>
              <a:rPr lang="en-US" sz="2400" b="1" dirty="0" smtClean="0"/>
            </a:br>
            <a:r>
              <a:rPr lang="en-US" sz="2400" b="1" dirty="0" err="1" smtClean="0"/>
              <a:t>Odysseum</a:t>
            </a:r>
            <a:r>
              <a:rPr lang="en-US" sz="2400" b="1" dirty="0" smtClean="0"/>
              <a:t>, Köln</a:t>
            </a:r>
            <a:br>
              <a:rPr lang="en-US" sz="2400" b="1" dirty="0" smtClean="0"/>
            </a:br>
            <a:r>
              <a:rPr lang="en-US" sz="2400" b="1" dirty="0" smtClean="0">
                <a:solidFill>
                  <a:schemeClr val="hlink"/>
                </a:solidFill>
              </a:rPr>
              <a:t>Helmut Knappe</a:t>
            </a:r>
          </a:p>
        </p:txBody>
      </p:sp>
      <p:pic>
        <p:nvPicPr>
          <p:cNvPr id="3075" name="Picture 11" descr="pass_3603x349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10956"/>
          <a:stretch>
            <a:fillRect/>
          </a:stretch>
        </p:blipFill>
        <p:spPr bwMode="auto">
          <a:xfrm>
            <a:off x="2555875" y="88900"/>
            <a:ext cx="374491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DE" smtClean="0"/>
              <a:t>Integration Services 2012</a:t>
            </a:r>
            <a:endParaRPr lang="de-DE" dirty="0" smtClean="0"/>
          </a:p>
        </p:txBody>
      </p:sp>
      <p:sp>
        <p:nvSpPr>
          <p:cNvPr id="10243" name="Rectangle 3"/>
          <p:cNvSpPr>
            <a:spLocks noGrp="1" noChangeArrowheads="1"/>
          </p:cNvSpPr>
          <p:nvPr>
            <p:ph type="body" idx="1"/>
          </p:nvPr>
        </p:nvSpPr>
        <p:spPr/>
        <p:txBody>
          <a:bodyPr/>
          <a:lstStyle/>
          <a:p>
            <a:r>
              <a:rPr lang="de-DE" dirty="0" smtClean="0"/>
              <a:t>Komponenten</a:t>
            </a:r>
          </a:p>
          <a:p>
            <a:pPr lvl="1"/>
            <a:r>
              <a:rPr lang="de-DE" dirty="0" smtClean="0"/>
              <a:t>Source Assistant</a:t>
            </a:r>
          </a:p>
          <a:p>
            <a:pPr lvl="1"/>
            <a:r>
              <a:rPr lang="de-DE" dirty="0" smtClean="0"/>
              <a:t>Expression Task für Änderungen zur Laufzeit</a:t>
            </a:r>
          </a:p>
          <a:p>
            <a:pPr lvl="1"/>
            <a:r>
              <a:rPr lang="de-DE" dirty="0" smtClean="0"/>
              <a:t>Replacenull()</a:t>
            </a:r>
          </a:p>
          <a:p>
            <a:pPr lvl="1"/>
            <a:r>
              <a:rPr lang="de-DE" dirty="0" smtClean="0"/>
              <a:t>Debugging in Script-Komponenten</a:t>
            </a:r>
          </a:p>
          <a:p>
            <a:pPr lvl="1"/>
            <a:r>
              <a:rPr lang="de-DE" dirty="0" smtClean="0"/>
              <a:t>Attunity Komponenten in EE</a:t>
            </a:r>
          </a:p>
          <a:p>
            <a:pPr lvl="1"/>
            <a:r>
              <a:rPr lang="de-DE" dirty="0" smtClean="0"/>
              <a:t>CDC auf Basis transaction Log</a:t>
            </a:r>
          </a:p>
          <a:p>
            <a:pPr lvl="1"/>
            <a:r>
              <a:rPr lang="de-DE" dirty="0" smtClean="0"/>
              <a:t>ODBC-Unterstützung</a:t>
            </a:r>
          </a:p>
        </p:txBody>
      </p:sp>
    </p:spTree>
    <p:extLst>
      <p:ext uri="{BB962C8B-B14F-4D97-AF65-F5344CB8AC3E}">
        <p14:creationId xmlns:p14="http://schemas.microsoft.com/office/powerpoint/2010/main" val="31658887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DE" smtClean="0"/>
              <a:t>Integration Services 2012</a:t>
            </a:r>
            <a:endParaRPr lang="de-DE" dirty="0" smtClean="0"/>
          </a:p>
        </p:txBody>
      </p:sp>
      <p:sp>
        <p:nvSpPr>
          <p:cNvPr id="10243" name="Rectangle 3"/>
          <p:cNvSpPr>
            <a:spLocks noGrp="1" noChangeArrowheads="1"/>
          </p:cNvSpPr>
          <p:nvPr>
            <p:ph type="body" idx="1"/>
          </p:nvPr>
        </p:nvSpPr>
        <p:spPr/>
        <p:txBody>
          <a:bodyPr/>
          <a:lstStyle/>
          <a:p>
            <a:r>
              <a:rPr lang="de-DE" dirty="0" smtClean="0"/>
              <a:t>Versionierung</a:t>
            </a:r>
          </a:p>
          <a:p>
            <a:pPr lvl="1"/>
            <a:r>
              <a:rPr lang="de-DE" dirty="0" smtClean="0"/>
              <a:t>Neues Dateiformat</a:t>
            </a:r>
          </a:p>
          <a:p>
            <a:pPr lvl="2"/>
            <a:r>
              <a:rPr lang="de-DE" dirty="0" smtClean="0"/>
              <a:t>Ohne Defaults/Components</a:t>
            </a:r>
          </a:p>
          <a:p>
            <a:pPr lvl="2"/>
            <a:r>
              <a:rPr lang="de-DE" dirty="0" smtClean="0"/>
              <a:t>Code lesbarer</a:t>
            </a:r>
          </a:p>
          <a:p>
            <a:pPr lvl="1"/>
            <a:r>
              <a:rPr lang="de-DE" dirty="0" smtClean="0"/>
              <a:t>Variablen/Connections</a:t>
            </a:r>
          </a:p>
          <a:p>
            <a:pPr lvl="2"/>
            <a:r>
              <a:rPr lang="de-DE" dirty="0" smtClean="0"/>
              <a:t>Auf Projektebene möglich</a:t>
            </a:r>
          </a:p>
          <a:p>
            <a:pPr lvl="1"/>
            <a:r>
              <a:rPr lang="de-DE" dirty="0" smtClean="0"/>
              <a:t>Execute Package Task mit Projektreferenz</a:t>
            </a:r>
          </a:p>
        </p:txBody>
      </p:sp>
    </p:spTree>
    <p:extLst>
      <p:ext uri="{BB962C8B-B14F-4D97-AF65-F5344CB8AC3E}">
        <p14:creationId xmlns:p14="http://schemas.microsoft.com/office/powerpoint/2010/main" val="199688003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Neues Projektmodell</a:t>
            </a:r>
            <a:endParaRPr lang="de-DE" dirty="0"/>
          </a:p>
        </p:txBody>
      </p:sp>
      <p:pic>
        <p:nvPicPr>
          <p:cNvPr id="4" name="table"/>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511660" y="1124744"/>
            <a:ext cx="6083916" cy="5106136"/>
          </a:xfrm>
          <a:prstGeom prst="rect">
            <a:avLst/>
          </a:prstGeom>
        </p:spPr>
      </p:pic>
      <p:sp>
        <p:nvSpPr>
          <p:cNvPr id="5" name="TextBox 4"/>
          <p:cNvSpPr txBox="1"/>
          <p:nvPr/>
        </p:nvSpPr>
        <p:spPr>
          <a:xfrm>
            <a:off x="7956376" y="4833156"/>
            <a:ext cx="1015604" cy="1477328"/>
          </a:xfrm>
          <a:prstGeom prst="rect">
            <a:avLst/>
          </a:prstGeom>
          <a:noFill/>
        </p:spPr>
        <p:txBody>
          <a:bodyPr wrap="square" rtlCol="0">
            <a:spAutoFit/>
          </a:bodyPr>
          <a:lstStyle/>
          <a:p>
            <a:r>
              <a:rPr lang="de-DE" dirty="0" smtClean="0"/>
              <a:t>Zitat aus dem o.g. Vortrag</a:t>
            </a:r>
            <a:endParaRPr lang="de-DE" dirty="0"/>
          </a:p>
        </p:txBody>
      </p:sp>
    </p:spTree>
    <p:extLst>
      <p:ext uri="{BB962C8B-B14F-4D97-AF65-F5344CB8AC3E}">
        <p14:creationId xmlns:p14="http://schemas.microsoft.com/office/powerpoint/2010/main" val="2893445304"/>
      </p:ext>
    </p:extLst>
  </p:cSld>
  <p:clrMapOvr>
    <a:masterClrMapping/>
  </p:clrMapOvr>
  <p:transition advTm="10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DE" smtClean="0"/>
              <a:t>Integration Services 2012</a:t>
            </a:r>
            <a:endParaRPr lang="de-DE" dirty="0" smtClean="0"/>
          </a:p>
        </p:txBody>
      </p:sp>
      <p:sp>
        <p:nvSpPr>
          <p:cNvPr id="10243" name="Rectangle 3"/>
          <p:cNvSpPr>
            <a:spLocks noGrp="1" noChangeArrowheads="1"/>
          </p:cNvSpPr>
          <p:nvPr>
            <p:ph type="body" idx="1"/>
          </p:nvPr>
        </p:nvSpPr>
        <p:spPr/>
        <p:txBody>
          <a:bodyPr/>
          <a:lstStyle/>
          <a:p>
            <a:r>
              <a:rPr lang="de-DE" dirty="0" smtClean="0"/>
              <a:t>Deployment</a:t>
            </a:r>
          </a:p>
          <a:p>
            <a:pPr lvl="1"/>
            <a:r>
              <a:rPr lang="de-DE" dirty="0" smtClean="0"/>
              <a:t>Nicht mehr msdb</a:t>
            </a:r>
          </a:p>
          <a:p>
            <a:pPr lvl="2"/>
            <a:r>
              <a:rPr lang="de-DE" dirty="0" smtClean="0"/>
              <a:t>IS Catalogs</a:t>
            </a:r>
          </a:p>
          <a:p>
            <a:pPr lvl="3"/>
            <a:r>
              <a:rPr lang="de-DE" dirty="0" smtClean="0"/>
              <a:t>SSISDB</a:t>
            </a:r>
          </a:p>
          <a:p>
            <a:pPr lvl="4"/>
            <a:r>
              <a:rPr lang="de-DE" dirty="0" smtClean="0"/>
              <a:t>Instanz</a:t>
            </a:r>
          </a:p>
          <a:p>
            <a:pPr lvl="4"/>
            <a:r>
              <a:rPr lang="de-DE" dirty="0" smtClean="0"/>
              <a:t>Projects</a:t>
            </a:r>
          </a:p>
          <a:p>
            <a:pPr lvl="1"/>
            <a:r>
              <a:rPr lang="de-DE" dirty="0" smtClean="0"/>
              <a:t>Projekte mit Environments verdrahten</a:t>
            </a:r>
          </a:p>
          <a:p>
            <a:pPr lvl="1"/>
            <a:r>
              <a:rPr lang="de-DE" dirty="0" smtClean="0"/>
              <a:t>Ausführen</a:t>
            </a:r>
          </a:p>
          <a:p>
            <a:pPr lvl="2"/>
            <a:r>
              <a:rPr lang="de-DE" dirty="0" smtClean="0"/>
              <a:t>Report</a:t>
            </a:r>
          </a:p>
          <a:p>
            <a:pPr lvl="2"/>
            <a:r>
              <a:rPr lang="de-DE" dirty="0" smtClean="0"/>
              <a:t>Loglevel zur Laufzeit</a:t>
            </a:r>
          </a:p>
        </p:txBody>
      </p:sp>
    </p:spTree>
    <p:extLst>
      <p:ext uri="{BB962C8B-B14F-4D97-AF65-F5344CB8AC3E}">
        <p14:creationId xmlns:p14="http://schemas.microsoft.com/office/powerpoint/2010/main" val="18384582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Quality</a:t>
            </a:r>
            <a:endParaRPr lang="de-DE" dirty="0"/>
          </a:p>
        </p:txBody>
      </p:sp>
      <p:sp>
        <p:nvSpPr>
          <p:cNvPr id="3" name="Content Placeholder 2"/>
          <p:cNvSpPr>
            <a:spLocks noGrp="1"/>
          </p:cNvSpPr>
          <p:nvPr>
            <p:ph idx="1"/>
          </p:nvPr>
        </p:nvSpPr>
        <p:spPr/>
        <p:txBody>
          <a:bodyPr/>
          <a:lstStyle/>
          <a:p>
            <a:r>
              <a:rPr lang="de-DE" dirty="0" smtClean="0"/>
              <a:t>Daten sind</a:t>
            </a:r>
          </a:p>
          <a:p>
            <a:pPr lvl="1"/>
            <a:r>
              <a:rPr lang="de-DE" dirty="0" smtClean="0"/>
              <a:t>Korrekt</a:t>
            </a:r>
          </a:p>
          <a:p>
            <a:pPr lvl="1"/>
            <a:r>
              <a:rPr lang="de-DE" dirty="0"/>
              <a:t>Aktuell</a:t>
            </a:r>
          </a:p>
          <a:p>
            <a:pPr lvl="1"/>
            <a:r>
              <a:rPr lang="de-DE" dirty="0" smtClean="0"/>
              <a:t>Vollständig – in allen Sätzen</a:t>
            </a:r>
          </a:p>
          <a:p>
            <a:pPr lvl="1"/>
            <a:r>
              <a:rPr lang="de-DE" dirty="0" smtClean="0"/>
              <a:t>Einheitlich – überall gleich bezeichnet</a:t>
            </a:r>
          </a:p>
          <a:p>
            <a:pPr lvl="1"/>
            <a:r>
              <a:rPr lang="de-DE" dirty="0" smtClean="0"/>
              <a:t>Eindeutig – nicht mehrfach vorhanden</a:t>
            </a:r>
          </a:p>
          <a:p>
            <a:endParaRPr lang="de-DE" dirty="0"/>
          </a:p>
        </p:txBody>
      </p:sp>
    </p:spTree>
    <p:extLst>
      <p:ext uri="{BB962C8B-B14F-4D97-AF65-F5344CB8AC3E}">
        <p14:creationId xmlns:p14="http://schemas.microsoft.com/office/powerpoint/2010/main" val="1766836290"/>
      </p:ext>
    </p:extLst>
  </p:cSld>
  <p:clrMapOvr>
    <a:masterClrMapping/>
  </p:clrMapOvr>
  <p:transition advTm="10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Quality Services</a:t>
            </a:r>
            <a:endParaRPr lang="de-DE" dirty="0"/>
          </a:p>
        </p:txBody>
      </p:sp>
      <p:sp>
        <p:nvSpPr>
          <p:cNvPr id="3" name="Content Placeholder 2"/>
          <p:cNvSpPr>
            <a:spLocks noGrp="1"/>
          </p:cNvSpPr>
          <p:nvPr>
            <p:ph idx="1"/>
          </p:nvPr>
        </p:nvSpPr>
        <p:spPr/>
        <p:txBody>
          <a:bodyPr/>
          <a:lstStyle/>
          <a:p>
            <a:r>
              <a:rPr lang="de-DE" dirty="0" smtClean="0"/>
              <a:t>Kosten</a:t>
            </a:r>
          </a:p>
          <a:p>
            <a:pPr lvl="1"/>
            <a:r>
              <a:rPr lang="de-DE" dirty="0" smtClean="0"/>
              <a:t>Ohne DQS</a:t>
            </a:r>
          </a:p>
          <a:p>
            <a:pPr lvl="2"/>
            <a:r>
              <a:rPr lang="de-DE" dirty="0" smtClean="0"/>
              <a:t>Schlechte Daten</a:t>
            </a:r>
          </a:p>
          <a:p>
            <a:pPr lvl="2"/>
            <a:r>
              <a:rPr lang="de-DE" dirty="0" smtClean="0"/>
              <a:t>Direkte Kosten </a:t>
            </a:r>
          </a:p>
          <a:p>
            <a:pPr lvl="3"/>
            <a:r>
              <a:rPr lang="de-DE" dirty="0" smtClean="0"/>
              <a:t>Prüfung, Nachbearbeitung, Neueingabe</a:t>
            </a:r>
          </a:p>
          <a:p>
            <a:pPr lvl="3"/>
            <a:r>
              <a:rPr lang="de-DE" dirty="0" smtClean="0"/>
              <a:t>mehr Papier, Umschläge, Porto</a:t>
            </a:r>
          </a:p>
          <a:p>
            <a:pPr lvl="2"/>
            <a:r>
              <a:rPr lang="de-DE" dirty="0" smtClean="0"/>
              <a:t>Indirekte Kosten </a:t>
            </a:r>
          </a:p>
          <a:p>
            <a:pPr lvl="3"/>
            <a:r>
              <a:rPr lang="de-DE" dirty="0" smtClean="0"/>
              <a:t>Weniger Umsatz, schlechtes Image, rechtliche Probleme</a:t>
            </a:r>
          </a:p>
          <a:p>
            <a:pPr lvl="1"/>
            <a:r>
              <a:rPr lang="de-DE" dirty="0" smtClean="0"/>
              <a:t>Mit DQS</a:t>
            </a:r>
          </a:p>
          <a:p>
            <a:pPr lvl="2"/>
            <a:r>
              <a:rPr lang="de-DE" dirty="0" smtClean="0"/>
              <a:t>Aufwand zu Verbesserung der DQ ...</a:t>
            </a:r>
          </a:p>
          <a:p>
            <a:endParaRPr lang="de-DE" dirty="0"/>
          </a:p>
        </p:txBody>
      </p:sp>
    </p:spTree>
    <p:extLst>
      <p:ext uri="{BB962C8B-B14F-4D97-AF65-F5344CB8AC3E}">
        <p14:creationId xmlns:p14="http://schemas.microsoft.com/office/powerpoint/2010/main" val="270436115"/>
      </p:ext>
    </p:extLst>
  </p:cSld>
  <p:clrMapOvr>
    <a:masterClrMapping/>
  </p:clrMapOvr>
  <p:transition advTm="10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Quality Services</a:t>
            </a:r>
            <a:endParaRPr lang="de-DE" dirty="0"/>
          </a:p>
        </p:txBody>
      </p:sp>
      <p:sp>
        <p:nvSpPr>
          <p:cNvPr id="3" name="Content Placeholder 2"/>
          <p:cNvSpPr>
            <a:spLocks noGrp="1"/>
          </p:cNvSpPr>
          <p:nvPr>
            <p:ph idx="1"/>
          </p:nvPr>
        </p:nvSpPr>
        <p:spPr/>
        <p:txBody>
          <a:bodyPr/>
          <a:lstStyle/>
          <a:p>
            <a:r>
              <a:rPr lang="de-DE" dirty="0" smtClean="0"/>
              <a:t>Schlechte Daten verbessern = </a:t>
            </a:r>
            <a:r>
              <a:rPr lang="de-DE" dirty="0"/>
              <a:t>Fehler </a:t>
            </a:r>
            <a:r>
              <a:rPr lang="de-DE" dirty="0" smtClean="0"/>
              <a:t>...</a:t>
            </a:r>
          </a:p>
          <a:p>
            <a:pPr lvl="1"/>
            <a:r>
              <a:rPr lang="de-DE" dirty="0" smtClean="0"/>
              <a:t>Verhindern</a:t>
            </a:r>
          </a:p>
          <a:p>
            <a:pPr lvl="2"/>
            <a:r>
              <a:rPr lang="de-DE" dirty="0" smtClean="0"/>
              <a:t>Schulung</a:t>
            </a:r>
          </a:p>
          <a:p>
            <a:pPr lvl="2"/>
            <a:r>
              <a:rPr lang="de-DE" dirty="0" smtClean="0"/>
              <a:t>Validierung</a:t>
            </a:r>
          </a:p>
          <a:p>
            <a:pPr lvl="1"/>
            <a:r>
              <a:rPr lang="de-DE" dirty="0" smtClean="0"/>
              <a:t>Entdecken</a:t>
            </a:r>
          </a:p>
          <a:p>
            <a:pPr lvl="2"/>
            <a:r>
              <a:rPr lang="de-DE" dirty="0" smtClean="0"/>
              <a:t>Plausibilitätsprüfung</a:t>
            </a:r>
          </a:p>
          <a:p>
            <a:pPr lvl="2"/>
            <a:r>
              <a:rPr lang="de-DE" dirty="0" smtClean="0"/>
              <a:t>Profiling</a:t>
            </a:r>
          </a:p>
          <a:p>
            <a:pPr lvl="1"/>
            <a:r>
              <a:rPr lang="de-DE" dirty="0" smtClean="0"/>
              <a:t>Verbessern</a:t>
            </a:r>
          </a:p>
          <a:p>
            <a:r>
              <a:rPr lang="de-DE" dirty="0" smtClean="0"/>
              <a:t>Kosten-Optimum</a:t>
            </a:r>
          </a:p>
          <a:p>
            <a:pPr lvl="1"/>
            <a:endParaRPr lang="de-DE" dirty="0"/>
          </a:p>
        </p:txBody>
      </p:sp>
    </p:spTree>
    <p:extLst>
      <p:ext uri="{BB962C8B-B14F-4D97-AF65-F5344CB8AC3E}">
        <p14:creationId xmlns:p14="http://schemas.microsoft.com/office/powerpoint/2010/main" val="137897761"/>
      </p:ext>
    </p:extLst>
  </p:cSld>
  <p:clrMapOvr>
    <a:masterClrMapping/>
  </p:clrMapOvr>
  <p:transition advTm="10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Data Quality Services</a:t>
            </a:r>
          </a:p>
        </p:txBody>
      </p:sp>
      <p:sp>
        <p:nvSpPr>
          <p:cNvPr id="3" name="Content Placeholder 2"/>
          <p:cNvSpPr>
            <a:spLocks noGrp="1"/>
          </p:cNvSpPr>
          <p:nvPr>
            <p:ph idx="1"/>
          </p:nvPr>
        </p:nvSpPr>
        <p:spPr/>
        <p:txBody>
          <a:bodyPr/>
          <a:lstStyle/>
          <a:p>
            <a:r>
              <a:rPr lang="de-DE" dirty="0" smtClean="0"/>
              <a:t>Data Quality Knowledgebase</a:t>
            </a:r>
          </a:p>
          <a:p>
            <a:pPr lvl="1"/>
            <a:r>
              <a:rPr lang="de-DE" dirty="0" smtClean="0"/>
              <a:t>User </a:t>
            </a:r>
            <a:r>
              <a:rPr lang="de-DE" dirty="0"/>
              <a:t>/ 3rd Party Knowledge</a:t>
            </a:r>
          </a:p>
          <a:p>
            <a:r>
              <a:rPr lang="de-DE" dirty="0" smtClean="0"/>
              <a:t>Data Domains </a:t>
            </a:r>
          </a:p>
          <a:p>
            <a:pPr lvl="1"/>
            <a:r>
              <a:rPr lang="de-DE" dirty="0" smtClean="0"/>
              <a:t>Definitionsbereiche mit Semantikregeln</a:t>
            </a:r>
          </a:p>
          <a:p>
            <a:r>
              <a:rPr lang="de-DE" dirty="0" smtClean="0"/>
              <a:t>Projekte – Cleansing / Matching</a:t>
            </a:r>
          </a:p>
          <a:p>
            <a:pPr lvl="1"/>
            <a:r>
              <a:rPr lang="de-DE" dirty="0" smtClean="0"/>
              <a:t>DQS Operator – </a:t>
            </a:r>
            <a:r>
              <a:rPr lang="de-DE" smtClean="0"/>
              <a:t>Data </a:t>
            </a:r>
            <a:r>
              <a:rPr lang="de-DE" smtClean="0"/>
              <a:t>Steward</a:t>
            </a:r>
            <a:endParaRPr lang="de-DE" dirty="0" smtClean="0"/>
          </a:p>
          <a:p>
            <a:pPr lvl="1"/>
            <a:r>
              <a:rPr lang="de-DE" dirty="0" smtClean="0"/>
              <a:t>SQL/XL </a:t>
            </a:r>
            <a:r>
              <a:rPr lang="de-DE" dirty="0" smtClean="0">
                <a:sym typeface="Wingdings" pitchFamily="2" charset="2"/>
              </a:rPr>
              <a:t> SQL/CSV korrigiert</a:t>
            </a:r>
          </a:p>
          <a:p>
            <a:pPr lvl="1"/>
            <a:r>
              <a:rPr lang="de-DE" dirty="0" smtClean="0">
                <a:sym typeface="Wingdings" pitchFamily="2" charset="2"/>
              </a:rPr>
              <a:t>Grund, Status, Verlässlichkeit</a:t>
            </a:r>
            <a:endParaRPr lang="de-DE" dirty="0" smtClean="0"/>
          </a:p>
        </p:txBody>
      </p:sp>
    </p:spTree>
    <p:extLst>
      <p:ext uri="{BB962C8B-B14F-4D97-AF65-F5344CB8AC3E}">
        <p14:creationId xmlns:p14="http://schemas.microsoft.com/office/powerpoint/2010/main" val="3544153927"/>
      </p:ext>
    </p:extLst>
  </p:cSld>
  <p:clrMapOvr>
    <a:masterClrMapping/>
  </p:clrMapOvr>
  <p:transition advTm="10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TQS - Technik</a:t>
            </a:r>
            <a:endParaRPr lang="de-DE" dirty="0"/>
          </a:p>
        </p:txBody>
      </p:sp>
      <p:sp>
        <p:nvSpPr>
          <p:cNvPr id="4" name="Slide Number Placeholder 3"/>
          <p:cNvSpPr>
            <a:spLocks noGrp="1"/>
          </p:cNvSpPr>
          <p:nvPr/>
        </p:nvSpPr>
        <p:spPr>
          <a:xfrm>
            <a:off x="7415286" y="6182224"/>
            <a:ext cx="1618340" cy="264638"/>
          </a:xfrm>
          <a:prstGeom prst="rect">
            <a:avLst/>
          </a:prstGeom>
        </p:spPr>
        <p:txBody>
          <a:bodyPr lIns="176397" tIns="88198" rIns="176397" bIns="88198"/>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D6F5CC65-99D4-417C-A87E-9DB78760FE19}" type="slidenum">
              <a:rPr lang="de-DE" smtClean="0"/>
              <a:pPr/>
              <a:t>18</a:t>
            </a:fld>
            <a:endParaRPr lang="de-DE"/>
          </a:p>
        </p:txBody>
      </p:sp>
      <p:sp>
        <p:nvSpPr>
          <p:cNvPr id="5" name="Rectangle 4"/>
          <p:cNvSpPr/>
          <p:nvPr/>
        </p:nvSpPr>
        <p:spPr bwMode="gray">
          <a:xfrm flipV="1">
            <a:off x="2046939" y="944724"/>
            <a:ext cx="6911818" cy="977511"/>
          </a:xfrm>
          <a:prstGeom prst="rect">
            <a:avLst/>
          </a:prstGeom>
          <a:solidFill>
            <a:schemeClr val="bg1">
              <a:lumMod val="50000"/>
            </a:schemeClr>
          </a:solidFill>
          <a:ln w="12700" cap="flat" cmpd="sng" algn="ctr">
            <a:solidFill>
              <a:schemeClr val="tx1">
                <a:lumMod val="50000"/>
              </a:scheme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45710" tIns="45710" rIns="54852" bIns="41145" numCol="1" rtlCol="0" anchor="ctr" anchorCtr="1"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227147" indent="-227147" algn="ctr" defTabSz="914159" fontAlgn="base">
              <a:lnSpc>
                <a:spcPct val="90000"/>
              </a:lnSpc>
              <a:spcBef>
                <a:spcPts val="630"/>
              </a:spcBef>
              <a:spcAft>
                <a:spcPct val="0"/>
              </a:spcAft>
              <a:buClr>
                <a:srgbClr val="FFFF99"/>
              </a:buClr>
              <a:buSzPct val="120000"/>
              <a:defRPr/>
            </a:pPr>
            <a:endParaRPr lang="en-US" altLang="zh-CN" sz="3200" i="1" dirty="0">
              <a:solidFill>
                <a:srgbClr val="FFFFFF"/>
              </a:solidFill>
            </a:endParaRPr>
          </a:p>
        </p:txBody>
      </p:sp>
      <p:sp>
        <p:nvSpPr>
          <p:cNvPr id="6" name="Rectangle 5"/>
          <p:cNvSpPr/>
          <p:nvPr/>
        </p:nvSpPr>
        <p:spPr bwMode="gray">
          <a:xfrm flipV="1">
            <a:off x="110374" y="928688"/>
            <a:ext cx="1858106" cy="5360174"/>
          </a:xfrm>
          <a:prstGeom prst="rect">
            <a:avLst/>
          </a:prstGeom>
          <a:solidFill>
            <a:schemeClr val="bg1">
              <a:lumMod val="50000"/>
            </a:schemeClr>
          </a:solidFill>
          <a:ln w="12700" cap="flat" cmpd="sng" algn="ctr">
            <a:solidFill>
              <a:schemeClr val="tx1">
                <a:lumMod val="50000"/>
              </a:scheme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45710" tIns="45710" rIns="54852" bIns="41145" numCol="1" rtlCol="0" anchor="ctr" anchorCtr="1"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227147" indent="-227147" algn="ctr" defTabSz="914159" fontAlgn="base">
              <a:lnSpc>
                <a:spcPct val="90000"/>
              </a:lnSpc>
              <a:spcBef>
                <a:spcPts val="630"/>
              </a:spcBef>
              <a:spcAft>
                <a:spcPct val="0"/>
              </a:spcAft>
              <a:buClr>
                <a:srgbClr val="FFFF99"/>
              </a:buClr>
              <a:buSzPct val="120000"/>
              <a:defRPr/>
            </a:pPr>
            <a:endParaRPr lang="en-US" altLang="zh-CN" sz="3200" i="1" dirty="0">
              <a:solidFill>
                <a:srgbClr val="FFFFFF"/>
              </a:solidFill>
            </a:endParaRPr>
          </a:p>
        </p:txBody>
      </p:sp>
      <p:sp>
        <p:nvSpPr>
          <p:cNvPr id="7" name="Rectangle 6"/>
          <p:cNvSpPr/>
          <p:nvPr/>
        </p:nvSpPr>
        <p:spPr bwMode="gray">
          <a:xfrm flipV="1">
            <a:off x="222325" y="1402048"/>
            <a:ext cx="1626051" cy="2449701"/>
          </a:xfrm>
          <a:prstGeom prst="rect">
            <a:avLst/>
          </a:prstGeom>
          <a:solidFill>
            <a:schemeClr val="bg1">
              <a:lumMod val="50000"/>
            </a:schemeClr>
          </a:solidFill>
          <a:ln w="12700" cap="flat" cmpd="sng" algn="ctr">
            <a:gradFill>
              <a:gsLst>
                <a:gs pos="0">
                  <a:srgbClr val="FFFFFF">
                    <a:alpha val="33000"/>
                  </a:srgbClr>
                </a:gs>
                <a:gs pos="50000">
                  <a:srgbClr val="FFFFFF">
                    <a:alpha val="0"/>
                  </a:srgbClr>
                </a:gs>
                <a:gs pos="100000">
                  <a:schemeClr val="accent1">
                    <a:alpha val="41000"/>
                  </a:schemeClr>
                </a:gs>
              </a:gsLst>
              <a:lin ang="5400000" scaled="0"/>
            </a:gra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45710" tIns="45710" rIns="54852" bIns="41145" numCol="1" rtlCol="0" anchor="ctr" anchorCtr="1"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227147" indent="-227147" algn="ctr" defTabSz="914159" fontAlgn="base">
              <a:lnSpc>
                <a:spcPct val="90000"/>
              </a:lnSpc>
              <a:spcBef>
                <a:spcPts val="630"/>
              </a:spcBef>
              <a:spcAft>
                <a:spcPct val="0"/>
              </a:spcAft>
              <a:buClr>
                <a:srgbClr val="FFFF99"/>
              </a:buClr>
              <a:buSzPct val="120000"/>
              <a:defRPr/>
            </a:pPr>
            <a:endParaRPr lang="en-US" altLang="zh-CN" sz="3200" i="1" dirty="0">
              <a:solidFill>
                <a:schemeClr val="bg1"/>
              </a:solidFill>
            </a:endParaRPr>
          </a:p>
        </p:txBody>
      </p:sp>
      <p:sp>
        <p:nvSpPr>
          <p:cNvPr id="8" name="Rectangle 7"/>
          <p:cNvSpPr/>
          <p:nvPr/>
        </p:nvSpPr>
        <p:spPr bwMode="gray">
          <a:xfrm flipV="1">
            <a:off x="7732177" y="2012804"/>
            <a:ext cx="1226580" cy="4276058"/>
          </a:xfrm>
          <a:prstGeom prst="rect">
            <a:avLst/>
          </a:prstGeom>
          <a:solidFill>
            <a:schemeClr val="bg1">
              <a:lumMod val="50000"/>
            </a:schemeClr>
          </a:solidFill>
          <a:ln w="12700" cap="flat" cmpd="sng" algn="ctr">
            <a:solidFill>
              <a:schemeClr val="bg1">
                <a:lumMod val="85000"/>
                <a:lumOff val="1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45710" tIns="45710" rIns="54852" bIns="41145" numCol="1" rtlCol="0" anchor="ctr" anchorCtr="1"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227147" indent="-227147" algn="ctr" defTabSz="914159" fontAlgn="base">
              <a:lnSpc>
                <a:spcPct val="90000"/>
              </a:lnSpc>
              <a:spcBef>
                <a:spcPts val="630"/>
              </a:spcBef>
              <a:spcAft>
                <a:spcPct val="0"/>
              </a:spcAft>
              <a:buClr>
                <a:srgbClr val="FFFF99"/>
              </a:buClr>
              <a:buSzPct val="120000"/>
              <a:defRPr/>
            </a:pPr>
            <a:endParaRPr lang="en-US" altLang="zh-CN" sz="3200" i="1" dirty="0">
              <a:solidFill>
                <a:schemeClr val="bg1"/>
              </a:solidFill>
            </a:endParaRPr>
          </a:p>
        </p:txBody>
      </p:sp>
      <p:sp>
        <p:nvSpPr>
          <p:cNvPr id="9" name="Rectangle 8"/>
          <p:cNvSpPr/>
          <p:nvPr/>
        </p:nvSpPr>
        <p:spPr bwMode="gray">
          <a:xfrm flipV="1">
            <a:off x="2046939" y="2005106"/>
            <a:ext cx="5595168" cy="4283756"/>
          </a:xfrm>
          <a:prstGeom prst="rect">
            <a:avLst/>
          </a:prstGeom>
          <a:solidFill>
            <a:schemeClr val="bg1">
              <a:lumMod val="50000"/>
            </a:schemeClr>
          </a:solidFill>
          <a:ln w="12700" cap="flat" cmpd="sng" algn="ctr">
            <a:solidFill>
              <a:schemeClr val="tx1">
                <a:lumMod val="50000"/>
              </a:scheme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45710" tIns="45710" rIns="54852" bIns="41145" numCol="1" rtlCol="0" anchor="ctr" anchorCtr="1"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227147" indent="-227147" algn="ctr" defTabSz="914159" fontAlgn="base">
              <a:lnSpc>
                <a:spcPct val="90000"/>
              </a:lnSpc>
              <a:spcBef>
                <a:spcPts val="630"/>
              </a:spcBef>
              <a:spcAft>
                <a:spcPct val="0"/>
              </a:spcAft>
              <a:buClr>
                <a:srgbClr val="FFFF99"/>
              </a:buClr>
              <a:buSzPct val="120000"/>
              <a:defRPr/>
            </a:pPr>
            <a:endParaRPr lang="en-US" altLang="zh-CN" sz="3200" i="1" dirty="0">
              <a:solidFill>
                <a:schemeClr val="bg1"/>
              </a:solidFill>
            </a:endParaRPr>
          </a:p>
        </p:txBody>
      </p:sp>
      <p:sp>
        <p:nvSpPr>
          <p:cNvPr id="10" name="Rectangle 9"/>
          <p:cNvSpPr/>
          <p:nvPr/>
        </p:nvSpPr>
        <p:spPr bwMode="auto">
          <a:xfrm>
            <a:off x="5094650" y="3529111"/>
            <a:ext cx="1184056" cy="295565"/>
          </a:xfrm>
          <a:prstGeom prst="rect">
            <a:avLst/>
          </a:prstGeom>
          <a:solidFill>
            <a:schemeClr val="accent2">
              <a:lumMod val="60000"/>
              <a:lumOff val="40000"/>
            </a:schemeClr>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400" dirty="0">
                <a:solidFill>
                  <a:schemeClr val="bg1"/>
                </a:solidFill>
              </a:rPr>
              <a:t>Matching</a:t>
            </a:r>
          </a:p>
        </p:txBody>
      </p:sp>
      <p:sp>
        <p:nvSpPr>
          <p:cNvPr id="11" name="Rectangle 10"/>
          <p:cNvSpPr/>
          <p:nvPr/>
        </p:nvSpPr>
        <p:spPr bwMode="auto">
          <a:xfrm>
            <a:off x="6341855" y="3248555"/>
            <a:ext cx="1184056" cy="397165"/>
          </a:xfrm>
          <a:prstGeom prst="rect">
            <a:avLst/>
          </a:prstGeom>
          <a:solidFill>
            <a:schemeClr val="accent2">
              <a:lumMod val="60000"/>
              <a:lumOff val="40000"/>
            </a:schemeClr>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400" dirty="0">
                <a:solidFill>
                  <a:schemeClr val="bg1"/>
                </a:solidFill>
              </a:rPr>
              <a:t>Reference Data</a:t>
            </a:r>
          </a:p>
        </p:txBody>
      </p:sp>
      <p:sp>
        <p:nvSpPr>
          <p:cNvPr id="12" name="TextBox 11"/>
          <p:cNvSpPr txBox="1"/>
          <p:nvPr/>
        </p:nvSpPr>
        <p:spPr>
          <a:xfrm>
            <a:off x="220131" y="1074222"/>
            <a:ext cx="1295400" cy="338554"/>
          </a:xfrm>
          <a:prstGeom prst="rect">
            <a:avLst/>
          </a:prstGeom>
          <a:noFill/>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600" b="1" dirty="0" smtClean="0">
                <a:solidFill>
                  <a:schemeClr val="accent1"/>
                </a:solidFill>
              </a:rPr>
              <a:t>DQ Clients</a:t>
            </a:r>
            <a:endParaRPr lang="en-US" sz="1600" b="1" dirty="0">
              <a:solidFill>
                <a:schemeClr val="accent1"/>
              </a:solidFill>
            </a:endParaRPr>
          </a:p>
        </p:txBody>
      </p:sp>
      <p:sp>
        <p:nvSpPr>
          <p:cNvPr id="13" name="TextBox 12"/>
          <p:cNvSpPr txBox="1"/>
          <p:nvPr/>
        </p:nvSpPr>
        <p:spPr>
          <a:xfrm>
            <a:off x="289124" y="1470266"/>
            <a:ext cx="1454705" cy="338554"/>
          </a:xfrm>
          <a:prstGeom prst="rect">
            <a:avLst/>
          </a:prstGeom>
          <a:solidFill>
            <a:schemeClr val="bg1">
              <a:lumMod val="50000"/>
            </a:schemeClr>
          </a:solidFill>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600" b="1" dirty="0" smtClean="0">
                <a:solidFill>
                  <a:srgbClr val="FFFFFF"/>
                </a:solidFill>
              </a:rPr>
              <a:t>DQS UI</a:t>
            </a:r>
            <a:endParaRPr lang="en-US" sz="1600" b="1" dirty="0">
              <a:solidFill>
                <a:srgbClr val="FFFFFF"/>
              </a:solidFill>
            </a:endParaRPr>
          </a:p>
        </p:txBody>
      </p:sp>
      <p:sp>
        <p:nvSpPr>
          <p:cNvPr id="14" name="TextBox 13"/>
          <p:cNvSpPr txBox="1"/>
          <p:nvPr/>
        </p:nvSpPr>
        <p:spPr>
          <a:xfrm>
            <a:off x="2023114" y="2064863"/>
            <a:ext cx="1371600" cy="338554"/>
          </a:xfrm>
          <a:prstGeom prst="rect">
            <a:avLst/>
          </a:prstGeom>
          <a:noFill/>
          <a:effectLst/>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600" b="1" dirty="0" smtClean="0">
                <a:solidFill>
                  <a:schemeClr val="bg1"/>
                </a:solidFill>
              </a:rPr>
              <a:t>DQ Server</a:t>
            </a:r>
            <a:endParaRPr lang="en-US" sz="1600" b="1" dirty="0">
              <a:solidFill>
                <a:schemeClr val="bg1"/>
              </a:solidFill>
            </a:endParaRPr>
          </a:p>
        </p:txBody>
      </p:sp>
      <p:sp>
        <p:nvSpPr>
          <p:cNvPr id="15" name="TextBox 14"/>
          <p:cNvSpPr txBox="1"/>
          <p:nvPr/>
        </p:nvSpPr>
        <p:spPr>
          <a:xfrm>
            <a:off x="2100757" y="4533182"/>
            <a:ext cx="1463480" cy="276999"/>
          </a:xfrm>
          <a:prstGeom prst="rect">
            <a:avLst/>
          </a:prstGeom>
          <a:noFill/>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200" b="1" dirty="0" smtClean="0">
                <a:solidFill>
                  <a:schemeClr val="bg1"/>
                </a:solidFill>
              </a:rPr>
              <a:t>DQ Projects Store</a:t>
            </a:r>
            <a:endParaRPr lang="en-US" sz="1200" b="1" dirty="0">
              <a:solidFill>
                <a:schemeClr val="bg1"/>
              </a:solidFill>
            </a:endParaRPr>
          </a:p>
        </p:txBody>
      </p:sp>
      <p:sp>
        <p:nvSpPr>
          <p:cNvPr id="16" name="TextBox 15"/>
          <p:cNvSpPr txBox="1"/>
          <p:nvPr/>
        </p:nvSpPr>
        <p:spPr>
          <a:xfrm>
            <a:off x="3701699" y="4533182"/>
            <a:ext cx="2228962" cy="276999"/>
          </a:xfrm>
          <a:prstGeom prst="rect">
            <a:avLst/>
          </a:prstGeom>
          <a:noFill/>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200" b="1" dirty="0" smtClean="0">
                <a:solidFill>
                  <a:schemeClr val="bg1"/>
                </a:solidFill>
              </a:rPr>
              <a:t>Common Knowledge  Store</a:t>
            </a:r>
            <a:endParaRPr lang="en-US" sz="1200" b="1" dirty="0">
              <a:solidFill>
                <a:schemeClr val="bg1"/>
              </a:solidFill>
            </a:endParaRPr>
          </a:p>
        </p:txBody>
      </p:sp>
      <p:sp>
        <p:nvSpPr>
          <p:cNvPr id="17" name="TextBox 16"/>
          <p:cNvSpPr txBox="1"/>
          <p:nvPr/>
        </p:nvSpPr>
        <p:spPr>
          <a:xfrm>
            <a:off x="5834557" y="4533182"/>
            <a:ext cx="1921065" cy="276999"/>
          </a:xfrm>
          <a:prstGeom prst="rect">
            <a:avLst/>
          </a:prstGeom>
          <a:noFill/>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200" b="1" dirty="0" smtClean="0">
                <a:solidFill>
                  <a:schemeClr val="bg1"/>
                </a:solidFill>
              </a:rPr>
              <a:t>Knowledge Base Store</a:t>
            </a:r>
            <a:endParaRPr lang="en-US" sz="1200" b="1" dirty="0">
              <a:solidFill>
                <a:schemeClr val="bg1"/>
              </a:solidFill>
            </a:endParaRPr>
          </a:p>
        </p:txBody>
      </p:sp>
      <p:sp>
        <p:nvSpPr>
          <p:cNvPr id="18" name="TextBox 18"/>
          <p:cNvSpPr txBox="1"/>
          <p:nvPr/>
        </p:nvSpPr>
        <p:spPr>
          <a:xfrm>
            <a:off x="2023114" y="2829070"/>
            <a:ext cx="1567007" cy="307777"/>
          </a:xfrm>
          <a:prstGeom prst="rect">
            <a:avLst/>
          </a:prstGeom>
          <a:noFill/>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400" b="1" dirty="0" smtClean="0">
                <a:solidFill>
                  <a:schemeClr val="bg1"/>
                </a:solidFill>
              </a:rPr>
              <a:t>DQ Engine</a:t>
            </a:r>
            <a:endParaRPr lang="en-US" sz="1400" b="1" dirty="0">
              <a:solidFill>
                <a:schemeClr val="bg1"/>
              </a:solidFill>
            </a:endParaRPr>
          </a:p>
        </p:txBody>
      </p:sp>
      <p:sp>
        <p:nvSpPr>
          <p:cNvPr id="19" name="TextBox 19"/>
          <p:cNvSpPr txBox="1"/>
          <p:nvPr/>
        </p:nvSpPr>
        <p:spPr>
          <a:xfrm>
            <a:off x="7755622" y="2053987"/>
            <a:ext cx="1126935" cy="584775"/>
          </a:xfrm>
          <a:prstGeom prst="rect">
            <a:avLst/>
          </a:prstGeom>
          <a:noFill/>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600" b="1" dirty="0" smtClean="0">
                <a:solidFill>
                  <a:schemeClr val="accent1"/>
                </a:solidFill>
              </a:rPr>
              <a:t>3</a:t>
            </a:r>
            <a:r>
              <a:rPr lang="en-US" sz="1600" b="1" baseline="30000" dirty="0" smtClean="0">
                <a:solidFill>
                  <a:schemeClr val="accent1"/>
                </a:solidFill>
              </a:rPr>
              <a:t>rd</a:t>
            </a:r>
            <a:r>
              <a:rPr lang="en-US" sz="1600" b="1" dirty="0" smtClean="0">
                <a:solidFill>
                  <a:schemeClr val="accent1"/>
                </a:solidFill>
              </a:rPr>
              <a:t> Party / Internal</a:t>
            </a:r>
            <a:endParaRPr lang="en-US" sz="1600" b="1" dirty="0">
              <a:solidFill>
                <a:schemeClr val="accent1"/>
              </a:solidFill>
            </a:endParaRPr>
          </a:p>
        </p:txBody>
      </p:sp>
      <p:sp>
        <p:nvSpPr>
          <p:cNvPr id="20" name="Rectangle 19"/>
          <p:cNvSpPr/>
          <p:nvPr/>
        </p:nvSpPr>
        <p:spPr bwMode="auto">
          <a:xfrm>
            <a:off x="6956374" y="1189640"/>
            <a:ext cx="1697583" cy="691188"/>
          </a:xfrm>
          <a:prstGeom prst="rect">
            <a:avLst/>
          </a:prstGeom>
          <a:solidFill>
            <a:srgbClr val="00B0F0"/>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400" b="1" dirty="0">
                <a:solidFill>
                  <a:srgbClr val="FFFFFF"/>
                </a:solidFill>
              </a:rPr>
              <a:t>MS DQ </a:t>
            </a:r>
          </a:p>
          <a:p>
            <a:pPr algn="ctr"/>
            <a:r>
              <a:rPr lang="en-US" sz="1400" b="1" dirty="0">
                <a:solidFill>
                  <a:srgbClr val="FFFFFF"/>
                </a:solidFill>
              </a:rPr>
              <a:t>Domains Store</a:t>
            </a:r>
          </a:p>
        </p:txBody>
      </p:sp>
      <p:sp>
        <p:nvSpPr>
          <p:cNvPr id="21" name="Rectangle 20"/>
          <p:cNvSpPr/>
          <p:nvPr/>
        </p:nvSpPr>
        <p:spPr bwMode="auto">
          <a:xfrm>
            <a:off x="7797186" y="2933636"/>
            <a:ext cx="1126935" cy="844470"/>
          </a:xfrm>
          <a:prstGeom prst="rect">
            <a:avLst/>
          </a:prstGeom>
          <a:solidFill>
            <a:srgbClr val="83B800"/>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200" b="1" dirty="0">
                <a:solidFill>
                  <a:schemeClr val="bg1"/>
                </a:solidFill>
              </a:rPr>
              <a:t>Reference Data Services</a:t>
            </a:r>
          </a:p>
        </p:txBody>
      </p:sp>
      <p:sp>
        <p:nvSpPr>
          <p:cNvPr id="22" name="Rectangle 21"/>
          <p:cNvSpPr/>
          <p:nvPr/>
        </p:nvSpPr>
        <p:spPr bwMode="auto">
          <a:xfrm>
            <a:off x="7797185" y="4076636"/>
            <a:ext cx="1126935" cy="844470"/>
          </a:xfrm>
          <a:prstGeom prst="rect">
            <a:avLst/>
          </a:prstGeom>
          <a:solidFill>
            <a:srgbClr val="83B800"/>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200" b="1" dirty="0">
                <a:solidFill>
                  <a:schemeClr val="bg1"/>
                </a:solidFill>
              </a:rPr>
              <a:t>Reference Data Sets</a:t>
            </a:r>
          </a:p>
        </p:txBody>
      </p:sp>
      <p:cxnSp>
        <p:nvCxnSpPr>
          <p:cNvPr id="23" name="Straight Connector 22"/>
          <p:cNvCxnSpPr/>
          <p:nvPr/>
        </p:nvCxnSpPr>
        <p:spPr>
          <a:xfrm flipH="1">
            <a:off x="2166443" y="2791319"/>
            <a:ext cx="5450252"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136421" y="4392292"/>
            <a:ext cx="5450252"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5" name="Left-Right Arrow 24"/>
          <p:cNvSpPr/>
          <p:nvPr/>
        </p:nvSpPr>
        <p:spPr>
          <a:xfrm rot="5400000">
            <a:off x="2918032" y="4254139"/>
            <a:ext cx="410735" cy="147352"/>
          </a:xfrm>
          <a:prstGeom prst="leftRightArrow">
            <a:avLst/>
          </a:prstGeom>
          <a:ln>
            <a:headEnd type="arrow"/>
            <a:tailEnd type="arrow"/>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endParaRPr lang="en-US">
              <a:solidFill>
                <a:schemeClr val="bg1"/>
              </a:solidFill>
            </a:endParaRPr>
          </a:p>
        </p:txBody>
      </p:sp>
      <p:sp>
        <p:nvSpPr>
          <p:cNvPr id="26" name="Left-Right Arrow 25"/>
          <p:cNvSpPr/>
          <p:nvPr/>
        </p:nvSpPr>
        <p:spPr>
          <a:xfrm rot="3586843">
            <a:off x="4456528" y="4235514"/>
            <a:ext cx="583323" cy="142381"/>
          </a:xfrm>
          <a:prstGeom prst="leftRightArrow">
            <a:avLst/>
          </a:prstGeom>
          <a:ln>
            <a:headEnd type="arrow"/>
            <a:tailEnd type="arrow"/>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endParaRPr lang="en-US">
              <a:solidFill>
                <a:schemeClr val="bg1"/>
              </a:solidFill>
            </a:endParaRPr>
          </a:p>
        </p:txBody>
      </p:sp>
      <p:sp>
        <p:nvSpPr>
          <p:cNvPr id="27" name="Left-Right Arrow 26"/>
          <p:cNvSpPr/>
          <p:nvPr/>
        </p:nvSpPr>
        <p:spPr>
          <a:xfrm rot="5400000">
            <a:off x="6589645" y="4207880"/>
            <a:ext cx="544944" cy="197649"/>
          </a:xfrm>
          <a:prstGeom prst="leftRightArrow">
            <a:avLst/>
          </a:prstGeom>
          <a:ln>
            <a:headEnd type="arrow"/>
            <a:tailEnd type="arrow"/>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endParaRPr lang="en-US">
              <a:solidFill>
                <a:schemeClr val="bg1"/>
              </a:solidFill>
            </a:endParaRPr>
          </a:p>
        </p:txBody>
      </p:sp>
      <p:sp>
        <p:nvSpPr>
          <p:cNvPr id="28" name="Left-Right Arrow 27"/>
          <p:cNvSpPr/>
          <p:nvPr/>
        </p:nvSpPr>
        <p:spPr>
          <a:xfrm rot="1076329">
            <a:off x="7182038" y="2641400"/>
            <a:ext cx="616556" cy="263464"/>
          </a:xfrm>
          <a:prstGeom prst="leftRightArrow">
            <a:avLst/>
          </a:prstGeom>
          <a:ln>
            <a:headEnd type="arrow"/>
            <a:tailEnd type="arrow"/>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endParaRPr lang="en-US">
              <a:solidFill>
                <a:schemeClr val="bg1"/>
              </a:solidFill>
            </a:endParaRPr>
          </a:p>
        </p:txBody>
      </p:sp>
      <p:sp>
        <p:nvSpPr>
          <p:cNvPr id="29" name="Rectangle 28"/>
          <p:cNvSpPr/>
          <p:nvPr/>
        </p:nvSpPr>
        <p:spPr>
          <a:xfrm>
            <a:off x="348156" y="4061162"/>
            <a:ext cx="1274297" cy="533400"/>
          </a:xfrm>
          <a:prstGeom prst="rect">
            <a:avLst/>
          </a:prstGeom>
          <a:solidFill>
            <a:schemeClr val="accent1">
              <a:lumMod val="75000"/>
            </a:schemeClr>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defTabSz="914099" fontAlgn="base">
              <a:spcBef>
                <a:spcPct val="0"/>
              </a:spcBef>
              <a:spcAft>
                <a:spcPct val="0"/>
              </a:spcAft>
            </a:pPr>
            <a:r>
              <a:rPr lang="en-US" sz="1200" b="1" dirty="0">
                <a:solidFill>
                  <a:srgbClr val="FFFFFF"/>
                </a:solidFill>
              </a:rPr>
              <a:t>SSIS DQ Component</a:t>
            </a:r>
          </a:p>
        </p:txBody>
      </p:sp>
      <p:grpSp>
        <p:nvGrpSpPr>
          <p:cNvPr id="30" name="Group 29"/>
          <p:cNvGrpSpPr/>
          <p:nvPr/>
        </p:nvGrpSpPr>
        <p:grpSpPr>
          <a:xfrm>
            <a:off x="2177500" y="5058885"/>
            <a:ext cx="1934322" cy="892851"/>
            <a:chOff x="2196425" y="2078181"/>
            <a:chExt cx="1545359" cy="892851"/>
          </a:xfrm>
        </p:grpSpPr>
        <p:sp>
          <p:nvSpPr>
            <p:cNvPr id="60" name="Flowchart: Direct Access Storage 59"/>
            <p:cNvSpPr/>
            <p:nvPr/>
          </p:nvSpPr>
          <p:spPr bwMode="auto">
            <a:xfrm rot="16200000">
              <a:off x="2589966" y="1774169"/>
              <a:ext cx="838970" cy="1446994"/>
            </a:xfrm>
            <a:prstGeom prst="flowChartMagneticDrum">
              <a:avLst/>
            </a:prstGeom>
            <a:solidFill>
              <a:schemeClr val="accent4">
                <a:lumMod val="60000"/>
                <a:lumOff val="40000"/>
              </a:schemeClr>
            </a:solidFill>
            <a:ln w="22225">
              <a:gradFill flip="none" rotWithShape="1">
                <a:gsLst>
                  <a:gs pos="0">
                    <a:schemeClr val="tx1"/>
                  </a:gs>
                  <a:gs pos="100000">
                    <a:srgbClr val="AFD5E3"/>
                  </a:gs>
                </a:gsLst>
                <a:path path="rect">
                  <a:fillToRect l="100000" t="100000"/>
                </a:path>
                <a:tileRect r="-100000" b="-100000"/>
              </a:grad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177800" h="177800"/>
              <a:bevelB w="203200" h="203200"/>
              <a:extrusionClr>
                <a:srgbClr val="CCF37E"/>
              </a:extrusionClr>
              <a:contourClr>
                <a:schemeClr val="bg2">
                  <a:lumMod val="50000"/>
                  <a:lumOff val="50000"/>
                </a:schemeClr>
              </a:contourClr>
            </a:sp3d>
          </p:spPr>
          <p:style>
            <a:lnRef idx="1">
              <a:schemeClr val="accent2"/>
            </a:lnRef>
            <a:fillRef idx="3">
              <a:schemeClr val="accent2"/>
            </a:fillRef>
            <a:effectRef idx="2">
              <a:schemeClr val="accent2"/>
            </a:effectRef>
            <a:fontRef idx="minor">
              <a:schemeClr val="lt1"/>
            </a:fontRef>
          </p:style>
          <p:txBody>
            <a:bodyPr lIns="91436" tIns="45718" rIns="91436" bIns="45718"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defTabSz="914099" eaLnBrk="0" hangingPunct="0">
                <a:lnSpc>
                  <a:spcPct val="85000"/>
                </a:lnSpc>
                <a:defRPr/>
              </a:pPr>
              <a:endParaRPr lang="en-US" dirty="0">
                <a:solidFill>
                  <a:schemeClr val="bg1"/>
                </a:solidFill>
              </a:endParaRPr>
            </a:p>
          </p:txBody>
        </p:sp>
        <p:sp>
          <p:nvSpPr>
            <p:cNvPr id="61" name="Can 60"/>
            <p:cNvSpPr/>
            <p:nvPr/>
          </p:nvSpPr>
          <p:spPr bwMode="auto">
            <a:xfrm>
              <a:off x="2196425" y="2127494"/>
              <a:ext cx="1545359" cy="843538"/>
            </a:xfrm>
            <a:prstGeom prst="can">
              <a:avLst/>
            </a:prstGeom>
            <a:no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600" b="1" dirty="0">
                  <a:solidFill>
                    <a:schemeClr val="bg1"/>
                  </a:solidFill>
                </a:rPr>
                <a:t>DQ  Active Projects</a:t>
              </a:r>
            </a:p>
          </p:txBody>
        </p:sp>
      </p:grpSp>
      <p:grpSp>
        <p:nvGrpSpPr>
          <p:cNvPr id="31" name="Group 30"/>
          <p:cNvGrpSpPr/>
          <p:nvPr/>
        </p:nvGrpSpPr>
        <p:grpSpPr>
          <a:xfrm>
            <a:off x="4106046" y="4931669"/>
            <a:ext cx="2147963" cy="1125514"/>
            <a:chOff x="2196425" y="2078181"/>
            <a:chExt cx="1545359" cy="892851"/>
          </a:xfrm>
          <a:solidFill>
            <a:schemeClr val="accent4">
              <a:lumMod val="60000"/>
              <a:lumOff val="40000"/>
            </a:schemeClr>
          </a:solidFill>
        </p:grpSpPr>
        <p:sp>
          <p:nvSpPr>
            <p:cNvPr id="58" name="Flowchart: Direct Access Storage 57"/>
            <p:cNvSpPr/>
            <p:nvPr/>
          </p:nvSpPr>
          <p:spPr bwMode="auto">
            <a:xfrm rot="16200000">
              <a:off x="2589966" y="1774169"/>
              <a:ext cx="838970" cy="1446994"/>
            </a:xfrm>
            <a:prstGeom prst="flowChartMagneticDrum">
              <a:avLst/>
            </a:prstGeom>
            <a:grpFill/>
            <a:ln w="22225">
              <a:gradFill flip="none" rotWithShape="1">
                <a:gsLst>
                  <a:gs pos="0">
                    <a:schemeClr val="tx1"/>
                  </a:gs>
                  <a:gs pos="100000">
                    <a:srgbClr val="AFD5E3"/>
                  </a:gs>
                </a:gsLst>
                <a:path path="rect">
                  <a:fillToRect l="100000" t="100000"/>
                </a:path>
                <a:tileRect r="-100000" b="-100000"/>
              </a:grad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177800" h="177800"/>
              <a:bevelB w="203200" h="203200"/>
              <a:extrusionClr>
                <a:srgbClr val="CCF37E"/>
              </a:extrusionClr>
              <a:contourClr>
                <a:schemeClr val="bg2">
                  <a:lumMod val="50000"/>
                  <a:lumOff val="50000"/>
                </a:schemeClr>
              </a:contourClr>
            </a:sp3d>
          </p:spPr>
          <p:style>
            <a:lnRef idx="1">
              <a:schemeClr val="accent2"/>
            </a:lnRef>
            <a:fillRef idx="3">
              <a:schemeClr val="accent2"/>
            </a:fillRef>
            <a:effectRef idx="2">
              <a:schemeClr val="accent2"/>
            </a:effectRef>
            <a:fontRef idx="minor">
              <a:schemeClr val="lt1"/>
            </a:fontRef>
          </p:style>
          <p:txBody>
            <a:bodyPr lIns="91436" tIns="45718" rIns="91436" bIns="45718"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defTabSz="914099" eaLnBrk="0" hangingPunct="0">
                <a:lnSpc>
                  <a:spcPct val="85000"/>
                </a:lnSpc>
                <a:defRPr/>
              </a:pPr>
              <a:endParaRPr lang="en-US" dirty="0">
                <a:solidFill>
                  <a:schemeClr val="bg1"/>
                </a:solidFill>
              </a:endParaRPr>
            </a:p>
          </p:txBody>
        </p:sp>
        <p:sp>
          <p:nvSpPr>
            <p:cNvPr id="59" name="Can 58"/>
            <p:cNvSpPr/>
            <p:nvPr/>
          </p:nvSpPr>
          <p:spPr bwMode="auto">
            <a:xfrm>
              <a:off x="2196425" y="2127494"/>
              <a:ext cx="1545359" cy="843538"/>
            </a:xfrm>
            <a:prstGeom prst="can">
              <a:avLst/>
            </a:prstGeom>
            <a:grp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endParaRPr lang="en-US" sz="1600" b="1" dirty="0">
                <a:solidFill>
                  <a:schemeClr val="bg1"/>
                </a:solidFill>
              </a:endParaRPr>
            </a:p>
          </p:txBody>
        </p:sp>
      </p:grpSp>
      <p:sp>
        <p:nvSpPr>
          <p:cNvPr id="32" name="Can 31"/>
          <p:cNvSpPr/>
          <p:nvPr/>
        </p:nvSpPr>
        <p:spPr bwMode="auto">
          <a:xfrm>
            <a:off x="4310557" y="5066582"/>
            <a:ext cx="875267" cy="842654"/>
          </a:xfrm>
          <a:prstGeom prst="can">
            <a:avLst/>
          </a:prstGeom>
          <a:solidFill>
            <a:schemeClr val="accent4">
              <a:lumMod val="75000"/>
            </a:schemeClr>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400" dirty="0">
                <a:solidFill>
                  <a:schemeClr val="bg1"/>
                </a:solidFill>
              </a:rPr>
              <a:t>MS Data Domains</a:t>
            </a:r>
          </a:p>
        </p:txBody>
      </p:sp>
      <p:sp>
        <p:nvSpPr>
          <p:cNvPr id="33" name="Can 32"/>
          <p:cNvSpPr/>
          <p:nvPr/>
        </p:nvSpPr>
        <p:spPr bwMode="auto">
          <a:xfrm>
            <a:off x="5224957" y="5066582"/>
            <a:ext cx="941348" cy="838200"/>
          </a:xfrm>
          <a:prstGeom prst="can">
            <a:avLst/>
          </a:prstGeom>
          <a:solidFill>
            <a:schemeClr val="accent4">
              <a:lumMod val="75000"/>
            </a:schemeClr>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500" dirty="0">
                <a:solidFill>
                  <a:schemeClr val="bg1"/>
                </a:solidFill>
              </a:rPr>
              <a:t>Local Data Domains</a:t>
            </a:r>
          </a:p>
        </p:txBody>
      </p:sp>
      <p:grpSp>
        <p:nvGrpSpPr>
          <p:cNvPr id="34" name="Group 33"/>
          <p:cNvGrpSpPr/>
          <p:nvPr/>
        </p:nvGrpSpPr>
        <p:grpSpPr>
          <a:xfrm>
            <a:off x="6333695" y="4890920"/>
            <a:ext cx="1161744" cy="1067618"/>
            <a:chOff x="2196425" y="2127494"/>
            <a:chExt cx="1545359" cy="857657"/>
          </a:xfrm>
          <a:solidFill>
            <a:schemeClr val="accent4">
              <a:lumMod val="60000"/>
              <a:lumOff val="40000"/>
            </a:schemeClr>
          </a:solidFill>
        </p:grpSpPr>
        <p:sp>
          <p:nvSpPr>
            <p:cNvPr id="56" name="Flowchart: Direct Access Storage 55"/>
            <p:cNvSpPr/>
            <p:nvPr/>
          </p:nvSpPr>
          <p:spPr bwMode="auto">
            <a:xfrm rot="16200000">
              <a:off x="2589966" y="1842169"/>
              <a:ext cx="838970" cy="1446994"/>
            </a:xfrm>
            <a:prstGeom prst="flowChartMagneticDrum">
              <a:avLst/>
            </a:prstGeom>
            <a:grpFill/>
            <a:ln w="22225">
              <a:gradFill flip="none" rotWithShape="1">
                <a:gsLst>
                  <a:gs pos="0">
                    <a:schemeClr val="tx1"/>
                  </a:gs>
                  <a:gs pos="100000">
                    <a:srgbClr val="AFD5E3"/>
                  </a:gs>
                </a:gsLst>
                <a:path path="rect">
                  <a:fillToRect l="100000" t="100000"/>
                </a:path>
                <a:tileRect r="-100000" b="-100000"/>
              </a:grad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177800" h="177800"/>
              <a:bevelB w="203200" h="203200"/>
              <a:extrusionClr>
                <a:srgbClr val="CCF37E"/>
              </a:extrusionClr>
              <a:contourClr>
                <a:schemeClr val="bg2">
                  <a:lumMod val="50000"/>
                  <a:lumOff val="50000"/>
                </a:schemeClr>
              </a:contourClr>
            </a:sp3d>
          </p:spPr>
          <p:style>
            <a:lnRef idx="1">
              <a:schemeClr val="accent2"/>
            </a:lnRef>
            <a:fillRef idx="3">
              <a:schemeClr val="accent2"/>
            </a:fillRef>
            <a:effectRef idx="2">
              <a:schemeClr val="accent2"/>
            </a:effectRef>
            <a:fontRef idx="minor">
              <a:schemeClr val="lt1"/>
            </a:fontRef>
          </p:style>
          <p:txBody>
            <a:bodyPr lIns="91436" tIns="45718" rIns="91436" bIns="45718"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defTabSz="914099" eaLnBrk="0" hangingPunct="0">
                <a:lnSpc>
                  <a:spcPct val="85000"/>
                </a:lnSpc>
                <a:defRPr/>
              </a:pPr>
              <a:endParaRPr lang="en-US" dirty="0">
                <a:solidFill>
                  <a:schemeClr val="bg1"/>
                </a:solidFill>
              </a:endParaRPr>
            </a:p>
          </p:txBody>
        </p:sp>
        <p:sp>
          <p:nvSpPr>
            <p:cNvPr id="57" name="Can 56"/>
            <p:cNvSpPr/>
            <p:nvPr/>
          </p:nvSpPr>
          <p:spPr bwMode="auto">
            <a:xfrm>
              <a:off x="2196425" y="2127494"/>
              <a:ext cx="1545359" cy="843538"/>
            </a:xfrm>
            <a:prstGeom prst="can">
              <a:avLst/>
            </a:prstGeom>
            <a:grp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endParaRPr lang="en-US" sz="1600" b="1" dirty="0">
                <a:solidFill>
                  <a:schemeClr val="bg1"/>
                </a:solidFill>
              </a:endParaRPr>
            </a:p>
          </p:txBody>
        </p:sp>
      </p:grpSp>
      <p:sp>
        <p:nvSpPr>
          <p:cNvPr id="35" name="Can 34"/>
          <p:cNvSpPr/>
          <p:nvPr/>
        </p:nvSpPr>
        <p:spPr bwMode="auto">
          <a:xfrm>
            <a:off x="6400999" y="5066582"/>
            <a:ext cx="1087798" cy="755792"/>
          </a:xfrm>
          <a:prstGeom prst="can">
            <a:avLst/>
          </a:prstGeom>
          <a:solidFill>
            <a:schemeClr val="accent4">
              <a:lumMod val="75000"/>
            </a:schemeClr>
          </a:solidFill>
          <a:ln>
            <a:solidFill>
              <a:srgbClr val="FFFFF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500" dirty="0">
                <a:solidFill>
                  <a:schemeClr val="bg1"/>
                </a:solidFill>
              </a:rPr>
              <a:t>Published KBs</a:t>
            </a:r>
          </a:p>
        </p:txBody>
      </p:sp>
      <p:sp>
        <p:nvSpPr>
          <p:cNvPr id="36" name="Rectangle 35"/>
          <p:cNvSpPr/>
          <p:nvPr/>
        </p:nvSpPr>
        <p:spPr bwMode="auto">
          <a:xfrm>
            <a:off x="2477385" y="3209379"/>
            <a:ext cx="1184056" cy="600365"/>
          </a:xfrm>
          <a:prstGeom prst="rect">
            <a:avLst/>
          </a:prstGeom>
          <a:solidFill>
            <a:schemeClr val="accent2">
              <a:lumMod val="60000"/>
              <a:lumOff val="40000"/>
            </a:schemeClr>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300" dirty="0">
                <a:solidFill>
                  <a:schemeClr val="bg1"/>
                </a:solidFill>
              </a:rPr>
              <a:t>Knowledge Discovery</a:t>
            </a:r>
          </a:p>
        </p:txBody>
      </p:sp>
      <p:sp>
        <p:nvSpPr>
          <p:cNvPr id="37" name="Rectangle 36"/>
          <p:cNvSpPr/>
          <p:nvPr/>
        </p:nvSpPr>
        <p:spPr bwMode="auto">
          <a:xfrm>
            <a:off x="3793179" y="3209379"/>
            <a:ext cx="1184056" cy="600365"/>
          </a:xfrm>
          <a:prstGeom prst="rect">
            <a:avLst/>
          </a:prstGeom>
          <a:solidFill>
            <a:schemeClr val="accent2">
              <a:lumMod val="60000"/>
              <a:lumOff val="40000"/>
            </a:schemeClr>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300" dirty="0" smtClean="0">
                <a:solidFill>
                  <a:schemeClr val="bg1"/>
                </a:solidFill>
              </a:rPr>
              <a:t>Data Profiling &amp; Exploration</a:t>
            </a:r>
            <a:endParaRPr lang="en-US" sz="1300" dirty="0">
              <a:solidFill>
                <a:schemeClr val="bg1"/>
              </a:solidFill>
            </a:endParaRPr>
          </a:p>
        </p:txBody>
      </p:sp>
      <p:sp>
        <p:nvSpPr>
          <p:cNvPr id="38" name="Rectangle 37"/>
          <p:cNvSpPr/>
          <p:nvPr/>
        </p:nvSpPr>
        <p:spPr bwMode="auto">
          <a:xfrm>
            <a:off x="5090029" y="3153497"/>
            <a:ext cx="1184056" cy="295565"/>
          </a:xfrm>
          <a:prstGeom prst="rect">
            <a:avLst/>
          </a:prstGeom>
          <a:solidFill>
            <a:schemeClr val="accent2">
              <a:lumMod val="60000"/>
              <a:lumOff val="40000"/>
            </a:schemeClr>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300" dirty="0">
                <a:solidFill>
                  <a:schemeClr val="bg1"/>
                </a:solidFill>
              </a:rPr>
              <a:t>Cleansing</a:t>
            </a:r>
          </a:p>
        </p:txBody>
      </p:sp>
      <p:sp>
        <p:nvSpPr>
          <p:cNvPr id="39" name="Rectangle 38"/>
          <p:cNvSpPr/>
          <p:nvPr/>
        </p:nvSpPr>
        <p:spPr bwMode="auto">
          <a:xfrm>
            <a:off x="348157" y="1841262"/>
            <a:ext cx="1274297" cy="867658"/>
          </a:xfrm>
          <a:prstGeom prst="rect">
            <a:avLst/>
          </a:prstGeom>
          <a:solidFill>
            <a:schemeClr val="bg1">
              <a:lumMod val="50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defTabSz="914099" fontAlgn="base">
              <a:spcBef>
                <a:spcPct val="0"/>
              </a:spcBef>
              <a:spcAft>
                <a:spcPct val="0"/>
              </a:spcAft>
            </a:pPr>
            <a:r>
              <a:rPr lang="en-US" sz="1300" dirty="0">
                <a:solidFill>
                  <a:schemeClr val="bg1"/>
                </a:solidFill>
              </a:rPr>
              <a:t>Knowledge Discovery and Management</a:t>
            </a:r>
          </a:p>
        </p:txBody>
      </p:sp>
      <p:sp>
        <p:nvSpPr>
          <p:cNvPr id="40" name="Rectangle 39"/>
          <p:cNvSpPr/>
          <p:nvPr/>
        </p:nvSpPr>
        <p:spPr bwMode="auto">
          <a:xfrm>
            <a:off x="348156" y="2570106"/>
            <a:ext cx="1274297" cy="678874"/>
          </a:xfrm>
          <a:prstGeom prst="rect">
            <a:avLst/>
          </a:prstGeom>
          <a:solidFill>
            <a:schemeClr val="bg1">
              <a:lumMod val="50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defTabSz="914099" fontAlgn="base">
              <a:spcBef>
                <a:spcPct val="0"/>
              </a:spcBef>
              <a:spcAft>
                <a:spcPct val="0"/>
              </a:spcAft>
            </a:pPr>
            <a:r>
              <a:rPr lang="en-US" sz="1300" dirty="0">
                <a:solidFill>
                  <a:schemeClr val="bg1"/>
                </a:solidFill>
              </a:rPr>
              <a:t>Interactive DQ Projects</a:t>
            </a:r>
          </a:p>
        </p:txBody>
      </p:sp>
      <p:sp>
        <p:nvSpPr>
          <p:cNvPr id="41" name="Rectangle 40"/>
          <p:cNvSpPr/>
          <p:nvPr/>
        </p:nvSpPr>
        <p:spPr bwMode="auto">
          <a:xfrm>
            <a:off x="348156" y="3182174"/>
            <a:ext cx="1274297" cy="678874"/>
          </a:xfrm>
          <a:prstGeom prst="rect">
            <a:avLst/>
          </a:prstGeom>
          <a:solidFill>
            <a:schemeClr val="bg1">
              <a:lumMod val="50000"/>
            </a:schemeClr>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defTabSz="914099" fontAlgn="base">
              <a:spcBef>
                <a:spcPct val="0"/>
              </a:spcBef>
              <a:spcAft>
                <a:spcPct val="0"/>
              </a:spcAft>
            </a:pPr>
            <a:r>
              <a:rPr lang="en-US" sz="1300" dirty="0">
                <a:solidFill>
                  <a:schemeClr val="bg1"/>
                </a:solidFill>
              </a:rPr>
              <a:t>Data Exploration</a:t>
            </a:r>
          </a:p>
        </p:txBody>
      </p:sp>
      <p:sp>
        <p:nvSpPr>
          <p:cNvPr id="42" name="TextBox 50"/>
          <p:cNvSpPr txBox="1"/>
          <p:nvPr/>
        </p:nvSpPr>
        <p:spPr>
          <a:xfrm>
            <a:off x="2114449" y="894202"/>
            <a:ext cx="2083983" cy="338554"/>
          </a:xfrm>
          <a:prstGeom prst="rect">
            <a:avLst/>
          </a:prstGeom>
          <a:noFill/>
          <a:effectLst/>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600" b="1" dirty="0">
                <a:solidFill>
                  <a:schemeClr val="accent1"/>
                </a:solidFill>
              </a:rPr>
              <a:t>Azure Market Place</a:t>
            </a:r>
          </a:p>
        </p:txBody>
      </p:sp>
      <p:sp>
        <p:nvSpPr>
          <p:cNvPr id="43" name="Rectangle 42"/>
          <p:cNvSpPr/>
          <p:nvPr/>
        </p:nvSpPr>
        <p:spPr bwMode="auto">
          <a:xfrm>
            <a:off x="4716016" y="1197338"/>
            <a:ext cx="1910073" cy="683490"/>
          </a:xfrm>
          <a:prstGeom prst="rect">
            <a:avLst/>
          </a:prstGeom>
          <a:solidFill>
            <a:srgbClr val="00B0F0"/>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400" b="1" dirty="0">
                <a:solidFill>
                  <a:srgbClr val="FFFFFF"/>
                </a:solidFill>
              </a:rPr>
              <a:t>Categorized  Reference Data</a:t>
            </a:r>
          </a:p>
        </p:txBody>
      </p:sp>
      <p:sp>
        <p:nvSpPr>
          <p:cNvPr id="44" name="Rectangle 43"/>
          <p:cNvSpPr/>
          <p:nvPr/>
        </p:nvSpPr>
        <p:spPr bwMode="auto">
          <a:xfrm>
            <a:off x="2424633" y="1212731"/>
            <a:ext cx="1910073" cy="668097"/>
          </a:xfrm>
          <a:prstGeom prst="rect">
            <a:avLst/>
          </a:prstGeom>
          <a:solidFill>
            <a:srgbClr val="00B0F0"/>
          </a:solidFill>
          <a:ln>
            <a:solidFill>
              <a:schemeClr val="accent1">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r>
              <a:rPr lang="en-US" sz="1400" b="1" dirty="0">
                <a:solidFill>
                  <a:srgbClr val="FFFFFF"/>
                </a:solidFill>
              </a:rPr>
              <a:t>Categorized Reference Data Services</a:t>
            </a:r>
          </a:p>
        </p:txBody>
      </p:sp>
      <p:sp>
        <p:nvSpPr>
          <p:cNvPr id="45" name="Rectangle 44"/>
          <p:cNvSpPr/>
          <p:nvPr/>
        </p:nvSpPr>
        <p:spPr bwMode="gray">
          <a:xfrm flipV="1">
            <a:off x="3146391" y="2064862"/>
            <a:ext cx="1762252" cy="618735"/>
          </a:xfrm>
          <a:prstGeom prst="rect">
            <a:avLst/>
          </a:prstGeom>
          <a:solidFill>
            <a:schemeClr val="accent2">
              <a:lumMod val="75000"/>
            </a:schemeClr>
          </a:solidFill>
          <a:ln w="12700" cap="flat" cmpd="sng" algn="ctr">
            <a:solidFill>
              <a:schemeClr val="tx2">
                <a:lumMod val="75000"/>
                <a:alpha val="33000"/>
              </a:scheme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45710" tIns="45710" rIns="54852" bIns="41145" numCol="1" rtlCol="0" anchor="ctr" anchorCtr="1"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227147" indent="-227147" algn="ctr" defTabSz="914159" fontAlgn="base">
              <a:lnSpc>
                <a:spcPct val="90000"/>
              </a:lnSpc>
              <a:spcBef>
                <a:spcPts val="630"/>
              </a:spcBef>
              <a:spcAft>
                <a:spcPct val="0"/>
              </a:spcAft>
              <a:buClr>
                <a:srgbClr val="FFFF99"/>
              </a:buClr>
              <a:buSzPct val="120000"/>
              <a:defRPr/>
            </a:pPr>
            <a:endParaRPr lang="en-US" altLang="zh-CN" sz="2400" i="1" dirty="0">
              <a:solidFill>
                <a:schemeClr val="bg1"/>
              </a:solidFill>
            </a:endParaRPr>
          </a:p>
        </p:txBody>
      </p:sp>
      <p:sp>
        <p:nvSpPr>
          <p:cNvPr id="46" name="Rectangle 45"/>
          <p:cNvSpPr/>
          <p:nvPr/>
        </p:nvSpPr>
        <p:spPr bwMode="gray">
          <a:xfrm flipV="1">
            <a:off x="5143079" y="2064862"/>
            <a:ext cx="1762252" cy="609498"/>
          </a:xfrm>
          <a:prstGeom prst="rect">
            <a:avLst/>
          </a:prstGeom>
          <a:solidFill>
            <a:schemeClr val="accent2">
              <a:lumMod val="75000"/>
            </a:schemeClr>
          </a:solidFill>
          <a:ln w="12700" cap="flat" cmpd="sng" algn="ctr">
            <a:solidFill>
              <a:schemeClr val="tx2">
                <a:lumMod val="75000"/>
                <a:alpha val="33000"/>
              </a:scheme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45710" tIns="45710" rIns="54852" bIns="41145" numCol="1" rtlCol="0" anchor="ctr" anchorCtr="1"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227147" indent="-227147" algn="ctr" defTabSz="914159" fontAlgn="base">
              <a:lnSpc>
                <a:spcPct val="90000"/>
              </a:lnSpc>
              <a:spcBef>
                <a:spcPts val="630"/>
              </a:spcBef>
              <a:spcAft>
                <a:spcPct val="0"/>
              </a:spcAft>
              <a:buClr>
                <a:srgbClr val="FFFF99"/>
              </a:buClr>
              <a:buSzPct val="120000"/>
              <a:defRPr/>
            </a:pPr>
            <a:endParaRPr lang="en-US" altLang="zh-CN" sz="2400" i="1" dirty="0">
              <a:solidFill>
                <a:schemeClr val="bg1"/>
              </a:solidFill>
            </a:endParaRPr>
          </a:p>
        </p:txBody>
      </p:sp>
      <p:sp>
        <p:nvSpPr>
          <p:cNvPr id="47" name="Rectangle 46"/>
          <p:cNvSpPr/>
          <p:nvPr/>
        </p:nvSpPr>
        <p:spPr>
          <a:xfrm>
            <a:off x="5044507" y="2168953"/>
            <a:ext cx="1988374" cy="40457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686047" rtl="0" eaLnBrk="1" latinLnBrk="0" hangingPunct="1">
              <a:defRPr sz="1400" kern="1200">
                <a:solidFill>
                  <a:schemeClr val="dk1"/>
                </a:solidFill>
                <a:latin typeface="+mn-lt"/>
                <a:ea typeface="+mn-ea"/>
                <a:cs typeface="+mn-cs"/>
              </a:defRPr>
            </a:lvl1pPr>
            <a:lvl2pPr marL="343024" algn="l" defTabSz="686047" rtl="0" eaLnBrk="1" latinLnBrk="0" hangingPunct="1">
              <a:defRPr sz="1400" kern="1200">
                <a:solidFill>
                  <a:schemeClr val="dk1"/>
                </a:solidFill>
                <a:latin typeface="+mn-lt"/>
                <a:ea typeface="+mn-ea"/>
                <a:cs typeface="+mn-cs"/>
              </a:defRPr>
            </a:lvl2pPr>
            <a:lvl3pPr marL="686047" algn="l" defTabSz="686047" rtl="0" eaLnBrk="1" latinLnBrk="0" hangingPunct="1">
              <a:defRPr sz="1400" kern="1200">
                <a:solidFill>
                  <a:schemeClr val="dk1"/>
                </a:solidFill>
                <a:latin typeface="+mn-lt"/>
                <a:ea typeface="+mn-ea"/>
                <a:cs typeface="+mn-cs"/>
              </a:defRPr>
            </a:lvl3pPr>
            <a:lvl4pPr marL="1029070" algn="l" defTabSz="686047" rtl="0" eaLnBrk="1" latinLnBrk="0" hangingPunct="1">
              <a:defRPr sz="1400" kern="1200">
                <a:solidFill>
                  <a:schemeClr val="dk1"/>
                </a:solidFill>
                <a:latin typeface="+mn-lt"/>
                <a:ea typeface="+mn-ea"/>
                <a:cs typeface="+mn-cs"/>
              </a:defRPr>
            </a:lvl4pPr>
            <a:lvl5pPr marL="1372094" algn="l" defTabSz="686047" rtl="0" eaLnBrk="1" latinLnBrk="0" hangingPunct="1">
              <a:defRPr sz="1400" kern="1200">
                <a:solidFill>
                  <a:schemeClr val="dk1"/>
                </a:solidFill>
                <a:latin typeface="+mn-lt"/>
                <a:ea typeface="+mn-ea"/>
                <a:cs typeface="+mn-cs"/>
              </a:defRPr>
            </a:lvl5pPr>
            <a:lvl6pPr marL="1715118" algn="l" defTabSz="686047" rtl="0" eaLnBrk="1" latinLnBrk="0" hangingPunct="1">
              <a:defRPr sz="1400" kern="1200">
                <a:solidFill>
                  <a:schemeClr val="dk1"/>
                </a:solidFill>
                <a:latin typeface="+mn-lt"/>
                <a:ea typeface="+mn-ea"/>
                <a:cs typeface="+mn-cs"/>
              </a:defRPr>
            </a:lvl6pPr>
            <a:lvl7pPr marL="2058140" algn="l" defTabSz="686047" rtl="0" eaLnBrk="1" latinLnBrk="0" hangingPunct="1">
              <a:defRPr sz="1400" kern="1200">
                <a:solidFill>
                  <a:schemeClr val="dk1"/>
                </a:solidFill>
                <a:latin typeface="+mn-lt"/>
                <a:ea typeface="+mn-ea"/>
                <a:cs typeface="+mn-cs"/>
              </a:defRPr>
            </a:lvl7pPr>
            <a:lvl8pPr marL="2401164" algn="l" defTabSz="686047" rtl="0" eaLnBrk="1" latinLnBrk="0" hangingPunct="1">
              <a:defRPr sz="1400" kern="1200">
                <a:solidFill>
                  <a:schemeClr val="dk1"/>
                </a:solidFill>
                <a:latin typeface="+mn-lt"/>
                <a:ea typeface="+mn-ea"/>
                <a:cs typeface="+mn-cs"/>
              </a:defRPr>
            </a:lvl8pPr>
            <a:lvl9pPr marL="2744188" algn="l" defTabSz="686047" rtl="0" eaLnBrk="1" latinLnBrk="0" hangingPunct="1">
              <a:defRPr sz="1400" kern="1200">
                <a:solidFill>
                  <a:schemeClr val="dk1"/>
                </a:solidFill>
                <a:latin typeface="+mn-lt"/>
                <a:ea typeface="+mn-ea"/>
                <a:cs typeface="+mn-cs"/>
              </a:defRPr>
            </a:lvl9pPr>
          </a:lstStyle>
          <a:p>
            <a:pPr algn="ctr"/>
            <a:r>
              <a:rPr lang="en-US" sz="1200" dirty="0">
                <a:solidFill>
                  <a:schemeClr val="bg1"/>
                </a:solidFill>
              </a:rPr>
              <a:t>Reference Data API</a:t>
            </a:r>
          </a:p>
          <a:p>
            <a:pPr algn="ctr"/>
            <a:r>
              <a:rPr lang="en-US" sz="1200" dirty="0">
                <a:solidFill>
                  <a:schemeClr val="bg1"/>
                </a:solidFill>
              </a:rPr>
              <a:t>(Browse, Get, Update…)</a:t>
            </a:r>
          </a:p>
        </p:txBody>
      </p:sp>
      <p:sp>
        <p:nvSpPr>
          <p:cNvPr id="48" name="Rectangle 47"/>
          <p:cNvSpPr/>
          <p:nvPr/>
        </p:nvSpPr>
        <p:spPr>
          <a:xfrm>
            <a:off x="3218278" y="2192044"/>
            <a:ext cx="1643284" cy="404578"/>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686047" rtl="0" eaLnBrk="1" latinLnBrk="0" hangingPunct="1">
              <a:defRPr sz="1400" kern="1200">
                <a:solidFill>
                  <a:schemeClr val="dk1"/>
                </a:solidFill>
                <a:latin typeface="+mn-lt"/>
                <a:ea typeface="+mn-ea"/>
                <a:cs typeface="+mn-cs"/>
              </a:defRPr>
            </a:lvl1pPr>
            <a:lvl2pPr marL="343024" algn="l" defTabSz="686047" rtl="0" eaLnBrk="1" latinLnBrk="0" hangingPunct="1">
              <a:defRPr sz="1400" kern="1200">
                <a:solidFill>
                  <a:schemeClr val="dk1"/>
                </a:solidFill>
                <a:latin typeface="+mn-lt"/>
                <a:ea typeface="+mn-ea"/>
                <a:cs typeface="+mn-cs"/>
              </a:defRPr>
            </a:lvl2pPr>
            <a:lvl3pPr marL="686047" algn="l" defTabSz="686047" rtl="0" eaLnBrk="1" latinLnBrk="0" hangingPunct="1">
              <a:defRPr sz="1400" kern="1200">
                <a:solidFill>
                  <a:schemeClr val="dk1"/>
                </a:solidFill>
                <a:latin typeface="+mn-lt"/>
                <a:ea typeface="+mn-ea"/>
                <a:cs typeface="+mn-cs"/>
              </a:defRPr>
            </a:lvl3pPr>
            <a:lvl4pPr marL="1029070" algn="l" defTabSz="686047" rtl="0" eaLnBrk="1" latinLnBrk="0" hangingPunct="1">
              <a:defRPr sz="1400" kern="1200">
                <a:solidFill>
                  <a:schemeClr val="dk1"/>
                </a:solidFill>
                <a:latin typeface="+mn-lt"/>
                <a:ea typeface="+mn-ea"/>
                <a:cs typeface="+mn-cs"/>
              </a:defRPr>
            </a:lvl4pPr>
            <a:lvl5pPr marL="1372094" algn="l" defTabSz="686047" rtl="0" eaLnBrk="1" latinLnBrk="0" hangingPunct="1">
              <a:defRPr sz="1400" kern="1200">
                <a:solidFill>
                  <a:schemeClr val="dk1"/>
                </a:solidFill>
                <a:latin typeface="+mn-lt"/>
                <a:ea typeface="+mn-ea"/>
                <a:cs typeface="+mn-cs"/>
              </a:defRPr>
            </a:lvl5pPr>
            <a:lvl6pPr marL="1715118" algn="l" defTabSz="686047" rtl="0" eaLnBrk="1" latinLnBrk="0" hangingPunct="1">
              <a:defRPr sz="1400" kern="1200">
                <a:solidFill>
                  <a:schemeClr val="dk1"/>
                </a:solidFill>
                <a:latin typeface="+mn-lt"/>
                <a:ea typeface="+mn-ea"/>
                <a:cs typeface="+mn-cs"/>
              </a:defRPr>
            </a:lvl6pPr>
            <a:lvl7pPr marL="2058140" algn="l" defTabSz="686047" rtl="0" eaLnBrk="1" latinLnBrk="0" hangingPunct="1">
              <a:defRPr sz="1400" kern="1200">
                <a:solidFill>
                  <a:schemeClr val="dk1"/>
                </a:solidFill>
                <a:latin typeface="+mn-lt"/>
                <a:ea typeface="+mn-ea"/>
                <a:cs typeface="+mn-cs"/>
              </a:defRPr>
            </a:lvl7pPr>
            <a:lvl8pPr marL="2401164" algn="l" defTabSz="686047" rtl="0" eaLnBrk="1" latinLnBrk="0" hangingPunct="1">
              <a:defRPr sz="1400" kern="1200">
                <a:solidFill>
                  <a:schemeClr val="dk1"/>
                </a:solidFill>
                <a:latin typeface="+mn-lt"/>
                <a:ea typeface="+mn-ea"/>
                <a:cs typeface="+mn-cs"/>
              </a:defRPr>
            </a:lvl8pPr>
            <a:lvl9pPr marL="2744188" algn="l" defTabSz="686047" rtl="0" eaLnBrk="1" latinLnBrk="0" hangingPunct="1">
              <a:defRPr sz="1400" kern="1200">
                <a:solidFill>
                  <a:schemeClr val="dk1"/>
                </a:solidFill>
                <a:latin typeface="+mn-lt"/>
                <a:ea typeface="+mn-ea"/>
                <a:cs typeface="+mn-cs"/>
              </a:defRPr>
            </a:lvl9pPr>
          </a:lstStyle>
          <a:p>
            <a:pPr algn="ctr"/>
            <a:r>
              <a:rPr lang="en-US" sz="1200" dirty="0">
                <a:solidFill>
                  <a:schemeClr val="bg1"/>
                </a:solidFill>
              </a:rPr>
              <a:t>RD Services  API</a:t>
            </a:r>
          </a:p>
          <a:p>
            <a:pPr algn="ctr"/>
            <a:r>
              <a:rPr lang="en-US" sz="1200" dirty="0">
                <a:solidFill>
                  <a:schemeClr val="bg1"/>
                </a:solidFill>
              </a:rPr>
              <a:t>(Browse, Set, Validate…)</a:t>
            </a:r>
          </a:p>
        </p:txBody>
      </p:sp>
      <p:sp>
        <p:nvSpPr>
          <p:cNvPr id="49" name="Left-Right Arrow 48"/>
          <p:cNvSpPr/>
          <p:nvPr/>
        </p:nvSpPr>
        <p:spPr>
          <a:xfrm rot="5400000">
            <a:off x="5533514" y="1902358"/>
            <a:ext cx="223212" cy="101021"/>
          </a:xfrm>
          <a:prstGeom prst="leftRightArrow">
            <a:avLst/>
          </a:prstGeom>
          <a:ln>
            <a:headEnd type="arrow"/>
            <a:tailEnd type="arrow"/>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endParaRPr lang="en-US">
              <a:solidFill>
                <a:schemeClr val="bg1"/>
              </a:solidFill>
            </a:endParaRPr>
          </a:p>
        </p:txBody>
      </p:sp>
      <p:sp>
        <p:nvSpPr>
          <p:cNvPr id="50" name="Left-Right Arrow 49"/>
          <p:cNvSpPr/>
          <p:nvPr/>
        </p:nvSpPr>
        <p:spPr>
          <a:xfrm rot="5400000">
            <a:off x="3311439" y="2761581"/>
            <a:ext cx="401500" cy="104095"/>
          </a:xfrm>
          <a:prstGeom prst="leftRightArrow">
            <a:avLst/>
          </a:prstGeom>
          <a:ln>
            <a:headEnd type="arrow"/>
            <a:tailEnd type="arrow"/>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endParaRPr lang="en-US" dirty="0">
              <a:solidFill>
                <a:schemeClr val="bg1"/>
              </a:solidFill>
            </a:endParaRPr>
          </a:p>
        </p:txBody>
      </p:sp>
      <p:sp>
        <p:nvSpPr>
          <p:cNvPr id="51" name="Left-Right Arrow 50"/>
          <p:cNvSpPr/>
          <p:nvPr/>
        </p:nvSpPr>
        <p:spPr>
          <a:xfrm rot="5400000">
            <a:off x="5411322" y="2749994"/>
            <a:ext cx="440846" cy="87925"/>
          </a:xfrm>
          <a:prstGeom prst="leftRightArrow">
            <a:avLst/>
          </a:prstGeom>
          <a:ln>
            <a:headEnd type="arrow"/>
            <a:tailEnd type="arrow"/>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endParaRPr lang="en-US" dirty="0">
              <a:solidFill>
                <a:schemeClr val="bg1"/>
              </a:solidFill>
            </a:endParaRPr>
          </a:p>
        </p:txBody>
      </p:sp>
      <p:sp>
        <p:nvSpPr>
          <p:cNvPr id="52" name="Rectangle 51"/>
          <p:cNvSpPr/>
          <p:nvPr/>
        </p:nvSpPr>
        <p:spPr>
          <a:xfrm>
            <a:off x="348156" y="4798377"/>
            <a:ext cx="1295400" cy="533400"/>
          </a:xfrm>
          <a:prstGeom prst="rect">
            <a:avLst/>
          </a:prstGeom>
          <a:solidFill>
            <a:schemeClr val="accent1">
              <a:lumMod val="75000"/>
            </a:schemeClr>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defTabSz="914099" fontAlgn="base">
              <a:spcBef>
                <a:spcPct val="0"/>
              </a:spcBef>
              <a:spcAft>
                <a:spcPct val="0"/>
              </a:spcAft>
            </a:pPr>
            <a:r>
              <a:rPr lang="en-US" sz="1200" b="1" dirty="0" smtClean="0">
                <a:solidFill>
                  <a:srgbClr val="FFFFFF"/>
                </a:solidFill>
              </a:rPr>
              <a:t>MDS Excel </a:t>
            </a:r>
            <a:br>
              <a:rPr lang="en-US" sz="1200" b="1" dirty="0" smtClean="0">
                <a:solidFill>
                  <a:srgbClr val="FFFFFF"/>
                </a:solidFill>
              </a:rPr>
            </a:br>
            <a:r>
              <a:rPr lang="en-US" sz="1200" b="1" dirty="0" smtClean="0">
                <a:solidFill>
                  <a:srgbClr val="FFFFFF"/>
                </a:solidFill>
              </a:rPr>
              <a:t>Add in</a:t>
            </a:r>
            <a:endParaRPr lang="en-US" sz="1200" b="1" dirty="0">
              <a:solidFill>
                <a:srgbClr val="FFFFFF"/>
              </a:solidFill>
            </a:endParaRPr>
          </a:p>
        </p:txBody>
      </p:sp>
      <p:sp>
        <p:nvSpPr>
          <p:cNvPr id="53" name="Rectangle 52"/>
          <p:cNvSpPr/>
          <p:nvPr/>
        </p:nvSpPr>
        <p:spPr>
          <a:xfrm>
            <a:off x="348156" y="5567491"/>
            <a:ext cx="1295400" cy="533400"/>
          </a:xfrm>
          <a:prstGeom prst="rect">
            <a:avLst/>
          </a:prstGeom>
          <a:solidFill>
            <a:schemeClr val="accent1">
              <a:lumMod val="75000"/>
            </a:schemeClr>
          </a:solid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defTabSz="914099" fontAlgn="base">
              <a:spcBef>
                <a:spcPct val="0"/>
              </a:spcBef>
              <a:spcAft>
                <a:spcPct val="0"/>
              </a:spcAft>
            </a:pPr>
            <a:r>
              <a:rPr lang="en-US" sz="1200" b="1" dirty="0" smtClean="0">
                <a:solidFill>
                  <a:srgbClr val="FFFFFF"/>
                </a:solidFill>
              </a:rPr>
              <a:t>Future Clients – Excel, SharePoint </a:t>
            </a:r>
            <a:endParaRPr lang="en-US" sz="1200" b="1" dirty="0">
              <a:solidFill>
                <a:srgbClr val="FFFFFF"/>
              </a:solidFill>
            </a:endParaRPr>
          </a:p>
        </p:txBody>
      </p:sp>
      <p:sp>
        <p:nvSpPr>
          <p:cNvPr id="54" name="Left-Right Arrow 53"/>
          <p:cNvSpPr/>
          <p:nvPr/>
        </p:nvSpPr>
        <p:spPr>
          <a:xfrm>
            <a:off x="1785722" y="3319795"/>
            <a:ext cx="505033" cy="218167"/>
          </a:xfrm>
          <a:prstGeom prst="leftRightArrow">
            <a:avLst/>
          </a:prstGeom>
          <a:ln>
            <a:headEnd type="arrow"/>
            <a:tailEnd type="arrow"/>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endParaRPr lang="en-US">
              <a:solidFill>
                <a:schemeClr val="bg1"/>
              </a:solidFill>
            </a:endParaRPr>
          </a:p>
        </p:txBody>
      </p:sp>
      <p:sp>
        <p:nvSpPr>
          <p:cNvPr id="55" name="Left-Right Arrow 54"/>
          <p:cNvSpPr/>
          <p:nvPr/>
        </p:nvSpPr>
        <p:spPr>
          <a:xfrm rot="5400000">
            <a:off x="3550986" y="1904669"/>
            <a:ext cx="174554" cy="126871"/>
          </a:xfrm>
          <a:prstGeom prst="leftRightArrow">
            <a:avLst/>
          </a:prstGeom>
          <a:ln>
            <a:headEnd type="arrow"/>
            <a:tailEnd type="arrow"/>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algn="ctr"/>
            <a:endParaRPr lang="en-US">
              <a:solidFill>
                <a:schemeClr val="bg1"/>
              </a:solidFill>
            </a:endParaRPr>
          </a:p>
        </p:txBody>
      </p:sp>
    </p:spTree>
    <p:extLst>
      <p:ext uri="{BB962C8B-B14F-4D97-AF65-F5344CB8AC3E}">
        <p14:creationId xmlns:p14="http://schemas.microsoft.com/office/powerpoint/2010/main" val="2932567957"/>
      </p:ext>
    </p:extLst>
  </p:cSld>
  <p:clrMapOvr>
    <a:masterClrMapping/>
  </p:clrMapOvr>
  <p:transition advTm="10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Quality Services</a:t>
            </a:r>
            <a:endParaRPr lang="de-DE" dirty="0"/>
          </a:p>
        </p:txBody>
      </p:sp>
      <p:sp>
        <p:nvSpPr>
          <p:cNvPr id="3" name="Content Placeholder 2"/>
          <p:cNvSpPr>
            <a:spLocks noGrp="1"/>
          </p:cNvSpPr>
          <p:nvPr>
            <p:ph idx="1"/>
          </p:nvPr>
        </p:nvSpPr>
        <p:spPr/>
        <p:txBody>
          <a:bodyPr/>
          <a:lstStyle/>
          <a:p>
            <a:r>
              <a:rPr lang="de-DE" dirty="0" smtClean="0"/>
              <a:t>Integration in </a:t>
            </a:r>
          </a:p>
          <a:p>
            <a:pPr lvl="1"/>
            <a:r>
              <a:rPr lang="de-DE" dirty="0" smtClean="0"/>
              <a:t>SSIS</a:t>
            </a:r>
          </a:p>
          <a:p>
            <a:pPr lvl="2"/>
            <a:r>
              <a:rPr lang="de-DE" dirty="0" smtClean="0"/>
              <a:t>Data Correction Komponente</a:t>
            </a:r>
          </a:p>
          <a:p>
            <a:pPr lvl="2"/>
            <a:r>
              <a:rPr lang="de-DE" dirty="0" smtClean="0"/>
              <a:t>Noch ohne Matching und Deduplizierung</a:t>
            </a:r>
          </a:p>
          <a:p>
            <a:pPr lvl="1"/>
            <a:r>
              <a:rPr lang="de-DE" dirty="0" smtClean="0"/>
              <a:t>Excel</a:t>
            </a:r>
          </a:p>
          <a:p>
            <a:pPr lvl="2"/>
            <a:r>
              <a:rPr lang="de-DE" dirty="0" smtClean="0"/>
              <a:t>MDS Add-In</a:t>
            </a:r>
          </a:p>
          <a:p>
            <a:pPr lvl="2"/>
            <a:r>
              <a:rPr lang="de-DE" dirty="0" smtClean="0"/>
              <a:t>Matching</a:t>
            </a:r>
          </a:p>
          <a:p>
            <a:pPr lvl="1"/>
            <a:endParaRPr lang="de-DE" dirty="0"/>
          </a:p>
        </p:txBody>
      </p:sp>
    </p:spTree>
    <p:extLst>
      <p:ext uri="{BB962C8B-B14F-4D97-AF65-F5344CB8AC3E}">
        <p14:creationId xmlns:p14="http://schemas.microsoft.com/office/powerpoint/2010/main" val="4262683369"/>
      </p:ext>
    </p:extLst>
  </p:cSld>
  <p:clrMapOvr>
    <a:masterClrMapping/>
  </p:clrMapOvr>
  <p:transition advTm="1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a:xfrm>
            <a:off x="457200" y="-26988"/>
            <a:ext cx="8229600" cy="1133476"/>
          </a:xfrm>
        </p:spPr>
        <p:txBody>
          <a:bodyPr/>
          <a:lstStyle/>
          <a:p>
            <a:pPr eaLnBrk="1" hangingPunct="1"/>
            <a:r>
              <a:rPr lang="de-DE" smtClean="0">
                <a:solidFill>
                  <a:schemeClr val="accent1"/>
                </a:solidFill>
              </a:rPr>
              <a:t>Event</a:t>
            </a:r>
          </a:p>
        </p:txBody>
      </p:sp>
      <p:sp>
        <p:nvSpPr>
          <p:cNvPr id="4099" name="Rectangle 1"/>
          <p:cNvSpPr>
            <a:spLocks noChangeArrowheads="1"/>
          </p:cNvSpPr>
          <p:nvPr/>
        </p:nvSpPr>
        <p:spPr bwMode="auto">
          <a:xfrm>
            <a:off x="617538" y="4076700"/>
            <a:ext cx="79930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de-DE" b="1"/>
              <a:t>Gemeinsame Veranstaltung mit PASS Deutschland e.V.</a:t>
            </a:r>
          </a:p>
          <a:p>
            <a:r>
              <a:rPr lang="de-DE" b="1"/>
              <a:t>2 Tage + 1 Extra Tag (aufgrund hoher Nachfrage) </a:t>
            </a:r>
            <a:endParaRPr lang="de-DE"/>
          </a:p>
          <a:p>
            <a:r>
              <a:rPr lang="de-DE"/>
              <a:t>820 Registrierungen </a:t>
            </a:r>
          </a:p>
          <a:p>
            <a:r>
              <a:rPr lang="de-DE"/>
              <a:t>22 Sponsoring Partner </a:t>
            </a:r>
          </a:p>
          <a:p>
            <a:r>
              <a:rPr lang="en-US"/>
              <a:t>Top Partner: HP, SAP, EMC </a:t>
            </a:r>
          </a:p>
          <a:p>
            <a:r>
              <a:rPr lang="de-DE"/>
              <a:t>Top Kunden: Audi, Air Berlin, Commerzbank, uvm. </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1160463"/>
            <a:ext cx="733425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6" descr="he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3" y="1144588"/>
            <a:ext cx="91440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Analysis Services 2012</a:t>
            </a:r>
            <a:endParaRPr lang="de-DE" dirty="0"/>
          </a:p>
        </p:txBody>
      </p:sp>
      <p:sp>
        <p:nvSpPr>
          <p:cNvPr id="3" name="Content Placeholder 2"/>
          <p:cNvSpPr>
            <a:spLocks noGrp="1"/>
          </p:cNvSpPr>
          <p:nvPr>
            <p:ph idx="1"/>
          </p:nvPr>
        </p:nvSpPr>
        <p:spPr/>
        <p:txBody>
          <a:bodyPr/>
          <a:lstStyle/>
          <a:p>
            <a:r>
              <a:rPr lang="de-DE" dirty="0" smtClean="0"/>
              <a:t>UDM </a:t>
            </a:r>
            <a:r>
              <a:rPr lang="de-DE" dirty="0" smtClean="0">
                <a:sym typeface="Wingdings" pitchFamily="2" charset="2"/>
              </a:rPr>
              <a:t> BI Dimensional Model (BISM)</a:t>
            </a:r>
          </a:p>
          <a:p>
            <a:r>
              <a:rPr lang="de-DE" dirty="0" smtClean="0">
                <a:sym typeface="Wingdings" pitchFamily="2" charset="2"/>
              </a:rPr>
              <a:t>BISM</a:t>
            </a:r>
          </a:p>
          <a:p>
            <a:pPr lvl="1"/>
            <a:r>
              <a:rPr lang="de-DE" dirty="0" smtClean="0">
                <a:sym typeface="Wingdings" pitchFamily="2" charset="2"/>
              </a:rPr>
              <a:t>Mehrdimensional</a:t>
            </a:r>
          </a:p>
          <a:p>
            <a:pPr lvl="2"/>
            <a:r>
              <a:rPr lang="de-DE" dirty="0" smtClean="0">
                <a:sym typeface="Wingdings" pitchFamily="2" charset="2"/>
              </a:rPr>
              <a:t>MOLAP/ROLAP, MDX, Data Mining</a:t>
            </a:r>
          </a:p>
          <a:p>
            <a:pPr lvl="1"/>
            <a:r>
              <a:rPr lang="de-DE" dirty="0" smtClean="0">
                <a:sym typeface="Wingdings" pitchFamily="2" charset="2"/>
              </a:rPr>
              <a:t>Power Pivot – Self-Service BI</a:t>
            </a:r>
          </a:p>
          <a:p>
            <a:pPr lvl="2"/>
            <a:r>
              <a:rPr lang="de-DE" dirty="0" smtClean="0">
                <a:sym typeface="Wingdings" pitchFamily="2" charset="2"/>
              </a:rPr>
              <a:t>Excel / SharePoint Add-In, DAX (+41 Funktionen)</a:t>
            </a:r>
          </a:p>
          <a:p>
            <a:pPr lvl="1"/>
            <a:r>
              <a:rPr lang="de-DE" dirty="0" smtClean="0">
                <a:sym typeface="Wingdings" pitchFamily="2" charset="2"/>
              </a:rPr>
              <a:t>Tabellarisch – </a:t>
            </a:r>
            <a:r>
              <a:rPr lang="de-DE" dirty="0">
                <a:sym typeface="Wingdings" pitchFamily="2" charset="2"/>
              </a:rPr>
              <a:t>managed Self-Service BI</a:t>
            </a:r>
            <a:endParaRPr lang="de-DE" dirty="0" smtClean="0">
              <a:sym typeface="Wingdings" pitchFamily="2" charset="2"/>
            </a:endParaRPr>
          </a:p>
          <a:p>
            <a:pPr lvl="2"/>
            <a:r>
              <a:rPr lang="de-DE" dirty="0" smtClean="0">
                <a:sym typeface="Wingdings" pitchFamily="2" charset="2"/>
              </a:rPr>
              <a:t>Vertipaq, DAX (MDX für Abfrage möglich)</a:t>
            </a:r>
          </a:p>
          <a:p>
            <a:pPr lvl="1"/>
            <a:endParaRPr lang="de-DE" dirty="0" smtClean="0">
              <a:sym typeface="Wingdings" pitchFamily="2" charset="2"/>
            </a:endParaRPr>
          </a:p>
          <a:p>
            <a:endParaRPr lang="de-DE" dirty="0"/>
          </a:p>
        </p:txBody>
      </p:sp>
    </p:spTree>
    <p:extLst>
      <p:ext uri="{BB962C8B-B14F-4D97-AF65-F5344CB8AC3E}">
        <p14:creationId xmlns:p14="http://schemas.microsoft.com/office/powerpoint/2010/main" val="1210837368"/>
      </p:ext>
    </p:extLst>
  </p:cSld>
  <p:clrMapOvr>
    <a:masterClrMapping/>
  </p:clrMapOvr>
  <p:transition advTm="10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Analysis Services 2012</a:t>
            </a:r>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60749"/>
            <a:ext cx="7488832" cy="505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607938"/>
      </p:ext>
    </p:extLst>
  </p:cSld>
  <p:clrMapOvr>
    <a:masterClrMapping/>
  </p:clrMapOvr>
  <p:transition advTm="10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Analysis Services 2012</a:t>
            </a:r>
          </a:p>
        </p:txBody>
      </p:sp>
      <p:sp>
        <p:nvSpPr>
          <p:cNvPr id="3" name="Content Placeholder 2"/>
          <p:cNvSpPr>
            <a:spLocks noGrp="1"/>
          </p:cNvSpPr>
          <p:nvPr>
            <p:ph idx="1"/>
          </p:nvPr>
        </p:nvSpPr>
        <p:spPr/>
        <p:txBody>
          <a:bodyPr/>
          <a:lstStyle/>
          <a:p>
            <a:r>
              <a:rPr lang="de-DE" dirty="0" smtClean="0"/>
              <a:t>Power Pivot Konfigurationstool</a:t>
            </a:r>
          </a:p>
          <a:p>
            <a:r>
              <a:rPr lang="de-DE" dirty="0" smtClean="0"/>
              <a:t>Power Pivot holt auf</a:t>
            </a:r>
          </a:p>
          <a:p>
            <a:pPr lvl="1"/>
            <a:r>
              <a:rPr lang="de-DE" dirty="0" smtClean="0"/>
              <a:t>KPIs, Perspektiven</a:t>
            </a:r>
          </a:p>
          <a:p>
            <a:pPr lvl="1"/>
            <a:r>
              <a:rPr lang="de-DE" dirty="0" smtClean="0"/>
              <a:t>Hierarchien (auch Parent/Child)</a:t>
            </a:r>
          </a:p>
          <a:p>
            <a:pPr lvl="1"/>
            <a:r>
              <a:rPr lang="de-DE" dirty="0" smtClean="0"/>
              <a:t>Distinct Count</a:t>
            </a:r>
          </a:p>
          <a:p>
            <a:pPr lvl="1"/>
            <a:r>
              <a:rPr lang="de-DE" dirty="0" smtClean="0"/>
              <a:t>Partitionierung</a:t>
            </a:r>
          </a:p>
          <a:p>
            <a:pPr lvl="1"/>
            <a:r>
              <a:rPr lang="de-DE" dirty="0" smtClean="0"/>
              <a:t>Datenbasierte Berechtigungen</a:t>
            </a:r>
          </a:p>
          <a:p>
            <a:pPr lvl="1"/>
            <a:endParaRPr lang="de-DE" dirty="0" smtClean="0"/>
          </a:p>
          <a:p>
            <a:endParaRPr lang="de-DE" dirty="0"/>
          </a:p>
        </p:txBody>
      </p:sp>
    </p:spTree>
    <p:extLst>
      <p:ext uri="{BB962C8B-B14F-4D97-AF65-F5344CB8AC3E}">
        <p14:creationId xmlns:p14="http://schemas.microsoft.com/office/powerpoint/2010/main" val="381590372"/>
      </p:ext>
    </p:extLst>
  </p:cSld>
  <p:clrMapOvr>
    <a:masterClrMapping/>
  </p:clrMapOvr>
  <p:transition advTm="10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Analysis Services 2012</a:t>
            </a:r>
          </a:p>
        </p:txBody>
      </p:sp>
      <p:sp>
        <p:nvSpPr>
          <p:cNvPr id="3" name="Content Placeholder 2"/>
          <p:cNvSpPr>
            <a:spLocks noGrp="1"/>
          </p:cNvSpPr>
          <p:nvPr>
            <p:ph idx="1"/>
          </p:nvPr>
        </p:nvSpPr>
        <p:spPr/>
        <p:txBody>
          <a:bodyPr/>
          <a:lstStyle/>
          <a:p>
            <a:r>
              <a:rPr lang="de-DE" dirty="0" smtClean="0"/>
              <a:t>Power Pivot weiter bestehende Lücken</a:t>
            </a:r>
          </a:p>
          <a:p>
            <a:pPr lvl="1"/>
            <a:r>
              <a:rPr lang="de-DE" dirty="0" smtClean="0"/>
              <a:t>Actions, </a:t>
            </a:r>
            <a:r>
              <a:rPr lang="de-DE" dirty="0"/>
              <a:t>Translations, Writeback</a:t>
            </a:r>
          </a:p>
          <a:p>
            <a:pPr lvl="1"/>
            <a:r>
              <a:rPr lang="de-DE" dirty="0" smtClean="0"/>
              <a:t>.NET Stored Procedures</a:t>
            </a:r>
          </a:p>
          <a:p>
            <a:pPr lvl="1"/>
            <a:r>
              <a:rPr lang="de-DE" dirty="0" smtClean="0"/>
              <a:t>Account-Dimensionen</a:t>
            </a:r>
          </a:p>
          <a:p>
            <a:pPr lvl="1"/>
            <a:r>
              <a:rPr lang="de-DE" dirty="0" smtClean="0"/>
              <a:t>Semi-additive Measures</a:t>
            </a:r>
          </a:p>
          <a:p>
            <a:pPr lvl="1"/>
            <a:r>
              <a:rPr lang="de-DE" dirty="0" smtClean="0"/>
              <a:t>Drillthrough</a:t>
            </a:r>
          </a:p>
          <a:p>
            <a:pPr lvl="1"/>
            <a:r>
              <a:rPr lang="de-DE" dirty="0" smtClean="0"/>
              <a:t>Cell-Security</a:t>
            </a:r>
          </a:p>
          <a:p>
            <a:pPr lvl="1"/>
            <a:r>
              <a:rPr lang="de-DE" dirty="0" smtClean="0"/>
              <a:t>M:n Dimensionen</a:t>
            </a:r>
          </a:p>
        </p:txBody>
      </p:sp>
    </p:spTree>
    <p:extLst>
      <p:ext uri="{BB962C8B-B14F-4D97-AF65-F5344CB8AC3E}">
        <p14:creationId xmlns:p14="http://schemas.microsoft.com/office/powerpoint/2010/main" val="3159244690"/>
      </p:ext>
    </p:extLst>
  </p:cSld>
  <p:clrMapOvr>
    <a:masterClrMapping/>
  </p:clrMapOvr>
  <p:transition advTm="10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Column Store Indizes</a:t>
            </a:r>
            <a:endParaRPr lang="de-DE" dirty="0"/>
          </a:p>
        </p:txBody>
      </p:sp>
      <p:sp>
        <p:nvSpPr>
          <p:cNvPr id="3" name="Content Placeholder 2"/>
          <p:cNvSpPr>
            <a:spLocks noGrp="1"/>
          </p:cNvSpPr>
          <p:nvPr>
            <p:ph idx="1"/>
          </p:nvPr>
        </p:nvSpPr>
        <p:spPr/>
        <p:txBody>
          <a:bodyPr/>
          <a:lstStyle/>
          <a:p>
            <a:r>
              <a:rPr lang="de-DE" dirty="0" smtClean="0"/>
              <a:t>Daten spaltenweise komprimiert speichern</a:t>
            </a:r>
          </a:p>
          <a:p>
            <a:pPr lvl="1"/>
            <a:r>
              <a:rPr lang="de-DE" dirty="0" smtClean="0">
                <a:sym typeface="Wingdings" pitchFamily="2" charset="2"/>
              </a:rPr>
              <a:t> </a:t>
            </a:r>
            <a:r>
              <a:rPr lang="de-DE" dirty="0" smtClean="0"/>
              <a:t>Integer/Dictionary, Sort, run-length/bit pack</a:t>
            </a:r>
          </a:p>
          <a:p>
            <a:pPr lvl="1"/>
            <a:r>
              <a:rPr lang="de-DE" dirty="0" smtClean="0"/>
              <a:t>Spalte </a:t>
            </a:r>
            <a:r>
              <a:rPr lang="de-DE" dirty="0" smtClean="0">
                <a:sym typeface="Wingdings" pitchFamily="2" charset="2"/>
              </a:rPr>
              <a:t> </a:t>
            </a:r>
            <a:r>
              <a:rPr lang="de-DE" dirty="0" smtClean="0"/>
              <a:t>Segment </a:t>
            </a:r>
            <a:r>
              <a:rPr lang="de-DE" dirty="0" smtClean="0">
                <a:sym typeface="Wingdings" pitchFamily="2" charset="2"/>
              </a:rPr>
              <a:t> BLOB</a:t>
            </a:r>
          </a:p>
          <a:p>
            <a:pPr lvl="1"/>
            <a:r>
              <a:rPr lang="de-DE" dirty="0" smtClean="0">
                <a:sym typeface="Wingdings" pitchFamily="2" charset="2"/>
              </a:rPr>
              <a:t>Row group mit ca. 1 Mio Zeilen</a:t>
            </a:r>
            <a:endParaRPr lang="de-DE" dirty="0" smtClean="0"/>
          </a:p>
          <a:p>
            <a:r>
              <a:rPr lang="de-DE" dirty="0" smtClean="0"/>
              <a:t>Hohe Kompression</a:t>
            </a:r>
          </a:p>
          <a:p>
            <a:pPr lvl="1"/>
            <a:r>
              <a:rPr lang="de-DE" dirty="0" smtClean="0"/>
              <a:t>&gt;2-3 mal besser als Page-Compression</a:t>
            </a:r>
          </a:p>
          <a:p>
            <a:pPr lvl="1"/>
            <a:r>
              <a:rPr lang="de-DE" dirty="0" smtClean="0"/>
              <a:t>Bessere Cache Trefferraten </a:t>
            </a:r>
          </a:p>
          <a:p>
            <a:pPr lvl="1"/>
            <a:r>
              <a:rPr lang="de-DE" dirty="0" smtClean="0"/>
              <a:t>Weniger IO bei Scans</a:t>
            </a:r>
            <a:endParaRPr lang="de-DE" dirty="0"/>
          </a:p>
        </p:txBody>
      </p:sp>
    </p:spTree>
    <p:extLst>
      <p:ext uri="{BB962C8B-B14F-4D97-AF65-F5344CB8AC3E}">
        <p14:creationId xmlns:p14="http://schemas.microsoft.com/office/powerpoint/2010/main" val="2282147182"/>
      </p:ext>
    </p:extLst>
  </p:cSld>
  <p:clrMapOvr>
    <a:masterClrMapping/>
  </p:clrMapOvr>
  <p:transition advTm="10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Index-Anlage &amp; Speicherung</a:t>
            </a:r>
          </a:p>
        </p:txBody>
      </p:sp>
      <p:sp>
        <p:nvSpPr>
          <p:cNvPr id="4" name="TextBox 191"/>
          <p:cNvSpPr txBox="1"/>
          <p:nvPr/>
        </p:nvSpPr>
        <p:spPr>
          <a:xfrm>
            <a:off x="334193" y="1376772"/>
            <a:ext cx="1916839" cy="461665"/>
          </a:xfrm>
          <a:prstGeom prst="rect">
            <a:avLst/>
          </a:prstGeom>
          <a:noFill/>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2400" dirty="0" err="1" smtClean="0">
                <a:cs typeface="Arial" pitchFamily="34" charset="0"/>
              </a:rPr>
              <a:t>Basistabelle</a:t>
            </a:r>
            <a:r>
              <a:rPr lang="en-US" sz="2400" dirty="0" smtClean="0">
                <a:cs typeface="Arial" pitchFamily="34" charset="0"/>
              </a:rPr>
              <a:t> </a:t>
            </a:r>
            <a:endParaRPr lang="en-US" sz="2400" dirty="0">
              <a:cs typeface="Arial" pitchFamily="34" charset="0"/>
            </a:endParaRPr>
          </a:p>
        </p:txBody>
      </p:sp>
      <p:grpSp>
        <p:nvGrpSpPr>
          <p:cNvPr id="5" name="Group 4"/>
          <p:cNvGrpSpPr/>
          <p:nvPr/>
        </p:nvGrpSpPr>
        <p:grpSpPr>
          <a:xfrm>
            <a:off x="174733" y="1741809"/>
            <a:ext cx="4180182" cy="2784487"/>
            <a:chOff x="287016" y="2522552"/>
            <a:chExt cx="4180182" cy="2784487"/>
          </a:xfrm>
        </p:grpSpPr>
        <p:grpSp>
          <p:nvGrpSpPr>
            <p:cNvPr id="29" name="Group 28"/>
            <p:cNvGrpSpPr>
              <a:grpSpLocks/>
            </p:cNvGrpSpPr>
            <p:nvPr/>
          </p:nvGrpSpPr>
          <p:grpSpPr bwMode="auto">
            <a:xfrm>
              <a:off x="287016" y="2522552"/>
              <a:ext cx="4180182" cy="2784487"/>
              <a:chOff x="241" y="1589"/>
              <a:chExt cx="3510" cy="1754"/>
            </a:xfrm>
          </p:grpSpPr>
          <p:sp>
            <p:nvSpPr>
              <p:cNvPr id="33" name="Rectangle 32"/>
              <p:cNvSpPr>
                <a:spLocks noChangeArrowheads="1"/>
              </p:cNvSpPr>
              <p:nvPr/>
            </p:nvSpPr>
            <p:spPr bwMode="auto">
              <a:xfrm>
                <a:off x="475" y="1951"/>
                <a:ext cx="506"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34" name="Rectangle 33"/>
              <p:cNvSpPr>
                <a:spLocks noChangeArrowheads="1"/>
              </p:cNvSpPr>
              <p:nvPr/>
            </p:nvSpPr>
            <p:spPr bwMode="auto">
              <a:xfrm>
                <a:off x="475" y="1951"/>
                <a:ext cx="506"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35" name="Line 82"/>
              <p:cNvSpPr>
                <a:spLocks noChangeShapeType="1"/>
              </p:cNvSpPr>
              <p:nvPr/>
            </p:nvSpPr>
            <p:spPr bwMode="auto">
              <a:xfrm>
                <a:off x="475" y="2014"/>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36" name="Freeform 35"/>
              <p:cNvSpPr>
                <a:spLocks/>
              </p:cNvSpPr>
              <p:nvPr/>
            </p:nvSpPr>
            <p:spPr bwMode="auto">
              <a:xfrm>
                <a:off x="728" y="1951"/>
                <a:ext cx="168" cy="126"/>
              </a:xfrm>
              <a:custGeom>
                <a:avLst/>
                <a:gdLst>
                  <a:gd name="T0" fmla="*/ 0 w 168"/>
                  <a:gd name="T1" fmla="*/ 0 h 253"/>
                  <a:gd name="T2" fmla="*/ 0 w 168"/>
                  <a:gd name="T3" fmla="*/ 253 h 253"/>
                  <a:gd name="T4" fmla="*/ 168 w 168"/>
                  <a:gd name="T5" fmla="*/ 253 h 253"/>
                </a:gdLst>
                <a:ahLst/>
                <a:cxnLst>
                  <a:cxn ang="0">
                    <a:pos x="T0" y="T1"/>
                  </a:cxn>
                  <a:cxn ang="0">
                    <a:pos x="T2" y="T3"/>
                  </a:cxn>
                  <a:cxn ang="0">
                    <a:pos x="T4" y="T5"/>
                  </a:cxn>
                </a:cxnLst>
                <a:rect l="0" t="0" r="r" b="b"/>
                <a:pathLst>
                  <a:path w="168" h="253">
                    <a:moveTo>
                      <a:pt x="0" y="0"/>
                    </a:moveTo>
                    <a:lnTo>
                      <a:pt x="0" y="253"/>
                    </a:lnTo>
                    <a:lnTo>
                      <a:pt x="168"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37" name="Rectangle 36"/>
              <p:cNvSpPr>
                <a:spLocks noChangeArrowheads="1"/>
              </p:cNvSpPr>
              <p:nvPr/>
            </p:nvSpPr>
            <p:spPr bwMode="auto">
              <a:xfrm>
                <a:off x="981" y="1951"/>
                <a:ext cx="507"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38" name="Rectangle 37"/>
              <p:cNvSpPr>
                <a:spLocks noChangeArrowheads="1"/>
              </p:cNvSpPr>
              <p:nvPr/>
            </p:nvSpPr>
            <p:spPr bwMode="auto">
              <a:xfrm>
                <a:off x="981" y="1951"/>
                <a:ext cx="507"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39" name="Line 86"/>
              <p:cNvSpPr>
                <a:spLocks noChangeShapeType="1"/>
              </p:cNvSpPr>
              <p:nvPr/>
            </p:nvSpPr>
            <p:spPr bwMode="auto">
              <a:xfrm>
                <a:off x="981" y="2014"/>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40" name="Freeform 39"/>
              <p:cNvSpPr>
                <a:spLocks/>
              </p:cNvSpPr>
              <p:nvPr/>
            </p:nvSpPr>
            <p:spPr bwMode="auto">
              <a:xfrm>
                <a:off x="1234" y="1951"/>
                <a:ext cx="170" cy="126"/>
              </a:xfrm>
              <a:custGeom>
                <a:avLst/>
                <a:gdLst>
                  <a:gd name="T0" fmla="*/ 0 w 170"/>
                  <a:gd name="T1" fmla="*/ 0 h 253"/>
                  <a:gd name="T2" fmla="*/ 0 w 170"/>
                  <a:gd name="T3" fmla="*/ 253 h 253"/>
                  <a:gd name="T4" fmla="*/ 170 w 170"/>
                  <a:gd name="T5" fmla="*/ 253 h 253"/>
                </a:gdLst>
                <a:ahLst/>
                <a:cxnLst>
                  <a:cxn ang="0">
                    <a:pos x="T0" y="T1"/>
                  </a:cxn>
                  <a:cxn ang="0">
                    <a:pos x="T2" y="T3"/>
                  </a:cxn>
                  <a:cxn ang="0">
                    <a:pos x="T4" y="T5"/>
                  </a:cxn>
                </a:cxnLst>
                <a:rect l="0" t="0" r="r" b="b"/>
                <a:pathLst>
                  <a:path w="170" h="253">
                    <a:moveTo>
                      <a:pt x="0" y="0"/>
                    </a:moveTo>
                    <a:lnTo>
                      <a:pt x="0" y="253"/>
                    </a:lnTo>
                    <a:lnTo>
                      <a:pt x="170"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41" name="Rectangle 40"/>
              <p:cNvSpPr>
                <a:spLocks noChangeArrowheads="1"/>
              </p:cNvSpPr>
              <p:nvPr/>
            </p:nvSpPr>
            <p:spPr bwMode="auto">
              <a:xfrm>
                <a:off x="475" y="1823"/>
                <a:ext cx="506" cy="1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42" name="Rectangle 41"/>
              <p:cNvSpPr>
                <a:spLocks noChangeArrowheads="1"/>
              </p:cNvSpPr>
              <p:nvPr/>
            </p:nvSpPr>
            <p:spPr bwMode="auto">
              <a:xfrm>
                <a:off x="475" y="1823"/>
                <a:ext cx="506" cy="128"/>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43" name="Line 90"/>
              <p:cNvSpPr>
                <a:spLocks noChangeShapeType="1"/>
              </p:cNvSpPr>
              <p:nvPr/>
            </p:nvSpPr>
            <p:spPr bwMode="auto">
              <a:xfrm>
                <a:off x="475" y="1888"/>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44" name="Freeform 43"/>
              <p:cNvSpPr>
                <a:spLocks/>
              </p:cNvSpPr>
              <p:nvPr/>
            </p:nvSpPr>
            <p:spPr bwMode="auto">
              <a:xfrm>
                <a:off x="728" y="1823"/>
                <a:ext cx="168" cy="128"/>
              </a:xfrm>
              <a:custGeom>
                <a:avLst/>
                <a:gdLst>
                  <a:gd name="T0" fmla="*/ 0 w 168"/>
                  <a:gd name="T1" fmla="*/ 0 h 255"/>
                  <a:gd name="T2" fmla="*/ 0 w 168"/>
                  <a:gd name="T3" fmla="*/ 255 h 255"/>
                  <a:gd name="T4" fmla="*/ 168 w 168"/>
                  <a:gd name="T5" fmla="*/ 255 h 255"/>
                </a:gdLst>
                <a:ahLst/>
                <a:cxnLst>
                  <a:cxn ang="0">
                    <a:pos x="T0" y="T1"/>
                  </a:cxn>
                  <a:cxn ang="0">
                    <a:pos x="T2" y="T3"/>
                  </a:cxn>
                  <a:cxn ang="0">
                    <a:pos x="T4" y="T5"/>
                  </a:cxn>
                </a:cxnLst>
                <a:rect l="0" t="0" r="r" b="b"/>
                <a:pathLst>
                  <a:path w="168" h="255">
                    <a:moveTo>
                      <a:pt x="0" y="0"/>
                    </a:moveTo>
                    <a:lnTo>
                      <a:pt x="0" y="255"/>
                    </a:lnTo>
                    <a:lnTo>
                      <a:pt x="168" y="255"/>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45" name="Rectangle 44"/>
              <p:cNvSpPr>
                <a:spLocks noChangeArrowheads="1"/>
              </p:cNvSpPr>
              <p:nvPr/>
            </p:nvSpPr>
            <p:spPr bwMode="auto">
              <a:xfrm>
                <a:off x="981" y="1823"/>
                <a:ext cx="507" cy="1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46" name="Rectangle 45"/>
              <p:cNvSpPr>
                <a:spLocks noChangeArrowheads="1"/>
              </p:cNvSpPr>
              <p:nvPr/>
            </p:nvSpPr>
            <p:spPr bwMode="auto">
              <a:xfrm>
                <a:off x="981" y="1823"/>
                <a:ext cx="507" cy="128"/>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47" name="Line 94"/>
              <p:cNvSpPr>
                <a:spLocks noChangeShapeType="1"/>
              </p:cNvSpPr>
              <p:nvPr/>
            </p:nvSpPr>
            <p:spPr bwMode="auto">
              <a:xfrm>
                <a:off x="981" y="1888"/>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48" name="Freeform 47"/>
              <p:cNvSpPr>
                <a:spLocks/>
              </p:cNvSpPr>
              <p:nvPr/>
            </p:nvSpPr>
            <p:spPr bwMode="auto">
              <a:xfrm>
                <a:off x="1234" y="1823"/>
                <a:ext cx="170" cy="128"/>
              </a:xfrm>
              <a:custGeom>
                <a:avLst/>
                <a:gdLst>
                  <a:gd name="T0" fmla="*/ 0 w 170"/>
                  <a:gd name="T1" fmla="*/ 0 h 255"/>
                  <a:gd name="T2" fmla="*/ 0 w 170"/>
                  <a:gd name="T3" fmla="*/ 255 h 255"/>
                  <a:gd name="T4" fmla="*/ 170 w 170"/>
                  <a:gd name="T5" fmla="*/ 255 h 255"/>
                </a:gdLst>
                <a:ahLst/>
                <a:cxnLst>
                  <a:cxn ang="0">
                    <a:pos x="T0" y="T1"/>
                  </a:cxn>
                  <a:cxn ang="0">
                    <a:pos x="T2" y="T3"/>
                  </a:cxn>
                  <a:cxn ang="0">
                    <a:pos x="T4" y="T5"/>
                  </a:cxn>
                </a:cxnLst>
                <a:rect l="0" t="0" r="r" b="b"/>
                <a:pathLst>
                  <a:path w="170" h="255">
                    <a:moveTo>
                      <a:pt x="0" y="0"/>
                    </a:moveTo>
                    <a:lnTo>
                      <a:pt x="0" y="255"/>
                    </a:lnTo>
                    <a:lnTo>
                      <a:pt x="170" y="255"/>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49" name="Rectangle 48"/>
              <p:cNvSpPr>
                <a:spLocks noChangeArrowheads="1"/>
              </p:cNvSpPr>
              <p:nvPr/>
            </p:nvSpPr>
            <p:spPr bwMode="auto">
              <a:xfrm>
                <a:off x="475" y="2204"/>
                <a:ext cx="506"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50" name="Rectangle 49"/>
              <p:cNvSpPr>
                <a:spLocks noChangeArrowheads="1"/>
              </p:cNvSpPr>
              <p:nvPr/>
            </p:nvSpPr>
            <p:spPr bwMode="auto">
              <a:xfrm>
                <a:off x="475" y="2204"/>
                <a:ext cx="506"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51" name="Line 98"/>
              <p:cNvSpPr>
                <a:spLocks noChangeShapeType="1"/>
              </p:cNvSpPr>
              <p:nvPr/>
            </p:nvSpPr>
            <p:spPr bwMode="auto">
              <a:xfrm>
                <a:off x="475" y="2267"/>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52" name="Freeform 51"/>
              <p:cNvSpPr>
                <a:spLocks/>
              </p:cNvSpPr>
              <p:nvPr/>
            </p:nvSpPr>
            <p:spPr bwMode="auto">
              <a:xfrm>
                <a:off x="728" y="2204"/>
                <a:ext cx="126" cy="213"/>
              </a:xfrm>
              <a:custGeom>
                <a:avLst/>
                <a:gdLst>
                  <a:gd name="T0" fmla="*/ 0 w 126"/>
                  <a:gd name="T1" fmla="*/ 0 h 427"/>
                  <a:gd name="T2" fmla="*/ 0 w 126"/>
                  <a:gd name="T3" fmla="*/ 427 h 427"/>
                  <a:gd name="T4" fmla="*/ 126 w 126"/>
                  <a:gd name="T5" fmla="*/ 427 h 427"/>
                  <a:gd name="T6" fmla="*/ 126 w 126"/>
                  <a:gd name="T7" fmla="*/ 189 h 427"/>
                </a:gdLst>
                <a:ahLst/>
                <a:cxnLst>
                  <a:cxn ang="0">
                    <a:pos x="T0" y="T1"/>
                  </a:cxn>
                  <a:cxn ang="0">
                    <a:pos x="T2" y="T3"/>
                  </a:cxn>
                  <a:cxn ang="0">
                    <a:pos x="T4" y="T5"/>
                  </a:cxn>
                  <a:cxn ang="0">
                    <a:pos x="T6" y="T7"/>
                  </a:cxn>
                </a:cxnLst>
                <a:rect l="0" t="0" r="r" b="b"/>
                <a:pathLst>
                  <a:path w="126" h="427">
                    <a:moveTo>
                      <a:pt x="0" y="0"/>
                    </a:moveTo>
                    <a:lnTo>
                      <a:pt x="0" y="427"/>
                    </a:lnTo>
                    <a:lnTo>
                      <a:pt x="126" y="427"/>
                    </a:lnTo>
                    <a:lnTo>
                      <a:pt x="126" y="189"/>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53" name="Rectangle 52"/>
              <p:cNvSpPr>
                <a:spLocks noChangeArrowheads="1"/>
              </p:cNvSpPr>
              <p:nvPr/>
            </p:nvSpPr>
            <p:spPr bwMode="auto">
              <a:xfrm>
                <a:off x="981" y="2204"/>
                <a:ext cx="507"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54" name="Rectangle 53"/>
              <p:cNvSpPr>
                <a:spLocks noChangeArrowheads="1"/>
              </p:cNvSpPr>
              <p:nvPr/>
            </p:nvSpPr>
            <p:spPr bwMode="auto">
              <a:xfrm>
                <a:off x="981" y="2204"/>
                <a:ext cx="507"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55" name="Line 102"/>
              <p:cNvSpPr>
                <a:spLocks noChangeShapeType="1"/>
              </p:cNvSpPr>
              <p:nvPr/>
            </p:nvSpPr>
            <p:spPr bwMode="auto">
              <a:xfrm>
                <a:off x="981" y="2267"/>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56" name="Freeform 55"/>
              <p:cNvSpPr>
                <a:spLocks/>
              </p:cNvSpPr>
              <p:nvPr/>
            </p:nvSpPr>
            <p:spPr bwMode="auto">
              <a:xfrm>
                <a:off x="1234" y="2204"/>
                <a:ext cx="170" cy="126"/>
              </a:xfrm>
              <a:custGeom>
                <a:avLst/>
                <a:gdLst>
                  <a:gd name="T0" fmla="*/ 0 w 170"/>
                  <a:gd name="T1" fmla="*/ 0 h 253"/>
                  <a:gd name="T2" fmla="*/ 0 w 170"/>
                  <a:gd name="T3" fmla="*/ 253 h 253"/>
                  <a:gd name="T4" fmla="*/ 170 w 170"/>
                  <a:gd name="T5" fmla="*/ 253 h 253"/>
                </a:gdLst>
                <a:ahLst/>
                <a:cxnLst>
                  <a:cxn ang="0">
                    <a:pos x="T0" y="T1"/>
                  </a:cxn>
                  <a:cxn ang="0">
                    <a:pos x="T2" y="T3"/>
                  </a:cxn>
                  <a:cxn ang="0">
                    <a:pos x="T4" y="T5"/>
                  </a:cxn>
                </a:cxnLst>
                <a:rect l="0" t="0" r="r" b="b"/>
                <a:pathLst>
                  <a:path w="170" h="253">
                    <a:moveTo>
                      <a:pt x="0" y="0"/>
                    </a:moveTo>
                    <a:lnTo>
                      <a:pt x="0" y="253"/>
                    </a:lnTo>
                    <a:lnTo>
                      <a:pt x="170"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57" name="Rectangle 56"/>
              <p:cNvSpPr>
                <a:spLocks noChangeArrowheads="1"/>
              </p:cNvSpPr>
              <p:nvPr/>
            </p:nvSpPr>
            <p:spPr bwMode="auto">
              <a:xfrm>
                <a:off x="475" y="2077"/>
                <a:ext cx="506" cy="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58" name="Rectangle 57"/>
              <p:cNvSpPr>
                <a:spLocks noChangeArrowheads="1"/>
              </p:cNvSpPr>
              <p:nvPr/>
            </p:nvSpPr>
            <p:spPr bwMode="auto">
              <a:xfrm>
                <a:off x="475" y="2077"/>
                <a:ext cx="506" cy="127"/>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59" name="Line 106"/>
              <p:cNvSpPr>
                <a:spLocks noChangeShapeType="1"/>
              </p:cNvSpPr>
              <p:nvPr/>
            </p:nvSpPr>
            <p:spPr bwMode="auto">
              <a:xfrm>
                <a:off x="475" y="2141"/>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60" name="Freeform 59"/>
              <p:cNvSpPr>
                <a:spLocks/>
              </p:cNvSpPr>
              <p:nvPr/>
            </p:nvSpPr>
            <p:spPr bwMode="auto">
              <a:xfrm>
                <a:off x="728" y="2077"/>
                <a:ext cx="168" cy="127"/>
              </a:xfrm>
              <a:custGeom>
                <a:avLst/>
                <a:gdLst>
                  <a:gd name="T0" fmla="*/ 0 w 168"/>
                  <a:gd name="T1" fmla="*/ 0 h 253"/>
                  <a:gd name="T2" fmla="*/ 0 w 168"/>
                  <a:gd name="T3" fmla="*/ 253 h 253"/>
                  <a:gd name="T4" fmla="*/ 168 w 168"/>
                  <a:gd name="T5" fmla="*/ 253 h 253"/>
                </a:gdLst>
                <a:ahLst/>
                <a:cxnLst>
                  <a:cxn ang="0">
                    <a:pos x="T0" y="T1"/>
                  </a:cxn>
                  <a:cxn ang="0">
                    <a:pos x="T2" y="T3"/>
                  </a:cxn>
                  <a:cxn ang="0">
                    <a:pos x="T4" y="T5"/>
                  </a:cxn>
                </a:cxnLst>
                <a:rect l="0" t="0" r="r" b="b"/>
                <a:pathLst>
                  <a:path w="168" h="253">
                    <a:moveTo>
                      <a:pt x="0" y="0"/>
                    </a:moveTo>
                    <a:lnTo>
                      <a:pt x="0" y="253"/>
                    </a:lnTo>
                    <a:lnTo>
                      <a:pt x="168"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61" name="Rectangle 60"/>
              <p:cNvSpPr>
                <a:spLocks noChangeArrowheads="1"/>
              </p:cNvSpPr>
              <p:nvPr/>
            </p:nvSpPr>
            <p:spPr bwMode="auto">
              <a:xfrm>
                <a:off x="981" y="2077"/>
                <a:ext cx="507" cy="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62" name="Rectangle 61"/>
              <p:cNvSpPr>
                <a:spLocks noChangeArrowheads="1"/>
              </p:cNvSpPr>
              <p:nvPr/>
            </p:nvSpPr>
            <p:spPr bwMode="auto">
              <a:xfrm>
                <a:off x="981" y="2077"/>
                <a:ext cx="507" cy="127"/>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63" name="Line 110"/>
              <p:cNvSpPr>
                <a:spLocks noChangeShapeType="1"/>
              </p:cNvSpPr>
              <p:nvPr/>
            </p:nvSpPr>
            <p:spPr bwMode="auto">
              <a:xfrm>
                <a:off x="981" y="2141"/>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64" name="Freeform 63"/>
              <p:cNvSpPr>
                <a:spLocks/>
              </p:cNvSpPr>
              <p:nvPr/>
            </p:nvSpPr>
            <p:spPr bwMode="auto">
              <a:xfrm>
                <a:off x="1234" y="2077"/>
                <a:ext cx="170" cy="127"/>
              </a:xfrm>
              <a:custGeom>
                <a:avLst/>
                <a:gdLst>
                  <a:gd name="T0" fmla="*/ 0 w 170"/>
                  <a:gd name="T1" fmla="*/ 0 h 253"/>
                  <a:gd name="T2" fmla="*/ 0 w 170"/>
                  <a:gd name="T3" fmla="*/ 253 h 253"/>
                  <a:gd name="T4" fmla="*/ 170 w 170"/>
                  <a:gd name="T5" fmla="*/ 253 h 253"/>
                </a:gdLst>
                <a:ahLst/>
                <a:cxnLst>
                  <a:cxn ang="0">
                    <a:pos x="T0" y="T1"/>
                  </a:cxn>
                  <a:cxn ang="0">
                    <a:pos x="T2" y="T3"/>
                  </a:cxn>
                  <a:cxn ang="0">
                    <a:pos x="T4" y="T5"/>
                  </a:cxn>
                </a:cxnLst>
                <a:rect l="0" t="0" r="r" b="b"/>
                <a:pathLst>
                  <a:path w="170" h="253">
                    <a:moveTo>
                      <a:pt x="0" y="0"/>
                    </a:moveTo>
                    <a:lnTo>
                      <a:pt x="0" y="253"/>
                    </a:lnTo>
                    <a:lnTo>
                      <a:pt x="170"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65" name="Rectangle 64"/>
              <p:cNvSpPr>
                <a:spLocks noChangeArrowheads="1"/>
              </p:cNvSpPr>
              <p:nvPr/>
            </p:nvSpPr>
            <p:spPr bwMode="auto">
              <a:xfrm>
                <a:off x="475" y="2457"/>
                <a:ext cx="506"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66" name="Rectangle 65"/>
              <p:cNvSpPr>
                <a:spLocks noChangeArrowheads="1"/>
              </p:cNvSpPr>
              <p:nvPr/>
            </p:nvSpPr>
            <p:spPr bwMode="auto">
              <a:xfrm>
                <a:off x="475" y="2457"/>
                <a:ext cx="506"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67" name="Line 114"/>
              <p:cNvSpPr>
                <a:spLocks noChangeShapeType="1"/>
              </p:cNvSpPr>
              <p:nvPr/>
            </p:nvSpPr>
            <p:spPr bwMode="auto">
              <a:xfrm>
                <a:off x="475" y="2520"/>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68" name="Freeform 67"/>
              <p:cNvSpPr>
                <a:spLocks/>
              </p:cNvSpPr>
              <p:nvPr/>
            </p:nvSpPr>
            <p:spPr bwMode="auto">
              <a:xfrm>
                <a:off x="728" y="2457"/>
                <a:ext cx="168" cy="126"/>
              </a:xfrm>
              <a:custGeom>
                <a:avLst/>
                <a:gdLst>
                  <a:gd name="T0" fmla="*/ 0 w 168"/>
                  <a:gd name="T1" fmla="*/ 0 h 253"/>
                  <a:gd name="T2" fmla="*/ 0 w 168"/>
                  <a:gd name="T3" fmla="*/ 253 h 253"/>
                  <a:gd name="T4" fmla="*/ 168 w 168"/>
                  <a:gd name="T5" fmla="*/ 253 h 253"/>
                </a:gdLst>
                <a:ahLst/>
                <a:cxnLst>
                  <a:cxn ang="0">
                    <a:pos x="T0" y="T1"/>
                  </a:cxn>
                  <a:cxn ang="0">
                    <a:pos x="T2" y="T3"/>
                  </a:cxn>
                  <a:cxn ang="0">
                    <a:pos x="T4" y="T5"/>
                  </a:cxn>
                </a:cxnLst>
                <a:rect l="0" t="0" r="r" b="b"/>
                <a:pathLst>
                  <a:path w="168" h="253">
                    <a:moveTo>
                      <a:pt x="0" y="0"/>
                    </a:moveTo>
                    <a:lnTo>
                      <a:pt x="0" y="253"/>
                    </a:lnTo>
                    <a:lnTo>
                      <a:pt x="168"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69" name="Rectangle 68"/>
              <p:cNvSpPr>
                <a:spLocks noChangeArrowheads="1"/>
              </p:cNvSpPr>
              <p:nvPr/>
            </p:nvSpPr>
            <p:spPr bwMode="auto">
              <a:xfrm>
                <a:off x="981" y="2457"/>
                <a:ext cx="507"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70" name="Rectangle 69"/>
              <p:cNvSpPr>
                <a:spLocks noChangeArrowheads="1"/>
              </p:cNvSpPr>
              <p:nvPr/>
            </p:nvSpPr>
            <p:spPr bwMode="auto">
              <a:xfrm>
                <a:off x="981" y="2457"/>
                <a:ext cx="507"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71" name="Line 118"/>
              <p:cNvSpPr>
                <a:spLocks noChangeShapeType="1"/>
              </p:cNvSpPr>
              <p:nvPr/>
            </p:nvSpPr>
            <p:spPr bwMode="auto">
              <a:xfrm>
                <a:off x="981" y="2520"/>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72" name="Freeform 71"/>
              <p:cNvSpPr>
                <a:spLocks/>
              </p:cNvSpPr>
              <p:nvPr/>
            </p:nvSpPr>
            <p:spPr bwMode="auto">
              <a:xfrm>
                <a:off x="1234" y="2457"/>
                <a:ext cx="170" cy="126"/>
              </a:xfrm>
              <a:custGeom>
                <a:avLst/>
                <a:gdLst>
                  <a:gd name="T0" fmla="*/ 0 w 170"/>
                  <a:gd name="T1" fmla="*/ 0 h 253"/>
                  <a:gd name="T2" fmla="*/ 0 w 170"/>
                  <a:gd name="T3" fmla="*/ 253 h 253"/>
                  <a:gd name="T4" fmla="*/ 170 w 170"/>
                  <a:gd name="T5" fmla="*/ 253 h 253"/>
                </a:gdLst>
                <a:ahLst/>
                <a:cxnLst>
                  <a:cxn ang="0">
                    <a:pos x="T0" y="T1"/>
                  </a:cxn>
                  <a:cxn ang="0">
                    <a:pos x="T2" y="T3"/>
                  </a:cxn>
                  <a:cxn ang="0">
                    <a:pos x="T4" y="T5"/>
                  </a:cxn>
                </a:cxnLst>
                <a:rect l="0" t="0" r="r" b="b"/>
                <a:pathLst>
                  <a:path w="170" h="253">
                    <a:moveTo>
                      <a:pt x="0" y="0"/>
                    </a:moveTo>
                    <a:lnTo>
                      <a:pt x="0" y="253"/>
                    </a:lnTo>
                    <a:lnTo>
                      <a:pt x="170"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73" name="Rectangle 72"/>
              <p:cNvSpPr>
                <a:spLocks noChangeArrowheads="1"/>
              </p:cNvSpPr>
              <p:nvPr/>
            </p:nvSpPr>
            <p:spPr bwMode="auto">
              <a:xfrm>
                <a:off x="475" y="2330"/>
                <a:ext cx="506" cy="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74" name="Rectangle 73"/>
              <p:cNvSpPr>
                <a:spLocks noChangeArrowheads="1"/>
              </p:cNvSpPr>
              <p:nvPr/>
            </p:nvSpPr>
            <p:spPr bwMode="auto">
              <a:xfrm>
                <a:off x="475" y="2330"/>
                <a:ext cx="506" cy="127"/>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75" name="Line 122"/>
              <p:cNvSpPr>
                <a:spLocks noChangeShapeType="1"/>
              </p:cNvSpPr>
              <p:nvPr/>
            </p:nvSpPr>
            <p:spPr bwMode="auto">
              <a:xfrm>
                <a:off x="475" y="2394"/>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76" name="Freeform 75"/>
              <p:cNvSpPr>
                <a:spLocks/>
              </p:cNvSpPr>
              <p:nvPr/>
            </p:nvSpPr>
            <p:spPr bwMode="auto">
              <a:xfrm>
                <a:off x="728" y="2330"/>
                <a:ext cx="168" cy="127"/>
              </a:xfrm>
              <a:custGeom>
                <a:avLst/>
                <a:gdLst>
                  <a:gd name="T0" fmla="*/ 0 w 168"/>
                  <a:gd name="T1" fmla="*/ 0 h 253"/>
                  <a:gd name="T2" fmla="*/ 0 w 168"/>
                  <a:gd name="T3" fmla="*/ 253 h 253"/>
                  <a:gd name="T4" fmla="*/ 168 w 168"/>
                  <a:gd name="T5" fmla="*/ 253 h 253"/>
                </a:gdLst>
                <a:ahLst/>
                <a:cxnLst>
                  <a:cxn ang="0">
                    <a:pos x="T0" y="T1"/>
                  </a:cxn>
                  <a:cxn ang="0">
                    <a:pos x="T2" y="T3"/>
                  </a:cxn>
                  <a:cxn ang="0">
                    <a:pos x="T4" y="T5"/>
                  </a:cxn>
                </a:cxnLst>
                <a:rect l="0" t="0" r="r" b="b"/>
                <a:pathLst>
                  <a:path w="168" h="253">
                    <a:moveTo>
                      <a:pt x="0" y="0"/>
                    </a:moveTo>
                    <a:lnTo>
                      <a:pt x="0" y="253"/>
                    </a:lnTo>
                    <a:lnTo>
                      <a:pt x="168"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77" name="Rectangle 76"/>
              <p:cNvSpPr>
                <a:spLocks noChangeArrowheads="1"/>
              </p:cNvSpPr>
              <p:nvPr/>
            </p:nvSpPr>
            <p:spPr bwMode="auto">
              <a:xfrm>
                <a:off x="981" y="2330"/>
                <a:ext cx="507" cy="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78" name="Rectangle 77"/>
              <p:cNvSpPr>
                <a:spLocks noChangeArrowheads="1"/>
              </p:cNvSpPr>
              <p:nvPr/>
            </p:nvSpPr>
            <p:spPr bwMode="auto">
              <a:xfrm>
                <a:off x="981" y="2330"/>
                <a:ext cx="507" cy="127"/>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79" name="Line 126"/>
              <p:cNvSpPr>
                <a:spLocks noChangeShapeType="1"/>
              </p:cNvSpPr>
              <p:nvPr/>
            </p:nvSpPr>
            <p:spPr bwMode="auto">
              <a:xfrm>
                <a:off x="981" y="2394"/>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80" name="Freeform 79"/>
              <p:cNvSpPr>
                <a:spLocks/>
              </p:cNvSpPr>
              <p:nvPr/>
            </p:nvSpPr>
            <p:spPr bwMode="auto">
              <a:xfrm>
                <a:off x="1234" y="2330"/>
                <a:ext cx="170" cy="127"/>
              </a:xfrm>
              <a:custGeom>
                <a:avLst/>
                <a:gdLst>
                  <a:gd name="T0" fmla="*/ 0 w 170"/>
                  <a:gd name="T1" fmla="*/ 0 h 253"/>
                  <a:gd name="T2" fmla="*/ 0 w 170"/>
                  <a:gd name="T3" fmla="*/ 253 h 253"/>
                  <a:gd name="T4" fmla="*/ 170 w 170"/>
                  <a:gd name="T5" fmla="*/ 253 h 253"/>
                </a:gdLst>
                <a:ahLst/>
                <a:cxnLst>
                  <a:cxn ang="0">
                    <a:pos x="T0" y="T1"/>
                  </a:cxn>
                  <a:cxn ang="0">
                    <a:pos x="T2" y="T3"/>
                  </a:cxn>
                  <a:cxn ang="0">
                    <a:pos x="T4" y="T5"/>
                  </a:cxn>
                </a:cxnLst>
                <a:rect l="0" t="0" r="r" b="b"/>
                <a:pathLst>
                  <a:path w="170" h="253">
                    <a:moveTo>
                      <a:pt x="0" y="0"/>
                    </a:moveTo>
                    <a:lnTo>
                      <a:pt x="0" y="253"/>
                    </a:lnTo>
                    <a:lnTo>
                      <a:pt x="170"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81" name="Rectangle 80"/>
              <p:cNvSpPr>
                <a:spLocks noChangeArrowheads="1"/>
              </p:cNvSpPr>
              <p:nvPr/>
            </p:nvSpPr>
            <p:spPr bwMode="auto">
              <a:xfrm>
                <a:off x="475" y="2710"/>
                <a:ext cx="506"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82" name="Rectangle 81"/>
              <p:cNvSpPr>
                <a:spLocks noChangeArrowheads="1"/>
              </p:cNvSpPr>
              <p:nvPr/>
            </p:nvSpPr>
            <p:spPr bwMode="auto">
              <a:xfrm>
                <a:off x="475" y="2710"/>
                <a:ext cx="506"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83" name="Line 130"/>
              <p:cNvSpPr>
                <a:spLocks noChangeShapeType="1"/>
              </p:cNvSpPr>
              <p:nvPr/>
            </p:nvSpPr>
            <p:spPr bwMode="auto">
              <a:xfrm>
                <a:off x="475" y="2773"/>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84" name="Freeform 83"/>
              <p:cNvSpPr>
                <a:spLocks/>
              </p:cNvSpPr>
              <p:nvPr/>
            </p:nvSpPr>
            <p:spPr bwMode="auto">
              <a:xfrm>
                <a:off x="728" y="2710"/>
                <a:ext cx="168" cy="126"/>
              </a:xfrm>
              <a:custGeom>
                <a:avLst/>
                <a:gdLst>
                  <a:gd name="T0" fmla="*/ 0 w 168"/>
                  <a:gd name="T1" fmla="*/ 0 h 252"/>
                  <a:gd name="T2" fmla="*/ 0 w 168"/>
                  <a:gd name="T3" fmla="*/ 252 h 252"/>
                  <a:gd name="T4" fmla="*/ 168 w 168"/>
                  <a:gd name="T5" fmla="*/ 252 h 252"/>
                </a:gdLst>
                <a:ahLst/>
                <a:cxnLst>
                  <a:cxn ang="0">
                    <a:pos x="T0" y="T1"/>
                  </a:cxn>
                  <a:cxn ang="0">
                    <a:pos x="T2" y="T3"/>
                  </a:cxn>
                  <a:cxn ang="0">
                    <a:pos x="T4" y="T5"/>
                  </a:cxn>
                </a:cxnLst>
                <a:rect l="0" t="0" r="r" b="b"/>
                <a:pathLst>
                  <a:path w="168" h="252">
                    <a:moveTo>
                      <a:pt x="0" y="0"/>
                    </a:moveTo>
                    <a:lnTo>
                      <a:pt x="0" y="252"/>
                    </a:lnTo>
                    <a:lnTo>
                      <a:pt x="168" y="252"/>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85" name="Rectangle 84"/>
              <p:cNvSpPr>
                <a:spLocks noChangeArrowheads="1"/>
              </p:cNvSpPr>
              <p:nvPr/>
            </p:nvSpPr>
            <p:spPr bwMode="auto">
              <a:xfrm>
                <a:off x="981" y="2710"/>
                <a:ext cx="507"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86" name="Rectangle 85"/>
              <p:cNvSpPr>
                <a:spLocks noChangeArrowheads="1"/>
              </p:cNvSpPr>
              <p:nvPr/>
            </p:nvSpPr>
            <p:spPr bwMode="auto">
              <a:xfrm>
                <a:off x="981" y="2710"/>
                <a:ext cx="507"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87" name="Line 134"/>
              <p:cNvSpPr>
                <a:spLocks noChangeShapeType="1"/>
              </p:cNvSpPr>
              <p:nvPr/>
            </p:nvSpPr>
            <p:spPr bwMode="auto">
              <a:xfrm>
                <a:off x="981" y="2773"/>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88" name="Freeform 87"/>
              <p:cNvSpPr>
                <a:spLocks/>
              </p:cNvSpPr>
              <p:nvPr/>
            </p:nvSpPr>
            <p:spPr bwMode="auto">
              <a:xfrm>
                <a:off x="1234" y="2710"/>
                <a:ext cx="170" cy="126"/>
              </a:xfrm>
              <a:custGeom>
                <a:avLst/>
                <a:gdLst>
                  <a:gd name="T0" fmla="*/ 0 w 170"/>
                  <a:gd name="T1" fmla="*/ 0 h 252"/>
                  <a:gd name="T2" fmla="*/ 0 w 170"/>
                  <a:gd name="T3" fmla="*/ 252 h 252"/>
                  <a:gd name="T4" fmla="*/ 170 w 170"/>
                  <a:gd name="T5" fmla="*/ 252 h 252"/>
                </a:gdLst>
                <a:ahLst/>
                <a:cxnLst>
                  <a:cxn ang="0">
                    <a:pos x="T0" y="T1"/>
                  </a:cxn>
                  <a:cxn ang="0">
                    <a:pos x="T2" y="T3"/>
                  </a:cxn>
                  <a:cxn ang="0">
                    <a:pos x="T4" y="T5"/>
                  </a:cxn>
                </a:cxnLst>
                <a:rect l="0" t="0" r="r" b="b"/>
                <a:pathLst>
                  <a:path w="170" h="252">
                    <a:moveTo>
                      <a:pt x="0" y="0"/>
                    </a:moveTo>
                    <a:lnTo>
                      <a:pt x="0" y="252"/>
                    </a:lnTo>
                    <a:lnTo>
                      <a:pt x="170" y="252"/>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89" name="Rectangle 88"/>
              <p:cNvSpPr>
                <a:spLocks noChangeArrowheads="1"/>
              </p:cNvSpPr>
              <p:nvPr/>
            </p:nvSpPr>
            <p:spPr bwMode="auto">
              <a:xfrm>
                <a:off x="475" y="2583"/>
                <a:ext cx="506" cy="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90" name="Rectangle 89"/>
              <p:cNvSpPr>
                <a:spLocks noChangeArrowheads="1"/>
              </p:cNvSpPr>
              <p:nvPr/>
            </p:nvSpPr>
            <p:spPr bwMode="auto">
              <a:xfrm>
                <a:off x="475" y="2583"/>
                <a:ext cx="506" cy="127"/>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91" name="Line 138"/>
              <p:cNvSpPr>
                <a:spLocks noChangeShapeType="1"/>
              </p:cNvSpPr>
              <p:nvPr/>
            </p:nvSpPr>
            <p:spPr bwMode="auto">
              <a:xfrm>
                <a:off x="475" y="2647"/>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92" name="Freeform 91"/>
              <p:cNvSpPr>
                <a:spLocks/>
              </p:cNvSpPr>
              <p:nvPr/>
            </p:nvSpPr>
            <p:spPr bwMode="auto">
              <a:xfrm>
                <a:off x="728" y="2583"/>
                <a:ext cx="168" cy="127"/>
              </a:xfrm>
              <a:custGeom>
                <a:avLst/>
                <a:gdLst>
                  <a:gd name="T0" fmla="*/ 0 w 168"/>
                  <a:gd name="T1" fmla="*/ 0 h 253"/>
                  <a:gd name="T2" fmla="*/ 0 w 168"/>
                  <a:gd name="T3" fmla="*/ 253 h 253"/>
                  <a:gd name="T4" fmla="*/ 168 w 168"/>
                  <a:gd name="T5" fmla="*/ 253 h 253"/>
                </a:gdLst>
                <a:ahLst/>
                <a:cxnLst>
                  <a:cxn ang="0">
                    <a:pos x="T0" y="T1"/>
                  </a:cxn>
                  <a:cxn ang="0">
                    <a:pos x="T2" y="T3"/>
                  </a:cxn>
                  <a:cxn ang="0">
                    <a:pos x="T4" y="T5"/>
                  </a:cxn>
                </a:cxnLst>
                <a:rect l="0" t="0" r="r" b="b"/>
                <a:pathLst>
                  <a:path w="168" h="253">
                    <a:moveTo>
                      <a:pt x="0" y="0"/>
                    </a:moveTo>
                    <a:lnTo>
                      <a:pt x="0" y="253"/>
                    </a:lnTo>
                    <a:lnTo>
                      <a:pt x="168"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93" name="Rectangle 92"/>
              <p:cNvSpPr>
                <a:spLocks noChangeArrowheads="1"/>
              </p:cNvSpPr>
              <p:nvPr/>
            </p:nvSpPr>
            <p:spPr bwMode="auto">
              <a:xfrm>
                <a:off x="981" y="2583"/>
                <a:ext cx="507" cy="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94" name="Rectangle 93"/>
              <p:cNvSpPr>
                <a:spLocks noChangeArrowheads="1"/>
              </p:cNvSpPr>
              <p:nvPr/>
            </p:nvSpPr>
            <p:spPr bwMode="auto">
              <a:xfrm>
                <a:off x="981" y="2583"/>
                <a:ext cx="507" cy="127"/>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95" name="Line 142"/>
              <p:cNvSpPr>
                <a:spLocks noChangeShapeType="1"/>
              </p:cNvSpPr>
              <p:nvPr/>
            </p:nvSpPr>
            <p:spPr bwMode="auto">
              <a:xfrm>
                <a:off x="981" y="2647"/>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96" name="Freeform 95"/>
              <p:cNvSpPr>
                <a:spLocks/>
              </p:cNvSpPr>
              <p:nvPr/>
            </p:nvSpPr>
            <p:spPr bwMode="auto">
              <a:xfrm>
                <a:off x="1234" y="2583"/>
                <a:ext cx="170" cy="127"/>
              </a:xfrm>
              <a:custGeom>
                <a:avLst/>
                <a:gdLst>
                  <a:gd name="T0" fmla="*/ 0 w 170"/>
                  <a:gd name="T1" fmla="*/ 0 h 253"/>
                  <a:gd name="T2" fmla="*/ 0 w 170"/>
                  <a:gd name="T3" fmla="*/ 253 h 253"/>
                  <a:gd name="T4" fmla="*/ 170 w 170"/>
                  <a:gd name="T5" fmla="*/ 253 h 253"/>
                </a:gdLst>
                <a:ahLst/>
                <a:cxnLst>
                  <a:cxn ang="0">
                    <a:pos x="T0" y="T1"/>
                  </a:cxn>
                  <a:cxn ang="0">
                    <a:pos x="T2" y="T3"/>
                  </a:cxn>
                  <a:cxn ang="0">
                    <a:pos x="T4" y="T5"/>
                  </a:cxn>
                </a:cxnLst>
                <a:rect l="0" t="0" r="r" b="b"/>
                <a:pathLst>
                  <a:path w="170" h="253">
                    <a:moveTo>
                      <a:pt x="0" y="0"/>
                    </a:moveTo>
                    <a:lnTo>
                      <a:pt x="0" y="253"/>
                    </a:lnTo>
                    <a:lnTo>
                      <a:pt x="170"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97" name="Rectangle 96"/>
              <p:cNvSpPr>
                <a:spLocks noChangeArrowheads="1"/>
              </p:cNvSpPr>
              <p:nvPr/>
            </p:nvSpPr>
            <p:spPr bwMode="auto">
              <a:xfrm>
                <a:off x="475" y="2964"/>
                <a:ext cx="506"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98" name="Rectangle 97"/>
              <p:cNvSpPr>
                <a:spLocks noChangeArrowheads="1"/>
              </p:cNvSpPr>
              <p:nvPr/>
            </p:nvSpPr>
            <p:spPr bwMode="auto">
              <a:xfrm>
                <a:off x="475" y="2964"/>
                <a:ext cx="506"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99" name="Line 146"/>
              <p:cNvSpPr>
                <a:spLocks noChangeShapeType="1"/>
              </p:cNvSpPr>
              <p:nvPr/>
            </p:nvSpPr>
            <p:spPr bwMode="auto">
              <a:xfrm>
                <a:off x="475" y="3027"/>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00" name="Freeform 99"/>
              <p:cNvSpPr>
                <a:spLocks/>
              </p:cNvSpPr>
              <p:nvPr/>
            </p:nvSpPr>
            <p:spPr bwMode="auto">
              <a:xfrm>
                <a:off x="728" y="2964"/>
                <a:ext cx="168" cy="126"/>
              </a:xfrm>
              <a:custGeom>
                <a:avLst/>
                <a:gdLst>
                  <a:gd name="T0" fmla="*/ 0 w 168"/>
                  <a:gd name="T1" fmla="*/ 0 h 253"/>
                  <a:gd name="T2" fmla="*/ 0 w 168"/>
                  <a:gd name="T3" fmla="*/ 253 h 253"/>
                  <a:gd name="T4" fmla="*/ 168 w 168"/>
                  <a:gd name="T5" fmla="*/ 253 h 253"/>
                </a:gdLst>
                <a:ahLst/>
                <a:cxnLst>
                  <a:cxn ang="0">
                    <a:pos x="T0" y="T1"/>
                  </a:cxn>
                  <a:cxn ang="0">
                    <a:pos x="T2" y="T3"/>
                  </a:cxn>
                  <a:cxn ang="0">
                    <a:pos x="T4" y="T5"/>
                  </a:cxn>
                </a:cxnLst>
                <a:rect l="0" t="0" r="r" b="b"/>
                <a:pathLst>
                  <a:path w="168" h="253">
                    <a:moveTo>
                      <a:pt x="0" y="0"/>
                    </a:moveTo>
                    <a:lnTo>
                      <a:pt x="0" y="253"/>
                    </a:lnTo>
                    <a:lnTo>
                      <a:pt x="168"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01" name="Rectangle 100"/>
              <p:cNvSpPr>
                <a:spLocks noChangeArrowheads="1"/>
              </p:cNvSpPr>
              <p:nvPr/>
            </p:nvSpPr>
            <p:spPr bwMode="auto">
              <a:xfrm>
                <a:off x="981" y="2964"/>
                <a:ext cx="507"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02" name="Rectangle 101"/>
              <p:cNvSpPr>
                <a:spLocks noChangeArrowheads="1"/>
              </p:cNvSpPr>
              <p:nvPr/>
            </p:nvSpPr>
            <p:spPr bwMode="auto">
              <a:xfrm>
                <a:off x="981" y="2964"/>
                <a:ext cx="507"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03" name="Line 150"/>
              <p:cNvSpPr>
                <a:spLocks noChangeShapeType="1"/>
              </p:cNvSpPr>
              <p:nvPr/>
            </p:nvSpPr>
            <p:spPr bwMode="auto">
              <a:xfrm>
                <a:off x="981" y="3027"/>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04" name="Freeform 103"/>
              <p:cNvSpPr>
                <a:spLocks/>
              </p:cNvSpPr>
              <p:nvPr/>
            </p:nvSpPr>
            <p:spPr bwMode="auto">
              <a:xfrm>
                <a:off x="1234" y="2964"/>
                <a:ext cx="170" cy="126"/>
              </a:xfrm>
              <a:custGeom>
                <a:avLst/>
                <a:gdLst>
                  <a:gd name="T0" fmla="*/ 0 w 170"/>
                  <a:gd name="T1" fmla="*/ 0 h 253"/>
                  <a:gd name="T2" fmla="*/ 0 w 170"/>
                  <a:gd name="T3" fmla="*/ 253 h 253"/>
                  <a:gd name="T4" fmla="*/ 170 w 170"/>
                  <a:gd name="T5" fmla="*/ 253 h 253"/>
                </a:gdLst>
                <a:ahLst/>
                <a:cxnLst>
                  <a:cxn ang="0">
                    <a:pos x="T0" y="T1"/>
                  </a:cxn>
                  <a:cxn ang="0">
                    <a:pos x="T2" y="T3"/>
                  </a:cxn>
                  <a:cxn ang="0">
                    <a:pos x="T4" y="T5"/>
                  </a:cxn>
                </a:cxnLst>
                <a:rect l="0" t="0" r="r" b="b"/>
                <a:pathLst>
                  <a:path w="170" h="253">
                    <a:moveTo>
                      <a:pt x="0" y="0"/>
                    </a:moveTo>
                    <a:lnTo>
                      <a:pt x="0" y="253"/>
                    </a:lnTo>
                    <a:lnTo>
                      <a:pt x="170"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05" name="Rectangle 104"/>
              <p:cNvSpPr>
                <a:spLocks noChangeArrowheads="1"/>
              </p:cNvSpPr>
              <p:nvPr/>
            </p:nvSpPr>
            <p:spPr bwMode="auto">
              <a:xfrm>
                <a:off x="475" y="2836"/>
                <a:ext cx="506" cy="1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06" name="Rectangle 105"/>
              <p:cNvSpPr>
                <a:spLocks noChangeArrowheads="1"/>
              </p:cNvSpPr>
              <p:nvPr/>
            </p:nvSpPr>
            <p:spPr bwMode="auto">
              <a:xfrm>
                <a:off x="475" y="2836"/>
                <a:ext cx="506" cy="128"/>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07" name="Line 154"/>
              <p:cNvSpPr>
                <a:spLocks noChangeShapeType="1"/>
              </p:cNvSpPr>
              <p:nvPr/>
            </p:nvSpPr>
            <p:spPr bwMode="auto">
              <a:xfrm>
                <a:off x="475" y="2899"/>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08" name="Freeform 107"/>
              <p:cNvSpPr>
                <a:spLocks/>
              </p:cNvSpPr>
              <p:nvPr/>
            </p:nvSpPr>
            <p:spPr bwMode="auto">
              <a:xfrm>
                <a:off x="728" y="2836"/>
                <a:ext cx="168" cy="128"/>
              </a:xfrm>
              <a:custGeom>
                <a:avLst/>
                <a:gdLst>
                  <a:gd name="T0" fmla="*/ 0 w 168"/>
                  <a:gd name="T1" fmla="*/ 0 h 255"/>
                  <a:gd name="T2" fmla="*/ 0 w 168"/>
                  <a:gd name="T3" fmla="*/ 255 h 255"/>
                  <a:gd name="T4" fmla="*/ 168 w 168"/>
                  <a:gd name="T5" fmla="*/ 255 h 255"/>
                </a:gdLst>
                <a:ahLst/>
                <a:cxnLst>
                  <a:cxn ang="0">
                    <a:pos x="T0" y="T1"/>
                  </a:cxn>
                  <a:cxn ang="0">
                    <a:pos x="T2" y="T3"/>
                  </a:cxn>
                  <a:cxn ang="0">
                    <a:pos x="T4" y="T5"/>
                  </a:cxn>
                </a:cxnLst>
                <a:rect l="0" t="0" r="r" b="b"/>
                <a:pathLst>
                  <a:path w="168" h="255">
                    <a:moveTo>
                      <a:pt x="0" y="0"/>
                    </a:moveTo>
                    <a:lnTo>
                      <a:pt x="0" y="255"/>
                    </a:lnTo>
                    <a:lnTo>
                      <a:pt x="168" y="255"/>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09" name="Rectangle 108"/>
              <p:cNvSpPr>
                <a:spLocks noChangeArrowheads="1"/>
              </p:cNvSpPr>
              <p:nvPr/>
            </p:nvSpPr>
            <p:spPr bwMode="auto">
              <a:xfrm>
                <a:off x="981" y="2836"/>
                <a:ext cx="507" cy="1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10" name="Rectangle 109"/>
              <p:cNvSpPr>
                <a:spLocks noChangeArrowheads="1"/>
              </p:cNvSpPr>
              <p:nvPr/>
            </p:nvSpPr>
            <p:spPr bwMode="auto">
              <a:xfrm>
                <a:off x="981" y="2836"/>
                <a:ext cx="507" cy="128"/>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11" name="Line 158"/>
              <p:cNvSpPr>
                <a:spLocks noChangeShapeType="1"/>
              </p:cNvSpPr>
              <p:nvPr/>
            </p:nvSpPr>
            <p:spPr bwMode="auto">
              <a:xfrm>
                <a:off x="981" y="2899"/>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12" name="Freeform 111"/>
              <p:cNvSpPr>
                <a:spLocks/>
              </p:cNvSpPr>
              <p:nvPr/>
            </p:nvSpPr>
            <p:spPr bwMode="auto">
              <a:xfrm>
                <a:off x="1234" y="2836"/>
                <a:ext cx="170" cy="128"/>
              </a:xfrm>
              <a:custGeom>
                <a:avLst/>
                <a:gdLst>
                  <a:gd name="T0" fmla="*/ 0 w 170"/>
                  <a:gd name="T1" fmla="*/ 0 h 255"/>
                  <a:gd name="T2" fmla="*/ 0 w 170"/>
                  <a:gd name="T3" fmla="*/ 255 h 255"/>
                  <a:gd name="T4" fmla="*/ 170 w 170"/>
                  <a:gd name="T5" fmla="*/ 255 h 255"/>
                </a:gdLst>
                <a:ahLst/>
                <a:cxnLst>
                  <a:cxn ang="0">
                    <a:pos x="T0" y="T1"/>
                  </a:cxn>
                  <a:cxn ang="0">
                    <a:pos x="T2" y="T3"/>
                  </a:cxn>
                  <a:cxn ang="0">
                    <a:pos x="T4" y="T5"/>
                  </a:cxn>
                </a:cxnLst>
                <a:rect l="0" t="0" r="r" b="b"/>
                <a:pathLst>
                  <a:path w="170" h="255">
                    <a:moveTo>
                      <a:pt x="0" y="0"/>
                    </a:moveTo>
                    <a:lnTo>
                      <a:pt x="0" y="255"/>
                    </a:lnTo>
                    <a:lnTo>
                      <a:pt x="170" y="255"/>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13" name="Rectangle 112"/>
              <p:cNvSpPr>
                <a:spLocks noChangeArrowheads="1"/>
              </p:cNvSpPr>
              <p:nvPr/>
            </p:nvSpPr>
            <p:spPr bwMode="auto">
              <a:xfrm>
                <a:off x="475" y="3217"/>
                <a:ext cx="506"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14" name="Rectangle 113"/>
              <p:cNvSpPr>
                <a:spLocks noChangeArrowheads="1"/>
              </p:cNvSpPr>
              <p:nvPr/>
            </p:nvSpPr>
            <p:spPr bwMode="auto">
              <a:xfrm>
                <a:off x="475" y="3217"/>
                <a:ext cx="506"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15" name="Line 162"/>
              <p:cNvSpPr>
                <a:spLocks noChangeShapeType="1"/>
              </p:cNvSpPr>
              <p:nvPr/>
            </p:nvSpPr>
            <p:spPr bwMode="auto">
              <a:xfrm>
                <a:off x="475" y="3280"/>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16" name="Freeform 115"/>
              <p:cNvSpPr>
                <a:spLocks/>
              </p:cNvSpPr>
              <p:nvPr/>
            </p:nvSpPr>
            <p:spPr bwMode="auto">
              <a:xfrm>
                <a:off x="728" y="3217"/>
                <a:ext cx="168" cy="126"/>
              </a:xfrm>
              <a:custGeom>
                <a:avLst/>
                <a:gdLst>
                  <a:gd name="T0" fmla="*/ 0 w 168"/>
                  <a:gd name="T1" fmla="*/ 0 h 253"/>
                  <a:gd name="T2" fmla="*/ 0 w 168"/>
                  <a:gd name="T3" fmla="*/ 253 h 253"/>
                  <a:gd name="T4" fmla="*/ 168 w 168"/>
                  <a:gd name="T5" fmla="*/ 253 h 253"/>
                </a:gdLst>
                <a:ahLst/>
                <a:cxnLst>
                  <a:cxn ang="0">
                    <a:pos x="T0" y="T1"/>
                  </a:cxn>
                  <a:cxn ang="0">
                    <a:pos x="T2" y="T3"/>
                  </a:cxn>
                  <a:cxn ang="0">
                    <a:pos x="T4" y="T5"/>
                  </a:cxn>
                </a:cxnLst>
                <a:rect l="0" t="0" r="r" b="b"/>
                <a:pathLst>
                  <a:path w="168" h="253">
                    <a:moveTo>
                      <a:pt x="0" y="0"/>
                    </a:moveTo>
                    <a:lnTo>
                      <a:pt x="0" y="253"/>
                    </a:lnTo>
                    <a:lnTo>
                      <a:pt x="168"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17" name="Rectangle 116"/>
              <p:cNvSpPr>
                <a:spLocks noChangeArrowheads="1"/>
              </p:cNvSpPr>
              <p:nvPr/>
            </p:nvSpPr>
            <p:spPr bwMode="auto">
              <a:xfrm>
                <a:off x="981" y="3217"/>
                <a:ext cx="507"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18" name="Rectangle 117"/>
              <p:cNvSpPr>
                <a:spLocks noChangeArrowheads="1"/>
              </p:cNvSpPr>
              <p:nvPr/>
            </p:nvSpPr>
            <p:spPr bwMode="auto">
              <a:xfrm>
                <a:off x="981" y="3217"/>
                <a:ext cx="507"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19" name="Line 166"/>
              <p:cNvSpPr>
                <a:spLocks noChangeShapeType="1"/>
              </p:cNvSpPr>
              <p:nvPr/>
            </p:nvSpPr>
            <p:spPr bwMode="auto">
              <a:xfrm>
                <a:off x="981" y="3280"/>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20" name="Freeform 119"/>
              <p:cNvSpPr>
                <a:spLocks/>
              </p:cNvSpPr>
              <p:nvPr/>
            </p:nvSpPr>
            <p:spPr bwMode="auto">
              <a:xfrm>
                <a:off x="1234" y="3217"/>
                <a:ext cx="170" cy="126"/>
              </a:xfrm>
              <a:custGeom>
                <a:avLst/>
                <a:gdLst>
                  <a:gd name="T0" fmla="*/ 0 w 170"/>
                  <a:gd name="T1" fmla="*/ 0 h 253"/>
                  <a:gd name="T2" fmla="*/ 0 w 170"/>
                  <a:gd name="T3" fmla="*/ 253 h 253"/>
                  <a:gd name="T4" fmla="*/ 170 w 170"/>
                  <a:gd name="T5" fmla="*/ 253 h 253"/>
                </a:gdLst>
                <a:ahLst/>
                <a:cxnLst>
                  <a:cxn ang="0">
                    <a:pos x="T0" y="T1"/>
                  </a:cxn>
                  <a:cxn ang="0">
                    <a:pos x="T2" y="T3"/>
                  </a:cxn>
                  <a:cxn ang="0">
                    <a:pos x="T4" y="T5"/>
                  </a:cxn>
                </a:cxnLst>
                <a:rect l="0" t="0" r="r" b="b"/>
                <a:pathLst>
                  <a:path w="170" h="253">
                    <a:moveTo>
                      <a:pt x="0" y="0"/>
                    </a:moveTo>
                    <a:lnTo>
                      <a:pt x="0" y="253"/>
                    </a:lnTo>
                    <a:lnTo>
                      <a:pt x="170"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21" name="Rectangle 120"/>
              <p:cNvSpPr>
                <a:spLocks noChangeArrowheads="1"/>
              </p:cNvSpPr>
              <p:nvPr/>
            </p:nvSpPr>
            <p:spPr bwMode="auto">
              <a:xfrm>
                <a:off x="475" y="3090"/>
                <a:ext cx="506" cy="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22" name="Rectangle 121"/>
              <p:cNvSpPr>
                <a:spLocks noChangeArrowheads="1"/>
              </p:cNvSpPr>
              <p:nvPr/>
            </p:nvSpPr>
            <p:spPr bwMode="auto">
              <a:xfrm>
                <a:off x="475" y="3090"/>
                <a:ext cx="506" cy="127"/>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23" name="Line 170"/>
              <p:cNvSpPr>
                <a:spLocks noChangeShapeType="1"/>
              </p:cNvSpPr>
              <p:nvPr/>
            </p:nvSpPr>
            <p:spPr bwMode="auto">
              <a:xfrm>
                <a:off x="475" y="3153"/>
                <a:ext cx="506"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24" name="Freeform 123"/>
              <p:cNvSpPr>
                <a:spLocks/>
              </p:cNvSpPr>
              <p:nvPr/>
            </p:nvSpPr>
            <p:spPr bwMode="auto">
              <a:xfrm>
                <a:off x="728" y="3090"/>
                <a:ext cx="168" cy="127"/>
              </a:xfrm>
              <a:custGeom>
                <a:avLst/>
                <a:gdLst>
                  <a:gd name="T0" fmla="*/ 0 w 168"/>
                  <a:gd name="T1" fmla="*/ 0 h 253"/>
                  <a:gd name="T2" fmla="*/ 0 w 168"/>
                  <a:gd name="T3" fmla="*/ 253 h 253"/>
                  <a:gd name="T4" fmla="*/ 168 w 168"/>
                  <a:gd name="T5" fmla="*/ 253 h 253"/>
                </a:gdLst>
                <a:ahLst/>
                <a:cxnLst>
                  <a:cxn ang="0">
                    <a:pos x="T0" y="T1"/>
                  </a:cxn>
                  <a:cxn ang="0">
                    <a:pos x="T2" y="T3"/>
                  </a:cxn>
                  <a:cxn ang="0">
                    <a:pos x="T4" y="T5"/>
                  </a:cxn>
                </a:cxnLst>
                <a:rect l="0" t="0" r="r" b="b"/>
                <a:pathLst>
                  <a:path w="168" h="253">
                    <a:moveTo>
                      <a:pt x="0" y="0"/>
                    </a:moveTo>
                    <a:lnTo>
                      <a:pt x="0" y="253"/>
                    </a:lnTo>
                    <a:lnTo>
                      <a:pt x="168"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25" name="Rectangle 124"/>
              <p:cNvSpPr>
                <a:spLocks noChangeArrowheads="1"/>
              </p:cNvSpPr>
              <p:nvPr/>
            </p:nvSpPr>
            <p:spPr bwMode="auto">
              <a:xfrm>
                <a:off x="981" y="3090"/>
                <a:ext cx="507" cy="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26" name="Rectangle 125"/>
              <p:cNvSpPr>
                <a:spLocks noChangeArrowheads="1"/>
              </p:cNvSpPr>
              <p:nvPr/>
            </p:nvSpPr>
            <p:spPr bwMode="auto">
              <a:xfrm>
                <a:off x="981" y="3090"/>
                <a:ext cx="507" cy="127"/>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27" name="Line 174"/>
              <p:cNvSpPr>
                <a:spLocks noChangeShapeType="1"/>
              </p:cNvSpPr>
              <p:nvPr/>
            </p:nvSpPr>
            <p:spPr bwMode="auto">
              <a:xfrm>
                <a:off x="981" y="3153"/>
                <a:ext cx="507" cy="0"/>
              </a:xfrm>
              <a:prstGeom prst="line">
                <a:avLst/>
              </a:prstGeom>
              <a:noFill/>
              <a:ln w="2">
                <a:solidFill>
                  <a:srgbClr val="4677B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28" name="Freeform 127"/>
              <p:cNvSpPr>
                <a:spLocks/>
              </p:cNvSpPr>
              <p:nvPr/>
            </p:nvSpPr>
            <p:spPr bwMode="auto">
              <a:xfrm>
                <a:off x="1234" y="3090"/>
                <a:ext cx="170" cy="127"/>
              </a:xfrm>
              <a:custGeom>
                <a:avLst/>
                <a:gdLst>
                  <a:gd name="T0" fmla="*/ 0 w 170"/>
                  <a:gd name="T1" fmla="*/ 0 h 253"/>
                  <a:gd name="T2" fmla="*/ 0 w 170"/>
                  <a:gd name="T3" fmla="*/ 253 h 253"/>
                  <a:gd name="T4" fmla="*/ 170 w 170"/>
                  <a:gd name="T5" fmla="*/ 253 h 253"/>
                </a:gdLst>
                <a:ahLst/>
                <a:cxnLst>
                  <a:cxn ang="0">
                    <a:pos x="T0" y="T1"/>
                  </a:cxn>
                  <a:cxn ang="0">
                    <a:pos x="T2" y="T3"/>
                  </a:cxn>
                  <a:cxn ang="0">
                    <a:pos x="T4" y="T5"/>
                  </a:cxn>
                </a:cxnLst>
                <a:rect l="0" t="0" r="r" b="b"/>
                <a:pathLst>
                  <a:path w="170" h="253">
                    <a:moveTo>
                      <a:pt x="0" y="0"/>
                    </a:moveTo>
                    <a:lnTo>
                      <a:pt x="0" y="253"/>
                    </a:lnTo>
                    <a:lnTo>
                      <a:pt x="170" y="253"/>
                    </a:lnTo>
                  </a:path>
                </a:pathLst>
              </a:custGeom>
              <a:noFill/>
              <a:ln w="2">
                <a:solidFill>
                  <a:srgbClr val="4677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29" name="Line 176"/>
              <p:cNvSpPr>
                <a:spLocks noChangeShapeType="1"/>
              </p:cNvSpPr>
              <p:nvPr/>
            </p:nvSpPr>
            <p:spPr bwMode="auto">
              <a:xfrm>
                <a:off x="306" y="2330"/>
                <a:ext cx="1350" cy="0"/>
              </a:xfrm>
              <a:prstGeom prst="line">
                <a:avLst/>
              </a:prstGeom>
              <a:noFill/>
              <a:ln w="14">
                <a:solidFill>
                  <a:srgbClr val="C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30" name="Line 177"/>
              <p:cNvSpPr>
                <a:spLocks noChangeShapeType="1"/>
              </p:cNvSpPr>
              <p:nvPr/>
            </p:nvSpPr>
            <p:spPr bwMode="auto">
              <a:xfrm>
                <a:off x="306" y="2836"/>
                <a:ext cx="1350" cy="0"/>
              </a:xfrm>
              <a:prstGeom prst="line">
                <a:avLst/>
              </a:prstGeom>
              <a:noFill/>
              <a:ln w="14">
                <a:solidFill>
                  <a:srgbClr val="C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31" name="Rectangle 130"/>
              <p:cNvSpPr>
                <a:spLocks noChangeArrowheads="1"/>
              </p:cNvSpPr>
              <p:nvPr/>
            </p:nvSpPr>
            <p:spPr bwMode="auto">
              <a:xfrm>
                <a:off x="475" y="1697"/>
                <a:ext cx="253" cy="126"/>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32" name="Rectangle 131"/>
              <p:cNvSpPr>
                <a:spLocks noChangeArrowheads="1"/>
              </p:cNvSpPr>
              <p:nvPr/>
            </p:nvSpPr>
            <p:spPr bwMode="auto">
              <a:xfrm>
                <a:off x="475" y="1697"/>
                <a:ext cx="253"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33" name="Rectangle 132"/>
              <p:cNvSpPr>
                <a:spLocks noChangeArrowheads="1"/>
              </p:cNvSpPr>
              <p:nvPr/>
            </p:nvSpPr>
            <p:spPr bwMode="auto">
              <a:xfrm>
                <a:off x="559" y="1705"/>
                <a:ext cx="8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cs typeface="Arial" pitchFamily="34" charset="0"/>
                  </a:rPr>
                  <a:t>A</a:t>
                </a:r>
                <a:endParaRPr kumimoji="0" lang="en-US" sz="1800" b="0" i="0" u="none" strike="noStrike" cap="none" normalizeH="0" baseline="0" smtClean="0">
                  <a:ln>
                    <a:noFill/>
                  </a:ln>
                  <a:solidFill>
                    <a:schemeClr val="tx1"/>
                  </a:solidFill>
                  <a:effectLst/>
                  <a:cs typeface="Arial" pitchFamily="34" charset="0"/>
                </a:endParaRPr>
              </a:p>
            </p:txBody>
          </p:sp>
          <p:sp>
            <p:nvSpPr>
              <p:cNvPr id="134" name="Rectangle 133"/>
              <p:cNvSpPr>
                <a:spLocks noChangeArrowheads="1"/>
              </p:cNvSpPr>
              <p:nvPr/>
            </p:nvSpPr>
            <p:spPr bwMode="auto">
              <a:xfrm>
                <a:off x="728" y="1697"/>
                <a:ext cx="253" cy="126"/>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35" name="Rectangle 134"/>
              <p:cNvSpPr>
                <a:spLocks noChangeArrowheads="1"/>
              </p:cNvSpPr>
              <p:nvPr/>
            </p:nvSpPr>
            <p:spPr bwMode="auto">
              <a:xfrm>
                <a:off x="728" y="1697"/>
                <a:ext cx="253"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36" name="Rectangle 135"/>
              <p:cNvSpPr>
                <a:spLocks noChangeArrowheads="1"/>
              </p:cNvSpPr>
              <p:nvPr/>
            </p:nvSpPr>
            <p:spPr bwMode="auto">
              <a:xfrm>
                <a:off x="812" y="1705"/>
                <a:ext cx="7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cs typeface="Arial" pitchFamily="34" charset="0"/>
                  </a:rPr>
                  <a:t>B</a:t>
                </a:r>
                <a:endParaRPr kumimoji="0" lang="en-US" sz="1800" b="0" i="0" u="none" strike="noStrike" cap="none" normalizeH="0" baseline="0" smtClean="0">
                  <a:ln>
                    <a:noFill/>
                  </a:ln>
                  <a:solidFill>
                    <a:schemeClr val="tx1"/>
                  </a:solidFill>
                  <a:effectLst/>
                  <a:cs typeface="Arial" pitchFamily="34" charset="0"/>
                </a:endParaRPr>
              </a:p>
            </p:txBody>
          </p:sp>
          <p:sp>
            <p:nvSpPr>
              <p:cNvPr id="137" name="Rectangle 136"/>
              <p:cNvSpPr>
                <a:spLocks noChangeArrowheads="1"/>
              </p:cNvSpPr>
              <p:nvPr/>
            </p:nvSpPr>
            <p:spPr bwMode="auto">
              <a:xfrm>
                <a:off x="981" y="1697"/>
                <a:ext cx="253" cy="126"/>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38" name="Rectangle 137"/>
              <p:cNvSpPr>
                <a:spLocks noChangeArrowheads="1"/>
              </p:cNvSpPr>
              <p:nvPr/>
            </p:nvSpPr>
            <p:spPr bwMode="auto">
              <a:xfrm>
                <a:off x="981" y="1697"/>
                <a:ext cx="253"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39" name="Rectangle 138"/>
              <p:cNvSpPr>
                <a:spLocks noChangeArrowheads="1"/>
              </p:cNvSpPr>
              <p:nvPr/>
            </p:nvSpPr>
            <p:spPr bwMode="auto">
              <a:xfrm>
                <a:off x="1065" y="1705"/>
                <a:ext cx="7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cs typeface="Arial" pitchFamily="34" charset="0"/>
                  </a:rPr>
                  <a:t>C</a:t>
                </a:r>
                <a:endParaRPr kumimoji="0" lang="en-US" sz="1800" b="0" i="0" u="none" strike="noStrike" cap="none" normalizeH="0" baseline="0" smtClean="0">
                  <a:ln>
                    <a:noFill/>
                  </a:ln>
                  <a:solidFill>
                    <a:schemeClr val="tx1"/>
                  </a:solidFill>
                  <a:effectLst/>
                  <a:cs typeface="Arial" pitchFamily="34" charset="0"/>
                </a:endParaRPr>
              </a:p>
            </p:txBody>
          </p:sp>
          <p:sp>
            <p:nvSpPr>
              <p:cNvPr id="140" name="Rectangle 139"/>
              <p:cNvSpPr>
                <a:spLocks noChangeArrowheads="1"/>
              </p:cNvSpPr>
              <p:nvPr/>
            </p:nvSpPr>
            <p:spPr bwMode="auto">
              <a:xfrm>
                <a:off x="1234" y="1697"/>
                <a:ext cx="254" cy="126"/>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41" name="Rectangle 140"/>
              <p:cNvSpPr>
                <a:spLocks noChangeArrowheads="1"/>
              </p:cNvSpPr>
              <p:nvPr/>
            </p:nvSpPr>
            <p:spPr bwMode="auto">
              <a:xfrm>
                <a:off x="1234" y="1697"/>
                <a:ext cx="254" cy="126"/>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42" name="Rectangle 141"/>
              <p:cNvSpPr>
                <a:spLocks noChangeArrowheads="1"/>
              </p:cNvSpPr>
              <p:nvPr/>
            </p:nvSpPr>
            <p:spPr bwMode="auto">
              <a:xfrm>
                <a:off x="1318" y="1705"/>
                <a:ext cx="8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cs typeface="Arial" pitchFamily="34" charset="0"/>
                  </a:rPr>
                  <a:t>D</a:t>
                </a:r>
                <a:endParaRPr kumimoji="0" lang="en-US" sz="1800" b="0" i="0" u="none" strike="noStrike" cap="none" normalizeH="0" baseline="0" smtClean="0">
                  <a:ln>
                    <a:noFill/>
                  </a:ln>
                  <a:solidFill>
                    <a:schemeClr val="tx1"/>
                  </a:solidFill>
                  <a:effectLst/>
                  <a:cs typeface="Arial" pitchFamily="34" charset="0"/>
                </a:endParaRPr>
              </a:p>
            </p:txBody>
          </p:sp>
          <p:sp>
            <p:nvSpPr>
              <p:cNvPr id="143" name="Line 190"/>
              <p:cNvSpPr>
                <a:spLocks noChangeShapeType="1"/>
              </p:cNvSpPr>
              <p:nvPr/>
            </p:nvSpPr>
            <p:spPr bwMode="auto">
              <a:xfrm>
                <a:off x="306" y="1823"/>
                <a:ext cx="1350" cy="0"/>
              </a:xfrm>
              <a:prstGeom prst="line">
                <a:avLst/>
              </a:prstGeom>
              <a:noFill/>
              <a:ln w="14">
                <a:solidFill>
                  <a:srgbClr val="C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44" name="Line 191"/>
              <p:cNvSpPr>
                <a:spLocks noChangeShapeType="1"/>
              </p:cNvSpPr>
              <p:nvPr/>
            </p:nvSpPr>
            <p:spPr bwMode="auto">
              <a:xfrm>
                <a:off x="306" y="3343"/>
                <a:ext cx="1350" cy="0"/>
              </a:xfrm>
              <a:prstGeom prst="line">
                <a:avLst/>
              </a:prstGeom>
              <a:noFill/>
              <a:ln w="14">
                <a:solidFill>
                  <a:srgbClr val="C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45" name="Freeform 144"/>
              <p:cNvSpPr>
                <a:spLocks/>
              </p:cNvSpPr>
              <p:nvPr/>
            </p:nvSpPr>
            <p:spPr bwMode="auto">
              <a:xfrm>
                <a:off x="1741" y="1888"/>
                <a:ext cx="674" cy="379"/>
              </a:xfrm>
              <a:custGeom>
                <a:avLst/>
                <a:gdLst>
                  <a:gd name="T0" fmla="*/ 569 w 674"/>
                  <a:gd name="T1" fmla="*/ 759 h 759"/>
                  <a:gd name="T2" fmla="*/ 590 w 674"/>
                  <a:gd name="T3" fmla="*/ 756 h 759"/>
                  <a:gd name="T4" fmla="*/ 610 w 674"/>
                  <a:gd name="T5" fmla="*/ 747 h 759"/>
                  <a:gd name="T6" fmla="*/ 629 w 674"/>
                  <a:gd name="T7" fmla="*/ 733 h 759"/>
                  <a:gd name="T8" fmla="*/ 644 w 674"/>
                  <a:gd name="T9" fmla="*/ 713 h 759"/>
                  <a:gd name="T10" fmla="*/ 657 w 674"/>
                  <a:gd name="T11" fmla="*/ 689 h 759"/>
                  <a:gd name="T12" fmla="*/ 666 w 674"/>
                  <a:gd name="T13" fmla="*/ 663 h 759"/>
                  <a:gd name="T14" fmla="*/ 672 w 674"/>
                  <a:gd name="T15" fmla="*/ 633 h 759"/>
                  <a:gd name="T16" fmla="*/ 674 w 674"/>
                  <a:gd name="T17" fmla="*/ 601 h 759"/>
                  <a:gd name="T18" fmla="*/ 674 w 674"/>
                  <a:gd name="T19" fmla="*/ 601 h 759"/>
                  <a:gd name="T20" fmla="*/ 674 w 674"/>
                  <a:gd name="T21" fmla="*/ 158 h 759"/>
                  <a:gd name="T22" fmla="*/ 672 w 674"/>
                  <a:gd name="T23" fmla="*/ 125 h 759"/>
                  <a:gd name="T24" fmla="*/ 666 w 674"/>
                  <a:gd name="T25" fmla="*/ 97 h 759"/>
                  <a:gd name="T26" fmla="*/ 657 w 674"/>
                  <a:gd name="T27" fmla="*/ 69 h 759"/>
                  <a:gd name="T28" fmla="*/ 644 w 674"/>
                  <a:gd name="T29" fmla="*/ 46 h 759"/>
                  <a:gd name="T30" fmla="*/ 629 w 674"/>
                  <a:gd name="T31" fmla="*/ 27 h 759"/>
                  <a:gd name="T32" fmla="*/ 610 w 674"/>
                  <a:gd name="T33" fmla="*/ 13 h 759"/>
                  <a:gd name="T34" fmla="*/ 590 w 674"/>
                  <a:gd name="T35" fmla="*/ 2 h 759"/>
                  <a:gd name="T36" fmla="*/ 569 w 674"/>
                  <a:gd name="T37" fmla="*/ 0 h 759"/>
                  <a:gd name="T38" fmla="*/ 569 w 674"/>
                  <a:gd name="T39" fmla="*/ 0 h 759"/>
                  <a:gd name="T40" fmla="*/ 105 w 674"/>
                  <a:gd name="T41" fmla="*/ 0 h 759"/>
                  <a:gd name="T42" fmla="*/ 84 w 674"/>
                  <a:gd name="T43" fmla="*/ 2 h 759"/>
                  <a:gd name="T44" fmla="*/ 64 w 674"/>
                  <a:gd name="T45" fmla="*/ 13 h 759"/>
                  <a:gd name="T46" fmla="*/ 47 w 674"/>
                  <a:gd name="T47" fmla="*/ 27 h 759"/>
                  <a:gd name="T48" fmla="*/ 30 w 674"/>
                  <a:gd name="T49" fmla="*/ 46 h 759"/>
                  <a:gd name="T50" fmla="*/ 17 w 674"/>
                  <a:gd name="T51" fmla="*/ 69 h 759"/>
                  <a:gd name="T52" fmla="*/ 8 w 674"/>
                  <a:gd name="T53" fmla="*/ 97 h 759"/>
                  <a:gd name="T54" fmla="*/ 2 w 674"/>
                  <a:gd name="T55" fmla="*/ 125 h 759"/>
                  <a:gd name="T56" fmla="*/ 0 w 674"/>
                  <a:gd name="T57" fmla="*/ 158 h 759"/>
                  <a:gd name="T58" fmla="*/ 0 w 674"/>
                  <a:gd name="T59" fmla="*/ 158 h 759"/>
                  <a:gd name="T60" fmla="*/ 0 w 674"/>
                  <a:gd name="T61" fmla="*/ 601 h 759"/>
                  <a:gd name="T62" fmla="*/ 2 w 674"/>
                  <a:gd name="T63" fmla="*/ 633 h 759"/>
                  <a:gd name="T64" fmla="*/ 8 w 674"/>
                  <a:gd name="T65" fmla="*/ 663 h 759"/>
                  <a:gd name="T66" fmla="*/ 17 w 674"/>
                  <a:gd name="T67" fmla="*/ 689 h 759"/>
                  <a:gd name="T68" fmla="*/ 30 w 674"/>
                  <a:gd name="T69" fmla="*/ 713 h 759"/>
                  <a:gd name="T70" fmla="*/ 47 w 674"/>
                  <a:gd name="T71" fmla="*/ 733 h 759"/>
                  <a:gd name="T72" fmla="*/ 64 w 674"/>
                  <a:gd name="T73" fmla="*/ 747 h 759"/>
                  <a:gd name="T74" fmla="*/ 84 w 674"/>
                  <a:gd name="T75" fmla="*/ 756 h 759"/>
                  <a:gd name="T76" fmla="*/ 105 w 674"/>
                  <a:gd name="T77" fmla="*/ 759 h 759"/>
                  <a:gd name="T78" fmla="*/ 569 w 674"/>
                  <a:gd name="T79" fmla="*/ 759 h 759"/>
                  <a:gd name="T80" fmla="*/ 569 w 674"/>
                  <a:gd name="T81"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4" h="759">
                    <a:moveTo>
                      <a:pt x="569" y="759"/>
                    </a:moveTo>
                    <a:lnTo>
                      <a:pt x="590" y="756"/>
                    </a:lnTo>
                    <a:lnTo>
                      <a:pt x="610" y="747"/>
                    </a:lnTo>
                    <a:lnTo>
                      <a:pt x="629" y="733"/>
                    </a:lnTo>
                    <a:lnTo>
                      <a:pt x="644" y="713"/>
                    </a:lnTo>
                    <a:lnTo>
                      <a:pt x="657" y="689"/>
                    </a:lnTo>
                    <a:lnTo>
                      <a:pt x="666" y="663"/>
                    </a:lnTo>
                    <a:lnTo>
                      <a:pt x="672" y="633"/>
                    </a:lnTo>
                    <a:lnTo>
                      <a:pt x="674" y="601"/>
                    </a:lnTo>
                    <a:lnTo>
                      <a:pt x="674" y="601"/>
                    </a:lnTo>
                    <a:lnTo>
                      <a:pt x="674" y="158"/>
                    </a:lnTo>
                    <a:lnTo>
                      <a:pt x="672" y="125"/>
                    </a:lnTo>
                    <a:lnTo>
                      <a:pt x="666" y="97"/>
                    </a:lnTo>
                    <a:lnTo>
                      <a:pt x="657" y="69"/>
                    </a:lnTo>
                    <a:lnTo>
                      <a:pt x="644" y="46"/>
                    </a:lnTo>
                    <a:lnTo>
                      <a:pt x="629" y="27"/>
                    </a:lnTo>
                    <a:lnTo>
                      <a:pt x="610" y="13"/>
                    </a:lnTo>
                    <a:lnTo>
                      <a:pt x="590" y="2"/>
                    </a:lnTo>
                    <a:lnTo>
                      <a:pt x="569" y="0"/>
                    </a:lnTo>
                    <a:lnTo>
                      <a:pt x="569" y="0"/>
                    </a:lnTo>
                    <a:lnTo>
                      <a:pt x="105" y="0"/>
                    </a:lnTo>
                    <a:lnTo>
                      <a:pt x="84" y="2"/>
                    </a:lnTo>
                    <a:lnTo>
                      <a:pt x="64" y="13"/>
                    </a:lnTo>
                    <a:lnTo>
                      <a:pt x="47" y="27"/>
                    </a:lnTo>
                    <a:lnTo>
                      <a:pt x="30" y="46"/>
                    </a:lnTo>
                    <a:lnTo>
                      <a:pt x="17" y="69"/>
                    </a:lnTo>
                    <a:lnTo>
                      <a:pt x="8" y="97"/>
                    </a:lnTo>
                    <a:lnTo>
                      <a:pt x="2" y="125"/>
                    </a:lnTo>
                    <a:lnTo>
                      <a:pt x="0" y="158"/>
                    </a:lnTo>
                    <a:lnTo>
                      <a:pt x="0" y="158"/>
                    </a:lnTo>
                    <a:lnTo>
                      <a:pt x="0" y="601"/>
                    </a:lnTo>
                    <a:lnTo>
                      <a:pt x="2" y="633"/>
                    </a:lnTo>
                    <a:lnTo>
                      <a:pt x="8" y="663"/>
                    </a:lnTo>
                    <a:lnTo>
                      <a:pt x="17" y="689"/>
                    </a:lnTo>
                    <a:lnTo>
                      <a:pt x="30" y="713"/>
                    </a:lnTo>
                    <a:lnTo>
                      <a:pt x="47" y="733"/>
                    </a:lnTo>
                    <a:lnTo>
                      <a:pt x="64" y="747"/>
                    </a:lnTo>
                    <a:lnTo>
                      <a:pt x="84" y="756"/>
                    </a:lnTo>
                    <a:lnTo>
                      <a:pt x="105" y="759"/>
                    </a:lnTo>
                    <a:lnTo>
                      <a:pt x="569" y="759"/>
                    </a:lnTo>
                    <a:lnTo>
                      <a:pt x="569" y="759"/>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46" name="Freeform 145"/>
              <p:cNvSpPr>
                <a:spLocks/>
              </p:cNvSpPr>
              <p:nvPr/>
            </p:nvSpPr>
            <p:spPr bwMode="auto">
              <a:xfrm>
                <a:off x="1741" y="1888"/>
                <a:ext cx="674" cy="379"/>
              </a:xfrm>
              <a:custGeom>
                <a:avLst/>
                <a:gdLst>
                  <a:gd name="T0" fmla="*/ 569 w 674"/>
                  <a:gd name="T1" fmla="*/ 759 h 759"/>
                  <a:gd name="T2" fmla="*/ 590 w 674"/>
                  <a:gd name="T3" fmla="*/ 756 h 759"/>
                  <a:gd name="T4" fmla="*/ 610 w 674"/>
                  <a:gd name="T5" fmla="*/ 747 h 759"/>
                  <a:gd name="T6" fmla="*/ 629 w 674"/>
                  <a:gd name="T7" fmla="*/ 733 h 759"/>
                  <a:gd name="T8" fmla="*/ 644 w 674"/>
                  <a:gd name="T9" fmla="*/ 713 h 759"/>
                  <a:gd name="T10" fmla="*/ 657 w 674"/>
                  <a:gd name="T11" fmla="*/ 689 h 759"/>
                  <a:gd name="T12" fmla="*/ 666 w 674"/>
                  <a:gd name="T13" fmla="*/ 663 h 759"/>
                  <a:gd name="T14" fmla="*/ 672 w 674"/>
                  <a:gd name="T15" fmla="*/ 633 h 759"/>
                  <a:gd name="T16" fmla="*/ 674 w 674"/>
                  <a:gd name="T17" fmla="*/ 601 h 759"/>
                  <a:gd name="T18" fmla="*/ 674 w 674"/>
                  <a:gd name="T19" fmla="*/ 601 h 759"/>
                  <a:gd name="T20" fmla="*/ 674 w 674"/>
                  <a:gd name="T21" fmla="*/ 158 h 759"/>
                  <a:gd name="T22" fmla="*/ 672 w 674"/>
                  <a:gd name="T23" fmla="*/ 125 h 759"/>
                  <a:gd name="T24" fmla="*/ 666 w 674"/>
                  <a:gd name="T25" fmla="*/ 97 h 759"/>
                  <a:gd name="T26" fmla="*/ 657 w 674"/>
                  <a:gd name="T27" fmla="*/ 69 h 759"/>
                  <a:gd name="T28" fmla="*/ 644 w 674"/>
                  <a:gd name="T29" fmla="*/ 46 h 759"/>
                  <a:gd name="T30" fmla="*/ 629 w 674"/>
                  <a:gd name="T31" fmla="*/ 27 h 759"/>
                  <a:gd name="T32" fmla="*/ 610 w 674"/>
                  <a:gd name="T33" fmla="*/ 13 h 759"/>
                  <a:gd name="T34" fmla="*/ 590 w 674"/>
                  <a:gd name="T35" fmla="*/ 2 h 759"/>
                  <a:gd name="T36" fmla="*/ 569 w 674"/>
                  <a:gd name="T37" fmla="*/ 0 h 759"/>
                  <a:gd name="T38" fmla="*/ 569 w 674"/>
                  <a:gd name="T39" fmla="*/ 0 h 759"/>
                  <a:gd name="T40" fmla="*/ 105 w 674"/>
                  <a:gd name="T41" fmla="*/ 0 h 759"/>
                  <a:gd name="T42" fmla="*/ 84 w 674"/>
                  <a:gd name="T43" fmla="*/ 2 h 759"/>
                  <a:gd name="T44" fmla="*/ 64 w 674"/>
                  <a:gd name="T45" fmla="*/ 13 h 759"/>
                  <a:gd name="T46" fmla="*/ 47 w 674"/>
                  <a:gd name="T47" fmla="*/ 27 h 759"/>
                  <a:gd name="T48" fmla="*/ 30 w 674"/>
                  <a:gd name="T49" fmla="*/ 46 h 759"/>
                  <a:gd name="T50" fmla="*/ 17 w 674"/>
                  <a:gd name="T51" fmla="*/ 69 h 759"/>
                  <a:gd name="T52" fmla="*/ 8 w 674"/>
                  <a:gd name="T53" fmla="*/ 97 h 759"/>
                  <a:gd name="T54" fmla="*/ 2 w 674"/>
                  <a:gd name="T55" fmla="*/ 125 h 759"/>
                  <a:gd name="T56" fmla="*/ 0 w 674"/>
                  <a:gd name="T57" fmla="*/ 158 h 759"/>
                  <a:gd name="T58" fmla="*/ 0 w 674"/>
                  <a:gd name="T59" fmla="*/ 158 h 759"/>
                  <a:gd name="T60" fmla="*/ 0 w 674"/>
                  <a:gd name="T61" fmla="*/ 601 h 759"/>
                  <a:gd name="T62" fmla="*/ 2 w 674"/>
                  <a:gd name="T63" fmla="*/ 633 h 759"/>
                  <a:gd name="T64" fmla="*/ 8 w 674"/>
                  <a:gd name="T65" fmla="*/ 663 h 759"/>
                  <a:gd name="T66" fmla="*/ 17 w 674"/>
                  <a:gd name="T67" fmla="*/ 689 h 759"/>
                  <a:gd name="T68" fmla="*/ 30 w 674"/>
                  <a:gd name="T69" fmla="*/ 713 h 759"/>
                  <a:gd name="T70" fmla="*/ 47 w 674"/>
                  <a:gd name="T71" fmla="*/ 733 h 759"/>
                  <a:gd name="T72" fmla="*/ 64 w 674"/>
                  <a:gd name="T73" fmla="*/ 747 h 759"/>
                  <a:gd name="T74" fmla="*/ 84 w 674"/>
                  <a:gd name="T75" fmla="*/ 756 h 759"/>
                  <a:gd name="T76" fmla="*/ 105 w 674"/>
                  <a:gd name="T77" fmla="*/ 759 h 759"/>
                  <a:gd name="T78" fmla="*/ 569 w 674"/>
                  <a:gd name="T79" fmla="*/ 759 h 759"/>
                  <a:gd name="T80" fmla="*/ 569 w 674"/>
                  <a:gd name="T81"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4" h="759">
                    <a:moveTo>
                      <a:pt x="569" y="759"/>
                    </a:moveTo>
                    <a:lnTo>
                      <a:pt x="590" y="756"/>
                    </a:lnTo>
                    <a:lnTo>
                      <a:pt x="610" y="747"/>
                    </a:lnTo>
                    <a:lnTo>
                      <a:pt x="629" y="733"/>
                    </a:lnTo>
                    <a:lnTo>
                      <a:pt x="644" y="713"/>
                    </a:lnTo>
                    <a:lnTo>
                      <a:pt x="657" y="689"/>
                    </a:lnTo>
                    <a:lnTo>
                      <a:pt x="666" y="663"/>
                    </a:lnTo>
                    <a:lnTo>
                      <a:pt x="672" y="633"/>
                    </a:lnTo>
                    <a:lnTo>
                      <a:pt x="674" y="601"/>
                    </a:lnTo>
                    <a:lnTo>
                      <a:pt x="674" y="601"/>
                    </a:lnTo>
                    <a:lnTo>
                      <a:pt x="674" y="158"/>
                    </a:lnTo>
                    <a:lnTo>
                      <a:pt x="672" y="125"/>
                    </a:lnTo>
                    <a:lnTo>
                      <a:pt x="666" y="97"/>
                    </a:lnTo>
                    <a:lnTo>
                      <a:pt x="657" y="69"/>
                    </a:lnTo>
                    <a:lnTo>
                      <a:pt x="644" y="46"/>
                    </a:lnTo>
                    <a:lnTo>
                      <a:pt x="629" y="27"/>
                    </a:lnTo>
                    <a:lnTo>
                      <a:pt x="610" y="13"/>
                    </a:lnTo>
                    <a:lnTo>
                      <a:pt x="590" y="2"/>
                    </a:lnTo>
                    <a:lnTo>
                      <a:pt x="569" y="0"/>
                    </a:lnTo>
                    <a:lnTo>
                      <a:pt x="569" y="0"/>
                    </a:lnTo>
                    <a:lnTo>
                      <a:pt x="105" y="0"/>
                    </a:lnTo>
                    <a:lnTo>
                      <a:pt x="84" y="2"/>
                    </a:lnTo>
                    <a:lnTo>
                      <a:pt x="64" y="13"/>
                    </a:lnTo>
                    <a:lnTo>
                      <a:pt x="47" y="27"/>
                    </a:lnTo>
                    <a:lnTo>
                      <a:pt x="30" y="46"/>
                    </a:lnTo>
                    <a:lnTo>
                      <a:pt x="17" y="69"/>
                    </a:lnTo>
                    <a:lnTo>
                      <a:pt x="8" y="97"/>
                    </a:lnTo>
                    <a:lnTo>
                      <a:pt x="2" y="125"/>
                    </a:lnTo>
                    <a:lnTo>
                      <a:pt x="0" y="158"/>
                    </a:lnTo>
                    <a:lnTo>
                      <a:pt x="0" y="158"/>
                    </a:lnTo>
                    <a:lnTo>
                      <a:pt x="0" y="601"/>
                    </a:lnTo>
                    <a:lnTo>
                      <a:pt x="2" y="633"/>
                    </a:lnTo>
                    <a:lnTo>
                      <a:pt x="8" y="663"/>
                    </a:lnTo>
                    <a:lnTo>
                      <a:pt x="17" y="689"/>
                    </a:lnTo>
                    <a:lnTo>
                      <a:pt x="30" y="713"/>
                    </a:lnTo>
                    <a:lnTo>
                      <a:pt x="47" y="733"/>
                    </a:lnTo>
                    <a:lnTo>
                      <a:pt x="64" y="747"/>
                    </a:lnTo>
                    <a:lnTo>
                      <a:pt x="84" y="756"/>
                    </a:lnTo>
                    <a:lnTo>
                      <a:pt x="105" y="759"/>
                    </a:lnTo>
                    <a:lnTo>
                      <a:pt x="569" y="759"/>
                    </a:lnTo>
                    <a:lnTo>
                      <a:pt x="569" y="759"/>
                    </a:lnTo>
                  </a:path>
                </a:pathLst>
              </a:custGeom>
              <a:noFill/>
              <a:ln w="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47" name="Rectangle 146"/>
              <p:cNvSpPr>
                <a:spLocks noChangeArrowheads="1"/>
              </p:cNvSpPr>
              <p:nvPr/>
            </p:nvSpPr>
            <p:spPr bwMode="auto">
              <a:xfrm>
                <a:off x="1863" y="1972"/>
                <a:ext cx="3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cs typeface="Arial" pitchFamily="34" charset="0"/>
                  </a:rPr>
                  <a:t>Encode</a:t>
                </a:r>
                <a:endParaRPr kumimoji="0" lang="en-US" sz="1800" b="0" i="0" u="none" strike="noStrike" cap="none" normalizeH="0" baseline="0" smtClean="0">
                  <a:ln>
                    <a:noFill/>
                  </a:ln>
                  <a:solidFill>
                    <a:schemeClr val="tx1"/>
                  </a:solidFill>
                  <a:effectLst/>
                  <a:cs typeface="Arial" pitchFamily="34" charset="0"/>
                </a:endParaRPr>
              </a:p>
            </p:txBody>
          </p:sp>
          <p:sp>
            <p:nvSpPr>
              <p:cNvPr id="148" name="Rectangle 147"/>
              <p:cNvSpPr>
                <a:spLocks noChangeArrowheads="1"/>
              </p:cNvSpPr>
              <p:nvPr/>
            </p:nvSpPr>
            <p:spPr bwMode="auto">
              <a:xfrm>
                <a:off x="2261" y="1972"/>
                <a:ext cx="9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cs typeface="Arial" pitchFamily="34" charset="0"/>
                  </a:rPr>
                  <a:t>,  </a:t>
                </a:r>
                <a:endParaRPr kumimoji="0" lang="en-US" sz="1800" b="0" i="0" u="none" strike="noStrike" cap="none" normalizeH="0" baseline="0" smtClean="0">
                  <a:ln>
                    <a:noFill/>
                  </a:ln>
                  <a:solidFill>
                    <a:schemeClr val="tx1"/>
                  </a:solidFill>
                  <a:effectLst/>
                  <a:cs typeface="Arial" pitchFamily="34" charset="0"/>
                </a:endParaRPr>
              </a:p>
            </p:txBody>
          </p:sp>
          <p:sp>
            <p:nvSpPr>
              <p:cNvPr id="149" name="Rectangle 148"/>
              <p:cNvSpPr>
                <a:spLocks noChangeArrowheads="1"/>
              </p:cNvSpPr>
              <p:nvPr/>
            </p:nvSpPr>
            <p:spPr bwMode="auto">
              <a:xfrm>
                <a:off x="1824" y="2077"/>
                <a:ext cx="51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cs typeface="Arial" pitchFamily="34" charset="0"/>
                  </a:rPr>
                  <a:t>compress</a:t>
                </a:r>
                <a:endParaRPr kumimoji="0" lang="en-US" sz="1800" b="0" i="0" u="none" strike="noStrike" cap="none" normalizeH="0" baseline="0" smtClean="0">
                  <a:ln>
                    <a:noFill/>
                  </a:ln>
                  <a:solidFill>
                    <a:schemeClr val="tx1"/>
                  </a:solidFill>
                  <a:effectLst/>
                  <a:cs typeface="Arial" pitchFamily="34" charset="0"/>
                </a:endParaRPr>
              </a:p>
            </p:txBody>
          </p:sp>
          <p:sp>
            <p:nvSpPr>
              <p:cNvPr id="150" name="Freeform 149"/>
              <p:cNvSpPr>
                <a:spLocks/>
              </p:cNvSpPr>
              <p:nvPr/>
            </p:nvSpPr>
            <p:spPr bwMode="auto">
              <a:xfrm>
                <a:off x="1572" y="1951"/>
                <a:ext cx="169" cy="253"/>
              </a:xfrm>
              <a:custGeom>
                <a:avLst/>
                <a:gdLst>
                  <a:gd name="T0" fmla="*/ 169 w 169"/>
                  <a:gd name="T1" fmla="*/ 253 h 506"/>
                  <a:gd name="T2" fmla="*/ 93 w 169"/>
                  <a:gd name="T3" fmla="*/ 0 h 506"/>
                  <a:gd name="T4" fmla="*/ 93 w 169"/>
                  <a:gd name="T5" fmla="*/ 167 h 506"/>
                  <a:gd name="T6" fmla="*/ 0 w 169"/>
                  <a:gd name="T7" fmla="*/ 167 h 506"/>
                  <a:gd name="T8" fmla="*/ 0 w 169"/>
                  <a:gd name="T9" fmla="*/ 339 h 506"/>
                  <a:gd name="T10" fmla="*/ 93 w 169"/>
                  <a:gd name="T11" fmla="*/ 339 h 506"/>
                  <a:gd name="T12" fmla="*/ 93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3" y="0"/>
                    </a:lnTo>
                    <a:lnTo>
                      <a:pt x="93" y="167"/>
                    </a:lnTo>
                    <a:lnTo>
                      <a:pt x="0" y="167"/>
                    </a:lnTo>
                    <a:lnTo>
                      <a:pt x="0" y="339"/>
                    </a:lnTo>
                    <a:lnTo>
                      <a:pt x="93" y="339"/>
                    </a:lnTo>
                    <a:lnTo>
                      <a:pt x="93" y="506"/>
                    </a:lnTo>
                    <a:lnTo>
                      <a:pt x="169" y="25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51" name="Freeform 150"/>
              <p:cNvSpPr>
                <a:spLocks/>
              </p:cNvSpPr>
              <p:nvPr/>
            </p:nvSpPr>
            <p:spPr bwMode="auto">
              <a:xfrm>
                <a:off x="1572" y="1951"/>
                <a:ext cx="169" cy="253"/>
              </a:xfrm>
              <a:custGeom>
                <a:avLst/>
                <a:gdLst>
                  <a:gd name="T0" fmla="*/ 169 w 169"/>
                  <a:gd name="T1" fmla="*/ 253 h 506"/>
                  <a:gd name="T2" fmla="*/ 93 w 169"/>
                  <a:gd name="T3" fmla="*/ 0 h 506"/>
                  <a:gd name="T4" fmla="*/ 93 w 169"/>
                  <a:gd name="T5" fmla="*/ 167 h 506"/>
                  <a:gd name="T6" fmla="*/ 0 w 169"/>
                  <a:gd name="T7" fmla="*/ 167 h 506"/>
                  <a:gd name="T8" fmla="*/ 0 w 169"/>
                  <a:gd name="T9" fmla="*/ 339 h 506"/>
                  <a:gd name="T10" fmla="*/ 93 w 169"/>
                  <a:gd name="T11" fmla="*/ 339 h 506"/>
                  <a:gd name="T12" fmla="*/ 93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3" y="0"/>
                    </a:lnTo>
                    <a:lnTo>
                      <a:pt x="93" y="167"/>
                    </a:lnTo>
                    <a:lnTo>
                      <a:pt x="0" y="167"/>
                    </a:lnTo>
                    <a:lnTo>
                      <a:pt x="0" y="339"/>
                    </a:lnTo>
                    <a:lnTo>
                      <a:pt x="93" y="339"/>
                    </a:lnTo>
                    <a:lnTo>
                      <a:pt x="93" y="506"/>
                    </a:lnTo>
                    <a:lnTo>
                      <a:pt x="169" y="253"/>
                    </a:lnTo>
                    <a:close/>
                  </a:path>
                </a:pathLst>
              </a:custGeom>
              <a:noFill/>
              <a:ln w="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52" name="Freeform 151"/>
              <p:cNvSpPr>
                <a:spLocks/>
              </p:cNvSpPr>
              <p:nvPr/>
            </p:nvSpPr>
            <p:spPr bwMode="auto">
              <a:xfrm>
                <a:off x="2415" y="1951"/>
                <a:ext cx="169" cy="253"/>
              </a:xfrm>
              <a:custGeom>
                <a:avLst/>
                <a:gdLst>
                  <a:gd name="T0" fmla="*/ 169 w 169"/>
                  <a:gd name="T1" fmla="*/ 253 h 506"/>
                  <a:gd name="T2" fmla="*/ 94 w 169"/>
                  <a:gd name="T3" fmla="*/ 0 h 506"/>
                  <a:gd name="T4" fmla="*/ 94 w 169"/>
                  <a:gd name="T5" fmla="*/ 167 h 506"/>
                  <a:gd name="T6" fmla="*/ 0 w 169"/>
                  <a:gd name="T7" fmla="*/ 167 h 506"/>
                  <a:gd name="T8" fmla="*/ 0 w 169"/>
                  <a:gd name="T9" fmla="*/ 339 h 506"/>
                  <a:gd name="T10" fmla="*/ 94 w 169"/>
                  <a:gd name="T11" fmla="*/ 339 h 506"/>
                  <a:gd name="T12" fmla="*/ 94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4" y="0"/>
                    </a:lnTo>
                    <a:lnTo>
                      <a:pt x="94" y="167"/>
                    </a:lnTo>
                    <a:lnTo>
                      <a:pt x="0" y="167"/>
                    </a:lnTo>
                    <a:lnTo>
                      <a:pt x="0" y="339"/>
                    </a:lnTo>
                    <a:lnTo>
                      <a:pt x="94" y="339"/>
                    </a:lnTo>
                    <a:lnTo>
                      <a:pt x="94" y="506"/>
                    </a:lnTo>
                    <a:lnTo>
                      <a:pt x="169" y="25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53" name="Freeform 152"/>
              <p:cNvSpPr>
                <a:spLocks/>
              </p:cNvSpPr>
              <p:nvPr/>
            </p:nvSpPr>
            <p:spPr bwMode="auto">
              <a:xfrm>
                <a:off x="2415" y="1951"/>
                <a:ext cx="169" cy="253"/>
              </a:xfrm>
              <a:custGeom>
                <a:avLst/>
                <a:gdLst>
                  <a:gd name="T0" fmla="*/ 169 w 169"/>
                  <a:gd name="T1" fmla="*/ 253 h 506"/>
                  <a:gd name="T2" fmla="*/ 94 w 169"/>
                  <a:gd name="T3" fmla="*/ 0 h 506"/>
                  <a:gd name="T4" fmla="*/ 94 w 169"/>
                  <a:gd name="T5" fmla="*/ 167 h 506"/>
                  <a:gd name="T6" fmla="*/ 0 w 169"/>
                  <a:gd name="T7" fmla="*/ 167 h 506"/>
                  <a:gd name="T8" fmla="*/ 0 w 169"/>
                  <a:gd name="T9" fmla="*/ 339 h 506"/>
                  <a:gd name="T10" fmla="*/ 94 w 169"/>
                  <a:gd name="T11" fmla="*/ 339 h 506"/>
                  <a:gd name="T12" fmla="*/ 94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4" y="0"/>
                    </a:lnTo>
                    <a:lnTo>
                      <a:pt x="94" y="167"/>
                    </a:lnTo>
                    <a:lnTo>
                      <a:pt x="0" y="167"/>
                    </a:lnTo>
                    <a:lnTo>
                      <a:pt x="0" y="339"/>
                    </a:lnTo>
                    <a:lnTo>
                      <a:pt x="94" y="339"/>
                    </a:lnTo>
                    <a:lnTo>
                      <a:pt x="94" y="506"/>
                    </a:lnTo>
                    <a:lnTo>
                      <a:pt x="169" y="253"/>
                    </a:lnTo>
                    <a:close/>
                  </a:path>
                </a:pathLst>
              </a:custGeom>
              <a:noFill/>
              <a:ln w="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54" name="Freeform 153"/>
              <p:cNvSpPr>
                <a:spLocks/>
              </p:cNvSpPr>
              <p:nvPr/>
            </p:nvSpPr>
            <p:spPr bwMode="auto">
              <a:xfrm>
                <a:off x="1741" y="2394"/>
                <a:ext cx="674" cy="379"/>
              </a:xfrm>
              <a:custGeom>
                <a:avLst/>
                <a:gdLst>
                  <a:gd name="T0" fmla="*/ 569 w 674"/>
                  <a:gd name="T1" fmla="*/ 759 h 759"/>
                  <a:gd name="T2" fmla="*/ 590 w 674"/>
                  <a:gd name="T3" fmla="*/ 757 h 759"/>
                  <a:gd name="T4" fmla="*/ 610 w 674"/>
                  <a:gd name="T5" fmla="*/ 747 h 759"/>
                  <a:gd name="T6" fmla="*/ 629 w 674"/>
                  <a:gd name="T7" fmla="*/ 733 h 759"/>
                  <a:gd name="T8" fmla="*/ 644 w 674"/>
                  <a:gd name="T9" fmla="*/ 713 h 759"/>
                  <a:gd name="T10" fmla="*/ 657 w 674"/>
                  <a:gd name="T11" fmla="*/ 690 h 759"/>
                  <a:gd name="T12" fmla="*/ 666 w 674"/>
                  <a:gd name="T13" fmla="*/ 662 h 759"/>
                  <a:gd name="T14" fmla="*/ 672 w 674"/>
                  <a:gd name="T15" fmla="*/ 633 h 759"/>
                  <a:gd name="T16" fmla="*/ 674 w 674"/>
                  <a:gd name="T17" fmla="*/ 601 h 759"/>
                  <a:gd name="T18" fmla="*/ 674 w 674"/>
                  <a:gd name="T19" fmla="*/ 601 h 759"/>
                  <a:gd name="T20" fmla="*/ 674 w 674"/>
                  <a:gd name="T21" fmla="*/ 158 h 759"/>
                  <a:gd name="T22" fmla="*/ 672 w 674"/>
                  <a:gd name="T23" fmla="*/ 127 h 759"/>
                  <a:gd name="T24" fmla="*/ 666 w 674"/>
                  <a:gd name="T25" fmla="*/ 97 h 759"/>
                  <a:gd name="T26" fmla="*/ 657 w 674"/>
                  <a:gd name="T27" fmla="*/ 70 h 759"/>
                  <a:gd name="T28" fmla="*/ 644 w 674"/>
                  <a:gd name="T29" fmla="*/ 46 h 759"/>
                  <a:gd name="T30" fmla="*/ 629 w 674"/>
                  <a:gd name="T31" fmla="*/ 26 h 759"/>
                  <a:gd name="T32" fmla="*/ 610 w 674"/>
                  <a:gd name="T33" fmla="*/ 12 h 759"/>
                  <a:gd name="T34" fmla="*/ 590 w 674"/>
                  <a:gd name="T35" fmla="*/ 4 h 759"/>
                  <a:gd name="T36" fmla="*/ 569 w 674"/>
                  <a:gd name="T37" fmla="*/ 0 h 759"/>
                  <a:gd name="T38" fmla="*/ 569 w 674"/>
                  <a:gd name="T39" fmla="*/ 0 h 759"/>
                  <a:gd name="T40" fmla="*/ 105 w 674"/>
                  <a:gd name="T41" fmla="*/ 0 h 759"/>
                  <a:gd name="T42" fmla="*/ 84 w 674"/>
                  <a:gd name="T43" fmla="*/ 4 h 759"/>
                  <a:gd name="T44" fmla="*/ 64 w 674"/>
                  <a:gd name="T45" fmla="*/ 12 h 759"/>
                  <a:gd name="T46" fmla="*/ 47 w 674"/>
                  <a:gd name="T47" fmla="*/ 26 h 759"/>
                  <a:gd name="T48" fmla="*/ 30 w 674"/>
                  <a:gd name="T49" fmla="*/ 46 h 759"/>
                  <a:gd name="T50" fmla="*/ 17 w 674"/>
                  <a:gd name="T51" fmla="*/ 70 h 759"/>
                  <a:gd name="T52" fmla="*/ 8 w 674"/>
                  <a:gd name="T53" fmla="*/ 97 h 759"/>
                  <a:gd name="T54" fmla="*/ 2 w 674"/>
                  <a:gd name="T55" fmla="*/ 127 h 759"/>
                  <a:gd name="T56" fmla="*/ 0 w 674"/>
                  <a:gd name="T57" fmla="*/ 158 h 759"/>
                  <a:gd name="T58" fmla="*/ 0 w 674"/>
                  <a:gd name="T59" fmla="*/ 601 h 759"/>
                  <a:gd name="T60" fmla="*/ 2 w 674"/>
                  <a:gd name="T61" fmla="*/ 633 h 759"/>
                  <a:gd name="T62" fmla="*/ 8 w 674"/>
                  <a:gd name="T63" fmla="*/ 662 h 759"/>
                  <a:gd name="T64" fmla="*/ 17 w 674"/>
                  <a:gd name="T65" fmla="*/ 690 h 759"/>
                  <a:gd name="T66" fmla="*/ 30 w 674"/>
                  <a:gd name="T67" fmla="*/ 713 h 759"/>
                  <a:gd name="T68" fmla="*/ 47 w 674"/>
                  <a:gd name="T69" fmla="*/ 733 h 759"/>
                  <a:gd name="T70" fmla="*/ 64 w 674"/>
                  <a:gd name="T71" fmla="*/ 747 h 759"/>
                  <a:gd name="T72" fmla="*/ 84 w 674"/>
                  <a:gd name="T73" fmla="*/ 757 h 759"/>
                  <a:gd name="T74" fmla="*/ 105 w 674"/>
                  <a:gd name="T75" fmla="*/ 759 h 759"/>
                  <a:gd name="T76" fmla="*/ 569 w 674"/>
                  <a:gd name="T77" fmla="*/ 759 h 759"/>
                  <a:gd name="T78" fmla="*/ 569 w 674"/>
                  <a:gd name="T79"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4" h="759">
                    <a:moveTo>
                      <a:pt x="569" y="759"/>
                    </a:moveTo>
                    <a:lnTo>
                      <a:pt x="590" y="757"/>
                    </a:lnTo>
                    <a:lnTo>
                      <a:pt x="610" y="747"/>
                    </a:lnTo>
                    <a:lnTo>
                      <a:pt x="629" y="733"/>
                    </a:lnTo>
                    <a:lnTo>
                      <a:pt x="644" y="713"/>
                    </a:lnTo>
                    <a:lnTo>
                      <a:pt x="657" y="690"/>
                    </a:lnTo>
                    <a:lnTo>
                      <a:pt x="666" y="662"/>
                    </a:lnTo>
                    <a:lnTo>
                      <a:pt x="672" y="633"/>
                    </a:lnTo>
                    <a:lnTo>
                      <a:pt x="674" y="601"/>
                    </a:lnTo>
                    <a:lnTo>
                      <a:pt x="674" y="601"/>
                    </a:lnTo>
                    <a:lnTo>
                      <a:pt x="674" y="158"/>
                    </a:lnTo>
                    <a:lnTo>
                      <a:pt x="672" y="127"/>
                    </a:lnTo>
                    <a:lnTo>
                      <a:pt x="666" y="97"/>
                    </a:lnTo>
                    <a:lnTo>
                      <a:pt x="657" y="70"/>
                    </a:lnTo>
                    <a:lnTo>
                      <a:pt x="644" y="46"/>
                    </a:lnTo>
                    <a:lnTo>
                      <a:pt x="629" y="26"/>
                    </a:lnTo>
                    <a:lnTo>
                      <a:pt x="610" y="12"/>
                    </a:lnTo>
                    <a:lnTo>
                      <a:pt x="590" y="4"/>
                    </a:lnTo>
                    <a:lnTo>
                      <a:pt x="569" y="0"/>
                    </a:lnTo>
                    <a:lnTo>
                      <a:pt x="569" y="0"/>
                    </a:lnTo>
                    <a:lnTo>
                      <a:pt x="105" y="0"/>
                    </a:lnTo>
                    <a:lnTo>
                      <a:pt x="84" y="4"/>
                    </a:lnTo>
                    <a:lnTo>
                      <a:pt x="64" y="12"/>
                    </a:lnTo>
                    <a:lnTo>
                      <a:pt x="47" y="26"/>
                    </a:lnTo>
                    <a:lnTo>
                      <a:pt x="30" y="46"/>
                    </a:lnTo>
                    <a:lnTo>
                      <a:pt x="17" y="70"/>
                    </a:lnTo>
                    <a:lnTo>
                      <a:pt x="8" y="97"/>
                    </a:lnTo>
                    <a:lnTo>
                      <a:pt x="2" y="127"/>
                    </a:lnTo>
                    <a:lnTo>
                      <a:pt x="0" y="158"/>
                    </a:lnTo>
                    <a:lnTo>
                      <a:pt x="0" y="601"/>
                    </a:lnTo>
                    <a:lnTo>
                      <a:pt x="2" y="633"/>
                    </a:lnTo>
                    <a:lnTo>
                      <a:pt x="8" y="662"/>
                    </a:lnTo>
                    <a:lnTo>
                      <a:pt x="17" y="690"/>
                    </a:lnTo>
                    <a:lnTo>
                      <a:pt x="30" y="713"/>
                    </a:lnTo>
                    <a:lnTo>
                      <a:pt x="47" y="733"/>
                    </a:lnTo>
                    <a:lnTo>
                      <a:pt x="64" y="747"/>
                    </a:lnTo>
                    <a:lnTo>
                      <a:pt x="84" y="757"/>
                    </a:lnTo>
                    <a:lnTo>
                      <a:pt x="105" y="759"/>
                    </a:lnTo>
                    <a:lnTo>
                      <a:pt x="569" y="759"/>
                    </a:lnTo>
                    <a:lnTo>
                      <a:pt x="569" y="759"/>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55" name="Freeform 154"/>
              <p:cNvSpPr>
                <a:spLocks/>
              </p:cNvSpPr>
              <p:nvPr/>
            </p:nvSpPr>
            <p:spPr bwMode="auto">
              <a:xfrm>
                <a:off x="1741" y="2394"/>
                <a:ext cx="674" cy="379"/>
              </a:xfrm>
              <a:custGeom>
                <a:avLst/>
                <a:gdLst>
                  <a:gd name="T0" fmla="*/ 569 w 674"/>
                  <a:gd name="T1" fmla="*/ 759 h 759"/>
                  <a:gd name="T2" fmla="*/ 590 w 674"/>
                  <a:gd name="T3" fmla="*/ 757 h 759"/>
                  <a:gd name="T4" fmla="*/ 610 w 674"/>
                  <a:gd name="T5" fmla="*/ 747 h 759"/>
                  <a:gd name="T6" fmla="*/ 629 w 674"/>
                  <a:gd name="T7" fmla="*/ 733 h 759"/>
                  <a:gd name="T8" fmla="*/ 644 w 674"/>
                  <a:gd name="T9" fmla="*/ 713 h 759"/>
                  <a:gd name="T10" fmla="*/ 657 w 674"/>
                  <a:gd name="T11" fmla="*/ 690 h 759"/>
                  <a:gd name="T12" fmla="*/ 666 w 674"/>
                  <a:gd name="T13" fmla="*/ 662 h 759"/>
                  <a:gd name="T14" fmla="*/ 672 w 674"/>
                  <a:gd name="T15" fmla="*/ 633 h 759"/>
                  <a:gd name="T16" fmla="*/ 674 w 674"/>
                  <a:gd name="T17" fmla="*/ 601 h 759"/>
                  <a:gd name="T18" fmla="*/ 674 w 674"/>
                  <a:gd name="T19" fmla="*/ 601 h 759"/>
                  <a:gd name="T20" fmla="*/ 674 w 674"/>
                  <a:gd name="T21" fmla="*/ 158 h 759"/>
                  <a:gd name="T22" fmla="*/ 672 w 674"/>
                  <a:gd name="T23" fmla="*/ 127 h 759"/>
                  <a:gd name="T24" fmla="*/ 666 w 674"/>
                  <a:gd name="T25" fmla="*/ 97 h 759"/>
                  <a:gd name="T26" fmla="*/ 657 w 674"/>
                  <a:gd name="T27" fmla="*/ 70 h 759"/>
                  <a:gd name="T28" fmla="*/ 644 w 674"/>
                  <a:gd name="T29" fmla="*/ 46 h 759"/>
                  <a:gd name="T30" fmla="*/ 629 w 674"/>
                  <a:gd name="T31" fmla="*/ 26 h 759"/>
                  <a:gd name="T32" fmla="*/ 610 w 674"/>
                  <a:gd name="T33" fmla="*/ 12 h 759"/>
                  <a:gd name="T34" fmla="*/ 590 w 674"/>
                  <a:gd name="T35" fmla="*/ 4 h 759"/>
                  <a:gd name="T36" fmla="*/ 569 w 674"/>
                  <a:gd name="T37" fmla="*/ 0 h 759"/>
                  <a:gd name="T38" fmla="*/ 569 w 674"/>
                  <a:gd name="T39" fmla="*/ 0 h 759"/>
                  <a:gd name="T40" fmla="*/ 105 w 674"/>
                  <a:gd name="T41" fmla="*/ 0 h 759"/>
                  <a:gd name="T42" fmla="*/ 84 w 674"/>
                  <a:gd name="T43" fmla="*/ 4 h 759"/>
                  <a:gd name="T44" fmla="*/ 64 w 674"/>
                  <a:gd name="T45" fmla="*/ 12 h 759"/>
                  <a:gd name="T46" fmla="*/ 47 w 674"/>
                  <a:gd name="T47" fmla="*/ 26 h 759"/>
                  <a:gd name="T48" fmla="*/ 30 w 674"/>
                  <a:gd name="T49" fmla="*/ 46 h 759"/>
                  <a:gd name="T50" fmla="*/ 17 w 674"/>
                  <a:gd name="T51" fmla="*/ 70 h 759"/>
                  <a:gd name="T52" fmla="*/ 8 w 674"/>
                  <a:gd name="T53" fmla="*/ 97 h 759"/>
                  <a:gd name="T54" fmla="*/ 2 w 674"/>
                  <a:gd name="T55" fmla="*/ 127 h 759"/>
                  <a:gd name="T56" fmla="*/ 0 w 674"/>
                  <a:gd name="T57" fmla="*/ 158 h 759"/>
                  <a:gd name="T58" fmla="*/ 0 w 674"/>
                  <a:gd name="T59" fmla="*/ 601 h 759"/>
                  <a:gd name="T60" fmla="*/ 2 w 674"/>
                  <a:gd name="T61" fmla="*/ 633 h 759"/>
                  <a:gd name="T62" fmla="*/ 8 w 674"/>
                  <a:gd name="T63" fmla="*/ 662 h 759"/>
                  <a:gd name="T64" fmla="*/ 17 w 674"/>
                  <a:gd name="T65" fmla="*/ 690 h 759"/>
                  <a:gd name="T66" fmla="*/ 30 w 674"/>
                  <a:gd name="T67" fmla="*/ 713 h 759"/>
                  <a:gd name="T68" fmla="*/ 47 w 674"/>
                  <a:gd name="T69" fmla="*/ 733 h 759"/>
                  <a:gd name="T70" fmla="*/ 64 w 674"/>
                  <a:gd name="T71" fmla="*/ 747 h 759"/>
                  <a:gd name="T72" fmla="*/ 84 w 674"/>
                  <a:gd name="T73" fmla="*/ 757 h 759"/>
                  <a:gd name="T74" fmla="*/ 105 w 674"/>
                  <a:gd name="T75" fmla="*/ 759 h 759"/>
                  <a:gd name="T76" fmla="*/ 569 w 674"/>
                  <a:gd name="T77" fmla="*/ 759 h 759"/>
                  <a:gd name="T78" fmla="*/ 569 w 674"/>
                  <a:gd name="T79"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4" h="759">
                    <a:moveTo>
                      <a:pt x="569" y="759"/>
                    </a:moveTo>
                    <a:lnTo>
                      <a:pt x="590" y="757"/>
                    </a:lnTo>
                    <a:lnTo>
                      <a:pt x="610" y="747"/>
                    </a:lnTo>
                    <a:lnTo>
                      <a:pt x="629" y="733"/>
                    </a:lnTo>
                    <a:lnTo>
                      <a:pt x="644" y="713"/>
                    </a:lnTo>
                    <a:lnTo>
                      <a:pt x="657" y="690"/>
                    </a:lnTo>
                    <a:lnTo>
                      <a:pt x="666" y="662"/>
                    </a:lnTo>
                    <a:lnTo>
                      <a:pt x="672" y="633"/>
                    </a:lnTo>
                    <a:lnTo>
                      <a:pt x="674" y="601"/>
                    </a:lnTo>
                    <a:lnTo>
                      <a:pt x="674" y="601"/>
                    </a:lnTo>
                    <a:lnTo>
                      <a:pt x="674" y="158"/>
                    </a:lnTo>
                    <a:lnTo>
                      <a:pt x="672" y="127"/>
                    </a:lnTo>
                    <a:lnTo>
                      <a:pt x="666" y="97"/>
                    </a:lnTo>
                    <a:lnTo>
                      <a:pt x="657" y="70"/>
                    </a:lnTo>
                    <a:lnTo>
                      <a:pt x="644" y="46"/>
                    </a:lnTo>
                    <a:lnTo>
                      <a:pt x="629" y="26"/>
                    </a:lnTo>
                    <a:lnTo>
                      <a:pt x="610" y="12"/>
                    </a:lnTo>
                    <a:lnTo>
                      <a:pt x="590" y="4"/>
                    </a:lnTo>
                    <a:lnTo>
                      <a:pt x="569" y="0"/>
                    </a:lnTo>
                    <a:lnTo>
                      <a:pt x="569" y="0"/>
                    </a:lnTo>
                    <a:lnTo>
                      <a:pt x="105" y="0"/>
                    </a:lnTo>
                    <a:lnTo>
                      <a:pt x="84" y="4"/>
                    </a:lnTo>
                    <a:lnTo>
                      <a:pt x="64" y="12"/>
                    </a:lnTo>
                    <a:lnTo>
                      <a:pt x="47" y="26"/>
                    </a:lnTo>
                    <a:lnTo>
                      <a:pt x="30" y="46"/>
                    </a:lnTo>
                    <a:lnTo>
                      <a:pt x="17" y="70"/>
                    </a:lnTo>
                    <a:lnTo>
                      <a:pt x="8" y="97"/>
                    </a:lnTo>
                    <a:lnTo>
                      <a:pt x="2" y="127"/>
                    </a:lnTo>
                    <a:lnTo>
                      <a:pt x="0" y="158"/>
                    </a:lnTo>
                    <a:lnTo>
                      <a:pt x="0" y="601"/>
                    </a:lnTo>
                    <a:lnTo>
                      <a:pt x="2" y="633"/>
                    </a:lnTo>
                    <a:lnTo>
                      <a:pt x="8" y="662"/>
                    </a:lnTo>
                    <a:lnTo>
                      <a:pt x="17" y="690"/>
                    </a:lnTo>
                    <a:lnTo>
                      <a:pt x="30" y="713"/>
                    </a:lnTo>
                    <a:lnTo>
                      <a:pt x="47" y="733"/>
                    </a:lnTo>
                    <a:lnTo>
                      <a:pt x="64" y="747"/>
                    </a:lnTo>
                    <a:lnTo>
                      <a:pt x="84" y="757"/>
                    </a:lnTo>
                    <a:lnTo>
                      <a:pt x="105" y="759"/>
                    </a:lnTo>
                    <a:lnTo>
                      <a:pt x="569" y="759"/>
                    </a:lnTo>
                    <a:lnTo>
                      <a:pt x="569" y="759"/>
                    </a:lnTo>
                  </a:path>
                </a:pathLst>
              </a:custGeom>
              <a:noFill/>
              <a:ln w="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56" name="Rectangle 155"/>
              <p:cNvSpPr>
                <a:spLocks noChangeArrowheads="1"/>
              </p:cNvSpPr>
              <p:nvPr/>
            </p:nvSpPr>
            <p:spPr bwMode="auto">
              <a:xfrm>
                <a:off x="1863" y="2478"/>
                <a:ext cx="3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cs typeface="Arial" pitchFamily="34" charset="0"/>
                  </a:rPr>
                  <a:t>Encode</a:t>
                </a:r>
                <a:endParaRPr kumimoji="0" lang="en-US" sz="1800" b="0" i="0" u="none" strike="noStrike" cap="none" normalizeH="0" baseline="0" smtClean="0">
                  <a:ln>
                    <a:noFill/>
                  </a:ln>
                  <a:solidFill>
                    <a:schemeClr val="tx1"/>
                  </a:solidFill>
                  <a:effectLst/>
                  <a:cs typeface="Arial" pitchFamily="34" charset="0"/>
                </a:endParaRPr>
              </a:p>
            </p:txBody>
          </p:sp>
          <p:sp>
            <p:nvSpPr>
              <p:cNvPr id="157" name="Rectangle 156"/>
              <p:cNvSpPr>
                <a:spLocks noChangeArrowheads="1"/>
              </p:cNvSpPr>
              <p:nvPr/>
            </p:nvSpPr>
            <p:spPr bwMode="auto">
              <a:xfrm>
                <a:off x="2261" y="2478"/>
                <a:ext cx="9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cs typeface="Arial" pitchFamily="34" charset="0"/>
                  </a:rPr>
                  <a:t>,  </a:t>
                </a:r>
                <a:endParaRPr kumimoji="0" lang="en-US" sz="1800" b="0" i="0" u="none" strike="noStrike" cap="none" normalizeH="0" baseline="0" smtClean="0">
                  <a:ln>
                    <a:noFill/>
                  </a:ln>
                  <a:solidFill>
                    <a:schemeClr val="tx1"/>
                  </a:solidFill>
                  <a:effectLst/>
                  <a:cs typeface="Arial" pitchFamily="34" charset="0"/>
                </a:endParaRPr>
              </a:p>
            </p:txBody>
          </p:sp>
          <p:sp>
            <p:nvSpPr>
              <p:cNvPr id="158" name="Rectangle 157"/>
              <p:cNvSpPr>
                <a:spLocks noChangeArrowheads="1"/>
              </p:cNvSpPr>
              <p:nvPr/>
            </p:nvSpPr>
            <p:spPr bwMode="auto">
              <a:xfrm>
                <a:off x="1824" y="2583"/>
                <a:ext cx="51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cs typeface="Arial" pitchFamily="34" charset="0"/>
                  </a:rPr>
                  <a:t>compress</a:t>
                </a:r>
                <a:endParaRPr kumimoji="0" lang="en-US" sz="1800" b="0" i="0" u="none" strike="noStrike" cap="none" normalizeH="0" baseline="0" smtClean="0">
                  <a:ln>
                    <a:noFill/>
                  </a:ln>
                  <a:solidFill>
                    <a:schemeClr val="tx1"/>
                  </a:solidFill>
                  <a:effectLst/>
                  <a:cs typeface="Arial" pitchFamily="34" charset="0"/>
                </a:endParaRPr>
              </a:p>
            </p:txBody>
          </p:sp>
          <p:sp>
            <p:nvSpPr>
              <p:cNvPr id="159" name="Freeform 158"/>
              <p:cNvSpPr>
                <a:spLocks/>
              </p:cNvSpPr>
              <p:nvPr/>
            </p:nvSpPr>
            <p:spPr bwMode="auto">
              <a:xfrm>
                <a:off x="1572" y="2457"/>
                <a:ext cx="169" cy="253"/>
              </a:xfrm>
              <a:custGeom>
                <a:avLst/>
                <a:gdLst>
                  <a:gd name="T0" fmla="*/ 169 w 169"/>
                  <a:gd name="T1" fmla="*/ 253 h 506"/>
                  <a:gd name="T2" fmla="*/ 93 w 169"/>
                  <a:gd name="T3" fmla="*/ 0 h 506"/>
                  <a:gd name="T4" fmla="*/ 93 w 169"/>
                  <a:gd name="T5" fmla="*/ 166 h 506"/>
                  <a:gd name="T6" fmla="*/ 0 w 169"/>
                  <a:gd name="T7" fmla="*/ 166 h 506"/>
                  <a:gd name="T8" fmla="*/ 0 w 169"/>
                  <a:gd name="T9" fmla="*/ 339 h 506"/>
                  <a:gd name="T10" fmla="*/ 93 w 169"/>
                  <a:gd name="T11" fmla="*/ 339 h 506"/>
                  <a:gd name="T12" fmla="*/ 93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3" y="0"/>
                    </a:lnTo>
                    <a:lnTo>
                      <a:pt x="93" y="166"/>
                    </a:lnTo>
                    <a:lnTo>
                      <a:pt x="0" y="166"/>
                    </a:lnTo>
                    <a:lnTo>
                      <a:pt x="0" y="339"/>
                    </a:lnTo>
                    <a:lnTo>
                      <a:pt x="93" y="339"/>
                    </a:lnTo>
                    <a:lnTo>
                      <a:pt x="93" y="506"/>
                    </a:lnTo>
                    <a:lnTo>
                      <a:pt x="169" y="25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60" name="Freeform 159"/>
              <p:cNvSpPr>
                <a:spLocks/>
              </p:cNvSpPr>
              <p:nvPr/>
            </p:nvSpPr>
            <p:spPr bwMode="auto">
              <a:xfrm>
                <a:off x="1572" y="2457"/>
                <a:ext cx="169" cy="253"/>
              </a:xfrm>
              <a:custGeom>
                <a:avLst/>
                <a:gdLst>
                  <a:gd name="T0" fmla="*/ 169 w 169"/>
                  <a:gd name="T1" fmla="*/ 253 h 506"/>
                  <a:gd name="T2" fmla="*/ 93 w 169"/>
                  <a:gd name="T3" fmla="*/ 0 h 506"/>
                  <a:gd name="T4" fmla="*/ 93 w 169"/>
                  <a:gd name="T5" fmla="*/ 166 h 506"/>
                  <a:gd name="T6" fmla="*/ 0 w 169"/>
                  <a:gd name="T7" fmla="*/ 166 h 506"/>
                  <a:gd name="T8" fmla="*/ 0 w 169"/>
                  <a:gd name="T9" fmla="*/ 339 h 506"/>
                  <a:gd name="T10" fmla="*/ 93 w 169"/>
                  <a:gd name="T11" fmla="*/ 339 h 506"/>
                  <a:gd name="T12" fmla="*/ 93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3" y="0"/>
                    </a:lnTo>
                    <a:lnTo>
                      <a:pt x="93" y="166"/>
                    </a:lnTo>
                    <a:lnTo>
                      <a:pt x="0" y="166"/>
                    </a:lnTo>
                    <a:lnTo>
                      <a:pt x="0" y="339"/>
                    </a:lnTo>
                    <a:lnTo>
                      <a:pt x="93" y="339"/>
                    </a:lnTo>
                    <a:lnTo>
                      <a:pt x="93" y="506"/>
                    </a:lnTo>
                    <a:lnTo>
                      <a:pt x="169" y="253"/>
                    </a:lnTo>
                    <a:close/>
                  </a:path>
                </a:pathLst>
              </a:custGeom>
              <a:noFill/>
              <a:ln w="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61" name="Freeform 160"/>
              <p:cNvSpPr>
                <a:spLocks/>
              </p:cNvSpPr>
              <p:nvPr/>
            </p:nvSpPr>
            <p:spPr bwMode="auto">
              <a:xfrm>
                <a:off x="2415" y="2457"/>
                <a:ext cx="169" cy="253"/>
              </a:xfrm>
              <a:custGeom>
                <a:avLst/>
                <a:gdLst>
                  <a:gd name="T0" fmla="*/ 169 w 169"/>
                  <a:gd name="T1" fmla="*/ 253 h 506"/>
                  <a:gd name="T2" fmla="*/ 94 w 169"/>
                  <a:gd name="T3" fmla="*/ 0 h 506"/>
                  <a:gd name="T4" fmla="*/ 94 w 169"/>
                  <a:gd name="T5" fmla="*/ 166 h 506"/>
                  <a:gd name="T6" fmla="*/ 0 w 169"/>
                  <a:gd name="T7" fmla="*/ 166 h 506"/>
                  <a:gd name="T8" fmla="*/ 0 w 169"/>
                  <a:gd name="T9" fmla="*/ 339 h 506"/>
                  <a:gd name="T10" fmla="*/ 94 w 169"/>
                  <a:gd name="T11" fmla="*/ 339 h 506"/>
                  <a:gd name="T12" fmla="*/ 94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4" y="0"/>
                    </a:lnTo>
                    <a:lnTo>
                      <a:pt x="94" y="166"/>
                    </a:lnTo>
                    <a:lnTo>
                      <a:pt x="0" y="166"/>
                    </a:lnTo>
                    <a:lnTo>
                      <a:pt x="0" y="339"/>
                    </a:lnTo>
                    <a:lnTo>
                      <a:pt x="94" y="339"/>
                    </a:lnTo>
                    <a:lnTo>
                      <a:pt x="94" y="506"/>
                    </a:lnTo>
                    <a:lnTo>
                      <a:pt x="169" y="25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62" name="Freeform 161"/>
              <p:cNvSpPr>
                <a:spLocks/>
              </p:cNvSpPr>
              <p:nvPr/>
            </p:nvSpPr>
            <p:spPr bwMode="auto">
              <a:xfrm>
                <a:off x="2415" y="2457"/>
                <a:ext cx="169" cy="253"/>
              </a:xfrm>
              <a:custGeom>
                <a:avLst/>
                <a:gdLst>
                  <a:gd name="T0" fmla="*/ 169 w 169"/>
                  <a:gd name="T1" fmla="*/ 253 h 506"/>
                  <a:gd name="T2" fmla="*/ 94 w 169"/>
                  <a:gd name="T3" fmla="*/ 0 h 506"/>
                  <a:gd name="T4" fmla="*/ 94 w 169"/>
                  <a:gd name="T5" fmla="*/ 166 h 506"/>
                  <a:gd name="T6" fmla="*/ 0 w 169"/>
                  <a:gd name="T7" fmla="*/ 166 h 506"/>
                  <a:gd name="T8" fmla="*/ 0 w 169"/>
                  <a:gd name="T9" fmla="*/ 339 h 506"/>
                  <a:gd name="T10" fmla="*/ 94 w 169"/>
                  <a:gd name="T11" fmla="*/ 339 h 506"/>
                  <a:gd name="T12" fmla="*/ 94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4" y="0"/>
                    </a:lnTo>
                    <a:lnTo>
                      <a:pt x="94" y="166"/>
                    </a:lnTo>
                    <a:lnTo>
                      <a:pt x="0" y="166"/>
                    </a:lnTo>
                    <a:lnTo>
                      <a:pt x="0" y="339"/>
                    </a:lnTo>
                    <a:lnTo>
                      <a:pt x="94" y="339"/>
                    </a:lnTo>
                    <a:lnTo>
                      <a:pt x="94" y="506"/>
                    </a:lnTo>
                    <a:lnTo>
                      <a:pt x="169" y="253"/>
                    </a:lnTo>
                    <a:close/>
                  </a:path>
                </a:pathLst>
              </a:custGeom>
              <a:noFill/>
              <a:ln w="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63" name="Freeform 162"/>
              <p:cNvSpPr>
                <a:spLocks/>
              </p:cNvSpPr>
              <p:nvPr/>
            </p:nvSpPr>
            <p:spPr bwMode="auto">
              <a:xfrm>
                <a:off x="1741" y="2899"/>
                <a:ext cx="674" cy="381"/>
              </a:xfrm>
              <a:custGeom>
                <a:avLst/>
                <a:gdLst>
                  <a:gd name="T0" fmla="*/ 569 w 674"/>
                  <a:gd name="T1" fmla="*/ 761 h 761"/>
                  <a:gd name="T2" fmla="*/ 590 w 674"/>
                  <a:gd name="T3" fmla="*/ 757 h 761"/>
                  <a:gd name="T4" fmla="*/ 610 w 674"/>
                  <a:gd name="T5" fmla="*/ 748 h 761"/>
                  <a:gd name="T6" fmla="*/ 629 w 674"/>
                  <a:gd name="T7" fmla="*/ 733 h 761"/>
                  <a:gd name="T8" fmla="*/ 644 w 674"/>
                  <a:gd name="T9" fmla="*/ 713 h 761"/>
                  <a:gd name="T10" fmla="*/ 657 w 674"/>
                  <a:gd name="T11" fmla="*/ 690 h 761"/>
                  <a:gd name="T12" fmla="*/ 666 w 674"/>
                  <a:gd name="T13" fmla="*/ 664 h 761"/>
                  <a:gd name="T14" fmla="*/ 672 w 674"/>
                  <a:gd name="T15" fmla="*/ 634 h 761"/>
                  <a:gd name="T16" fmla="*/ 674 w 674"/>
                  <a:gd name="T17" fmla="*/ 603 h 761"/>
                  <a:gd name="T18" fmla="*/ 674 w 674"/>
                  <a:gd name="T19" fmla="*/ 603 h 761"/>
                  <a:gd name="T20" fmla="*/ 674 w 674"/>
                  <a:gd name="T21" fmla="*/ 160 h 761"/>
                  <a:gd name="T22" fmla="*/ 672 w 674"/>
                  <a:gd name="T23" fmla="*/ 126 h 761"/>
                  <a:gd name="T24" fmla="*/ 666 w 674"/>
                  <a:gd name="T25" fmla="*/ 97 h 761"/>
                  <a:gd name="T26" fmla="*/ 657 w 674"/>
                  <a:gd name="T27" fmla="*/ 70 h 761"/>
                  <a:gd name="T28" fmla="*/ 644 w 674"/>
                  <a:gd name="T29" fmla="*/ 47 h 761"/>
                  <a:gd name="T30" fmla="*/ 629 w 674"/>
                  <a:gd name="T31" fmla="*/ 28 h 761"/>
                  <a:gd name="T32" fmla="*/ 610 w 674"/>
                  <a:gd name="T33" fmla="*/ 14 h 761"/>
                  <a:gd name="T34" fmla="*/ 590 w 674"/>
                  <a:gd name="T35" fmla="*/ 3 h 761"/>
                  <a:gd name="T36" fmla="*/ 569 w 674"/>
                  <a:gd name="T37" fmla="*/ 0 h 761"/>
                  <a:gd name="T38" fmla="*/ 105 w 674"/>
                  <a:gd name="T39" fmla="*/ 0 h 761"/>
                  <a:gd name="T40" fmla="*/ 84 w 674"/>
                  <a:gd name="T41" fmla="*/ 3 h 761"/>
                  <a:gd name="T42" fmla="*/ 64 w 674"/>
                  <a:gd name="T43" fmla="*/ 14 h 761"/>
                  <a:gd name="T44" fmla="*/ 47 w 674"/>
                  <a:gd name="T45" fmla="*/ 28 h 761"/>
                  <a:gd name="T46" fmla="*/ 30 w 674"/>
                  <a:gd name="T47" fmla="*/ 47 h 761"/>
                  <a:gd name="T48" fmla="*/ 17 w 674"/>
                  <a:gd name="T49" fmla="*/ 70 h 761"/>
                  <a:gd name="T50" fmla="*/ 8 w 674"/>
                  <a:gd name="T51" fmla="*/ 97 h 761"/>
                  <a:gd name="T52" fmla="*/ 2 w 674"/>
                  <a:gd name="T53" fmla="*/ 126 h 761"/>
                  <a:gd name="T54" fmla="*/ 0 w 674"/>
                  <a:gd name="T55" fmla="*/ 160 h 761"/>
                  <a:gd name="T56" fmla="*/ 0 w 674"/>
                  <a:gd name="T57" fmla="*/ 603 h 761"/>
                  <a:gd name="T58" fmla="*/ 2 w 674"/>
                  <a:gd name="T59" fmla="*/ 634 h 761"/>
                  <a:gd name="T60" fmla="*/ 8 w 674"/>
                  <a:gd name="T61" fmla="*/ 664 h 761"/>
                  <a:gd name="T62" fmla="*/ 17 w 674"/>
                  <a:gd name="T63" fmla="*/ 690 h 761"/>
                  <a:gd name="T64" fmla="*/ 30 w 674"/>
                  <a:gd name="T65" fmla="*/ 713 h 761"/>
                  <a:gd name="T66" fmla="*/ 47 w 674"/>
                  <a:gd name="T67" fmla="*/ 733 h 761"/>
                  <a:gd name="T68" fmla="*/ 64 w 674"/>
                  <a:gd name="T69" fmla="*/ 748 h 761"/>
                  <a:gd name="T70" fmla="*/ 84 w 674"/>
                  <a:gd name="T71" fmla="*/ 757 h 761"/>
                  <a:gd name="T72" fmla="*/ 105 w 674"/>
                  <a:gd name="T73" fmla="*/ 761 h 761"/>
                  <a:gd name="T74" fmla="*/ 569 w 674"/>
                  <a:gd name="T75" fmla="*/ 761 h 761"/>
                  <a:gd name="T76" fmla="*/ 569 w 674"/>
                  <a:gd name="T77" fmla="*/ 761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4" h="761">
                    <a:moveTo>
                      <a:pt x="569" y="761"/>
                    </a:moveTo>
                    <a:lnTo>
                      <a:pt x="590" y="757"/>
                    </a:lnTo>
                    <a:lnTo>
                      <a:pt x="610" y="748"/>
                    </a:lnTo>
                    <a:lnTo>
                      <a:pt x="629" y="733"/>
                    </a:lnTo>
                    <a:lnTo>
                      <a:pt x="644" y="713"/>
                    </a:lnTo>
                    <a:lnTo>
                      <a:pt x="657" y="690"/>
                    </a:lnTo>
                    <a:lnTo>
                      <a:pt x="666" y="664"/>
                    </a:lnTo>
                    <a:lnTo>
                      <a:pt x="672" y="634"/>
                    </a:lnTo>
                    <a:lnTo>
                      <a:pt x="674" y="603"/>
                    </a:lnTo>
                    <a:lnTo>
                      <a:pt x="674" y="603"/>
                    </a:lnTo>
                    <a:lnTo>
                      <a:pt x="674" y="160"/>
                    </a:lnTo>
                    <a:lnTo>
                      <a:pt x="672" y="126"/>
                    </a:lnTo>
                    <a:lnTo>
                      <a:pt x="666" y="97"/>
                    </a:lnTo>
                    <a:lnTo>
                      <a:pt x="657" y="70"/>
                    </a:lnTo>
                    <a:lnTo>
                      <a:pt x="644" y="47"/>
                    </a:lnTo>
                    <a:lnTo>
                      <a:pt x="629" y="28"/>
                    </a:lnTo>
                    <a:lnTo>
                      <a:pt x="610" y="14"/>
                    </a:lnTo>
                    <a:lnTo>
                      <a:pt x="590" y="3"/>
                    </a:lnTo>
                    <a:lnTo>
                      <a:pt x="569" y="0"/>
                    </a:lnTo>
                    <a:lnTo>
                      <a:pt x="105" y="0"/>
                    </a:lnTo>
                    <a:lnTo>
                      <a:pt x="84" y="3"/>
                    </a:lnTo>
                    <a:lnTo>
                      <a:pt x="64" y="14"/>
                    </a:lnTo>
                    <a:lnTo>
                      <a:pt x="47" y="28"/>
                    </a:lnTo>
                    <a:lnTo>
                      <a:pt x="30" y="47"/>
                    </a:lnTo>
                    <a:lnTo>
                      <a:pt x="17" y="70"/>
                    </a:lnTo>
                    <a:lnTo>
                      <a:pt x="8" y="97"/>
                    </a:lnTo>
                    <a:lnTo>
                      <a:pt x="2" y="126"/>
                    </a:lnTo>
                    <a:lnTo>
                      <a:pt x="0" y="160"/>
                    </a:lnTo>
                    <a:lnTo>
                      <a:pt x="0" y="603"/>
                    </a:lnTo>
                    <a:lnTo>
                      <a:pt x="2" y="634"/>
                    </a:lnTo>
                    <a:lnTo>
                      <a:pt x="8" y="664"/>
                    </a:lnTo>
                    <a:lnTo>
                      <a:pt x="17" y="690"/>
                    </a:lnTo>
                    <a:lnTo>
                      <a:pt x="30" y="713"/>
                    </a:lnTo>
                    <a:lnTo>
                      <a:pt x="47" y="733"/>
                    </a:lnTo>
                    <a:lnTo>
                      <a:pt x="64" y="748"/>
                    </a:lnTo>
                    <a:lnTo>
                      <a:pt x="84" y="757"/>
                    </a:lnTo>
                    <a:lnTo>
                      <a:pt x="105" y="761"/>
                    </a:lnTo>
                    <a:lnTo>
                      <a:pt x="569" y="761"/>
                    </a:lnTo>
                    <a:lnTo>
                      <a:pt x="569" y="761"/>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64" name="Freeform 163"/>
              <p:cNvSpPr>
                <a:spLocks/>
              </p:cNvSpPr>
              <p:nvPr/>
            </p:nvSpPr>
            <p:spPr bwMode="auto">
              <a:xfrm>
                <a:off x="1741" y="2899"/>
                <a:ext cx="674" cy="381"/>
              </a:xfrm>
              <a:custGeom>
                <a:avLst/>
                <a:gdLst>
                  <a:gd name="T0" fmla="*/ 569 w 674"/>
                  <a:gd name="T1" fmla="*/ 761 h 761"/>
                  <a:gd name="T2" fmla="*/ 590 w 674"/>
                  <a:gd name="T3" fmla="*/ 757 h 761"/>
                  <a:gd name="T4" fmla="*/ 610 w 674"/>
                  <a:gd name="T5" fmla="*/ 748 h 761"/>
                  <a:gd name="T6" fmla="*/ 629 w 674"/>
                  <a:gd name="T7" fmla="*/ 733 h 761"/>
                  <a:gd name="T8" fmla="*/ 644 w 674"/>
                  <a:gd name="T9" fmla="*/ 713 h 761"/>
                  <a:gd name="T10" fmla="*/ 657 w 674"/>
                  <a:gd name="T11" fmla="*/ 690 h 761"/>
                  <a:gd name="T12" fmla="*/ 666 w 674"/>
                  <a:gd name="T13" fmla="*/ 664 h 761"/>
                  <a:gd name="T14" fmla="*/ 672 w 674"/>
                  <a:gd name="T15" fmla="*/ 634 h 761"/>
                  <a:gd name="T16" fmla="*/ 674 w 674"/>
                  <a:gd name="T17" fmla="*/ 603 h 761"/>
                  <a:gd name="T18" fmla="*/ 674 w 674"/>
                  <a:gd name="T19" fmla="*/ 603 h 761"/>
                  <a:gd name="T20" fmla="*/ 674 w 674"/>
                  <a:gd name="T21" fmla="*/ 160 h 761"/>
                  <a:gd name="T22" fmla="*/ 672 w 674"/>
                  <a:gd name="T23" fmla="*/ 126 h 761"/>
                  <a:gd name="T24" fmla="*/ 666 w 674"/>
                  <a:gd name="T25" fmla="*/ 97 h 761"/>
                  <a:gd name="T26" fmla="*/ 657 w 674"/>
                  <a:gd name="T27" fmla="*/ 70 h 761"/>
                  <a:gd name="T28" fmla="*/ 644 w 674"/>
                  <a:gd name="T29" fmla="*/ 47 h 761"/>
                  <a:gd name="T30" fmla="*/ 629 w 674"/>
                  <a:gd name="T31" fmla="*/ 28 h 761"/>
                  <a:gd name="T32" fmla="*/ 610 w 674"/>
                  <a:gd name="T33" fmla="*/ 14 h 761"/>
                  <a:gd name="T34" fmla="*/ 590 w 674"/>
                  <a:gd name="T35" fmla="*/ 3 h 761"/>
                  <a:gd name="T36" fmla="*/ 569 w 674"/>
                  <a:gd name="T37" fmla="*/ 0 h 761"/>
                  <a:gd name="T38" fmla="*/ 105 w 674"/>
                  <a:gd name="T39" fmla="*/ 0 h 761"/>
                  <a:gd name="T40" fmla="*/ 84 w 674"/>
                  <a:gd name="T41" fmla="*/ 3 h 761"/>
                  <a:gd name="T42" fmla="*/ 64 w 674"/>
                  <a:gd name="T43" fmla="*/ 14 h 761"/>
                  <a:gd name="T44" fmla="*/ 47 w 674"/>
                  <a:gd name="T45" fmla="*/ 28 h 761"/>
                  <a:gd name="T46" fmla="*/ 30 w 674"/>
                  <a:gd name="T47" fmla="*/ 47 h 761"/>
                  <a:gd name="T48" fmla="*/ 17 w 674"/>
                  <a:gd name="T49" fmla="*/ 70 h 761"/>
                  <a:gd name="T50" fmla="*/ 8 w 674"/>
                  <a:gd name="T51" fmla="*/ 97 h 761"/>
                  <a:gd name="T52" fmla="*/ 2 w 674"/>
                  <a:gd name="T53" fmla="*/ 126 h 761"/>
                  <a:gd name="T54" fmla="*/ 0 w 674"/>
                  <a:gd name="T55" fmla="*/ 160 h 761"/>
                  <a:gd name="T56" fmla="*/ 0 w 674"/>
                  <a:gd name="T57" fmla="*/ 603 h 761"/>
                  <a:gd name="T58" fmla="*/ 2 w 674"/>
                  <a:gd name="T59" fmla="*/ 634 h 761"/>
                  <a:gd name="T60" fmla="*/ 8 w 674"/>
                  <a:gd name="T61" fmla="*/ 664 h 761"/>
                  <a:gd name="T62" fmla="*/ 17 w 674"/>
                  <a:gd name="T63" fmla="*/ 690 h 761"/>
                  <a:gd name="T64" fmla="*/ 30 w 674"/>
                  <a:gd name="T65" fmla="*/ 713 h 761"/>
                  <a:gd name="T66" fmla="*/ 47 w 674"/>
                  <a:gd name="T67" fmla="*/ 733 h 761"/>
                  <a:gd name="T68" fmla="*/ 64 w 674"/>
                  <a:gd name="T69" fmla="*/ 748 h 761"/>
                  <a:gd name="T70" fmla="*/ 84 w 674"/>
                  <a:gd name="T71" fmla="*/ 757 h 761"/>
                  <a:gd name="T72" fmla="*/ 105 w 674"/>
                  <a:gd name="T73" fmla="*/ 761 h 761"/>
                  <a:gd name="T74" fmla="*/ 569 w 674"/>
                  <a:gd name="T75" fmla="*/ 761 h 761"/>
                  <a:gd name="T76" fmla="*/ 569 w 674"/>
                  <a:gd name="T77" fmla="*/ 761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4" h="761">
                    <a:moveTo>
                      <a:pt x="569" y="761"/>
                    </a:moveTo>
                    <a:lnTo>
                      <a:pt x="590" y="757"/>
                    </a:lnTo>
                    <a:lnTo>
                      <a:pt x="610" y="748"/>
                    </a:lnTo>
                    <a:lnTo>
                      <a:pt x="629" y="733"/>
                    </a:lnTo>
                    <a:lnTo>
                      <a:pt x="644" y="713"/>
                    </a:lnTo>
                    <a:lnTo>
                      <a:pt x="657" y="690"/>
                    </a:lnTo>
                    <a:lnTo>
                      <a:pt x="666" y="664"/>
                    </a:lnTo>
                    <a:lnTo>
                      <a:pt x="672" y="634"/>
                    </a:lnTo>
                    <a:lnTo>
                      <a:pt x="674" y="603"/>
                    </a:lnTo>
                    <a:lnTo>
                      <a:pt x="674" y="603"/>
                    </a:lnTo>
                    <a:lnTo>
                      <a:pt x="674" y="160"/>
                    </a:lnTo>
                    <a:lnTo>
                      <a:pt x="672" y="126"/>
                    </a:lnTo>
                    <a:lnTo>
                      <a:pt x="666" y="97"/>
                    </a:lnTo>
                    <a:lnTo>
                      <a:pt x="657" y="70"/>
                    </a:lnTo>
                    <a:lnTo>
                      <a:pt x="644" y="47"/>
                    </a:lnTo>
                    <a:lnTo>
                      <a:pt x="629" y="28"/>
                    </a:lnTo>
                    <a:lnTo>
                      <a:pt x="610" y="14"/>
                    </a:lnTo>
                    <a:lnTo>
                      <a:pt x="590" y="3"/>
                    </a:lnTo>
                    <a:lnTo>
                      <a:pt x="569" y="0"/>
                    </a:lnTo>
                    <a:lnTo>
                      <a:pt x="105" y="0"/>
                    </a:lnTo>
                    <a:lnTo>
                      <a:pt x="84" y="3"/>
                    </a:lnTo>
                    <a:lnTo>
                      <a:pt x="64" y="14"/>
                    </a:lnTo>
                    <a:lnTo>
                      <a:pt x="47" y="28"/>
                    </a:lnTo>
                    <a:lnTo>
                      <a:pt x="30" y="47"/>
                    </a:lnTo>
                    <a:lnTo>
                      <a:pt x="17" y="70"/>
                    </a:lnTo>
                    <a:lnTo>
                      <a:pt x="8" y="97"/>
                    </a:lnTo>
                    <a:lnTo>
                      <a:pt x="2" y="126"/>
                    </a:lnTo>
                    <a:lnTo>
                      <a:pt x="0" y="160"/>
                    </a:lnTo>
                    <a:lnTo>
                      <a:pt x="0" y="603"/>
                    </a:lnTo>
                    <a:lnTo>
                      <a:pt x="2" y="634"/>
                    </a:lnTo>
                    <a:lnTo>
                      <a:pt x="8" y="664"/>
                    </a:lnTo>
                    <a:lnTo>
                      <a:pt x="17" y="690"/>
                    </a:lnTo>
                    <a:lnTo>
                      <a:pt x="30" y="713"/>
                    </a:lnTo>
                    <a:lnTo>
                      <a:pt x="47" y="733"/>
                    </a:lnTo>
                    <a:lnTo>
                      <a:pt x="64" y="748"/>
                    </a:lnTo>
                    <a:lnTo>
                      <a:pt x="84" y="757"/>
                    </a:lnTo>
                    <a:lnTo>
                      <a:pt x="105" y="761"/>
                    </a:lnTo>
                    <a:lnTo>
                      <a:pt x="569" y="761"/>
                    </a:lnTo>
                    <a:lnTo>
                      <a:pt x="569" y="761"/>
                    </a:lnTo>
                  </a:path>
                </a:pathLst>
              </a:custGeom>
              <a:noFill/>
              <a:ln w="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65" name="Rectangle 164"/>
              <p:cNvSpPr>
                <a:spLocks noChangeArrowheads="1"/>
              </p:cNvSpPr>
              <p:nvPr/>
            </p:nvSpPr>
            <p:spPr bwMode="auto">
              <a:xfrm>
                <a:off x="1863" y="2985"/>
                <a:ext cx="3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cs typeface="Arial" pitchFamily="34" charset="0"/>
                  </a:rPr>
                  <a:t>Encode</a:t>
                </a:r>
                <a:endParaRPr kumimoji="0" lang="en-US" sz="1800" b="0" i="0" u="none" strike="noStrike" cap="none" normalizeH="0" baseline="0" smtClean="0">
                  <a:ln>
                    <a:noFill/>
                  </a:ln>
                  <a:solidFill>
                    <a:schemeClr val="tx1"/>
                  </a:solidFill>
                  <a:effectLst/>
                  <a:cs typeface="Arial" pitchFamily="34" charset="0"/>
                </a:endParaRPr>
              </a:p>
            </p:txBody>
          </p:sp>
          <p:sp>
            <p:nvSpPr>
              <p:cNvPr id="166" name="Rectangle 165"/>
              <p:cNvSpPr>
                <a:spLocks noChangeArrowheads="1"/>
              </p:cNvSpPr>
              <p:nvPr/>
            </p:nvSpPr>
            <p:spPr bwMode="auto">
              <a:xfrm>
                <a:off x="2261" y="2985"/>
                <a:ext cx="9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cs typeface="Arial" pitchFamily="34" charset="0"/>
                  </a:rPr>
                  <a:t>,  </a:t>
                </a:r>
                <a:endParaRPr kumimoji="0" lang="en-US" sz="1800" b="0" i="0" u="none" strike="noStrike" cap="none" normalizeH="0" baseline="0" smtClean="0">
                  <a:ln>
                    <a:noFill/>
                  </a:ln>
                  <a:solidFill>
                    <a:schemeClr val="tx1"/>
                  </a:solidFill>
                  <a:effectLst/>
                  <a:cs typeface="Arial" pitchFamily="34" charset="0"/>
                </a:endParaRPr>
              </a:p>
            </p:txBody>
          </p:sp>
          <p:sp>
            <p:nvSpPr>
              <p:cNvPr id="167" name="Rectangle 166"/>
              <p:cNvSpPr>
                <a:spLocks noChangeArrowheads="1"/>
              </p:cNvSpPr>
              <p:nvPr/>
            </p:nvSpPr>
            <p:spPr bwMode="auto">
              <a:xfrm>
                <a:off x="1824" y="3090"/>
                <a:ext cx="51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cs typeface="Arial" pitchFamily="34" charset="0"/>
                  </a:rPr>
                  <a:t>compress</a:t>
                </a:r>
                <a:endParaRPr kumimoji="0" lang="en-US" sz="1800" b="0" i="0" u="none" strike="noStrike" cap="none" normalizeH="0" baseline="0" smtClean="0">
                  <a:ln>
                    <a:noFill/>
                  </a:ln>
                  <a:solidFill>
                    <a:schemeClr val="tx1"/>
                  </a:solidFill>
                  <a:effectLst/>
                  <a:cs typeface="Arial" pitchFamily="34" charset="0"/>
                </a:endParaRPr>
              </a:p>
            </p:txBody>
          </p:sp>
          <p:sp>
            <p:nvSpPr>
              <p:cNvPr id="168" name="Freeform 167"/>
              <p:cNvSpPr>
                <a:spLocks/>
              </p:cNvSpPr>
              <p:nvPr/>
            </p:nvSpPr>
            <p:spPr bwMode="auto">
              <a:xfrm>
                <a:off x="1572" y="2964"/>
                <a:ext cx="169" cy="253"/>
              </a:xfrm>
              <a:custGeom>
                <a:avLst/>
                <a:gdLst>
                  <a:gd name="T0" fmla="*/ 169 w 169"/>
                  <a:gd name="T1" fmla="*/ 253 h 506"/>
                  <a:gd name="T2" fmla="*/ 93 w 169"/>
                  <a:gd name="T3" fmla="*/ 0 h 506"/>
                  <a:gd name="T4" fmla="*/ 93 w 169"/>
                  <a:gd name="T5" fmla="*/ 167 h 506"/>
                  <a:gd name="T6" fmla="*/ 0 w 169"/>
                  <a:gd name="T7" fmla="*/ 167 h 506"/>
                  <a:gd name="T8" fmla="*/ 0 w 169"/>
                  <a:gd name="T9" fmla="*/ 339 h 506"/>
                  <a:gd name="T10" fmla="*/ 93 w 169"/>
                  <a:gd name="T11" fmla="*/ 339 h 506"/>
                  <a:gd name="T12" fmla="*/ 93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3" y="0"/>
                    </a:lnTo>
                    <a:lnTo>
                      <a:pt x="93" y="167"/>
                    </a:lnTo>
                    <a:lnTo>
                      <a:pt x="0" y="167"/>
                    </a:lnTo>
                    <a:lnTo>
                      <a:pt x="0" y="339"/>
                    </a:lnTo>
                    <a:lnTo>
                      <a:pt x="93" y="339"/>
                    </a:lnTo>
                    <a:lnTo>
                      <a:pt x="93" y="506"/>
                    </a:lnTo>
                    <a:lnTo>
                      <a:pt x="169" y="25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69" name="Freeform 168"/>
              <p:cNvSpPr>
                <a:spLocks/>
              </p:cNvSpPr>
              <p:nvPr/>
            </p:nvSpPr>
            <p:spPr bwMode="auto">
              <a:xfrm>
                <a:off x="1572" y="2964"/>
                <a:ext cx="169" cy="253"/>
              </a:xfrm>
              <a:custGeom>
                <a:avLst/>
                <a:gdLst>
                  <a:gd name="T0" fmla="*/ 169 w 169"/>
                  <a:gd name="T1" fmla="*/ 253 h 506"/>
                  <a:gd name="T2" fmla="*/ 93 w 169"/>
                  <a:gd name="T3" fmla="*/ 0 h 506"/>
                  <a:gd name="T4" fmla="*/ 93 w 169"/>
                  <a:gd name="T5" fmla="*/ 167 h 506"/>
                  <a:gd name="T6" fmla="*/ 0 w 169"/>
                  <a:gd name="T7" fmla="*/ 167 h 506"/>
                  <a:gd name="T8" fmla="*/ 0 w 169"/>
                  <a:gd name="T9" fmla="*/ 339 h 506"/>
                  <a:gd name="T10" fmla="*/ 93 w 169"/>
                  <a:gd name="T11" fmla="*/ 339 h 506"/>
                  <a:gd name="T12" fmla="*/ 93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3" y="0"/>
                    </a:lnTo>
                    <a:lnTo>
                      <a:pt x="93" y="167"/>
                    </a:lnTo>
                    <a:lnTo>
                      <a:pt x="0" y="167"/>
                    </a:lnTo>
                    <a:lnTo>
                      <a:pt x="0" y="339"/>
                    </a:lnTo>
                    <a:lnTo>
                      <a:pt x="93" y="339"/>
                    </a:lnTo>
                    <a:lnTo>
                      <a:pt x="93" y="506"/>
                    </a:lnTo>
                    <a:lnTo>
                      <a:pt x="169" y="253"/>
                    </a:lnTo>
                    <a:close/>
                  </a:path>
                </a:pathLst>
              </a:custGeom>
              <a:noFill/>
              <a:ln w="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70" name="Freeform 169"/>
              <p:cNvSpPr>
                <a:spLocks/>
              </p:cNvSpPr>
              <p:nvPr/>
            </p:nvSpPr>
            <p:spPr bwMode="auto">
              <a:xfrm>
                <a:off x="2415" y="2964"/>
                <a:ext cx="169" cy="253"/>
              </a:xfrm>
              <a:custGeom>
                <a:avLst/>
                <a:gdLst>
                  <a:gd name="T0" fmla="*/ 169 w 169"/>
                  <a:gd name="T1" fmla="*/ 253 h 506"/>
                  <a:gd name="T2" fmla="*/ 94 w 169"/>
                  <a:gd name="T3" fmla="*/ 0 h 506"/>
                  <a:gd name="T4" fmla="*/ 94 w 169"/>
                  <a:gd name="T5" fmla="*/ 167 h 506"/>
                  <a:gd name="T6" fmla="*/ 0 w 169"/>
                  <a:gd name="T7" fmla="*/ 167 h 506"/>
                  <a:gd name="T8" fmla="*/ 0 w 169"/>
                  <a:gd name="T9" fmla="*/ 339 h 506"/>
                  <a:gd name="T10" fmla="*/ 94 w 169"/>
                  <a:gd name="T11" fmla="*/ 339 h 506"/>
                  <a:gd name="T12" fmla="*/ 94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4" y="0"/>
                    </a:lnTo>
                    <a:lnTo>
                      <a:pt x="94" y="167"/>
                    </a:lnTo>
                    <a:lnTo>
                      <a:pt x="0" y="167"/>
                    </a:lnTo>
                    <a:lnTo>
                      <a:pt x="0" y="339"/>
                    </a:lnTo>
                    <a:lnTo>
                      <a:pt x="94" y="339"/>
                    </a:lnTo>
                    <a:lnTo>
                      <a:pt x="94" y="506"/>
                    </a:lnTo>
                    <a:lnTo>
                      <a:pt x="169" y="25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71" name="Freeform 170"/>
              <p:cNvSpPr>
                <a:spLocks/>
              </p:cNvSpPr>
              <p:nvPr/>
            </p:nvSpPr>
            <p:spPr bwMode="auto">
              <a:xfrm>
                <a:off x="2415" y="2964"/>
                <a:ext cx="169" cy="253"/>
              </a:xfrm>
              <a:custGeom>
                <a:avLst/>
                <a:gdLst>
                  <a:gd name="T0" fmla="*/ 169 w 169"/>
                  <a:gd name="T1" fmla="*/ 253 h 506"/>
                  <a:gd name="T2" fmla="*/ 94 w 169"/>
                  <a:gd name="T3" fmla="*/ 0 h 506"/>
                  <a:gd name="T4" fmla="*/ 94 w 169"/>
                  <a:gd name="T5" fmla="*/ 167 h 506"/>
                  <a:gd name="T6" fmla="*/ 0 w 169"/>
                  <a:gd name="T7" fmla="*/ 167 h 506"/>
                  <a:gd name="T8" fmla="*/ 0 w 169"/>
                  <a:gd name="T9" fmla="*/ 339 h 506"/>
                  <a:gd name="T10" fmla="*/ 94 w 169"/>
                  <a:gd name="T11" fmla="*/ 339 h 506"/>
                  <a:gd name="T12" fmla="*/ 94 w 169"/>
                  <a:gd name="T13" fmla="*/ 506 h 506"/>
                  <a:gd name="T14" fmla="*/ 169 w 169"/>
                  <a:gd name="T15" fmla="*/ 253 h 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506">
                    <a:moveTo>
                      <a:pt x="169" y="253"/>
                    </a:moveTo>
                    <a:lnTo>
                      <a:pt x="94" y="0"/>
                    </a:lnTo>
                    <a:lnTo>
                      <a:pt x="94" y="167"/>
                    </a:lnTo>
                    <a:lnTo>
                      <a:pt x="0" y="167"/>
                    </a:lnTo>
                    <a:lnTo>
                      <a:pt x="0" y="339"/>
                    </a:lnTo>
                    <a:lnTo>
                      <a:pt x="94" y="339"/>
                    </a:lnTo>
                    <a:lnTo>
                      <a:pt x="94" y="506"/>
                    </a:lnTo>
                    <a:lnTo>
                      <a:pt x="169" y="253"/>
                    </a:lnTo>
                    <a:close/>
                  </a:path>
                </a:pathLst>
              </a:custGeom>
              <a:noFill/>
              <a:ln w="2">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72" name="Rectangle 171"/>
              <p:cNvSpPr>
                <a:spLocks noChangeArrowheads="1"/>
              </p:cNvSpPr>
              <p:nvPr/>
            </p:nvSpPr>
            <p:spPr bwMode="auto">
              <a:xfrm>
                <a:off x="559" y="1856"/>
                <a:ext cx="85" cy="443"/>
              </a:xfrm>
              <a:prstGeom prst="rect">
                <a:avLst/>
              </a:prstGeom>
              <a:solidFill>
                <a:schemeClr val="accent1"/>
              </a:solidFill>
              <a:ln w="9525">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73" name="Rectangle 172"/>
              <p:cNvSpPr>
                <a:spLocks noChangeArrowheads="1"/>
              </p:cNvSpPr>
              <p:nvPr/>
            </p:nvSpPr>
            <p:spPr bwMode="auto">
              <a:xfrm>
                <a:off x="559" y="1856"/>
                <a:ext cx="85" cy="443"/>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74" name="Rectangle 173"/>
              <p:cNvSpPr>
                <a:spLocks noChangeArrowheads="1"/>
              </p:cNvSpPr>
              <p:nvPr/>
            </p:nvSpPr>
            <p:spPr bwMode="auto">
              <a:xfrm>
                <a:off x="559" y="2362"/>
                <a:ext cx="85" cy="443"/>
              </a:xfrm>
              <a:prstGeom prst="rect">
                <a:avLst/>
              </a:prstGeom>
              <a:solidFill>
                <a:schemeClr val="accent1"/>
              </a:solidFill>
              <a:ln w="9525">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75" name="Rectangle 174"/>
              <p:cNvSpPr>
                <a:spLocks noChangeArrowheads="1"/>
              </p:cNvSpPr>
              <p:nvPr/>
            </p:nvSpPr>
            <p:spPr bwMode="auto">
              <a:xfrm>
                <a:off x="559" y="2362"/>
                <a:ext cx="85" cy="443"/>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76" name="Rectangle 175"/>
              <p:cNvSpPr>
                <a:spLocks noChangeArrowheads="1"/>
              </p:cNvSpPr>
              <p:nvPr/>
            </p:nvSpPr>
            <p:spPr bwMode="auto">
              <a:xfrm>
                <a:off x="559" y="2868"/>
                <a:ext cx="85" cy="443"/>
              </a:xfrm>
              <a:prstGeom prst="rect">
                <a:avLst/>
              </a:prstGeom>
              <a:solidFill>
                <a:schemeClr val="accent1"/>
              </a:solidFill>
              <a:ln w="9525">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77" name="Rectangle 176"/>
              <p:cNvSpPr>
                <a:spLocks noChangeArrowheads="1"/>
              </p:cNvSpPr>
              <p:nvPr/>
            </p:nvSpPr>
            <p:spPr bwMode="auto">
              <a:xfrm>
                <a:off x="559" y="2868"/>
                <a:ext cx="85" cy="443"/>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78" name="Rectangle 177"/>
              <p:cNvSpPr>
                <a:spLocks noChangeArrowheads="1"/>
              </p:cNvSpPr>
              <p:nvPr/>
            </p:nvSpPr>
            <p:spPr bwMode="auto">
              <a:xfrm>
                <a:off x="812" y="1856"/>
                <a:ext cx="84" cy="443"/>
              </a:xfrm>
              <a:prstGeom prst="rect">
                <a:avLst/>
              </a:prstGeom>
              <a:solidFill>
                <a:schemeClr val="accent3"/>
              </a:solidFill>
              <a:ln w="9525">
                <a:solidFill>
                  <a:schemeClr val="accent3"/>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79" name="Rectangle 178"/>
              <p:cNvSpPr>
                <a:spLocks noChangeArrowheads="1"/>
              </p:cNvSpPr>
              <p:nvPr/>
            </p:nvSpPr>
            <p:spPr bwMode="auto">
              <a:xfrm>
                <a:off x="812" y="1856"/>
                <a:ext cx="84" cy="443"/>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80" name="Rectangle 179"/>
              <p:cNvSpPr>
                <a:spLocks noChangeArrowheads="1"/>
              </p:cNvSpPr>
              <p:nvPr/>
            </p:nvSpPr>
            <p:spPr bwMode="auto">
              <a:xfrm>
                <a:off x="812" y="2362"/>
                <a:ext cx="84" cy="443"/>
              </a:xfrm>
              <a:prstGeom prst="rect">
                <a:avLst/>
              </a:prstGeom>
              <a:solidFill>
                <a:schemeClr val="accent3"/>
              </a:solidFill>
              <a:ln w="9525">
                <a:solidFill>
                  <a:schemeClr val="accent3"/>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81" name="Rectangle 180"/>
              <p:cNvSpPr>
                <a:spLocks noChangeArrowheads="1"/>
              </p:cNvSpPr>
              <p:nvPr/>
            </p:nvSpPr>
            <p:spPr bwMode="auto">
              <a:xfrm>
                <a:off x="812" y="2362"/>
                <a:ext cx="84" cy="443"/>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82" name="Rectangle 181"/>
              <p:cNvSpPr>
                <a:spLocks noChangeArrowheads="1"/>
              </p:cNvSpPr>
              <p:nvPr/>
            </p:nvSpPr>
            <p:spPr bwMode="auto">
              <a:xfrm>
                <a:off x="812" y="2868"/>
                <a:ext cx="84" cy="443"/>
              </a:xfrm>
              <a:prstGeom prst="rect">
                <a:avLst/>
              </a:prstGeom>
              <a:solidFill>
                <a:schemeClr val="accent3"/>
              </a:solidFill>
              <a:ln w="9525">
                <a:solidFill>
                  <a:schemeClr val="accent3"/>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83" name="Rectangle 182"/>
              <p:cNvSpPr>
                <a:spLocks noChangeArrowheads="1"/>
              </p:cNvSpPr>
              <p:nvPr/>
            </p:nvSpPr>
            <p:spPr bwMode="auto">
              <a:xfrm>
                <a:off x="812" y="2868"/>
                <a:ext cx="84" cy="443"/>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84" name="Rectangle 183"/>
              <p:cNvSpPr>
                <a:spLocks noChangeArrowheads="1"/>
              </p:cNvSpPr>
              <p:nvPr/>
            </p:nvSpPr>
            <p:spPr bwMode="auto">
              <a:xfrm>
                <a:off x="1065" y="1856"/>
                <a:ext cx="84" cy="443"/>
              </a:xfrm>
              <a:prstGeom prst="rect">
                <a:avLst/>
              </a:prstGeom>
              <a:solidFill>
                <a:srgbClr val="B5CB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85" name="Rectangle 184"/>
              <p:cNvSpPr>
                <a:spLocks noChangeArrowheads="1"/>
              </p:cNvSpPr>
              <p:nvPr/>
            </p:nvSpPr>
            <p:spPr bwMode="auto">
              <a:xfrm>
                <a:off x="1065" y="1856"/>
                <a:ext cx="84" cy="443"/>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86" name="Rectangle 185"/>
              <p:cNvSpPr>
                <a:spLocks noChangeArrowheads="1"/>
              </p:cNvSpPr>
              <p:nvPr/>
            </p:nvSpPr>
            <p:spPr bwMode="auto">
              <a:xfrm>
                <a:off x="1065" y="1856"/>
                <a:ext cx="84" cy="443"/>
              </a:xfrm>
              <a:prstGeom prst="rect">
                <a:avLst/>
              </a:prstGeom>
              <a:solidFill>
                <a:schemeClr val="accent2"/>
              </a:solidFill>
              <a:ln w="9525">
                <a:solidFill>
                  <a:schemeClr val="accent2"/>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87" name="Rectangle 186"/>
              <p:cNvSpPr>
                <a:spLocks noChangeArrowheads="1"/>
              </p:cNvSpPr>
              <p:nvPr/>
            </p:nvSpPr>
            <p:spPr bwMode="auto">
              <a:xfrm>
                <a:off x="1065" y="1856"/>
                <a:ext cx="84" cy="443"/>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88" name="Rectangle 187"/>
              <p:cNvSpPr>
                <a:spLocks noChangeArrowheads="1"/>
              </p:cNvSpPr>
              <p:nvPr/>
            </p:nvSpPr>
            <p:spPr bwMode="auto">
              <a:xfrm>
                <a:off x="1065" y="2362"/>
                <a:ext cx="84" cy="443"/>
              </a:xfrm>
              <a:prstGeom prst="rect">
                <a:avLst/>
              </a:prstGeom>
              <a:solidFill>
                <a:schemeClr val="accent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89" name="Rectangle 188"/>
              <p:cNvSpPr>
                <a:spLocks noChangeArrowheads="1"/>
              </p:cNvSpPr>
              <p:nvPr/>
            </p:nvSpPr>
            <p:spPr bwMode="auto">
              <a:xfrm>
                <a:off x="1065" y="2362"/>
                <a:ext cx="84" cy="443"/>
              </a:xfrm>
              <a:prstGeom prst="rect">
                <a:avLst/>
              </a:prstGeom>
              <a:noFill/>
              <a:ln w="2">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90" name="Rectangle 189"/>
              <p:cNvSpPr>
                <a:spLocks noChangeArrowheads="1"/>
              </p:cNvSpPr>
              <p:nvPr/>
            </p:nvSpPr>
            <p:spPr bwMode="auto">
              <a:xfrm>
                <a:off x="1065" y="2868"/>
                <a:ext cx="84" cy="443"/>
              </a:xfrm>
              <a:prstGeom prst="rect">
                <a:avLst/>
              </a:prstGeom>
              <a:solidFill>
                <a:schemeClr val="accent2"/>
              </a:solidFill>
              <a:ln w="9525">
                <a:solidFill>
                  <a:schemeClr val="accent2"/>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91" name="Rectangle 190"/>
              <p:cNvSpPr>
                <a:spLocks noChangeArrowheads="1"/>
              </p:cNvSpPr>
              <p:nvPr/>
            </p:nvSpPr>
            <p:spPr bwMode="auto">
              <a:xfrm>
                <a:off x="1065" y="2868"/>
                <a:ext cx="84" cy="443"/>
              </a:xfrm>
              <a:prstGeom prst="rect">
                <a:avLst/>
              </a:prstGeom>
              <a:noFill/>
              <a:ln w="2">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92" name="Rectangle 191"/>
              <p:cNvSpPr>
                <a:spLocks noChangeArrowheads="1"/>
              </p:cNvSpPr>
              <p:nvPr/>
            </p:nvSpPr>
            <p:spPr bwMode="auto">
              <a:xfrm>
                <a:off x="2668" y="2052"/>
                <a:ext cx="886" cy="51"/>
              </a:xfrm>
              <a:prstGeom prst="rect">
                <a:avLst/>
              </a:prstGeom>
              <a:solidFill>
                <a:schemeClr val="accent3"/>
              </a:solidFill>
              <a:ln w="9525">
                <a:solidFill>
                  <a:schemeClr val="accent3"/>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93" name="Rectangle 192"/>
              <p:cNvSpPr>
                <a:spLocks noChangeArrowheads="1"/>
              </p:cNvSpPr>
              <p:nvPr/>
            </p:nvSpPr>
            <p:spPr bwMode="auto">
              <a:xfrm>
                <a:off x="2668" y="2052"/>
                <a:ext cx="886" cy="51"/>
              </a:xfrm>
              <a:prstGeom prst="rect">
                <a:avLst/>
              </a:prstGeom>
              <a:noFill/>
              <a:ln w="2">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94" name="Rectangle 193"/>
              <p:cNvSpPr>
                <a:spLocks noChangeArrowheads="1"/>
              </p:cNvSpPr>
              <p:nvPr/>
            </p:nvSpPr>
            <p:spPr bwMode="auto">
              <a:xfrm>
                <a:off x="2668" y="1951"/>
                <a:ext cx="676" cy="50"/>
              </a:xfrm>
              <a:prstGeom prst="rect">
                <a:avLst/>
              </a:prstGeom>
              <a:solidFill>
                <a:schemeClr val="accent1"/>
              </a:solidFill>
              <a:ln w="9525">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95" name="Rectangle 194"/>
              <p:cNvSpPr>
                <a:spLocks noChangeArrowheads="1"/>
              </p:cNvSpPr>
              <p:nvPr/>
            </p:nvSpPr>
            <p:spPr bwMode="auto">
              <a:xfrm>
                <a:off x="2668" y="1951"/>
                <a:ext cx="676" cy="50"/>
              </a:xfrm>
              <a:prstGeom prst="rect">
                <a:avLst/>
              </a:prstGeom>
              <a:solidFill>
                <a:schemeClr val="accent1"/>
              </a:solidFill>
              <a:ln w="2">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96" name="Rectangle 195"/>
              <p:cNvSpPr>
                <a:spLocks noChangeArrowheads="1"/>
              </p:cNvSpPr>
              <p:nvPr/>
            </p:nvSpPr>
            <p:spPr bwMode="auto">
              <a:xfrm>
                <a:off x="2668" y="2153"/>
                <a:ext cx="760" cy="5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97" name="Rectangle 196"/>
              <p:cNvSpPr>
                <a:spLocks noChangeArrowheads="1"/>
              </p:cNvSpPr>
              <p:nvPr/>
            </p:nvSpPr>
            <p:spPr bwMode="auto">
              <a:xfrm>
                <a:off x="2668" y="2153"/>
                <a:ext cx="760" cy="51"/>
              </a:xfrm>
              <a:prstGeom prst="rect">
                <a:avLst/>
              </a:prstGeom>
              <a:solidFill>
                <a:schemeClr val="accent2"/>
              </a:solidFill>
              <a:ln w="2">
                <a:solidFill>
                  <a:schemeClr val="accent2"/>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98" name="Rectangle 197"/>
              <p:cNvSpPr>
                <a:spLocks noChangeArrowheads="1"/>
              </p:cNvSpPr>
              <p:nvPr/>
            </p:nvSpPr>
            <p:spPr bwMode="auto">
              <a:xfrm>
                <a:off x="2668" y="2567"/>
                <a:ext cx="760" cy="48"/>
              </a:xfrm>
              <a:prstGeom prst="rect">
                <a:avLst/>
              </a:prstGeom>
              <a:solidFill>
                <a:srgbClr val="F8B5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99" name="Rectangle 198"/>
              <p:cNvSpPr>
                <a:spLocks noChangeArrowheads="1"/>
              </p:cNvSpPr>
              <p:nvPr/>
            </p:nvSpPr>
            <p:spPr bwMode="auto">
              <a:xfrm>
                <a:off x="2668" y="2567"/>
                <a:ext cx="760" cy="48"/>
              </a:xfrm>
              <a:prstGeom prst="rect">
                <a:avLst/>
              </a:prstGeom>
              <a:solidFill>
                <a:schemeClr val="accent3"/>
              </a:solidFill>
              <a:ln w="2">
                <a:solidFill>
                  <a:schemeClr val="accent3"/>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00" name="Rectangle 199"/>
              <p:cNvSpPr>
                <a:spLocks noChangeArrowheads="1"/>
              </p:cNvSpPr>
              <p:nvPr/>
            </p:nvSpPr>
            <p:spPr bwMode="auto">
              <a:xfrm>
                <a:off x="2668" y="2473"/>
                <a:ext cx="580" cy="47"/>
              </a:xfrm>
              <a:prstGeom prst="rect">
                <a:avLst/>
              </a:prstGeom>
              <a:solidFill>
                <a:srgbClr val="729F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01" name="Rectangle 200"/>
              <p:cNvSpPr>
                <a:spLocks noChangeArrowheads="1"/>
              </p:cNvSpPr>
              <p:nvPr/>
            </p:nvSpPr>
            <p:spPr bwMode="auto">
              <a:xfrm>
                <a:off x="2668" y="2473"/>
                <a:ext cx="580" cy="47"/>
              </a:xfrm>
              <a:prstGeom prst="rect">
                <a:avLst/>
              </a:prstGeom>
              <a:solidFill>
                <a:schemeClr val="accent1"/>
              </a:solidFill>
              <a:ln w="2">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02" name="Rectangle 201"/>
              <p:cNvSpPr>
                <a:spLocks noChangeArrowheads="1"/>
              </p:cNvSpPr>
              <p:nvPr/>
            </p:nvSpPr>
            <p:spPr bwMode="auto">
              <a:xfrm>
                <a:off x="2668" y="2662"/>
                <a:ext cx="435" cy="4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03" name="Rectangle 202"/>
              <p:cNvSpPr>
                <a:spLocks noChangeArrowheads="1"/>
              </p:cNvSpPr>
              <p:nvPr/>
            </p:nvSpPr>
            <p:spPr bwMode="auto">
              <a:xfrm>
                <a:off x="2668" y="2662"/>
                <a:ext cx="435" cy="48"/>
              </a:xfrm>
              <a:prstGeom prst="rect">
                <a:avLst/>
              </a:prstGeom>
              <a:solidFill>
                <a:schemeClr val="accent2"/>
              </a:solidFill>
              <a:ln w="2">
                <a:solidFill>
                  <a:schemeClr val="accent2"/>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04" name="Rectangle 203"/>
              <p:cNvSpPr>
                <a:spLocks noChangeArrowheads="1"/>
              </p:cNvSpPr>
              <p:nvPr/>
            </p:nvSpPr>
            <p:spPr bwMode="auto">
              <a:xfrm>
                <a:off x="2668" y="3065"/>
                <a:ext cx="591" cy="51"/>
              </a:xfrm>
              <a:prstGeom prst="rect">
                <a:avLst/>
              </a:prstGeom>
              <a:solidFill>
                <a:srgbClr val="F8B5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05" name="Rectangle 204"/>
              <p:cNvSpPr>
                <a:spLocks noChangeArrowheads="1"/>
              </p:cNvSpPr>
              <p:nvPr/>
            </p:nvSpPr>
            <p:spPr bwMode="auto">
              <a:xfrm>
                <a:off x="2668" y="3065"/>
                <a:ext cx="591" cy="51"/>
              </a:xfrm>
              <a:prstGeom prst="rect">
                <a:avLst/>
              </a:prstGeom>
              <a:solidFill>
                <a:schemeClr val="accent3"/>
              </a:solidFill>
              <a:ln w="2">
                <a:solidFill>
                  <a:schemeClr val="accent3"/>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06" name="Rectangle 205"/>
              <p:cNvSpPr>
                <a:spLocks noChangeArrowheads="1"/>
              </p:cNvSpPr>
              <p:nvPr/>
            </p:nvSpPr>
            <p:spPr bwMode="auto">
              <a:xfrm>
                <a:off x="2668" y="2964"/>
                <a:ext cx="676" cy="50"/>
              </a:xfrm>
              <a:prstGeom prst="rect">
                <a:avLst/>
              </a:prstGeom>
              <a:solidFill>
                <a:schemeClr val="accent1"/>
              </a:solidFill>
              <a:ln w="9525">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07" name="Rectangle 206"/>
              <p:cNvSpPr>
                <a:spLocks noChangeArrowheads="1"/>
              </p:cNvSpPr>
              <p:nvPr/>
            </p:nvSpPr>
            <p:spPr bwMode="auto">
              <a:xfrm>
                <a:off x="2668" y="2964"/>
                <a:ext cx="676" cy="50"/>
              </a:xfrm>
              <a:prstGeom prst="rect">
                <a:avLst/>
              </a:prstGeom>
              <a:noFill/>
              <a:ln w="2">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08" name="Rectangle 207"/>
              <p:cNvSpPr>
                <a:spLocks noChangeArrowheads="1"/>
              </p:cNvSpPr>
              <p:nvPr/>
            </p:nvSpPr>
            <p:spPr bwMode="auto">
              <a:xfrm>
                <a:off x="2668" y="3166"/>
                <a:ext cx="760" cy="51"/>
              </a:xfrm>
              <a:prstGeom prst="rect">
                <a:avLst/>
              </a:prstGeom>
              <a:solidFill>
                <a:schemeClr val="accent2"/>
              </a:solidFill>
              <a:ln w="9525">
                <a:solidFill>
                  <a:schemeClr val="accent2"/>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09" name="Rectangle 208"/>
              <p:cNvSpPr>
                <a:spLocks noChangeArrowheads="1"/>
              </p:cNvSpPr>
              <p:nvPr/>
            </p:nvSpPr>
            <p:spPr bwMode="auto">
              <a:xfrm>
                <a:off x="2668" y="3166"/>
                <a:ext cx="760" cy="51"/>
              </a:xfrm>
              <a:prstGeom prst="rect">
                <a:avLst/>
              </a:prstGeom>
              <a:noFill/>
              <a:ln w="2">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10" name="Rectangle 209"/>
              <p:cNvSpPr>
                <a:spLocks noChangeArrowheads="1"/>
              </p:cNvSpPr>
              <p:nvPr/>
            </p:nvSpPr>
            <p:spPr bwMode="auto">
              <a:xfrm>
                <a:off x="2662" y="1589"/>
                <a:ext cx="108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effectLst/>
                    <a:cs typeface="Arial" pitchFamily="34" charset="0"/>
                  </a:rPr>
                  <a:t>Komprimierte</a:t>
                </a:r>
                <a:r>
                  <a:rPr kumimoji="0" lang="en-US" sz="1600" b="0" i="0" u="none" strike="noStrike" cap="none" normalizeH="0" baseline="0" dirty="0" smtClean="0">
                    <a:ln>
                      <a:noFill/>
                    </a:ln>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effectLst/>
                    <a:cs typeface="Arial" pitchFamily="34" charset="0"/>
                  </a:rPr>
                  <a:t>Segmente</a:t>
                </a:r>
                <a:endParaRPr kumimoji="0" lang="en-US" sz="2800" b="0" i="0" u="none" strike="noStrike" cap="none" normalizeH="0" baseline="0" dirty="0" smtClean="0">
                  <a:ln>
                    <a:noFill/>
                  </a:ln>
                  <a:effectLst/>
                  <a:cs typeface="Arial" pitchFamily="34" charset="0"/>
                </a:endParaRPr>
              </a:p>
            </p:txBody>
          </p:sp>
          <p:sp>
            <p:nvSpPr>
              <p:cNvPr id="211" name="Rectangle 210"/>
              <p:cNvSpPr>
                <a:spLocks noChangeArrowheads="1"/>
              </p:cNvSpPr>
              <p:nvPr/>
            </p:nvSpPr>
            <p:spPr bwMode="auto">
              <a:xfrm>
                <a:off x="2715" y="176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effectLst/>
                  <a:cs typeface="Arial" pitchFamily="34" charset="0"/>
                </a:endParaRPr>
              </a:p>
            </p:txBody>
          </p:sp>
          <p:sp>
            <p:nvSpPr>
              <p:cNvPr id="212" name="Rectangle 211"/>
              <p:cNvSpPr>
                <a:spLocks noChangeArrowheads="1"/>
              </p:cNvSpPr>
              <p:nvPr/>
            </p:nvSpPr>
            <p:spPr bwMode="auto">
              <a:xfrm rot="16200000">
                <a:off x="348" y="3047"/>
                <a:ext cx="2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cs typeface="Arial" pitchFamily="34" charset="0"/>
                  </a:rPr>
                  <a:t> </a:t>
                </a:r>
                <a:endParaRPr kumimoji="0" lang="en-US" sz="1800" b="0" i="0" u="none" strike="noStrike" cap="none" normalizeH="0" baseline="0" smtClean="0">
                  <a:ln>
                    <a:noFill/>
                  </a:ln>
                  <a:solidFill>
                    <a:schemeClr val="tx1"/>
                  </a:solidFill>
                  <a:effectLst/>
                  <a:cs typeface="Arial" pitchFamily="34" charset="0"/>
                </a:endParaRPr>
              </a:p>
            </p:txBody>
          </p:sp>
          <p:sp>
            <p:nvSpPr>
              <p:cNvPr id="213" name="Rectangle 212"/>
              <p:cNvSpPr>
                <a:spLocks noChangeArrowheads="1"/>
              </p:cNvSpPr>
              <p:nvPr/>
            </p:nvSpPr>
            <p:spPr bwMode="auto">
              <a:xfrm rot="16200000">
                <a:off x="348" y="2822"/>
                <a:ext cx="2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cs typeface="Arial" pitchFamily="34" charset="0"/>
                  </a:rPr>
                  <a:t> </a:t>
                </a:r>
                <a:endParaRPr kumimoji="0" lang="en-US" sz="1800" b="0" i="0" u="none" strike="noStrike" cap="none" normalizeH="0" baseline="0" smtClean="0">
                  <a:ln>
                    <a:noFill/>
                  </a:ln>
                  <a:solidFill>
                    <a:schemeClr val="tx1"/>
                  </a:solidFill>
                  <a:effectLst/>
                  <a:cs typeface="Arial" pitchFamily="34" charset="0"/>
                </a:endParaRPr>
              </a:p>
            </p:txBody>
          </p:sp>
          <p:sp>
            <p:nvSpPr>
              <p:cNvPr id="214" name="Rectangle 213"/>
              <p:cNvSpPr>
                <a:spLocks noChangeArrowheads="1"/>
              </p:cNvSpPr>
              <p:nvPr/>
            </p:nvSpPr>
            <p:spPr bwMode="auto">
              <a:xfrm rot="16200000">
                <a:off x="358" y="201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cs typeface="Arial" pitchFamily="34" charset="0"/>
                </a:endParaRPr>
              </a:p>
            </p:txBody>
          </p:sp>
          <p:sp>
            <p:nvSpPr>
              <p:cNvPr id="215" name="Rectangle 214"/>
              <p:cNvSpPr>
                <a:spLocks noChangeArrowheads="1"/>
              </p:cNvSpPr>
              <p:nvPr/>
            </p:nvSpPr>
            <p:spPr bwMode="auto">
              <a:xfrm rot="16200000">
                <a:off x="348" y="2034"/>
                <a:ext cx="2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cs typeface="Arial" pitchFamily="34" charset="0"/>
                  </a:rPr>
                  <a:t> </a:t>
                </a:r>
                <a:endParaRPr kumimoji="0" lang="en-US" sz="1800" b="0" i="0" u="none" strike="noStrike" cap="none" normalizeH="0" baseline="0" smtClean="0">
                  <a:ln>
                    <a:noFill/>
                  </a:ln>
                  <a:solidFill>
                    <a:schemeClr val="tx1"/>
                  </a:solidFill>
                  <a:effectLst/>
                  <a:cs typeface="Arial" pitchFamily="34" charset="0"/>
                </a:endParaRPr>
              </a:p>
            </p:txBody>
          </p:sp>
          <p:sp>
            <p:nvSpPr>
              <p:cNvPr id="216" name="Rectangle 215"/>
              <p:cNvSpPr>
                <a:spLocks noChangeArrowheads="1"/>
              </p:cNvSpPr>
              <p:nvPr/>
            </p:nvSpPr>
            <p:spPr bwMode="auto">
              <a:xfrm rot="16200000">
                <a:off x="358" y="187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cs typeface="Arial" pitchFamily="34" charset="0"/>
                </a:endParaRPr>
              </a:p>
            </p:txBody>
          </p:sp>
          <p:sp>
            <p:nvSpPr>
              <p:cNvPr id="217" name="Rectangle 216"/>
              <p:cNvSpPr>
                <a:spLocks noChangeArrowheads="1"/>
              </p:cNvSpPr>
              <p:nvPr/>
            </p:nvSpPr>
            <p:spPr bwMode="auto">
              <a:xfrm rot="16200000">
                <a:off x="358" y="178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cs typeface="Arial" pitchFamily="34" charset="0"/>
                </a:endParaRPr>
              </a:p>
            </p:txBody>
          </p:sp>
          <p:sp>
            <p:nvSpPr>
              <p:cNvPr id="218" name="Rectangle 217"/>
              <p:cNvSpPr>
                <a:spLocks noChangeArrowheads="1"/>
              </p:cNvSpPr>
              <p:nvPr/>
            </p:nvSpPr>
            <p:spPr bwMode="auto">
              <a:xfrm rot="16200000">
                <a:off x="359" y="175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cs typeface="Arial" pitchFamily="34" charset="0"/>
                </a:endParaRPr>
              </a:p>
            </p:txBody>
          </p:sp>
        </p:grpSp>
        <p:sp>
          <p:nvSpPr>
            <p:cNvPr id="30" name="TextBox 381"/>
            <p:cNvSpPr txBox="1"/>
            <p:nvPr/>
          </p:nvSpPr>
          <p:spPr>
            <a:xfrm rot="16200000">
              <a:off x="50201" y="3213172"/>
              <a:ext cx="761427" cy="161583"/>
            </a:xfrm>
            <a:prstGeom prst="rect">
              <a:avLst/>
            </a:prstGeom>
            <a:noFill/>
          </p:spPr>
          <p:txBody>
            <a:bodyPr wrap="none" lIns="0" tIns="0" rIns="0" bIns="0"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050" dirty="0" smtClean="0">
                  <a:gradFill>
                    <a:gsLst>
                      <a:gs pos="0">
                        <a:schemeClr val="tx1"/>
                      </a:gs>
                      <a:gs pos="86000">
                        <a:schemeClr val="tx1"/>
                      </a:gs>
                    </a:gsLst>
                    <a:lin ang="5400000" scaled="0"/>
                  </a:gradFill>
                </a:rPr>
                <a:t>Row group 1</a:t>
              </a:r>
            </a:p>
          </p:txBody>
        </p:sp>
        <p:sp>
          <p:nvSpPr>
            <p:cNvPr id="31" name="TextBox 382"/>
            <p:cNvSpPr txBox="1"/>
            <p:nvPr/>
          </p:nvSpPr>
          <p:spPr>
            <a:xfrm rot="16200000">
              <a:off x="50201" y="4003747"/>
              <a:ext cx="761427" cy="161583"/>
            </a:xfrm>
            <a:prstGeom prst="rect">
              <a:avLst/>
            </a:prstGeom>
            <a:noFill/>
          </p:spPr>
          <p:txBody>
            <a:bodyPr wrap="none" lIns="0" tIns="0" rIns="0" bIns="0"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050" dirty="0" smtClean="0">
                  <a:gradFill>
                    <a:gsLst>
                      <a:gs pos="0">
                        <a:schemeClr val="tx1"/>
                      </a:gs>
                      <a:gs pos="86000">
                        <a:schemeClr val="tx1"/>
                      </a:gs>
                    </a:gsLst>
                    <a:lin ang="5400000" scaled="0"/>
                  </a:gradFill>
                </a:rPr>
                <a:t>Row group 2</a:t>
              </a:r>
            </a:p>
          </p:txBody>
        </p:sp>
        <p:sp>
          <p:nvSpPr>
            <p:cNvPr id="32" name="TextBox 383"/>
            <p:cNvSpPr txBox="1"/>
            <p:nvPr/>
          </p:nvSpPr>
          <p:spPr>
            <a:xfrm rot="16200000">
              <a:off x="50201" y="4832422"/>
              <a:ext cx="761427" cy="161583"/>
            </a:xfrm>
            <a:prstGeom prst="rect">
              <a:avLst/>
            </a:prstGeom>
            <a:noFill/>
          </p:spPr>
          <p:txBody>
            <a:bodyPr wrap="none" lIns="0" tIns="0" rIns="0" bIns="0"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050" dirty="0" smtClean="0">
                  <a:gradFill>
                    <a:gsLst>
                      <a:gs pos="0">
                        <a:schemeClr val="tx1"/>
                      </a:gs>
                      <a:gs pos="86000">
                        <a:schemeClr val="tx1"/>
                      </a:gs>
                    </a:gsLst>
                    <a:lin ang="5400000" scaled="0"/>
                  </a:gradFill>
                </a:rPr>
                <a:t>Row group 3</a:t>
              </a:r>
            </a:p>
          </p:txBody>
        </p:sp>
      </p:grpSp>
      <p:sp>
        <p:nvSpPr>
          <p:cNvPr id="6" name="TextBox 570"/>
          <p:cNvSpPr txBox="1"/>
          <p:nvPr/>
        </p:nvSpPr>
        <p:spPr>
          <a:xfrm>
            <a:off x="190482" y="4739676"/>
            <a:ext cx="2588518" cy="338554"/>
          </a:xfrm>
          <a:prstGeom prst="rect">
            <a:avLst/>
          </a:prstGeom>
          <a:noFill/>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1600" dirty="0" smtClean="0">
                <a:cs typeface="Arial" pitchFamily="34" charset="0"/>
              </a:rPr>
              <a:t>1Mio </a:t>
            </a:r>
            <a:r>
              <a:rPr lang="en-US" sz="1600" dirty="0" err="1" smtClean="0">
                <a:cs typeface="Arial" pitchFamily="34" charset="0"/>
              </a:rPr>
              <a:t>Zeilen</a:t>
            </a:r>
            <a:r>
              <a:rPr lang="en-US" sz="1600" dirty="0" smtClean="0">
                <a:cs typeface="Arial" pitchFamily="34" charset="0"/>
              </a:rPr>
              <a:t> / Row Group</a:t>
            </a:r>
            <a:endParaRPr lang="en-US" sz="1600" dirty="0">
              <a:cs typeface="Arial" pitchFamily="34" charset="0"/>
            </a:endParaRPr>
          </a:p>
        </p:txBody>
      </p:sp>
      <p:grpSp>
        <p:nvGrpSpPr>
          <p:cNvPr id="7" name="Group 6"/>
          <p:cNvGrpSpPr/>
          <p:nvPr/>
        </p:nvGrpSpPr>
        <p:grpSpPr>
          <a:xfrm>
            <a:off x="5081385" y="1975158"/>
            <a:ext cx="2902675" cy="2176462"/>
            <a:chOff x="5200814" y="2757488"/>
            <a:chExt cx="2902675" cy="2176462"/>
          </a:xfrm>
        </p:grpSpPr>
        <p:sp>
          <p:nvSpPr>
            <p:cNvPr id="12" name="Freeform 11"/>
            <p:cNvSpPr>
              <a:spLocks/>
            </p:cNvSpPr>
            <p:nvPr/>
          </p:nvSpPr>
          <p:spPr bwMode="auto">
            <a:xfrm>
              <a:off x="5200814" y="3003550"/>
              <a:ext cx="938457" cy="1930400"/>
            </a:xfrm>
            <a:custGeom>
              <a:avLst/>
              <a:gdLst>
                <a:gd name="T0" fmla="*/ 788 w 788"/>
                <a:gd name="T1" fmla="*/ 0 h 1216"/>
                <a:gd name="T2" fmla="*/ 0 w 788"/>
                <a:gd name="T3" fmla="*/ 608 h 1216"/>
                <a:gd name="T4" fmla="*/ 788 w 788"/>
                <a:gd name="T5" fmla="*/ 1216 h 1216"/>
                <a:gd name="T6" fmla="*/ 788 w 788"/>
                <a:gd name="T7" fmla="*/ 0 h 1216"/>
              </a:gdLst>
              <a:ahLst/>
              <a:cxnLst>
                <a:cxn ang="0">
                  <a:pos x="T0" y="T1"/>
                </a:cxn>
                <a:cxn ang="0">
                  <a:pos x="T2" y="T3"/>
                </a:cxn>
                <a:cxn ang="0">
                  <a:pos x="T4" y="T5"/>
                </a:cxn>
                <a:cxn ang="0">
                  <a:pos x="T6" y="T7"/>
                </a:cxn>
              </a:cxnLst>
              <a:rect l="0" t="0" r="r" b="b"/>
              <a:pathLst>
                <a:path w="788" h="1216">
                  <a:moveTo>
                    <a:pt x="788" y="0"/>
                  </a:moveTo>
                  <a:lnTo>
                    <a:pt x="0" y="608"/>
                  </a:lnTo>
                  <a:lnTo>
                    <a:pt x="788" y="1216"/>
                  </a:lnTo>
                  <a:lnTo>
                    <a:pt x="788" y="0"/>
                  </a:lnTo>
                  <a:close/>
                </a:path>
              </a:pathLst>
            </a:custGeom>
            <a:solidFill>
              <a:srgbClr val="E8EEF7"/>
            </a:solidFill>
            <a:ln w="3" cap="rnd">
              <a:solidFill>
                <a:srgbClr val="000000"/>
              </a:solid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3" name="Rectangle 12"/>
            <p:cNvSpPr>
              <a:spLocks noChangeArrowheads="1"/>
            </p:cNvSpPr>
            <p:nvPr/>
          </p:nvSpPr>
          <p:spPr bwMode="auto">
            <a:xfrm>
              <a:off x="6475115" y="3254375"/>
              <a:ext cx="1126625" cy="90488"/>
            </a:xfrm>
            <a:prstGeom prst="rect">
              <a:avLst/>
            </a:prstGeom>
            <a:solidFill>
              <a:schemeClr val="accent3"/>
            </a:solidFill>
            <a:ln w="3" cap="rnd">
              <a:solidFill>
                <a:schemeClr val="accent3"/>
              </a:solid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4" name="Rectangle 13"/>
            <p:cNvSpPr>
              <a:spLocks noChangeArrowheads="1"/>
            </p:cNvSpPr>
            <p:nvPr/>
          </p:nvSpPr>
          <p:spPr bwMode="auto">
            <a:xfrm>
              <a:off x="6475115" y="3076575"/>
              <a:ext cx="857473" cy="88900"/>
            </a:xfrm>
            <a:prstGeom prst="rect">
              <a:avLst/>
            </a:prstGeom>
            <a:solidFill>
              <a:schemeClr val="accent1"/>
            </a:solidFill>
            <a:ln w="9525">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5" name="Rectangle 14"/>
            <p:cNvSpPr>
              <a:spLocks noChangeArrowheads="1"/>
            </p:cNvSpPr>
            <p:nvPr/>
          </p:nvSpPr>
          <p:spPr bwMode="auto">
            <a:xfrm>
              <a:off x="6475115" y="3433763"/>
              <a:ext cx="964657" cy="88900"/>
            </a:xfrm>
            <a:prstGeom prst="rect">
              <a:avLst/>
            </a:prstGeom>
            <a:solidFill>
              <a:schemeClr val="accent2"/>
            </a:solidFill>
            <a:ln w="9525">
              <a:solidFill>
                <a:schemeClr val="accent2"/>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6" name="Rectangle 15"/>
            <p:cNvSpPr>
              <a:spLocks noChangeArrowheads="1"/>
            </p:cNvSpPr>
            <p:nvPr/>
          </p:nvSpPr>
          <p:spPr bwMode="auto">
            <a:xfrm>
              <a:off x="6475115" y="3913188"/>
              <a:ext cx="964657" cy="84138"/>
            </a:xfrm>
            <a:prstGeom prst="rect">
              <a:avLst/>
            </a:prstGeom>
            <a:solidFill>
              <a:schemeClr val="accent3"/>
            </a:solidFill>
            <a:ln w="3" cap="rnd">
              <a:solidFill>
                <a:schemeClr val="accent3"/>
              </a:solid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7" name="Rectangle 16"/>
            <p:cNvSpPr>
              <a:spLocks noChangeArrowheads="1"/>
            </p:cNvSpPr>
            <p:nvPr/>
          </p:nvSpPr>
          <p:spPr bwMode="auto">
            <a:xfrm>
              <a:off x="6475115" y="3744913"/>
              <a:ext cx="734807" cy="84138"/>
            </a:xfrm>
            <a:prstGeom prst="rect">
              <a:avLst/>
            </a:prstGeom>
            <a:solidFill>
              <a:schemeClr val="accent1"/>
            </a:solidFill>
            <a:ln w="3" cap="rnd">
              <a:solidFill>
                <a:schemeClr val="accent1"/>
              </a:solid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8" name="Rectangle 17"/>
            <p:cNvSpPr>
              <a:spLocks noChangeArrowheads="1"/>
            </p:cNvSpPr>
            <p:nvPr/>
          </p:nvSpPr>
          <p:spPr bwMode="auto">
            <a:xfrm>
              <a:off x="6475115" y="4079875"/>
              <a:ext cx="551403" cy="84138"/>
            </a:xfrm>
            <a:prstGeom prst="rect">
              <a:avLst/>
            </a:prstGeom>
            <a:solidFill>
              <a:schemeClr val="accent2"/>
            </a:solidFill>
            <a:ln w="3" cap="rnd">
              <a:solidFill>
                <a:schemeClr val="accent2"/>
              </a:solid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19" name="Rectangle 18"/>
            <p:cNvSpPr>
              <a:spLocks noChangeArrowheads="1"/>
            </p:cNvSpPr>
            <p:nvPr/>
          </p:nvSpPr>
          <p:spPr bwMode="auto">
            <a:xfrm>
              <a:off x="6475115" y="4648200"/>
              <a:ext cx="750289" cy="88900"/>
            </a:xfrm>
            <a:prstGeom prst="rect">
              <a:avLst/>
            </a:prstGeom>
            <a:solidFill>
              <a:schemeClr val="accent3"/>
            </a:solidFill>
            <a:ln w="3" cap="rnd">
              <a:solidFill>
                <a:schemeClr val="accent3"/>
              </a:solid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0" name="Rectangle 19"/>
            <p:cNvSpPr>
              <a:spLocks noChangeArrowheads="1"/>
            </p:cNvSpPr>
            <p:nvPr/>
          </p:nvSpPr>
          <p:spPr bwMode="auto">
            <a:xfrm>
              <a:off x="6475115" y="4470400"/>
              <a:ext cx="857473" cy="88900"/>
            </a:xfrm>
            <a:prstGeom prst="rect">
              <a:avLst/>
            </a:prstGeom>
            <a:solidFill>
              <a:schemeClr val="accent1"/>
            </a:solidFill>
            <a:ln w="9525">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1" name="Rectangle 20"/>
            <p:cNvSpPr>
              <a:spLocks noChangeArrowheads="1"/>
            </p:cNvSpPr>
            <p:nvPr/>
          </p:nvSpPr>
          <p:spPr bwMode="auto">
            <a:xfrm>
              <a:off x="6475115" y="4827588"/>
              <a:ext cx="964657" cy="88900"/>
            </a:xfrm>
            <a:prstGeom prst="rect">
              <a:avLst/>
            </a:prstGeom>
            <a:solidFill>
              <a:schemeClr val="accent2"/>
            </a:solidFill>
            <a:ln w="9525">
              <a:solidFill>
                <a:schemeClr val="accent2"/>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endParaRPr lang="en-US"/>
            </a:p>
          </p:txBody>
        </p:sp>
        <p:sp>
          <p:nvSpPr>
            <p:cNvPr id="22" name="Rectangle 21"/>
            <p:cNvSpPr>
              <a:spLocks noChangeArrowheads="1"/>
            </p:cNvSpPr>
            <p:nvPr/>
          </p:nvSpPr>
          <p:spPr bwMode="auto">
            <a:xfrm>
              <a:off x="6475115" y="2757488"/>
              <a:ext cx="587725"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cs typeface="Arial" pitchFamily="34" charset="0"/>
                </a:rPr>
                <a:t>BLOBS</a:t>
              </a:r>
              <a:endParaRPr kumimoji="0" lang="en-US" sz="2400" b="0" i="0" u="none" strike="noStrike" cap="none" normalizeH="0" baseline="0" dirty="0" smtClean="0">
                <a:ln>
                  <a:noFill/>
                </a:ln>
                <a:effectLst/>
                <a:cs typeface="Arial" pitchFamily="34" charset="0"/>
              </a:endParaRPr>
            </a:p>
          </p:txBody>
        </p:sp>
        <p:sp>
          <p:nvSpPr>
            <p:cNvPr id="23" name="Rectangle 22"/>
            <p:cNvSpPr>
              <a:spLocks noChangeArrowheads="1"/>
            </p:cNvSpPr>
            <p:nvPr/>
          </p:nvSpPr>
          <p:spPr bwMode="auto">
            <a:xfrm>
              <a:off x="7685105" y="3849689"/>
              <a:ext cx="309380" cy="1692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effectLst/>
                  <a:cs typeface="Arial" pitchFamily="34" charset="0"/>
                </a:rPr>
                <a:t>Row </a:t>
              </a:r>
              <a:endParaRPr kumimoji="0" lang="en-US" sz="1800" b="0" i="0" u="none" strike="noStrike" cap="none" normalizeH="0" baseline="0" smtClean="0">
                <a:ln>
                  <a:noFill/>
                </a:ln>
                <a:effectLst/>
                <a:cs typeface="Arial" pitchFamily="34" charset="0"/>
              </a:endParaRPr>
            </a:p>
          </p:txBody>
        </p:sp>
        <p:sp>
          <p:nvSpPr>
            <p:cNvPr id="24" name="Rectangle 23"/>
            <p:cNvSpPr>
              <a:spLocks noChangeArrowheads="1"/>
            </p:cNvSpPr>
            <p:nvPr/>
          </p:nvSpPr>
          <p:spPr bwMode="auto">
            <a:xfrm>
              <a:off x="7685105" y="4024314"/>
              <a:ext cx="418384" cy="1692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effectLst/>
                  <a:cs typeface="Arial" pitchFamily="34" charset="0"/>
                </a:rPr>
                <a:t>group </a:t>
              </a:r>
              <a:endParaRPr kumimoji="0" lang="en-US" sz="1800" b="0" i="0" u="none" strike="noStrike" cap="none" normalizeH="0" baseline="0" dirty="0" smtClean="0">
                <a:ln>
                  <a:noFill/>
                </a:ln>
                <a:effectLst/>
                <a:cs typeface="Arial" pitchFamily="34" charset="0"/>
              </a:endParaRPr>
            </a:p>
          </p:txBody>
        </p:sp>
        <p:sp>
          <p:nvSpPr>
            <p:cNvPr id="25" name="Rectangle 24"/>
            <p:cNvSpPr>
              <a:spLocks noChangeArrowheads="1"/>
            </p:cNvSpPr>
            <p:nvPr/>
          </p:nvSpPr>
          <p:spPr bwMode="auto">
            <a:xfrm>
              <a:off x="7685105" y="3106739"/>
              <a:ext cx="309380" cy="1692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effectLst/>
                  <a:cs typeface="Arial" pitchFamily="34" charset="0"/>
                </a:rPr>
                <a:t>Row </a:t>
              </a:r>
              <a:endParaRPr kumimoji="0" lang="en-US" sz="1800" b="0" i="0" u="none" strike="noStrike" cap="none" normalizeH="0" baseline="0" dirty="0" smtClean="0">
                <a:ln>
                  <a:noFill/>
                </a:ln>
                <a:effectLst/>
                <a:cs typeface="Arial" pitchFamily="34" charset="0"/>
              </a:endParaRPr>
            </a:p>
          </p:txBody>
        </p:sp>
        <p:sp>
          <p:nvSpPr>
            <p:cNvPr id="26" name="Rectangle 25"/>
            <p:cNvSpPr>
              <a:spLocks noChangeArrowheads="1"/>
            </p:cNvSpPr>
            <p:nvPr/>
          </p:nvSpPr>
          <p:spPr bwMode="auto">
            <a:xfrm>
              <a:off x="7685105" y="3268664"/>
              <a:ext cx="418384" cy="1692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effectLst/>
                  <a:cs typeface="Arial" pitchFamily="34" charset="0"/>
                </a:rPr>
                <a:t>group </a:t>
              </a:r>
              <a:endParaRPr kumimoji="0" lang="en-US" sz="1800" b="0" i="0" u="none" strike="noStrike" cap="none" normalizeH="0" baseline="0" dirty="0" smtClean="0">
                <a:ln>
                  <a:noFill/>
                </a:ln>
                <a:effectLst/>
                <a:cs typeface="Arial" pitchFamily="34" charset="0"/>
              </a:endParaRPr>
            </a:p>
          </p:txBody>
        </p:sp>
        <p:sp>
          <p:nvSpPr>
            <p:cNvPr id="27" name="Rectangle 26"/>
            <p:cNvSpPr>
              <a:spLocks noChangeArrowheads="1"/>
            </p:cNvSpPr>
            <p:nvPr/>
          </p:nvSpPr>
          <p:spPr bwMode="auto">
            <a:xfrm>
              <a:off x="7685105" y="4546601"/>
              <a:ext cx="309380" cy="1692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effectLst/>
                  <a:cs typeface="Arial" pitchFamily="34" charset="0"/>
                </a:rPr>
                <a:t>Row </a:t>
              </a:r>
              <a:endParaRPr kumimoji="0" lang="en-US" sz="1800" b="0" i="0" u="none" strike="noStrike" cap="none" normalizeH="0" baseline="0" smtClean="0">
                <a:ln>
                  <a:noFill/>
                </a:ln>
                <a:effectLst/>
                <a:cs typeface="Arial" pitchFamily="34" charset="0"/>
              </a:endParaRPr>
            </a:p>
          </p:txBody>
        </p:sp>
        <p:sp>
          <p:nvSpPr>
            <p:cNvPr id="28" name="Rectangle 27"/>
            <p:cNvSpPr>
              <a:spLocks noChangeArrowheads="1"/>
            </p:cNvSpPr>
            <p:nvPr/>
          </p:nvSpPr>
          <p:spPr bwMode="auto">
            <a:xfrm>
              <a:off x="7685105" y="4719639"/>
              <a:ext cx="418384" cy="1692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effectLst/>
                  <a:cs typeface="Arial" pitchFamily="34" charset="0"/>
                </a:rPr>
                <a:t>group </a:t>
              </a:r>
              <a:endParaRPr kumimoji="0" lang="en-US" sz="1800" b="0" i="0" u="none" strike="noStrike" cap="none" normalizeH="0" baseline="0" dirty="0" smtClean="0">
                <a:ln>
                  <a:noFill/>
                </a:ln>
                <a:effectLst/>
                <a:cs typeface="Arial" pitchFamily="34" charset="0"/>
              </a:endParaRPr>
            </a:p>
          </p:txBody>
        </p:sp>
      </p:grpSp>
      <p:sp>
        <p:nvSpPr>
          <p:cNvPr id="8" name="TextBox 591"/>
          <p:cNvSpPr txBox="1"/>
          <p:nvPr/>
        </p:nvSpPr>
        <p:spPr>
          <a:xfrm rot="16200000">
            <a:off x="5199777" y="2921679"/>
            <a:ext cx="1086133" cy="553998"/>
          </a:xfrm>
          <a:prstGeom prst="rect">
            <a:avLst/>
          </a:prstGeom>
          <a:noFill/>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algn="ctr"/>
            <a:r>
              <a:rPr lang="en-US" sz="1500" dirty="0" err="1" smtClean="0">
                <a:solidFill>
                  <a:schemeClr val="tx1">
                    <a:lumMod val="95000"/>
                    <a:lumOff val="5000"/>
                  </a:schemeClr>
                </a:solidFill>
                <a:cs typeface="Arial" pitchFamily="34" charset="0"/>
              </a:rPr>
              <a:t>SegmentdDirectory</a:t>
            </a:r>
            <a:endParaRPr lang="en-US" sz="1500" dirty="0">
              <a:solidFill>
                <a:schemeClr val="tx1">
                  <a:lumMod val="95000"/>
                  <a:lumOff val="5000"/>
                </a:schemeClr>
              </a:solidFill>
              <a:cs typeface="Arial" pitchFamily="34" charset="0"/>
            </a:endParaRPr>
          </a:p>
        </p:txBody>
      </p:sp>
      <p:sp>
        <p:nvSpPr>
          <p:cNvPr id="9" name="TextBox 592"/>
          <p:cNvSpPr txBox="1"/>
          <p:nvPr/>
        </p:nvSpPr>
        <p:spPr>
          <a:xfrm>
            <a:off x="3121106" y="4640611"/>
            <a:ext cx="5848162" cy="1015663"/>
          </a:xfrm>
          <a:prstGeom prst="rect">
            <a:avLst/>
          </a:prstGeom>
          <a:noFill/>
        </p:spPr>
        <p:txBody>
          <a:bodyPr wrap="square"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2000" dirty="0" err="1" smtClean="0">
                <a:cs typeface="Arial" pitchFamily="34" charset="0"/>
              </a:rPr>
              <a:t>Neue</a:t>
            </a:r>
            <a:r>
              <a:rPr lang="en-US" sz="2000" dirty="0" smtClean="0">
                <a:cs typeface="Arial" pitchFamily="34" charset="0"/>
              </a:rPr>
              <a:t> </a:t>
            </a:r>
            <a:r>
              <a:rPr lang="en-US" sz="2000" dirty="0" err="1" smtClean="0">
                <a:cs typeface="Arial" pitchFamily="34" charset="0"/>
              </a:rPr>
              <a:t>Systemtabellen</a:t>
            </a:r>
            <a:r>
              <a:rPr lang="en-US" sz="2000" dirty="0" smtClean="0">
                <a:cs typeface="Arial" pitchFamily="34" charset="0"/>
              </a:rPr>
              <a:t> &amp; </a:t>
            </a:r>
            <a:r>
              <a:rPr lang="en-US" sz="2000" dirty="0" err="1" smtClean="0">
                <a:cs typeface="Arial" pitchFamily="34" charset="0"/>
              </a:rPr>
              <a:t>Katalogsichten</a:t>
            </a:r>
            <a:r>
              <a:rPr lang="en-US" sz="2000" dirty="0" smtClean="0">
                <a:cs typeface="Arial" pitchFamily="34" charset="0"/>
              </a:rPr>
              <a:t> </a:t>
            </a:r>
            <a:r>
              <a:rPr lang="en-US" sz="2000" dirty="0" err="1" smtClean="0">
                <a:cs typeface="Arial" pitchFamily="34" charset="0"/>
              </a:rPr>
              <a:t>z.B</a:t>
            </a:r>
            <a:r>
              <a:rPr lang="en-US" sz="2000" dirty="0" smtClean="0">
                <a:cs typeface="Arial" pitchFamily="34" charset="0"/>
              </a:rPr>
              <a:t>. </a:t>
            </a:r>
            <a:br>
              <a:rPr lang="en-US" sz="2000" dirty="0" smtClean="0">
                <a:cs typeface="Arial" pitchFamily="34" charset="0"/>
              </a:rPr>
            </a:br>
            <a:r>
              <a:rPr lang="en-US" sz="2000" b="1" dirty="0" err="1" smtClean="0">
                <a:solidFill>
                  <a:schemeClr val="tx1">
                    <a:lumMod val="95000"/>
                    <a:lumOff val="5000"/>
                  </a:schemeClr>
                </a:solidFill>
                <a:cs typeface="Arial" pitchFamily="34" charset="0"/>
              </a:rPr>
              <a:t>sys.column_store_segments</a:t>
            </a:r>
            <a:endParaRPr lang="en-US" sz="2000" b="1" dirty="0" smtClean="0">
              <a:solidFill>
                <a:schemeClr val="tx1">
                  <a:lumMod val="95000"/>
                  <a:lumOff val="5000"/>
                </a:schemeClr>
              </a:solidFill>
              <a:cs typeface="Arial" pitchFamily="34" charset="0"/>
            </a:endParaRPr>
          </a:p>
          <a:p>
            <a:r>
              <a:rPr lang="en-US" sz="2000" dirty="0" err="1" smtClean="0">
                <a:cs typeface="Arial" pitchFamily="34" charset="0"/>
              </a:rPr>
              <a:t>Enthält</a:t>
            </a:r>
            <a:r>
              <a:rPr lang="en-US" sz="2000" dirty="0" smtClean="0">
                <a:cs typeface="Arial" pitchFamily="34" charset="0"/>
              </a:rPr>
              <a:t> Segment-</a:t>
            </a:r>
            <a:r>
              <a:rPr lang="en-US" sz="2000" dirty="0" err="1" smtClean="0">
                <a:cs typeface="Arial" pitchFamily="34" charset="0"/>
              </a:rPr>
              <a:t>Metadaten</a:t>
            </a:r>
            <a:r>
              <a:rPr lang="en-US" sz="2000" dirty="0" smtClean="0">
                <a:cs typeface="Arial" pitchFamily="34" charset="0"/>
              </a:rPr>
              <a:t>: </a:t>
            </a:r>
            <a:r>
              <a:rPr lang="en-US" sz="2000" dirty="0" err="1" smtClean="0">
                <a:cs typeface="Arial" pitchFamily="34" charset="0"/>
              </a:rPr>
              <a:t>Größe</a:t>
            </a:r>
            <a:r>
              <a:rPr lang="en-US" sz="2000" dirty="0" smtClean="0">
                <a:cs typeface="Arial" pitchFamily="34" charset="0"/>
              </a:rPr>
              <a:t>, Min, Max, … </a:t>
            </a:r>
            <a:endParaRPr lang="en-US" sz="3200" dirty="0">
              <a:cs typeface="Arial" pitchFamily="34" charset="0"/>
            </a:endParaRPr>
          </a:p>
        </p:txBody>
      </p:sp>
      <p:sp>
        <p:nvSpPr>
          <p:cNvPr id="10" name="Rectangle 9"/>
          <p:cNvSpPr>
            <a:spLocks noChangeArrowheads="1"/>
          </p:cNvSpPr>
          <p:nvPr/>
        </p:nvSpPr>
        <p:spPr bwMode="auto">
          <a:xfrm>
            <a:off x="5925482" y="1427247"/>
            <a:ext cx="2561535"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effectLst/>
                <a:cs typeface="Arial" pitchFamily="34" charset="0"/>
              </a:rPr>
              <a:t>Columnstore</a:t>
            </a:r>
            <a:r>
              <a:rPr kumimoji="0" lang="en-US" sz="2400" b="0" i="0" u="none" strike="noStrike" cap="none" normalizeH="0" baseline="0" dirty="0" smtClean="0">
                <a:ln>
                  <a:noFill/>
                </a:ln>
                <a:effectLst/>
                <a:cs typeface="Arial" pitchFamily="34" charset="0"/>
              </a:rPr>
              <a:t> Index</a:t>
            </a:r>
          </a:p>
        </p:txBody>
      </p:sp>
      <p:cxnSp>
        <p:nvCxnSpPr>
          <p:cNvPr id="11" name="Straight Arrow Connector 10"/>
          <p:cNvCxnSpPr/>
          <p:nvPr/>
        </p:nvCxnSpPr>
        <p:spPr>
          <a:xfrm flipV="1">
            <a:off x="5550613" y="3906609"/>
            <a:ext cx="0" cy="677374"/>
          </a:xfrm>
          <a:prstGeom prst="straightConnector1">
            <a:avLst/>
          </a:prstGeom>
          <a:ln w="38100">
            <a:solidFill>
              <a:schemeClr val="tx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594508"/>
      </p:ext>
    </p:extLst>
  </p:cSld>
  <p:clrMapOvr>
    <a:masterClrMapping/>
  </p:clrMapOvr>
  <p:transition advTm="10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Column Store Indizes</a:t>
            </a:r>
          </a:p>
        </p:txBody>
      </p:sp>
      <p:sp>
        <p:nvSpPr>
          <p:cNvPr id="3" name="Content Placeholder 2"/>
          <p:cNvSpPr>
            <a:spLocks noGrp="1"/>
          </p:cNvSpPr>
          <p:nvPr>
            <p:ph idx="1"/>
          </p:nvPr>
        </p:nvSpPr>
        <p:spPr/>
        <p:txBody>
          <a:bodyPr/>
          <a:lstStyle/>
          <a:p>
            <a:r>
              <a:rPr lang="de-DE" dirty="0" smtClean="0"/>
              <a:t>Lesen</a:t>
            </a:r>
          </a:p>
          <a:p>
            <a:pPr lvl="1"/>
            <a:r>
              <a:rPr lang="de-DE" dirty="0" smtClean="0"/>
              <a:t>Nur benötigte Spalten holen</a:t>
            </a:r>
          </a:p>
          <a:p>
            <a:pPr lvl="1"/>
            <a:r>
              <a:rPr lang="de-DE" dirty="0" smtClean="0"/>
              <a:t>Segment-Eliminierung (min/max Metadaten)</a:t>
            </a:r>
          </a:p>
          <a:p>
            <a:pPr lvl="1"/>
            <a:r>
              <a:rPr lang="de-DE" dirty="0" smtClean="0"/>
              <a:t>Einfache Filter beim Lesen</a:t>
            </a:r>
          </a:p>
          <a:p>
            <a:pPr lvl="1"/>
            <a:r>
              <a:rPr lang="de-DE" dirty="0" smtClean="0"/>
              <a:t>Bitmap-Filter</a:t>
            </a:r>
          </a:p>
          <a:p>
            <a:r>
              <a:rPr lang="de-DE" dirty="0" smtClean="0"/>
              <a:t>Speichermanagement</a:t>
            </a:r>
          </a:p>
          <a:p>
            <a:pPr lvl="1"/>
            <a:r>
              <a:rPr lang="de-DE" dirty="0" smtClean="0"/>
              <a:t>Automatisch</a:t>
            </a:r>
          </a:p>
          <a:p>
            <a:pPr lvl="1"/>
            <a:r>
              <a:rPr lang="de-DE" dirty="0" smtClean="0"/>
              <a:t>Disk &lt;-&gt; RAM</a:t>
            </a:r>
            <a:endParaRPr lang="de-DE" dirty="0"/>
          </a:p>
        </p:txBody>
      </p:sp>
    </p:spTree>
    <p:extLst>
      <p:ext uri="{BB962C8B-B14F-4D97-AF65-F5344CB8AC3E}">
        <p14:creationId xmlns:p14="http://schemas.microsoft.com/office/powerpoint/2010/main" val="1545043426"/>
      </p:ext>
    </p:extLst>
  </p:cSld>
  <p:clrMapOvr>
    <a:masterClrMapping/>
  </p:clrMapOvr>
  <p:transition advTm="10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Column Store Indizes</a:t>
            </a:r>
          </a:p>
        </p:txBody>
      </p:sp>
      <p:sp>
        <p:nvSpPr>
          <p:cNvPr id="3" name="Content Placeholder 2"/>
          <p:cNvSpPr>
            <a:spLocks noGrp="1"/>
          </p:cNvSpPr>
          <p:nvPr>
            <p:ph idx="1"/>
          </p:nvPr>
        </p:nvSpPr>
        <p:spPr/>
        <p:txBody>
          <a:bodyPr/>
          <a:lstStyle/>
          <a:p>
            <a:r>
              <a:rPr lang="de-DE" dirty="0" smtClean="0"/>
              <a:t>Batch-Mode</a:t>
            </a:r>
          </a:p>
          <a:p>
            <a:pPr lvl="1"/>
            <a:r>
              <a:rPr lang="de-DE" dirty="0" smtClean="0"/>
              <a:t>Neue Datenstrukturen und Algorithmen</a:t>
            </a:r>
          </a:p>
          <a:p>
            <a:pPr lvl="1"/>
            <a:r>
              <a:rPr lang="de-DE" dirty="0" smtClean="0"/>
              <a:t>1000 Zeilen gleichzeitig</a:t>
            </a:r>
          </a:p>
          <a:p>
            <a:r>
              <a:rPr lang="de-DE" dirty="0" smtClean="0"/>
              <a:t>Tabelle Read-Only</a:t>
            </a:r>
          </a:p>
          <a:p>
            <a:r>
              <a:rPr lang="de-DE" dirty="0" smtClean="0"/>
              <a:t>Nur übliche Datentypen</a:t>
            </a:r>
          </a:p>
          <a:p>
            <a:pPr lvl="1"/>
            <a:r>
              <a:rPr lang="de-DE" dirty="0" smtClean="0"/>
              <a:t>Int, real, string, money, datetime, decimal &lt;19</a:t>
            </a:r>
          </a:p>
          <a:p>
            <a:r>
              <a:rPr lang="de-DE" dirty="0" smtClean="0"/>
              <a:t>Nur non-clustered Index</a:t>
            </a:r>
          </a:p>
          <a:p>
            <a:r>
              <a:rPr lang="de-DE" dirty="0" smtClean="0"/>
              <a:t>Nicht auf Views</a:t>
            </a:r>
            <a:endParaRPr lang="de-DE" dirty="0"/>
          </a:p>
        </p:txBody>
      </p:sp>
    </p:spTree>
    <p:extLst>
      <p:ext uri="{BB962C8B-B14F-4D97-AF65-F5344CB8AC3E}">
        <p14:creationId xmlns:p14="http://schemas.microsoft.com/office/powerpoint/2010/main" val="3627979757"/>
      </p:ext>
    </p:extLst>
  </p:cSld>
  <p:clrMapOvr>
    <a:masterClrMapping/>
  </p:clrMapOvr>
  <p:transition advTm="10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Column Store Indizes</a:t>
            </a:r>
          </a:p>
        </p:txBody>
      </p:sp>
      <p:sp>
        <p:nvSpPr>
          <p:cNvPr id="3" name="Content Placeholder 2"/>
          <p:cNvSpPr>
            <a:spLocks noGrp="1"/>
          </p:cNvSpPr>
          <p:nvPr>
            <p:ph idx="1"/>
          </p:nvPr>
        </p:nvSpPr>
        <p:spPr/>
        <p:txBody>
          <a:bodyPr/>
          <a:lstStyle/>
          <a:p>
            <a:r>
              <a:rPr lang="de-DE" dirty="0" smtClean="0"/>
              <a:t>Optimizer arbeiten lassen</a:t>
            </a:r>
          </a:p>
          <a:p>
            <a:r>
              <a:rPr lang="de-DE" dirty="0" smtClean="0"/>
              <a:t>Auf Batch-Mode achten</a:t>
            </a:r>
          </a:p>
          <a:p>
            <a:r>
              <a:rPr lang="de-DE" dirty="0" smtClean="0"/>
              <a:t>Daten laden</a:t>
            </a:r>
          </a:p>
          <a:p>
            <a:pPr lvl="1"/>
            <a:r>
              <a:rPr lang="de-DE" dirty="0" smtClean="0"/>
              <a:t>Disable, Update, Rebuild</a:t>
            </a:r>
          </a:p>
          <a:p>
            <a:r>
              <a:rPr lang="de-DE" dirty="0" smtClean="0"/>
              <a:t>UNION ALL zwischen </a:t>
            </a:r>
          </a:p>
          <a:p>
            <a:pPr lvl="1"/>
            <a:r>
              <a:rPr lang="de-DE" dirty="0" smtClean="0"/>
              <a:t>Tabelle mit CSI</a:t>
            </a:r>
          </a:p>
          <a:p>
            <a:pPr lvl="1"/>
            <a:r>
              <a:rPr lang="de-DE" dirty="0" smtClean="0"/>
              <a:t>Kleinerer Tabelle für Updates</a:t>
            </a:r>
          </a:p>
          <a:p>
            <a:r>
              <a:rPr lang="de-DE" dirty="0" smtClean="0"/>
              <a:t>Partition Switching – CSI aus switch table</a:t>
            </a:r>
            <a:endParaRPr lang="de-DE" dirty="0"/>
          </a:p>
        </p:txBody>
      </p:sp>
    </p:spTree>
    <p:extLst>
      <p:ext uri="{BB962C8B-B14F-4D97-AF65-F5344CB8AC3E}">
        <p14:creationId xmlns:p14="http://schemas.microsoft.com/office/powerpoint/2010/main" val="2762298565"/>
      </p:ext>
    </p:extLst>
  </p:cSld>
  <p:clrMapOvr>
    <a:masterClrMapping/>
  </p:clrMapOvr>
  <p:transition advTm="10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Column Store Indizes</a:t>
            </a:r>
            <a:endParaRPr lang="de-DE" dirty="0"/>
          </a:p>
        </p:txBody>
      </p:sp>
      <p:sp>
        <p:nvSpPr>
          <p:cNvPr id="3" name="Content Placeholder 2"/>
          <p:cNvSpPr>
            <a:spLocks noGrp="1"/>
          </p:cNvSpPr>
          <p:nvPr>
            <p:ph idx="1"/>
          </p:nvPr>
        </p:nvSpPr>
        <p:spPr/>
        <p:txBody>
          <a:bodyPr/>
          <a:lstStyle/>
          <a:p>
            <a:r>
              <a:rPr lang="de-DE" dirty="0" smtClean="0"/>
              <a:t>Star-Schema ideal</a:t>
            </a:r>
          </a:p>
          <a:p>
            <a:r>
              <a:rPr lang="de-DE" dirty="0" smtClean="0"/>
              <a:t>Ganzzahlige Daten bevorzugt</a:t>
            </a:r>
          </a:p>
          <a:p>
            <a:r>
              <a:rPr lang="de-DE" dirty="0" smtClean="0"/>
              <a:t>Alle Spalten in Index</a:t>
            </a:r>
          </a:p>
          <a:p>
            <a:r>
              <a:rPr lang="de-DE" dirty="0" smtClean="0"/>
              <a:t>Keine weiteren non-clustered Indizes</a:t>
            </a:r>
          </a:p>
          <a:p>
            <a:r>
              <a:rPr lang="de-DE" dirty="0" smtClean="0"/>
              <a:t>Clustered Index auf z.B. Datum</a:t>
            </a:r>
          </a:p>
          <a:p>
            <a:r>
              <a:rPr lang="de-DE" dirty="0" smtClean="0"/>
              <a:t>Bessere Segment-Eliminierung</a:t>
            </a:r>
          </a:p>
          <a:p>
            <a:pPr lvl="1"/>
            <a:r>
              <a:rPr lang="de-DE" dirty="0" smtClean="0"/>
              <a:t>Prädikat auf Schlüsselspalte</a:t>
            </a:r>
            <a:endParaRPr lang="de-DE" dirty="0"/>
          </a:p>
        </p:txBody>
      </p:sp>
    </p:spTree>
    <p:extLst>
      <p:ext uri="{BB962C8B-B14F-4D97-AF65-F5344CB8AC3E}">
        <p14:creationId xmlns:p14="http://schemas.microsoft.com/office/powerpoint/2010/main" val="3954976651"/>
      </p:ext>
    </p:extLst>
  </p:cSld>
  <p:clrMapOvr>
    <a:masterClrMapping/>
  </p:clrMapOvr>
  <p:transition advTm="10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de-DE" smtClean="0"/>
              <a:t>Ablauf</a:t>
            </a:r>
          </a:p>
        </p:txBody>
      </p:sp>
      <p:pic>
        <p:nvPicPr>
          <p:cNvPr id="51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5363"/>
            <a:ext cx="91725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Tm="10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Column Store Indizes</a:t>
            </a:r>
            <a:endParaRPr lang="de-DE" dirty="0"/>
          </a:p>
        </p:txBody>
      </p:sp>
      <p:sp>
        <p:nvSpPr>
          <p:cNvPr id="3" name="Content Placeholder 2"/>
          <p:cNvSpPr>
            <a:spLocks noGrp="1"/>
          </p:cNvSpPr>
          <p:nvPr>
            <p:ph idx="1"/>
          </p:nvPr>
        </p:nvSpPr>
        <p:spPr/>
        <p:txBody>
          <a:bodyPr/>
          <a:lstStyle/>
          <a:p>
            <a:r>
              <a:rPr lang="de-DE" dirty="0" smtClean="0"/>
              <a:t>Vorteilhaft</a:t>
            </a:r>
          </a:p>
          <a:p>
            <a:pPr lvl="1"/>
            <a:r>
              <a:rPr lang="de-DE" dirty="0" smtClean="0"/>
              <a:t>Inner Joins, Group by</a:t>
            </a:r>
          </a:p>
          <a:p>
            <a:pPr lvl="1"/>
            <a:r>
              <a:rPr lang="de-DE" dirty="0" smtClean="0"/>
              <a:t>Maxdop &gt;1, CPUs, RAM</a:t>
            </a:r>
          </a:p>
          <a:p>
            <a:r>
              <a:rPr lang="de-DE" dirty="0" smtClean="0"/>
              <a:t>Nachteilig</a:t>
            </a:r>
          </a:p>
          <a:p>
            <a:pPr lvl="1"/>
            <a:r>
              <a:rPr lang="de-DE" dirty="0" smtClean="0"/>
              <a:t>Join über Strings, Join zwischen großen CSIs</a:t>
            </a:r>
          </a:p>
          <a:p>
            <a:pPr lvl="1"/>
            <a:r>
              <a:rPr lang="de-DE" dirty="0" smtClean="0"/>
              <a:t>Filter auf String, NOT IN, UNION ALL</a:t>
            </a:r>
          </a:p>
          <a:p>
            <a:pPr lvl="1"/>
            <a:r>
              <a:rPr lang="de-DE" dirty="0" smtClean="0"/>
              <a:t>Aggregate ohne Group by</a:t>
            </a:r>
          </a:p>
          <a:p>
            <a:r>
              <a:rPr lang="de-DE" dirty="0"/>
              <a:t>Auf Batch-Mode </a:t>
            </a:r>
            <a:r>
              <a:rPr lang="de-DE" dirty="0" smtClean="0"/>
              <a:t>achten</a:t>
            </a:r>
            <a:endParaRPr lang="de-DE" dirty="0"/>
          </a:p>
        </p:txBody>
      </p:sp>
    </p:spTree>
    <p:extLst>
      <p:ext uri="{BB962C8B-B14F-4D97-AF65-F5344CB8AC3E}">
        <p14:creationId xmlns:p14="http://schemas.microsoft.com/office/powerpoint/2010/main" val="2198965430"/>
      </p:ext>
    </p:extLst>
  </p:cSld>
  <p:clrMapOvr>
    <a:masterClrMapping/>
  </p:clrMapOvr>
  <p:transition advTm="10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pPr eaLnBrk="1" hangingPunct="1"/>
            <a:r>
              <a:rPr lang="de-DE" smtClean="0">
                <a:solidFill>
                  <a:schemeClr val="accent1"/>
                </a:solidFill>
              </a:rPr>
              <a:t>Referenzen</a:t>
            </a:r>
          </a:p>
        </p:txBody>
      </p:sp>
      <p:sp>
        <p:nvSpPr>
          <p:cNvPr id="17411" name="Rectangle 6"/>
          <p:cNvSpPr>
            <a:spLocks noGrp="1" noChangeArrowheads="1"/>
          </p:cNvSpPr>
          <p:nvPr>
            <p:ph type="body" idx="1"/>
          </p:nvPr>
        </p:nvSpPr>
        <p:spPr>
          <a:xfrm>
            <a:off x="457200" y="1600200"/>
            <a:ext cx="8471284" cy="4525963"/>
          </a:xfrm>
        </p:spPr>
        <p:txBody>
          <a:bodyPr/>
          <a:lstStyle/>
          <a:p>
            <a:pPr eaLnBrk="1" hangingPunct="1"/>
            <a:r>
              <a:rPr lang="en-US" dirty="0" smtClean="0"/>
              <a:t>Blogs</a:t>
            </a:r>
          </a:p>
          <a:p>
            <a:pPr lvl="1" eaLnBrk="1" hangingPunct="1"/>
            <a:r>
              <a:rPr lang="en-US" sz="1800" dirty="0" smtClean="0">
                <a:hlinkClick r:id="rId3"/>
              </a:rPr>
              <a:t>http://blogs.msdn.com/sqlcat</a:t>
            </a:r>
            <a:endParaRPr lang="en-US" sz="1800" dirty="0" smtClean="0"/>
          </a:p>
          <a:p>
            <a:pPr lvl="1" eaLnBrk="1" hangingPunct="1"/>
            <a:r>
              <a:rPr lang="en-US" sz="1800" dirty="0">
                <a:hlinkClick r:id="rId3"/>
              </a:rPr>
              <a:t>http://blogs.msdn.com/b/mattm</a:t>
            </a:r>
            <a:r>
              <a:rPr lang="en-US" sz="1800" dirty="0" smtClean="0">
                <a:hlinkClick r:id="rId3"/>
              </a:rPr>
              <a:t>/</a:t>
            </a:r>
          </a:p>
          <a:p>
            <a:pPr lvl="1" eaLnBrk="1" hangingPunct="1"/>
            <a:r>
              <a:rPr lang="en-AU" sz="1800" dirty="0">
                <a:hlinkClick r:id="rId4"/>
              </a:rPr>
              <a:t>http://</a:t>
            </a:r>
            <a:r>
              <a:rPr lang="en-AU" sz="1800" dirty="0" smtClean="0">
                <a:hlinkClick r:id="rId4"/>
              </a:rPr>
              <a:t>blogs.msdn.com/b/analysisservices/</a:t>
            </a:r>
            <a:endParaRPr lang="en-AU" sz="1800" dirty="0" smtClean="0"/>
          </a:p>
          <a:p>
            <a:pPr lvl="1" eaLnBrk="1" hangingPunct="1"/>
            <a:r>
              <a:rPr lang="en-US" sz="1800" dirty="0">
                <a:hlinkClick r:id="rId5"/>
              </a:rPr>
              <a:t>http://blogs.msdn.com/b/ssdt</a:t>
            </a:r>
            <a:endParaRPr lang="en-AU" sz="1800" dirty="0"/>
          </a:p>
          <a:p>
            <a:pPr marL="342900" lvl="2" indent="-342900" eaLnBrk="1" hangingPunct="1"/>
            <a:r>
              <a:rPr lang="en-US" sz="3200" dirty="0" smtClean="0">
                <a:ea typeface="+mn-ea"/>
                <a:cs typeface="+mn-cs"/>
              </a:rPr>
              <a:t>BOL </a:t>
            </a:r>
            <a:r>
              <a:rPr lang="en-AU" sz="1800" dirty="0" smtClean="0">
                <a:hlinkClick r:id="rId6"/>
              </a:rPr>
              <a:t>http://technet.microsoft.com/en-us/library/bb522607(SQL.110).aspx</a:t>
            </a:r>
            <a:endParaRPr lang="en-AU" sz="1800" dirty="0" smtClean="0"/>
          </a:p>
          <a:p>
            <a:pPr marL="342900" lvl="2" indent="-342900" eaLnBrk="1" hangingPunct="1"/>
            <a:r>
              <a:rPr lang="en-US" sz="3200" dirty="0" smtClean="0">
                <a:ea typeface="+mn-ea"/>
                <a:cs typeface="+mn-cs"/>
              </a:rPr>
              <a:t>CSI </a:t>
            </a:r>
            <a:r>
              <a:rPr lang="en-US" sz="1800" dirty="0" smtClean="0">
                <a:hlinkClick r:id="rId7"/>
              </a:rPr>
              <a:t>http</a:t>
            </a:r>
            <a:r>
              <a:rPr lang="en-US" sz="1800" dirty="0">
                <a:hlinkClick r:id="rId7"/>
              </a:rPr>
              <a:t>://</a:t>
            </a:r>
            <a:r>
              <a:rPr lang="en-US" sz="1800" dirty="0" smtClean="0">
                <a:hlinkClick r:id="rId7"/>
              </a:rPr>
              <a:t>social.technet.microsoft.com/wiki/contents/articles/sql-server-columnstore-index-faq.aspx</a:t>
            </a:r>
            <a:endParaRPr lang="en-US" sz="1800" dirty="0" smtClean="0"/>
          </a:p>
          <a:p>
            <a:pPr marL="342900" lvl="2" indent="-342900" eaLnBrk="1" hangingPunct="1"/>
            <a:r>
              <a:rPr lang="en-US" sz="1800" dirty="0">
                <a:hlinkClick r:id="rId8"/>
              </a:rPr>
              <a:t>http://</a:t>
            </a:r>
            <a:r>
              <a:rPr lang="en-US" sz="1800" dirty="0" smtClean="0">
                <a:hlinkClick r:id="rId8"/>
              </a:rPr>
              <a:t>social.technet.microsoft.com/wiki/contents/articles/sql-server-columnstore-performance-tuning.aspx</a:t>
            </a:r>
            <a:endParaRPr lang="en-US" sz="1800" dirty="0"/>
          </a:p>
          <a:p>
            <a:pPr marL="342900" lvl="2" indent="-342900" eaLnBrk="1" hangingPunct="1"/>
            <a:r>
              <a:rPr lang="en-US" sz="3200" smtClean="0">
                <a:ea typeface="+mn-ea"/>
                <a:cs typeface="+mn-cs"/>
              </a:rPr>
              <a:t>Launch </a:t>
            </a:r>
            <a:r>
              <a:rPr lang="de-DE" sz="1800" dirty="0" smtClean="0">
                <a:hlinkClick r:id="rId9"/>
              </a:rPr>
              <a:t>http</a:t>
            </a:r>
            <a:r>
              <a:rPr lang="de-DE" sz="1800" dirty="0">
                <a:hlinkClick r:id="rId9"/>
              </a:rPr>
              <a:t>://www.sqlserverlaunch.com</a:t>
            </a:r>
            <a:endParaRPr lang="en-AU" sz="1800"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de-DE" smtClean="0"/>
              <a:t>Ablauf</a:t>
            </a:r>
          </a:p>
        </p:txBody>
      </p:sp>
      <p:pic>
        <p:nvPicPr>
          <p:cNvPr id="6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3" y="1281113"/>
            <a:ext cx="90201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Tm="10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de-DE" smtClean="0"/>
              <a:t>Ablauf</a:t>
            </a:r>
          </a:p>
        </p:txBody>
      </p:sp>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1181100"/>
            <a:ext cx="91249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Tm="1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6988"/>
            <a:ext cx="8229600" cy="1133476"/>
          </a:xfrm>
        </p:spPr>
        <p:txBody>
          <a:bodyPr/>
          <a:lstStyle/>
          <a:p>
            <a:pPr eaLnBrk="1" hangingPunct="1"/>
            <a:r>
              <a:rPr lang="de-DE" smtClean="0">
                <a:solidFill>
                  <a:schemeClr val="accent1"/>
                </a:solidFill>
              </a:rPr>
              <a:t>Meine persönlichen Highlights</a:t>
            </a:r>
          </a:p>
        </p:txBody>
      </p:sp>
      <p:sp>
        <p:nvSpPr>
          <p:cNvPr id="8195" name="Rectangle 3"/>
          <p:cNvSpPr>
            <a:spLocks noGrp="1" noChangeArrowheads="1"/>
          </p:cNvSpPr>
          <p:nvPr>
            <p:ph type="body" idx="1"/>
          </p:nvPr>
        </p:nvSpPr>
        <p:spPr>
          <a:xfrm>
            <a:off x="381000" y="1412875"/>
            <a:ext cx="8382000" cy="4608513"/>
          </a:xfrm>
        </p:spPr>
        <p:txBody>
          <a:bodyPr/>
          <a:lstStyle/>
          <a:p>
            <a:pPr eaLnBrk="1" hangingPunct="1">
              <a:lnSpc>
                <a:spcPct val="80000"/>
              </a:lnSpc>
              <a:spcBef>
                <a:spcPct val="40000"/>
              </a:spcBef>
            </a:pPr>
            <a:r>
              <a:rPr lang="de-DE" sz="1800" dirty="0" smtClean="0"/>
              <a:t>Thomas Strehlow, Volker Hinz</a:t>
            </a:r>
          </a:p>
          <a:p>
            <a:pPr lvl="1" eaLnBrk="1" hangingPunct="1">
              <a:lnSpc>
                <a:spcPct val="80000"/>
              </a:lnSpc>
              <a:spcBef>
                <a:spcPct val="40000"/>
              </a:spcBef>
            </a:pPr>
            <a:r>
              <a:rPr lang="de-DE" sz="1600" dirty="0" smtClean="0"/>
              <a:t>Integration Services 2012 – ein weiter Sprung nach vorne!</a:t>
            </a:r>
          </a:p>
          <a:p>
            <a:pPr eaLnBrk="1" hangingPunct="1">
              <a:lnSpc>
                <a:spcPct val="80000"/>
              </a:lnSpc>
              <a:spcBef>
                <a:spcPct val="40000"/>
              </a:spcBef>
            </a:pPr>
            <a:r>
              <a:rPr lang="de-DE" sz="1800" dirty="0" smtClean="0"/>
              <a:t>Oliver Engels</a:t>
            </a:r>
          </a:p>
          <a:p>
            <a:pPr lvl="1" eaLnBrk="1" hangingPunct="1">
              <a:lnSpc>
                <a:spcPct val="80000"/>
              </a:lnSpc>
              <a:spcBef>
                <a:spcPct val="40000"/>
              </a:spcBef>
            </a:pPr>
            <a:r>
              <a:rPr lang="de-DE" sz="1600" dirty="0" smtClean="0"/>
              <a:t>Data Quality Services</a:t>
            </a:r>
          </a:p>
          <a:p>
            <a:pPr eaLnBrk="1" hangingPunct="1">
              <a:lnSpc>
                <a:spcPct val="80000"/>
              </a:lnSpc>
              <a:spcBef>
                <a:spcPct val="40000"/>
              </a:spcBef>
            </a:pPr>
            <a:r>
              <a:rPr lang="de-DE" sz="1800" dirty="0" smtClean="0"/>
              <a:t>Markus Raatz</a:t>
            </a:r>
          </a:p>
          <a:p>
            <a:pPr lvl="1" eaLnBrk="1" hangingPunct="1">
              <a:lnSpc>
                <a:spcPct val="80000"/>
              </a:lnSpc>
              <a:spcBef>
                <a:spcPct val="40000"/>
              </a:spcBef>
            </a:pPr>
            <a:r>
              <a:rPr lang="de-DE" sz="1600" dirty="0" smtClean="0"/>
              <a:t>Analysis Services 2012 – UDM, BISM oder einfach nur Cube?</a:t>
            </a:r>
          </a:p>
          <a:p>
            <a:pPr eaLnBrk="1" hangingPunct="1">
              <a:lnSpc>
                <a:spcPct val="80000"/>
              </a:lnSpc>
              <a:spcBef>
                <a:spcPct val="40000"/>
              </a:spcBef>
            </a:pPr>
            <a:r>
              <a:rPr lang="de-DE" sz="1800" dirty="0" smtClean="0"/>
              <a:t>Georg Urban</a:t>
            </a:r>
          </a:p>
          <a:p>
            <a:pPr lvl="1" eaLnBrk="1" hangingPunct="1">
              <a:lnSpc>
                <a:spcPct val="80000"/>
              </a:lnSpc>
              <a:spcBef>
                <a:spcPct val="40000"/>
              </a:spcBef>
            </a:pPr>
            <a:r>
              <a:rPr lang="de-DE" sz="1600" dirty="0" smtClean="0"/>
              <a:t>Columnstore Indizes – Revolution der Abfrage-Performance</a:t>
            </a:r>
          </a:p>
          <a:p>
            <a:pPr eaLnBrk="1" hangingPunct="1">
              <a:lnSpc>
                <a:spcPct val="80000"/>
              </a:lnSpc>
              <a:spcBef>
                <a:spcPct val="40000"/>
              </a:spcBef>
            </a:pPr>
            <a:r>
              <a:rPr lang="de-DE" sz="1800" dirty="0" smtClean="0"/>
              <a:t>Werner Gauer, Martin Vach</a:t>
            </a:r>
          </a:p>
          <a:p>
            <a:pPr lvl="1" eaLnBrk="1" hangingPunct="1">
              <a:lnSpc>
                <a:spcPct val="80000"/>
              </a:lnSpc>
              <a:spcBef>
                <a:spcPct val="40000"/>
              </a:spcBef>
            </a:pPr>
            <a:r>
              <a:rPr lang="de-DE" sz="1600" dirty="0" smtClean="0"/>
              <a:t>Managed Self Service BI mit SQL Server 2012 – Power Pivot und Power View</a:t>
            </a:r>
          </a:p>
          <a:p>
            <a:pPr eaLnBrk="1" hangingPunct="1">
              <a:lnSpc>
                <a:spcPct val="80000"/>
              </a:lnSpc>
              <a:spcBef>
                <a:spcPct val="40000"/>
              </a:spcBef>
            </a:pPr>
            <a:r>
              <a:rPr lang="de-DE" sz="1800" dirty="0" smtClean="0"/>
              <a:t>Martin Vach </a:t>
            </a:r>
          </a:p>
          <a:p>
            <a:pPr lvl="1" eaLnBrk="1" hangingPunct="1">
              <a:lnSpc>
                <a:spcPct val="80000"/>
              </a:lnSpc>
              <a:spcBef>
                <a:spcPct val="40000"/>
              </a:spcBef>
            </a:pPr>
            <a:r>
              <a:rPr lang="de-DE" sz="1600" dirty="0" smtClean="0"/>
              <a:t>Technischer Überblick SQL Server 2012 Business Intelligence</a:t>
            </a:r>
          </a:p>
          <a:p>
            <a:pPr eaLnBrk="1" hangingPunct="1">
              <a:lnSpc>
                <a:spcPct val="80000"/>
              </a:lnSpc>
              <a:spcBef>
                <a:spcPct val="40000"/>
              </a:spcBef>
            </a:pPr>
            <a:r>
              <a:rPr lang="de-DE" sz="1800" dirty="0" smtClean="0"/>
              <a:t>Werner Gauer</a:t>
            </a:r>
          </a:p>
          <a:p>
            <a:pPr lvl="1" eaLnBrk="1" hangingPunct="1">
              <a:lnSpc>
                <a:spcPct val="80000"/>
              </a:lnSpc>
              <a:spcBef>
                <a:spcPct val="40000"/>
              </a:spcBef>
            </a:pPr>
            <a:r>
              <a:rPr lang="de-DE" sz="1600" dirty="0" smtClean="0"/>
              <a:t>Technischer Überblick Office und SharePoint Business Intelligence</a:t>
            </a:r>
          </a:p>
          <a:p>
            <a:pPr eaLnBrk="1" hangingPunct="1">
              <a:lnSpc>
                <a:spcPct val="80000"/>
              </a:lnSpc>
              <a:spcBef>
                <a:spcPct val="40000"/>
              </a:spcBef>
            </a:pPr>
            <a:r>
              <a:rPr lang="de-DE" sz="1800" dirty="0" smtClean="0"/>
              <a:t>&gt; 100 neue PASS Mitglieder</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6988"/>
            <a:ext cx="8229600" cy="1133476"/>
          </a:xfrm>
          <a:noFill/>
        </p:spPr>
        <p:txBody>
          <a:bodyPr/>
          <a:lstStyle/>
          <a:p>
            <a:pPr eaLnBrk="1" hangingPunct="1"/>
            <a:r>
              <a:rPr lang="de-DE" dirty="0" smtClean="0">
                <a:solidFill>
                  <a:schemeClr val="accent1"/>
                </a:solidFill>
              </a:rPr>
              <a:t>Sonstiges</a:t>
            </a:r>
          </a:p>
        </p:txBody>
      </p:sp>
      <p:sp>
        <p:nvSpPr>
          <p:cNvPr id="9219" name="Rectangle 3"/>
          <p:cNvSpPr>
            <a:spLocks noGrp="1" noChangeArrowheads="1"/>
          </p:cNvSpPr>
          <p:nvPr>
            <p:ph type="body" idx="1"/>
          </p:nvPr>
        </p:nvSpPr>
        <p:spPr>
          <a:xfrm>
            <a:off x="381000" y="1412875"/>
            <a:ext cx="8382000" cy="4644417"/>
          </a:xfrm>
          <a:noFill/>
        </p:spPr>
        <p:txBody>
          <a:bodyPr/>
          <a:lstStyle/>
          <a:p>
            <a:pPr eaLnBrk="1" hangingPunct="1"/>
            <a:r>
              <a:rPr lang="de-DE" dirty="0" smtClean="0"/>
              <a:t>Hands-On-Labs </a:t>
            </a:r>
          </a:p>
          <a:p>
            <a:pPr lvl="1" eaLnBrk="1" hangingPunct="1"/>
            <a:r>
              <a:rPr lang="en-US" dirty="0" smtClean="0"/>
              <a:t>11 </a:t>
            </a:r>
            <a:r>
              <a:rPr lang="en-US" dirty="0" err="1" smtClean="0"/>
              <a:t>Themen</a:t>
            </a:r>
            <a:endParaRPr lang="en-US" dirty="0" smtClean="0"/>
          </a:p>
          <a:p>
            <a:pPr eaLnBrk="1" hangingPunct="1"/>
            <a:r>
              <a:rPr lang="en-US" dirty="0" err="1" smtClean="0"/>
              <a:t>Kacheln</a:t>
            </a:r>
            <a:r>
              <a:rPr lang="en-US" dirty="0" smtClean="0"/>
              <a:t> </a:t>
            </a:r>
            <a:r>
              <a:rPr lang="en-US" dirty="0" err="1" smtClean="0"/>
              <a:t>aller</a:t>
            </a:r>
            <a:r>
              <a:rPr lang="en-US" dirty="0" smtClean="0"/>
              <a:t> </a:t>
            </a:r>
            <a:r>
              <a:rPr lang="en-US" dirty="0" err="1" smtClean="0"/>
              <a:t>Orten</a:t>
            </a:r>
            <a:endParaRPr lang="en-US" dirty="0" smtClean="0"/>
          </a:p>
          <a:p>
            <a:pPr lvl="1" eaLnBrk="1" hangingPunct="1"/>
            <a:r>
              <a:rPr lang="en-US" dirty="0" smtClean="0"/>
              <a:t>Metro-Design </a:t>
            </a:r>
            <a:r>
              <a:rPr lang="en-US" dirty="0" err="1" smtClean="0"/>
              <a:t>ist</a:t>
            </a:r>
            <a:r>
              <a:rPr lang="en-US" dirty="0" smtClean="0"/>
              <a:t> </a:t>
            </a:r>
            <a:r>
              <a:rPr lang="en-US" dirty="0" err="1" smtClean="0"/>
              <a:t>Pflicht</a:t>
            </a:r>
            <a:endParaRPr lang="en-US" dirty="0" smtClean="0"/>
          </a:p>
          <a:p>
            <a:pPr eaLnBrk="1" hangingPunct="1"/>
            <a:r>
              <a:rPr lang="en-US" dirty="0" smtClean="0"/>
              <a:t>PASS Stand</a:t>
            </a:r>
          </a:p>
          <a:p>
            <a:pPr lvl="1" eaLnBrk="1" hangingPunct="1"/>
            <a:r>
              <a:rPr lang="en-US" dirty="0" err="1" smtClean="0"/>
              <a:t>Viele</a:t>
            </a:r>
            <a:r>
              <a:rPr lang="en-US" dirty="0" smtClean="0"/>
              <a:t> rote </a:t>
            </a:r>
            <a:r>
              <a:rPr lang="en-US" dirty="0" err="1" smtClean="0"/>
              <a:t>Hemden</a:t>
            </a:r>
            <a:endParaRPr lang="en-US" dirty="0" smtClean="0"/>
          </a:p>
          <a:p>
            <a:pPr lvl="1" eaLnBrk="1" hangingPunct="1"/>
            <a:r>
              <a:rPr lang="en-US" dirty="0" err="1" smtClean="0"/>
              <a:t>Über</a:t>
            </a:r>
            <a:r>
              <a:rPr lang="en-US" dirty="0" smtClean="0"/>
              <a:t> 100 </a:t>
            </a:r>
            <a:r>
              <a:rPr lang="en-US" dirty="0" err="1" smtClean="0"/>
              <a:t>neue</a:t>
            </a:r>
            <a:r>
              <a:rPr lang="en-US" dirty="0" smtClean="0"/>
              <a:t> </a:t>
            </a:r>
            <a:r>
              <a:rPr lang="en-US" dirty="0" err="1" smtClean="0"/>
              <a:t>Mitglieder</a:t>
            </a:r>
            <a:endParaRPr lang="en-US" dirty="0" smtClean="0"/>
          </a:p>
          <a:p>
            <a:pPr eaLnBrk="1" hangingPunct="1"/>
            <a:r>
              <a:rPr lang="en-US" dirty="0" smtClean="0"/>
              <a:t>SQL Server 2012 Virtual Launch</a:t>
            </a:r>
          </a:p>
          <a:p>
            <a:pPr lvl="1" eaLnBrk="1" hangingPunct="1"/>
            <a:r>
              <a:rPr lang="en-US" sz="2000" dirty="0">
                <a:hlinkClick r:id="rId2"/>
              </a:rPr>
              <a:t>http://</a:t>
            </a:r>
            <a:r>
              <a:rPr lang="en-US" sz="2000" dirty="0" smtClean="0">
                <a:hlinkClick r:id="rId2"/>
              </a:rPr>
              <a:t>www.sqlserverlaunch.com/DEU/Home</a:t>
            </a:r>
            <a:r>
              <a:rPr lang="en-US" sz="2000" dirty="0" smtClean="0"/>
              <a:t>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de-DE" smtClean="0"/>
              <a:t>Integration Services 2012</a:t>
            </a:r>
            <a:endParaRPr lang="de-DE" dirty="0" smtClean="0"/>
          </a:p>
        </p:txBody>
      </p:sp>
      <p:sp>
        <p:nvSpPr>
          <p:cNvPr id="10243" name="Rectangle 3"/>
          <p:cNvSpPr>
            <a:spLocks noGrp="1" noChangeArrowheads="1"/>
          </p:cNvSpPr>
          <p:nvPr>
            <p:ph type="body" idx="1"/>
          </p:nvPr>
        </p:nvSpPr>
        <p:spPr/>
        <p:txBody>
          <a:bodyPr/>
          <a:lstStyle/>
          <a:p>
            <a:r>
              <a:rPr lang="de-DE" dirty="0" smtClean="0"/>
              <a:t>Oberfläche</a:t>
            </a:r>
          </a:p>
          <a:p>
            <a:pPr lvl="1"/>
            <a:r>
              <a:rPr lang="de-DE" dirty="0" smtClean="0"/>
              <a:t>SQL Server Data Tools, SSIS Toolbox </a:t>
            </a:r>
          </a:p>
          <a:p>
            <a:pPr lvl="1"/>
            <a:r>
              <a:rPr lang="de-DE" dirty="0" smtClean="0"/>
              <a:t>Undo/Redo, Copy/Paste</a:t>
            </a:r>
          </a:p>
          <a:p>
            <a:pPr lvl="1"/>
            <a:r>
              <a:rPr lang="de-DE" dirty="0"/>
              <a:t>Groups nachträglich</a:t>
            </a:r>
          </a:p>
          <a:p>
            <a:pPr lvl="1"/>
            <a:r>
              <a:rPr lang="de-DE" dirty="0" smtClean="0"/>
              <a:t>Data </a:t>
            </a:r>
            <a:r>
              <a:rPr lang="de-DE" dirty="0"/>
              <a:t>Viewer auf einen Klick</a:t>
            </a:r>
          </a:p>
          <a:p>
            <a:pPr lvl="1"/>
            <a:r>
              <a:rPr lang="de-DE" dirty="0" smtClean="0"/>
              <a:t>Validierung über Namen</a:t>
            </a:r>
          </a:p>
          <a:p>
            <a:pPr lvl="1"/>
            <a:r>
              <a:rPr lang="de-DE" dirty="0" smtClean="0"/>
              <a:t>Expressions-Anzeige</a:t>
            </a:r>
          </a:p>
          <a:p>
            <a:pPr lvl="1"/>
            <a:r>
              <a:rPr lang="de-DE" dirty="0" smtClean="0"/>
              <a:t>Variablen-Scope änderbar</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...im Metro Design...</a:t>
            </a:r>
            <a:endParaRPr lang="de-DE"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5986" y="1412776"/>
            <a:ext cx="3161491" cy="1931228"/>
          </a:xfrm>
          <a:prstGeom prst="rect">
            <a:avLst/>
          </a:prstGeom>
          <a:ln>
            <a:noFill/>
          </a:ln>
          <a:effectLst>
            <a:reflection blurRad="12700" stA="30000" endPos="30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5251" y="1412776"/>
            <a:ext cx="3194855" cy="1917380"/>
          </a:xfrm>
          <a:prstGeom prst="rect">
            <a:avLst/>
          </a:prstGeom>
          <a:ln>
            <a:noFill/>
          </a:ln>
          <a:effectLst>
            <a:reflection blurRad="12700" stA="30000" endPos="30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2"/>
          <p:cNvSpPr/>
          <p:nvPr/>
        </p:nvSpPr>
        <p:spPr bwMode="auto">
          <a:xfrm>
            <a:off x="1244262" y="3569629"/>
            <a:ext cx="3194855" cy="2215162"/>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580" tIns="45720" rIns="68580" bIns="45720" numCol="1" spcCol="0" rtlCol="0" fromWordArt="0" anchor="b" anchorCtr="0" forceAA="0" compatLnSpc="1">
            <a:prstTxWarp prst="textNoShape">
              <a:avLst/>
            </a:prstTxWarp>
            <a:noAutofit/>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defTabSz="914099" fontAlgn="base">
              <a:spcBef>
                <a:spcPct val="0"/>
              </a:spcBef>
              <a:spcAft>
                <a:spcPct val="0"/>
              </a:spcAft>
            </a:pPr>
            <a:r>
              <a:rPr lang="de-DE" sz="2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Oberfläche &amp; Steuerungselemente</a:t>
            </a:r>
          </a:p>
        </p:txBody>
      </p:sp>
      <p:sp>
        <p:nvSpPr>
          <p:cNvPr id="8" name="Rechteck 6"/>
          <p:cNvSpPr/>
          <p:nvPr/>
        </p:nvSpPr>
        <p:spPr bwMode="auto">
          <a:xfrm>
            <a:off x="4535250" y="3575432"/>
            <a:ext cx="3194855" cy="2215162"/>
          </a:xfrm>
          <a:prstGeom prst="rect">
            <a:avLst/>
          </a:prstGeom>
          <a:solidFill>
            <a:srgbClr val="FF5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580" tIns="45720" rIns="68580" bIns="45720" numCol="1" spcCol="0" rtlCol="0" fromWordArt="0" anchor="b" anchorCtr="0" forceAA="0" compatLnSpc="1">
            <a:prstTxWarp prst="textNoShape">
              <a:avLst/>
            </a:prstTxWarp>
            <a:noAutofit/>
          </a:bodyPr>
          <a:lstStyle>
            <a:defPPr>
              <a:defRPr lang="en-US"/>
            </a:defPPr>
            <a:lvl1pPr marL="0" algn="l" defTabSz="686047" rtl="0" eaLnBrk="1" latinLnBrk="0" hangingPunct="1">
              <a:defRPr sz="1400" kern="1200">
                <a:solidFill>
                  <a:schemeClr val="lt1"/>
                </a:solidFill>
                <a:latin typeface="+mn-lt"/>
                <a:ea typeface="+mn-ea"/>
                <a:cs typeface="+mn-cs"/>
              </a:defRPr>
            </a:lvl1pPr>
            <a:lvl2pPr marL="343024" algn="l" defTabSz="686047" rtl="0" eaLnBrk="1" latinLnBrk="0" hangingPunct="1">
              <a:defRPr sz="1400" kern="1200">
                <a:solidFill>
                  <a:schemeClr val="lt1"/>
                </a:solidFill>
                <a:latin typeface="+mn-lt"/>
                <a:ea typeface="+mn-ea"/>
                <a:cs typeface="+mn-cs"/>
              </a:defRPr>
            </a:lvl2pPr>
            <a:lvl3pPr marL="686047" algn="l" defTabSz="686047" rtl="0" eaLnBrk="1" latinLnBrk="0" hangingPunct="1">
              <a:defRPr sz="1400" kern="1200">
                <a:solidFill>
                  <a:schemeClr val="lt1"/>
                </a:solidFill>
                <a:latin typeface="+mn-lt"/>
                <a:ea typeface="+mn-ea"/>
                <a:cs typeface="+mn-cs"/>
              </a:defRPr>
            </a:lvl3pPr>
            <a:lvl4pPr marL="1029070" algn="l" defTabSz="686047" rtl="0" eaLnBrk="1" latinLnBrk="0" hangingPunct="1">
              <a:defRPr sz="1400" kern="1200">
                <a:solidFill>
                  <a:schemeClr val="lt1"/>
                </a:solidFill>
                <a:latin typeface="+mn-lt"/>
                <a:ea typeface="+mn-ea"/>
                <a:cs typeface="+mn-cs"/>
              </a:defRPr>
            </a:lvl4pPr>
            <a:lvl5pPr marL="1372094" algn="l" defTabSz="686047" rtl="0" eaLnBrk="1" latinLnBrk="0" hangingPunct="1">
              <a:defRPr sz="1400" kern="1200">
                <a:solidFill>
                  <a:schemeClr val="lt1"/>
                </a:solidFill>
                <a:latin typeface="+mn-lt"/>
                <a:ea typeface="+mn-ea"/>
                <a:cs typeface="+mn-cs"/>
              </a:defRPr>
            </a:lvl5pPr>
            <a:lvl6pPr marL="1715118" algn="l" defTabSz="686047" rtl="0" eaLnBrk="1" latinLnBrk="0" hangingPunct="1">
              <a:defRPr sz="1400" kern="1200">
                <a:solidFill>
                  <a:schemeClr val="lt1"/>
                </a:solidFill>
                <a:latin typeface="+mn-lt"/>
                <a:ea typeface="+mn-ea"/>
                <a:cs typeface="+mn-cs"/>
              </a:defRPr>
            </a:lvl6pPr>
            <a:lvl7pPr marL="2058140" algn="l" defTabSz="686047" rtl="0" eaLnBrk="1" latinLnBrk="0" hangingPunct="1">
              <a:defRPr sz="1400" kern="1200">
                <a:solidFill>
                  <a:schemeClr val="lt1"/>
                </a:solidFill>
                <a:latin typeface="+mn-lt"/>
                <a:ea typeface="+mn-ea"/>
                <a:cs typeface="+mn-cs"/>
              </a:defRPr>
            </a:lvl7pPr>
            <a:lvl8pPr marL="2401164" algn="l" defTabSz="686047" rtl="0" eaLnBrk="1" latinLnBrk="0" hangingPunct="1">
              <a:defRPr sz="1400" kern="1200">
                <a:solidFill>
                  <a:schemeClr val="lt1"/>
                </a:solidFill>
                <a:latin typeface="+mn-lt"/>
                <a:ea typeface="+mn-ea"/>
                <a:cs typeface="+mn-cs"/>
              </a:defRPr>
            </a:lvl8pPr>
            <a:lvl9pPr marL="2744188" algn="l" defTabSz="686047" rtl="0" eaLnBrk="1" latinLnBrk="0" hangingPunct="1">
              <a:defRPr sz="1400" kern="1200">
                <a:solidFill>
                  <a:schemeClr val="lt1"/>
                </a:solidFill>
                <a:latin typeface="+mn-lt"/>
                <a:ea typeface="+mn-ea"/>
                <a:cs typeface="+mn-cs"/>
              </a:defRPr>
            </a:lvl9pPr>
          </a:lstStyle>
          <a:p>
            <a:pPr defTabSz="914099" fontAlgn="base">
              <a:spcBef>
                <a:spcPct val="0"/>
              </a:spcBef>
              <a:spcAft>
                <a:spcPct val="0"/>
              </a:spcAft>
            </a:pPr>
            <a:r>
              <a:rPr lang="de-DE" sz="2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Bereitstellung &amp; Ausführung</a:t>
            </a:r>
          </a:p>
        </p:txBody>
      </p:sp>
      <p:pic>
        <p:nvPicPr>
          <p:cNvPr id="9" name="Picture 8" descr="C:\Users\vhinz\Pictures\Basic2\PNG\512\basic2-042.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144725" y="3578432"/>
            <a:ext cx="1393928" cy="13939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vhinz\Pictures\Basic2\PNG\512\basic2-070.pn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070" y="3771788"/>
            <a:ext cx="1007216" cy="10072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132677" y="5913276"/>
            <a:ext cx="2839303" cy="369332"/>
          </a:xfrm>
          <a:prstGeom prst="rect">
            <a:avLst/>
          </a:prstGeom>
          <a:noFill/>
        </p:spPr>
        <p:txBody>
          <a:bodyPr wrap="none" rtlCol="0">
            <a:spAutoFit/>
          </a:bodyPr>
          <a:lstStyle/>
          <a:p>
            <a:r>
              <a:rPr lang="de-DE" dirty="0" smtClean="0"/>
              <a:t>Zitat aus dem o.g. Vortrag</a:t>
            </a:r>
            <a:endParaRPr lang="de-DE" dirty="0"/>
          </a:p>
        </p:txBody>
      </p:sp>
    </p:spTree>
    <p:extLst>
      <p:ext uri="{BB962C8B-B14F-4D97-AF65-F5344CB8AC3E}">
        <p14:creationId xmlns:p14="http://schemas.microsoft.com/office/powerpoint/2010/main" val="2896558210"/>
      </p:ext>
    </p:extLst>
  </p:cSld>
  <p:clrMapOvr>
    <a:masterClrMapping/>
  </p:clrMapOvr>
  <p:transition advTm="10000"/>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1159</Words>
  <Application>Microsoft Office PowerPoint</Application>
  <PresentationFormat>On-screen Show (4:3)</PresentationFormat>
  <Paragraphs>300</Paragraphs>
  <Slides>31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Segoe UI</vt:lpstr>
      <vt:lpstr>Wingdings</vt:lpstr>
      <vt:lpstr>Segoe</vt:lpstr>
      <vt:lpstr>Default Design</vt:lpstr>
      <vt:lpstr>Bericht von der ersten Deutschen Microsoft SQL Server Konferenz 27. – 29. Februar 2012  Odysseum, Köln Helmut Knappe</vt:lpstr>
      <vt:lpstr>Event</vt:lpstr>
      <vt:lpstr>Ablauf</vt:lpstr>
      <vt:lpstr>Ablauf</vt:lpstr>
      <vt:lpstr>Ablauf</vt:lpstr>
      <vt:lpstr>Meine persönlichen Highlights</vt:lpstr>
      <vt:lpstr>Sonstiges</vt:lpstr>
      <vt:lpstr>Integration Services 2012</vt:lpstr>
      <vt:lpstr>...im Metro Design...</vt:lpstr>
      <vt:lpstr>Integration Services 2012</vt:lpstr>
      <vt:lpstr>Integration Services 2012</vt:lpstr>
      <vt:lpstr>Neues Projektmodell</vt:lpstr>
      <vt:lpstr>Integration Services 2012</vt:lpstr>
      <vt:lpstr>Data Quality</vt:lpstr>
      <vt:lpstr>Data Quality Services</vt:lpstr>
      <vt:lpstr>Data Quality Services</vt:lpstr>
      <vt:lpstr>Data Quality Services</vt:lpstr>
      <vt:lpstr>TQS - Technik</vt:lpstr>
      <vt:lpstr>Data Quality Services</vt:lpstr>
      <vt:lpstr>Analysis Services 2012</vt:lpstr>
      <vt:lpstr>Analysis Services 2012</vt:lpstr>
      <vt:lpstr>Analysis Services 2012</vt:lpstr>
      <vt:lpstr>Analysis Services 2012</vt:lpstr>
      <vt:lpstr>Column Store Indizes</vt:lpstr>
      <vt:lpstr>Index-Anlage &amp; Speicherung</vt:lpstr>
      <vt:lpstr>Column Store Indizes</vt:lpstr>
      <vt:lpstr>Column Store Indizes</vt:lpstr>
      <vt:lpstr>Column Store Indizes</vt:lpstr>
      <vt:lpstr>Column Store Indizes</vt:lpstr>
      <vt:lpstr>Column Store Indizes</vt:lpstr>
      <vt:lpstr>Referenzen</vt:lpstr>
    </vt:vector>
  </TitlesOfParts>
  <Company>oh22</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 Stotz</dc:creator>
  <cp:lastModifiedBy>HGKnappe</cp:lastModifiedBy>
  <cp:revision>102</cp:revision>
  <dcterms:created xsi:type="dcterms:W3CDTF">2004-10-21T14:29:50Z</dcterms:created>
  <dcterms:modified xsi:type="dcterms:W3CDTF">2012-03-17T10:14:05Z</dcterms:modified>
</cp:coreProperties>
</file>