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700" autoAdjust="0"/>
  </p:normalViewPr>
  <p:slideViewPr>
    <p:cSldViewPr>
      <p:cViewPr>
        <p:scale>
          <a:sx n="66" d="100"/>
          <a:sy n="66" d="100"/>
        </p:scale>
        <p:origin x="-2934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14779-F2F4-401B-B7AF-7ABC2C8A7344}" type="datetimeFigureOut">
              <a:rPr lang="en-US" smtClean="0"/>
              <a:t>3/18/2014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F2ED9-1527-414A-8E94-C0DFA54BE6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9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dogodesign.com/admin/pass/newbook-del.asp?id=25" TargetMode="External"/><Relationship Id="rId3" Type="http://schemas.openxmlformats.org/officeDocument/2006/relationships/hyperlink" Target="http://dogodesign.com/admin/pass/newbook-modify.asp?id=27" TargetMode="External"/><Relationship Id="rId7" Type="http://schemas.openxmlformats.org/officeDocument/2006/relationships/hyperlink" Target="http://dogodesign.com/admin/pass/newbook-modify.asp?id=25" TargetMode="External"/><Relationship Id="rId12" Type="http://schemas.openxmlformats.org/officeDocument/2006/relationships/hyperlink" Target="http://dogodesign.com/admin/pass/newbook-del.asp?id=22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dogodesign.com/admin/pass/newbook-del.asp?id=26" TargetMode="External"/><Relationship Id="rId11" Type="http://schemas.openxmlformats.org/officeDocument/2006/relationships/hyperlink" Target="http://dogodesign.com/admin/pass/newbook-modify.asp?id=22" TargetMode="External"/><Relationship Id="rId5" Type="http://schemas.openxmlformats.org/officeDocument/2006/relationships/hyperlink" Target="http://dogodesign.com/admin/pass/newbook-modify.asp?id=26" TargetMode="External"/><Relationship Id="rId10" Type="http://schemas.openxmlformats.org/officeDocument/2006/relationships/hyperlink" Target="http://dogodesign.com/admin/pass/newbook-del.asp?id=23" TargetMode="External"/><Relationship Id="rId4" Type="http://schemas.openxmlformats.org/officeDocument/2006/relationships/hyperlink" Target="http://dogodesign.com/admin/pass/newbook-del.asp?id=27" TargetMode="External"/><Relationship Id="rId9" Type="http://schemas.openxmlformats.org/officeDocument/2006/relationships/hyperlink" Target="http://dogodesign.com/admin/pass/newbook-modify.asp?id=23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Shopping</a:t>
            </a:r>
            <a:r>
              <a:rPr lang="en-US" baseline="0" dirty="0" smtClean="0"/>
              <a:t> cart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F2ED9-1527-414A-8E94-C0DFA54BE6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91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SALES MANAGEMENT</a:t>
            </a:r>
            <a:r>
              <a:rPr lang="en-US" baseline="0" dirty="0" smtClean="0"/>
              <a:t> – LIST OF DISCOUNTS</a:t>
            </a:r>
          </a:p>
          <a:p>
            <a:r>
              <a:rPr lang="en-US" dirty="0" smtClean="0"/>
              <a:t>27 </a:t>
            </a:r>
            <a:r>
              <a:rPr lang="en-US" dirty="0" err="1" smtClean="0"/>
              <a:t>cmonday</a:t>
            </a:r>
            <a:r>
              <a:rPr lang="en-US" dirty="0" smtClean="0"/>
              <a:t> 4 Discounts [</a:t>
            </a:r>
            <a:r>
              <a:rPr lang="en-US" dirty="0" smtClean="0">
                <a:hlinkClick r:id="rId3"/>
              </a:rPr>
              <a:t>Edit</a:t>
            </a:r>
            <a:r>
              <a:rPr lang="en-US" dirty="0" smtClean="0"/>
              <a:t>] [</a:t>
            </a:r>
            <a:r>
              <a:rPr lang="en-US" dirty="0" smtClean="0">
                <a:hlinkClick r:id="rId4"/>
              </a:rPr>
              <a:t>Delete</a:t>
            </a:r>
            <a:r>
              <a:rPr lang="en-US" dirty="0" smtClean="0"/>
              <a:t>] type</a:t>
            </a:r>
            <a:r>
              <a:rPr lang="en-US" baseline="0" dirty="0" smtClean="0"/>
              <a:t> 4 – password </a:t>
            </a:r>
            <a:r>
              <a:rPr lang="en-US" baseline="0" dirty="0" err="1" smtClean="0"/>
              <a:t>cmonday</a:t>
            </a:r>
            <a:r>
              <a:rPr lang="en-US" baseline="0" dirty="0" smtClean="0"/>
              <a:t> – all product category – discounts - .9</a:t>
            </a:r>
            <a:endParaRPr lang="en-US" dirty="0" smtClean="0"/>
          </a:p>
          <a:p>
            <a:r>
              <a:rPr lang="en-US" dirty="0" smtClean="0"/>
              <a:t>26 winter13 2 Discounts [</a:t>
            </a:r>
            <a:r>
              <a:rPr lang="en-US" dirty="0" smtClean="0">
                <a:hlinkClick r:id="rId5"/>
              </a:rPr>
              <a:t>Edit</a:t>
            </a:r>
            <a:r>
              <a:rPr lang="en-US" dirty="0" smtClean="0"/>
              <a:t>] [</a:t>
            </a:r>
            <a:r>
              <a:rPr lang="en-US" dirty="0" smtClean="0">
                <a:hlinkClick r:id="rId6"/>
              </a:rPr>
              <a:t>Delete</a:t>
            </a:r>
            <a:r>
              <a:rPr lang="en-US" dirty="0" smtClean="0"/>
              <a:t>] type 2 – password</a:t>
            </a:r>
            <a:r>
              <a:rPr lang="en-US" baseline="0" dirty="0" smtClean="0"/>
              <a:t> winter13 – category – sweater , sweat shirt &amp; jumper , winter dresses , winter coats - Discount 0.8  - total  price 75$</a:t>
            </a:r>
            <a:endParaRPr lang="en-US" dirty="0" smtClean="0"/>
          </a:p>
          <a:p>
            <a:r>
              <a:rPr lang="en-US" dirty="0" smtClean="0"/>
              <a:t>25 winter10 2 Discounts [</a:t>
            </a:r>
            <a:r>
              <a:rPr lang="en-US" dirty="0" smtClean="0">
                <a:hlinkClick r:id="rId7"/>
              </a:rPr>
              <a:t>Edit</a:t>
            </a:r>
            <a:r>
              <a:rPr lang="en-US" dirty="0" smtClean="0"/>
              <a:t>] [</a:t>
            </a:r>
            <a:r>
              <a:rPr lang="en-US" dirty="0" smtClean="0">
                <a:hlinkClick r:id="rId8"/>
              </a:rPr>
              <a:t>Delete</a:t>
            </a:r>
            <a:r>
              <a:rPr lang="en-US" dirty="0" smtClean="0"/>
              <a:t>] type</a:t>
            </a:r>
            <a:r>
              <a:rPr lang="en-US" baseline="0" dirty="0" smtClean="0"/>
              <a:t> 2 – password winter10 – </a:t>
            </a:r>
            <a:r>
              <a:rPr lang="en-US" baseline="0" dirty="0" err="1" smtClean="0"/>
              <a:t>catgory</a:t>
            </a:r>
            <a:r>
              <a:rPr lang="en-US" baseline="0" dirty="0" smtClean="0"/>
              <a:t> – harness vest , winter dresses , sweatshirt &amp; jumper , special fun wear , sweaters, winter coats – </a:t>
            </a:r>
            <a:r>
              <a:rPr lang="en-US" baseline="0" dirty="0" err="1" smtClean="0"/>
              <a:t>discout</a:t>
            </a:r>
            <a:r>
              <a:rPr lang="en-US" baseline="0" dirty="0" smtClean="0"/>
              <a:t> 0.9 total price - $150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23 </a:t>
            </a:r>
            <a:r>
              <a:rPr lang="en-US" dirty="0" err="1" smtClean="0"/>
              <a:t>superzoo</a:t>
            </a:r>
            <a:r>
              <a:rPr lang="en-US" dirty="0" smtClean="0"/>
              <a:t> 2 Discounts [</a:t>
            </a:r>
            <a:r>
              <a:rPr lang="en-US" dirty="0" smtClean="0">
                <a:hlinkClick r:id="rId9"/>
              </a:rPr>
              <a:t>Edit</a:t>
            </a:r>
            <a:r>
              <a:rPr lang="en-US" dirty="0" smtClean="0"/>
              <a:t>] [</a:t>
            </a:r>
            <a:r>
              <a:rPr lang="en-US" dirty="0" smtClean="0">
                <a:hlinkClick r:id="rId10"/>
              </a:rPr>
              <a:t>Delete</a:t>
            </a:r>
            <a:r>
              <a:rPr lang="en-US" dirty="0" smtClean="0"/>
              <a:t>]</a:t>
            </a:r>
            <a:r>
              <a:rPr lang="en-US" dirty="0" smtClean="0"/>
              <a:t> type</a:t>
            </a:r>
            <a:r>
              <a:rPr lang="en-US" baseline="0" dirty="0" smtClean="0"/>
              <a:t> 2 – password </a:t>
            </a:r>
            <a:r>
              <a:rPr lang="en-US" baseline="0" dirty="0" err="1" smtClean="0"/>
              <a:t>superzoo</a:t>
            </a:r>
            <a:r>
              <a:rPr lang="en-US" baseline="0" dirty="0" smtClean="0"/>
              <a:t> – all product category – discounts - .9 – total price $200</a:t>
            </a:r>
            <a:endParaRPr lang="en-US" dirty="0" smtClean="0"/>
          </a:p>
          <a:p>
            <a:r>
              <a:rPr lang="en-US" dirty="0" smtClean="0"/>
              <a:t>22 2013 2 Discounts [</a:t>
            </a:r>
            <a:r>
              <a:rPr lang="en-US" dirty="0" smtClean="0">
                <a:hlinkClick r:id="rId11"/>
              </a:rPr>
              <a:t>Edit</a:t>
            </a:r>
            <a:r>
              <a:rPr lang="en-US" dirty="0" smtClean="0"/>
              <a:t>] [</a:t>
            </a:r>
            <a:r>
              <a:rPr lang="en-US" dirty="0" smtClean="0">
                <a:hlinkClick r:id="rId12"/>
              </a:rPr>
              <a:t>Delete</a:t>
            </a:r>
            <a:r>
              <a:rPr lang="en-US" dirty="0" smtClean="0"/>
              <a:t>] type 2 – password</a:t>
            </a:r>
            <a:r>
              <a:rPr lang="en-US" baseline="0" dirty="0" smtClean="0"/>
              <a:t> 2013 – harness vest m winter </a:t>
            </a:r>
            <a:r>
              <a:rPr lang="en-US" baseline="0" dirty="0" err="1" smtClean="0"/>
              <a:t>desses</a:t>
            </a:r>
            <a:r>
              <a:rPr lang="en-US" baseline="0" dirty="0" smtClean="0"/>
              <a:t>, sweatshirt and jumper sweaters , winter coat – </a:t>
            </a:r>
            <a:r>
              <a:rPr lang="en-US" baseline="0" dirty="0" err="1" smtClean="0"/>
              <a:t>disount</a:t>
            </a:r>
            <a:r>
              <a:rPr lang="en-US" baseline="0" dirty="0" smtClean="0"/>
              <a:t> .9 – total price $300</a:t>
            </a:r>
          </a:p>
          <a:p>
            <a:endParaRPr lang="en-US" baseline="0" dirty="0" smtClean="0"/>
          </a:p>
          <a:p>
            <a:r>
              <a:rPr lang="en-US" baseline="0" dirty="0" smtClean="0"/>
              <a:t>Type 1 - Category (all or select product)– Description – discount mode (discount, price) – amount spent gives % or $ discount - 3 tier discount</a:t>
            </a:r>
          </a:p>
          <a:p>
            <a:r>
              <a:rPr lang="en-US" baseline="0" dirty="0" smtClean="0"/>
              <a:t>Type 2 - </a:t>
            </a:r>
            <a:r>
              <a:rPr lang="en-US" baseline="0" dirty="0" smtClean="0"/>
              <a:t>Category (all or select product)– Description – discount mode (discount, price) – % or $ discount after spending x amount of $</a:t>
            </a:r>
          </a:p>
          <a:p>
            <a:r>
              <a:rPr lang="en-US" baseline="0" dirty="0" smtClean="0"/>
              <a:t>Type 3 – Category (all or select product)– Description – discount mode (discount, price) –amount of items purchased gives % or $ discount</a:t>
            </a:r>
          </a:p>
          <a:p>
            <a:r>
              <a:rPr lang="en-US" baseline="0" dirty="0" smtClean="0"/>
              <a:t>Type 4 – Category (all or select product) – Description – discount mode (discount, price) – discount by % or $ for all selected products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F2ED9-1527-414A-8E94-C0DFA54BE6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40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  <a:r>
              <a:rPr lang="en-US" baseline="0" dirty="0" smtClean="0"/>
              <a:t> of discount management type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F2ED9-1527-414A-8E94-C0DFA54BE6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76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Goods</a:t>
            </a:r>
            <a:r>
              <a:rPr lang="en-US" baseline="0" dirty="0" smtClean="0"/>
              <a:t> Management – EDIT – </a:t>
            </a:r>
            <a:r>
              <a:rPr lang="en-US" baseline="0" dirty="0" err="1" smtClean="0"/>
              <a:t>NOid</a:t>
            </a:r>
            <a:r>
              <a:rPr lang="en-US" baseline="0" dirty="0" smtClean="0"/>
              <a:t> = Color … refer to color management for list of </a:t>
            </a:r>
            <a:r>
              <a:rPr lang="en-US" baseline="0" dirty="0" err="1" smtClean="0"/>
              <a:t>NOid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F2ED9-1527-414A-8E94-C0DFA54BE6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841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</a:t>
            </a:r>
            <a:r>
              <a:rPr lang="en-US" baseline="0" dirty="0" smtClean="0"/>
              <a:t> management – color ID’s  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F2ED9-1527-414A-8E94-C0DFA54BE6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530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</a:t>
            </a:r>
            <a:r>
              <a:rPr lang="en-US" baseline="0" dirty="0" smtClean="0"/>
              <a:t> management – EDIT / ADD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F2ED9-1527-414A-8E94-C0DFA54BE6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28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</a:t>
            </a:r>
            <a:r>
              <a:rPr lang="en-US" baseline="0" dirty="0" smtClean="0"/>
              <a:t> Management – EDIT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F2ED9-1527-414A-8E94-C0DFA54BE6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5834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Size Management – EDIT –</a:t>
            </a:r>
            <a:r>
              <a:rPr lang="en-US" baseline="0" dirty="0" smtClean="0"/>
              <a:t> Need to fix sorting issue .. Sizes don’t show up in proper arrangement . Please allow for manual rearranging also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F2ED9-1527-414A-8E94-C0DFA54BE6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89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Order</a:t>
            </a:r>
            <a:r>
              <a:rPr lang="en-US" baseline="0" dirty="0" err="1" smtClean="0"/>
              <a:t>list</a:t>
            </a:r>
            <a:r>
              <a:rPr lang="en-US" baseline="0" dirty="0" smtClean="0"/>
              <a:t> Management - EDIT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F2ED9-1527-414A-8E94-C0DFA54BE6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4647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Store</a:t>
            </a:r>
            <a:r>
              <a:rPr lang="en-US" baseline="0" dirty="0" smtClean="0"/>
              <a:t> Management -EDIT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F2ED9-1527-414A-8E94-C0DFA54BE6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3480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MANAGEMENT -  EDIT – requir</a:t>
            </a:r>
            <a:r>
              <a:rPr lang="en-US" baseline="0" dirty="0" smtClean="0"/>
              <a:t>e encryption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F2ED9-1527-414A-8E94-C0DFA54BE6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050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F2ED9-1527-414A-8E94-C0DFA54BE6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015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SUBMIT SHOPPING CART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F2ED9-1527-414A-8E94-C0DFA54BE6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88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NEWS</a:t>
            </a:r>
            <a:r>
              <a:rPr lang="en-US" baseline="0" dirty="0" smtClean="0"/>
              <a:t> MANAGEMENT – ADD NEW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F2ED9-1527-414A-8E94-C0DFA54BE6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19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NEWS MANAGEMENT</a:t>
            </a:r>
            <a:r>
              <a:rPr lang="en-US" baseline="0" dirty="0" smtClean="0"/>
              <a:t> – EDIT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F2ED9-1527-414A-8E94-C0DFA54BE6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49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PICTURE MANAGEMENT 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F2ED9-1527-414A-8E94-C0DFA54BE6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464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PICUTRE MANAGEMENT – EDIT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F2ED9-1527-414A-8E94-C0DFA54BE6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82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PICTURE</a:t>
            </a:r>
            <a:r>
              <a:rPr lang="en-US" baseline="0" dirty="0" smtClean="0"/>
              <a:t> MANAGEMENT –  EDIT – SCROLLED 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F2ED9-1527-414A-8E94-C0DFA54BE6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07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Sales</a:t>
            </a:r>
            <a:r>
              <a:rPr lang="en-US" baseline="0" dirty="0" smtClean="0"/>
              <a:t> Management - EDIT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F2ED9-1527-414A-8E94-C0DFA54BE6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876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7AB5-DDEB-4AE2-A16E-0EFE27E7DDAB}" type="datetimeFigureOut">
              <a:rPr lang="en-US" smtClean="0"/>
              <a:t>3/18/2014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A150-9771-4F4B-9143-AE485B40AA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549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7AB5-DDEB-4AE2-A16E-0EFE27E7DDAB}" type="datetimeFigureOut">
              <a:rPr lang="en-US" smtClean="0"/>
              <a:t>3/18/2014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A150-9771-4F4B-9143-AE485B40AA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46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7AB5-DDEB-4AE2-A16E-0EFE27E7DDAB}" type="datetimeFigureOut">
              <a:rPr lang="en-US" smtClean="0"/>
              <a:t>3/18/2014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A150-9771-4F4B-9143-AE485B40AA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7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7AB5-DDEB-4AE2-A16E-0EFE27E7DDAB}" type="datetimeFigureOut">
              <a:rPr lang="en-US" smtClean="0"/>
              <a:t>3/18/2014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A150-9771-4F4B-9143-AE485B40AA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038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7AB5-DDEB-4AE2-A16E-0EFE27E7DDAB}" type="datetimeFigureOut">
              <a:rPr lang="en-US" smtClean="0"/>
              <a:t>3/18/2014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A150-9771-4F4B-9143-AE485B40AA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8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7AB5-DDEB-4AE2-A16E-0EFE27E7DDAB}" type="datetimeFigureOut">
              <a:rPr lang="en-US" smtClean="0"/>
              <a:t>3/18/2014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A150-9771-4F4B-9143-AE485B40AA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5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7AB5-DDEB-4AE2-A16E-0EFE27E7DDAB}" type="datetimeFigureOut">
              <a:rPr lang="en-US" smtClean="0"/>
              <a:t>3/18/2014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A150-9771-4F4B-9143-AE485B40AA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670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7AB5-DDEB-4AE2-A16E-0EFE27E7DDAB}" type="datetimeFigureOut">
              <a:rPr lang="en-US" smtClean="0"/>
              <a:t>3/18/2014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A150-9771-4F4B-9143-AE485B40AA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5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7AB5-DDEB-4AE2-A16E-0EFE27E7DDAB}" type="datetimeFigureOut">
              <a:rPr lang="en-US" smtClean="0"/>
              <a:t>3/18/2014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A150-9771-4F4B-9143-AE485B40AA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4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7AB5-DDEB-4AE2-A16E-0EFE27E7DDAB}" type="datetimeFigureOut">
              <a:rPr lang="en-US" smtClean="0"/>
              <a:t>3/18/2014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A150-9771-4F4B-9143-AE485B40AA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82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7AB5-DDEB-4AE2-A16E-0EFE27E7DDAB}" type="datetimeFigureOut">
              <a:rPr lang="en-US" smtClean="0"/>
              <a:t>3/18/2014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A150-9771-4F4B-9143-AE485B40AA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8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67AB5-DDEB-4AE2-A16E-0EFE27E7DDAB}" type="datetimeFigureOut">
              <a:rPr lang="en-US" smtClean="0"/>
              <a:t>3/18/2014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A150-9771-4F4B-9143-AE485B40AA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61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3914"/>
            <a:ext cx="8276683" cy="636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7072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8326244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9834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7200"/>
            <a:ext cx="7533268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1829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"/>
            <a:ext cx="7595839" cy="5839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5386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"/>
            <a:ext cx="8382000" cy="6443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0818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8382000" cy="6443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8484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9871"/>
            <a:ext cx="862361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1481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46" y="76200"/>
            <a:ext cx="8821854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367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6829"/>
            <a:ext cx="862361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2635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0"/>
            <a:ext cx="8722732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8085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"/>
            <a:ext cx="8227122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811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524488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7207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43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8534400" cy="6560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241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23257"/>
            <a:ext cx="6705600" cy="5154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0170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838200"/>
            <a:ext cx="6839415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6603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326244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44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"/>
            <a:ext cx="7731513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2355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8001000" cy="6150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906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559800" cy="6580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4092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430</Words>
  <Application>Microsoft Office PowerPoint</Application>
  <PresentationFormat>On-screen Show (4:3)</PresentationFormat>
  <Paragraphs>48</Paragraphs>
  <Slides>20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Chin-Chuan A. Hsu</dc:creator>
  <cp:lastModifiedBy>Chin-Chuan A. Hsu</cp:lastModifiedBy>
  <cp:revision>6</cp:revision>
  <dcterms:created xsi:type="dcterms:W3CDTF">2014-03-18T05:36:06Z</dcterms:created>
  <dcterms:modified xsi:type="dcterms:W3CDTF">2014-03-18T07:03:52Z</dcterms:modified>
</cp:coreProperties>
</file>