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B538E-9EDC-4FC5-90DD-F783F9CCFB85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891CF-9109-415E-8FEA-148E43A55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075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55112DD-5AB9-4738-80BD-CBFF557051BF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FBE3-61C5-4C18-8CEF-EEE94329C9D0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14C6-B16C-49F6-9F07-877FCE8D1259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9357-23C9-4EB5-81E5-32FE7C7EE16A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7409307-2FB0-4BAB-B02F-6296CA75861C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A3E-2138-45FA-9437-D14CE58F3AB6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C4F8-68F5-4469-B3B9-78777F915842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EB8C-0ECE-4EA6-99C0-277AC2F15295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D5A6-DF8A-43E6-A5F1-78588262490D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32D5-F63F-4FD4-BCDF-8BAF5C5599F5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A086-8EBD-4549-958B-7E7F05C24153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1B86F4A-0764-482D-9AEF-9056C93BDE78}" type="datetime1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5.jpe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7.png"/><Relationship Id="rId5" Type="http://schemas.openxmlformats.org/officeDocument/2006/relationships/image" Target="../media/image22.wmf"/><Relationship Id="rId10" Type="http://schemas.openxmlformats.org/officeDocument/2006/relationships/image" Target="../media/image2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图像去模糊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化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算法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邱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海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2017.4.26</a:t>
            </a:r>
          </a:p>
        </p:txBody>
      </p:sp>
    </p:spTree>
    <p:extLst>
      <p:ext uri="{BB962C8B-B14F-4D97-AF65-F5344CB8AC3E}">
        <p14:creationId xmlns:p14="http://schemas.microsoft.com/office/powerpoint/2010/main" val="255759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Two-Phase Kernel Estimation for Robust Motion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Deblurring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1148527"/>
            <a:ext cx="2520280" cy="47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临时图像模型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2833772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模糊核模型</a:t>
            </a:r>
            <a:endParaRPr lang="zh-CN" altLang="en-US" sz="28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32" y="1628801"/>
            <a:ext cx="4958480" cy="42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17032"/>
            <a:ext cx="5612135" cy="859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77" y="2060848"/>
            <a:ext cx="5794201" cy="778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80592" y="4561964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优化核模型</a:t>
            </a:r>
            <a:endParaRPr lang="zh-CN" altLang="en-US" sz="2800" dirty="0"/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13175"/>
            <a:ext cx="4536504" cy="821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683568" y="5861645"/>
            <a:ext cx="5302746" cy="447675"/>
            <a:chOff x="683568" y="5733256"/>
            <a:chExt cx="5302746" cy="447675"/>
          </a:xfrm>
        </p:grpSpPr>
        <p:pic>
          <p:nvPicPr>
            <p:cNvPr id="8201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5733256"/>
              <a:ext cx="4438650" cy="447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83568" y="5765194"/>
              <a:ext cx="10441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itchFamily="18" charset="0"/>
                  <a:cs typeface="Times New Roman" pitchFamily="18" charset="0"/>
                </a:rPr>
                <a:t>IRLS: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66" y="3284984"/>
            <a:ext cx="4708122" cy="454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5103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最终图像的去卷积化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4536504" cy="1440160"/>
          </a:xfrm>
        </p:spPr>
        <p:txBody>
          <a:bodyPr/>
          <a:lstStyle/>
          <a:p>
            <a:r>
              <a:rPr lang="zh-CN" altLang="en-US" dirty="0" smtClean="0"/>
              <a:t>条纹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(Ringing)</a:t>
            </a:r>
            <a:r>
              <a:rPr lang="zh-CN" altLang="en-US" dirty="0" smtClean="0"/>
              <a:t>和噪点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(Noisy)</a:t>
            </a: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维纳滤波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TV-L1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算法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89" y="4033002"/>
            <a:ext cx="6513955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296530"/>
              </p:ext>
            </p:extLst>
          </p:nvPr>
        </p:nvGraphicFramePr>
        <p:xfrm>
          <a:off x="5220072" y="1772816"/>
          <a:ext cx="2902823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3" name="Equation" r:id="rId4" imgW="1638000" imgH="203040" progId="Equation.DSMT4">
                  <p:embed/>
                </p:oleObj>
              </mc:Choice>
              <mc:Fallback>
                <p:oleObj name="Equation" r:id="rId4" imgW="1638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0072" y="1772816"/>
                        <a:ext cx="2902823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131190"/>
              </p:ext>
            </p:extLst>
          </p:nvPr>
        </p:nvGraphicFramePr>
        <p:xfrm>
          <a:off x="5272073" y="1268760"/>
          <a:ext cx="1748199" cy="354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4" name="Equation" r:id="rId6" imgW="876240" imgH="177480" progId="Equation.DSMT4">
                  <p:embed/>
                </p:oleObj>
              </mc:Choice>
              <mc:Fallback>
                <p:oleObj name="Equation" r:id="rId6" imgW="876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72073" y="1268760"/>
                        <a:ext cx="1748199" cy="3547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141852"/>
              </p:ext>
            </p:extLst>
          </p:nvPr>
        </p:nvGraphicFramePr>
        <p:xfrm>
          <a:off x="5197268" y="2115140"/>
          <a:ext cx="3695212" cy="88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5" name="Equation" r:id="rId8" imgW="2234880" imgH="533160" progId="Equation.DSMT4">
                  <p:embed/>
                </p:oleObj>
              </mc:Choice>
              <mc:Fallback>
                <p:oleObj name="Equation" r:id="rId8" imgW="22348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97268" y="2115140"/>
                        <a:ext cx="3695212" cy="881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5" y="2816360"/>
            <a:ext cx="3677791" cy="39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12976"/>
            <a:ext cx="8064896" cy="64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566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当前项目的算法设计和实现流程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96752"/>
            <a:ext cx="5832648" cy="5130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101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现有工作进展、难点和后续工作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568851" cy="4874096"/>
          </a:xfrm>
        </p:spPr>
        <p:txBody>
          <a:bodyPr/>
          <a:lstStyle/>
          <a:p>
            <a:r>
              <a:rPr lang="zh-CN" altLang="en-US" sz="2400" dirty="0" smtClean="0"/>
              <a:t>基于惯性传感器的点扩散轨迹的提取</a:t>
            </a:r>
            <a:r>
              <a:rPr lang="en-US" altLang="zh-CN" sz="2400" dirty="0" smtClean="0"/>
              <a:t>.</a:t>
            </a:r>
          </a:p>
          <a:p>
            <a:pPr lvl="1"/>
            <a:r>
              <a:rPr lang="zh-CN" altLang="en-US" sz="2000" dirty="0" smtClean="0"/>
              <a:t>如何设定尺度？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如何用在临时图像模型中？</a:t>
            </a:r>
            <a:endParaRPr lang="en-US" altLang="zh-CN" sz="2000" dirty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图像模型的求解？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/>
              <a:t>傅利叶变换和逆变换直接求解</a:t>
            </a:r>
            <a:r>
              <a:rPr lang="en-US" altLang="zh-CN" sz="2000" dirty="0" smtClean="0"/>
              <a:t>.</a:t>
            </a:r>
          </a:p>
          <a:p>
            <a:pPr lvl="1"/>
            <a:r>
              <a:rPr lang="zh-CN" altLang="en-US" sz="2000" dirty="0" smtClean="0"/>
              <a:t>共轭梯度下降法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(Conjugated Descent).</a:t>
            </a:r>
          </a:p>
          <a:p>
            <a:pPr lvl="1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IRLS: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Iteratively Re-weighted Least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Squares.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如何提升算法的效率？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922*1340 </a:t>
            </a:r>
            <a:r>
              <a:rPr lang="en-US" altLang="zh-CN" sz="2000" dirty="0">
                <a:sym typeface="Wingdings" pitchFamily="2" charset="2"/>
              </a:rPr>
              <a:t> ~</a:t>
            </a:r>
            <a:r>
              <a:rPr lang="en-US" altLang="zh-CN" sz="2000" dirty="0" smtClean="0">
                <a:sym typeface="Wingdings" pitchFamily="2" charset="2"/>
              </a:rPr>
              <a:t>30s</a:t>
            </a:r>
          </a:p>
          <a:p>
            <a:pPr lvl="1"/>
            <a:r>
              <a:rPr lang="zh-CN" altLang="en-US" sz="2000" dirty="0" smtClean="0">
                <a:sym typeface="Wingdings" pitchFamily="2" charset="2"/>
              </a:rPr>
              <a:t>传感器初始化模糊核函数？</a:t>
            </a:r>
            <a:endParaRPr lang="en-US" altLang="zh-CN" sz="2000" dirty="0" smtClean="0">
              <a:sym typeface="Wingdings" pitchFamily="2" charset="2"/>
            </a:endParaRPr>
          </a:p>
          <a:p>
            <a:pPr lvl="1"/>
            <a:r>
              <a:rPr lang="zh-CN" altLang="en-US" sz="2000" dirty="0" smtClean="0">
                <a:sym typeface="Wingdings" pitchFamily="2" charset="2"/>
              </a:rPr>
              <a:t>图像模型的选取？</a:t>
            </a:r>
            <a:endParaRPr lang="en-US" altLang="zh-CN" sz="2000" dirty="0" smtClean="0">
              <a:sym typeface="Wingdings" pitchFamily="2" charset="2"/>
            </a:endParaRPr>
          </a:p>
          <a:p>
            <a:pPr lvl="1"/>
            <a:r>
              <a:rPr lang="zh-CN" altLang="en-US" sz="2000" dirty="0" smtClean="0">
                <a:sym typeface="Wingdings" pitchFamily="2" charset="2"/>
              </a:rPr>
              <a:t>图像模型的快速求解？</a:t>
            </a:r>
            <a:endParaRPr lang="en-US" altLang="zh-CN" sz="2000" dirty="0">
              <a:sym typeface="Wingdings" pitchFamily="2" charset="2"/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909" y="1556792"/>
            <a:ext cx="2555555" cy="19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838761"/>
            <a:ext cx="3020360" cy="462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407385"/>
            <a:ext cx="3010445" cy="245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32240" y="355327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点扩散轨迹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0704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7784" y="2492896"/>
            <a:ext cx="4104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/>
              <a:t>谢谢！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80856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504056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 smtClean="0"/>
              <a:t>图像的运动模糊模型</a:t>
            </a:r>
            <a:endParaRPr lang="en-US" altLang="zh-CN" sz="2800" dirty="0" smtClean="0"/>
          </a:p>
          <a:p>
            <a:pPr>
              <a:lnSpc>
                <a:spcPct val="200000"/>
              </a:lnSpc>
            </a:pPr>
            <a:r>
              <a:rPr lang="zh-CN" altLang="en-US" sz="2800" dirty="0" smtClean="0"/>
              <a:t>基于惯性传感器的模糊核函数估算</a:t>
            </a:r>
            <a:endParaRPr lang="en-US" altLang="zh-CN" sz="2800" dirty="0" smtClean="0"/>
          </a:p>
          <a:p>
            <a:pPr>
              <a:lnSpc>
                <a:spcPct val="200000"/>
              </a:lnSpc>
            </a:pPr>
            <a:r>
              <a:rPr lang="zh-CN" altLang="en-US" sz="2800" dirty="0" smtClean="0"/>
              <a:t>基于盲去卷积的模糊核函数估算</a:t>
            </a:r>
            <a:endParaRPr lang="en-US" altLang="zh-CN" sz="2800" dirty="0" smtClean="0"/>
          </a:p>
          <a:p>
            <a:pPr>
              <a:lnSpc>
                <a:spcPct val="200000"/>
              </a:lnSpc>
            </a:pPr>
            <a:r>
              <a:rPr lang="zh-CN" altLang="en-US" sz="2800" dirty="0" smtClean="0"/>
              <a:t>最终图像的去卷积化过程</a:t>
            </a:r>
            <a:endParaRPr lang="en-US" altLang="zh-CN" sz="2800" dirty="0" smtClean="0"/>
          </a:p>
          <a:p>
            <a:pPr>
              <a:lnSpc>
                <a:spcPct val="200000"/>
              </a:lnSpc>
            </a:pPr>
            <a:r>
              <a:rPr lang="zh-CN" altLang="en-US" sz="2800" dirty="0" smtClean="0"/>
              <a:t>当前工作进展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526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38336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图像的运动模糊？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96751"/>
            <a:ext cx="3312368" cy="5110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50" y="1283836"/>
            <a:ext cx="4158858" cy="2721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869160"/>
            <a:ext cx="1845995" cy="120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648" y="6375608"/>
            <a:ext cx="1981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17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运动模糊模型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67544" y="1412776"/>
            <a:ext cx="8099435" cy="4608512"/>
            <a:chOff x="467544" y="1412776"/>
            <a:chExt cx="8099435" cy="460851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412776"/>
              <a:ext cx="8099435" cy="4608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39552" y="4725144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(</a:t>
              </a:r>
              <a:r>
                <a:rPr lang="zh-CN" altLang="en-US" dirty="0" smtClean="0"/>
                <a:t>模糊图像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15816" y="4725144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(</a:t>
              </a:r>
              <a:r>
                <a:rPr lang="zh-CN" altLang="en-US" dirty="0" smtClean="0"/>
                <a:t>清晰图像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2040" y="4725144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(</a:t>
              </a:r>
              <a:r>
                <a:rPr lang="zh-CN" altLang="en-US" dirty="0" smtClean="0"/>
                <a:t>模糊核函数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04248" y="4733419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(</a:t>
              </a:r>
              <a:r>
                <a:rPr lang="zh-CN" altLang="en-US" dirty="0" smtClean="0"/>
                <a:t>噪声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20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38336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运动模糊模型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95536" y="1462651"/>
            <a:ext cx="8280920" cy="4486629"/>
            <a:chOff x="395536" y="1268760"/>
            <a:chExt cx="8280920" cy="4486629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268760"/>
              <a:ext cx="8280920" cy="4486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39552" y="4509120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(</a:t>
              </a:r>
              <a:r>
                <a:rPr lang="zh-CN" altLang="en-US" dirty="0" smtClean="0"/>
                <a:t>模糊图像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15816" y="4509120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(</a:t>
              </a:r>
              <a:r>
                <a:rPr lang="zh-CN" altLang="en-US" dirty="0" smtClean="0"/>
                <a:t>清晰图像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509120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(</a:t>
              </a:r>
              <a:r>
                <a:rPr lang="zh-CN" altLang="en-US" dirty="0" smtClean="0"/>
                <a:t>模糊核函数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04248" y="4517395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(</a:t>
              </a:r>
              <a:r>
                <a:rPr lang="zh-CN" altLang="en-US" dirty="0" smtClean="0"/>
                <a:t>噪声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1679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38336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基于惯性传感器的模糊核函数估算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57200" y="1147192"/>
            <a:ext cx="4474840" cy="372196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惯性传感器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1800" dirty="0"/>
              <a:t>陀螺仪</a:t>
            </a:r>
            <a:endParaRPr lang="en-US" altLang="zh-CN" sz="1800" dirty="0"/>
          </a:p>
          <a:p>
            <a:pPr lvl="1">
              <a:buFont typeface="Wingdings" pitchFamily="2" charset="2"/>
              <a:buChar char="n"/>
            </a:pPr>
            <a:r>
              <a:rPr lang="zh-CN" altLang="en-US" sz="1800" dirty="0"/>
              <a:t>加速度传感器</a:t>
            </a:r>
            <a:endParaRPr lang="en-US" altLang="zh-CN" sz="1800" dirty="0"/>
          </a:p>
          <a:p>
            <a:r>
              <a:rPr lang="zh-CN" altLang="en-US" sz="2000" dirty="0" smtClean="0"/>
              <a:t>多传感器融合算法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1800" dirty="0" smtClean="0"/>
              <a:t>姿态角</a:t>
            </a:r>
            <a:r>
              <a:rPr lang="en-US" altLang="zh-CN" sz="1800" dirty="0" smtClean="0">
                <a:sym typeface="Wingdings" pitchFamily="2" charset="2"/>
              </a:rPr>
              <a:t> R</a:t>
            </a:r>
            <a:endParaRPr lang="en-US" altLang="zh-CN" sz="1800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1800" dirty="0" smtClean="0"/>
              <a:t>线性加速度</a:t>
            </a:r>
            <a:r>
              <a:rPr lang="en-US" altLang="zh-CN" sz="1800" dirty="0" smtClean="0">
                <a:sym typeface="Wingdings" pitchFamily="2" charset="2"/>
              </a:rPr>
              <a:t></a:t>
            </a:r>
            <a:r>
              <a:rPr lang="zh-CN" altLang="en-US" sz="1800" dirty="0" smtClean="0">
                <a:sym typeface="Wingdings" pitchFamily="2" charset="2"/>
              </a:rPr>
              <a:t>位移</a:t>
            </a:r>
            <a:r>
              <a:rPr lang="en-US" altLang="zh-CN" sz="1800" dirty="0" smtClean="0">
                <a:sym typeface="Wingdings" pitchFamily="2" charset="2"/>
              </a:rPr>
              <a:t>t</a:t>
            </a:r>
            <a:endParaRPr lang="en-US" altLang="zh-CN" sz="1800" dirty="0"/>
          </a:p>
          <a:p>
            <a:r>
              <a:rPr lang="zh-CN" altLang="en-US" sz="2000" dirty="0" smtClean="0"/>
              <a:t>姿态角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位移 ？</a:t>
            </a:r>
            <a:endParaRPr lang="en-US" altLang="zh-CN" sz="2000" dirty="0" smtClean="0"/>
          </a:p>
          <a:p>
            <a:r>
              <a:rPr lang="zh-CN" altLang="en-US" sz="2000" dirty="0" smtClean="0"/>
              <a:t>难点：</a:t>
            </a:r>
            <a:endParaRPr lang="en-US" altLang="zh-CN" sz="2000" dirty="0" smtClean="0"/>
          </a:p>
          <a:p>
            <a:pPr lvl="1">
              <a:buFont typeface="Wingdings" pitchFamily="2" charset="2"/>
              <a:buChar char="n"/>
            </a:pPr>
            <a:r>
              <a:rPr lang="zh-CN" altLang="en-US" sz="1800" dirty="0" smtClean="0"/>
              <a:t>模糊核的大小？</a:t>
            </a:r>
            <a:endParaRPr lang="en-US" altLang="zh-CN" sz="1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1800" dirty="0" smtClean="0"/>
              <a:t>模糊核的分布？连续性，稀疏性</a:t>
            </a:r>
            <a:endParaRPr lang="en-US" altLang="zh-CN" sz="1800" dirty="0"/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196753"/>
            <a:ext cx="3096344" cy="163554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52936"/>
            <a:ext cx="4032448" cy="45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5" y="3356992"/>
            <a:ext cx="2232247" cy="91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437112"/>
            <a:ext cx="4273398" cy="182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85318"/>
            <a:ext cx="2443931" cy="1524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016" y="5445224"/>
            <a:ext cx="816520" cy="57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464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基于盲去卷积的模糊核函数估算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163138" cy="4990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738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盲去卷积化的问题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67278"/>
            <a:ext cx="6696744" cy="4870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01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图像模型和核函数模型假设总结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8496944" cy="2880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566124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参考文献：</a:t>
            </a:r>
            <a:r>
              <a:rPr lang="en-US" altLang="zh-CN" sz="1400" dirty="0"/>
              <a:t>Lai, W., Hu, Z., </a:t>
            </a:r>
            <a:r>
              <a:rPr lang="en-US" altLang="zh-CN" sz="1400" dirty="0" err="1"/>
              <a:t>Ahuja</a:t>
            </a:r>
            <a:r>
              <a:rPr lang="en-US" altLang="zh-CN" sz="1400" dirty="0"/>
              <a:t>, N., &amp; Yang, M. (</a:t>
            </a:r>
            <a:r>
              <a:rPr lang="en-US" altLang="zh-CN" sz="1400" dirty="0" err="1"/>
              <a:t>n.d.</a:t>
            </a:r>
            <a:r>
              <a:rPr lang="en-US" altLang="zh-CN" sz="1400" dirty="0"/>
              <a:t>). A Comparative Study for Single Image Blind </a:t>
            </a:r>
            <a:r>
              <a:rPr lang="en-US" altLang="zh-CN" sz="1400" dirty="0" err="1"/>
              <a:t>Deblurring</a:t>
            </a:r>
            <a:r>
              <a:rPr lang="en-US" altLang="zh-CN" sz="1400" dirty="0" smtClean="0"/>
              <a:t>.  CVPR. 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224632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151</TotalTime>
  <Words>322</Words>
  <Application>Microsoft Office PowerPoint</Application>
  <PresentationFormat>全屏显示(4:3)</PresentationFormat>
  <Paragraphs>72</Paragraphs>
  <Slides>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质朴</vt:lpstr>
      <vt:lpstr>Equation</vt:lpstr>
      <vt:lpstr>图像去模糊化算法总结</vt:lpstr>
      <vt:lpstr>目录</vt:lpstr>
      <vt:lpstr>图像的运动模糊？</vt:lpstr>
      <vt:lpstr>运动模糊模型</vt:lpstr>
      <vt:lpstr>运动模糊模型</vt:lpstr>
      <vt:lpstr>基于惯性传感器的模糊核函数估算</vt:lpstr>
      <vt:lpstr>基于盲去卷积的模糊核函数估算</vt:lpstr>
      <vt:lpstr>盲去卷积化的问题</vt:lpstr>
      <vt:lpstr>图像模型和核函数模型假设总结</vt:lpstr>
      <vt:lpstr>Two-Phase Kernel Estimation for Robust Motion Deblurring </vt:lpstr>
      <vt:lpstr>最终图像的去卷积化</vt:lpstr>
      <vt:lpstr>当前项目的算法设计和实现流程</vt:lpstr>
      <vt:lpstr>现有工作进展、难点和后续工作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图像去模糊化技术总结和交流</dc:title>
  <dc:creator>邱海</dc:creator>
  <cp:lastModifiedBy>邱海</cp:lastModifiedBy>
  <cp:revision>41</cp:revision>
  <dcterms:created xsi:type="dcterms:W3CDTF">2017-04-26T07:24:25Z</dcterms:created>
  <dcterms:modified xsi:type="dcterms:W3CDTF">2017-04-26T10:50:04Z</dcterms:modified>
</cp:coreProperties>
</file>