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4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图像去模糊化技术总结和交流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邱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59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运动模糊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39794"/>
            <a:ext cx="28575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179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</TotalTime>
  <Words>12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质朴</vt:lpstr>
      <vt:lpstr>图像去模糊化技术总结和交流</vt:lpstr>
      <vt:lpstr>运动模糊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图像去模糊化技术总结和交流</dc:title>
  <dc:creator>邱海</dc:creator>
  <cp:lastModifiedBy>邱海</cp:lastModifiedBy>
  <cp:revision>3</cp:revision>
  <dcterms:created xsi:type="dcterms:W3CDTF">2017-04-26T07:24:25Z</dcterms:created>
  <dcterms:modified xsi:type="dcterms:W3CDTF">2017-04-26T07:44:55Z</dcterms:modified>
</cp:coreProperties>
</file>