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914b83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914b83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4914b83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4914b83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914b839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4914b839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7e76ca7a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7e76ca7a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8e6abe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48e6abe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8e6abe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8e6abe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7e76ca7a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7e76ca7a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4914b839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4914b83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914b83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914b83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528f3c17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528f3c17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28f3c1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28f3c1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a49f08bd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a49f08bd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28f3c1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28f3c1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28f3c1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528f3c1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28f3c17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28f3c1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28f3c17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28f3c17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8e6abe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8e6ab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59bfb4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559bfb4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914b83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914b83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420454"/>
            <a:ext cx="8222100" cy="19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303 Software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Intelligent Traffic Control Model Checking And Simulation Using UPPAAL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90750" y="3411300"/>
            <a:ext cx="722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Rakshit Kulkarni	191IT245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Mohit Awachar	191IT231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Anshul Patel	191IT208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Kiran Kumar J M	191IT126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Templates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263" y="1265074"/>
            <a:ext cx="6861476" cy="1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956425" y="3028725"/>
            <a:ext cx="70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Traffic Light : NS and 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5" y="277525"/>
            <a:ext cx="3891475" cy="20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700" y="277525"/>
            <a:ext cx="3114995" cy="20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605750" y="2741775"/>
            <a:ext cx="32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Vehicle : vehicle1 and vehicle2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973475" y="2688650"/>
            <a:ext cx="29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Pedestrian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750" y="396825"/>
            <a:ext cx="5150499" cy="31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2476100" y="3857625"/>
            <a:ext cx="4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Properties to Verify:</a:t>
            </a:r>
            <a:endParaRPr b="1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Reachability Properties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All states are reachable for all the systems </a:t>
            </a:r>
            <a:endParaRPr/>
          </a:p>
          <a:p>
            <a:pPr indent="-304164" lvl="2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GB"/>
              <a:t>Traffic Light</a:t>
            </a:r>
            <a:endParaRPr/>
          </a:p>
          <a:p>
            <a:pPr indent="-304164" lvl="2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GB"/>
              <a:t>Pedestrian</a:t>
            </a:r>
            <a:endParaRPr/>
          </a:p>
          <a:p>
            <a:pPr indent="-304164" lvl="2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GB"/>
              <a:t>Traffic Light Controller</a:t>
            </a:r>
            <a:endParaRPr/>
          </a:p>
          <a:p>
            <a:pPr indent="-304164" lvl="2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GB"/>
              <a:t>Vehicle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Safety Properties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Both traffic lights can’t be green at the same time.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Pedestrians can’t cross when the corresponding traffic light is green.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Both lights can’t be yellow at the same time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Vehicles in perpendicular lanes can’t pass together.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When vehicle is crossing the traffic light should not change state to red.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Other properties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When vehicle is waiting, it will cross eventually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When pedestrian is waiting, he/will cross eventually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When one lane is active after some time other lane will be active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No deadlock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/>
              <a:t>Results:</a:t>
            </a:r>
            <a:endParaRPr b="1" sz="2900"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following subsystems in SIMULATOR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6249"/>
            <a:ext cx="4074574" cy="1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520725" y="3847000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Traffic Light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275" y="1763725"/>
            <a:ext cx="2974926" cy="191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5409175" y="3910750"/>
            <a:ext cx="25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75" y="173650"/>
            <a:ext cx="3545825" cy="38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550" y="809213"/>
            <a:ext cx="3790449" cy="25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595125" y="4165800"/>
            <a:ext cx="33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Vehicles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356050" y="3602075"/>
            <a:ext cx="28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Pedestrians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 of Queries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467600" y="1009575"/>
            <a:ext cx="829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Reachability Properties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1625175"/>
            <a:ext cx="8764599" cy="12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00" y="3097100"/>
            <a:ext cx="8839200" cy="122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 of Queries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Safety Properties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Deadlock Condition 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5458"/>
            <a:ext cx="9144001" cy="73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89400"/>
            <a:ext cx="8839202" cy="1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 of Queries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254000"/>
            <a:ext cx="8593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Other Properties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0" y="1699924"/>
            <a:ext cx="8593802" cy="65957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510100" y="2571750"/>
            <a:ext cx="28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Failed Property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00" y="3203475"/>
            <a:ext cx="8395401" cy="2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499" y="3436350"/>
            <a:ext cx="4582624" cy="1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onclusion :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229875"/>
            <a:ext cx="8349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the safety and reachability properties of the Traffic Light system are verified.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simulation and model checking can both be done in UPPAAL</a:t>
            </a:r>
            <a:endParaRPr/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379075" y="2476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r>
              <a:rPr lang="en-GB"/>
              <a:t>:</a:t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446325" y="3273125"/>
            <a:ext cx="785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Extend the work for more complex traffic junction with multiple lanes intersecting at a junctions.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2"/>
              <a:t>I</a:t>
            </a:r>
            <a:r>
              <a:rPr b="1" lang="en-GB" sz="3222"/>
              <a:t>ntroduction :</a:t>
            </a:r>
            <a:endParaRPr b="1" sz="3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91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 Checking or property checking is method for checking whether a finite-state model of a system meets a given specification.</a:t>
            </a:r>
            <a:endParaRPr sz="1900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Here we are considering Traffic Light as our system for model checking.</a:t>
            </a:r>
            <a:endParaRPr sz="1900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Uppaal is an integrated tool for modeling,simulation  and  verification  of  real-time  systems. </a:t>
            </a:r>
            <a:endParaRPr sz="1900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Typical applications are systems where timing is important such as real-time controllers and communication protocols.</a:t>
            </a:r>
            <a:endParaRPr sz="1900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use this tool for model checking in our project.</a:t>
            </a:r>
            <a:endParaRPr sz="1900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979475" y="1706375"/>
            <a:ext cx="43692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5800"/>
              <a:t>THANK YOU</a:t>
            </a:r>
            <a:endParaRPr sz="5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/>
              <a:t>L</a:t>
            </a:r>
            <a:r>
              <a:rPr b="1" lang="en-GB" sz="2900"/>
              <a:t>iterature Review :</a:t>
            </a:r>
            <a:endParaRPr b="1" sz="29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Ericksen et. al. used model based Stochastic Timed-Game Automata to control the traffic signals in one intersection of the road network. To this end, they used a newly developed tool from the Uppaal family of software tools called UPPAAL STRATEGO. The main aim of the paper was to find an optimal strategy to reduce waiting time.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a paper published in 2019 by Thamilselvam Kalyanasundaram and SubrahmanyamRao   M , the work of Ericksen was extended to multiple traffic light system. Again the goal here was to reduce waiting time.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4625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400"/>
              <a:t>R</a:t>
            </a:r>
            <a:r>
              <a:rPr b="1" lang="en-GB" sz="3400"/>
              <a:t>esearch Gaps :</a:t>
            </a:r>
            <a:endParaRPr b="1" sz="34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90225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no work for the model checking  of traffic light system. </a:t>
            </a:r>
            <a:endParaRPr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GB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paper was found in which was </a:t>
            </a:r>
            <a:r>
              <a:rPr lang="en-GB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verifying the safety and reachability properties of the traffic light system.</a:t>
            </a:r>
            <a:endParaRPr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00"/>
              <a:t>P</a:t>
            </a:r>
            <a:r>
              <a:rPr b="1" lang="en-GB" sz="3200"/>
              <a:t>roblem Statement :</a:t>
            </a:r>
            <a:endParaRPr b="1" sz="32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Intelligent Traffic Light system Model Checking And Simulation Using UPPAAL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02287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 sz="3333"/>
              <a:t>O</a:t>
            </a:r>
            <a:r>
              <a:rPr b="1" lang="en-GB" sz="3333"/>
              <a:t>bjectives :</a:t>
            </a:r>
            <a:endParaRPr b="1" sz="3333"/>
          </a:p>
        </p:txBody>
      </p:sp>
      <p:sp>
        <p:nvSpPr>
          <p:cNvPr id="117" name="Google Shape;117;p18"/>
          <p:cNvSpPr txBox="1"/>
          <p:nvPr/>
        </p:nvSpPr>
        <p:spPr>
          <a:xfrm>
            <a:off x="311700" y="1155500"/>
            <a:ext cx="79443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Express the Traffic light System as a model in the UPPAAL tool.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Perform model checking and simulation for the traffic light system in UPPAAL.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Verify the safety , reachability and deadlock condition for the Traffic Light System.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/>
              <a:t>Proposed Contributions:</a:t>
            </a:r>
            <a:endParaRPr b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Model checking for the traffic lights system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Verification of safety, reachability properties and deadlock conditions for the TLS.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/>
              <a:t>Methodology:</a:t>
            </a:r>
            <a:endParaRPr b="1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100" y="1095800"/>
            <a:ext cx="4998250" cy="298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2631000" y="4384225"/>
            <a:ext cx="38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Proposed Work Flow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Traffic Light System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25" y="1180825"/>
            <a:ext cx="3460801" cy="316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442125" y="1158350"/>
            <a:ext cx="4240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When a lane is red the vehicle can’t cross. When the lane is green, the vehicle has a choice to cross or wait.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Once a lane(NS or EW) is made green, the lane remains green as long as some vehicle is waiting in the lane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Once both the lanes are red the pedestrians can cross the road. The lanes will remain red until all the pedestrians cross the lane.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lane have a fixed timer of 5 seconds for the yellow signal.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traffic lights go in order green-yellow-red-yellow-green.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