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8" r:id="rId4"/>
    <p:sldId id="257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56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6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1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515C-88D8-426B-BBFE-8803C157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84243"/>
            <a:ext cx="7766936" cy="2566593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DAW LINKIA FP M12A Proyecto de desarrollo de aplicaciones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59B6C-406A-4EB2-BA66-811E12B5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354" y="4276858"/>
            <a:ext cx="7766936" cy="1096899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chemeClr val="tx1"/>
                </a:solidFill>
              </a:rPr>
              <a:t>Raúl Gutiérrez Cecilia &amp; Moisés Meso Pérez</a:t>
            </a:r>
          </a:p>
        </p:txBody>
      </p:sp>
    </p:spTree>
    <p:extLst>
      <p:ext uri="{BB962C8B-B14F-4D97-AF65-F5344CB8AC3E}">
        <p14:creationId xmlns:p14="http://schemas.microsoft.com/office/powerpoint/2010/main" val="183805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5328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901" y="2433737"/>
            <a:ext cx="2605725" cy="3319950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Contador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Posición</a:t>
            </a:r>
          </a:p>
          <a:p>
            <a:pPr lvl="1"/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EC80BC97-8E38-4CC3-9D7F-49882D67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30" y="1217764"/>
            <a:ext cx="568721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11945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 DE 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91" y="1983571"/>
            <a:ext cx="2889426" cy="3767872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Ionos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Anti Spam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lvl="1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.HTT Claves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E3B51A-D392-4CB2-AD5B-2E6509FF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79" y="1464366"/>
            <a:ext cx="4956635" cy="2312504"/>
          </a:xfrm>
          <a:prstGeom prst="rect">
            <a:avLst/>
          </a:prstGeom>
        </p:spPr>
      </p:pic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21C5A39-24E1-4073-844F-1BAA95CA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65" y="3274334"/>
            <a:ext cx="498227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66" y="631849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C5256F5-4FC7-4474-9D64-6E9F6B0877DB}"/>
              </a:ext>
            </a:extLst>
          </p:cNvPr>
          <p:cNvSpPr txBox="1">
            <a:spLocks/>
          </p:cNvSpPr>
          <p:nvPr/>
        </p:nvSpPr>
        <p:spPr>
          <a:xfrm>
            <a:off x="860166" y="1479988"/>
            <a:ext cx="8596668" cy="67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Tarjetas/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es-E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5D876D7-D0D2-4AC2-8A16-999FAD7F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16" y="2587602"/>
            <a:ext cx="765916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66" y="384004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C5256F5-4FC7-4474-9D64-6E9F6B0877DB}"/>
              </a:ext>
            </a:extLst>
          </p:cNvPr>
          <p:cNvSpPr txBox="1">
            <a:spLocks/>
          </p:cNvSpPr>
          <p:nvPr/>
        </p:nvSpPr>
        <p:spPr>
          <a:xfrm>
            <a:off x="860166" y="1312403"/>
            <a:ext cx="8596668" cy="67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/Bienvenida/Control de sesión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293011-38D9-482B-BE8B-7AB816F86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3" b="16530"/>
          <a:stretch/>
        </p:blipFill>
        <p:spPr>
          <a:xfrm>
            <a:off x="1095520" y="2166796"/>
            <a:ext cx="8125959" cy="1895369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55A9958-8D7F-4BB8-B03D-1DDFE6E0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20" y="4240697"/>
            <a:ext cx="8125959" cy="18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77" y="1287806"/>
            <a:ext cx="3355291" cy="445181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Administrar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 de formularios mediante el back-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Mensaje de retorno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Maestros (Ionos)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5E56BD1-7EBB-482A-B0EE-191A0808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86" y="3429000"/>
            <a:ext cx="5134692" cy="2521634"/>
          </a:xfrm>
          <a:prstGeom prst="rect">
            <a:avLst/>
          </a:prstGeom>
        </p:spPr>
      </p:pic>
      <p:pic>
        <p:nvPicPr>
          <p:cNvPr id="8" name="Imagen 7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DDA1D5A6-270F-450E-8149-5F0B202C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6" y="1287806"/>
            <a:ext cx="513469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289" y="1272895"/>
            <a:ext cx="3355291" cy="2719549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Inicio &amp; Nosotros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Contenido en vivo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 de imagen vacía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AEDA93-D9FF-4F71-84FA-E27EBB04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28" y="4147419"/>
            <a:ext cx="8129452" cy="157813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CFD67EB-7AE8-4CBC-B4B2-112FAF09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81" y="1303692"/>
            <a:ext cx="3919957" cy="26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32" y="1050221"/>
            <a:ext cx="3504746" cy="272926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Imágenes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 panel de creación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814FAC8-D5CE-484A-BD91-9F1C88A0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8" y="3429000"/>
            <a:ext cx="8318780" cy="270415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Paneles dinámicos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Edición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1 panel por servicio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Id Almacenado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</p:txBody>
      </p:sp>
    </p:spTree>
    <p:extLst>
      <p:ext uri="{BB962C8B-B14F-4D97-AF65-F5344CB8AC3E}">
        <p14:creationId xmlns:p14="http://schemas.microsoft.com/office/powerpoint/2010/main" val="314462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81" y="1122125"/>
            <a:ext cx="7601081" cy="272926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Edita las columnas correspondientes de la fila de la BBDD</a:t>
            </a: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 muestra al cargarse el contenido actual</a:t>
            </a: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5453FAD-572F-4BA6-A144-EAF963AC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16" y="2654812"/>
            <a:ext cx="7268409" cy="34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8" y="30245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81" y="1122124"/>
            <a:ext cx="7601081" cy="1501805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Trigger para los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de Sesión (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interior, negro&#10;&#10;Descripción generada automáticamente">
            <a:extLst>
              <a:ext uri="{FF2B5EF4-FFF2-40B4-BE49-F238E27FC236}">
                <a16:creationId xmlns:a16="http://schemas.microsoft.com/office/drawing/2014/main" id="{86B951AC-37A5-4D78-B6F6-2C64C86E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81" y="2856341"/>
            <a:ext cx="6851984" cy="1501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8BAA1C-839B-486B-B341-9A23FF7E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88" y="3933834"/>
            <a:ext cx="4697068" cy="1316287"/>
          </a:xfrm>
          <a:prstGeom prst="rect">
            <a:avLst/>
          </a:prstGeom>
        </p:spPr>
      </p:pic>
      <p:pic>
        <p:nvPicPr>
          <p:cNvPr id="11" name="Imagen 10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087D77AA-A7D5-4608-BEC4-74919BC7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575" y="4951971"/>
            <a:ext cx="5039041" cy="1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23" y="1482226"/>
            <a:ext cx="8596668" cy="1865251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 </a:t>
            </a:r>
            <a:br>
              <a:rPr lang="es-ES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su atención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20" y="3438939"/>
            <a:ext cx="8098875" cy="150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  Raúl Gutiérrez Cecilia &amp; Moisés Meso Pérez</a:t>
            </a:r>
          </a:p>
          <a:p>
            <a:pPr marL="0" indent="0">
              <a:buNone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					        LINKIA FP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69C781-6FB5-49E5-8AED-FB5A28947B8B}"/>
              </a:ext>
            </a:extLst>
          </p:cNvPr>
          <p:cNvSpPr txBox="1">
            <a:spLocks/>
          </p:cNvSpPr>
          <p:nvPr/>
        </p:nvSpPr>
        <p:spPr>
          <a:xfrm>
            <a:off x="5816949" y="1050221"/>
            <a:ext cx="3504746" cy="272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746" y="103517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3842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</a:p>
          <a:p>
            <a:pPr lvl="2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  <a:p>
            <a:pPr lvl="2"/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electrónica, interior&#10;&#10;Descripción generada automáticamente">
            <a:extLst>
              <a:ext uri="{FF2B5EF4-FFF2-40B4-BE49-F238E27FC236}">
                <a16:creationId xmlns:a16="http://schemas.microsoft.com/office/drawing/2014/main" id="{911E7274-0DA4-4C9B-824E-85739545D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t="10028" r="12904"/>
          <a:stretch/>
        </p:blipFill>
        <p:spPr>
          <a:xfrm>
            <a:off x="3713871" y="2160589"/>
            <a:ext cx="5922499" cy="28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878F2B-F370-45CB-92D2-516B904D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9" y="816638"/>
            <a:ext cx="8596668" cy="1320800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 DE DESARROLLO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18AEA9-2BCA-4320-AE70-7BAEAC876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NetBeans IDE 8.2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3D97B1-9845-4428-B2EF-224AFBF41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Editor de código </a:t>
            </a:r>
          </a:p>
          <a:p>
            <a:pPr lvl="1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lvl="1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1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CSS (Bootstrap)</a:t>
            </a:r>
          </a:p>
          <a:p>
            <a:pPr lvl="1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Integración con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Carpetas de documentación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6C9CEF9-B411-4FC4-8607-3993C1CA1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XAMPP 3.2.2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DCD3695-8A70-420D-9E76-AD09C17657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95CD0A-E113-413C-8905-E07CDF7A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31" y="3810592"/>
            <a:ext cx="3032921" cy="16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DDFA-2987-4875-A5D3-93E5551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MODELO DE DATOS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98168-5289-4F7C-B63E-02FF11BD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965" y="1930400"/>
            <a:ext cx="4651954" cy="33357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Base de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WorkBench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Dinámico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Estático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con 1 </a:t>
            </a: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013C771B-8711-409F-8132-2D493BF3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2" y="2283317"/>
            <a:ext cx="3476230" cy="20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5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DDFA-2987-4875-A5D3-93E5551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DE PRODUCCION</a:t>
            </a:r>
            <a:b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www.ionos.com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98168-5289-4F7C-B63E-02FF11BD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046" y="2668288"/>
            <a:ext cx="4651954" cy="33357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.com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Cuentas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correo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MyAdmin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1FBC7-4860-49F5-B222-9A503B32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3492"/>
            <a:ext cx="2960914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02" y="103517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RESPONSIVE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3842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4.1.3</a:t>
            </a:r>
          </a:p>
          <a:p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Favicons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Movil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  <a:p>
            <a:pPr lvl="1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electrónica, interior&#10;&#10;Descripción generada automáticamente">
            <a:extLst>
              <a:ext uri="{FF2B5EF4-FFF2-40B4-BE49-F238E27FC236}">
                <a16:creationId xmlns:a16="http://schemas.microsoft.com/office/drawing/2014/main" id="{911E7274-0DA4-4C9B-824E-85739545D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t="10028" r="12904"/>
          <a:stretch/>
        </p:blipFill>
        <p:spPr>
          <a:xfrm>
            <a:off x="3713871" y="2160589"/>
            <a:ext cx="5922499" cy="28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25" y="486531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7514"/>
            <a:ext cx="2724443" cy="2764578"/>
          </a:xfrm>
        </p:spPr>
        <p:txBody>
          <a:bodyPr>
            <a:normAutofit/>
          </a:bodyPr>
          <a:lstStyle/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Espaciado</a:t>
            </a:r>
          </a:p>
          <a:p>
            <a:pPr lvl="1"/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Hide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portátil, monitor&#10;&#10;Descripción generada automáticamente">
            <a:extLst>
              <a:ext uri="{FF2B5EF4-FFF2-40B4-BE49-F238E27FC236}">
                <a16:creationId xmlns:a16="http://schemas.microsoft.com/office/drawing/2014/main" id="{92ACB593-FD3C-4210-9199-C7C29385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" t="37767" r="12295" b="6186"/>
          <a:stretch/>
        </p:blipFill>
        <p:spPr>
          <a:xfrm>
            <a:off x="740898" y="1273126"/>
            <a:ext cx="4975275" cy="2155874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E418617-909F-43B2-9CA6-53F86E1A8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8"/>
          <a:stretch/>
        </p:blipFill>
        <p:spPr>
          <a:xfrm>
            <a:off x="1266205" y="3699803"/>
            <a:ext cx="3924660" cy="22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024" y="756876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998" y="3229137"/>
            <a:ext cx="3374161" cy="287198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Inicio y Nosotros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Imagen y Texto</a:t>
            </a: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Carga Inicial SQL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Tb Contenido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858866-064A-44F9-B4CA-0DDB53F4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98" y="1764065"/>
            <a:ext cx="8157306" cy="12395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B36E65-B89F-4D55-B2A8-8712A06B5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3" t="12337" b="9503"/>
          <a:stretch/>
        </p:blipFill>
        <p:spPr>
          <a:xfrm>
            <a:off x="4692159" y="3916680"/>
            <a:ext cx="4628984" cy="10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8525-369C-4438-8986-BE113E5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5328"/>
            <a:ext cx="8596668" cy="675861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 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5F056-AF43-4E3B-A88B-28E5A4F6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48" y="2067977"/>
            <a:ext cx="3757585" cy="3639928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Imagen y Texto</a:t>
            </a:r>
          </a:p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Carga SQL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Tb Servicios</a:t>
            </a:r>
          </a:p>
          <a:p>
            <a:pPr lvl="1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Carga HTML Combinada para pantallas grandes</a:t>
            </a:r>
          </a:p>
          <a:p>
            <a:pPr lvl="1"/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persona, captura de pantalla, interior, pared&#10;&#10;Descripción generada automáticamente">
            <a:extLst>
              <a:ext uri="{FF2B5EF4-FFF2-40B4-BE49-F238E27FC236}">
                <a16:creationId xmlns:a16="http://schemas.microsoft.com/office/drawing/2014/main" id="{8E3BDBD0-A545-4220-ABA2-F18C4A63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4" y="1470073"/>
            <a:ext cx="6089095" cy="42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0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262</Words>
  <Application>Microsoft Office PowerPoint</Application>
  <PresentationFormat>Panorámica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</vt:lpstr>
      <vt:lpstr>DAW LINKIA FP M12A Proyecto de desarrollo de aplicaciones Web</vt:lpstr>
      <vt:lpstr>EL PROYECTO</vt:lpstr>
      <vt:lpstr>ENTORNO DE DESARROLLO</vt:lpstr>
      <vt:lpstr>EL MODELO DE DATOS</vt:lpstr>
      <vt:lpstr>SERVIDOR DE PRODUCCION www.ionos.com</vt:lpstr>
      <vt:lpstr>DISEÑO RESPONSIVE</vt:lpstr>
      <vt:lpstr>NAVEGACIÓN</vt:lpstr>
      <vt:lpstr>CONTENIDO ESTÁTICO</vt:lpstr>
      <vt:lpstr>CONTENIDO DINÁMICO</vt:lpstr>
      <vt:lpstr>CONTENIDO DINÁMICO II</vt:lpstr>
      <vt:lpstr>FORMULARIO DE CONTACTO</vt:lpstr>
      <vt:lpstr>LINKS</vt:lpstr>
      <vt:lpstr>.com/login</vt:lpstr>
      <vt:lpstr>USUARIOS</vt:lpstr>
      <vt:lpstr>CONTENIDO ESTÁTICO</vt:lpstr>
      <vt:lpstr>CONTENIDO DINÁMICO</vt:lpstr>
      <vt:lpstr>DATOS</vt:lpstr>
      <vt:lpstr>OTROS RECURSOS</vt:lpstr>
      <vt:lpstr>Muchas Gracias 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 LINKIA FP M12A Proyecto de desarrollo de aplicaciones Web</dc:title>
  <dc:creator>Raúl Gutiérrez Cecilia</dc:creator>
  <cp:lastModifiedBy>Raúl Gutiérrez Cecilia</cp:lastModifiedBy>
  <cp:revision>18</cp:revision>
  <dcterms:created xsi:type="dcterms:W3CDTF">2019-01-23T19:05:51Z</dcterms:created>
  <dcterms:modified xsi:type="dcterms:W3CDTF">2019-01-23T22:40:42Z</dcterms:modified>
</cp:coreProperties>
</file>