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7" r:id="rId3"/>
    <p:sldId id="257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B723A6-D534-4BF7-9C03-E61BAECA1759}" v="8" dt="2019-01-24T19:19:05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úl Gutiérrez Cecilia" userId="712262dea4a228f7" providerId="LiveId" clId="{CCB723A6-D534-4BF7-9C03-E61BAECA1759}"/>
    <pc:docChg chg="custSel delSld modSld">
      <pc:chgData name="Raúl Gutiérrez Cecilia" userId="712262dea4a228f7" providerId="LiveId" clId="{CCB723A6-D534-4BF7-9C03-E61BAECA1759}" dt="2019-01-24T19:58:15.924" v="284" actId="20577"/>
      <pc:docMkLst>
        <pc:docMk/>
      </pc:docMkLst>
      <pc:sldChg chg="modSp">
        <pc:chgData name="Raúl Gutiérrez Cecilia" userId="712262dea4a228f7" providerId="LiveId" clId="{CCB723A6-D534-4BF7-9C03-E61BAECA1759}" dt="2019-01-24T19:07:51.199" v="165" actId="20577"/>
        <pc:sldMkLst>
          <pc:docMk/>
          <pc:sldMk cId="1907453893" sldId="257"/>
        </pc:sldMkLst>
        <pc:spChg chg="mod">
          <ac:chgData name="Raúl Gutiérrez Cecilia" userId="712262dea4a228f7" providerId="LiveId" clId="{CCB723A6-D534-4BF7-9C03-E61BAECA1759}" dt="2019-01-24T19:07:51.199" v="165" actId="20577"/>
          <ac:spMkLst>
            <pc:docMk/>
            <pc:sldMk cId="1907453893" sldId="257"/>
            <ac:spMk id="10" creationId="{B1798168-5289-4F7C-B63E-02FF11BD67DC}"/>
          </ac:spMkLst>
        </pc:spChg>
      </pc:sldChg>
      <pc:sldChg chg="del">
        <pc:chgData name="Raúl Gutiérrez Cecilia" userId="712262dea4a228f7" providerId="LiveId" clId="{CCB723A6-D534-4BF7-9C03-E61BAECA1759}" dt="2019-01-24T18:50:44.213" v="0" actId="2696"/>
        <pc:sldMkLst>
          <pc:docMk/>
          <pc:sldMk cId="270297908" sldId="258"/>
        </pc:sldMkLst>
      </pc:sldChg>
      <pc:sldChg chg="modSp">
        <pc:chgData name="Raúl Gutiérrez Cecilia" userId="712262dea4a228f7" providerId="LiveId" clId="{CCB723A6-D534-4BF7-9C03-E61BAECA1759}" dt="2019-01-24T19:10:38.781" v="177" actId="20577"/>
        <pc:sldMkLst>
          <pc:docMk/>
          <pc:sldMk cId="76400136" sldId="259"/>
        </pc:sldMkLst>
        <pc:spChg chg="mod">
          <ac:chgData name="Raúl Gutiérrez Cecilia" userId="712262dea4a228f7" providerId="LiveId" clId="{CCB723A6-D534-4BF7-9C03-E61BAECA1759}" dt="2019-01-24T19:10:38.781" v="177" actId="20577"/>
          <ac:spMkLst>
            <pc:docMk/>
            <pc:sldMk cId="76400136" sldId="259"/>
            <ac:spMk id="3" creationId="{81B5F056-AF43-4E3B-A88B-28E5A4F6C945}"/>
          </ac:spMkLst>
        </pc:spChg>
      </pc:sldChg>
      <pc:sldChg chg="modSp">
        <pc:chgData name="Raúl Gutiérrez Cecilia" userId="712262dea4a228f7" providerId="LiveId" clId="{CCB723A6-D534-4BF7-9C03-E61BAECA1759}" dt="2019-01-24T19:15:21.962" v="197" actId="20577"/>
        <pc:sldMkLst>
          <pc:docMk/>
          <pc:sldMk cId="2021662630" sldId="260"/>
        </pc:sldMkLst>
        <pc:spChg chg="mod">
          <ac:chgData name="Raúl Gutiérrez Cecilia" userId="712262dea4a228f7" providerId="LiveId" clId="{CCB723A6-D534-4BF7-9C03-E61BAECA1759}" dt="2019-01-24T19:15:21.962" v="197" actId="20577"/>
          <ac:spMkLst>
            <pc:docMk/>
            <pc:sldMk cId="2021662630" sldId="260"/>
            <ac:spMk id="3" creationId="{81B5F056-AF43-4E3B-A88B-28E5A4F6C945}"/>
          </ac:spMkLst>
        </pc:spChg>
      </pc:sldChg>
      <pc:sldChg chg="modSp">
        <pc:chgData name="Raúl Gutiérrez Cecilia" userId="712262dea4a228f7" providerId="LiveId" clId="{CCB723A6-D534-4BF7-9C03-E61BAECA1759}" dt="2019-01-24T19:16:44.776" v="202" actId="20577"/>
        <pc:sldMkLst>
          <pc:docMk/>
          <pc:sldMk cId="1389654468" sldId="262"/>
        </pc:sldMkLst>
        <pc:spChg chg="mod">
          <ac:chgData name="Raúl Gutiérrez Cecilia" userId="712262dea4a228f7" providerId="LiveId" clId="{CCB723A6-D534-4BF7-9C03-E61BAECA1759}" dt="2019-01-24T19:16:44.776" v="202" actId="20577"/>
          <ac:spMkLst>
            <pc:docMk/>
            <pc:sldMk cId="1389654468" sldId="262"/>
            <ac:spMk id="3" creationId="{81B5F056-AF43-4E3B-A88B-28E5A4F6C945}"/>
          </ac:spMkLst>
        </pc:spChg>
        <pc:picChg chg="mod">
          <ac:chgData name="Raúl Gutiérrez Cecilia" userId="712262dea4a228f7" providerId="LiveId" clId="{CCB723A6-D534-4BF7-9C03-E61BAECA1759}" dt="2019-01-24T19:14:38.958" v="195" actId="1076"/>
          <ac:picMkLst>
            <pc:docMk/>
            <pc:sldMk cId="1389654468" sldId="262"/>
            <ac:picMk id="10" creationId="{78B36E65-B89F-4D55-B2A8-8712A06B528E}"/>
          </ac:picMkLst>
        </pc:picChg>
      </pc:sldChg>
      <pc:sldChg chg="modSp">
        <pc:chgData name="Raúl Gutiérrez Cecilia" userId="712262dea4a228f7" providerId="LiveId" clId="{CCB723A6-D534-4BF7-9C03-E61BAECA1759}" dt="2019-01-24T18:51:48.560" v="43" actId="313"/>
        <pc:sldMkLst>
          <pc:docMk/>
          <pc:sldMk cId="899180369" sldId="263"/>
        </pc:sldMkLst>
        <pc:spChg chg="mod">
          <ac:chgData name="Raúl Gutiérrez Cecilia" userId="712262dea4a228f7" providerId="LiveId" clId="{CCB723A6-D534-4BF7-9C03-E61BAECA1759}" dt="2019-01-24T18:51:48.560" v="43" actId="313"/>
          <ac:spMkLst>
            <pc:docMk/>
            <pc:sldMk cId="899180369" sldId="263"/>
            <ac:spMk id="3" creationId="{81B5F056-AF43-4E3B-A88B-28E5A4F6C945}"/>
          </ac:spMkLst>
        </pc:spChg>
      </pc:sldChg>
      <pc:sldChg chg="modSp">
        <pc:chgData name="Raúl Gutiérrez Cecilia" userId="712262dea4a228f7" providerId="LiveId" clId="{CCB723A6-D534-4BF7-9C03-E61BAECA1759}" dt="2019-01-24T19:19:15.830" v="213" actId="20577"/>
        <pc:sldMkLst>
          <pc:docMk/>
          <pc:sldMk cId="4082688221" sldId="265"/>
        </pc:sldMkLst>
        <pc:spChg chg="mod">
          <ac:chgData name="Raúl Gutiérrez Cecilia" userId="712262dea4a228f7" providerId="LiveId" clId="{CCB723A6-D534-4BF7-9C03-E61BAECA1759}" dt="2019-01-24T19:19:15.830" v="213" actId="20577"/>
          <ac:spMkLst>
            <pc:docMk/>
            <pc:sldMk cId="4082688221" sldId="265"/>
            <ac:spMk id="3" creationId="{81B5F056-AF43-4E3B-A88B-28E5A4F6C945}"/>
          </ac:spMkLst>
        </pc:spChg>
      </pc:sldChg>
      <pc:sldChg chg="modSp">
        <pc:chgData name="Raúl Gutiérrez Cecilia" userId="712262dea4a228f7" providerId="LiveId" clId="{CCB723A6-D534-4BF7-9C03-E61BAECA1759}" dt="2019-01-24T19:54:50.030" v="214" actId="20577"/>
        <pc:sldMkLst>
          <pc:docMk/>
          <pc:sldMk cId="634167323" sldId="270"/>
        </pc:sldMkLst>
        <pc:spChg chg="mod">
          <ac:chgData name="Raúl Gutiérrez Cecilia" userId="712262dea4a228f7" providerId="LiveId" clId="{CCB723A6-D534-4BF7-9C03-E61BAECA1759}" dt="2019-01-24T19:54:50.030" v="214" actId="20577"/>
          <ac:spMkLst>
            <pc:docMk/>
            <pc:sldMk cId="634167323" sldId="270"/>
            <ac:spMk id="3" creationId="{81B5F056-AF43-4E3B-A88B-28E5A4F6C945}"/>
          </ac:spMkLst>
        </pc:spChg>
      </pc:sldChg>
      <pc:sldChg chg="modSp">
        <pc:chgData name="Raúl Gutiérrez Cecilia" userId="712262dea4a228f7" providerId="LiveId" clId="{CCB723A6-D534-4BF7-9C03-E61BAECA1759}" dt="2019-01-24T19:57:02.470" v="216" actId="20577"/>
        <pc:sldMkLst>
          <pc:docMk/>
          <pc:sldMk cId="3144622230" sldId="271"/>
        </pc:sldMkLst>
        <pc:spChg chg="mod">
          <ac:chgData name="Raúl Gutiérrez Cecilia" userId="712262dea4a228f7" providerId="LiveId" clId="{CCB723A6-D534-4BF7-9C03-E61BAECA1759}" dt="2019-01-24T19:57:02.470" v="216" actId="20577"/>
          <ac:spMkLst>
            <pc:docMk/>
            <pc:sldMk cId="3144622230" sldId="271"/>
            <ac:spMk id="8" creationId="{FE69C781-6FB5-49E5-8AED-FB5A28947B8B}"/>
          </ac:spMkLst>
        </pc:spChg>
      </pc:sldChg>
      <pc:sldChg chg="modSp">
        <pc:chgData name="Raúl Gutiérrez Cecilia" userId="712262dea4a228f7" providerId="LiveId" clId="{CCB723A6-D534-4BF7-9C03-E61BAECA1759}" dt="2019-01-24T19:58:15.924" v="284" actId="20577"/>
        <pc:sldMkLst>
          <pc:docMk/>
          <pc:sldMk cId="3534738226" sldId="272"/>
        </pc:sldMkLst>
        <pc:spChg chg="mod">
          <ac:chgData name="Raúl Gutiérrez Cecilia" userId="712262dea4a228f7" providerId="LiveId" clId="{CCB723A6-D534-4BF7-9C03-E61BAECA1759}" dt="2019-01-24T19:58:15.924" v="284" actId="20577"/>
          <ac:spMkLst>
            <pc:docMk/>
            <pc:sldMk cId="3534738226" sldId="272"/>
            <ac:spMk id="3" creationId="{81B5F056-AF43-4E3B-A88B-28E5A4F6C945}"/>
          </ac:spMkLst>
        </pc:spChg>
      </pc:sldChg>
      <pc:sldChg chg="modSp">
        <pc:chgData name="Raúl Gutiérrez Cecilia" userId="712262dea4a228f7" providerId="LiveId" clId="{CCB723A6-D534-4BF7-9C03-E61BAECA1759}" dt="2019-01-24T18:53:35.945" v="126" actId="20577"/>
        <pc:sldMkLst>
          <pc:docMk/>
          <pc:sldMk cId="2934731870" sldId="274"/>
        </pc:sldMkLst>
        <pc:spChg chg="mod">
          <ac:chgData name="Raúl Gutiérrez Cecilia" userId="712262dea4a228f7" providerId="LiveId" clId="{CCB723A6-D534-4BF7-9C03-E61BAECA1759}" dt="2019-01-24T18:53:35.945" v="126" actId="20577"/>
          <ac:spMkLst>
            <pc:docMk/>
            <pc:sldMk cId="2934731870" sldId="274"/>
            <ac:spMk id="2" creationId="{29F68525-369C-4438-8986-BE113E57E2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8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2568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6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815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73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92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2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1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3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7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2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5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7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9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0515C-88D8-426B-BBFE-8803C157B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84243"/>
            <a:ext cx="7766936" cy="2566593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DAW LINKIA FP M12A Proyecto de desarrollo de aplicaciones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259B6C-406A-4EB2-BA66-811E12B56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2354" y="4276858"/>
            <a:ext cx="7766936" cy="1096899"/>
          </a:xfrm>
        </p:spPr>
        <p:txBody>
          <a:bodyPr>
            <a:normAutofit/>
          </a:bodyPr>
          <a:lstStyle/>
          <a:p>
            <a:r>
              <a:rPr lang="es-ES" sz="2400" b="1" dirty="0">
                <a:solidFill>
                  <a:schemeClr val="tx1"/>
                </a:solidFill>
              </a:rPr>
              <a:t>Raúl Gutiérrez Cecilia &amp; Moisés Meso Pérez</a:t>
            </a:r>
          </a:p>
        </p:txBody>
      </p:sp>
    </p:spTree>
    <p:extLst>
      <p:ext uri="{BB962C8B-B14F-4D97-AF65-F5344CB8AC3E}">
        <p14:creationId xmlns:p14="http://schemas.microsoft.com/office/powerpoint/2010/main" val="1838057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8525-369C-4438-8986-BE113E5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611945"/>
            <a:ext cx="8596668" cy="675861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FORMULARIO DE CONTACTO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5F056-AF43-4E3B-A88B-28E5A4F6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191" y="1983571"/>
            <a:ext cx="2889426" cy="3767872"/>
          </a:xfrm>
        </p:spPr>
        <p:txBody>
          <a:bodyPr>
            <a:normAutofit/>
          </a:bodyPr>
          <a:lstStyle/>
          <a:p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Ionos</a:t>
            </a:r>
          </a:p>
          <a:p>
            <a:pPr lvl="1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Anti Spam</a:t>
            </a:r>
          </a:p>
          <a:p>
            <a:pPr lvl="1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Claves .HTT</a:t>
            </a:r>
          </a:p>
          <a:p>
            <a:pPr lvl="1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E3B51A-D392-4CB2-AD5B-2E6509FF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279" y="1464366"/>
            <a:ext cx="4956635" cy="2312504"/>
          </a:xfrm>
          <a:prstGeom prst="rect">
            <a:avLst/>
          </a:prstGeom>
        </p:spPr>
      </p:pic>
      <p:pic>
        <p:nvPicPr>
          <p:cNvPr id="8" name="Imagen 7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D21C5A39-24E1-4073-844F-1BAA95CA0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865" y="3274334"/>
            <a:ext cx="4982270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88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8525-369C-4438-8986-BE113E5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166" y="631849"/>
            <a:ext cx="8596668" cy="675861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C5256F5-4FC7-4474-9D64-6E9F6B0877DB}"/>
              </a:ext>
            </a:extLst>
          </p:cNvPr>
          <p:cNvSpPr txBox="1">
            <a:spLocks/>
          </p:cNvSpPr>
          <p:nvPr/>
        </p:nvSpPr>
        <p:spPr>
          <a:xfrm>
            <a:off x="860166" y="1479988"/>
            <a:ext cx="8596668" cy="6758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Tarjetas/</a:t>
            </a:r>
            <a:r>
              <a:rPr lang="es-ES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Maps</a:t>
            </a:r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</a:t>
            </a:r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  <a:endParaRPr lang="es-ES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65D876D7-D0D2-4AC2-8A16-999FAD7F9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16" y="2587602"/>
            <a:ext cx="7659169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1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8525-369C-4438-8986-BE113E5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166" y="384004"/>
            <a:ext cx="8596668" cy="675861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/login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C5256F5-4FC7-4474-9D64-6E9F6B0877DB}"/>
              </a:ext>
            </a:extLst>
          </p:cNvPr>
          <p:cNvSpPr txBox="1">
            <a:spLocks/>
          </p:cNvSpPr>
          <p:nvPr/>
        </p:nvSpPr>
        <p:spPr>
          <a:xfrm>
            <a:off x="860166" y="1312403"/>
            <a:ext cx="8596668" cy="6758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/Bienvenida/Control de sesión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293011-38D9-482B-BE8B-7AB816F86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73" b="16530"/>
          <a:stretch/>
        </p:blipFill>
        <p:spPr>
          <a:xfrm>
            <a:off x="1095520" y="2166796"/>
            <a:ext cx="8125959" cy="1895369"/>
          </a:xfrm>
          <a:prstGeom prst="rect">
            <a:avLst/>
          </a:prstGeom>
        </p:spPr>
      </p:pic>
      <p:pic>
        <p:nvPicPr>
          <p:cNvPr id="8" name="Imagen 7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555A9958-8D7F-4BB8-B03D-1DDFE6E0C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520" y="4240697"/>
            <a:ext cx="8125959" cy="189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24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8525-369C-4438-8986-BE113E5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88" y="302456"/>
            <a:ext cx="8596668" cy="675861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5F056-AF43-4E3B-A88B-28E5A4F6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77" y="1287806"/>
            <a:ext cx="3355291" cy="4451812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Administrar</a:t>
            </a: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Crear</a:t>
            </a: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Modificar</a:t>
            </a: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Control de formularios mediante el back-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PHP</a:t>
            </a: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Mensaje de retorno</a:t>
            </a: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Maestros (Ionos)</a:t>
            </a:r>
          </a:p>
          <a:p>
            <a:pPr lvl="1"/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05E56BD1-7EBB-482A-B0EE-191A08080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186" y="3429000"/>
            <a:ext cx="5134692" cy="2521634"/>
          </a:xfrm>
          <a:prstGeom prst="rect">
            <a:avLst/>
          </a:prstGeom>
        </p:spPr>
      </p:pic>
      <p:pic>
        <p:nvPicPr>
          <p:cNvPr id="8" name="Imagen 7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DDA1D5A6-270F-450E-8149-5F0B202CF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186" y="1287806"/>
            <a:ext cx="5134692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1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8525-369C-4438-8986-BE113E5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88" y="302456"/>
            <a:ext cx="8596668" cy="675861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 ESTÁTICO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5F056-AF43-4E3B-A88B-28E5A4F6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289" y="1272895"/>
            <a:ext cx="3355291" cy="2719549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Inicio &amp; Nosotros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Textos</a:t>
            </a: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Imágenes</a:t>
            </a: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Control de imagen vacía</a:t>
            </a:r>
          </a:p>
          <a:p>
            <a:pPr lvl="1"/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AEDA93-D9FF-4F71-84FA-E27EBB049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28" y="4147419"/>
            <a:ext cx="8129452" cy="1578131"/>
          </a:xfrm>
          <a:prstGeom prst="rect">
            <a:avLst/>
          </a:prstGeom>
        </p:spPr>
      </p:pic>
      <p:pic>
        <p:nvPicPr>
          <p:cNvPr id="9" name="Imagen 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1CFD67EB-7AE8-4CBC-B4B2-112FAF09C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581" y="1303692"/>
            <a:ext cx="3919957" cy="265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67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8525-369C-4438-8986-BE113E5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88" y="302456"/>
            <a:ext cx="8596668" cy="675861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 DINÁMICO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5F056-AF43-4E3B-A88B-28E5A4F6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632" y="1050221"/>
            <a:ext cx="3504746" cy="2729262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Servicios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Textos</a:t>
            </a: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Imágenes</a:t>
            </a: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1 panel de creación</a:t>
            </a:r>
          </a:p>
        </p:txBody>
      </p:sp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814FAC8-D5CE-484A-BD91-9F1C88A0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88" y="3429000"/>
            <a:ext cx="8318780" cy="2704156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E69C781-6FB5-49E5-8AED-FB5A28947B8B}"/>
              </a:ext>
            </a:extLst>
          </p:cNvPr>
          <p:cNvSpPr txBox="1">
            <a:spLocks/>
          </p:cNvSpPr>
          <p:nvPr/>
        </p:nvSpPr>
        <p:spPr>
          <a:xfrm>
            <a:off x="5816949" y="1050221"/>
            <a:ext cx="3504746" cy="2729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Paneles dinámicos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Edición</a:t>
            </a: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</a:p>
        </p:txBody>
      </p:sp>
    </p:spTree>
    <p:extLst>
      <p:ext uri="{BB962C8B-B14F-4D97-AF65-F5344CB8AC3E}">
        <p14:creationId xmlns:p14="http://schemas.microsoft.com/office/powerpoint/2010/main" val="3144622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8525-369C-4438-8986-BE113E5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88" y="302456"/>
            <a:ext cx="8596668" cy="675861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5F056-AF43-4E3B-A88B-28E5A4F6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81" y="1122125"/>
            <a:ext cx="7601081" cy="2729262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Edita las columnas correspondientes de la fila de la BBDD de direcciones y redes sociales</a:t>
            </a:r>
          </a:p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Al abrir la pestaña se muestra </a:t>
            </a:r>
            <a:r>
              <a:rPr lang="es-ES" sz="2400" b="1">
                <a:latin typeface="Arial" panose="020B0604020202020204" pitchFamily="34" charset="0"/>
                <a:cs typeface="Arial" panose="020B0604020202020204" pitchFamily="34" charset="0"/>
              </a:rPr>
              <a:t>el contenido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E69C781-6FB5-49E5-8AED-FB5A28947B8B}"/>
              </a:ext>
            </a:extLst>
          </p:cNvPr>
          <p:cNvSpPr txBox="1">
            <a:spLocks/>
          </p:cNvSpPr>
          <p:nvPr/>
        </p:nvSpPr>
        <p:spPr>
          <a:xfrm>
            <a:off x="5816949" y="1050221"/>
            <a:ext cx="3504746" cy="2729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45453FAD-572F-4BA6-A144-EAF963AC9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816" y="2654812"/>
            <a:ext cx="7268409" cy="342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38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8525-369C-4438-8986-BE113E5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88" y="302456"/>
            <a:ext cx="8596668" cy="675861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OTROS RECURSOS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5F056-AF43-4E3B-A88B-28E5A4F6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81" y="1122124"/>
            <a:ext cx="7601081" cy="1501805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Trigger para los 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Control de Sesión (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E69C781-6FB5-49E5-8AED-FB5A28947B8B}"/>
              </a:ext>
            </a:extLst>
          </p:cNvPr>
          <p:cNvSpPr txBox="1">
            <a:spLocks/>
          </p:cNvSpPr>
          <p:nvPr/>
        </p:nvSpPr>
        <p:spPr>
          <a:xfrm>
            <a:off x="5816949" y="1050221"/>
            <a:ext cx="3504746" cy="2729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Imagen 5" descr="Imagen que contiene interior, negro&#10;&#10;Descripción generada automáticamente">
            <a:extLst>
              <a:ext uri="{FF2B5EF4-FFF2-40B4-BE49-F238E27FC236}">
                <a16:creationId xmlns:a16="http://schemas.microsoft.com/office/drawing/2014/main" id="{86B951AC-37A5-4D78-B6F6-2C64C86E8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81" y="2856341"/>
            <a:ext cx="6851984" cy="15018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18BAA1C-839B-486B-B341-9A23FF7EF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288" y="3933834"/>
            <a:ext cx="4697068" cy="1316287"/>
          </a:xfrm>
          <a:prstGeom prst="rect">
            <a:avLst/>
          </a:prstGeom>
        </p:spPr>
      </p:pic>
      <p:pic>
        <p:nvPicPr>
          <p:cNvPr id="11" name="Imagen 10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087D77AA-A7D5-4608-BEC4-74919BC79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575" y="4951971"/>
            <a:ext cx="5039041" cy="137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79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8525-369C-4438-8986-BE113E5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923" y="1482226"/>
            <a:ext cx="8596668" cy="1865251"/>
          </a:xfrm>
        </p:spPr>
        <p:txBody>
          <a:bodyPr>
            <a:normAutofit/>
          </a:bodyPr>
          <a:lstStyle/>
          <a:p>
            <a:pPr algn="ctr"/>
            <a:r>
              <a:rPr lang="es-ES" sz="4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Demostración de la web en funcionamiento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5F056-AF43-4E3B-A88B-28E5A4F6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820" y="3438939"/>
            <a:ext cx="8098875" cy="1501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   Raúl Gutiérrez Cecilia &amp; Moisés Meso Pérez</a:t>
            </a:r>
          </a:p>
          <a:p>
            <a:pPr marL="0" indent="0">
              <a:buNone/>
            </a:pP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					        LINKIA FP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E69C781-6FB5-49E5-8AED-FB5A28947B8B}"/>
              </a:ext>
            </a:extLst>
          </p:cNvPr>
          <p:cNvSpPr txBox="1">
            <a:spLocks/>
          </p:cNvSpPr>
          <p:nvPr/>
        </p:nvSpPr>
        <p:spPr>
          <a:xfrm>
            <a:off x="5816949" y="1050221"/>
            <a:ext cx="3504746" cy="2729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73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8525-369C-4438-8986-BE113E5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746" y="1035171"/>
            <a:ext cx="8596668" cy="675861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5F056-AF43-4E3B-A88B-28E5A4F6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83842"/>
            <a:ext cx="3374161" cy="2871987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</a:p>
          <a:p>
            <a:pPr lvl="1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Contacto</a:t>
            </a:r>
          </a:p>
          <a:p>
            <a:pPr lvl="1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Gestión</a:t>
            </a:r>
          </a:p>
          <a:p>
            <a:pPr lvl="2"/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Usuarios</a:t>
            </a:r>
          </a:p>
          <a:p>
            <a:pPr lvl="2"/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</a:p>
          <a:p>
            <a:pPr lvl="1"/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 descr="Imagen que contiene electrónica, interior&#10;&#10;Descripción generada automáticamente">
            <a:extLst>
              <a:ext uri="{FF2B5EF4-FFF2-40B4-BE49-F238E27FC236}">
                <a16:creationId xmlns:a16="http://schemas.microsoft.com/office/drawing/2014/main" id="{911E7274-0DA4-4C9B-824E-85739545D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4" t="10028" r="12904"/>
          <a:stretch/>
        </p:blipFill>
        <p:spPr>
          <a:xfrm>
            <a:off x="3713871" y="2160589"/>
            <a:ext cx="5922499" cy="28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6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9DDFA-2987-4875-A5D3-93E5551F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MODELO DE DATOS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798168-5289-4F7C-B63E-02FF11BD6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9965" y="1930400"/>
            <a:ext cx="4651954" cy="333571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- Base de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Servicios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Tabla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con 1 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linea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300" dirty="0"/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013C771B-8711-409F-8132-2D493BF34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52" y="2283317"/>
            <a:ext cx="3476230" cy="205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5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9DDFA-2987-4875-A5D3-93E5551F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DE PRODUCCION</a:t>
            </a:r>
            <a:b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www.ionos.com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798168-5289-4F7C-B63E-02FF11BD6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046" y="2668288"/>
            <a:ext cx="4651954" cy="333571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Dominio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.com</a:t>
            </a:r>
          </a:p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Cuentas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correo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Servicio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FTP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PHP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MyAdmin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51FBC7-4860-49F5-B222-9A503B320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93492"/>
            <a:ext cx="2960914" cy="29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4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8525-369C-4438-8986-BE113E5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702" y="1035171"/>
            <a:ext cx="8596668" cy="675861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RESPONSIVE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5F056-AF43-4E3B-A88B-28E5A4F6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83842"/>
            <a:ext cx="3374161" cy="2871987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Bootstrap 4.1.3</a:t>
            </a:r>
          </a:p>
          <a:p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Responsive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Movil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favicons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Tablet</a:t>
            </a: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</a:p>
          <a:p>
            <a:pPr lvl="1"/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 descr="Imagen que contiene electrónica, interior&#10;&#10;Descripción generada automáticamente">
            <a:extLst>
              <a:ext uri="{FF2B5EF4-FFF2-40B4-BE49-F238E27FC236}">
                <a16:creationId xmlns:a16="http://schemas.microsoft.com/office/drawing/2014/main" id="{911E7274-0DA4-4C9B-824E-85739545D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4" t="10028" r="12904"/>
          <a:stretch/>
        </p:blipFill>
        <p:spPr>
          <a:xfrm>
            <a:off x="3713871" y="2160589"/>
            <a:ext cx="5922499" cy="28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8525-369C-4438-8986-BE113E5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125" y="486531"/>
            <a:ext cx="8596668" cy="675861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NAVEGACIÓN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5F056-AF43-4E3B-A88B-28E5A4F6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17514"/>
            <a:ext cx="2724443" cy="2764578"/>
          </a:xfrm>
        </p:spPr>
        <p:txBody>
          <a:bodyPr>
            <a:normAutofit/>
          </a:bodyPr>
          <a:lstStyle/>
          <a:p>
            <a:r>
              <a:rPr lang="es-E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NavBar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Responsive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Hide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Imagen que contiene portátil, monitor&#10;&#10;Descripción generada automáticamente">
            <a:extLst>
              <a:ext uri="{FF2B5EF4-FFF2-40B4-BE49-F238E27FC236}">
                <a16:creationId xmlns:a16="http://schemas.microsoft.com/office/drawing/2014/main" id="{92ACB593-FD3C-4210-9199-C7C29385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6" t="37767" r="12295" b="6186"/>
          <a:stretch/>
        </p:blipFill>
        <p:spPr>
          <a:xfrm>
            <a:off x="740898" y="1273126"/>
            <a:ext cx="4975275" cy="2155874"/>
          </a:xfrm>
          <a:prstGeom prst="rect">
            <a:avLst/>
          </a:prstGeom>
        </p:spPr>
      </p:pic>
      <p:pic>
        <p:nvPicPr>
          <p:cNvPr id="8" name="Imagen 7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DE418617-909F-43B2-9CA6-53F86E1A8F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78"/>
          <a:stretch/>
        </p:blipFill>
        <p:spPr>
          <a:xfrm>
            <a:off x="1266205" y="3699803"/>
            <a:ext cx="3924660" cy="226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6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8525-369C-4438-8986-BE113E5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024" y="756876"/>
            <a:ext cx="8596668" cy="675861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 ESTÁTICO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5F056-AF43-4E3B-A88B-28E5A4F6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998" y="3229137"/>
            <a:ext cx="3374161" cy="2871987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Inicio y Nosotros</a:t>
            </a:r>
          </a:p>
          <a:p>
            <a:pPr lvl="1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Conexión</a:t>
            </a:r>
          </a:p>
          <a:p>
            <a:pPr lvl="1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Carga 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Imagen y Texto</a:t>
            </a:r>
          </a:p>
          <a:p>
            <a:pPr lvl="1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Tb Contenido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A858866-064A-44F9-B4CA-0DDB53F4A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998" y="1764065"/>
            <a:ext cx="8157306" cy="123955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8B36E65-B89F-4D55-B2A8-8712A06B52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3" t="12337" b="9503"/>
          <a:stretch/>
        </p:blipFill>
        <p:spPr>
          <a:xfrm>
            <a:off x="4846320" y="3969688"/>
            <a:ext cx="4628984" cy="107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5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8525-369C-4438-8986-BE113E5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465328"/>
            <a:ext cx="8596668" cy="675861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 DINÁMICO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5F056-AF43-4E3B-A88B-28E5A4F6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748" y="2067977"/>
            <a:ext cx="3757585" cy="3639928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Servicios</a:t>
            </a:r>
          </a:p>
          <a:p>
            <a:pPr lvl="1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Imagen y Texto</a:t>
            </a:r>
          </a:p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Carga SQL</a:t>
            </a:r>
          </a:p>
          <a:p>
            <a:pPr lvl="1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Tb Servicios</a:t>
            </a:r>
          </a:p>
          <a:p>
            <a:pPr lvl="1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Carga HTML Con estilo dinámico para pantallas grandes</a:t>
            </a:r>
          </a:p>
          <a:p>
            <a:pPr lvl="1"/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 descr="Imagen que contiene persona, captura de pantalla, interior, pared&#10;&#10;Descripción generada automáticamente">
            <a:extLst>
              <a:ext uri="{FF2B5EF4-FFF2-40B4-BE49-F238E27FC236}">
                <a16:creationId xmlns:a16="http://schemas.microsoft.com/office/drawing/2014/main" id="{8E3BDBD0-A545-4220-ABA2-F18C4A63D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54" y="1470073"/>
            <a:ext cx="6089095" cy="423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8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8525-369C-4438-8986-BE113E5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465328"/>
            <a:ext cx="8596668" cy="675861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 DINÁMICO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5F056-AF43-4E3B-A88B-28E5A4F6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901" y="2433737"/>
            <a:ext cx="2605725" cy="3319950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  <a:p>
            <a:pPr lvl="1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Contador</a:t>
            </a:r>
          </a:p>
          <a:p>
            <a:pPr lvl="1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Orden</a:t>
            </a:r>
          </a:p>
          <a:p>
            <a:pPr lvl="1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Posición</a:t>
            </a:r>
          </a:p>
          <a:p>
            <a:pPr lvl="1"/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Imagen que contiene captura de pantalla, texto&#10;&#10;Descripción generada automáticamente">
            <a:extLst>
              <a:ext uri="{FF2B5EF4-FFF2-40B4-BE49-F238E27FC236}">
                <a16:creationId xmlns:a16="http://schemas.microsoft.com/office/drawing/2014/main" id="{EC80BC97-8E38-4CC3-9D7F-49882D673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30" y="1217764"/>
            <a:ext cx="5687219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806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233</Words>
  <Application>Microsoft Office PowerPoint</Application>
  <PresentationFormat>Panorámica</PresentationFormat>
  <Paragraphs>88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Faceta</vt:lpstr>
      <vt:lpstr>DAW LINKIA FP M12A Proyecto de desarrollo de aplicaciones Web</vt:lpstr>
      <vt:lpstr>EL PROYECTO</vt:lpstr>
      <vt:lpstr>EL MODELO DE DATOS</vt:lpstr>
      <vt:lpstr>SERVIDOR DE PRODUCCION www.ionos.com</vt:lpstr>
      <vt:lpstr>DISEÑO RESPONSIVE</vt:lpstr>
      <vt:lpstr>NAVEGACIÓN</vt:lpstr>
      <vt:lpstr>CONTENIDO ESTÁTICO</vt:lpstr>
      <vt:lpstr>CONTENIDO DINÁMICO</vt:lpstr>
      <vt:lpstr>CONTENIDO DINÁMICO II</vt:lpstr>
      <vt:lpstr>FORMULARIO DE CONTACTO</vt:lpstr>
      <vt:lpstr>LINKS</vt:lpstr>
      <vt:lpstr>.com/login</vt:lpstr>
      <vt:lpstr>USUARIOS</vt:lpstr>
      <vt:lpstr>CONTENIDO ESTÁTICO</vt:lpstr>
      <vt:lpstr>CONTENIDO DINÁMICO</vt:lpstr>
      <vt:lpstr>DATOS</vt:lpstr>
      <vt:lpstr>OTROS RECURSOS</vt:lpstr>
      <vt:lpstr>Demostración de la web en funcionamiento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DAW LINKIA FP M12A Proyecto de desarrollo de aplicaciones Web</dc:title>
  <dc:creator>Raúl Gutiérrez Cecilia</dc:creator>
  <cp:lastModifiedBy>Raúl Gutiérrez Cecilia</cp:lastModifiedBy>
  <cp:revision>18</cp:revision>
  <dcterms:created xsi:type="dcterms:W3CDTF">2019-01-23T19:05:51Z</dcterms:created>
  <dcterms:modified xsi:type="dcterms:W3CDTF">2019-01-24T19:58:20Z</dcterms:modified>
</cp:coreProperties>
</file>