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C16A-9B69-1D48-B516-363482EBE35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C3E-41B0-224E-9FBE-E4C8E66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7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C16A-9B69-1D48-B516-363482EBE35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C3E-41B0-224E-9FBE-E4C8E66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C16A-9B69-1D48-B516-363482EBE35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C3E-41B0-224E-9FBE-E4C8E66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1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C16A-9B69-1D48-B516-363482EBE35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C3E-41B0-224E-9FBE-E4C8E66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C16A-9B69-1D48-B516-363482EBE35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C3E-41B0-224E-9FBE-E4C8E66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7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C16A-9B69-1D48-B516-363482EBE35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C3E-41B0-224E-9FBE-E4C8E66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C16A-9B69-1D48-B516-363482EBE35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C3E-41B0-224E-9FBE-E4C8E66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7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C16A-9B69-1D48-B516-363482EBE35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C3E-41B0-224E-9FBE-E4C8E66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1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C16A-9B69-1D48-B516-363482EBE35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C3E-41B0-224E-9FBE-E4C8E66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6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C16A-9B69-1D48-B516-363482EBE35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C3E-41B0-224E-9FBE-E4C8E66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6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C16A-9B69-1D48-B516-363482EBE35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C3E-41B0-224E-9FBE-E4C8E66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C16A-9B69-1D48-B516-363482EBE35F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8C3E-41B0-224E-9FBE-E4C8E66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1" y="389525"/>
            <a:ext cx="8293100" cy="546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91" y="65759"/>
            <a:ext cx="232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INPUT CONTROL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97" y="1456241"/>
            <a:ext cx="2984500" cy="1104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426" y="1456241"/>
            <a:ext cx="4343400" cy="1181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6001" y="145624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VIZ-A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3428" y="14902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VIZ-B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997" y="1068956"/>
            <a:ext cx="178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VISUALIZATIONS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91" y="3214817"/>
            <a:ext cx="4000500" cy="2489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93317" y="3238295"/>
            <a:ext cx="6858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VIZ-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009" y="5408806"/>
            <a:ext cx="2870200" cy="482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402" y="4324915"/>
            <a:ext cx="2844800" cy="393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8259" y="5350985"/>
            <a:ext cx="203200" cy="228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32876" y="2452675"/>
            <a:ext cx="171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(possible graph)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2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9" y="986151"/>
            <a:ext cx="3680585" cy="35608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919" y="130699"/>
            <a:ext cx="7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VIZ</a:t>
            </a:r>
            <a:r>
              <a:rPr lang="en-US" b="1" dirty="0" smtClean="0">
                <a:solidFill>
                  <a:srgbClr val="FF0000"/>
                </a:solidFill>
              </a:rPr>
              <a:t>-D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444" y="986151"/>
            <a:ext cx="3578624" cy="37360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07540" y="1406419"/>
            <a:ext cx="2594528" cy="2676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6136" y="1272073"/>
            <a:ext cx="2974687" cy="2676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5143" y="1679510"/>
            <a:ext cx="336742" cy="22688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4726" y="2963038"/>
            <a:ext cx="336742" cy="9853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6363" y="1406419"/>
            <a:ext cx="336742" cy="2541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35946" y="2416093"/>
            <a:ext cx="336742" cy="1532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78447" y="4269968"/>
            <a:ext cx="1392328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General Population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05373" y="4389610"/>
            <a:ext cx="1392328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General Population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540156" y="1813855"/>
            <a:ext cx="336742" cy="22688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79739" y="3097383"/>
            <a:ext cx="336742" cy="9853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21376" y="1540764"/>
            <a:ext cx="336742" cy="2541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60959" y="2550438"/>
            <a:ext cx="336742" cy="1532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88639" y="467765"/>
            <a:ext cx="89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Graph1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8884" y="467765"/>
            <a:ext cx="89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Graph2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8926" y="5495629"/>
            <a:ext cx="7533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3 (Number of carriers prevented ('000s) </a:t>
            </a:r>
            <a:r>
              <a:rPr lang="en-US" dirty="0" smtClean="0"/>
              <a:t>not pictured. </a:t>
            </a:r>
          </a:p>
          <a:p>
            <a:r>
              <a:rPr lang="en-US" dirty="0" smtClean="0"/>
              <a:t>We will also add to this graph data for the relevant </a:t>
            </a:r>
            <a:r>
              <a:rPr lang="en-US" dirty="0"/>
              <a:t>region and income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02367" y="1592956"/>
            <a:ext cx="154163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Estimate = 900,000</a:t>
            </a:r>
          </a:p>
          <a:p>
            <a:r>
              <a:rPr lang="en-US" sz="1200" dirty="0" smtClean="0"/>
              <a:t>Lower CI = 700,000</a:t>
            </a:r>
          </a:p>
          <a:p>
            <a:r>
              <a:rPr lang="en-US" sz="1200" dirty="0" smtClean="0"/>
              <a:t>Upper CI = 1.1 Million</a:t>
            </a:r>
          </a:p>
          <a:p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496569" y="1272073"/>
            <a:ext cx="164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Hover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970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325"/>
            <a:ext cx="8966200" cy="142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6302" y="1619046"/>
            <a:ext cx="6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VIZ</a:t>
            </a:r>
            <a:r>
              <a:rPr lang="en-US" b="1" dirty="0" smtClean="0">
                <a:solidFill>
                  <a:srgbClr val="FF0000"/>
                </a:solidFill>
              </a:rPr>
              <a:t>-E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73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Zook</dc:creator>
  <cp:lastModifiedBy>Matt Zook</cp:lastModifiedBy>
  <cp:revision>12</cp:revision>
  <dcterms:created xsi:type="dcterms:W3CDTF">2017-06-21T19:14:51Z</dcterms:created>
  <dcterms:modified xsi:type="dcterms:W3CDTF">2017-06-28T10:23:35Z</dcterms:modified>
</cp:coreProperties>
</file>