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
  </p:notesMasterIdLst>
  <p:handoutMasterIdLst>
    <p:handoutMasterId r:id="rId4"/>
  </p:handoutMasterIdLst>
  <p:sldIdLst>
    <p:sldId id="342" r:id="rId2"/>
  </p:sldIdLst>
  <p:sldSz cx="10693400" cy="7561263"/>
  <p:notesSz cx="6662738" cy="9832975"/>
  <p:defaultTextStyle>
    <a:defPPr>
      <a:defRPr lang="en-GB"/>
    </a:defPPr>
    <a:lvl1pPr algn="l" rtl="0" fontAlgn="base">
      <a:spcBef>
        <a:spcPct val="0"/>
      </a:spcBef>
      <a:spcAft>
        <a:spcPct val="0"/>
      </a:spcAft>
      <a:defRPr sz="3900" b="1" kern="1200">
        <a:solidFill>
          <a:srgbClr val="000066"/>
        </a:solidFill>
        <a:latin typeface="Arial" charset="0"/>
        <a:ea typeface="+mn-ea"/>
        <a:cs typeface="Arial" charset="0"/>
      </a:defRPr>
    </a:lvl1pPr>
    <a:lvl2pPr marL="457200" algn="l" rtl="0" fontAlgn="base">
      <a:spcBef>
        <a:spcPct val="0"/>
      </a:spcBef>
      <a:spcAft>
        <a:spcPct val="0"/>
      </a:spcAft>
      <a:defRPr sz="3900" b="1" kern="1200">
        <a:solidFill>
          <a:srgbClr val="000066"/>
        </a:solidFill>
        <a:latin typeface="Arial" charset="0"/>
        <a:ea typeface="+mn-ea"/>
        <a:cs typeface="Arial" charset="0"/>
      </a:defRPr>
    </a:lvl2pPr>
    <a:lvl3pPr marL="914400" algn="l" rtl="0" fontAlgn="base">
      <a:spcBef>
        <a:spcPct val="0"/>
      </a:spcBef>
      <a:spcAft>
        <a:spcPct val="0"/>
      </a:spcAft>
      <a:defRPr sz="3900" b="1" kern="1200">
        <a:solidFill>
          <a:srgbClr val="000066"/>
        </a:solidFill>
        <a:latin typeface="Arial" charset="0"/>
        <a:ea typeface="+mn-ea"/>
        <a:cs typeface="Arial" charset="0"/>
      </a:defRPr>
    </a:lvl3pPr>
    <a:lvl4pPr marL="1371600" algn="l" rtl="0" fontAlgn="base">
      <a:spcBef>
        <a:spcPct val="0"/>
      </a:spcBef>
      <a:spcAft>
        <a:spcPct val="0"/>
      </a:spcAft>
      <a:defRPr sz="3900" b="1" kern="1200">
        <a:solidFill>
          <a:srgbClr val="000066"/>
        </a:solidFill>
        <a:latin typeface="Arial" charset="0"/>
        <a:ea typeface="+mn-ea"/>
        <a:cs typeface="Arial" charset="0"/>
      </a:defRPr>
    </a:lvl4pPr>
    <a:lvl5pPr marL="1828800" algn="l" rtl="0" fontAlgn="base">
      <a:spcBef>
        <a:spcPct val="0"/>
      </a:spcBef>
      <a:spcAft>
        <a:spcPct val="0"/>
      </a:spcAft>
      <a:defRPr sz="3900" b="1" kern="1200">
        <a:solidFill>
          <a:srgbClr val="000066"/>
        </a:solidFill>
        <a:latin typeface="Arial" charset="0"/>
        <a:ea typeface="+mn-ea"/>
        <a:cs typeface="Arial" charset="0"/>
      </a:defRPr>
    </a:lvl5pPr>
    <a:lvl6pPr marL="2286000" algn="l" defTabSz="914400" rtl="0" eaLnBrk="1" latinLnBrk="0" hangingPunct="1">
      <a:defRPr sz="3900" b="1" kern="1200">
        <a:solidFill>
          <a:srgbClr val="000066"/>
        </a:solidFill>
        <a:latin typeface="Arial" charset="0"/>
        <a:ea typeface="+mn-ea"/>
        <a:cs typeface="Arial" charset="0"/>
      </a:defRPr>
    </a:lvl6pPr>
    <a:lvl7pPr marL="2743200" algn="l" defTabSz="914400" rtl="0" eaLnBrk="1" latinLnBrk="0" hangingPunct="1">
      <a:defRPr sz="3900" b="1" kern="1200">
        <a:solidFill>
          <a:srgbClr val="000066"/>
        </a:solidFill>
        <a:latin typeface="Arial" charset="0"/>
        <a:ea typeface="+mn-ea"/>
        <a:cs typeface="Arial" charset="0"/>
      </a:defRPr>
    </a:lvl7pPr>
    <a:lvl8pPr marL="3200400" algn="l" defTabSz="914400" rtl="0" eaLnBrk="1" latinLnBrk="0" hangingPunct="1">
      <a:defRPr sz="3900" b="1" kern="1200">
        <a:solidFill>
          <a:srgbClr val="000066"/>
        </a:solidFill>
        <a:latin typeface="Arial" charset="0"/>
        <a:ea typeface="+mn-ea"/>
        <a:cs typeface="Arial" charset="0"/>
      </a:defRPr>
    </a:lvl8pPr>
    <a:lvl9pPr marL="3657600" algn="l" defTabSz="914400" rtl="0" eaLnBrk="1" latinLnBrk="0" hangingPunct="1">
      <a:defRPr sz="3900" b="1" kern="1200">
        <a:solidFill>
          <a:srgbClr val="000066"/>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NESSEY, Karen" initials="H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CE6"/>
    <a:srgbClr val="F0F0F0"/>
    <a:srgbClr val="BEE8FF"/>
    <a:srgbClr val="000066"/>
    <a:srgbClr val="339933"/>
    <a:srgbClr val="B4D79E"/>
    <a:srgbClr val="A83800"/>
    <a:srgbClr val="66FF33"/>
    <a:srgbClr val="96CCEE"/>
    <a:srgbClr val="72BB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8" autoAdjust="0"/>
    <p:restoredTop sz="95221" autoAdjust="0"/>
  </p:normalViewPr>
  <p:slideViewPr>
    <p:cSldViewPr snapToGrid="0">
      <p:cViewPr varScale="1">
        <p:scale>
          <a:sx n="92" d="100"/>
          <a:sy n="92" d="100"/>
        </p:scale>
        <p:origin x="-150" y="-180"/>
      </p:cViewPr>
      <p:guideLst>
        <p:guide orient="horz" pos="2381"/>
        <p:guide pos="3368"/>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88766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rtl="1">
              <a:defRPr sz="1200" b="0">
                <a:solidFill>
                  <a:schemeClr val="tx1"/>
                </a:solidFill>
              </a:defRPr>
            </a:lvl1pPr>
          </a:lstStyle>
          <a:p>
            <a:pPr>
              <a:defRPr/>
            </a:pPr>
            <a:r>
              <a:rPr lang="en-GB" altLang="en-US"/>
              <a:t>World Health Organization</a:t>
            </a:r>
          </a:p>
        </p:txBody>
      </p:sp>
      <p:sp>
        <p:nvSpPr>
          <p:cNvPr id="29699" name="Rectangle 3"/>
          <p:cNvSpPr>
            <a:spLocks noGrp="1" noChangeArrowheads="1"/>
          </p:cNvSpPr>
          <p:nvPr>
            <p:ph type="dt" sz="quarter" idx="1"/>
          </p:nvPr>
        </p:nvSpPr>
        <p:spPr bwMode="auto">
          <a:xfrm>
            <a:off x="3773488" y="0"/>
            <a:ext cx="288766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rtl="1">
              <a:defRPr sz="1200" b="0">
                <a:solidFill>
                  <a:schemeClr val="tx1"/>
                </a:solidFill>
              </a:defRPr>
            </a:lvl1pPr>
          </a:lstStyle>
          <a:p>
            <a:pPr>
              <a:defRPr/>
            </a:pPr>
            <a:fld id="{92EEE9C6-353F-494E-8B4D-5787C2FB4053}" type="datetime3">
              <a:rPr lang="en-GB" altLang="en-US"/>
              <a:pPr>
                <a:defRPr/>
              </a:pPr>
              <a:t>12 July, 2017</a:t>
            </a:fld>
            <a:endParaRPr lang="en-GB" altLang="en-US"/>
          </a:p>
        </p:txBody>
      </p:sp>
      <p:sp>
        <p:nvSpPr>
          <p:cNvPr id="29700" name="Rectangle 4"/>
          <p:cNvSpPr>
            <a:spLocks noGrp="1" noChangeArrowheads="1"/>
          </p:cNvSpPr>
          <p:nvPr>
            <p:ph type="ftr" sz="quarter" idx="2"/>
          </p:nvPr>
        </p:nvSpPr>
        <p:spPr bwMode="auto">
          <a:xfrm>
            <a:off x="0" y="9339263"/>
            <a:ext cx="288766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rtl="1">
              <a:defRPr sz="1200" b="0">
                <a:solidFill>
                  <a:schemeClr val="tx1"/>
                </a:solidFill>
              </a:defRPr>
            </a:lvl1pPr>
          </a:lstStyle>
          <a:p>
            <a:pPr>
              <a:defRPr/>
            </a:pPr>
            <a:endParaRPr lang="en-GB" altLang="en-US"/>
          </a:p>
        </p:txBody>
      </p:sp>
      <p:sp>
        <p:nvSpPr>
          <p:cNvPr id="29701" name="Rectangle 5"/>
          <p:cNvSpPr>
            <a:spLocks noGrp="1" noChangeArrowheads="1"/>
          </p:cNvSpPr>
          <p:nvPr>
            <p:ph type="sldNum" sz="quarter" idx="3"/>
          </p:nvPr>
        </p:nvSpPr>
        <p:spPr bwMode="auto">
          <a:xfrm>
            <a:off x="3773488" y="9339263"/>
            <a:ext cx="288766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rtl="1">
              <a:defRPr sz="1200" b="0">
                <a:solidFill>
                  <a:schemeClr val="tx1"/>
                </a:solidFill>
              </a:defRPr>
            </a:lvl1pPr>
          </a:lstStyle>
          <a:p>
            <a:pPr>
              <a:defRPr/>
            </a:pPr>
            <a:fld id="{4FB74B9B-3E0C-4E92-B898-A0A4859768A7}" type="slidenum">
              <a:rPr lang="en-GB" altLang="en-US"/>
              <a:pPr>
                <a:defRPr/>
              </a:pPr>
              <a:t>‹#›</a:t>
            </a:fld>
            <a:endParaRPr lang="en-GB" altLang="en-US"/>
          </a:p>
        </p:txBody>
      </p:sp>
    </p:spTree>
    <p:extLst>
      <p:ext uri="{BB962C8B-B14F-4D97-AF65-F5344CB8AC3E}">
        <p14:creationId xmlns:p14="http://schemas.microsoft.com/office/powerpoint/2010/main" val="3983875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88766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rtl="1">
              <a:defRPr sz="1200" b="0">
                <a:solidFill>
                  <a:schemeClr val="tx1"/>
                </a:solidFill>
              </a:defRPr>
            </a:lvl1pPr>
          </a:lstStyle>
          <a:p>
            <a:pPr>
              <a:defRPr/>
            </a:pPr>
            <a:r>
              <a:rPr lang="en-GB" altLang="en-US"/>
              <a:t>World Health Organization</a:t>
            </a:r>
          </a:p>
        </p:txBody>
      </p:sp>
      <p:sp>
        <p:nvSpPr>
          <p:cNvPr id="31747" name="Rectangle 3"/>
          <p:cNvSpPr>
            <a:spLocks noGrp="1" noChangeArrowheads="1"/>
          </p:cNvSpPr>
          <p:nvPr>
            <p:ph type="dt" idx="1"/>
          </p:nvPr>
        </p:nvSpPr>
        <p:spPr bwMode="auto">
          <a:xfrm>
            <a:off x="3773488" y="0"/>
            <a:ext cx="288766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rtl="1">
              <a:defRPr sz="1200" b="0">
                <a:solidFill>
                  <a:schemeClr val="tx1"/>
                </a:solidFill>
              </a:defRPr>
            </a:lvl1pPr>
          </a:lstStyle>
          <a:p>
            <a:pPr>
              <a:defRPr/>
            </a:pPr>
            <a:fld id="{04AAD25E-1774-42BA-836D-9C23C5DE356E}" type="datetime3">
              <a:rPr lang="en-GB" altLang="en-US"/>
              <a:pPr>
                <a:defRPr/>
              </a:pPr>
              <a:t>12 July, 2017</a:t>
            </a:fld>
            <a:endParaRPr lang="en-GB" altLang="en-US"/>
          </a:p>
        </p:txBody>
      </p:sp>
      <p:sp>
        <p:nvSpPr>
          <p:cNvPr id="100356" name="Rectangle 4"/>
          <p:cNvSpPr>
            <a:spLocks noGrp="1" noRot="1" noChangeAspect="1" noChangeArrowheads="1" noTextEdit="1"/>
          </p:cNvSpPr>
          <p:nvPr>
            <p:ph type="sldImg" idx="2"/>
          </p:nvPr>
        </p:nvSpPr>
        <p:spPr bwMode="auto">
          <a:xfrm>
            <a:off x="725488" y="738188"/>
            <a:ext cx="5211762" cy="3686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66750" y="4670425"/>
            <a:ext cx="5329238"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31750" name="Rectangle 6"/>
          <p:cNvSpPr>
            <a:spLocks noGrp="1" noChangeArrowheads="1"/>
          </p:cNvSpPr>
          <p:nvPr>
            <p:ph type="ftr" sz="quarter" idx="4"/>
          </p:nvPr>
        </p:nvSpPr>
        <p:spPr bwMode="auto">
          <a:xfrm>
            <a:off x="0" y="9339263"/>
            <a:ext cx="288766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rtl="1">
              <a:defRPr sz="1200" b="0">
                <a:solidFill>
                  <a:schemeClr val="tx1"/>
                </a:solidFill>
              </a:defRPr>
            </a:lvl1pPr>
          </a:lstStyle>
          <a:p>
            <a:pPr>
              <a:defRPr/>
            </a:pPr>
            <a:endParaRPr lang="en-GB" altLang="en-US"/>
          </a:p>
        </p:txBody>
      </p:sp>
      <p:sp>
        <p:nvSpPr>
          <p:cNvPr id="31751" name="Rectangle 7"/>
          <p:cNvSpPr>
            <a:spLocks noGrp="1" noChangeArrowheads="1"/>
          </p:cNvSpPr>
          <p:nvPr>
            <p:ph type="sldNum" sz="quarter" idx="5"/>
          </p:nvPr>
        </p:nvSpPr>
        <p:spPr bwMode="auto">
          <a:xfrm>
            <a:off x="3773488" y="9339263"/>
            <a:ext cx="288766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rtl="1">
              <a:defRPr sz="1200" b="0">
                <a:solidFill>
                  <a:schemeClr val="tx1"/>
                </a:solidFill>
              </a:defRPr>
            </a:lvl1pPr>
          </a:lstStyle>
          <a:p>
            <a:pPr>
              <a:defRPr/>
            </a:pPr>
            <a:fld id="{A2675397-0AD4-47EC-AA6B-7564FD1ECD23}" type="slidenum">
              <a:rPr lang="en-GB" altLang="en-US"/>
              <a:pPr>
                <a:defRPr/>
              </a:pPr>
              <a:t>‹#›</a:t>
            </a:fld>
            <a:endParaRPr lang="en-GB" altLang="en-US"/>
          </a:p>
        </p:txBody>
      </p:sp>
    </p:spTree>
    <p:extLst>
      <p:ext uri="{BB962C8B-B14F-4D97-AF65-F5344CB8AC3E}">
        <p14:creationId xmlns:p14="http://schemas.microsoft.com/office/powerpoint/2010/main" val="3917350036"/>
      </p:ext>
    </p:extLst>
  </p:cSld>
  <p:clrMap bg1="lt1" tx1="dk1" bg2="lt2" tx2="dk2" accent1="accent1" accent2="accent2" accent3="accent3" accent4="accent4" accent5="accent5" accent6="accent6" hlink="hlink" folHlink="folHlink"/>
  <p:hf ftr="0"/>
  <p:notesStyle>
    <a:lvl1pPr algn="r" rtl="1" eaLnBrk="0" fontAlgn="base" hangingPunct="0">
      <a:spcBef>
        <a:spcPct val="30000"/>
      </a:spcBef>
      <a:spcAft>
        <a:spcPct val="0"/>
      </a:spcAft>
      <a:defRPr sz="1200" kern="1200">
        <a:solidFill>
          <a:schemeClr val="tx1"/>
        </a:solidFill>
        <a:latin typeface="Arial" charset="0"/>
        <a:ea typeface="+mn-ea"/>
        <a:cs typeface="Arial" charset="0"/>
      </a:defRPr>
    </a:lvl1pPr>
    <a:lvl2pPr marL="457200" algn="r" rtl="1" eaLnBrk="0" fontAlgn="base" hangingPunct="0">
      <a:spcBef>
        <a:spcPct val="30000"/>
      </a:spcBef>
      <a:spcAft>
        <a:spcPct val="0"/>
      </a:spcAft>
      <a:defRPr sz="1200" kern="1200">
        <a:solidFill>
          <a:schemeClr val="tx1"/>
        </a:solidFill>
        <a:latin typeface="Arial" charset="0"/>
        <a:ea typeface="+mn-ea"/>
        <a:cs typeface="Arial" charset="0"/>
      </a:defRPr>
    </a:lvl2pPr>
    <a:lvl3pPr marL="914400" algn="r" rtl="1" eaLnBrk="0" fontAlgn="base" hangingPunct="0">
      <a:spcBef>
        <a:spcPct val="30000"/>
      </a:spcBef>
      <a:spcAft>
        <a:spcPct val="0"/>
      </a:spcAft>
      <a:defRPr sz="1200" kern="1200">
        <a:solidFill>
          <a:schemeClr val="tx1"/>
        </a:solidFill>
        <a:latin typeface="Arial"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Arial"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1E7F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71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0775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20050" y="0"/>
            <a:ext cx="2673350" cy="66071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7867650" cy="6607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9019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2075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161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17525" y="1522413"/>
            <a:ext cx="4772025"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41950" y="1522413"/>
            <a:ext cx="4772025"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4342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20759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85465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1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324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210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0" y="0"/>
            <a:ext cx="10693400" cy="1365250"/>
          </a:xfrm>
          <a:prstGeom prst="rect">
            <a:avLst/>
          </a:prstGeom>
          <a:noFill/>
          <a:ln>
            <a:noFill/>
          </a:ln>
          <a:effectLst>
            <a:outerShdw dist="17961" dir="2700000" algn="ctr" rotWithShape="0">
              <a:srgbClr val="96CCEE"/>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dirty="0" smtClean="0"/>
              <a:t>Click to edit Master title style</a:t>
            </a:r>
          </a:p>
        </p:txBody>
      </p:sp>
      <p:sp>
        <p:nvSpPr>
          <p:cNvPr id="1027" name="Rectangle 4"/>
          <p:cNvSpPr>
            <a:spLocks noGrp="1" noChangeArrowheads="1"/>
          </p:cNvSpPr>
          <p:nvPr>
            <p:ph type="body" idx="1"/>
          </p:nvPr>
        </p:nvSpPr>
        <p:spPr bwMode="auto">
          <a:xfrm>
            <a:off x="517525" y="1522413"/>
            <a:ext cx="9696450" cy="508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p:txBody>
      </p:sp>
      <p:sp>
        <p:nvSpPr>
          <p:cNvPr id="1028" name="Line 6"/>
          <p:cNvSpPr>
            <a:spLocks noChangeShapeType="1"/>
          </p:cNvSpPr>
          <p:nvPr/>
        </p:nvSpPr>
        <p:spPr bwMode="auto">
          <a:xfrm>
            <a:off x="0" y="1374775"/>
            <a:ext cx="10693400" cy="0"/>
          </a:xfrm>
          <a:prstGeom prst="line">
            <a:avLst/>
          </a:prstGeom>
          <a:noFill/>
          <a:ln w="38100">
            <a:solidFill>
              <a:srgbClr val="1E7FB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1593903" algn="ctr" rotWithShape="0">
                    <a:schemeClr val="bg2"/>
                  </a:outerShdw>
                </a:effectLst>
              </a14:hiddenEffects>
            </a:ext>
          </a:extLst>
        </p:spPr>
        <p:txBody>
          <a:bodyPr/>
          <a:lstStyle/>
          <a:p>
            <a:endParaRPr lang="en-GB"/>
          </a:p>
        </p:txBody>
      </p:sp>
      <p:sp>
        <p:nvSpPr>
          <p:cNvPr id="1029" name="Rectangle 12"/>
          <p:cNvSpPr>
            <a:spLocks noChangeArrowheads="1"/>
          </p:cNvSpPr>
          <p:nvPr/>
        </p:nvSpPr>
        <p:spPr bwMode="auto">
          <a:xfrm>
            <a:off x="1588" y="6632575"/>
            <a:ext cx="10693400" cy="928688"/>
          </a:xfrm>
          <a:prstGeom prst="rect">
            <a:avLst/>
          </a:prstGeom>
          <a:solidFill>
            <a:srgbClr val="1E7FB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900" b="1">
                <a:solidFill>
                  <a:srgbClr val="000066"/>
                </a:solidFill>
                <a:latin typeface="Arial" charset="0"/>
                <a:cs typeface="Arial" charset="0"/>
              </a:defRPr>
            </a:lvl1pPr>
            <a:lvl2pPr marL="742950" indent="-285750" eaLnBrk="0" hangingPunct="0">
              <a:defRPr sz="3900" b="1">
                <a:solidFill>
                  <a:srgbClr val="000066"/>
                </a:solidFill>
                <a:latin typeface="Arial" charset="0"/>
                <a:cs typeface="Arial" charset="0"/>
              </a:defRPr>
            </a:lvl2pPr>
            <a:lvl3pPr marL="1143000" indent="-228600" eaLnBrk="0" hangingPunct="0">
              <a:defRPr sz="3900" b="1">
                <a:solidFill>
                  <a:srgbClr val="000066"/>
                </a:solidFill>
                <a:latin typeface="Arial" charset="0"/>
                <a:cs typeface="Arial" charset="0"/>
              </a:defRPr>
            </a:lvl3pPr>
            <a:lvl4pPr marL="1600200" indent="-228600" eaLnBrk="0" hangingPunct="0">
              <a:defRPr sz="3900" b="1">
                <a:solidFill>
                  <a:srgbClr val="000066"/>
                </a:solidFill>
                <a:latin typeface="Arial" charset="0"/>
                <a:cs typeface="Arial" charset="0"/>
              </a:defRPr>
            </a:lvl4pPr>
            <a:lvl5pPr marL="2057400" indent="-228600" eaLnBrk="0" hangingPunct="0">
              <a:defRPr sz="3900" b="1">
                <a:solidFill>
                  <a:srgbClr val="000066"/>
                </a:solidFill>
                <a:latin typeface="Arial" charset="0"/>
                <a:cs typeface="Arial" charset="0"/>
              </a:defRPr>
            </a:lvl5pPr>
            <a:lvl6pPr marL="2514600" indent="-228600" rtl="1" eaLnBrk="0" fontAlgn="base" hangingPunct="0">
              <a:spcBef>
                <a:spcPct val="0"/>
              </a:spcBef>
              <a:spcAft>
                <a:spcPct val="0"/>
              </a:spcAft>
              <a:defRPr sz="3900" b="1">
                <a:solidFill>
                  <a:srgbClr val="000066"/>
                </a:solidFill>
                <a:latin typeface="Arial" charset="0"/>
                <a:cs typeface="Arial" charset="0"/>
              </a:defRPr>
            </a:lvl6pPr>
            <a:lvl7pPr marL="2971800" indent="-228600" rtl="1" eaLnBrk="0" fontAlgn="base" hangingPunct="0">
              <a:spcBef>
                <a:spcPct val="0"/>
              </a:spcBef>
              <a:spcAft>
                <a:spcPct val="0"/>
              </a:spcAft>
              <a:defRPr sz="3900" b="1">
                <a:solidFill>
                  <a:srgbClr val="000066"/>
                </a:solidFill>
                <a:latin typeface="Arial" charset="0"/>
                <a:cs typeface="Arial" charset="0"/>
              </a:defRPr>
            </a:lvl7pPr>
            <a:lvl8pPr marL="3429000" indent="-228600" rtl="1" eaLnBrk="0" fontAlgn="base" hangingPunct="0">
              <a:spcBef>
                <a:spcPct val="0"/>
              </a:spcBef>
              <a:spcAft>
                <a:spcPct val="0"/>
              </a:spcAft>
              <a:defRPr sz="3900" b="1">
                <a:solidFill>
                  <a:srgbClr val="000066"/>
                </a:solidFill>
                <a:latin typeface="Arial" charset="0"/>
                <a:cs typeface="Arial" charset="0"/>
              </a:defRPr>
            </a:lvl8pPr>
            <a:lvl9pPr marL="3886200" indent="-228600" rtl="1" eaLnBrk="0" fontAlgn="base" hangingPunct="0">
              <a:spcBef>
                <a:spcPct val="0"/>
              </a:spcBef>
              <a:spcAft>
                <a:spcPct val="0"/>
              </a:spcAft>
              <a:defRPr sz="3900" b="1">
                <a:solidFill>
                  <a:srgbClr val="000066"/>
                </a:solidFill>
                <a:latin typeface="Arial" charset="0"/>
                <a:cs typeface="Arial" charset="0"/>
              </a:defRPr>
            </a:lvl9pPr>
          </a:lstStyle>
          <a:p>
            <a:pPr rtl="1" eaLnBrk="1" hangingPunct="1">
              <a:defRPr/>
            </a:pPr>
            <a:endParaRPr lang="en-US" altLang="en-US" smtClean="0"/>
          </a:p>
        </p:txBody>
      </p:sp>
      <p:sp>
        <p:nvSpPr>
          <p:cNvPr id="7181" name="PPTtitle"/>
          <p:cNvSpPr>
            <a:spLocks noChangeArrowheads="1"/>
          </p:cNvSpPr>
          <p:nvPr/>
        </p:nvSpPr>
        <p:spPr bwMode="auto">
          <a:xfrm>
            <a:off x="1084263" y="7085013"/>
            <a:ext cx="49672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r" defTabSz="1042988">
              <a:defRPr>
                <a:solidFill>
                  <a:schemeClr val="tx1"/>
                </a:solidFill>
                <a:latin typeface="Arial" charset="0"/>
                <a:cs typeface="Arial" charset="0"/>
              </a:defRPr>
            </a:lvl1pPr>
            <a:lvl2pPr marL="520700" algn="r" defTabSz="1042988">
              <a:defRPr>
                <a:solidFill>
                  <a:schemeClr val="tx1"/>
                </a:solidFill>
                <a:latin typeface="Arial" charset="0"/>
                <a:cs typeface="Arial" charset="0"/>
              </a:defRPr>
            </a:lvl2pPr>
            <a:lvl3pPr marL="1042988" algn="r" defTabSz="1042988">
              <a:defRPr>
                <a:solidFill>
                  <a:schemeClr val="tx1"/>
                </a:solidFill>
                <a:latin typeface="Arial" charset="0"/>
                <a:cs typeface="Arial" charset="0"/>
              </a:defRPr>
            </a:lvl3pPr>
            <a:lvl4pPr marL="1563688" algn="r" defTabSz="1042988">
              <a:defRPr>
                <a:solidFill>
                  <a:schemeClr val="tx1"/>
                </a:solidFill>
                <a:latin typeface="Arial" charset="0"/>
                <a:cs typeface="Arial" charset="0"/>
              </a:defRPr>
            </a:lvl4pPr>
            <a:lvl5pPr marL="2085975" algn="r" defTabSz="1042988">
              <a:defRPr>
                <a:solidFill>
                  <a:schemeClr val="tx1"/>
                </a:solidFill>
                <a:latin typeface="Arial" charset="0"/>
                <a:cs typeface="Arial" charset="0"/>
              </a:defRPr>
            </a:lvl5pPr>
            <a:lvl6pPr marL="2543175" algn="r" defTabSz="1042988" rtl="1" fontAlgn="base">
              <a:spcBef>
                <a:spcPct val="0"/>
              </a:spcBef>
              <a:spcAft>
                <a:spcPct val="0"/>
              </a:spcAft>
              <a:defRPr>
                <a:solidFill>
                  <a:schemeClr val="tx1"/>
                </a:solidFill>
                <a:latin typeface="Arial" charset="0"/>
                <a:cs typeface="Arial" charset="0"/>
              </a:defRPr>
            </a:lvl6pPr>
            <a:lvl7pPr marL="3000375" algn="r" defTabSz="1042988" rtl="1" fontAlgn="base">
              <a:spcBef>
                <a:spcPct val="0"/>
              </a:spcBef>
              <a:spcAft>
                <a:spcPct val="0"/>
              </a:spcAft>
              <a:defRPr>
                <a:solidFill>
                  <a:schemeClr val="tx1"/>
                </a:solidFill>
                <a:latin typeface="Arial" charset="0"/>
                <a:cs typeface="Arial" charset="0"/>
              </a:defRPr>
            </a:lvl7pPr>
            <a:lvl8pPr marL="3457575" algn="r" defTabSz="1042988" rtl="1" fontAlgn="base">
              <a:spcBef>
                <a:spcPct val="0"/>
              </a:spcBef>
              <a:spcAft>
                <a:spcPct val="0"/>
              </a:spcAft>
              <a:defRPr>
                <a:solidFill>
                  <a:schemeClr val="tx1"/>
                </a:solidFill>
                <a:latin typeface="Arial" charset="0"/>
                <a:cs typeface="Arial" charset="0"/>
              </a:defRPr>
            </a:lvl8pPr>
            <a:lvl9pPr marL="3914775" algn="r" defTabSz="1042988" rtl="1" fontAlgn="base">
              <a:spcBef>
                <a:spcPct val="0"/>
              </a:spcBef>
              <a:spcAft>
                <a:spcPct val="0"/>
              </a:spcAft>
              <a:defRPr>
                <a:solidFill>
                  <a:schemeClr val="tx1"/>
                </a:solidFill>
                <a:latin typeface="Arial" charset="0"/>
                <a:cs typeface="Arial" charset="0"/>
              </a:defRPr>
            </a:lvl9pPr>
          </a:lstStyle>
          <a:p>
            <a:pPr algn="l">
              <a:defRPr/>
            </a:pPr>
            <a:r>
              <a:rPr lang="en-GB" altLang="en-US" sz="1400" dirty="0" smtClean="0">
                <a:solidFill>
                  <a:srgbClr val="96CCEE"/>
                </a:solidFill>
                <a:latin typeface="Arial Narrow" pitchFamily="34" charset="0"/>
              </a:rPr>
              <a:t>WUENIC 2015, 2016 revision</a:t>
            </a:r>
          </a:p>
        </p:txBody>
      </p:sp>
      <p:sp>
        <p:nvSpPr>
          <p:cNvPr id="7182" name="Rectangle 14"/>
          <p:cNvSpPr>
            <a:spLocks noChangeArrowheads="1"/>
          </p:cNvSpPr>
          <p:nvPr/>
        </p:nvSpPr>
        <p:spPr bwMode="auto">
          <a:xfrm>
            <a:off x="420688" y="7054850"/>
            <a:ext cx="41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r" defTabSz="1042988">
              <a:defRPr>
                <a:solidFill>
                  <a:schemeClr val="tx1"/>
                </a:solidFill>
                <a:latin typeface="Arial" charset="0"/>
                <a:cs typeface="Arial" charset="0"/>
              </a:defRPr>
            </a:lvl1pPr>
            <a:lvl2pPr marL="520700" algn="r" defTabSz="1042988">
              <a:defRPr>
                <a:solidFill>
                  <a:schemeClr val="tx1"/>
                </a:solidFill>
                <a:latin typeface="Arial" charset="0"/>
                <a:cs typeface="Arial" charset="0"/>
              </a:defRPr>
            </a:lvl2pPr>
            <a:lvl3pPr marL="1042988" algn="r" defTabSz="1042988">
              <a:defRPr>
                <a:solidFill>
                  <a:schemeClr val="tx1"/>
                </a:solidFill>
                <a:latin typeface="Arial" charset="0"/>
                <a:cs typeface="Arial" charset="0"/>
              </a:defRPr>
            </a:lvl3pPr>
            <a:lvl4pPr marL="1563688" algn="r" defTabSz="1042988">
              <a:defRPr>
                <a:solidFill>
                  <a:schemeClr val="tx1"/>
                </a:solidFill>
                <a:latin typeface="Arial" charset="0"/>
                <a:cs typeface="Arial" charset="0"/>
              </a:defRPr>
            </a:lvl4pPr>
            <a:lvl5pPr marL="2085975" algn="r" defTabSz="1042988">
              <a:defRPr>
                <a:solidFill>
                  <a:schemeClr val="tx1"/>
                </a:solidFill>
                <a:latin typeface="Arial" charset="0"/>
                <a:cs typeface="Arial" charset="0"/>
              </a:defRPr>
            </a:lvl5pPr>
            <a:lvl6pPr marL="2543175" algn="r" defTabSz="1042988" rtl="1" fontAlgn="base">
              <a:spcBef>
                <a:spcPct val="0"/>
              </a:spcBef>
              <a:spcAft>
                <a:spcPct val="0"/>
              </a:spcAft>
              <a:defRPr>
                <a:solidFill>
                  <a:schemeClr val="tx1"/>
                </a:solidFill>
                <a:latin typeface="Arial" charset="0"/>
                <a:cs typeface="Arial" charset="0"/>
              </a:defRPr>
            </a:lvl6pPr>
            <a:lvl7pPr marL="3000375" algn="r" defTabSz="1042988" rtl="1" fontAlgn="base">
              <a:spcBef>
                <a:spcPct val="0"/>
              </a:spcBef>
              <a:spcAft>
                <a:spcPct val="0"/>
              </a:spcAft>
              <a:defRPr>
                <a:solidFill>
                  <a:schemeClr val="tx1"/>
                </a:solidFill>
                <a:latin typeface="Arial" charset="0"/>
                <a:cs typeface="Arial" charset="0"/>
              </a:defRPr>
            </a:lvl7pPr>
            <a:lvl8pPr marL="3457575" algn="r" defTabSz="1042988" rtl="1" fontAlgn="base">
              <a:spcBef>
                <a:spcPct val="0"/>
              </a:spcBef>
              <a:spcAft>
                <a:spcPct val="0"/>
              </a:spcAft>
              <a:defRPr>
                <a:solidFill>
                  <a:schemeClr val="tx1"/>
                </a:solidFill>
                <a:latin typeface="Arial" charset="0"/>
                <a:cs typeface="Arial" charset="0"/>
              </a:defRPr>
            </a:lvl8pPr>
            <a:lvl9pPr marL="3914775" algn="r" defTabSz="1042988" rtl="1" fontAlgn="base">
              <a:spcBef>
                <a:spcPct val="0"/>
              </a:spcBef>
              <a:spcAft>
                <a:spcPct val="0"/>
              </a:spcAft>
              <a:defRPr>
                <a:solidFill>
                  <a:schemeClr val="tx1"/>
                </a:solidFill>
                <a:latin typeface="Arial" charset="0"/>
                <a:cs typeface="Arial" charset="0"/>
              </a:defRPr>
            </a:lvl9pPr>
          </a:lstStyle>
          <a:p>
            <a:pPr>
              <a:defRPr/>
            </a:pPr>
            <a:fld id="{B43E3B51-6E83-48E6-BA10-4B54BCDD6E5F}" type="slidenum">
              <a:rPr lang="ar-SA" altLang="en-US" sz="1700" smtClean="0">
                <a:solidFill>
                  <a:srgbClr val="72BBE8"/>
                </a:solidFill>
                <a:latin typeface="Arial Narrow" pitchFamily="34" charset="0"/>
              </a:rPr>
              <a:pPr>
                <a:defRPr/>
              </a:pPr>
              <a:t>‹#›</a:t>
            </a:fld>
            <a:r>
              <a:rPr lang="en-GB" altLang="en-US" sz="1700" smtClean="0">
                <a:solidFill>
                  <a:srgbClr val="72BBE8"/>
                </a:solidFill>
                <a:latin typeface="Arial Narrow" pitchFamily="34" charset="0"/>
              </a:rPr>
              <a:t> </a:t>
            </a:r>
            <a:r>
              <a:rPr lang="en-US" altLang="en-US" sz="2400" baseline="14000" smtClean="0">
                <a:solidFill>
                  <a:schemeClr val="bg1"/>
                </a:solidFill>
                <a:latin typeface="Arial Narrow" pitchFamily="34" charset="0"/>
              </a:rPr>
              <a:t>|</a:t>
            </a:r>
          </a:p>
        </p:txBody>
      </p:sp>
      <p:pic>
        <p:nvPicPr>
          <p:cNvPr id="1032" name="Picture 17" descr="WHO-EN-white-H"/>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21575" y="6659563"/>
            <a:ext cx="25812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3250" y="6726238"/>
            <a:ext cx="29908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969"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algn="ctr" defTabSz="1042988" rtl="0" eaLnBrk="0" fontAlgn="base" hangingPunct="0">
        <a:spcBef>
          <a:spcPct val="0"/>
        </a:spcBef>
        <a:spcAft>
          <a:spcPct val="0"/>
        </a:spcAft>
        <a:defRPr sz="4000" b="1">
          <a:solidFill>
            <a:srgbClr val="000066"/>
          </a:solidFill>
          <a:latin typeface="+mj-lt"/>
          <a:ea typeface="+mj-ea"/>
          <a:cs typeface="+mj-cs"/>
        </a:defRPr>
      </a:lvl1pPr>
      <a:lvl2pPr algn="ctr" defTabSz="1042988" rtl="0" eaLnBrk="0" fontAlgn="base" hangingPunct="0">
        <a:spcBef>
          <a:spcPct val="0"/>
        </a:spcBef>
        <a:spcAft>
          <a:spcPct val="0"/>
        </a:spcAft>
        <a:defRPr sz="4000" b="1">
          <a:solidFill>
            <a:srgbClr val="000066"/>
          </a:solidFill>
          <a:latin typeface="Arial" charset="0"/>
          <a:cs typeface="Arial" charset="0"/>
        </a:defRPr>
      </a:lvl2pPr>
      <a:lvl3pPr algn="ctr" defTabSz="1042988" rtl="0" eaLnBrk="0" fontAlgn="base" hangingPunct="0">
        <a:spcBef>
          <a:spcPct val="0"/>
        </a:spcBef>
        <a:spcAft>
          <a:spcPct val="0"/>
        </a:spcAft>
        <a:defRPr sz="4000" b="1">
          <a:solidFill>
            <a:srgbClr val="000066"/>
          </a:solidFill>
          <a:latin typeface="Arial" charset="0"/>
          <a:cs typeface="Arial" charset="0"/>
        </a:defRPr>
      </a:lvl3pPr>
      <a:lvl4pPr algn="ctr" defTabSz="1042988" rtl="0" eaLnBrk="0" fontAlgn="base" hangingPunct="0">
        <a:spcBef>
          <a:spcPct val="0"/>
        </a:spcBef>
        <a:spcAft>
          <a:spcPct val="0"/>
        </a:spcAft>
        <a:defRPr sz="4000" b="1">
          <a:solidFill>
            <a:srgbClr val="000066"/>
          </a:solidFill>
          <a:latin typeface="Arial" charset="0"/>
          <a:cs typeface="Arial" charset="0"/>
        </a:defRPr>
      </a:lvl4pPr>
      <a:lvl5pPr algn="ctr" defTabSz="1042988" rtl="0" eaLnBrk="0" fontAlgn="base" hangingPunct="0">
        <a:spcBef>
          <a:spcPct val="0"/>
        </a:spcBef>
        <a:spcAft>
          <a:spcPct val="0"/>
        </a:spcAft>
        <a:defRPr sz="4000" b="1">
          <a:solidFill>
            <a:srgbClr val="000066"/>
          </a:solidFill>
          <a:latin typeface="Arial" charset="0"/>
          <a:cs typeface="Arial" charset="0"/>
        </a:defRPr>
      </a:lvl5pPr>
      <a:lvl6pPr marL="457200" algn="ctr" defTabSz="1042988" rtl="0" fontAlgn="base">
        <a:spcBef>
          <a:spcPct val="0"/>
        </a:spcBef>
        <a:spcAft>
          <a:spcPct val="0"/>
        </a:spcAft>
        <a:defRPr sz="4000" b="1">
          <a:solidFill>
            <a:srgbClr val="000066"/>
          </a:solidFill>
          <a:latin typeface="Arial" charset="0"/>
          <a:cs typeface="Arial" charset="0"/>
        </a:defRPr>
      </a:lvl6pPr>
      <a:lvl7pPr marL="914400" algn="ctr" defTabSz="1042988" rtl="0" fontAlgn="base">
        <a:spcBef>
          <a:spcPct val="0"/>
        </a:spcBef>
        <a:spcAft>
          <a:spcPct val="0"/>
        </a:spcAft>
        <a:defRPr sz="4000" b="1">
          <a:solidFill>
            <a:srgbClr val="000066"/>
          </a:solidFill>
          <a:latin typeface="Arial" charset="0"/>
          <a:cs typeface="Arial" charset="0"/>
        </a:defRPr>
      </a:lvl7pPr>
      <a:lvl8pPr marL="1371600" algn="ctr" defTabSz="1042988" rtl="0" fontAlgn="base">
        <a:spcBef>
          <a:spcPct val="0"/>
        </a:spcBef>
        <a:spcAft>
          <a:spcPct val="0"/>
        </a:spcAft>
        <a:defRPr sz="4000" b="1">
          <a:solidFill>
            <a:srgbClr val="000066"/>
          </a:solidFill>
          <a:latin typeface="Arial" charset="0"/>
          <a:cs typeface="Arial" charset="0"/>
        </a:defRPr>
      </a:lvl8pPr>
      <a:lvl9pPr marL="1828800" algn="ctr" defTabSz="1042988" rtl="0" fontAlgn="base">
        <a:spcBef>
          <a:spcPct val="0"/>
        </a:spcBef>
        <a:spcAft>
          <a:spcPct val="0"/>
        </a:spcAft>
        <a:defRPr sz="4000" b="1">
          <a:solidFill>
            <a:srgbClr val="000066"/>
          </a:solidFill>
          <a:latin typeface="Arial" charset="0"/>
          <a:cs typeface="Arial" charset="0"/>
        </a:defRPr>
      </a:lvl9pPr>
    </p:titleStyle>
    <p:bodyStyle>
      <a:lvl1pPr marL="390525" indent="-390525" algn="l" defTabSz="1042988" rtl="0" eaLnBrk="0" fontAlgn="base" hangingPunct="0">
        <a:spcBef>
          <a:spcPct val="80000"/>
        </a:spcBef>
        <a:spcAft>
          <a:spcPct val="0"/>
        </a:spcAft>
        <a:buClr>
          <a:srgbClr val="1E7FB8"/>
        </a:buClr>
        <a:buFont typeface="Wingdings" pitchFamily="2" charset="2"/>
        <a:buChar char="l"/>
        <a:defRPr sz="2800">
          <a:solidFill>
            <a:srgbClr val="000066"/>
          </a:solidFill>
          <a:latin typeface="+mn-lt"/>
          <a:ea typeface="+mn-ea"/>
          <a:cs typeface="+mn-cs"/>
        </a:defRPr>
      </a:lvl1pPr>
      <a:lvl2pPr marL="919163" indent="-322263" algn="l" defTabSz="1042988" rtl="0" eaLnBrk="0" fontAlgn="base" hangingPunct="0">
        <a:spcBef>
          <a:spcPct val="20000"/>
        </a:spcBef>
        <a:spcAft>
          <a:spcPct val="0"/>
        </a:spcAft>
        <a:buClr>
          <a:srgbClr val="1E7FB8"/>
        </a:buClr>
        <a:buFont typeface="Arial" charset="0"/>
        <a:buChar char="–"/>
        <a:defRPr sz="2400">
          <a:solidFill>
            <a:srgbClr val="000066"/>
          </a:solidFill>
          <a:latin typeface="+mn-lt"/>
          <a:cs typeface="+mn-cs"/>
        </a:defRPr>
      </a:lvl2pPr>
      <a:lvl3pPr marL="1433513" indent="-307975" algn="l" defTabSz="1042988" rtl="0" eaLnBrk="0" fontAlgn="base" hangingPunct="0">
        <a:spcBef>
          <a:spcPct val="20000"/>
        </a:spcBef>
        <a:spcAft>
          <a:spcPct val="0"/>
        </a:spcAft>
        <a:buClr>
          <a:srgbClr val="1E7FB8"/>
        </a:buClr>
        <a:buChar char="•"/>
        <a:defRPr sz="2400">
          <a:solidFill>
            <a:srgbClr val="000066"/>
          </a:solidFill>
          <a:latin typeface="Arial Narrow" pitchFamily="34" charset="0"/>
          <a:cs typeface="+mn-cs"/>
        </a:defRPr>
      </a:lvl3pPr>
      <a:lvl4pPr marL="1898650" indent="-258763" algn="l" defTabSz="1042988" rtl="0" eaLnBrk="0" fontAlgn="base" hangingPunct="0">
        <a:spcBef>
          <a:spcPct val="20000"/>
        </a:spcBef>
        <a:spcAft>
          <a:spcPct val="0"/>
        </a:spcAft>
        <a:buClr>
          <a:srgbClr val="1E7FB8"/>
        </a:buClr>
        <a:buChar char="–"/>
        <a:defRPr sz="2400">
          <a:solidFill>
            <a:srgbClr val="000066"/>
          </a:solidFill>
          <a:latin typeface="Arial Narrow" pitchFamily="34" charset="0"/>
          <a:cs typeface="+mn-cs"/>
        </a:defRPr>
      </a:lvl4pPr>
      <a:lvl5pPr marL="2268538" indent="-165100" algn="r" defTabSz="1042988" rtl="1" eaLnBrk="0" fontAlgn="base" hangingPunct="0">
        <a:spcBef>
          <a:spcPct val="20000"/>
        </a:spcBef>
        <a:spcAft>
          <a:spcPct val="0"/>
        </a:spcAft>
        <a:buChar char="»"/>
        <a:defRPr sz="2300">
          <a:solidFill>
            <a:srgbClr val="000066"/>
          </a:solidFill>
          <a:latin typeface="+mn-lt"/>
          <a:cs typeface="+mn-cs"/>
        </a:defRPr>
      </a:lvl5pPr>
      <a:lvl6pPr marL="2725738" indent="-165100" algn="r" defTabSz="1042988" rtl="1" fontAlgn="base">
        <a:spcBef>
          <a:spcPct val="20000"/>
        </a:spcBef>
        <a:spcAft>
          <a:spcPct val="0"/>
        </a:spcAft>
        <a:buChar char="»"/>
        <a:defRPr sz="2300">
          <a:solidFill>
            <a:srgbClr val="000066"/>
          </a:solidFill>
          <a:latin typeface="+mn-lt"/>
          <a:cs typeface="+mn-cs"/>
        </a:defRPr>
      </a:lvl6pPr>
      <a:lvl7pPr marL="3182938" indent="-165100" algn="r" defTabSz="1042988" rtl="1" fontAlgn="base">
        <a:spcBef>
          <a:spcPct val="20000"/>
        </a:spcBef>
        <a:spcAft>
          <a:spcPct val="0"/>
        </a:spcAft>
        <a:buChar char="»"/>
        <a:defRPr sz="2300">
          <a:solidFill>
            <a:srgbClr val="000066"/>
          </a:solidFill>
          <a:latin typeface="+mn-lt"/>
          <a:cs typeface="+mn-cs"/>
        </a:defRPr>
      </a:lvl7pPr>
      <a:lvl8pPr marL="3640138" indent="-165100" algn="r" defTabSz="1042988" rtl="1" fontAlgn="base">
        <a:spcBef>
          <a:spcPct val="20000"/>
        </a:spcBef>
        <a:spcAft>
          <a:spcPct val="0"/>
        </a:spcAft>
        <a:buChar char="»"/>
        <a:defRPr sz="2300">
          <a:solidFill>
            <a:srgbClr val="000066"/>
          </a:solidFill>
          <a:latin typeface="+mn-lt"/>
          <a:cs typeface="+mn-cs"/>
        </a:defRPr>
      </a:lvl8pPr>
      <a:lvl9pPr marL="4097338" indent="-165100" algn="r" defTabSz="1042988" rtl="1" fontAlgn="base">
        <a:spcBef>
          <a:spcPct val="20000"/>
        </a:spcBef>
        <a:spcAft>
          <a:spcPct val="0"/>
        </a:spcAft>
        <a:buChar char="»"/>
        <a:defRPr sz="23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coverage_MCV_LT_50">
    <p:spTree>
      <p:nvGrpSpPr>
        <p:cNvPr id="1" name=""/>
        <p:cNvGrpSpPr/>
        <p:nvPr/>
      </p:nvGrpSpPr>
      <p:grpSpPr>
        <a:xfrm>
          <a:off x="0" y="0"/>
          <a:ext cx="0" cy="0"/>
          <a:chOff x="0" y="0"/>
          <a:chExt cx="0" cy="0"/>
        </a:xfrm>
      </p:grpSpPr>
      <p:sp>
        <p:nvSpPr>
          <p:cNvPr id="7171" name="Title"/>
          <p:cNvSpPr>
            <a:spLocks noGrp="1"/>
          </p:cNvSpPr>
          <p:nvPr>
            <p:ph type="title"/>
          </p:nvPr>
        </p:nvSpPr>
        <p:spPr/>
        <p:txBody>
          <a:bodyPr/>
          <a:lstStyle/>
          <a:p>
            <a:pPr eaLnBrk="1" hangingPunct="1"/>
            <a:endParaRPr lang="en-GB" altLang="en-US" sz="3600" dirty="0" smtClean="0"/>
          </a:p>
        </p:txBody>
      </p:sp>
      <p:sp>
        <p:nvSpPr>
          <p:cNvPr id="7174" name="Box0"/>
          <p:cNvSpPr>
            <a:spLocks noChangeArrowheads="1"/>
          </p:cNvSpPr>
          <p:nvPr/>
        </p:nvSpPr>
        <p:spPr bwMode="auto">
          <a:xfrm>
            <a:off x="4533900" y="5245100"/>
            <a:ext cx="508000" cy="139700"/>
          </a:xfrm>
          <a:prstGeom prst="rect">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42988" eaLnBrk="0" hangingPunct="0">
              <a:spcBef>
                <a:spcPct val="80000"/>
              </a:spcBef>
              <a:buClr>
                <a:srgbClr val="1E7FB8"/>
              </a:buClr>
              <a:buFont typeface="Wingdings" pitchFamily="2" charset="2"/>
              <a:buChar char="l"/>
              <a:defRPr sz="2800">
                <a:solidFill>
                  <a:srgbClr val="000066"/>
                </a:solidFill>
                <a:latin typeface="Arial" charset="0"/>
                <a:cs typeface="Arial" charset="0"/>
              </a:defRPr>
            </a:lvl1pPr>
            <a:lvl2pPr marL="742950" indent="-285750" defTabSz="1042988" eaLnBrk="0" hangingPunct="0">
              <a:spcBef>
                <a:spcPct val="20000"/>
              </a:spcBef>
              <a:buClr>
                <a:srgbClr val="1E7FB8"/>
              </a:buClr>
              <a:buFont typeface="Arial" charset="0"/>
              <a:buChar char="–"/>
              <a:defRPr sz="2400">
                <a:solidFill>
                  <a:srgbClr val="000066"/>
                </a:solidFill>
                <a:latin typeface="Arial" charset="0"/>
                <a:cs typeface="Arial" charset="0"/>
              </a:defRPr>
            </a:lvl2pPr>
            <a:lvl3pPr marL="1143000" indent="-228600" defTabSz="1042988" eaLnBrk="0" hangingPunct="0">
              <a:spcBef>
                <a:spcPct val="20000"/>
              </a:spcBef>
              <a:buClr>
                <a:srgbClr val="1E7FB8"/>
              </a:buClr>
              <a:buChar char="•"/>
              <a:defRPr sz="2400">
                <a:solidFill>
                  <a:srgbClr val="000066"/>
                </a:solidFill>
                <a:latin typeface="Arial Narrow" pitchFamily="34" charset="0"/>
                <a:cs typeface="Arial" charset="0"/>
              </a:defRPr>
            </a:lvl3pPr>
            <a:lvl4pPr marL="1600200" indent="-228600" defTabSz="1042988" eaLnBrk="0" hangingPunct="0">
              <a:spcBef>
                <a:spcPct val="20000"/>
              </a:spcBef>
              <a:buClr>
                <a:srgbClr val="1E7FB8"/>
              </a:buClr>
              <a:buChar char="–"/>
              <a:defRPr sz="2400">
                <a:solidFill>
                  <a:srgbClr val="000066"/>
                </a:solidFill>
                <a:latin typeface="Arial Narrow" pitchFamily="34" charset="0"/>
                <a:cs typeface="Arial" charset="0"/>
              </a:defRPr>
            </a:lvl4pPr>
            <a:lvl5pPr marL="2057400" indent="-228600" algn="r" defTabSz="1042988" rtl="1" eaLnBrk="0" hangingPunct="0">
              <a:spcBef>
                <a:spcPct val="20000"/>
              </a:spcBef>
              <a:buChar char="»"/>
              <a:defRPr sz="2300">
                <a:solidFill>
                  <a:srgbClr val="000066"/>
                </a:solidFill>
                <a:latin typeface="Arial" charset="0"/>
                <a:cs typeface="Arial" charset="0"/>
              </a:defRPr>
            </a:lvl5pPr>
            <a:lvl6pPr marL="2514600" indent="-228600" algn="r" defTabSz="1042988" rtl="1" eaLnBrk="0" fontAlgn="base" hangingPunct="0">
              <a:spcBef>
                <a:spcPct val="20000"/>
              </a:spcBef>
              <a:spcAft>
                <a:spcPct val="0"/>
              </a:spcAft>
              <a:buChar char="»"/>
              <a:defRPr sz="2300">
                <a:solidFill>
                  <a:srgbClr val="000066"/>
                </a:solidFill>
                <a:latin typeface="Arial" charset="0"/>
                <a:cs typeface="Arial" charset="0"/>
              </a:defRPr>
            </a:lvl6pPr>
            <a:lvl7pPr marL="2971800" indent="-228600" algn="r" defTabSz="1042988" rtl="1" eaLnBrk="0" fontAlgn="base" hangingPunct="0">
              <a:spcBef>
                <a:spcPct val="20000"/>
              </a:spcBef>
              <a:spcAft>
                <a:spcPct val="0"/>
              </a:spcAft>
              <a:buChar char="»"/>
              <a:defRPr sz="2300">
                <a:solidFill>
                  <a:srgbClr val="000066"/>
                </a:solidFill>
                <a:latin typeface="Arial" charset="0"/>
                <a:cs typeface="Arial" charset="0"/>
              </a:defRPr>
            </a:lvl7pPr>
            <a:lvl8pPr marL="3429000" indent="-228600" algn="r" defTabSz="1042988" rtl="1" eaLnBrk="0" fontAlgn="base" hangingPunct="0">
              <a:spcBef>
                <a:spcPct val="20000"/>
              </a:spcBef>
              <a:spcAft>
                <a:spcPct val="0"/>
              </a:spcAft>
              <a:buChar char="»"/>
              <a:defRPr sz="2300">
                <a:solidFill>
                  <a:srgbClr val="000066"/>
                </a:solidFill>
                <a:latin typeface="Arial" charset="0"/>
                <a:cs typeface="Arial" charset="0"/>
              </a:defRPr>
            </a:lvl8pPr>
            <a:lvl9pPr marL="3886200" indent="-228600" algn="r" defTabSz="1042988" rtl="1" eaLnBrk="0" fontAlgn="base" hangingPunct="0">
              <a:spcBef>
                <a:spcPct val="20000"/>
              </a:spcBef>
              <a:spcAft>
                <a:spcPct val="0"/>
              </a:spcAft>
              <a:buChar char="»"/>
              <a:defRPr sz="2300">
                <a:solidFill>
                  <a:srgbClr val="000066"/>
                </a:solidFill>
                <a:latin typeface="Arial" charset="0"/>
                <a:cs typeface="Arial" charset="0"/>
              </a:defRPr>
            </a:lvl9pPr>
          </a:lstStyle>
          <a:p>
            <a:pPr rtl="1" eaLnBrk="1" hangingPunct="1">
              <a:spcBef>
                <a:spcPct val="0"/>
              </a:spcBef>
              <a:buClrTx/>
              <a:buFontTx/>
              <a:buNone/>
            </a:pPr>
            <a:endParaRPr lang="en-US" altLang="en-US" sz="3900"/>
          </a:p>
        </p:txBody>
      </p:sp>
      <p:sp>
        <p:nvSpPr>
          <p:cNvPr id="7175" name="Legend_0"/>
          <p:cNvSpPr txBox="1">
            <a:spLocks noChangeArrowheads="1"/>
          </p:cNvSpPr>
          <p:nvPr/>
        </p:nvSpPr>
        <p:spPr bwMode="auto">
          <a:xfrm>
            <a:off x="5080000" y="5207000"/>
            <a:ext cx="3200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80000"/>
              </a:spcBef>
              <a:buClr>
                <a:srgbClr val="1E7FB8"/>
              </a:buClr>
              <a:buFont typeface="Wingdings" pitchFamily="2" charset="2"/>
              <a:buChar char="l"/>
              <a:defRPr sz="2800">
                <a:solidFill>
                  <a:srgbClr val="000066"/>
                </a:solidFill>
                <a:latin typeface="Arial" charset="0"/>
                <a:cs typeface="Arial" charset="0"/>
              </a:defRPr>
            </a:lvl1pPr>
            <a:lvl2pPr marL="742950" indent="-285750" eaLnBrk="0" hangingPunct="0">
              <a:spcBef>
                <a:spcPct val="20000"/>
              </a:spcBef>
              <a:buClr>
                <a:srgbClr val="1E7FB8"/>
              </a:buClr>
              <a:buFont typeface="Arial" charset="0"/>
              <a:buChar char="–"/>
              <a:defRPr sz="2400">
                <a:solidFill>
                  <a:srgbClr val="000066"/>
                </a:solidFill>
                <a:latin typeface="Arial" charset="0"/>
                <a:cs typeface="Arial" charset="0"/>
              </a:defRPr>
            </a:lvl2pPr>
            <a:lvl3pPr marL="1143000" indent="-228600" eaLnBrk="0" hangingPunct="0">
              <a:spcBef>
                <a:spcPct val="20000"/>
              </a:spcBef>
              <a:buClr>
                <a:srgbClr val="1E7FB8"/>
              </a:buClr>
              <a:buChar char="•"/>
              <a:defRPr sz="2400">
                <a:solidFill>
                  <a:srgbClr val="000066"/>
                </a:solidFill>
                <a:latin typeface="Arial Narrow" pitchFamily="34" charset="0"/>
                <a:cs typeface="Arial" charset="0"/>
              </a:defRPr>
            </a:lvl3pPr>
            <a:lvl4pPr marL="1600200" indent="-228600" eaLnBrk="0" hangingPunct="0">
              <a:spcBef>
                <a:spcPct val="20000"/>
              </a:spcBef>
              <a:buClr>
                <a:srgbClr val="1E7FB8"/>
              </a:buClr>
              <a:buChar char="–"/>
              <a:defRPr sz="2400">
                <a:solidFill>
                  <a:srgbClr val="000066"/>
                </a:solidFill>
                <a:latin typeface="Arial Narrow" pitchFamily="34" charset="0"/>
                <a:cs typeface="Arial" charset="0"/>
              </a:defRPr>
            </a:lvl4pPr>
            <a:lvl5pPr marL="2057400" indent="-228600" algn="r" rtl="1" eaLnBrk="0" hangingPunct="0">
              <a:spcBef>
                <a:spcPct val="20000"/>
              </a:spcBef>
              <a:buChar char="»"/>
              <a:defRPr sz="2300">
                <a:solidFill>
                  <a:srgbClr val="000066"/>
                </a:solidFill>
                <a:latin typeface="Arial" charset="0"/>
                <a:cs typeface="Arial" charset="0"/>
              </a:defRPr>
            </a:lvl5pPr>
            <a:lvl6pPr marL="2514600" indent="-228600" algn="r" rtl="1" eaLnBrk="0" fontAlgn="base" hangingPunct="0">
              <a:spcBef>
                <a:spcPct val="20000"/>
              </a:spcBef>
              <a:spcAft>
                <a:spcPct val="0"/>
              </a:spcAft>
              <a:buChar char="»"/>
              <a:defRPr sz="2300">
                <a:solidFill>
                  <a:srgbClr val="000066"/>
                </a:solidFill>
                <a:latin typeface="Arial" charset="0"/>
                <a:cs typeface="Arial" charset="0"/>
              </a:defRPr>
            </a:lvl6pPr>
            <a:lvl7pPr marL="2971800" indent="-228600" algn="r" rtl="1" eaLnBrk="0" fontAlgn="base" hangingPunct="0">
              <a:spcBef>
                <a:spcPct val="20000"/>
              </a:spcBef>
              <a:spcAft>
                <a:spcPct val="0"/>
              </a:spcAft>
              <a:buChar char="»"/>
              <a:defRPr sz="2300">
                <a:solidFill>
                  <a:srgbClr val="000066"/>
                </a:solidFill>
                <a:latin typeface="Arial" charset="0"/>
                <a:cs typeface="Arial" charset="0"/>
              </a:defRPr>
            </a:lvl7pPr>
            <a:lvl8pPr marL="3429000" indent="-228600" algn="r" rtl="1" eaLnBrk="0" fontAlgn="base" hangingPunct="0">
              <a:spcBef>
                <a:spcPct val="20000"/>
              </a:spcBef>
              <a:spcAft>
                <a:spcPct val="0"/>
              </a:spcAft>
              <a:buChar char="»"/>
              <a:defRPr sz="2300">
                <a:solidFill>
                  <a:srgbClr val="000066"/>
                </a:solidFill>
                <a:latin typeface="Arial" charset="0"/>
                <a:cs typeface="Arial" charset="0"/>
              </a:defRPr>
            </a:lvl8pPr>
            <a:lvl9pPr marL="3886200" indent="-228600" algn="r" rtl="1" eaLnBrk="0" fontAlgn="base" hangingPunct="0">
              <a:spcBef>
                <a:spcPct val="20000"/>
              </a:spcBef>
              <a:spcAft>
                <a:spcPct val="0"/>
              </a:spcAft>
              <a:buChar char="»"/>
              <a:defRPr sz="2300">
                <a:solidFill>
                  <a:srgbClr val="000066"/>
                </a:solidFill>
                <a:latin typeface="Arial" charset="0"/>
                <a:cs typeface="Arial" charset="0"/>
              </a:defRPr>
            </a:lvl9pPr>
          </a:lstStyle>
          <a:p>
            <a:pPr rtl="1" eaLnBrk="1" hangingPunct="1">
              <a:spcBef>
                <a:spcPct val="0"/>
              </a:spcBef>
              <a:buClrTx/>
              <a:buFontTx/>
              <a:buNone/>
            </a:pPr>
            <a:r>
              <a:rPr lang="en-US" altLang="en-US" sz="900">
                <a:latin typeface="Times New Roman" pitchFamily="18" charset="0"/>
                <a:cs typeface="Times New Roman" pitchFamily="18" charset="0"/>
                <a:sym typeface="Times New Roman" pitchFamily="18" charset="0"/>
              </a:rPr>
              <a:t>&lt; 50%  </a:t>
            </a:r>
            <a:r>
              <a:rPr lang="en-US" altLang="en-US" sz="900" i="1">
                <a:latin typeface="Times New Roman" pitchFamily="18" charset="0"/>
                <a:cs typeface="Times New Roman" pitchFamily="18" charset="0"/>
                <a:sym typeface="Times New Roman" pitchFamily="18" charset="0"/>
              </a:rPr>
              <a:t> (4 countries  or 2%)</a:t>
            </a:r>
          </a:p>
        </p:txBody>
      </p:sp>
      <p:sp>
        <p:nvSpPr>
          <p:cNvPr id="7176" name="Box1"/>
          <p:cNvSpPr>
            <a:spLocks noChangeArrowheads="1"/>
          </p:cNvSpPr>
          <p:nvPr/>
        </p:nvSpPr>
        <p:spPr bwMode="auto">
          <a:xfrm>
            <a:off x="4533900" y="5435600"/>
            <a:ext cx="508000" cy="139700"/>
          </a:xfrm>
          <a:prstGeom prst="rect">
            <a:avLst/>
          </a:prstGeom>
          <a:solidFill>
            <a:srgbClr val="BEE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42988" eaLnBrk="0" hangingPunct="0">
              <a:spcBef>
                <a:spcPct val="80000"/>
              </a:spcBef>
              <a:buClr>
                <a:srgbClr val="1E7FB8"/>
              </a:buClr>
              <a:buFont typeface="Wingdings" pitchFamily="2" charset="2"/>
              <a:buChar char="l"/>
              <a:defRPr sz="2800">
                <a:solidFill>
                  <a:srgbClr val="000066"/>
                </a:solidFill>
                <a:latin typeface="Arial" charset="0"/>
                <a:cs typeface="Arial" charset="0"/>
              </a:defRPr>
            </a:lvl1pPr>
            <a:lvl2pPr marL="742950" indent="-285750" defTabSz="1042988" eaLnBrk="0" hangingPunct="0">
              <a:spcBef>
                <a:spcPct val="20000"/>
              </a:spcBef>
              <a:buClr>
                <a:srgbClr val="1E7FB8"/>
              </a:buClr>
              <a:buFont typeface="Arial" charset="0"/>
              <a:buChar char="–"/>
              <a:defRPr sz="2400">
                <a:solidFill>
                  <a:srgbClr val="000066"/>
                </a:solidFill>
                <a:latin typeface="Arial" charset="0"/>
                <a:cs typeface="Arial" charset="0"/>
              </a:defRPr>
            </a:lvl2pPr>
            <a:lvl3pPr marL="1143000" indent="-228600" defTabSz="1042988" eaLnBrk="0" hangingPunct="0">
              <a:spcBef>
                <a:spcPct val="20000"/>
              </a:spcBef>
              <a:buClr>
                <a:srgbClr val="1E7FB8"/>
              </a:buClr>
              <a:buChar char="•"/>
              <a:defRPr sz="2400">
                <a:solidFill>
                  <a:srgbClr val="000066"/>
                </a:solidFill>
                <a:latin typeface="Arial Narrow" pitchFamily="34" charset="0"/>
                <a:cs typeface="Arial" charset="0"/>
              </a:defRPr>
            </a:lvl3pPr>
            <a:lvl4pPr marL="1600200" indent="-228600" defTabSz="1042988" eaLnBrk="0" hangingPunct="0">
              <a:spcBef>
                <a:spcPct val="20000"/>
              </a:spcBef>
              <a:buClr>
                <a:srgbClr val="1E7FB8"/>
              </a:buClr>
              <a:buChar char="–"/>
              <a:defRPr sz="2400">
                <a:solidFill>
                  <a:srgbClr val="000066"/>
                </a:solidFill>
                <a:latin typeface="Arial Narrow" pitchFamily="34" charset="0"/>
                <a:cs typeface="Arial" charset="0"/>
              </a:defRPr>
            </a:lvl4pPr>
            <a:lvl5pPr marL="2057400" indent="-228600" algn="r" defTabSz="1042988" rtl="1" eaLnBrk="0" hangingPunct="0">
              <a:spcBef>
                <a:spcPct val="20000"/>
              </a:spcBef>
              <a:buChar char="»"/>
              <a:defRPr sz="2300">
                <a:solidFill>
                  <a:srgbClr val="000066"/>
                </a:solidFill>
                <a:latin typeface="Arial" charset="0"/>
                <a:cs typeface="Arial" charset="0"/>
              </a:defRPr>
            </a:lvl5pPr>
            <a:lvl6pPr marL="2514600" indent="-228600" algn="r" defTabSz="1042988" rtl="1" eaLnBrk="0" fontAlgn="base" hangingPunct="0">
              <a:spcBef>
                <a:spcPct val="20000"/>
              </a:spcBef>
              <a:spcAft>
                <a:spcPct val="0"/>
              </a:spcAft>
              <a:buChar char="»"/>
              <a:defRPr sz="2300">
                <a:solidFill>
                  <a:srgbClr val="000066"/>
                </a:solidFill>
                <a:latin typeface="Arial" charset="0"/>
                <a:cs typeface="Arial" charset="0"/>
              </a:defRPr>
            </a:lvl6pPr>
            <a:lvl7pPr marL="2971800" indent="-228600" algn="r" defTabSz="1042988" rtl="1" eaLnBrk="0" fontAlgn="base" hangingPunct="0">
              <a:spcBef>
                <a:spcPct val="20000"/>
              </a:spcBef>
              <a:spcAft>
                <a:spcPct val="0"/>
              </a:spcAft>
              <a:buChar char="»"/>
              <a:defRPr sz="2300">
                <a:solidFill>
                  <a:srgbClr val="000066"/>
                </a:solidFill>
                <a:latin typeface="Arial" charset="0"/>
                <a:cs typeface="Arial" charset="0"/>
              </a:defRPr>
            </a:lvl7pPr>
            <a:lvl8pPr marL="3429000" indent="-228600" algn="r" defTabSz="1042988" rtl="1" eaLnBrk="0" fontAlgn="base" hangingPunct="0">
              <a:spcBef>
                <a:spcPct val="20000"/>
              </a:spcBef>
              <a:spcAft>
                <a:spcPct val="0"/>
              </a:spcAft>
              <a:buChar char="»"/>
              <a:defRPr sz="2300">
                <a:solidFill>
                  <a:srgbClr val="000066"/>
                </a:solidFill>
                <a:latin typeface="Arial" charset="0"/>
                <a:cs typeface="Arial" charset="0"/>
              </a:defRPr>
            </a:lvl8pPr>
            <a:lvl9pPr marL="3886200" indent="-228600" algn="r" defTabSz="1042988" rtl="1" eaLnBrk="0" fontAlgn="base" hangingPunct="0">
              <a:spcBef>
                <a:spcPct val="20000"/>
              </a:spcBef>
              <a:spcAft>
                <a:spcPct val="0"/>
              </a:spcAft>
              <a:buChar char="»"/>
              <a:defRPr sz="2300">
                <a:solidFill>
                  <a:srgbClr val="000066"/>
                </a:solidFill>
                <a:latin typeface="Arial" charset="0"/>
                <a:cs typeface="Arial" charset="0"/>
              </a:defRPr>
            </a:lvl9pPr>
          </a:lstStyle>
          <a:p>
            <a:pPr rtl="1" eaLnBrk="1" hangingPunct="1">
              <a:spcBef>
                <a:spcPct val="0"/>
              </a:spcBef>
              <a:buClrTx/>
              <a:buFontTx/>
              <a:buNone/>
            </a:pPr>
            <a:endParaRPr lang="en-US" altLang="en-US" sz="3900"/>
          </a:p>
        </p:txBody>
      </p:sp>
      <p:sp>
        <p:nvSpPr>
          <p:cNvPr id="7177" name="Legend_1"/>
          <p:cNvSpPr txBox="1">
            <a:spLocks noChangeArrowheads="1"/>
          </p:cNvSpPr>
          <p:nvPr/>
        </p:nvSpPr>
        <p:spPr bwMode="auto">
          <a:xfrm>
            <a:off x="5080000" y="5397500"/>
            <a:ext cx="3200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80000"/>
              </a:spcBef>
              <a:buClr>
                <a:srgbClr val="1E7FB8"/>
              </a:buClr>
              <a:buFont typeface="Wingdings" pitchFamily="2" charset="2"/>
              <a:buChar char="l"/>
              <a:defRPr sz="2800">
                <a:solidFill>
                  <a:srgbClr val="000066"/>
                </a:solidFill>
                <a:latin typeface="Arial" charset="0"/>
                <a:cs typeface="Arial" charset="0"/>
              </a:defRPr>
            </a:lvl1pPr>
            <a:lvl2pPr marL="742950" indent="-285750" eaLnBrk="0" hangingPunct="0">
              <a:spcBef>
                <a:spcPct val="20000"/>
              </a:spcBef>
              <a:buClr>
                <a:srgbClr val="1E7FB8"/>
              </a:buClr>
              <a:buFont typeface="Arial" charset="0"/>
              <a:buChar char="–"/>
              <a:defRPr sz="2400">
                <a:solidFill>
                  <a:srgbClr val="000066"/>
                </a:solidFill>
                <a:latin typeface="Arial" charset="0"/>
                <a:cs typeface="Arial" charset="0"/>
              </a:defRPr>
            </a:lvl2pPr>
            <a:lvl3pPr marL="1143000" indent="-228600" eaLnBrk="0" hangingPunct="0">
              <a:spcBef>
                <a:spcPct val="20000"/>
              </a:spcBef>
              <a:buClr>
                <a:srgbClr val="1E7FB8"/>
              </a:buClr>
              <a:buChar char="•"/>
              <a:defRPr sz="2400">
                <a:solidFill>
                  <a:srgbClr val="000066"/>
                </a:solidFill>
                <a:latin typeface="Arial Narrow" pitchFamily="34" charset="0"/>
                <a:cs typeface="Arial" charset="0"/>
              </a:defRPr>
            </a:lvl3pPr>
            <a:lvl4pPr marL="1600200" indent="-228600" eaLnBrk="0" hangingPunct="0">
              <a:spcBef>
                <a:spcPct val="20000"/>
              </a:spcBef>
              <a:buClr>
                <a:srgbClr val="1E7FB8"/>
              </a:buClr>
              <a:buChar char="–"/>
              <a:defRPr sz="2400">
                <a:solidFill>
                  <a:srgbClr val="000066"/>
                </a:solidFill>
                <a:latin typeface="Arial Narrow" pitchFamily="34" charset="0"/>
                <a:cs typeface="Arial" charset="0"/>
              </a:defRPr>
            </a:lvl4pPr>
            <a:lvl5pPr marL="2057400" indent="-228600" algn="r" rtl="1" eaLnBrk="0" hangingPunct="0">
              <a:spcBef>
                <a:spcPct val="20000"/>
              </a:spcBef>
              <a:buChar char="»"/>
              <a:defRPr sz="2300">
                <a:solidFill>
                  <a:srgbClr val="000066"/>
                </a:solidFill>
                <a:latin typeface="Arial" charset="0"/>
                <a:cs typeface="Arial" charset="0"/>
              </a:defRPr>
            </a:lvl5pPr>
            <a:lvl6pPr marL="2514600" indent="-228600" algn="r" rtl="1" eaLnBrk="0" fontAlgn="base" hangingPunct="0">
              <a:spcBef>
                <a:spcPct val="20000"/>
              </a:spcBef>
              <a:spcAft>
                <a:spcPct val="0"/>
              </a:spcAft>
              <a:buChar char="»"/>
              <a:defRPr sz="2300">
                <a:solidFill>
                  <a:srgbClr val="000066"/>
                </a:solidFill>
                <a:latin typeface="Arial" charset="0"/>
                <a:cs typeface="Arial" charset="0"/>
              </a:defRPr>
            </a:lvl6pPr>
            <a:lvl7pPr marL="2971800" indent="-228600" algn="r" rtl="1" eaLnBrk="0" fontAlgn="base" hangingPunct="0">
              <a:spcBef>
                <a:spcPct val="20000"/>
              </a:spcBef>
              <a:spcAft>
                <a:spcPct val="0"/>
              </a:spcAft>
              <a:buChar char="»"/>
              <a:defRPr sz="2300">
                <a:solidFill>
                  <a:srgbClr val="000066"/>
                </a:solidFill>
                <a:latin typeface="Arial" charset="0"/>
                <a:cs typeface="Arial" charset="0"/>
              </a:defRPr>
            </a:lvl7pPr>
            <a:lvl8pPr marL="3429000" indent="-228600" algn="r" rtl="1" eaLnBrk="0" fontAlgn="base" hangingPunct="0">
              <a:spcBef>
                <a:spcPct val="20000"/>
              </a:spcBef>
              <a:spcAft>
                <a:spcPct val="0"/>
              </a:spcAft>
              <a:buChar char="»"/>
              <a:defRPr sz="2300">
                <a:solidFill>
                  <a:srgbClr val="000066"/>
                </a:solidFill>
                <a:latin typeface="Arial" charset="0"/>
                <a:cs typeface="Arial" charset="0"/>
              </a:defRPr>
            </a:lvl8pPr>
            <a:lvl9pPr marL="3886200" indent="-228600" algn="r" rtl="1" eaLnBrk="0" fontAlgn="base" hangingPunct="0">
              <a:spcBef>
                <a:spcPct val="20000"/>
              </a:spcBef>
              <a:spcAft>
                <a:spcPct val="0"/>
              </a:spcAft>
              <a:buChar char="»"/>
              <a:defRPr sz="2300">
                <a:solidFill>
                  <a:srgbClr val="000066"/>
                </a:solidFill>
                <a:latin typeface="Arial" charset="0"/>
                <a:cs typeface="Arial" charset="0"/>
              </a:defRPr>
            </a:lvl9pPr>
          </a:lstStyle>
          <a:p>
            <a:pPr rtl="1" eaLnBrk="1" hangingPunct="1">
              <a:spcBef>
                <a:spcPct val="0"/>
              </a:spcBef>
              <a:buClrTx/>
              <a:buFontTx/>
              <a:buNone/>
            </a:pPr>
            <a:r>
              <a:rPr lang="en-US" altLang="en-US" sz="900">
                <a:latin typeface="Times New Roman" pitchFamily="18" charset="0"/>
                <a:cs typeface="Times New Roman" pitchFamily="18" charset="0"/>
                <a:sym typeface="Times New Roman" pitchFamily="18" charset="0"/>
              </a:rPr>
              <a:t>&gt;= 50%  </a:t>
            </a:r>
            <a:r>
              <a:rPr lang="en-US" altLang="en-US" sz="900" i="1">
                <a:latin typeface="Times New Roman" pitchFamily="18" charset="0"/>
                <a:cs typeface="Times New Roman" pitchFamily="18" charset="0"/>
                <a:sym typeface="Times New Roman" pitchFamily="18" charset="0"/>
              </a:rPr>
              <a:t> (190 countries  or 98%)</a:t>
            </a:r>
          </a:p>
        </p:txBody>
      </p:sp>
      <p:sp>
        <p:nvSpPr>
          <p:cNvPr id="7178" name="Box2"/>
          <p:cNvSpPr>
            <a:spLocks noChangeArrowheads="1"/>
          </p:cNvSpPr>
          <p:nvPr/>
        </p:nvSpPr>
        <p:spPr bwMode="auto">
          <a:xfrm>
            <a:off x="4533900" y="5626100"/>
            <a:ext cx="508000" cy="139700"/>
          </a:xfrm>
          <a:prstGeom prst="rect">
            <a:avLst/>
          </a:prstGeom>
          <a:solidFill>
            <a:srgbClr val="F0F0F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42988" eaLnBrk="0" hangingPunct="0">
              <a:spcBef>
                <a:spcPct val="80000"/>
              </a:spcBef>
              <a:buClr>
                <a:srgbClr val="1E7FB8"/>
              </a:buClr>
              <a:buFont typeface="Wingdings" pitchFamily="2" charset="2"/>
              <a:buChar char="l"/>
              <a:defRPr sz="2800">
                <a:solidFill>
                  <a:srgbClr val="000066"/>
                </a:solidFill>
                <a:latin typeface="Arial" charset="0"/>
                <a:cs typeface="Arial" charset="0"/>
              </a:defRPr>
            </a:lvl1pPr>
            <a:lvl2pPr marL="742950" indent="-285750" defTabSz="1042988" eaLnBrk="0" hangingPunct="0">
              <a:spcBef>
                <a:spcPct val="20000"/>
              </a:spcBef>
              <a:buClr>
                <a:srgbClr val="1E7FB8"/>
              </a:buClr>
              <a:buFont typeface="Arial" charset="0"/>
              <a:buChar char="–"/>
              <a:defRPr sz="2400">
                <a:solidFill>
                  <a:srgbClr val="000066"/>
                </a:solidFill>
                <a:latin typeface="Arial" charset="0"/>
                <a:cs typeface="Arial" charset="0"/>
              </a:defRPr>
            </a:lvl2pPr>
            <a:lvl3pPr marL="1143000" indent="-228600" defTabSz="1042988" eaLnBrk="0" hangingPunct="0">
              <a:spcBef>
                <a:spcPct val="20000"/>
              </a:spcBef>
              <a:buClr>
                <a:srgbClr val="1E7FB8"/>
              </a:buClr>
              <a:buChar char="•"/>
              <a:defRPr sz="2400">
                <a:solidFill>
                  <a:srgbClr val="000066"/>
                </a:solidFill>
                <a:latin typeface="Arial Narrow" pitchFamily="34" charset="0"/>
                <a:cs typeface="Arial" charset="0"/>
              </a:defRPr>
            </a:lvl3pPr>
            <a:lvl4pPr marL="1600200" indent="-228600" defTabSz="1042988" eaLnBrk="0" hangingPunct="0">
              <a:spcBef>
                <a:spcPct val="20000"/>
              </a:spcBef>
              <a:buClr>
                <a:srgbClr val="1E7FB8"/>
              </a:buClr>
              <a:buChar char="–"/>
              <a:defRPr sz="2400">
                <a:solidFill>
                  <a:srgbClr val="000066"/>
                </a:solidFill>
                <a:latin typeface="Arial Narrow" pitchFamily="34" charset="0"/>
                <a:cs typeface="Arial" charset="0"/>
              </a:defRPr>
            </a:lvl4pPr>
            <a:lvl5pPr marL="2057400" indent="-228600" algn="r" defTabSz="1042988" rtl="1" eaLnBrk="0" hangingPunct="0">
              <a:spcBef>
                <a:spcPct val="20000"/>
              </a:spcBef>
              <a:buChar char="»"/>
              <a:defRPr sz="2300">
                <a:solidFill>
                  <a:srgbClr val="000066"/>
                </a:solidFill>
                <a:latin typeface="Arial" charset="0"/>
                <a:cs typeface="Arial" charset="0"/>
              </a:defRPr>
            </a:lvl5pPr>
            <a:lvl6pPr marL="2514600" indent="-228600" algn="r" defTabSz="1042988" rtl="1" eaLnBrk="0" fontAlgn="base" hangingPunct="0">
              <a:spcBef>
                <a:spcPct val="20000"/>
              </a:spcBef>
              <a:spcAft>
                <a:spcPct val="0"/>
              </a:spcAft>
              <a:buChar char="»"/>
              <a:defRPr sz="2300">
                <a:solidFill>
                  <a:srgbClr val="000066"/>
                </a:solidFill>
                <a:latin typeface="Arial" charset="0"/>
                <a:cs typeface="Arial" charset="0"/>
              </a:defRPr>
            </a:lvl6pPr>
            <a:lvl7pPr marL="2971800" indent="-228600" algn="r" defTabSz="1042988" rtl="1" eaLnBrk="0" fontAlgn="base" hangingPunct="0">
              <a:spcBef>
                <a:spcPct val="20000"/>
              </a:spcBef>
              <a:spcAft>
                <a:spcPct val="0"/>
              </a:spcAft>
              <a:buChar char="»"/>
              <a:defRPr sz="2300">
                <a:solidFill>
                  <a:srgbClr val="000066"/>
                </a:solidFill>
                <a:latin typeface="Arial" charset="0"/>
                <a:cs typeface="Arial" charset="0"/>
              </a:defRPr>
            </a:lvl7pPr>
            <a:lvl8pPr marL="3429000" indent="-228600" algn="r" defTabSz="1042988" rtl="1" eaLnBrk="0" fontAlgn="base" hangingPunct="0">
              <a:spcBef>
                <a:spcPct val="20000"/>
              </a:spcBef>
              <a:spcAft>
                <a:spcPct val="0"/>
              </a:spcAft>
              <a:buChar char="»"/>
              <a:defRPr sz="2300">
                <a:solidFill>
                  <a:srgbClr val="000066"/>
                </a:solidFill>
                <a:latin typeface="Arial" charset="0"/>
                <a:cs typeface="Arial" charset="0"/>
              </a:defRPr>
            </a:lvl8pPr>
            <a:lvl9pPr marL="3886200" indent="-228600" algn="r" defTabSz="1042988" rtl="1" eaLnBrk="0" fontAlgn="base" hangingPunct="0">
              <a:spcBef>
                <a:spcPct val="20000"/>
              </a:spcBef>
              <a:spcAft>
                <a:spcPct val="0"/>
              </a:spcAft>
              <a:buChar char="»"/>
              <a:defRPr sz="2300">
                <a:solidFill>
                  <a:srgbClr val="000066"/>
                </a:solidFill>
                <a:latin typeface="Arial" charset="0"/>
                <a:cs typeface="Arial" charset="0"/>
              </a:defRPr>
            </a:lvl9pPr>
          </a:lstStyle>
          <a:p>
            <a:pPr rtl="1" eaLnBrk="1" hangingPunct="1">
              <a:spcBef>
                <a:spcPct val="0"/>
              </a:spcBef>
              <a:buClrTx/>
              <a:buFontTx/>
              <a:buNone/>
            </a:pPr>
            <a:endParaRPr lang="en-US" altLang="en-US" sz="3900"/>
          </a:p>
        </p:txBody>
      </p:sp>
      <p:sp>
        <p:nvSpPr>
          <p:cNvPr id="7179" name="Legend_2"/>
          <p:cNvSpPr txBox="1">
            <a:spLocks noChangeArrowheads="1"/>
          </p:cNvSpPr>
          <p:nvPr/>
        </p:nvSpPr>
        <p:spPr bwMode="auto">
          <a:xfrm>
            <a:off x="5080000" y="5588000"/>
            <a:ext cx="3200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80000"/>
              </a:spcBef>
              <a:buClr>
                <a:srgbClr val="1E7FB8"/>
              </a:buClr>
              <a:buFont typeface="Wingdings" pitchFamily="2" charset="2"/>
              <a:buChar char="l"/>
              <a:defRPr sz="2800">
                <a:solidFill>
                  <a:srgbClr val="000066"/>
                </a:solidFill>
                <a:latin typeface="Arial" charset="0"/>
                <a:cs typeface="Arial" charset="0"/>
              </a:defRPr>
            </a:lvl1pPr>
            <a:lvl2pPr marL="742950" indent="-285750" eaLnBrk="0" hangingPunct="0">
              <a:spcBef>
                <a:spcPct val="20000"/>
              </a:spcBef>
              <a:buClr>
                <a:srgbClr val="1E7FB8"/>
              </a:buClr>
              <a:buFont typeface="Arial" charset="0"/>
              <a:buChar char="–"/>
              <a:defRPr sz="2400">
                <a:solidFill>
                  <a:srgbClr val="000066"/>
                </a:solidFill>
                <a:latin typeface="Arial" charset="0"/>
                <a:cs typeface="Arial" charset="0"/>
              </a:defRPr>
            </a:lvl2pPr>
            <a:lvl3pPr marL="1143000" indent="-228600" eaLnBrk="0" hangingPunct="0">
              <a:spcBef>
                <a:spcPct val="20000"/>
              </a:spcBef>
              <a:buClr>
                <a:srgbClr val="1E7FB8"/>
              </a:buClr>
              <a:buChar char="•"/>
              <a:defRPr sz="2400">
                <a:solidFill>
                  <a:srgbClr val="000066"/>
                </a:solidFill>
                <a:latin typeface="Arial Narrow" pitchFamily="34" charset="0"/>
                <a:cs typeface="Arial" charset="0"/>
              </a:defRPr>
            </a:lvl3pPr>
            <a:lvl4pPr marL="1600200" indent="-228600" eaLnBrk="0" hangingPunct="0">
              <a:spcBef>
                <a:spcPct val="20000"/>
              </a:spcBef>
              <a:buClr>
                <a:srgbClr val="1E7FB8"/>
              </a:buClr>
              <a:buChar char="–"/>
              <a:defRPr sz="2400">
                <a:solidFill>
                  <a:srgbClr val="000066"/>
                </a:solidFill>
                <a:latin typeface="Arial Narrow" pitchFamily="34" charset="0"/>
                <a:cs typeface="Arial" charset="0"/>
              </a:defRPr>
            </a:lvl4pPr>
            <a:lvl5pPr marL="2057400" indent="-228600" algn="r" rtl="1" eaLnBrk="0" hangingPunct="0">
              <a:spcBef>
                <a:spcPct val="20000"/>
              </a:spcBef>
              <a:buChar char="»"/>
              <a:defRPr sz="2300">
                <a:solidFill>
                  <a:srgbClr val="000066"/>
                </a:solidFill>
                <a:latin typeface="Arial" charset="0"/>
                <a:cs typeface="Arial" charset="0"/>
              </a:defRPr>
            </a:lvl5pPr>
            <a:lvl6pPr marL="2514600" indent="-228600" algn="r" rtl="1" eaLnBrk="0" fontAlgn="base" hangingPunct="0">
              <a:spcBef>
                <a:spcPct val="20000"/>
              </a:spcBef>
              <a:spcAft>
                <a:spcPct val="0"/>
              </a:spcAft>
              <a:buChar char="»"/>
              <a:defRPr sz="2300">
                <a:solidFill>
                  <a:srgbClr val="000066"/>
                </a:solidFill>
                <a:latin typeface="Arial" charset="0"/>
                <a:cs typeface="Arial" charset="0"/>
              </a:defRPr>
            </a:lvl6pPr>
            <a:lvl7pPr marL="2971800" indent="-228600" algn="r" rtl="1" eaLnBrk="0" fontAlgn="base" hangingPunct="0">
              <a:spcBef>
                <a:spcPct val="20000"/>
              </a:spcBef>
              <a:spcAft>
                <a:spcPct val="0"/>
              </a:spcAft>
              <a:buChar char="»"/>
              <a:defRPr sz="2300">
                <a:solidFill>
                  <a:srgbClr val="000066"/>
                </a:solidFill>
                <a:latin typeface="Arial" charset="0"/>
                <a:cs typeface="Arial" charset="0"/>
              </a:defRPr>
            </a:lvl7pPr>
            <a:lvl8pPr marL="3429000" indent="-228600" algn="r" rtl="1" eaLnBrk="0" fontAlgn="base" hangingPunct="0">
              <a:spcBef>
                <a:spcPct val="20000"/>
              </a:spcBef>
              <a:spcAft>
                <a:spcPct val="0"/>
              </a:spcAft>
              <a:buChar char="»"/>
              <a:defRPr sz="2300">
                <a:solidFill>
                  <a:srgbClr val="000066"/>
                </a:solidFill>
                <a:latin typeface="Arial" charset="0"/>
                <a:cs typeface="Arial" charset="0"/>
              </a:defRPr>
            </a:lvl8pPr>
            <a:lvl9pPr marL="3886200" indent="-228600" algn="r" rtl="1" eaLnBrk="0" fontAlgn="base" hangingPunct="0">
              <a:spcBef>
                <a:spcPct val="20000"/>
              </a:spcBef>
              <a:spcAft>
                <a:spcPct val="0"/>
              </a:spcAft>
              <a:buChar char="»"/>
              <a:defRPr sz="2300">
                <a:solidFill>
                  <a:srgbClr val="000066"/>
                </a:solidFill>
                <a:latin typeface="Arial" charset="0"/>
                <a:cs typeface="Arial" charset="0"/>
              </a:defRPr>
            </a:lvl9pPr>
          </a:lstStyle>
          <a:p>
            <a:pPr rtl="1" eaLnBrk="1" hangingPunct="1">
              <a:spcBef>
                <a:spcPct val="0"/>
              </a:spcBef>
              <a:buClrTx/>
              <a:buFontTx/>
              <a:buNone/>
            </a:pPr>
            <a:r>
              <a:rPr lang="en-US" altLang="en-US" sz="900">
                <a:latin typeface="Times New Roman" pitchFamily="18" charset="0"/>
                <a:cs typeface="Times New Roman" pitchFamily="18" charset="0"/>
                <a:sym typeface="Times New Roman" pitchFamily="18" charset="0"/>
              </a:rPr>
              <a:t>Not available</a:t>
            </a:r>
            <a:endParaRPr lang="en-US" altLang="en-US" sz="900" i="1">
              <a:latin typeface="Times New Roman" pitchFamily="18" charset="0"/>
              <a:cs typeface="Times New Roman" pitchFamily="18" charset="0"/>
              <a:sym typeface="Times New Roman" pitchFamily="18" charset="0"/>
            </a:endParaRPr>
          </a:p>
        </p:txBody>
      </p:sp>
      <p:sp>
        <p:nvSpPr>
          <p:cNvPr id="7180" name="Box3"/>
          <p:cNvSpPr>
            <a:spLocks noChangeArrowheads="1"/>
          </p:cNvSpPr>
          <p:nvPr/>
        </p:nvSpPr>
        <p:spPr bwMode="auto">
          <a:xfrm>
            <a:off x="4533900" y="5816600"/>
            <a:ext cx="508000" cy="139700"/>
          </a:xfrm>
          <a:prstGeom prst="rect">
            <a:avLst/>
          </a:prstGeom>
          <a:solidFill>
            <a:srgbClr val="D2D2D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42988" eaLnBrk="0" hangingPunct="0">
              <a:spcBef>
                <a:spcPct val="80000"/>
              </a:spcBef>
              <a:buClr>
                <a:srgbClr val="1E7FB8"/>
              </a:buClr>
              <a:buFont typeface="Wingdings" pitchFamily="2" charset="2"/>
              <a:buChar char="l"/>
              <a:defRPr sz="2800">
                <a:solidFill>
                  <a:srgbClr val="000066"/>
                </a:solidFill>
                <a:latin typeface="Arial" charset="0"/>
                <a:cs typeface="Arial" charset="0"/>
              </a:defRPr>
            </a:lvl1pPr>
            <a:lvl2pPr marL="742950" indent="-285750" defTabSz="1042988" eaLnBrk="0" hangingPunct="0">
              <a:spcBef>
                <a:spcPct val="20000"/>
              </a:spcBef>
              <a:buClr>
                <a:srgbClr val="1E7FB8"/>
              </a:buClr>
              <a:buFont typeface="Arial" charset="0"/>
              <a:buChar char="–"/>
              <a:defRPr sz="2400">
                <a:solidFill>
                  <a:srgbClr val="000066"/>
                </a:solidFill>
                <a:latin typeface="Arial" charset="0"/>
                <a:cs typeface="Arial" charset="0"/>
              </a:defRPr>
            </a:lvl2pPr>
            <a:lvl3pPr marL="1143000" indent="-228600" defTabSz="1042988" eaLnBrk="0" hangingPunct="0">
              <a:spcBef>
                <a:spcPct val="20000"/>
              </a:spcBef>
              <a:buClr>
                <a:srgbClr val="1E7FB8"/>
              </a:buClr>
              <a:buChar char="•"/>
              <a:defRPr sz="2400">
                <a:solidFill>
                  <a:srgbClr val="000066"/>
                </a:solidFill>
                <a:latin typeface="Arial Narrow" pitchFamily="34" charset="0"/>
                <a:cs typeface="Arial" charset="0"/>
              </a:defRPr>
            </a:lvl3pPr>
            <a:lvl4pPr marL="1600200" indent="-228600" defTabSz="1042988" eaLnBrk="0" hangingPunct="0">
              <a:spcBef>
                <a:spcPct val="20000"/>
              </a:spcBef>
              <a:buClr>
                <a:srgbClr val="1E7FB8"/>
              </a:buClr>
              <a:buChar char="–"/>
              <a:defRPr sz="2400">
                <a:solidFill>
                  <a:srgbClr val="000066"/>
                </a:solidFill>
                <a:latin typeface="Arial Narrow" pitchFamily="34" charset="0"/>
                <a:cs typeface="Arial" charset="0"/>
              </a:defRPr>
            </a:lvl4pPr>
            <a:lvl5pPr marL="2057400" indent="-228600" algn="r" defTabSz="1042988" rtl="1" eaLnBrk="0" hangingPunct="0">
              <a:spcBef>
                <a:spcPct val="20000"/>
              </a:spcBef>
              <a:buChar char="»"/>
              <a:defRPr sz="2300">
                <a:solidFill>
                  <a:srgbClr val="000066"/>
                </a:solidFill>
                <a:latin typeface="Arial" charset="0"/>
                <a:cs typeface="Arial" charset="0"/>
              </a:defRPr>
            </a:lvl5pPr>
            <a:lvl6pPr marL="2514600" indent="-228600" algn="r" defTabSz="1042988" rtl="1" eaLnBrk="0" fontAlgn="base" hangingPunct="0">
              <a:spcBef>
                <a:spcPct val="20000"/>
              </a:spcBef>
              <a:spcAft>
                <a:spcPct val="0"/>
              </a:spcAft>
              <a:buChar char="»"/>
              <a:defRPr sz="2300">
                <a:solidFill>
                  <a:srgbClr val="000066"/>
                </a:solidFill>
                <a:latin typeface="Arial" charset="0"/>
                <a:cs typeface="Arial" charset="0"/>
              </a:defRPr>
            </a:lvl6pPr>
            <a:lvl7pPr marL="2971800" indent="-228600" algn="r" defTabSz="1042988" rtl="1" eaLnBrk="0" fontAlgn="base" hangingPunct="0">
              <a:spcBef>
                <a:spcPct val="20000"/>
              </a:spcBef>
              <a:spcAft>
                <a:spcPct val="0"/>
              </a:spcAft>
              <a:buChar char="»"/>
              <a:defRPr sz="2300">
                <a:solidFill>
                  <a:srgbClr val="000066"/>
                </a:solidFill>
                <a:latin typeface="Arial" charset="0"/>
                <a:cs typeface="Arial" charset="0"/>
              </a:defRPr>
            </a:lvl7pPr>
            <a:lvl8pPr marL="3429000" indent="-228600" algn="r" defTabSz="1042988" rtl="1" eaLnBrk="0" fontAlgn="base" hangingPunct="0">
              <a:spcBef>
                <a:spcPct val="20000"/>
              </a:spcBef>
              <a:spcAft>
                <a:spcPct val="0"/>
              </a:spcAft>
              <a:buChar char="»"/>
              <a:defRPr sz="2300">
                <a:solidFill>
                  <a:srgbClr val="000066"/>
                </a:solidFill>
                <a:latin typeface="Arial" charset="0"/>
                <a:cs typeface="Arial" charset="0"/>
              </a:defRPr>
            </a:lvl8pPr>
            <a:lvl9pPr marL="3886200" indent="-228600" algn="r" defTabSz="1042988" rtl="1" eaLnBrk="0" fontAlgn="base" hangingPunct="0">
              <a:spcBef>
                <a:spcPct val="20000"/>
              </a:spcBef>
              <a:spcAft>
                <a:spcPct val="0"/>
              </a:spcAft>
              <a:buChar char="»"/>
              <a:defRPr sz="2300">
                <a:solidFill>
                  <a:srgbClr val="000066"/>
                </a:solidFill>
                <a:latin typeface="Arial" charset="0"/>
                <a:cs typeface="Arial" charset="0"/>
              </a:defRPr>
            </a:lvl9pPr>
          </a:lstStyle>
          <a:p>
            <a:pPr rtl="1" eaLnBrk="1" hangingPunct="1">
              <a:spcBef>
                <a:spcPct val="0"/>
              </a:spcBef>
              <a:buClrTx/>
              <a:buFontTx/>
              <a:buNone/>
            </a:pPr>
            <a:endParaRPr lang="en-US" altLang="en-US" sz="3900"/>
          </a:p>
        </p:txBody>
      </p:sp>
      <p:sp>
        <p:nvSpPr>
          <p:cNvPr id="7181" name="Legend_3"/>
          <p:cNvSpPr txBox="1">
            <a:spLocks noChangeArrowheads="1"/>
          </p:cNvSpPr>
          <p:nvPr/>
        </p:nvSpPr>
        <p:spPr bwMode="auto">
          <a:xfrm>
            <a:off x="5080000" y="5778500"/>
            <a:ext cx="32004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80000"/>
              </a:spcBef>
              <a:buClr>
                <a:srgbClr val="1E7FB8"/>
              </a:buClr>
              <a:buFont typeface="Wingdings" pitchFamily="2" charset="2"/>
              <a:buChar char="l"/>
              <a:defRPr sz="2800">
                <a:solidFill>
                  <a:srgbClr val="000066"/>
                </a:solidFill>
                <a:latin typeface="Arial" charset="0"/>
                <a:cs typeface="Arial" charset="0"/>
              </a:defRPr>
            </a:lvl1pPr>
            <a:lvl2pPr marL="742950" indent="-285750" eaLnBrk="0" hangingPunct="0">
              <a:spcBef>
                <a:spcPct val="20000"/>
              </a:spcBef>
              <a:buClr>
                <a:srgbClr val="1E7FB8"/>
              </a:buClr>
              <a:buFont typeface="Arial" charset="0"/>
              <a:buChar char="–"/>
              <a:defRPr sz="2400">
                <a:solidFill>
                  <a:srgbClr val="000066"/>
                </a:solidFill>
                <a:latin typeface="Arial" charset="0"/>
                <a:cs typeface="Arial" charset="0"/>
              </a:defRPr>
            </a:lvl2pPr>
            <a:lvl3pPr marL="1143000" indent="-228600" eaLnBrk="0" hangingPunct="0">
              <a:spcBef>
                <a:spcPct val="20000"/>
              </a:spcBef>
              <a:buClr>
                <a:srgbClr val="1E7FB8"/>
              </a:buClr>
              <a:buChar char="•"/>
              <a:defRPr sz="2400">
                <a:solidFill>
                  <a:srgbClr val="000066"/>
                </a:solidFill>
                <a:latin typeface="Arial Narrow" pitchFamily="34" charset="0"/>
                <a:cs typeface="Arial" charset="0"/>
              </a:defRPr>
            </a:lvl3pPr>
            <a:lvl4pPr marL="1600200" indent="-228600" eaLnBrk="0" hangingPunct="0">
              <a:spcBef>
                <a:spcPct val="20000"/>
              </a:spcBef>
              <a:buClr>
                <a:srgbClr val="1E7FB8"/>
              </a:buClr>
              <a:buChar char="–"/>
              <a:defRPr sz="2400">
                <a:solidFill>
                  <a:srgbClr val="000066"/>
                </a:solidFill>
                <a:latin typeface="Arial Narrow" pitchFamily="34" charset="0"/>
                <a:cs typeface="Arial" charset="0"/>
              </a:defRPr>
            </a:lvl4pPr>
            <a:lvl5pPr marL="2057400" indent="-228600" algn="r" rtl="1" eaLnBrk="0" hangingPunct="0">
              <a:spcBef>
                <a:spcPct val="20000"/>
              </a:spcBef>
              <a:buChar char="»"/>
              <a:defRPr sz="2300">
                <a:solidFill>
                  <a:srgbClr val="000066"/>
                </a:solidFill>
                <a:latin typeface="Arial" charset="0"/>
                <a:cs typeface="Arial" charset="0"/>
              </a:defRPr>
            </a:lvl5pPr>
            <a:lvl6pPr marL="2514600" indent="-228600" algn="r" rtl="1" eaLnBrk="0" fontAlgn="base" hangingPunct="0">
              <a:spcBef>
                <a:spcPct val="20000"/>
              </a:spcBef>
              <a:spcAft>
                <a:spcPct val="0"/>
              </a:spcAft>
              <a:buChar char="»"/>
              <a:defRPr sz="2300">
                <a:solidFill>
                  <a:srgbClr val="000066"/>
                </a:solidFill>
                <a:latin typeface="Arial" charset="0"/>
                <a:cs typeface="Arial" charset="0"/>
              </a:defRPr>
            </a:lvl6pPr>
            <a:lvl7pPr marL="2971800" indent="-228600" algn="r" rtl="1" eaLnBrk="0" fontAlgn="base" hangingPunct="0">
              <a:spcBef>
                <a:spcPct val="20000"/>
              </a:spcBef>
              <a:spcAft>
                <a:spcPct val="0"/>
              </a:spcAft>
              <a:buChar char="»"/>
              <a:defRPr sz="2300">
                <a:solidFill>
                  <a:srgbClr val="000066"/>
                </a:solidFill>
                <a:latin typeface="Arial" charset="0"/>
                <a:cs typeface="Arial" charset="0"/>
              </a:defRPr>
            </a:lvl7pPr>
            <a:lvl8pPr marL="3429000" indent="-228600" algn="r" rtl="1" eaLnBrk="0" fontAlgn="base" hangingPunct="0">
              <a:spcBef>
                <a:spcPct val="20000"/>
              </a:spcBef>
              <a:spcAft>
                <a:spcPct val="0"/>
              </a:spcAft>
              <a:buChar char="»"/>
              <a:defRPr sz="2300">
                <a:solidFill>
                  <a:srgbClr val="000066"/>
                </a:solidFill>
                <a:latin typeface="Arial" charset="0"/>
                <a:cs typeface="Arial" charset="0"/>
              </a:defRPr>
            </a:lvl8pPr>
            <a:lvl9pPr marL="3886200" indent="-228600" algn="r" rtl="1" eaLnBrk="0" fontAlgn="base" hangingPunct="0">
              <a:spcBef>
                <a:spcPct val="20000"/>
              </a:spcBef>
              <a:spcAft>
                <a:spcPct val="0"/>
              </a:spcAft>
              <a:buChar char="»"/>
              <a:defRPr sz="2300">
                <a:solidFill>
                  <a:srgbClr val="000066"/>
                </a:solidFill>
                <a:latin typeface="Arial" charset="0"/>
                <a:cs typeface="Arial" charset="0"/>
              </a:defRPr>
            </a:lvl9pPr>
          </a:lstStyle>
          <a:p>
            <a:pPr rtl="1" eaLnBrk="1" hangingPunct="1">
              <a:spcBef>
                <a:spcPct val="0"/>
              </a:spcBef>
              <a:buClrTx/>
              <a:buFontTx/>
              <a:buNone/>
            </a:pPr>
            <a:r>
              <a:rPr lang="en-US" altLang="en-US" sz="900">
                <a:latin typeface="Times New Roman" pitchFamily="18" charset="0"/>
                <a:cs typeface="Times New Roman" pitchFamily="18" charset="0"/>
                <a:sym typeface="Times New Roman" pitchFamily="18" charset="0"/>
              </a:rPr>
              <a:t>Not applicable</a:t>
            </a:r>
          </a:p>
        </p:txBody>
      </p:sp>
      <p:sp>
        <p:nvSpPr>
          <p:cNvPr id="15" name="Disclaimer"/>
          <p:cNvSpPr txBox="1">
            <a:spLocks noChangeArrowheads="1"/>
          </p:cNvSpPr>
          <p:nvPr/>
        </p:nvSpPr>
        <p:spPr bwMode="auto">
          <a:xfrm>
            <a:off x="7429500" y="60325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rtl="0" eaLnBrk="0" hangingPunct="0">
              <a:spcBef>
                <a:spcPct val="80000"/>
              </a:spcBef>
              <a:buClr>
                <a:srgbClr val="1E7FB8"/>
              </a:buClr>
              <a:buFont typeface="Wingdings" pitchFamily="2" charset="2"/>
              <a:buChar char="l"/>
              <a:defRPr sz="2800">
                <a:solidFill>
                  <a:srgbClr val="000066"/>
                </a:solidFill>
                <a:latin typeface="Arial" charset="0"/>
                <a:cs typeface="Arial" charset="0"/>
              </a:defRPr>
            </a:lvl1pPr>
            <a:lvl2pPr marL="742950" indent="-285750" rtl="0" eaLnBrk="0" hangingPunct="0">
              <a:spcBef>
                <a:spcPct val="20000"/>
              </a:spcBef>
              <a:buClr>
                <a:srgbClr val="1E7FB8"/>
              </a:buClr>
              <a:buFont typeface="Arial" charset="0"/>
              <a:buChar char="–"/>
              <a:defRPr sz="2400">
                <a:solidFill>
                  <a:srgbClr val="000066"/>
                </a:solidFill>
                <a:latin typeface="Arial" charset="0"/>
                <a:cs typeface="Arial" charset="0"/>
              </a:defRPr>
            </a:lvl2pPr>
            <a:lvl3pPr marL="1143000" indent="-228600" rtl="0" eaLnBrk="0" hangingPunct="0">
              <a:spcBef>
                <a:spcPct val="20000"/>
              </a:spcBef>
              <a:buClr>
                <a:srgbClr val="1E7FB8"/>
              </a:buClr>
              <a:buChar char="•"/>
              <a:defRPr sz="2400">
                <a:solidFill>
                  <a:srgbClr val="000066"/>
                </a:solidFill>
                <a:latin typeface="Arial Narrow" pitchFamily="34" charset="0"/>
                <a:cs typeface="Arial" charset="0"/>
              </a:defRPr>
            </a:lvl3pPr>
            <a:lvl4pPr marL="1600200" indent="-228600" rtl="0" eaLnBrk="0" hangingPunct="0">
              <a:spcBef>
                <a:spcPct val="20000"/>
              </a:spcBef>
              <a:buClr>
                <a:srgbClr val="1E7FB8"/>
              </a:buClr>
              <a:buChar char="–"/>
              <a:defRPr sz="2400">
                <a:solidFill>
                  <a:srgbClr val="000066"/>
                </a:solidFill>
                <a:latin typeface="Arial Narrow" pitchFamily="34" charset="0"/>
                <a:cs typeface="Arial" charset="0"/>
              </a:defRPr>
            </a:lvl4pPr>
            <a:lvl5pPr marL="2057400" indent="-228600" algn="r" eaLnBrk="0" hangingPunct="0">
              <a:spcBef>
                <a:spcPct val="20000"/>
              </a:spcBef>
              <a:buChar char="»"/>
              <a:defRPr sz="2300">
                <a:solidFill>
                  <a:srgbClr val="000066"/>
                </a:solidFill>
                <a:latin typeface="Arial" charset="0"/>
                <a:cs typeface="Arial" charset="0"/>
              </a:defRPr>
            </a:lvl5pPr>
            <a:lvl6pPr marL="2514600" indent="-228600" algn="r" rtl="1" eaLnBrk="0" fontAlgn="base" hangingPunct="0">
              <a:spcBef>
                <a:spcPct val="20000"/>
              </a:spcBef>
              <a:spcAft>
                <a:spcPct val="0"/>
              </a:spcAft>
              <a:buChar char="»"/>
              <a:defRPr sz="2300">
                <a:solidFill>
                  <a:srgbClr val="000066"/>
                </a:solidFill>
                <a:latin typeface="Arial" charset="0"/>
                <a:cs typeface="Arial" charset="0"/>
              </a:defRPr>
            </a:lvl6pPr>
            <a:lvl7pPr marL="2971800" indent="-228600" algn="r" rtl="1" eaLnBrk="0" fontAlgn="base" hangingPunct="0">
              <a:spcBef>
                <a:spcPct val="20000"/>
              </a:spcBef>
              <a:spcAft>
                <a:spcPct val="0"/>
              </a:spcAft>
              <a:buChar char="»"/>
              <a:defRPr sz="2300">
                <a:solidFill>
                  <a:srgbClr val="000066"/>
                </a:solidFill>
                <a:latin typeface="Arial" charset="0"/>
                <a:cs typeface="Arial" charset="0"/>
              </a:defRPr>
            </a:lvl7pPr>
            <a:lvl8pPr marL="3429000" indent="-228600" algn="r" rtl="1" eaLnBrk="0" fontAlgn="base" hangingPunct="0">
              <a:spcBef>
                <a:spcPct val="20000"/>
              </a:spcBef>
              <a:spcAft>
                <a:spcPct val="0"/>
              </a:spcAft>
              <a:buChar char="»"/>
              <a:defRPr sz="2300">
                <a:solidFill>
                  <a:srgbClr val="000066"/>
                </a:solidFill>
                <a:latin typeface="Arial" charset="0"/>
                <a:cs typeface="Arial" charset="0"/>
              </a:defRPr>
            </a:lvl8pPr>
            <a:lvl9pPr marL="3886200" indent="-228600" algn="r" rtl="1" eaLnBrk="0" fontAlgn="base" hangingPunct="0">
              <a:spcBef>
                <a:spcPct val="20000"/>
              </a:spcBef>
              <a:spcAft>
                <a:spcPct val="0"/>
              </a:spcAft>
              <a:buChar char="»"/>
              <a:defRPr sz="2300">
                <a:solidFill>
                  <a:srgbClr val="000066"/>
                </a:solidFill>
                <a:latin typeface="Arial" charset="0"/>
                <a:cs typeface="Arial" charset="0"/>
              </a:defRPr>
            </a:lvl9pPr>
          </a:lstStyle>
          <a:p>
            <a:pPr rtl="1" eaLnBrk="1" hangingPunct="1">
              <a:spcBef>
                <a:spcPct val="0"/>
              </a:spcBef>
              <a:buClrTx/>
              <a:buFontTx/>
              <a:buNone/>
            </a:pPr>
            <a:r>
              <a:rPr lang="en-US" altLang="en-US" sz="600" dirty="0">
                <a:latin typeface="Times New Roman" pitchFamily="18" charset="0"/>
                <a:cs typeface="Times New Roman" pitchFamily="18" charset="0"/>
                <a:sym typeface="Times New Roman" pitchFamily="18" charset="0"/>
              </a:rPr>
              <a:t>The boundaries and names shown and the designations used on this map do not imply the expression of any opinion whatsoever on the part of the World Health Organization concerning the legal status of any country, territory, city or area or of its authorities, or concerning the delimitation of its frontiers or boundaries.  Dotted lines on maps represent approximate border lines for which there may not yet be full agreement. © WHO </a:t>
            </a:r>
            <a:r>
              <a:rPr lang="en-US" altLang="en-US" sz="600" dirty="0" smtClean="0">
                <a:latin typeface="Times New Roman" pitchFamily="18" charset="0"/>
                <a:cs typeface="Times New Roman" pitchFamily="18" charset="0"/>
                <a:sym typeface="Times New Roman" pitchFamily="18" charset="0"/>
              </a:rPr>
              <a:t>2016. </a:t>
            </a:r>
            <a:r>
              <a:rPr lang="en-US" altLang="en-US" sz="600" dirty="0">
                <a:latin typeface="Times New Roman" pitchFamily="18" charset="0"/>
                <a:cs typeface="Times New Roman" pitchFamily="18" charset="0"/>
                <a:sym typeface="Times New Roman" pitchFamily="18" charset="0"/>
              </a:rPr>
              <a:t>All rights reserved</a:t>
            </a:r>
            <a:endParaRPr lang="en-GB" altLang="en-US" sz="600" dirty="0">
              <a:latin typeface="Times New Roman" pitchFamily="18" charset="0"/>
              <a:cs typeface="Times New Roman" pitchFamily="18" charset="0"/>
              <a:sym typeface="Times New Roman" pitchFamily="18" charset="0"/>
            </a:endParaRPr>
          </a:p>
        </p:txBody>
      </p:sp>
      <p:grpSp>
        <p:nvGrpSpPr>
          <p:cNvPr id="2" name="Group 4"/>
          <p:cNvGrpSpPr>
            <a:grpSpLocks noChangeAspect="1"/>
          </p:cNvGrpSpPr>
          <p:nvPr/>
        </p:nvGrpSpPr>
        <p:grpSpPr bwMode="auto">
          <a:xfrm>
            <a:off x="-93663" y="1266825"/>
            <a:ext cx="10785476" cy="4748213"/>
            <a:chOff x="-59" y="798"/>
            <a:chExt cx="6794" cy="2991"/>
          </a:xfrm>
        </p:grpSpPr>
        <p:sp>
          <p:nvSpPr>
            <p:cNvPr id="3" name="AutoShape 3"/>
            <p:cNvSpPr>
              <a:spLocks noChangeAspect="1" noChangeArrowheads="1" noTextEdit="1"/>
            </p:cNvSpPr>
            <p:nvPr/>
          </p:nvSpPr>
          <p:spPr bwMode="auto">
            <a:xfrm>
              <a:off x="-59" y="798"/>
              <a:ext cx="6794" cy="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205"/>
            <p:cNvGrpSpPr>
              <a:grpSpLocks/>
            </p:cNvGrpSpPr>
            <p:nvPr/>
          </p:nvGrpSpPr>
          <p:grpSpPr bwMode="auto">
            <a:xfrm>
              <a:off x="812" y="910"/>
              <a:ext cx="5760" cy="2753"/>
              <a:chOff x="812" y="910"/>
              <a:chExt cx="5760" cy="2753"/>
            </a:xfrm>
          </p:grpSpPr>
          <p:sp>
            <p:nvSpPr>
              <p:cNvPr id="100775" name="Freeform 5"/>
              <p:cNvSpPr>
                <a:spLocks/>
              </p:cNvSpPr>
              <p:nvPr/>
            </p:nvSpPr>
            <p:spPr bwMode="auto">
              <a:xfrm>
                <a:off x="3918" y="1835"/>
                <a:ext cx="21" cy="78"/>
              </a:xfrm>
              <a:custGeom>
                <a:avLst/>
                <a:gdLst>
                  <a:gd name="T0" fmla="*/ 10 w 21"/>
                  <a:gd name="T1" fmla="*/ 5 h 78"/>
                  <a:gd name="T2" fmla="*/ 17 w 21"/>
                  <a:gd name="T3" fmla="*/ 5 h 78"/>
                  <a:gd name="T4" fmla="*/ 20 w 21"/>
                  <a:gd name="T5" fmla="*/ 0 h 78"/>
                  <a:gd name="T6" fmla="*/ 20 w 21"/>
                  <a:gd name="T7" fmla="*/ 10 h 78"/>
                  <a:gd name="T8" fmla="*/ 21 w 21"/>
                  <a:gd name="T9" fmla="*/ 13 h 78"/>
                  <a:gd name="T10" fmla="*/ 20 w 21"/>
                  <a:gd name="T11" fmla="*/ 18 h 78"/>
                  <a:gd name="T12" fmla="*/ 12 w 21"/>
                  <a:gd name="T13" fmla="*/ 16 h 78"/>
                  <a:gd name="T14" fmla="*/ 11 w 21"/>
                  <a:gd name="T15" fmla="*/ 21 h 78"/>
                  <a:gd name="T16" fmla="*/ 11 w 21"/>
                  <a:gd name="T17" fmla="*/ 26 h 78"/>
                  <a:gd name="T18" fmla="*/ 11 w 21"/>
                  <a:gd name="T19" fmla="*/ 30 h 78"/>
                  <a:gd name="T20" fmla="*/ 13 w 21"/>
                  <a:gd name="T21" fmla="*/ 31 h 78"/>
                  <a:gd name="T22" fmla="*/ 15 w 21"/>
                  <a:gd name="T23" fmla="*/ 32 h 78"/>
                  <a:gd name="T24" fmla="*/ 11 w 21"/>
                  <a:gd name="T25" fmla="*/ 36 h 78"/>
                  <a:gd name="T26" fmla="*/ 10 w 21"/>
                  <a:gd name="T27" fmla="*/ 40 h 78"/>
                  <a:gd name="T28" fmla="*/ 11 w 21"/>
                  <a:gd name="T29" fmla="*/ 41 h 78"/>
                  <a:gd name="T30" fmla="*/ 16 w 21"/>
                  <a:gd name="T31" fmla="*/ 40 h 78"/>
                  <a:gd name="T32" fmla="*/ 21 w 21"/>
                  <a:gd name="T33" fmla="*/ 37 h 78"/>
                  <a:gd name="T34" fmla="*/ 21 w 21"/>
                  <a:gd name="T35" fmla="*/ 40 h 78"/>
                  <a:gd name="T36" fmla="*/ 21 w 21"/>
                  <a:gd name="T37" fmla="*/ 43 h 78"/>
                  <a:gd name="T38" fmla="*/ 17 w 21"/>
                  <a:gd name="T39" fmla="*/ 57 h 78"/>
                  <a:gd name="T40" fmla="*/ 17 w 21"/>
                  <a:gd name="T41" fmla="*/ 65 h 78"/>
                  <a:gd name="T42" fmla="*/ 15 w 21"/>
                  <a:gd name="T43" fmla="*/ 78 h 78"/>
                  <a:gd name="T44" fmla="*/ 15 w 21"/>
                  <a:gd name="T45" fmla="*/ 78 h 78"/>
                  <a:gd name="T46" fmla="*/ 7 w 21"/>
                  <a:gd name="T47" fmla="*/ 61 h 78"/>
                  <a:gd name="T48" fmla="*/ 0 w 21"/>
                  <a:gd name="T49" fmla="*/ 43 h 78"/>
                  <a:gd name="T50" fmla="*/ 5 w 21"/>
                  <a:gd name="T51" fmla="*/ 36 h 78"/>
                  <a:gd name="T52" fmla="*/ 2 w 21"/>
                  <a:gd name="T53" fmla="*/ 35 h 78"/>
                  <a:gd name="T54" fmla="*/ 7 w 21"/>
                  <a:gd name="T55" fmla="*/ 12 h 78"/>
                  <a:gd name="T56" fmla="*/ 10 w 21"/>
                  <a:gd name="T57" fmla="*/ 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 h="78">
                    <a:moveTo>
                      <a:pt x="10" y="5"/>
                    </a:moveTo>
                    <a:lnTo>
                      <a:pt x="17" y="5"/>
                    </a:lnTo>
                    <a:lnTo>
                      <a:pt x="20" y="0"/>
                    </a:lnTo>
                    <a:lnTo>
                      <a:pt x="20" y="10"/>
                    </a:lnTo>
                    <a:lnTo>
                      <a:pt x="21" y="13"/>
                    </a:lnTo>
                    <a:lnTo>
                      <a:pt x="20" y="18"/>
                    </a:lnTo>
                    <a:lnTo>
                      <a:pt x="12" y="16"/>
                    </a:lnTo>
                    <a:lnTo>
                      <a:pt x="11" y="21"/>
                    </a:lnTo>
                    <a:lnTo>
                      <a:pt x="11" y="26"/>
                    </a:lnTo>
                    <a:lnTo>
                      <a:pt x="11" y="30"/>
                    </a:lnTo>
                    <a:lnTo>
                      <a:pt x="13" y="31"/>
                    </a:lnTo>
                    <a:lnTo>
                      <a:pt x="15" y="32"/>
                    </a:lnTo>
                    <a:lnTo>
                      <a:pt x="11" y="36"/>
                    </a:lnTo>
                    <a:lnTo>
                      <a:pt x="10" y="40"/>
                    </a:lnTo>
                    <a:lnTo>
                      <a:pt x="11" y="41"/>
                    </a:lnTo>
                    <a:lnTo>
                      <a:pt x="16" y="40"/>
                    </a:lnTo>
                    <a:lnTo>
                      <a:pt x="21" y="37"/>
                    </a:lnTo>
                    <a:lnTo>
                      <a:pt x="21" y="40"/>
                    </a:lnTo>
                    <a:lnTo>
                      <a:pt x="21" y="43"/>
                    </a:lnTo>
                    <a:lnTo>
                      <a:pt x="17" y="57"/>
                    </a:lnTo>
                    <a:lnTo>
                      <a:pt x="17" y="65"/>
                    </a:lnTo>
                    <a:lnTo>
                      <a:pt x="15" y="78"/>
                    </a:lnTo>
                    <a:lnTo>
                      <a:pt x="15" y="78"/>
                    </a:lnTo>
                    <a:lnTo>
                      <a:pt x="7" y="61"/>
                    </a:lnTo>
                    <a:lnTo>
                      <a:pt x="0" y="43"/>
                    </a:lnTo>
                    <a:lnTo>
                      <a:pt x="5" y="36"/>
                    </a:lnTo>
                    <a:lnTo>
                      <a:pt x="2" y="35"/>
                    </a:lnTo>
                    <a:lnTo>
                      <a:pt x="7" y="12"/>
                    </a:lnTo>
                    <a:lnTo>
                      <a:pt x="10" y="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76" name="Freeform 6"/>
              <p:cNvSpPr>
                <a:spLocks/>
              </p:cNvSpPr>
              <p:nvPr/>
            </p:nvSpPr>
            <p:spPr bwMode="auto">
              <a:xfrm>
                <a:off x="3930" y="1860"/>
                <a:ext cx="386" cy="327"/>
              </a:xfrm>
              <a:custGeom>
                <a:avLst/>
                <a:gdLst>
                  <a:gd name="T0" fmla="*/ 46 w 386"/>
                  <a:gd name="T1" fmla="*/ 43 h 327"/>
                  <a:gd name="T2" fmla="*/ 55 w 386"/>
                  <a:gd name="T3" fmla="*/ 33 h 327"/>
                  <a:gd name="T4" fmla="*/ 35 w 386"/>
                  <a:gd name="T5" fmla="*/ 12 h 327"/>
                  <a:gd name="T6" fmla="*/ 72 w 386"/>
                  <a:gd name="T7" fmla="*/ 0 h 327"/>
                  <a:gd name="T8" fmla="*/ 94 w 386"/>
                  <a:gd name="T9" fmla="*/ 2 h 327"/>
                  <a:gd name="T10" fmla="*/ 177 w 386"/>
                  <a:gd name="T11" fmla="*/ 60 h 327"/>
                  <a:gd name="T12" fmla="*/ 208 w 386"/>
                  <a:gd name="T13" fmla="*/ 62 h 327"/>
                  <a:gd name="T14" fmla="*/ 223 w 386"/>
                  <a:gd name="T15" fmla="*/ 65 h 327"/>
                  <a:gd name="T16" fmla="*/ 243 w 386"/>
                  <a:gd name="T17" fmla="*/ 73 h 327"/>
                  <a:gd name="T18" fmla="*/ 257 w 386"/>
                  <a:gd name="T19" fmla="*/ 93 h 327"/>
                  <a:gd name="T20" fmla="*/ 279 w 386"/>
                  <a:gd name="T21" fmla="*/ 111 h 327"/>
                  <a:gd name="T22" fmla="*/ 278 w 386"/>
                  <a:gd name="T23" fmla="*/ 130 h 327"/>
                  <a:gd name="T24" fmla="*/ 292 w 386"/>
                  <a:gd name="T25" fmla="*/ 145 h 327"/>
                  <a:gd name="T26" fmla="*/ 294 w 386"/>
                  <a:gd name="T27" fmla="*/ 151 h 327"/>
                  <a:gd name="T28" fmla="*/ 305 w 386"/>
                  <a:gd name="T29" fmla="*/ 155 h 327"/>
                  <a:gd name="T30" fmla="*/ 307 w 386"/>
                  <a:gd name="T31" fmla="*/ 160 h 327"/>
                  <a:gd name="T32" fmla="*/ 308 w 386"/>
                  <a:gd name="T33" fmla="*/ 165 h 327"/>
                  <a:gd name="T34" fmla="*/ 327 w 386"/>
                  <a:gd name="T35" fmla="*/ 190 h 327"/>
                  <a:gd name="T36" fmla="*/ 375 w 386"/>
                  <a:gd name="T37" fmla="*/ 196 h 327"/>
                  <a:gd name="T38" fmla="*/ 386 w 386"/>
                  <a:gd name="T39" fmla="*/ 206 h 327"/>
                  <a:gd name="T40" fmla="*/ 378 w 386"/>
                  <a:gd name="T41" fmla="*/ 251 h 327"/>
                  <a:gd name="T42" fmla="*/ 325 w 386"/>
                  <a:gd name="T43" fmla="*/ 271 h 327"/>
                  <a:gd name="T44" fmla="*/ 257 w 386"/>
                  <a:gd name="T45" fmla="*/ 285 h 327"/>
                  <a:gd name="T46" fmla="*/ 241 w 386"/>
                  <a:gd name="T47" fmla="*/ 311 h 327"/>
                  <a:gd name="T48" fmla="*/ 204 w 386"/>
                  <a:gd name="T49" fmla="*/ 310 h 327"/>
                  <a:gd name="T50" fmla="*/ 170 w 386"/>
                  <a:gd name="T51" fmla="*/ 302 h 327"/>
                  <a:gd name="T52" fmla="*/ 164 w 386"/>
                  <a:gd name="T53" fmla="*/ 327 h 327"/>
                  <a:gd name="T54" fmla="*/ 109 w 386"/>
                  <a:gd name="T55" fmla="*/ 247 h 327"/>
                  <a:gd name="T56" fmla="*/ 89 w 386"/>
                  <a:gd name="T57" fmla="*/ 227 h 327"/>
                  <a:gd name="T58" fmla="*/ 89 w 386"/>
                  <a:gd name="T59" fmla="*/ 201 h 327"/>
                  <a:gd name="T60" fmla="*/ 75 w 386"/>
                  <a:gd name="T61" fmla="*/ 172 h 327"/>
                  <a:gd name="T62" fmla="*/ 58 w 386"/>
                  <a:gd name="T63" fmla="*/ 161 h 327"/>
                  <a:gd name="T64" fmla="*/ 8 w 386"/>
                  <a:gd name="T65" fmla="*/ 81 h 327"/>
                  <a:gd name="T66" fmla="*/ 0 w 386"/>
                  <a:gd name="T67" fmla="*/ 83 h 327"/>
                  <a:gd name="T68" fmla="*/ 3 w 386"/>
                  <a:gd name="T69" fmla="*/ 53 h 327"/>
                  <a:gd name="T70" fmla="*/ 24 w 386"/>
                  <a:gd name="T71" fmla="*/ 60 h 327"/>
                  <a:gd name="T72" fmla="*/ 33 w 386"/>
                  <a:gd name="T73" fmla="*/ 48 h 327"/>
                  <a:gd name="T74" fmla="*/ 46 w 386"/>
                  <a:gd name="T75" fmla="*/ 4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6" h="327">
                    <a:moveTo>
                      <a:pt x="46" y="43"/>
                    </a:moveTo>
                    <a:lnTo>
                      <a:pt x="55" y="33"/>
                    </a:lnTo>
                    <a:lnTo>
                      <a:pt x="35" y="12"/>
                    </a:lnTo>
                    <a:lnTo>
                      <a:pt x="72" y="0"/>
                    </a:lnTo>
                    <a:lnTo>
                      <a:pt x="94" y="2"/>
                    </a:lnTo>
                    <a:lnTo>
                      <a:pt x="177" y="60"/>
                    </a:lnTo>
                    <a:lnTo>
                      <a:pt x="208" y="62"/>
                    </a:lnTo>
                    <a:lnTo>
                      <a:pt x="223" y="65"/>
                    </a:lnTo>
                    <a:lnTo>
                      <a:pt x="243" y="73"/>
                    </a:lnTo>
                    <a:lnTo>
                      <a:pt x="257" y="93"/>
                    </a:lnTo>
                    <a:lnTo>
                      <a:pt x="279" y="111"/>
                    </a:lnTo>
                    <a:lnTo>
                      <a:pt x="278" y="130"/>
                    </a:lnTo>
                    <a:lnTo>
                      <a:pt x="292" y="145"/>
                    </a:lnTo>
                    <a:lnTo>
                      <a:pt x="294" y="151"/>
                    </a:lnTo>
                    <a:lnTo>
                      <a:pt x="305" y="155"/>
                    </a:lnTo>
                    <a:lnTo>
                      <a:pt x="307" y="160"/>
                    </a:lnTo>
                    <a:lnTo>
                      <a:pt x="308" y="165"/>
                    </a:lnTo>
                    <a:lnTo>
                      <a:pt x="327" y="190"/>
                    </a:lnTo>
                    <a:lnTo>
                      <a:pt x="375" y="196"/>
                    </a:lnTo>
                    <a:lnTo>
                      <a:pt x="386" y="206"/>
                    </a:lnTo>
                    <a:lnTo>
                      <a:pt x="378" y="251"/>
                    </a:lnTo>
                    <a:lnTo>
                      <a:pt x="325" y="271"/>
                    </a:lnTo>
                    <a:lnTo>
                      <a:pt x="257" y="285"/>
                    </a:lnTo>
                    <a:lnTo>
                      <a:pt x="241" y="311"/>
                    </a:lnTo>
                    <a:lnTo>
                      <a:pt x="204" y="310"/>
                    </a:lnTo>
                    <a:lnTo>
                      <a:pt x="170" y="302"/>
                    </a:lnTo>
                    <a:lnTo>
                      <a:pt x="164" y="327"/>
                    </a:lnTo>
                    <a:lnTo>
                      <a:pt x="109" y="247"/>
                    </a:lnTo>
                    <a:lnTo>
                      <a:pt x="89" y="227"/>
                    </a:lnTo>
                    <a:lnTo>
                      <a:pt x="89" y="201"/>
                    </a:lnTo>
                    <a:lnTo>
                      <a:pt x="75" y="172"/>
                    </a:lnTo>
                    <a:lnTo>
                      <a:pt x="58" y="161"/>
                    </a:lnTo>
                    <a:lnTo>
                      <a:pt x="8" y="81"/>
                    </a:lnTo>
                    <a:lnTo>
                      <a:pt x="0" y="83"/>
                    </a:lnTo>
                    <a:lnTo>
                      <a:pt x="3" y="53"/>
                    </a:lnTo>
                    <a:lnTo>
                      <a:pt x="24" y="60"/>
                    </a:lnTo>
                    <a:lnTo>
                      <a:pt x="33" y="48"/>
                    </a:lnTo>
                    <a:lnTo>
                      <a:pt x="46" y="4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77" name="Freeform 7"/>
              <p:cNvSpPr>
                <a:spLocks/>
              </p:cNvSpPr>
              <p:nvPr/>
            </p:nvSpPr>
            <p:spPr bwMode="auto">
              <a:xfrm>
                <a:off x="3933" y="1833"/>
                <a:ext cx="69" cy="87"/>
              </a:xfrm>
              <a:custGeom>
                <a:avLst/>
                <a:gdLst>
                  <a:gd name="T0" fmla="*/ 27 w 69"/>
                  <a:gd name="T1" fmla="*/ 23 h 87"/>
                  <a:gd name="T2" fmla="*/ 58 w 69"/>
                  <a:gd name="T3" fmla="*/ 0 h 87"/>
                  <a:gd name="T4" fmla="*/ 69 w 69"/>
                  <a:gd name="T5" fmla="*/ 27 h 87"/>
                  <a:gd name="T6" fmla="*/ 32 w 69"/>
                  <a:gd name="T7" fmla="*/ 39 h 87"/>
                  <a:gd name="T8" fmla="*/ 52 w 69"/>
                  <a:gd name="T9" fmla="*/ 60 h 87"/>
                  <a:gd name="T10" fmla="*/ 43 w 69"/>
                  <a:gd name="T11" fmla="*/ 70 h 87"/>
                  <a:gd name="T12" fmla="*/ 30 w 69"/>
                  <a:gd name="T13" fmla="*/ 75 h 87"/>
                  <a:gd name="T14" fmla="*/ 21 w 69"/>
                  <a:gd name="T15" fmla="*/ 87 h 87"/>
                  <a:gd name="T16" fmla="*/ 0 w 69"/>
                  <a:gd name="T17" fmla="*/ 80 h 87"/>
                  <a:gd name="T18" fmla="*/ 0 w 69"/>
                  <a:gd name="T19" fmla="*/ 80 h 87"/>
                  <a:gd name="T20" fmla="*/ 2 w 69"/>
                  <a:gd name="T21" fmla="*/ 67 h 87"/>
                  <a:gd name="T22" fmla="*/ 2 w 69"/>
                  <a:gd name="T23" fmla="*/ 59 h 87"/>
                  <a:gd name="T24" fmla="*/ 6 w 69"/>
                  <a:gd name="T25" fmla="*/ 45 h 87"/>
                  <a:gd name="T26" fmla="*/ 6 w 69"/>
                  <a:gd name="T27" fmla="*/ 42 h 87"/>
                  <a:gd name="T28" fmla="*/ 6 w 69"/>
                  <a:gd name="T29" fmla="*/ 39 h 87"/>
                  <a:gd name="T30" fmla="*/ 6 w 69"/>
                  <a:gd name="T31" fmla="*/ 33 h 87"/>
                  <a:gd name="T32" fmla="*/ 5 w 69"/>
                  <a:gd name="T33" fmla="*/ 27 h 87"/>
                  <a:gd name="T34" fmla="*/ 5 w 69"/>
                  <a:gd name="T35" fmla="*/ 20 h 87"/>
                  <a:gd name="T36" fmla="*/ 6 w 69"/>
                  <a:gd name="T37" fmla="*/ 15 h 87"/>
                  <a:gd name="T38" fmla="*/ 10 w 69"/>
                  <a:gd name="T39" fmla="*/ 14 h 87"/>
                  <a:gd name="T40" fmla="*/ 13 w 69"/>
                  <a:gd name="T41" fmla="*/ 18 h 87"/>
                  <a:gd name="T42" fmla="*/ 27 w 69"/>
                  <a:gd name="T43" fmla="*/ 2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87">
                    <a:moveTo>
                      <a:pt x="27" y="23"/>
                    </a:moveTo>
                    <a:lnTo>
                      <a:pt x="58" y="0"/>
                    </a:lnTo>
                    <a:lnTo>
                      <a:pt x="69" y="27"/>
                    </a:lnTo>
                    <a:lnTo>
                      <a:pt x="32" y="39"/>
                    </a:lnTo>
                    <a:lnTo>
                      <a:pt x="52" y="60"/>
                    </a:lnTo>
                    <a:lnTo>
                      <a:pt x="43" y="70"/>
                    </a:lnTo>
                    <a:lnTo>
                      <a:pt x="30" y="75"/>
                    </a:lnTo>
                    <a:lnTo>
                      <a:pt x="21" y="87"/>
                    </a:lnTo>
                    <a:lnTo>
                      <a:pt x="0" y="80"/>
                    </a:lnTo>
                    <a:lnTo>
                      <a:pt x="0" y="80"/>
                    </a:lnTo>
                    <a:lnTo>
                      <a:pt x="2" y="67"/>
                    </a:lnTo>
                    <a:lnTo>
                      <a:pt x="2" y="59"/>
                    </a:lnTo>
                    <a:lnTo>
                      <a:pt x="6" y="45"/>
                    </a:lnTo>
                    <a:lnTo>
                      <a:pt x="6" y="42"/>
                    </a:lnTo>
                    <a:lnTo>
                      <a:pt x="6" y="39"/>
                    </a:lnTo>
                    <a:lnTo>
                      <a:pt x="6" y="33"/>
                    </a:lnTo>
                    <a:lnTo>
                      <a:pt x="5" y="27"/>
                    </a:lnTo>
                    <a:lnTo>
                      <a:pt x="5" y="20"/>
                    </a:lnTo>
                    <a:lnTo>
                      <a:pt x="6" y="15"/>
                    </a:lnTo>
                    <a:lnTo>
                      <a:pt x="10" y="14"/>
                    </a:lnTo>
                    <a:lnTo>
                      <a:pt x="13" y="18"/>
                    </a:lnTo>
                    <a:lnTo>
                      <a:pt x="27" y="2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78" name="Freeform 8"/>
              <p:cNvSpPr>
                <a:spLocks/>
              </p:cNvSpPr>
              <p:nvPr/>
            </p:nvSpPr>
            <p:spPr bwMode="auto">
              <a:xfrm>
                <a:off x="4237" y="1986"/>
                <a:ext cx="84" cy="70"/>
              </a:xfrm>
              <a:custGeom>
                <a:avLst/>
                <a:gdLst>
                  <a:gd name="T0" fmla="*/ 0 w 84"/>
                  <a:gd name="T1" fmla="*/ 34 h 70"/>
                  <a:gd name="T2" fmla="*/ 43 w 84"/>
                  <a:gd name="T3" fmla="*/ 41 h 70"/>
                  <a:gd name="T4" fmla="*/ 69 w 84"/>
                  <a:gd name="T5" fmla="*/ 10 h 70"/>
                  <a:gd name="T6" fmla="*/ 78 w 84"/>
                  <a:gd name="T7" fmla="*/ 0 h 70"/>
                  <a:gd name="T8" fmla="*/ 83 w 84"/>
                  <a:gd name="T9" fmla="*/ 4 h 70"/>
                  <a:gd name="T10" fmla="*/ 84 w 84"/>
                  <a:gd name="T11" fmla="*/ 11 h 70"/>
                  <a:gd name="T12" fmla="*/ 75 w 84"/>
                  <a:gd name="T13" fmla="*/ 24 h 70"/>
                  <a:gd name="T14" fmla="*/ 79 w 84"/>
                  <a:gd name="T15" fmla="*/ 40 h 70"/>
                  <a:gd name="T16" fmla="*/ 74 w 84"/>
                  <a:gd name="T17" fmla="*/ 47 h 70"/>
                  <a:gd name="T18" fmla="*/ 68 w 84"/>
                  <a:gd name="T19" fmla="*/ 70 h 70"/>
                  <a:gd name="T20" fmla="*/ 20 w 84"/>
                  <a:gd name="T21" fmla="*/ 64 h 70"/>
                  <a:gd name="T22" fmla="*/ 1 w 84"/>
                  <a:gd name="T23" fmla="*/ 39 h 70"/>
                  <a:gd name="T24" fmla="*/ 0 w 84"/>
                  <a:gd name="T25" fmla="*/ 3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
                    <a:moveTo>
                      <a:pt x="0" y="34"/>
                    </a:moveTo>
                    <a:lnTo>
                      <a:pt x="43" y="41"/>
                    </a:lnTo>
                    <a:lnTo>
                      <a:pt x="69" y="10"/>
                    </a:lnTo>
                    <a:lnTo>
                      <a:pt x="78" y="0"/>
                    </a:lnTo>
                    <a:lnTo>
                      <a:pt x="83" y="4"/>
                    </a:lnTo>
                    <a:lnTo>
                      <a:pt x="84" y="11"/>
                    </a:lnTo>
                    <a:lnTo>
                      <a:pt x="75" y="24"/>
                    </a:lnTo>
                    <a:lnTo>
                      <a:pt x="79" y="40"/>
                    </a:lnTo>
                    <a:lnTo>
                      <a:pt x="74" y="47"/>
                    </a:lnTo>
                    <a:lnTo>
                      <a:pt x="68" y="70"/>
                    </a:lnTo>
                    <a:lnTo>
                      <a:pt x="20" y="64"/>
                    </a:lnTo>
                    <a:lnTo>
                      <a:pt x="1" y="39"/>
                    </a:lnTo>
                    <a:lnTo>
                      <a:pt x="0" y="3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79" name="Freeform 9"/>
              <p:cNvSpPr>
                <a:spLocks/>
              </p:cNvSpPr>
              <p:nvPr/>
            </p:nvSpPr>
            <p:spPr bwMode="auto">
              <a:xfrm>
                <a:off x="4092" y="2131"/>
                <a:ext cx="185" cy="134"/>
              </a:xfrm>
              <a:custGeom>
                <a:avLst/>
                <a:gdLst>
                  <a:gd name="T0" fmla="*/ 2 w 185"/>
                  <a:gd name="T1" fmla="*/ 56 h 134"/>
                  <a:gd name="T2" fmla="*/ 8 w 185"/>
                  <a:gd name="T3" fmla="*/ 31 h 134"/>
                  <a:gd name="T4" fmla="*/ 42 w 185"/>
                  <a:gd name="T5" fmla="*/ 39 h 134"/>
                  <a:gd name="T6" fmla="*/ 79 w 185"/>
                  <a:gd name="T7" fmla="*/ 40 h 134"/>
                  <a:gd name="T8" fmla="*/ 95 w 185"/>
                  <a:gd name="T9" fmla="*/ 14 h 134"/>
                  <a:gd name="T10" fmla="*/ 163 w 185"/>
                  <a:gd name="T11" fmla="*/ 0 h 134"/>
                  <a:gd name="T12" fmla="*/ 171 w 185"/>
                  <a:gd name="T13" fmla="*/ 15 h 134"/>
                  <a:gd name="T14" fmla="*/ 185 w 185"/>
                  <a:gd name="T15" fmla="*/ 47 h 134"/>
                  <a:gd name="T16" fmla="*/ 170 w 185"/>
                  <a:gd name="T17" fmla="*/ 70 h 134"/>
                  <a:gd name="T18" fmla="*/ 117 w 185"/>
                  <a:gd name="T19" fmla="*/ 96 h 134"/>
                  <a:gd name="T20" fmla="*/ 49 w 185"/>
                  <a:gd name="T21" fmla="*/ 124 h 134"/>
                  <a:gd name="T22" fmla="*/ 34 w 185"/>
                  <a:gd name="T23" fmla="*/ 134 h 134"/>
                  <a:gd name="T24" fmla="*/ 16 w 185"/>
                  <a:gd name="T25" fmla="*/ 131 h 134"/>
                  <a:gd name="T26" fmla="*/ 11 w 185"/>
                  <a:gd name="T27" fmla="*/ 120 h 134"/>
                  <a:gd name="T28" fmla="*/ 11 w 185"/>
                  <a:gd name="T29" fmla="*/ 109 h 134"/>
                  <a:gd name="T30" fmla="*/ 0 w 185"/>
                  <a:gd name="T31" fmla="*/ 79 h 134"/>
                  <a:gd name="T32" fmla="*/ 2 w 185"/>
                  <a:gd name="T33" fmla="*/ 5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5" h="134">
                    <a:moveTo>
                      <a:pt x="2" y="56"/>
                    </a:moveTo>
                    <a:lnTo>
                      <a:pt x="8" y="31"/>
                    </a:lnTo>
                    <a:lnTo>
                      <a:pt x="42" y="39"/>
                    </a:lnTo>
                    <a:lnTo>
                      <a:pt x="79" y="40"/>
                    </a:lnTo>
                    <a:lnTo>
                      <a:pt x="95" y="14"/>
                    </a:lnTo>
                    <a:lnTo>
                      <a:pt x="163" y="0"/>
                    </a:lnTo>
                    <a:lnTo>
                      <a:pt x="171" y="15"/>
                    </a:lnTo>
                    <a:lnTo>
                      <a:pt x="185" y="47"/>
                    </a:lnTo>
                    <a:lnTo>
                      <a:pt x="170" y="70"/>
                    </a:lnTo>
                    <a:lnTo>
                      <a:pt x="117" y="96"/>
                    </a:lnTo>
                    <a:lnTo>
                      <a:pt x="49" y="124"/>
                    </a:lnTo>
                    <a:lnTo>
                      <a:pt x="34" y="134"/>
                    </a:lnTo>
                    <a:lnTo>
                      <a:pt x="16" y="131"/>
                    </a:lnTo>
                    <a:lnTo>
                      <a:pt x="11" y="120"/>
                    </a:lnTo>
                    <a:lnTo>
                      <a:pt x="11" y="109"/>
                    </a:lnTo>
                    <a:lnTo>
                      <a:pt x="0" y="79"/>
                    </a:lnTo>
                    <a:lnTo>
                      <a:pt x="2" y="5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80" name="Freeform 10"/>
              <p:cNvSpPr>
                <a:spLocks/>
              </p:cNvSpPr>
              <p:nvPr/>
            </p:nvSpPr>
            <p:spPr bwMode="auto">
              <a:xfrm>
                <a:off x="4528" y="1790"/>
                <a:ext cx="512" cy="571"/>
              </a:xfrm>
              <a:custGeom>
                <a:avLst/>
                <a:gdLst>
                  <a:gd name="T0" fmla="*/ 174 w 512"/>
                  <a:gd name="T1" fmla="*/ 62 h 571"/>
                  <a:gd name="T2" fmla="*/ 174 w 512"/>
                  <a:gd name="T3" fmla="*/ 86 h 571"/>
                  <a:gd name="T4" fmla="*/ 204 w 512"/>
                  <a:gd name="T5" fmla="*/ 137 h 571"/>
                  <a:gd name="T6" fmla="*/ 285 w 512"/>
                  <a:gd name="T7" fmla="*/ 166 h 571"/>
                  <a:gd name="T8" fmla="*/ 320 w 512"/>
                  <a:gd name="T9" fmla="*/ 186 h 571"/>
                  <a:gd name="T10" fmla="*/ 353 w 512"/>
                  <a:gd name="T11" fmla="*/ 182 h 571"/>
                  <a:gd name="T12" fmla="*/ 360 w 512"/>
                  <a:gd name="T13" fmla="*/ 157 h 571"/>
                  <a:gd name="T14" fmla="*/ 368 w 512"/>
                  <a:gd name="T15" fmla="*/ 163 h 571"/>
                  <a:gd name="T16" fmla="*/ 382 w 512"/>
                  <a:gd name="T17" fmla="*/ 182 h 571"/>
                  <a:gd name="T18" fmla="*/ 424 w 512"/>
                  <a:gd name="T19" fmla="*/ 178 h 571"/>
                  <a:gd name="T20" fmla="*/ 431 w 512"/>
                  <a:gd name="T21" fmla="*/ 153 h 571"/>
                  <a:gd name="T22" fmla="*/ 459 w 512"/>
                  <a:gd name="T23" fmla="*/ 127 h 571"/>
                  <a:gd name="T24" fmla="*/ 498 w 512"/>
                  <a:gd name="T25" fmla="*/ 147 h 571"/>
                  <a:gd name="T26" fmla="*/ 508 w 512"/>
                  <a:gd name="T27" fmla="*/ 168 h 571"/>
                  <a:gd name="T28" fmla="*/ 473 w 512"/>
                  <a:gd name="T29" fmla="*/ 240 h 571"/>
                  <a:gd name="T30" fmla="*/ 461 w 512"/>
                  <a:gd name="T31" fmla="*/ 276 h 571"/>
                  <a:gd name="T32" fmla="*/ 438 w 512"/>
                  <a:gd name="T33" fmla="*/ 242 h 571"/>
                  <a:gd name="T34" fmla="*/ 418 w 512"/>
                  <a:gd name="T35" fmla="*/ 237 h 571"/>
                  <a:gd name="T36" fmla="*/ 437 w 512"/>
                  <a:gd name="T37" fmla="*/ 215 h 571"/>
                  <a:gd name="T38" fmla="*/ 383 w 512"/>
                  <a:gd name="T39" fmla="*/ 192 h 571"/>
                  <a:gd name="T40" fmla="*/ 354 w 512"/>
                  <a:gd name="T41" fmla="*/ 198 h 571"/>
                  <a:gd name="T42" fmla="*/ 362 w 512"/>
                  <a:gd name="T43" fmla="*/ 225 h 571"/>
                  <a:gd name="T44" fmla="*/ 381 w 512"/>
                  <a:gd name="T45" fmla="*/ 255 h 571"/>
                  <a:gd name="T46" fmla="*/ 354 w 512"/>
                  <a:gd name="T47" fmla="*/ 288 h 571"/>
                  <a:gd name="T48" fmla="*/ 344 w 512"/>
                  <a:gd name="T49" fmla="*/ 318 h 571"/>
                  <a:gd name="T50" fmla="*/ 279 w 512"/>
                  <a:gd name="T51" fmla="*/ 382 h 571"/>
                  <a:gd name="T52" fmla="*/ 262 w 512"/>
                  <a:gd name="T53" fmla="*/ 397 h 571"/>
                  <a:gd name="T54" fmla="*/ 246 w 512"/>
                  <a:gd name="T55" fmla="*/ 432 h 571"/>
                  <a:gd name="T56" fmla="*/ 236 w 512"/>
                  <a:gd name="T57" fmla="*/ 531 h 571"/>
                  <a:gd name="T58" fmla="*/ 216 w 512"/>
                  <a:gd name="T59" fmla="*/ 557 h 571"/>
                  <a:gd name="T60" fmla="*/ 190 w 512"/>
                  <a:gd name="T61" fmla="*/ 555 h 571"/>
                  <a:gd name="T62" fmla="*/ 120 w 512"/>
                  <a:gd name="T63" fmla="*/ 402 h 571"/>
                  <a:gd name="T64" fmla="*/ 100 w 512"/>
                  <a:gd name="T65" fmla="*/ 303 h 571"/>
                  <a:gd name="T66" fmla="*/ 84 w 512"/>
                  <a:gd name="T67" fmla="*/ 297 h 571"/>
                  <a:gd name="T68" fmla="*/ 22 w 512"/>
                  <a:gd name="T69" fmla="*/ 272 h 571"/>
                  <a:gd name="T70" fmla="*/ 52 w 512"/>
                  <a:gd name="T71" fmla="*/ 257 h 571"/>
                  <a:gd name="T72" fmla="*/ 0 w 512"/>
                  <a:gd name="T73" fmla="*/ 242 h 571"/>
                  <a:gd name="T74" fmla="*/ 21 w 512"/>
                  <a:gd name="T75" fmla="*/ 175 h 571"/>
                  <a:gd name="T76" fmla="*/ 60 w 512"/>
                  <a:gd name="T77" fmla="*/ 157 h 571"/>
                  <a:gd name="T78" fmla="*/ 91 w 512"/>
                  <a:gd name="T79" fmla="*/ 75 h 571"/>
                  <a:gd name="T80" fmla="*/ 79 w 512"/>
                  <a:gd name="T81" fmla="*/ 47 h 571"/>
                  <a:gd name="T82" fmla="*/ 117 w 512"/>
                  <a:gd name="T83" fmla="*/ 17 h 571"/>
                  <a:gd name="T84" fmla="*/ 159 w 512"/>
                  <a:gd name="T85" fmla="*/ 2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571">
                    <a:moveTo>
                      <a:pt x="159" y="25"/>
                    </a:moveTo>
                    <a:lnTo>
                      <a:pt x="174" y="62"/>
                    </a:lnTo>
                    <a:lnTo>
                      <a:pt x="159" y="60"/>
                    </a:lnTo>
                    <a:lnTo>
                      <a:pt x="174" y="86"/>
                    </a:lnTo>
                    <a:lnTo>
                      <a:pt x="213" y="106"/>
                    </a:lnTo>
                    <a:lnTo>
                      <a:pt x="204" y="137"/>
                    </a:lnTo>
                    <a:lnTo>
                      <a:pt x="265" y="168"/>
                    </a:lnTo>
                    <a:lnTo>
                      <a:pt x="285" y="166"/>
                    </a:lnTo>
                    <a:lnTo>
                      <a:pt x="294" y="175"/>
                    </a:lnTo>
                    <a:lnTo>
                      <a:pt x="320" y="186"/>
                    </a:lnTo>
                    <a:lnTo>
                      <a:pt x="354" y="188"/>
                    </a:lnTo>
                    <a:lnTo>
                      <a:pt x="353" y="182"/>
                    </a:lnTo>
                    <a:lnTo>
                      <a:pt x="352" y="156"/>
                    </a:lnTo>
                    <a:lnTo>
                      <a:pt x="360" y="157"/>
                    </a:lnTo>
                    <a:lnTo>
                      <a:pt x="377" y="148"/>
                    </a:lnTo>
                    <a:lnTo>
                      <a:pt x="368" y="163"/>
                    </a:lnTo>
                    <a:lnTo>
                      <a:pt x="365" y="175"/>
                    </a:lnTo>
                    <a:lnTo>
                      <a:pt x="382" y="182"/>
                    </a:lnTo>
                    <a:lnTo>
                      <a:pt x="403" y="177"/>
                    </a:lnTo>
                    <a:lnTo>
                      <a:pt x="424" y="178"/>
                    </a:lnTo>
                    <a:lnTo>
                      <a:pt x="413" y="157"/>
                    </a:lnTo>
                    <a:lnTo>
                      <a:pt x="431" y="153"/>
                    </a:lnTo>
                    <a:lnTo>
                      <a:pt x="453" y="130"/>
                    </a:lnTo>
                    <a:lnTo>
                      <a:pt x="459" y="127"/>
                    </a:lnTo>
                    <a:lnTo>
                      <a:pt x="488" y="126"/>
                    </a:lnTo>
                    <a:lnTo>
                      <a:pt x="498" y="147"/>
                    </a:lnTo>
                    <a:lnTo>
                      <a:pt x="512" y="150"/>
                    </a:lnTo>
                    <a:lnTo>
                      <a:pt x="508" y="168"/>
                    </a:lnTo>
                    <a:lnTo>
                      <a:pt x="481" y="183"/>
                    </a:lnTo>
                    <a:lnTo>
                      <a:pt x="473" y="240"/>
                    </a:lnTo>
                    <a:lnTo>
                      <a:pt x="456" y="236"/>
                    </a:lnTo>
                    <a:lnTo>
                      <a:pt x="461" y="276"/>
                    </a:lnTo>
                    <a:lnTo>
                      <a:pt x="452" y="282"/>
                    </a:lnTo>
                    <a:lnTo>
                      <a:pt x="438" y="242"/>
                    </a:lnTo>
                    <a:lnTo>
                      <a:pt x="429" y="260"/>
                    </a:lnTo>
                    <a:lnTo>
                      <a:pt x="418" y="237"/>
                    </a:lnTo>
                    <a:lnTo>
                      <a:pt x="433" y="233"/>
                    </a:lnTo>
                    <a:lnTo>
                      <a:pt x="437" y="215"/>
                    </a:lnTo>
                    <a:lnTo>
                      <a:pt x="391" y="210"/>
                    </a:lnTo>
                    <a:lnTo>
                      <a:pt x="383" y="192"/>
                    </a:lnTo>
                    <a:lnTo>
                      <a:pt x="363" y="187"/>
                    </a:lnTo>
                    <a:lnTo>
                      <a:pt x="354" y="198"/>
                    </a:lnTo>
                    <a:lnTo>
                      <a:pt x="369" y="210"/>
                    </a:lnTo>
                    <a:lnTo>
                      <a:pt x="362" y="225"/>
                    </a:lnTo>
                    <a:lnTo>
                      <a:pt x="373" y="235"/>
                    </a:lnTo>
                    <a:lnTo>
                      <a:pt x="381" y="255"/>
                    </a:lnTo>
                    <a:lnTo>
                      <a:pt x="389" y="286"/>
                    </a:lnTo>
                    <a:lnTo>
                      <a:pt x="354" y="288"/>
                    </a:lnTo>
                    <a:lnTo>
                      <a:pt x="354" y="306"/>
                    </a:lnTo>
                    <a:lnTo>
                      <a:pt x="344" y="318"/>
                    </a:lnTo>
                    <a:lnTo>
                      <a:pt x="308" y="356"/>
                    </a:lnTo>
                    <a:lnTo>
                      <a:pt x="279" y="382"/>
                    </a:lnTo>
                    <a:lnTo>
                      <a:pt x="280" y="391"/>
                    </a:lnTo>
                    <a:lnTo>
                      <a:pt x="262" y="397"/>
                    </a:lnTo>
                    <a:lnTo>
                      <a:pt x="250" y="405"/>
                    </a:lnTo>
                    <a:lnTo>
                      <a:pt x="246" y="432"/>
                    </a:lnTo>
                    <a:lnTo>
                      <a:pt x="245" y="521"/>
                    </a:lnTo>
                    <a:lnTo>
                      <a:pt x="236" y="531"/>
                    </a:lnTo>
                    <a:lnTo>
                      <a:pt x="234" y="542"/>
                    </a:lnTo>
                    <a:lnTo>
                      <a:pt x="216" y="557"/>
                    </a:lnTo>
                    <a:lnTo>
                      <a:pt x="205" y="571"/>
                    </a:lnTo>
                    <a:lnTo>
                      <a:pt x="190" y="555"/>
                    </a:lnTo>
                    <a:lnTo>
                      <a:pt x="160" y="494"/>
                    </a:lnTo>
                    <a:lnTo>
                      <a:pt x="120" y="402"/>
                    </a:lnTo>
                    <a:lnTo>
                      <a:pt x="99" y="325"/>
                    </a:lnTo>
                    <a:lnTo>
                      <a:pt x="100" y="303"/>
                    </a:lnTo>
                    <a:lnTo>
                      <a:pt x="87" y="271"/>
                    </a:lnTo>
                    <a:lnTo>
                      <a:pt x="84" y="297"/>
                    </a:lnTo>
                    <a:lnTo>
                      <a:pt x="62" y="307"/>
                    </a:lnTo>
                    <a:lnTo>
                      <a:pt x="22" y="272"/>
                    </a:lnTo>
                    <a:lnTo>
                      <a:pt x="42" y="267"/>
                    </a:lnTo>
                    <a:lnTo>
                      <a:pt x="52" y="257"/>
                    </a:lnTo>
                    <a:lnTo>
                      <a:pt x="31" y="263"/>
                    </a:lnTo>
                    <a:lnTo>
                      <a:pt x="0" y="242"/>
                    </a:lnTo>
                    <a:lnTo>
                      <a:pt x="60" y="228"/>
                    </a:lnTo>
                    <a:lnTo>
                      <a:pt x="21" y="175"/>
                    </a:lnTo>
                    <a:lnTo>
                      <a:pt x="44" y="158"/>
                    </a:lnTo>
                    <a:lnTo>
                      <a:pt x="60" y="157"/>
                    </a:lnTo>
                    <a:lnTo>
                      <a:pt x="99" y="88"/>
                    </a:lnTo>
                    <a:lnTo>
                      <a:pt x="91" y="75"/>
                    </a:lnTo>
                    <a:lnTo>
                      <a:pt x="106" y="67"/>
                    </a:lnTo>
                    <a:lnTo>
                      <a:pt x="79" y="47"/>
                    </a:lnTo>
                    <a:lnTo>
                      <a:pt x="69" y="18"/>
                    </a:lnTo>
                    <a:lnTo>
                      <a:pt x="117" y="17"/>
                    </a:lnTo>
                    <a:lnTo>
                      <a:pt x="129" y="0"/>
                    </a:lnTo>
                    <a:lnTo>
                      <a:pt x="159" y="2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81" name="Freeform 11"/>
              <p:cNvSpPr>
                <a:spLocks/>
              </p:cNvSpPr>
              <p:nvPr/>
            </p:nvSpPr>
            <p:spPr bwMode="auto">
              <a:xfrm>
                <a:off x="4065" y="1384"/>
                <a:ext cx="644" cy="297"/>
              </a:xfrm>
              <a:custGeom>
                <a:avLst/>
                <a:gdLst>
                  <a:gd name="T0" fmla="*/ 83 w 644"/>
                  <a:gd name="T1" fmla="*/ 168 h 297"/>
                  <a:gd name="T2" fmla="*/ 56 w 644"/>
                  <a:gd name="T3" fmla="*/ 184 h 297"/>
                  <a:gd name="T4" fmla="*/ 30 w 644"/>
                  <a:gd name="T5" fmla="*/ 154 h 297"/>
                  <a:gd name="T6" fmla="*/ 0 w 644"/>
                  <a:gd name="T7" fmla="*/ 142 h 297"/>
                  <a:gd name="T8" fmla="*/ 4 w 644"/>
                  <a:gd name="T9" fmla="*/ 104 h 297"/>
                  <a:gd name="T10" fmla="*/ 28 w 644"/>
                  <a:gd name="T11" fmla="*/ 110 h 297"/>
                  <a:gd name="T12" fmla="*/ 49 w 644"/>
                  <a:gd name="T13" fmla="*/ 75 h 297"/>
                  <a:gd name="T14" fmla="*/ 97 w 644"/>
                  <a:gd name="T15" fmla="*/ 80 h 297"/>
                  <a:gd name="T16" fmla="*/ 138 w 644"/>
                  <a:gd name="T17" fmla="*/ 99 h 297"/>
                  <a:gd name="T18" fmla="*/ 177 w 644"/>
                  <a:gd name="T19" fmla="*/ 88 h 297"/>
                  <a:gd name="T20" fmla="*/ 225 w 644"/>
                  <a:gd name="T21" fmla="*/ 94 h 297"/>
                  <a:gd name="T22" fmla="*/ 196 w 644"/>
                  <a:gd name="T23" fmla="*/ 70 h 297"/>
                  <a:gd name="T24" fmla="*/ 211 w 644"/>
                  <a:gd name="T25" fmla="*/ 49 h 297"/>
                  <a:gd name="T26" fmla="*/ 197 w 644"/>
                  <a:gd name="T27" fmla="*/ 29 h 297"/>
                  <a:gd name="T28" fmla="*/ 299 w 644"/>
                  <a:gd name="T29" fmla="*/ 0 h 297"/>
                  <a:gd name="T30" fmla="*/ 334 w 644"/>
                  <a:gd name="T31" fmla="*/ 4 h 297"/>
                  <a:gd name="T32" fmla="*/ 399 w 644"/>
                  <a:gd name="T33" fmla="*/ 37 h 297"/>
                  <a:gd name="T34" fmla="*/ 430 w 644"/>
                  <a:gd name="T35" fmla="*/ 25 h 297"/>
                  <a:gd name="T36" fmla="*/ 517 w 644"/>
                  <a:gd name="T37" fmla="*/ 89 h 297"/>
                  <a:gd name="T38" fmla="*/ 572 w 644"/>
                  <a:gd name="T39" fmla="*/ 88 h 297"/>
                  <a:gd name="T40" fmla="*/ 613 w 644"/>
                  <a:gd name="T41" fmla="*/ 117 h 297"/>
                  <a:gd name="T42" fmla="*/ 644 w 644"/>
                  <a:gd name="T43" fmla="*/ 128 h 297"/>
                  <a:gd name="T44" fmla="*/ 631 w 644"/>
                  <a:gd name="T45" fmla="*/ 152 h 297"/>
                  <a:gd name="T46" fmla="*/ 599 w 644"/>
                  <a:gd name="T47" fmla="*/ 167 h 297"/>
                  <a:gd name="T48" fmla="*/ 575 w 644"/>
                  <a:gd name="T49" fmla="*/ 218 h 297"/>
                  <a:gd name="T50" fmla="*/ 592 w 644"/>
                  <a:gd name="T51" fmla="*/ 268 h 297"/>
                  <a:gd name="T52" fmla="*/ 570 w 644"/>
                  <a:gd name="T53" fmla="*/ 257 h 297"/>
                  <a:gd name="T54" fmla="*/ 535 w 644"/>
                  <a:gd name="T55" fmla="*/ 253 h 297"/>
                  <a:gd name="T56" fmla="*/ 503 w 644"/>
                  <a:gd name="T57" fmla="*/ 250 h 297"/>
                  <a:gd name="T58" fmla="*/ 499 w 644"/>
                  <a:gd name="T59" fmla="*/ 252 h 297"/>
                  <a:gd name="T60" fmla="*/ 478 w 644"/>
                  <a:gd name="T61" fmla="*/ 247 h 297"/>
                  <a:gd name="T62" fmla="*/ 476 w 644"/>
                  <a:gd name="T63" fmla="*/ 262 h 297"/>
                  <a:gd name="T64" fmla="*/ 454 w 644"/>
                  <a:gd name="T65" fmla="*/ 255 h 297"/>
                  <a:gd name="T66" fmla="*/ 438 w 644"/>
                  <a:gd name="T67" fmla="*/ 254 h 297"/>
                  <a:gd name="T68" fmla="*/ 424 w 644"/>
                  <a:gd name="T69" fmla="*/ 272 h 297"/>
                  <a:gd name="T70" fmla="*/ 403 w 644"/>
                  <a:gd name="T71" fmla="*/ 297 h 297"/>
                  <a:gd name="T72" fmla="*/ 374 w 644"/>
                  <a:gd name="T73" fmla="*/ 289 h 297"/>
                  <a:gd name="T74" fmla="*/ 349 w 644"/>
                  <a:gd name="T75" fmla="*/ 248 h 297"/>
                  <a:gd name="T76" fmla="*/ 326 w 644"/>
                  <a:gd name="T77" fmla="*/ 235 h 297"/>
                  <a:gd name="T78" fmla="*/ 319 w 644"/>
                  <a:gd name="T79" fmla="*/ 239 h 297"/>
                  <a:gd name="T80" fmla="*/ 296 w 644"/>
                  <a:gd name="T81" fmla="*/ 239 h 297"/>
                  <a:gd name="T82" fmla="*/ 265 w 644"/>
                  <a:gd name="T83" fmla="*/ 228 h 297"/>
                  <a:gd name="T84" fmla="*/ 211 w 644"/>
                  <a:gd name="T85" fmla="*/ 198 h 297"/>
                  <a:gd name="T86" fmla="*/ 172 w 644"/>
                  <a:gd name="T87" fmla="*/ 209 h 297"/>
                  <a:gd name="T88" fmla="*/ 191 w 644"/>
                  <a:gd name="T89" fmla="*/ 274 h 297"/>
                  <a:gd name="T90" fmla="*/ 191 w 644"/>
                  <a:gd name="T91" fmla="*/ 285 h 297"/>
                  <a:gd name="T92" fmla="*/ 185 w 644"/>
                  <a:gd name="T93" fmla="*/ 288 h 297"/>
                  <a:gd name="T94" fmla="*/ 153 w 644"/>
                  <a:gd name="T95" fmla="*/ 264 h 297"/>
                  <a:gd name="T96" fmla="*/ 129 w 644"/>
                  <a:gd name="T97" fmla="*/ 273 h 297"/>
                  <a:gd name="T98" fmla="*/ 74 w 644"/>
                  <a:gd name="T99" fmla="*/ 214 h 297"/>
                  <a:gd name="T100" fmla="*/ 96 w 644"/>
                  <a:gd name="T101" fmla="*/ 202 h 297"/>
                  <a:gd name="T102" fmla="*/ 116 w 644"/>
                  <a:gd name="T103" fmla="*/ 202 h 297"/>
                  <a:gd name="T104" fmla="*/ 114 w 644"/>
                  <a:gd name="T105" fmla="*/ 172 h 297"/>
                  <a:gd name="T106" fmla="*/ 83 w 644"/>
                  <a:gd name="T107" fmla="*/ 16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4" h="297">
                    <a:moveTo>
                      <a:pt x="83" y="168"/>
                    </a:moveTo>
                    <a:lnTo>
                      <a:pt x="56" y="184"/>
                    </a:lnTo>
                    <a:lnTo>
                      <a:pt x="30" y="154"/>
                    </a:lnTo>
                    <a:lnTo>
                      <a:pt x="0" y="142"/>
                    </a:lnTo>
                    <a:lnTo>
                      <a:pt x="4" y="104"/>
                    </a:lnTo>
                    <a:lnTo>
                      <a:pt x="28" y="110"/>
                    </a:lnTo>
                    <a:lnTo>
                      <a:pt x="49" y="75"/>
                    </a:lnTo>
                    <a:lnTo>
                      <a:pt x="97" y="80"/>
                    </a:lnTo>
                    <a:lnTo>
                      <a:pt x="138" y="99"/>
                    </a:lnTo>
                    <a:lnTo>
                      <a:pt x="177" y="88"/>
                    </a:lnTo>
                    <a:lnTo>
                      <a:pt x="225" y="94"/>
                    </a:lnTo>
                    <a:lnTo>
                      <a:pt x="196" y="70"/>
                    </a:lnTo>
                    <a:lnTo>
                      <a:pt x="211" y="49"/>
                    </a:lnTo>
                    <a:lnTo>
                      <a:pt x="197" y="29"/>
                    </a:lnTo>
                    <a:lnTo>
                      <a:pt x="299" y="0"/>
                    </a:lnTo>
                    <a:lnTo>
                      <a:pt x="334" y="4"/>
                    </a:lnTo>
                    <a:lnTo>
                      <a:pt x="399" y="37"/>
                    </a:lnTo>
                    <a:lnTo>
                      <a:pt x="430" y="25"/>
                    </a:lnTo>
                    <a:lnTo>
                      <a:pt x="517" y="89"/>
                    </a:lnTo>
                    <a:lnTo>
                      <a:pt x="572" y="88"/>
                    </a:lnTo>
                    <a:lnTo>
                      <a:pt x="613" y="117"/>
                    </a:lnTo>
                    <a:lnTo>
                      <a:pt x="644" y="128"/>
                    </a:lnTo>
                    <a:lnTo>
                      <a:pt x="631" y="152"/>
                    </a:lnTo>
                    <a:lnTo>
                      <a:pt x="599" y="167"/>
                    </a:lnTo>
                    <a:lnTo>
                      <a:pt x="575" y="218"/>
                    </a:lnTo>
                    <a:lnTo>
                      <a:pt x="592" y="268"/>
                    </a:lnTo>
                    <a:lnTo>
                      <a:pt x="570" y="257"/>
                    </a:lnTo>
                    <a:lnTo>
                      <a:pt x="535" y="253"/>
                    </a:lnTo>
                    <a:lnTo>
                      <a:pt x="503" y="250"/>
                    </a:lnTo>
                    <a:lnTo>
                      <a:pt x="499" y="252"/>
                    </a:lnTo>
                    <a:lnTo>
                      <a:pt x="478" y="247"/>
                    </a:lnTo>
                    <a:lnTo>
                      <a:pt x="476" y="262"/>
                    </a:lnTo>
                    <a:lnTo>
                      <a:pt x="454" y="255"/>
                    </a:lnTo>
                    <a:lnTo>
                      <a:pt x="438" y="254"/>
                    </a:lnTo>
                    <a:lnTo>
                      <a:pt x="424" y="272"/>
                    </a:lnTo>
                    <a:lnTo>
                      <a:pt x="403" y="297"/>
                    </a:lnTo>
                    <a:lnTo>
                      <a:pt x="374" y="289"/>
                    </a:lnTo>
                    <a:lnTo>
                      <a:pt x="349" y="248"/>
                    </a:lnTo>
                    <a:lnTo>
                      <a:pt x="326" y="235"/>
                    </a:lnTo>
                    <a:lnTo>
                      <a:pt x="319" y="239"/>
                    </a:lnTo>
                    <a:lnTo>
                      <a:pt x="296" y="239"/>
                    </a:lnTo>
                    <a:lnTo>
                      <a:pt x="265" y="228"/>
                    </a:lnTo>
                    <a:lnTo>
                      <a:pt x="211" y="198"/>
                    </a:lnTo>
                    <a:lnTo>
                      <a:pt x="172" y="209"/>
                    </a:lnTo>
                    <a:lnTo>
                      <a:pt x="191" y="274"/>
                    </a:lnTo>
                    <a:lnTo>
                      <a:pt x="191" y="285"/>
                    </a:lnTo>
                    <a:lnTo>
                      <a:pt x="185" y="288"/>
                    </a:lnTo>
                    <a:lnTo>
                      <a:pt x="153" y="264"/>
                    </a:lnTo>
                    <a:lnTo>
                      <a:pt x="129" y="273"/>
                    </a:lnTo>
                    <a:lnTo>
                      <a:pt x="74" y="214"/>
                    </a:lnTo>
                    <a:lnTo>
                      <a:pt x="96" y="202"/>
                    </a:lnTo>
                    <a:lnTo>
                      <a:pt x="116" y="202"/>
                    </a:lnTo>
                    <a:lnTo>
                      <a:pt x="114" y="172"/>
                    </a:lnTo>
                    <a:lnTo>
                      <a:pt x="83" y="16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82" name="Freeform 12"/>
              <p:cNvSpPr>
                <a:spLocks/>
              </p:cNvSpPr>
              <p:nvPr/>
            </p:nvSpPr>
            <p:spPr bwMode="auto">
              <a:xfrm>
                <a:off x="1800" y="2325"/>
                <a:ext cx="103" cy="51"/>
              </a:xfrm>
              <a:custGeom>
                <a:avLst/>
                <a:gdLst>
                  <a:gd name="T0" fmla="*/ 14 w 103"/>
                  <a:gd name="T1" fmla="*/ 4 h 51"/>
                  <a:gd name="T2" fmla="*/ 33 w 103"/>
                  <a:gd name="T3" fmla="*/ 19 h 51"/>
                  <a:gd name="T4" fmla="*/ 63 w 103"/>
                  <a:gd name="T5" fmla="*/ 0 h 51"/>
                  <a:gd name="T6" fmla="*/ 93 w 103"/>
                  <a:gd name="T7" fmla="*/ 7 h 51"/>
                  <a:gd name="T8" fmla="*/ 103 w 103"/>
                  <a:gd name="T9" fmla="*/ 22 h 51"/>
                  <a:gd name="T10" fmla="*/ 103 w 103"/>
                  <a:gd name="T11" fmla="*/ 41 h 51"/>
                  <a:gd name="T12" fmla="*/ 92 w 103"/>
                  <a:gd name="T13" fmla="*/ 49 h 51"/>
                  <a:gd name="T14" fmla="*/ 70 w 103"/>
                  <a:gd name="T15" fmla="*/ 14 h 51"/>
                  <a:gd name="T16" fmla="*/ 45 w 103"/>
                  <a:gd name="T17" fmla="*/ 30 h 51"/>
                  <a:gd name="T18" fmla="*/ 54 w 103"/>
                  <a:gd name="T19" fmla="*/ 45 h 51"/>
                  <a:gd name="T20" fmla="*/ 40 w 103"/>
                  <a:gd name="T21" fmla="*/ 51 h 51"/>
                  <a:gd name="T22" fmla="*/ 18 w 103"/>
                  <a:gd name="T23" fmla="*/ 31 h 51"/>
                  <a:gd name="T24" fmla="*/ 0 w 103"/>
                  <a:gd name="T25" fmla="*/ 30 h 51"/>
                  <a:gd name="T26" fmla="*/ 14 w 103"/>
                  <a:gd name="T27"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51">
                    <a:moveTo>
                      <a:pt x="14" y="4"/>
                    </a:moveTo>
                    <a:lnTo>
                      <a:pt x="33" y="19"/>
                    </a:lnTo>
                    <a:lnTo>
                      <a:pt x="63" y="0"/>
                    </a:lnTo>
                    <a:lnTo>
                      <a:pt x="93" y="7"/>
                    </a:lnTo>
                    <a:lnTo>
                      <a:pt x="103" y="22"/>
                    </a:lnTo>
                    <a:lnTo>
                      <a:pt x="103" y="41"/>
                    </a:lnTo>
                    <a:lnTo>
                      <a:pt x="92" y="49"/>
                    </a:lnTo>
                    <a:lnTo>
                      <a:pt x="70" y="14"/>
                    </a:lnTo>
                    <a:lnTo>
                      <a:pt x="45" y="30"/>
                    </a:lnTo>
                    <a:lnTo>
                      <a:pt x="54" y="45"/>
                    </a:lnTo>
                    <a:lnTo>
                      <a:pt x="40" y="51"/>
                    </a:lnTo>
                    <a:lnTo>
                      <a:pt x="18" y="31"/>
                    </a:lnTo>
                    <a:lnTo>
                      <a:pt x="0" y="30"/>
                    </a:lnTo>
                    <a:lnTo>
                      <a:pt x="14" y="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83" name="Freeform 13"/>
              <p:cNvSpPr>
                <a:spLocks/>
              </p:cNvSpPr>
              <p:nvPr/>
            </p:nvSpPr>
            <p:spPr bwMode="auto">
              <a:xfrm>
                <a:off x="3757" y="1870"/>
                <a:ext cx="198" cy="206"/>
              </a:xfrm>
              <a:custGeom>
                <a:avLst/>
                <a:gdLst>
                  <a:gd name="T0" fmla="*/ 0 w 198"/>
                  <a:gd name="T1" fmla="*/ 0 h 206"/>
                  <a:gd name="T2" fmla="*/ 70 w 198"/>
                  <a:gd name="T3" fmla="*/ 17 h 206"/>
                  <a:gd name="T4" fmla="*/ 100 w 198"/>
                  <a:gd name="T5" fmla="*/ 0 h 206"/>
                  <a:gd name="T6" fmla="*/ 133 w 198"/>
                  <a:gd name="T7" fmla="*/ 10 h 206"/>
                  <a:gd name="T8" fmla="*/ 159 w 198"/>
                  <a:gd name="T9" fmla="*/ 6 h 206"/>
                  <a:gd name="T10" fmla="*/ 168 w 198"/>
                  <a:gd name="T11" fmla="*/ 26 h 206"/>
                  <a:gd name="T12" fmla="*/ 176 w 198"/>
                  <a:gd name="T13" fmla="*/ 43 h 206"/>
                  <a:gd name="T14" fmla="*/ 166 w 198"/>
                  <a:gd name="T15" fmla="*/ 81 h 206"/>
                  <a:gd name="T16" fmla="*/ 132 w 198"/>
                  <a:gd name="T17" fmla="*/ 33 h 206"/>
                  <a:gd name="T18" fmla="*/ 137 w 198"/>
                  <a:gd name="T19" fmla="*/ 56 h 206"/>
                  <a:gd name="T20" fmla="*/ 197 w 198"/>
                  <a:gd name="T21" fmla="*/ 160 h 206"/>
                  <a:gd name="T22" fmla="*/ 198 w 198"/>
                  <a:gd name="T23" fmla="*/ 175 h 206"/>
                  <a:gd name="T24" fmla="*/ 171 w 198"/>
                  <a:gd name="T25" fmla="*/ 202 h 206"/>
                  <a:gd name="T26" fmla="*/ 164 w 198"/>
                  <a:gd name="T27" fmla="*/ 206 h 206"/>
                  <a:gd name="T28" fmla="*/ 154 w 198"/>
                  <a:gd name="T29" fmla="*/ 200 h 206"/>
                  <a:gd name="T30" fmla="*/ 8 w 198"/>
                  <a:gd name="T31" fmla="*/ 200 h 206"/>
                  <a:gd name="T32" fmla="*/ 0 w 198"/>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206">
                    <a:moveTo>
                      <a:pt x="0" y="0"/>
                    </a:moveTo>
                    <a:lnTo>
                      <a:pt x="70" y="17"/>
                    </a:lnTo>
                    <a:lnTo>
                      <a:pt x="100" y="0"/>
                    </a:lnTo>
                    <a:lnTo>
                      <a:pt x="133" y="10"/>
                    </a:lnTo>
                    <a:lnTo>
                      <a:pt x="159" y="6"/>
                    </a:lnTo>
                    <a:lnTo>
                      <a:pt x="168" y="26"/>
                    </a:lnTo>
                    <a:lnTo>
                      <a:pt x="176" y="43"/>
                    </a:lnTo>
                    <a:lnTo>
                      <a:pt x="166" y="81"/>
                    </a:lnTo>
                    <a:lnTo>
                      <a:pt x="132" y="33"/>
                    </a:lnTo>
                    <a:lnTo>
                      <a:pt x="137" y="56"/>
                    </a:lnTo>
                    <a:lnTo>
                      <a:pt x="197" y="160"/>
                    </a:lnTo>
                    <a:lnTo>
                      <a:pt x="198" y="175"/>
                    </a:lnTo>
                    <a:lnTo>
                      <a:pt x="171" y="202"/>
                    </a:lnTo>
                    <a:lnTo>
                      <a:pt x="164" y="206"/>
                    </a:lnTo>
                    <a:lnTo>
                      <a:pt x="154" y="200"/>
                    </a:lnTo>
                    <a:lnTo>
                      <a:pt x="8" y="200"/>
                    </a:lnTo>
                    <a:lnTo>
                      <a:pt x="0"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84" name="Freeform 14"/>
              <p:cNvSpPr>
                <a:spLocks/>
              </p:cNvSpPr>
              <p:nvPr/>
            </p:nvSpPr>
            <p:spPr bwMode="auto">
              <a:xfrm>
                <a:off x="1865" y="2266"/>
                <a:ext cx="221" cy="348"/>
              </a:xfrm>
              <a:custGeom>
                <a:avLst/>
                <a:gdLst>
                  <a:gd name="T0" fmla="*/ 38 w 221"/>
                  <a:gd name="T1" fmla="*/ 81 h 348"/>
                  <a:gd name="T2" fmla="*/ 86 w 221"/>
                  <a:gd name="T3" fmla="*/ 29 h 348"/>
                  <a:gd name="T4" fmla="*/ 148 w 221"/>
                  <a:gd name="T5" fmla="*/ 0 h 348"/>
                  <a:gd name="T6" fmla="*/ 158 w 221"/>
                  <a:gd name="T7" fmla="*/ 9 h 348"/>
                  <a:gd name="T8" fmla="*/ 140 w 221"/>
                  <a:gd name="T9" fmla="*/ 18 h 348"/>
                  <a:gd name="T10" fmla="*/ 111 w 221"/>
                  <a:gd name="T11" fmla="*/ 69 h 348"/>
                  <a:gd name="T12" fmla="*/ 122 w 221"/>
                  <a:gd name="T13" fmla="*/ 68 h 348"/>
                  <a:gd name="T14" fmla="*/ 133 w 221"/>
                  <a:gd name="T15" fmla="*/ 111 h 348"/>
                  <a:gd name="T16" fmla="*/ 157 w 221"/>
                  <a:gd name="T17" fmla="*/ 115 h 348"/>
                  <a:gd name="T18" fmla="*/ 220 w 221"/>
                  <a:gd name="T19" fmla="*/ 129 h 348"/>
                  <a:gd name="T20" fmla="*/ 212 w 221"/>
                  <a:gd name="T21" fmla="*/ 175 h 348"/>
                  <a:gd name="T22" fmla="*/ 220 w 221"/>
                  <a:gd name="T23" fmla="*/ 186 h 348"/>
                  <a:gd name="T24" fmla="*/ 210 w 221"/>
                  <a:gd name="T25" fmla="*/ 199 h 348"/>
                  <a:gd name="T26" fmla="*/ 221 w 221"/>
                  <a:gd name="T27" fmla="*/ 213 h 348"/>
                  <a:gd name="T28" fmla="*/ 205 w 221"/>
                  <a:gd name="T29" fmla="*/ 223 h 348"/>
                  <a:gd name="T30" fmla="*/ 173 w 221"/>
                  <a:gd name="T31" fmla="*/ 221 h 348"/>
                  <a:gd name="T32" fmla="*/ 171 w 221"/>
                  <a:gd name="T33" fmla="*/ 235 h 348"/>
                  <a:gd name="T34" fmla="*/ 183 w 221"/>
                  <a:gd name="T35" fmla="*/ 236 h 348"/>
                  <a:gd name="T36" fmla="*/ 183 w 221"/>
                  <a:gd name="T37" fmla="*/ 245 h 348"/>
                  <a:gd name="T38" fmla="*/ 166 w 221"/>
                  <a:gd name="T39" fmla="*/ 248 h 348"/>
                  <a:gd name="T40" fmla="*/ 181 w 221"/>
                  <a:gd name="T41" fmla="*/ 285 h 348"/>
                  <a:gd name="T42" fmla="*/ 172 w 221"/>
                  <a:gd name="T43" fmla="*/ 348 h 348"/>
                  <a:gd name="T44" fmla="*/ 156 w 221"/>
                  <a:gd name="T45" fmla="*/ 336 h 348"/>
                  <a:gd name="T46" fmla="*/ 168 w 221"/>
                  <a:gd name="T47" fmla="*/ 314 h 348"/>
                  <a:gd name="T48" fmla="*/ 150 w 221"/>
                  <a:gd name="T49" fmla="*/ 305 h 348"/>
                  <a:gd name="T50" fmla="*/ 118 w 221"/>
                  <a:gd name="T51" fmla="*/ 310 h 348"/>
                  <a:gd name="T52" fmla="*/ 71 w 221"/>
                  <a:gd name="T53" fmla="*/ 261 h 348"/>
                  <a:gd name="T54" fmla="*/ 36 w 221"/>
                  <a:gd name="T55" fmla="*/ 250 h 348"/>
                  <a:gd name="T56" fmla="*/ 22 w 221"/>
                  <a:gd name="T57" fmla="*/ 244 h 348"/>
                  <a:gd name="T58" fmla="*/ 0 w 221"/>
                  <a:gd name="T59" fmla="*/ 226 h 348"/>
                  <a:gd name="T60" fmla="*/ 36 w 221"/>
                  <a:gd name="T61" fmla="*/ 184 h 348"/>
                  <a:gd name="T62" fmla="*/ 27 w 221"/>
                  <a:gd name="T63" fmla="*/ 108 h 348"/>
                  <a:gd name="T64" fmla="*/ 38 w 221"/>
                  <a:gd name="T65" fmla="*/ 100 h 348"/>
                  <a:gd name="T66" fmla="*/ 38 w 221"/>
                  <a:gd name="T67" fmla="*/ 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1" h="348">
                    <a:moveTo>
                      <a:pt x="38" y="81"/>
                    </a:moveTo>
                    <a:lnTo>
                      <a:pt x="86" y="29"/>
                    </a:lnTo>
                    <a:lnTo>
                      <a:pt x="148" y="0"/>
                    </a:lnTo>
                    <a:lnTo>
                      <a:pt x="158" y="9"/>
                    </a:lnTo>
                    <a:lnTo>
                      <a:pt x="140" y="18"/>
                    </a:lnTo>
                    <a:lnTo>
                      <a:pt x="111" y="69"/>
                    </a:lnTo>
                    <a:lnTo>
                      <a:pt x="122" y="68"/>
                    </a:lnTo>
                    <a:lnTo>
                      <a:pt x="133" y="111"/>
                    </a:lnTo>
                    <a:lnTo>
                      <a:pt x="157" y="115"/>
                    </a:lnTo>
                    <a:lnTo>
                      <a:pt x="220" y="129"/>
                    </a:lnTo>
                    <a:lnTo>
                      <a:pt x="212" y="175"/>
                    </a:lnTo>
                    <a:lnTo>
                      <a:pt x="220" y="186"/>
                    </a:lnTo>
                    <a:lnTo>
                      <a:pt x="210" y="199"/>
                    </a:lnTo>
                    <a:lnTo>
                      <a:pt x="221" y="213"/>
                    </a:lnTo>
                    <a:lnTo>
                      <a:pt x="205" y="223"/>
                    </a:lnTo>
                    <a:lnTo>
                      <a:pt x="173" y="221"/>
                    </a:lnTo>
                    <a:lnTo>
                      <a:pt x="171" y="235"/>
                    </a:lnTo>
                    <a:lnTo>
                      <a:pt x="183" y="236"/>
                    </a:lnTo>
                    <a:lnTo>
                      <a:pt x="183" y="245"/>
                    </a:lnTo>
                    <a:lnTo>
                      <a:pt x="166" y="248"/>
                    </a:lnTo>
                    <a:lnTo>
                      <a:pt x="181" y="285"/>
                    </a:lnTo>
                    <a:lnTo>
                      <a:pt x="172" y="348"/>
                    </a:lnTo>
                    <a:lnTo>
                      <a:pt x="156" y="336"/>
                    </a:lnTo>
                    <a:lnTo>
                      <a:pt x="168" y="314"/>
                    </a:lnTo>
                    <a:lnTo>
                      <a:pt x="150" y="305"/>
                    </a:lnTo>
                    <a:lnTo>
                      <a:pt x="118" y="310"/>
                    </a:lnTo>
                    <a:lnTo>
                      <a:pt x="71" y="261"/>
                    </a:lnTo>
                    <a:lnTo>
                      <a:pt x="36" y="250"/>
                    </a:lnTo>
                    <a:lnTo>
                      <a:pt x="22" y="244"/>
                    </a:lnTo>
                    <a:lnTo>
                      <a:pt x="0" y="226"/>
                    </a:lnTo>
                    <a:lnTo>
                      <a:pt x="36" y="184"/>
                    </a:lnTo>
                    <a:lnTo>
                      <a:pt x="27" y="108"/>
                    </a:lnTo>
                    <a:lnTo>
                      <a:pt x="38" y="100"/>
                    </a:lnTo>
                    <a:lnTo>
                      <a:pt x="38" y="8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85" name="Freeform 15"/>
              <p:cNvSpPr>
                <a:spLocks/>
              </p:cNvSpPr>
              <p:nvPr/>
            </p:nvSpPr>
            <p:spPr bwMode="auto">
              <a:xfrm>
                <a:off x="1833" y="2492"/>
                <a:ext cx="105" cy="137"/>
              </a:xfrm>
              <a:custGeom>
                <a:avLst/>
                <a:gdLst>
                  <a:gd name="T0" fmla="*/ 32 w 105"/>
                  <a:gd name="T1" fmla="*/ 0 h 137"/>
                  <a:gd name="T2" fmla="*/ 54 w 105"/>
                  <a:gd name="T3" fmla="*/ 18 h 137"/>
                  <a:gd name="T4" fmla="*/ 68 w 105"/>
                  <a:gd name="T5" fmla="*/ 24 h 137"/>
                  <a:gd name="T6" fmla="*/ 103 w 105"/>
                  <a:gd name="T7" fmla="*/ 35 h 137"/>
                  <a:gd name="T8" fmla="*/ 105 w 105"/>
                  <a:gd name="T9" fmla="*/ 52 h 137"/>
                  <a:gd name="T10" fmla="*/ 99 w 105"/>
                  <a:gd name="T11" fmla="*/ 65 h 137"/>
                  <a:gd name="T12" fmla="*/ 79 w 105"/>
                  <a:gd name="T13" fmla="*/ 88 h 137"/>
                  <a:gd name="T14" fmla="*/ 55 w 105"/>
                  <a:gd name="T15" fmla="*/ 100 h 137"/>
                  <a:gd name="T16" fmla="*/ 37 w 105"/>
                  <a:gd name="T17" fmla="*/ 137 h 137"/>
                  <a:gd name="T18" fmla="*/ 15 w 105"/>
                  <a:gd name="T19" fmla="*/ 125 h 137"/>
                  <a:gd name="T20" fmla="*/ 14 w 105"/>
                  <a:gd name="T21" fmla="*/ 103 h 137"/>
                  <a:gd name="T22" fmla="*/ 22 w 105"/>
                  <a:gd name="T23" fmla="*/ 84 h 137"/>
                  <a:gd name="T24" fmla="*/ 12 w 105"/>
                  <a:gd name="T25" fmla="*/ 89 h 137"/>
                  <a:gd name="T26" fmla="*/ 0 w 105"/>
                  <a:gd name="T27" fmla="*/ 80 h 137"/>
                  <a:gd name="T28" fmla="*/ 1 w 105"/>
                  <a:gd name="T29" fmla="*/ 53 h 137"/>
                  <a:gd name="T30" fmla="*/ 16 w 105"/>
                  <a:gd name="T31" fmla="*/ 17 h 137"/>
                  <a:gd name="T32" fmla="*/ 32 w 105"/>
                  <a:gd name="T3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37">
                    <a:moveTo>
                      <a:pt x="32" y="0"/>
                    </a:moveTo>
                    <a:lnTo>
                      <a:pt x="54" y="18"/>
                    </a:lnTo>
                    <a:lnTo>
                      <a:pt x="68" y="24"/>
                    </a:lnTo>
                    <a:lnTo>
                      <a:pt x="103" y="35"/>
                    </a:lnTo>
                    <a:lnTo>
                      <a:pt x="105" y="52"/>
                    </a:lnTo>
                    <a:lnTo>
                      <a:pt x="99" y="65"/>
                    </a:lnTo>
                    <a:lnTo>
                      <a:pt x="79" y="88"/>
                    </a:lnTo>
                    <a:lnTo>
                      <a:pt x="55" y="100"/>
                    </a:lnTo>
                    <a:lnTo>
                      <a:pt x="37" y="137"/>
                    </a:lnTo>
                    <a:lnTo>
                      <a:pt x="15" y="125"/>
                    </a:lnTo>
                    <a:lnTo>
                      <a:pt x="14" y="103"/>
                    </a:lnTo>
                    <a:lnTo>
                      <a:pt x="22" y="84"/>
                    </a:lnTo>
                    <a:lnTo>
                      <a:pt x="12" y="89"/>
                    </a:lnTo>
                    <a:lnTo>
                      <a:pt x="0" y="80"/>
                    </a:lnTo>
                    <a:lnTo>
                      <a:pt x="1" y="53"/>
                    </a:lnTo>
                    <a:lnTo>
                      <a:pt x="16" y="17"/>
                    </a:lnTo>
                    <a:lnTo>
                      <a:pt x="32"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86" name="Freeform 16"/>
              <p:cNvSpPr>
                <a:spLocks/>
              </p:cNvSpPr>
              <p:nvPr/>
            </p:nvSpPr>
            <p:spPr bwMode="auto">
              <a:xfrm>
                <a:off x="1827" y="2527"/>
                <a:ext cx="243" cy="378"/>
              </a:xfrm>
              <a:custGeom>
                <a:avLst/>
                <a:gdLst>
                  <a:gd name="T0" fmla="*/ 20 w 243"/>
                  <a:gd name="T1" fmla="*/ 68 h 378"/>
                  <a:gd name="T2" fmla="*/ 21 w 243"/>
                  <a:gd name="T3" fmla="*/ 90 h 378"/>
                  <a:gd name="T4" fmla="*/ 43 w 243"/>
                  <a:gd name="T5" fmla="*/ 102 h 378"/>
                  <a:gd name="T6" fmla="*/ 61 w 243"/>
                  <a:gd name="T7" fmla="*/ 65 h 378"/>
                  <a:gd name="T8" fmla="*/ 85 w 243"/>
                  <a:gd name="T9" fmla="*/ 53 h 378"/>
                  <a:gd name="T10" fmla="*/ 105 w 243"/>
                  <a:gd name="T11" fmla="*/ 30 h 378"/>
                  <a:gd name="T12" fmla="*/ 111 w 243"/>
                  <a:gd name="T13" fmla="*/ 17 h 378"/>
                  <a:gd name="T14" fmla="*/ 109 w 243"/>
                  <a:gd name="T15" fmla="*/ 0 h 378"/>
                  <a:gd name="T16" fmla="*/ 156 w 243"/>
                  <a:gd name="T17" fmla="*/ 49 h 378"/>
                  <a:gd name="T18" fmla="*/ 188 w 243"/>
                  <a:gd name="T19" fmla="*/ 44 h 378"/>
                  <a:gd name="T20" fmla="*/ 206 w 243"/>
                  <a:gd name="T21" fmla="*/ 53 h 378"/>
                  <a:gd name="T22" fmla="*/ 194 w 243"/>
                  <a:gd name="T23" fmla="*/ 75 h 378"/>
                  <a:gd name="T24" fmla="*/ 210 w 243"/>
                  <a:gd name="T25" fmla="*/ 87 h 378"/>
                  <a:gd name="T26" fmla="*/ 175 w 243"/>
                  <a:gd name="T27" fmla="*/ 90 h 378"/>
                  <a:gd name="T28" fmla="*/ 156 w 243"/>
                  <a:gd name="T29" fmla="*/ 103 h 378"/>
                  <a:gd name="T30" fmla="*/ 151 w 243"/>
                  <a:gd name="T31" fmla="*/ 130 h 378"/>
                  <a:gd name="T32" fmla="*/ 141 w 243"/>
                  <a:gd name="T33" fmla="*/ 139 h 378"/>
                  <a:gd name="T34" fmla="*/ 137 w 243"/>
                  <a:gd name="T35" fmla="*/ 154 h 378"/>
                  <a:gd name="T36" fmla="*/ 159 w 243"/>
                  <a:gd name="T37" fmla="*/ 184 h 378"/>
                  <a:gd name="T38" fmla="*/ 151 w 243"/>
                  <a:gd name="T39" fmla="*/ 192 h 378"/>
                  <a:gd name="T40" fmla="*/ 174 w 243"/>
                  <a:gd name="T41" fmla="*/ 204 h 378"/>
                  <a:gd name="T42" fmla="*/ 186 w 243"/>
                  <a:gd name="T43" fmla="*/ 205 h 378"/>
                  <a:gd name="T44" fmla="*/ 201 w 243"/>
                  <a:gd name="T45" fmla="*/ 194 h 378"/>
                  <a:gd name="T46" fmla="*/ 203 w 243"/>
                  <a:gd name="T47" fmla="*/ 226 h 378"/>
                  <a:gd name="T48" fmla="*/ 221 w 243"/>
                  <a:gd name="T49" fmla="*/ 226 h 378"/>
                  <a:gd name="T50" fmla="*/ 240 w 243"/>
                  <a:gd name="T51" fmla="*/ 256 h 378"/>
                  <a:gd name="T52" fmla="*/ 231 w 243"/>
                  <a:gd name="T53" fmla="*/ 321 h 378"/>
                  <a:gd name="T54" fmla="*/ 243 w 243"/>
                  <a:gd name="T55" fmla="*/ 336 h 378"/>
                  <a:gd name="T56" fmla="*/ 233 w 243"/>
                  <a:gd name="T57" fmla="*/ 359 h 378"/>
                  <a:gd name="T58" fmla="*/ 219 w 243"/>
                  <a:gd name="T59" fmla="*/ 378 h 378"/>
                  <a:gd name="T60" fmla="*/ 198 w 243"/>
                  <a:gd name="T61" fmla="*/ 357 h 378"/>
                  <a:gd name="T62" fmla="*/ 127 w 243"/>
                  <a:gd name="T63" fmla="*/ 318 h 378"/>
                  <a:gd name="T64" fmla="*/ 106 w 243"/>
                  <a:gd name="T65" fmla="*/ 296 h 378"/>
                  <a:gd name="T66" fmla="*/ 65 w 243"/>
                  <a:gd name="T67" fmla="*/ 208 h 378"/>
                  <a:gd name="T68" fmla="*/ 28 w 243"/>
                  <a:gd name="T69" fmla="*/ 139 h 378"/>
                  <a:gd name="T70" fmla="*/ 5 w 243"/>
                  <a:gd name="T71" fmla="*/ 122 h 378"/>
                  <a:gd name="T72" fmla="*/ 0 w 243"/>
                  <a:gd name="T73" fmla="*/ 84 h 378"/>
                  <a:gd name="T74" fmla="*/ 20 w 243"/>
                  <a:gd name="T75" fmla="*/ 6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3" h="378">
                    <a:moveTo>
                      <a:pt x="20" y="68"/>
                    </a:moveTo>
                    <a:lnTo>
                      <a:pt x="21" y="90"/>
                    </a:lnTo>
                    <a:lnTo>
                      <a:pt x="43" y="102"/>
                    </a:lnTo>
                    <a:lnTo>
                      <a:pt x="61" y="65"/>
                    </a:lnTo>
                    <a:lnTo>
                      <a:pt x="85" y="53"/>
                    </a:lnTo>
                    <a:lnTo>
                      <a:pt x="105" y="30"/>
                    </a:lnTo>
                    <a:lnTo>
                      <a:pt x="111" y="17"/>
                    </a:lnTo>
                    <a:lnTo>
                      <a:pt x="109" y="0"/>
                    </a:lnTo>
                    <a:lnTo>
                      <a:pt x="156" y="49"/>
                    </a:lnTo>
                    <a:lnTo>
                      <a:pt x="188" y="44"/>
                    </a:lnTo>
                    <a:lnTo>
                      <a:pt x="206" y="53"/>
                    </a:lnTo>
                    <a:lnTo>
                      <a:pt x="194" y="75"/>
                    </a:lnTo>
                    <a:lnTo>
                      <a:pt x="210" y="87"/>
                    </a:lnTo>
                    <a:lnTo>
                      <a:pt x="175" y="90"/>
                    </a:lnTo>
                    <a:lnTo>
                      <a:pt x="156" y="103"/>
                    </a:lnTo>
                    <a:lnTo>
                      <a:pt x="151" y="130"/>
                    </a:lnTo>
                    <a:lnTo>
                      <a:pt x="141" y="139"/>
                    </a:lnTo>
                    <a:lnTo>
                      <a:pt x="137" y="154"/>
                    </a:lnTo>
                    <a:lnTo>
                      <a:pt x="159" y="184"/>
                    </a:lnTo>
                    <a:lnTo>
                      <a:pt x="151" y="192"/>
                    </a:lnTo>
                    <a:lnTo>
                      <a:pt x="174" y="204"/>
                    </a:lnTo>
                    <a:lnTo>
                      <a:pt x="186" y="205"/>
                    </a:lnTo>
                    <a:lnTo>
                      <a:pt x="201" y="194"/>
                    </a:lnTo>
                    <a:lnTo>
                      <a:pt x="203" y="226"/>
                    </a:lnTo>
                    <a:lnTo>
                      <a:pt x="221" y="226"/>
                    </a:lnTo>
                    <a:lnTo>
                      <a:pt x="240" y="256"/>
                    </a:lnTo>
                    <a:lnTo>
                      <a:pt x="231" y="321"/>
                    </a:lnTo>
                    <a:lnTo>
                      <a:pt x="243" y="336"/>
                    </a:lnTo>
                    <a:lnTo>
                      <a:pt x="233" y="359"/>
                    </a:lnTo>
                    <a:lnTo>
                      <a:pt x="219" y="378"/>
                    </a:lnTo>
                    <a:lnTo>
                      <a:pt x="198" y="357"/>
                    </a:lnTo>
                    <a:lnTo>
                      <a:pt x="127" y="318"/>
                    </a:lnTo>
                    <a:lnTo>
                      <a:pt x="106" y="296"/>
                    </a:lnTo>
                    <a:lnTo>
                      <a:pt x="65" y="208"/>
                    </a:lnTo>
                    <a:lnTo>
                      <a:pt x="28" y="139"/>
                    </a:lnTo>
                    <a:lnTo>
                      <a:pt x="5" y="122"/>
                    </a:lnTo>
                    <a:lnTo>
                      <a:pt x="0" y="84"/>
                    </a:lnTo>
                    <a:lnTo>
                      <a:pt x="20" y="6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87" name="Freeform 17"/>
              <p:cNvSpPr>
                <a:spLocks/>
              </p:cNvSpPr>
              <p:nvPr/>
            </p:nvSpPr>
            <p:spPr bwMode="auto">
              <a:xfrm>
                <a:off x="3330" y="2267"/>
                <a:ext cx="54" cy="129"/>
              </a:xfrm>
              <a:custGeom>
                <a:avLst/>
                <a:gdLst>
                  <a:gd name="T0" fmla="*/ 4 w 54"/>
                  <a:gd name="T1" fmla="*/ 30 h 129"/>
                  <a:gd name="T2" fmla="*/ 13 w 54"/>
                  <a:gd name="T3" fmla="*/ 22 h 129"/>
                  <a:gd name="T4" fmla="*/ 30 w 54"/>
                  <a:gd name="T5" fmla="*/ 12 h 129"/>
                  <a:gd name="T6" fmla="*/ 39 w 54"/>
                  <a:gd name="T7" fmla="*/ 0 h 129"/>
                  <a:gd name="T8" fmla="*/ 53 w 54"/>
                  <a:gd name="T9" fmla="*/ 15 h 129"/>
                  <a:gd name="T10" fmla="*/ 54 w 54"/>
                  <a:gd name="T11" fmla="*/ 52 h 129"/>
                  <a:gd name="T12" fmla="*/ 38 w 54"/>
                  <a:gd name="T13" fmla="*/ 70 h 129"/>
                  <a:gd name="T14" fmla="*/ 38 w 54"/>
                  <a:gd name="T15" fmla="*/ 125 h 129"/>
                  <a:gd name="T16" fmla="*/ 16 w 54"/>
                  <a:gd name="T17" fmla="*/ 129 h 129"/>
                  <a:gd name="T18" fmla="*/ 16 w 54"/>
                  <a:gd name="T19" fmla="*/ 72 h 129"/>
                  <a:gd name="T20" fmla="*/ 9 w 54"/>
                  <a:gd name="T21" fmla="*/ 49 h 129"/>
                  <a:gd name="T22" fmla="*/ 0 w 54"/>
                  <a:gd name="T23" fmla="*/ 42 h 129"/>
                  <a:gd name="T24" fmla="*/ 4 w 54"/>
                  <a:gd name="T25" fmla="*/ 3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129">
                    <a:moveTo>
                      <a:pt x="4" y="30"/>
                    </a:moveTo>
                    <a:lnTo>
                      <a:pt x="13" y="22"/>
                    </a:lnTo>
                    <a:lnTo>
                      <a:pt x="30" y="12"/>
                    </a:lnTo>
                    <a:lnTo>
                      <a:pt x="39" y="0"/>
                    </a:lnTo>
                    <a:lnTo>
                      <a:pt x="53" y="15"/>
                    </a:lnTo>
                    <a:lnTo>
                      <a:pt x="54" y="52"/>
                    </a:lnTo>
                    <a:lnTo>
                      <a:pt x="38" y="70"/>
                    </a:lnTo>
                    <a:lnTo>
                      <a:pt x="38" y="125"/>
                    </a:lnTo>
                    <a:lnTo>
                      <a:pt x="16" y="129"/>
                    </a:lnTo>
                    <a:lnTo>
                      <a:pt x="16" y="72"/>
                    </a:lnTo>
                    <a:lnTo>
                      <a:pt x="9" y="49"/>
                    </a:lnTo>
                    <a:lnTo>
                      <a:pt x="0" y="42"/>
                    </a:lnTo>
                    <a:lnTo>
                      <a:pt x="4" y="3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88" name="Freeform 18"/>
              <p:cNvSpPr>
                <a:spLocks/>
              </p:cNvSpPr>
              <p:nvPr/>
            </p:nvSpPr>
            <p:spPr bwMode="auto">
              <a:xfrm>
                <a:off x="3866" y="2743"/>
                <a:ext cx="192" cy="338"/>
              </a:xfrm>
              <a:custGeom>
                <a:avLst/>
                <a:gdLst>
                  <a:gd name="T0" fmla="*/ 132 w 192"/>
                  <a:gd name="T1" fmla="*/ 25 h 338"/>
                  <a:gd name="T2" fmla="*/ 152 w 192"/>
                  <a:gd name="T3" fmla="*/ 18 h 338"/>
                  <a:gd name="T4" fmla="*/ 171 w 192"/>
                  <a:gd name="T5" fmla="*/ 8 h 338"/>
                  <a:gd name="T6" fmla="*/ 188 w 192"/>
                  <a:gd name="T7" fmla="*/ 0 h 338"/>
                  <a:gd name="T8" fmla="*/ 188 w 192"/>
                  <a:gd name="T9" fmla="*/ 22 h 338"/>
                  <a:gd name="T10" fmla="*/ 191 w 192"/>
                  <a:gd name="T11" fmla="*/ 47 h 338"/>
                  <a:gd name="T12" fmla="*/ 192 w 192"/>
                  <a:gd name="T13" fmla="*/ 71 h 338"/>
                  <a:gd name="T14" fmla="*/ 192 w 192"/>
                  <a:gd name="T15" fmla="*/ 96 h 338"/>
                  <a:gd name="T16" fmla="*/ 174 w 192"/>
                  <a:gd name="T17" fmla="*/ 121 h 338"/>
                  <a:gd name="T18" fmla="*/ 158 w 192"/>
                  <a:gd name="T19" fmla="*/ 133 h 338"/>
                  <a:gd name="T20" fmla="*/ 141 w 192"/>
                  <a:gd name="T21" fmla="*/ 141 h 338"/>
                  <a:gd name="T22" fmla="*/ 123 w 192"/>
                  <a:gd name="T23" fmla="*/ 150 h 338"/>
                  <a:gd name="T24" fmla="*/ 104 w 192"/>
                  <a:gd name="T25" fmla="*/ 173 h 338"/>
                  <a:gd name="T26" fmla="*/ 99 w 192"/>
                  <a:gd name="T27" fmla="*/ 173 h 338"/>
                  <a:gd name="T28" fmla="*/ 78 w 192"/>
                  <a:gd name="T29" fmla="*/ 195 h 338"/>
                  <a:gd name="T30" fmla="*/ 74 w 192"/>
                  <a:gd name="T31" fmla="*/ 205 h 338"/>
                  <a:gd name="T32" fmla="*/ 88 w 192"/>
                  <a:gd name="T33" fmla="*/ 241 h 338"/>
                  <a:gd name="T34" fmla="*/ 85 w 192"/>
                  <a:gd name="T35" fmla="*/ 276 h 338"/>
                  <a:gd name="T36" fmla="*/ 78 w 192"/>
                  <a:gd name="T37" fmla="*/ 292 h 338"/>
                  <a:gd name="T38" fmla="*/ 44 w 192"/>
                  <a:gd name="T39" fmla="*/ 306 h 338"/>
                  <a:gd name="T40" fmla="*/ 33 w 192"/>
                  <a:gd name="T41" fmla="*/ 318 h 338"/>
                  <a:gd name="T42" fmla="*/ 35 w 192"/>
                  <a:gd name="T43" fmla="*/ 338 h 338"/>
                  <a:gd name="T44" fmla="*/ 23 w 192"/>
                  <a:gd name="T45" fmla="*/ 338 h 338"/>
                  <a:gd name="T46" fmla="*/ 20 w 192"/>
                  <a:gd name="T47" fmla="*/ 315 h 338"/>
                  <a:gd name="T48" fmla="*/ 18 w 192"/>
                  <a:gd name="T49" fmla="*/ 292 h 338"/>
                  <a:gd name="T50" fmla="*/ 15 w 192"/>
                  <a:gd name="T51" fmla="*/ 268 h 338"/>
                  <a:gd name="T52" fmla="*/ 13 w 192"/>
                  <a:gd name="T53" fmla="*/ 246 h 338"/>
                  <a:gd name="T54" fmla="*/ 34 w 192"/>
                  <a:gd name="T55" fmla="*/ 223 h 338"/>
                  <a:gd name="T56" fmla="*/ 40 w 192"/>
                  <a:gd name="T57" fmla="*/ 193 h 338"/>
                  <a:gd name="T58" fmla="*/ 47 w 192"/>
                  <a:gd name="T59" fmla="*/ 163 h 338"/>
                  <a:gd name="T60" fmla="*/ 48 w 192"/>
                  <a:gd name="T61" fmla="*/ 128 h 338"/>
                  <a:gd name="T62" fmla="*/ 32 w 192"/>
                  <a:gd name="T63" fmla="*/ 122 h 338"/>
                  <a:gd name="T64" fmla="*/ 19 w 192"/>
                  <a:gd name="T65" fmla="*/ 115 h 338"/>
                  <a:gd name="T66" fmla="*/ 4 w 192"/>
                  <a:gd name="T67" fmla="*/ 113 h 338"/>
                  <a:gd name="T68" fmla="*/ 3 w 192"/>
                  <a:gd name="T69" fmla="*/ 105 h 338"/>
                  <a:gd name="T70" fmla="*/ 4 w 192"/>
                  <a:gd name="T71" fmla="*/ 101 h 338"/>
                  <a:gd name="T72" fmla="*/ 0 w 192"/>
                  <a:gd name="T73" fmla="*/ 92 h 338"/>
                  <a:gd name="T74" fmla="*/ 19 w 192"/>
                  <a:gd name="T75" fmla="*/ 86 h 338"/>
                  <a:gd name="T76" fmla="*/ 37 w 192"/>
                  <a:gd name="T77" fmla="*/ 78 h 338"/>
                  <a:gd name="T78" fmla="*/ 54 w 192"/>
                  <a:gd name="T79" fmla="*/ 72 h 338"/>
                  <a:gd name="T80" fmla="*/ 62 w 192"/>
                  <a:gd name="T81" fmla="*/ 83 h 338"/>
                  <a:gd name="T82" fmla="*/ 75 w 192"/>
                  <a:gd name="T83" fmla="*/ 80 h 338"/>
                  <a:gd name="T84" fmla="*/ 78 w 192"/>
                  <a:gd name="T85" fmla="*/ 98 h 338"/>
                  <a:gd name="T86" fmla="*/ 70 w 192"/>
                  <a:gd name="T87" fmla="*/ 112 h 338"/>
                  <a:gd name="T88" fmla="*/ 87 w 192"/>
                  <a:gd name="T89" fmla="*/ 138 h 338"/>
                  <a:gd name="T90" fmla="*/ 99 w 192"/>
                  <a:gd name="T91" fmla="*/ 115 h 338"/>
                  <a:gd name="T92" fmla="*/ 102 w 192"/>
                  <a:gd name="T93" fmla="*/ 102 h 338"/>
                  <a:gd name="T94" fmla="*/ 102 w 192"/>
                  <a:gd name="T95" fmla="*/ 98 h 338"/>
                  <a:gd name="T96" fmla="*/ 102 w 192"/>
                  <a:gd name="T97" fmla="*/ 86 h 338"/>
                  <a:gd name="T98" fmla="*/ 80 w 192"/>
                  <a:gd name="T99" fmla="*/ 61 h 338"/>
                  <a:gd name="T100" fmla="*/ 77 w 192"/>
                  <a:gd name="T101" fmla="*/ 35 h 338"/>
                  <a:gd name="T102" fmla="*/ 82 w 192"/>
                  <a:gd name="T103" fmla="*/ 22 h 338"/>
                  <a:gd name="T104" fmla="*/ 110 w 192"/>
                  <a:gd name="T105" fmla="*/ 23 h 338"/>
                  <a:gd name="T106" fmla="*/ 132 w 192"/>
                  <a:gd name="T107" fmla="*/ 2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 h="338">
                    <a:moveTo>
                      <a:pt x="132" y="25"/>
                    </a:moveTo>
                    <a:lnTo>
                      <a:pt x="152" y="18"/>
                    </a:lnTo>
                    <a:lnTo>
                      <a:pt x="171" y="8"/>
                    </a:lnTo>
                    <a:lnTo>
                      <a:pt x="188" y="0"/>
                    </a:lnTo>
                    <a:lnTo>
                      <a:pt x="188" y="22"/>
                    </a:lnTo>
                    <a:lnTo>
                      <a:pt x="191" y="47"/>
                    </a:lnTo>
                    <a:lnTo>
                      <a:pt x="192" y="71"/>
                    </a:lnTo>
                    <a:lnTo>
                      <a:pt x="192" y="96"/>
                    </a:lnTo>
                    <a:lnTo>
                      <a:pt x="174" y="121"/>
                    </a:lnTo>
                    <a:lnTo>
                      <a:pt x="158" y="133"/>
                    </a:lnTo>
                    <a:lnTo>
                      <a:pt x="141" y="141"/>
                    </a:lnTo>
                    <a:lnTo>
                      <a:pt x="123" y="150"/>
                    </a:lnTo>
                    <a:lnTo>
                      <a:pt x="104" y="173"/>
                    </a:lnTo>
                    <a:lnTo>
                      <a:pt x="99" y="173"/>
                    </a:lnTo>
                    <a:lnTo>
                      <a:pt x="78" y="195"/>
                    </a:lnTo>
                    <a:lnTo>
                      <a:pt x="74" y="205"/>
                    </a:lnTo>
                    <a:lnTo>
                      <a:pt x="88" y="241"/>
                    </a:lnTo>
                    <a:lnTo>
                      <a:pt x="85" y="276"/>
                    </a:lnTo>
                    <a:lnTo>
                      <a:pt x="78" y="292"/>
                    </a:lnTo>
                    <a:lnTo>
                      <a:pt x="44" y="306"/>
                    </a:lnTo>
                    <a:lnTo>
                      <a:pt x="33" y="318"/>
                    </a:lnTo>
                    <a:lnTo>
                      <a:pt x="35" y="338"/>
                    </a:lnTo>
                    <a:lnTo>
                      <a:pt x="23" y="338"/>
                    </a:lnTo>
                    <a:lnTo>
                      <a:pt x="20" y="315"/>
                    </a:lnTo>
                    <a:lnTo>
                      <a:pt x="18" y="292"/>
                    </a:lnTo>
                    <a:lnTo>
                      <a:pt x="15" y="268"/>
                    </a:lnTo>
                    <a:lnTo>
                      <a:pt x="13" y="246"/>
                    </a:lnTo>
                    <a:lnTo>
                      <a:pt x="34" y="223"/>
                    </a:lnTo>
                    <a:lnTo>
                      <a:pt x="40" y="193"/>
                    </a:lnTo>
                    <a:lnTo>
                      <a:pt x="47" y="163"/>
                    </a:lnTo>
                    <a:lnTo>
                      <a:pt x="48" y="128"/>
                    </a:lnTo>
                    <a:lnTo>
                      <a:pt x="32" y="122"/>
                    </a:lnTo>
                    <a:lnTo>
                      <a:pt x="19" y="115"/>
                    </a:lnTo>
                    <a:lnTo>
                      <a:pt x="4" y="113"/>
                    </a:lnTo>
                    <a:lnTo>
                      <a:pt x="3" y="105"/>
                    </a:lnTo>
                    <a:lnTo>
                      <a:pt x="4" y="101"/>
                    </a:lnTo>
                    <a:lnTo>
                      <a:pt x="0" y="92"/>
                    </a:lnTo>
                    <a:lnTo>
                      <a:pt x="19" y="86"/>
                    </a:lnTo>
                    <a:lnTo>
                      <a:pt x="37" y="78"/>
                    </a:lnTo>
                    <a:lnTo>
                      <a:pt x="54" y="72"/>
                    </a:lnTo>
                    <a:lnTo>
                      <a:pt x="62" y="83"/>
                    </a:lnTo>
                    <a:lnTo>
                      <a:pt x="75" y="80"/>
                    </a:lnTo>
                    <a:lnTo>
                      <a:pt x="78" y="98"/>
                    </a:lnTo>
                    <a:lnTo>
                      <a:pt x="70" y="112"/>
                    </a:lnTo>
                    <a:lnTo>
                      <a:pt x="87" y="138"/>
                    </a:lnTo>
                    <a:lnTo>
                      <a:pt x="99" y="115"/>
                    </a:lnTo>
                    <a:lnTo>
                      <a:pt x="102" y="102"/>
                    </a:lnTo>
                    <a:lnTo>
                      <a:pt x="102" y="98"/>
                    </a:lnTo>
                    <a:lnTo>
                      <a:pt x="102" y="86"/>
                    </a:lnTo>
                    <a:lnTo>
                      <a:pt x="80" y="61"/>
                    </a:lnTo>
                    <a:lnTo>
                      <a:pt x="77" y="35"/>
                    </a:lnTo>
                    <a:lnTo>
                      <a:pt x="82" y="22"/>
                    </a:lnTo>
                    <a:lnTo>
                      <a:pt x="110" y="23"/>
                    </a:lnTo>
                    <a:lnTo>
                      <a:pt x="132" y="2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89" name="Freeform 19"/>
              <p:cNvSpPr>
                <a:spLocks/>
              </p:cNvSpPr>
              <p:nvPr/>
            </p:nvSpPr>
            <p:spPr bwMode="auto">
              <a:xfrm>
                <a:off x="2018" y="2115"/>
                <a:ext cx="62" cy="28"/>
              </a:xfrm>
              <a:custGeom>
                <a:avLst/>
                <a:gdLst>
                  <a:gd name="T0" fmla="*/ 0 w 62"/>
                  <a:gd name="T1" fmla="*/ 0 h 28"/>
                  <a:gd name="T2" fmla="*/ 53 w 62"/>
                  <a:gd name="T3" fmla="*/ 16 h 28"/>
                  <a:gd name="T4" fmla="*/ 62 w 62"/>
                  <a:gd name="T5" fmla="*/ 27 h 28"/>
                  <a:gd name="T6" fmla="*/ 7 w 62"/>
                  <a:gd name="T7" fmla="*/ 2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53" y="16"/>
                    </a:lnTo>
                    <a:lnTo>
                      <a:pt x="62" y="27"/>
                    </a:lnTo>
                    <a:lnTo>
                      <a:pt x="7" y="28"/>
                    </a:lnTo>
                    <a:lnTo>
                      <a:pt x="0"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90" name="Freeform 20"/>
              <p:cNvSpPr>
                <a:spLocks/>
              </p:cNvSpPr>
              <p:nvPr/>
            </p:nvSpPr>
            <p:spPr bwMode="auto">
              <a:xfrm>
                <a:off x="3673" y="2888"/>
                <a:ext cx="171" cy="193"/>
              </a:xfrm>
              <a:custGeom>
                <a:avLst/>
                <a:gdLst>
                  <a:gd name="T0" fmla="*/ 15 w 171"/>
                  <a:gd name="T1" fmla="*/ 178 h 193"/>
                  <a:gd name="T2" fmla="*/ 15 w 171"/>
                  <a:gd name="T3" fmla="*/ 178 h 193"/>
                  <a:gd name="T4" fmla="*/ 0 w 171"/>
                  <a:gd name="T5" fmla="*/ 151 h 193"/>
                  <a:gd name="T6" fmla="*/ 3 w 171"/>
                  <a:gd name="T7" fmla="*/ 93 h 193"/>
                  <a:gd name="T8" fmla="*/ 20 w 171"/>
                  <a:gd name="T9" fmla="*/ 92 h 193"/>
                  <a:gd name="T10" fmla="*/ 23 w 171"/>
                  <a:gd name="T11" fmla="*/ 17 h 193"/>
                  <a:gd name="T12" fmla="*/ 82 w 171"/>
                  <a:gd name="T13" fmla="*/ 12 h 193"/>
                  <a:gd name="T14" fmla="*/ 97 w 171"/>
                  <a:gd name="T15" fmla="*/ 6 h 193"/>
                  <a:gd name="T16" fmla="*/ 97 w 171"/>
                  <a:gd name="T17" fmla="*/ 0 h 193"/>
                  <a:gd name="T18" fmla="*/ 99 w 171"/>
                  <a:gd name="T19" fmla="*/ 6 h 193"/>
                  <a:gd name="T20" fmla="*/ 118 w 171"/>
                  <a:gd name="T21" fmla="*/ 43 h 193"/>
                  <a:gd name="T22" fmla="*/ 171 w 171"/>
                  <a:gd name="T23" fmla="*/ 96 h 193"/>
                  <a:gd name="T24" fmla="*/ 164 w 171"/>
                  <a:gd name="T25" fmla="*/ 97 h 193"/>
                  <a:gd name="T26" fmla="*/ 126 w 171"/>
                  <a:gd name="T27" fmla="*/ 127 h 193"/>
                  <a:gd name="T28" fmla="*/ 123 w 171"/>
                  <a:gd name="T29" fmla="*/ 138 h 193"/>
                  <a:gd name="T30" fmla="*/ 107 w 171"/>
                  <a:gd name="T31" fmla="*/ 150 h 193"/>
                  <a:gd name="T32" fmla="*/ 99 w 171"/>
                  <a:gd name="T33" fmla="*/ 170 h 193"/>
                  <a:gd name="T34" fmla="*/ 72 w 171"/>
                  <a:gd name="T35" fmla="*/ 168 h 193"/>
                  <a:gd name="T36" fmla="*/ 57 w 171"/>
                  <a:gd name="T37" fmla="*/ 160 h 193"/>
                  <a:gd name="T38" fmla="*/ 30 w 171"/>
                  <a:gd name="T39" fmla="*/ 193 h 193"/>
                  <a:gd name="T40" fmla="*/ 12 w 171"/>
                  <a:gd name="T41" fmla="*/ 193 h 193"/>
                  <a:gd name="T42" fmla="*/ 10 w 171"/>
                  <a:gd name="T43" fmla="*/ 183 h 193"/>
                  <a:gd name="T44" fmla="*/ 15 w 171"/>
                  <a:gd name="T45" fmla="*/ 17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1" h="193">
                    <a:moveTo>
                      <a:pt x="15" y="178"/>
                    </a:moveTo>
                    <a:lnTo>
                      <a:pt x="15" y="178"/>
                    </a:lnTo>
                    <a:lnTo>
                      <a:pt x="0" y="151"/>
                    </a:lnTo>
                    <a:lnTo>
                      <a:pt x="3" y="93"/>
                    </a:lnTo>
                    <a:lnTo>
                      <a:pt x="20" y="92"/>
                    </a:lnTo>
                    <a:lnTo>
                      <a:pt x="23" y="17"/>
                    </a:lnTo>
                    <a:lnTo>
                      <a:pt x="82" y="12"/>
                    </a:lnTo>
                    <a:lnTo>
                      <a:pt x="97" y="6"/>
                    </a:lnTo>
                    <a:lnTo>
                      <a:pt x="97" y="0"/>
                    </a:lnTo>
                    <a:lnTo>
                      <a:pt x="99" y="6"/>
                    </a:lnTo>
                    <a:lnTo>
                      <a:pt x="118" y="43"/>
                    </a:lnTo>
                    <a:lnTo>
                      <a:pt x="171" y="96"/>
                    </a:lnTo>
                    <a:lnTo>
                      <a:pt x="164" y="97"/>
                    </a:lnTo>
                    <a:lnTo>
                      <a:pt x="126" y="127"/>
                    </a:lnTo>
                    <a:lnTo>
                      <a:pt x="123" y="138"/>
                    </a:lnTo>
                    <a:lnTo>
                      <a:pt x="107" y="150"/>
                    </a:lnTo>
                    <a:lnTo>
                      <a:pt x="99" y="170"/>
                    </a:lnTo>
                    <a:lnTo>
                      <a:pt x="72" y="168"/>
                    </a:lnTo>
                    <a:lnTo>
                      <a:pt x="57" y="160"/>
                    </a:lnTo>
                    <a:lnTo>
                      <a:pt x="30" y="193"/>
                    </a:lnTo>
                    <a:lnTo>
                      <a:pt x="12" y="193"/>
                    </a:lnTo>
                    <a:lnTo>
                      <a:pt x="10" y="183"/>
                    </a:lnTo>
                    <a:lnTo>
                      <a:pt x="15" y="17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91" name="Freeform 21"/>
              <p:cNvSpPr>
                <a:spLocks/>
              </p:cNvSpPr>
              <p:nvPr/>
            </p:nvSpPr>
            <p:spPr bwMode="auto">
              <a:xfrm>
                <a:off x="3413" y="1401"/>
                <a:ext cx="141" cy="147"/>
              </a:xfrm>
              <a:custGeom>
                <a:avLst/>
                <a:gdLst>
                  <a:gd name="T0" fmla="*/ 13 w 141"/>
                  <a:gd name="T1" fmla="*/ 23 h 147"/>
                  <a:gd name="T2" fmla="*/ 36 w 141"/>
                  <a:gd name="T3" fmla="*/ 17 h 147"/>
                  <a:gd name="T4" fmla="*/ 44 w 141"/>
                  <a:gd name="T5" fmla="*/ 12 h 147"/>
                  <a:gd name="T6" fmla="*/ 36 w 141"/>
                  <a:gd name="T7" fmla="*/ 6 h 147"/>
                  <a:gd name="T8" fmla="*/ 35 w 141"/>
                  <a:gd name="T9" fmla="*/ 0 h 147"/>
                  <a:gd name="T10" fmla="*/ 59 w 141"/>
                  <a:gd name="T11" fmla="*/ 0 h 147"/>
                  <a:gd name="T12" fmla="*/ 82 w 141"/>
                  <a:gd name="T13" fmla="*/ 12 h 147"/>
                  <a:gd name="T14" fmla="*/ 101 w 141"/>
                  <a:gd name="T15" fmla="*/ 1 h 147"/>
                  <a:gd name="T16" fmla="*/ 125 w 141"/>
                  <a:gd name="T17" fmla="*/ 15 h 147"/>
                  <a:gd name="T18" fmla="*/ 134 w 141"/>
                  <a:gd name="T19" fmla="*/ 46 h 147"/>
                  <a:gd name="T20" fmla="*/ 141 w 141"/>
                  <a:gd name="T21" fmla="*/ 73 h 147"/>
                  <a:gd name="T22" fmla="*/ 131 w 141"/>
                  <a:gd name="T23" fmla="*/ 71 h 147"/>
                  <a:gd name="T24" fmla="*/ 107 w 141"/>
                  <a:gd name="T25" fmla="*/ 83 h 147"/>
                  <a:gd name="T26" fmla="*/ 96 w 141"/>
                  <a:gd name="T27" fmla="*/ 87 h 147"/>
                  <a:gd name="T28" fmla="*/ 111 w 141"/>
                  <a:gd name="T29" fmla="*/ 108 h 147"/>
                  <a:gd name="T30" fmla="*/ 116 w 141"/>
                  <a:gd name="T31" fmla="*/ 107 h 147"/>
                  <a:gd name="T32" fmla="*/ 125 w 141"/>
                  <a:gd name="T33" fmla="*/ 118 h 147"/>
                  <a:gd name="T34" fmla="*/ 110 w 141"/>
                  <a:gd name="T35" fmla="*/ 128 h 147"/>
                  <a:gd name="T36" fmla="*/ 114 w 141"/>
                  <a:gd name="T37" fmla="*/ 140 h 147"/>
                  <a:gd name="T38" fmla="*/ 92 w 141"/>
                  <a:gd name="T39" fmla="*/ 142 h 147"/>
                  <a:gd name="T40" fmla="*/ 72 w 141"/>
                  <a:gd name="T41" fmla="*/ 143 h 147"/>
                  <a:gd name="T42" fmla="*/ 69 w 141"/>
                  <a:gd name="T43" fmla="*/ 147 h 147"/>
                  <a:gd name="T44" fmla="*/ 64 w 141"/>
                  <a:gd name="T45" fmla="*/ 141 h 147"/>
                  <a:gd name="T46" fmla="*/ 60 w 141"/>
                  <a:gd name="T47" fmla="*/ 142 h 147"/>
                  <a:gd name="T48" fmla="*/ 52 w 141"/>
                  <a:gd name="T49" fmla="*/ 138 h 147"/>
                  <a:gd name="T50" fmla="*/ 34 w 141"/>
                  <a:gd name="T51" fmla="*/ 137 h 147"/>
                  <a:gd name="T52" fmla="*/ 32 w 141"/>
                  <a:gd name="T53" fmla="*/ 113 h 147"/>
                  <a:gd name="T54" fmla="*/ 8 w 141"/>
                  <a:gd name="T55" fmla="*/ 103 h 147"/>
                  <a:gd name="T56" fmla="*/ 8 w 141"/>
                  <a:gd name="T57" fmla="*/ 95 h 147"/>
                  <a:gd name="T58" fmla="*/ 6 w 141"/>
                  <a:gd name="T59" fmla="*/ 90 h 147"/>
                  <a:gd name="T60" fmla="*/ 3 w 141"/>
                  <a:gd name="T61" fmla="*/ 80 h 147"/>
                  <a:gd name="T62" fmla="*/ 0 w 141"/>
                  <a:gd name="T63" fmla="*/ 58 h 147"/>
                  <a:gd name="T64" fmla="*/ 15 w 141"/>
                  <a:gd name="T65" fmla="*/ 47 h 147"/>
                  <a:gd name="T66" fmla="*/ 13 w 141"/>
                  <a:gd name="T67"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47">
                    <a:moveTo>
                      <a:pt x="13" y="23"/>
                    </a:moveTo>
                    <a:lnTo>
                      <a:pt x="36" y="17"/>
                    </a:lnTo>
                    <a:lnTo>
                      <a:pt x="44" y="12"/>
                    </a:lnTo>
                    <a:lnTo>
                      <a:pt x="36" y="6"/>
                    </a:lnTo>
                    <a:lnTo>
                      <a:pt x="35" y="0"/>
                    </a:lnTo>
                    <a:lnTo>
                      <a:pt x="59" y="0"/>
                    </a:lnTo>
                    <a:lnTo>
                      <a:pt x="82" y="12"/>
                    </a:lnTo>
                    <a:lnTo>
                      <a:pt x="101" y="1"/>
                    </a:lnTo>
                    <a:lnTo>
                      <a:pt x="125" y="15"/>
                    </a:lnTo>
                    <a:lnTo>
                      <a:pt x="134" y="46"/>
                    </a:lnTo>
                    <a:lnTo>
                      <a:pt x="141" y="73"/>
                    </a:lnTo>
                    <a:lnTo>
                      <a:pt x="131" y="71"/>
                    </a:lnTo>
                    <a:lnTo>
                      <a:pt x="107" y="83"/>
                    </a:lnTo>
                    <a:lnTo>
                      <a:pt x="96" y="87"/>
                    </a:lnTo>
                    <a:lnTo>
                      <a:pt x="111" y="108"/>
                    </a:lnTo>
                    <a:lnTo>
                      <a:pt x="116" y="107"/>
                    </a:lnTo>
                    <a:lnTo>
                      <a:pt x="125" y="118"/>
                    </a:lnTo>
                    <a:lnTo>
                      <a:pt x="110" y="128"/>
                    </a:lnTo>
                    <a:lnTo>
                      <a:pt x="114" y="140"/>
                    </a:lnTo>
                    <a:lnTo>
                      <a:pt x="92" y="142"/>
                    </a:lnTo>
                    <a:lnTo>
                      <a:pt x="72" y="143"/>
                    </a:lnTo>
                    <a:lnTo>
                      <a:pt x="69" y="147"/>
                    </a:lnTo>
                    <a:lnTo>
                      <a:pt x="64" y="141"/>
                    </a:lnTo>
                    <a:lnTo>
                      <a:pt x="60" y="142"/>
                    </a:lnTo>
                    <a:lnTo>
                      <a:pt x="52" y="138"/>
                    </a:lnTo>
                    <a:lnTo>
                      <a:pt x="34" y="137"/>
                    </a:lnTo>
                    <a:lnTo>
                      <a:pt x="32" y="113"/>
                    </a:lnTo>
                    <a:lnTo>
                      <a:pt x="8" y="103"/>
                    </a:lnTo>
                    <a:lnTo>
                      <a:pt x="8" y="95"/>
                    </a:lnTo>
                    <a:lnTo>
                      <a:pt x="6" y="90"/>
                    </a:lnTo>
                    <a:lnTo>
                      <a:pt x="3" y="80"/>
                    </a:lnTo>
                    <a:lnTo>
                      <a:pt x="0" y="58"/>
                    </a:lnTo>
                    <a:lnTo>
                      <a:pt x="15" y="47"/>
                    </a:lnTo>
                    <a:lnTo>
                      <a:pt x="13" y="2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92" name="Freeform 22"/>
              <p:cNvSpPr>
                <a:spLocks/>
              </p:cNvSpPr>
              <p:nvPr/>
            </p:nvSpPr>
            <p:spPr bwMode="auto">
              <a:xfrm>
                <a:off x="3374" y="1424"/>
                <a:ext cx="54" cy="57"/>
              </a:xfrm>
              <a:custGeom>
                <a:avLst/>
                <a:gdLst>
                  <a:gd name="T0" fmla="*/ 52 w 54"/>
                  <a:gd name="T1" fmla="*/ 0 h 57"/>
                  <a:gd name="T2" fmla="*/ 54 w 54"/>
                  <a:gd name="T3" fmla="*/ 24 h 57"/>
                  <a:gd name="T4" fmla="*/ 39 w 54"/>
                  <a:gd name="T5" fmla="*/ 35 h 57"/>
                  <a:gd name="T6" fmla="*/ 42 w 54"/>
                  <a:gd name="T7" fmla="*/ 57 h 57"/>
                  <a:gd name="T8" fmla="*/ 35 w 54"/>
                  <a:gd name="T9" fmla="*/ 54 h 57"/>
                  <a:gd name="T10" fmla="*/ 32 w 54"/>
                  <a:gd name="T11" fmla="*/ 47 h 57"/>
                  <a:gd name="T12" fmla="*/ 21 w 54"/>
                  <a:gd name="T13" fmla="*/ 39 h 57"/>
                  <a:gd name="T14" fmla="*/ 0 w 54"/>
                  <a:gd name="T15" fmla="*/ 35 h 57"/>
                  <a:gd name="T16" fmla="*/ 10 w 54"/>
                  <a:gd name="T17" fmla="*/ 28 h 57"/>
                  <a:gd name="T18" fmla="*/ 19 w 54"/>
                  <a:gd name="T19" fmla="*/ 7 h 57"/>
                  <a:gd name="T20" fmla="*/ 31 w 54"/>
                  <a:gd name="T21" fmla="*/ 0 h 57"/>
                  <a:gd name="T22" fmla="*/ 52 w 54"/>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57">
                    <a:moveTo>
                      <a:pt x="52" y="0"/>
                    </a:moveTo>
                    <a:lnTo>
                      <a:pt x="54" y="24"/>
                    </a:lnTo>
                    <a:lnTo>
                      <a:pt x="39" y="35"/>
                    </a:lnTo>
                    <a:lnTo>
                      <a:pt x="42" y="57"/>
                    </a:lnTo>
                    <a:lnTo>
                      <a:pt x="35" y="54"/>
                    </a:lnTo>
                    <a:lnTo>
                      <a:pt x="32" y="47"/>
                    </a:lnTo>
                    <a:lnTo>
                      <a:pt x="21" y="39"/>
                    </a:lnTo>
                    <a:lnTo>
                      <a:pt x="0" y="35"/>
                    </a:lnTo>
                    <a:lnTo>
                      <a:pt x="10" y="28"/>
                    </a:lnTo>
                    <a:lnTo>
                      <a:pt x="19" y="7"/>
                    </a:lnTo>
                    <a:lnTo>
                      <a:pt x="31" y="0"/>
                    </a:lnTo>
                    <a:lnTo>
                      <a:pt x="52"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93" name="Freeform 23"/>
              <p:cNvSpPr>
                <a:spLocks/>
              </p:cNvSpPr>
              <p:nvPr/>
            </p:nvSpPr>
            <p:spPr bwMode="auto">
              <a:xfrm>
                <a:off x="4065" y="1701"/>
                <a:ext cx="375" cy="305"/>
              </a:xfrm>
              <a:custGeom>
                <a:avLst/>
                <a:gdLst>
                  <a:gd name="T0" fmla="*/ 84 w 375"/>
                  <a:gd name="T1" fmla="*/ 27 h 305"/>
                  <a:gd name="T2" fmla="*/ 88 w 375"/>
                  <a:gd name="T3" fmla="*/ 42 h 305"/>
                  <a:gd name="T4" fmla="*/ 106 w 375"/>
                  <a:gd name="T5" fmla="*/ 49 h 305"/>
                  <a:gd name="T6" fmla="*/ 142 w 375"/>
                  <a:gd name="T7" fmla="*/ 66 h 305"/>
                  <a:gd name="T8" fmla="*/ 175 w 375"/>
                  <a:gd name="T9" fmla="*/ 59 h 305"/>
                  <a:gd name="T10" fmla="*/ 176 w 375"/>
                  <a:gd name="T11" fmla="*/ 49 h 305"/>
                  <a:gd name="T12" fmla="*/ 187 w 375"/>
                  <a:gd name="T13" fmla="*/ 47 h 305"/>
                  <a:gd name="T14" fmla="*/ 215 w 375"/>
                  <a:gd name="T15" fmla="*/ 34 h 305"/>
                  <a:gd name="T16" fmla="*/ 231 w 375"/>
                  <a:gd name="T17" fmla="*/ 35 h 305"/>
                  <a:gd name="T18" fmla="*/ 250 w 375"/>
                  <a:gd name="T19" fmla="*/ 45 h 305"/>
                  <a:gd name="T20" fmla="*/ 304 w 375"/>
                  <a:gd name="T21" fmla="*/ 66 h 305"/>
                  <a:gd name="T22" fmla="*/ 309 w 375"/>
                  <a:gd name="T23" fmla="*/ 87 h 305"/>
                  <a:gd name="T24" fmla="*/ 305 w 375"/>
                  <a:gd name="T25" fmla="*/ 129 h 305"/>
                  <a:gd name="T26" fmla="*/ 319 w 375"/>
                  <a:gd name="T27" fmla="*/ 171 h 305"/>
                  <a:gd name="T28" fmla="*/ 332 w 375"/>
                  <a:gd name="T29" fmla="*/ 174 h 305"/>
                  <a:gd name="T30" fmla="*/ 337 w 375"/>
                  <a:gd name="T31" fmla="*/ 181 h 305"/>
                  <a:gd name="T32" fmla="*/ 335 w 375"/>
                  <a:gd name="T33" fmla="*/ 186 h 305"/>
                  <a:gd name="T34" fmla="*/ 325 w 375"/>
                  <a:gd name="T35" fmla="*/ 206 h 305"/>
                  <a:gd name="T36" fmla="*/ 345 w 375"/>
                  <a:gd name="T37" fmla="*/ 234 h 305"/>
                  <a:gd name="T38" fmla="*/ 362 w 375"/>
                  <a:gd name="T39" fmla="*/ 241 h 305"/>
                  <a:gd name="T40" fmla="*/ 367 w 375"/>
                  <a:gd name="T41" fmla="*/ 260 h 305"/>
                  <a:gd name="T42" fmla="*/ 375 w 375"/>
                  <a:gd name="T43" fmla="*/ 262 h 305"/>
                  <a:gd name="T44" fmla="*/ 375 w 375"/>
                  <a:gd name="T45" fmla="*/ 270 h 305"/>
                  <a:gd name="T46" fmla="*/ 354 w 375"/>
                  <a:gd name="T47" fmla="*/ 279 h 305"/>
                  <a:gd name="T48" fmla="*/ 350 w 375"/>
                  <a:gd name="T49" fmla="*/ 305 h 305"/>
                  <a:gd name="T50" fmla="*/ 272 w 375"/>
                  <a:gd name="T51" fmla="*/ 290 h 305"/>
                  <a:gd name="T52" fmla="*/ 261 w 375"/>
                  <a:gd name="T53" fmla="*/ 265 h 305"/>
                  <a:gd name="T54" fmla="*/ 226 w 375"/>
                  <a:gd name="T55" fmla="*/ 276 h 305"/>
                  <a:gd name="T56" fmla="*/ 197 w 375"/>
                  <a:gd name="T57" fmla="*/ 266 h 305"/>
                  <a:gd name="T58" fmla="*/ 163 w 375"/>
                  <a:gd name="T59" fmla="*/ 245 h 305"/>
                  <a:gd name="T60" fmla="*/ 133 w 375"/>
                  <a:gd name="T61" fmla="*/ 199 h 305"/>
                  <a:gd name="T62" fmla="*/ 103 w 375"/>
                  <a:gd name="T63" fmla="*/ 206 h 305"/>
                  <a:gd name="T64" fmla="*/ 89 w 375"/>
                  <a:gd name="T65" fmla="*/ 181 h 305"/>
                  <a:gd name="T66" fmla="*/ 89 w 375"/>
                  <a:gd name="T67" fmla="*/ 166 h 305"/>
                  <a:gd name="T68" fmla="*/ 78 w 375"/>
                  <a:gd name="T69" fmla="*/ 150 h 305"/>
                  <a:gd name="T70" fmla="*/ 39 w 375"/>
                  <a:gd name="T71" fmla="*/ 121 h 305"/>
                  <a:gd name="T72" fmla="*/ 49 w 375"/>
                  <a:gd name="T73" fmla="*/ 97 h 305"/>
                  <a:gd name="T74" fmla="*/ 51 w 375"/>
                  <a:gd name="T75" fmla="*/ 84 h 305"/>
                  <a:gd name="T76" fmla="*/ 34 w 375"/>
                  <a:gd name="T77" fmla="*/ 79 h 305"/>
                  <a:gd name="T78" fmla="*/ 20 w 375"/>
                  <a:gd name="T79" fmla="*/ 54 h 305"/>
                  <a:gd name="T80" fmla="*/ 12 w 375"/>
                  <a:gd name="T81" fmla="*/ 40 h 305"/>
                  <a:gd name="T82" fmla="*/ 0 w 375"/>
                  <a:gd name="T83" fmla="*/ 8 h 305"/>
                  <a:gd name="T84" fmla="*/ 7 w 375"/>
                  <a:gd name="T85" fmla="*/ 0 h 305"/>
                  <a:gd name="T86" fmla="*/ 10 w 375"/>
                  <a:gd name="T87" fmla="*/ 3 h 305"/>
                  <a:gd name="T88" fmla="*/ 23 w 375"/>
                  <a:gd name="T89" fmla="*/ 17 h 305"/>
                  <a:gd name="T90" fmla="*/ 35 w 375"/>
                  <a:gd name="T91" fmla="*/ 19 h 305"/>
                  <a:gd name="T92" fmla="*/ 43 w 375"/>
                  <a:gd name="T93" fmla="*/ 19 h 305"/>
                  <a:gd name="T94" fmla="*/ 63 w 375"/>
                  <a:gd name="T95" fmla="*/ 1 h 305"/>
                  <a:gd name="T96" fmla="*/ 68 w 375"/>
                  <a:gd name="T97" fmla="*/ 22 h 305"/>
                  <a:gd name="T98" fmla="*/ 81 w 375"/>
                  <a:gd name="T99" fmla="*/ 29 h 305"/>
                  <a:gd name="T100" fmla="*/ 84 w 375"/>
                  <a:gd name="T101" fmla="*/ 2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5" h="305">
                    <a:moveTo>
                      <a:pt x="84" y="27"/>
                    </a:moveTo>
                    <a:lnTo>
                      <a:pt x="88" y="42"/>
                    </a:lnTo>
                    <a:lnTo>
                      <a:pt x="106" y="49"/>
                    </a:lnTo>
                    <a:lnTo>
                      <a:pt x="142" y="66"/>
                    </a:lnTo>
                    <a:lnTo>
                      <a:pt x="175" y="59"/>
                    </a:lnTo>
                    <a:lnTo>
                      <a:pt x="176" y="49"/>
                    </a:lnTo>
                    <a:lnTo>
                      <a:pt x="187" y="47"/>
                    </a:lnTo>
                    <a:lnTo>
                      <a:pt x="215" y="34"/>
                    </a:lnTo>
                    <a:lnTo>
                      <a:pt x="231" y="35"/>
                    </a:lnTo>
                    <a:lnTo>
                      <a:pt x="250" y="45"/>
                    </a:lnTo>
                    <a:lnTo>
                      <a:pt x="304" y="66"/>
                    </a:lnTo>
                    <a:lnTo>
                      <a:pt x="309" y="87"/>
                    </a:lnTo>
                    <a:lnTo>
                      <a:pt x="305" y="129"/>
                    </a:lnTo>
                    <a:lnTo>
                      <a:pt x="319" y="171"/>
                    </a:lnTo>
                    <a:lnTo>
                      <a:pt x="332" y="174"/>
                    </a:lnTo>
                    <a:lnTo>
                      <a:pt x="337" y="181"/>
                    </a:lnTo>
                    <a:lnTo>
                      <a:pt x="335" y="186"/>
                    </a:lnTo>
                    <a:lnTo>
                      <a:pt x="325" y="206"/>
                    </a:lnTo>
                    <a:lnTo>
                      <a:pt x="345" y="234"/>
                    </a:lnTo>
                    <a:lnTo>
                      <a:pt x="362" y="241"/>
                    </a:lnTo>
                    <a:lnTo>
                      <a:pt x="367" y="260"/>
                    </a:lnTo>
                    <a:lnTo>
                      <a:pt x="375" y="262"/>
                    </a:lnTo>
                    <a:lnTo>
                      <a:pt x="375" y="270"/>
                    </a:lnTo>
                    <a:lnTo>
                      <a:pt x="354" y="279"/>
                    </a:lnTo>
                    <a:lnTo>
                      <a:pt x="350" y="305"/>
                    </a:lnTo>
                    <a:lnTo>
                      <a:pt x="272" y="290"/>
                    </a:lnTo>
                    <a:lnTo>
                      <a:pt x="261" y="265"/>
                    </a:lnTo>
                    <a:lnTo>
                      <a:pt x="226" y="276"/>
                    </a:lnTo>
                    <a:lnTo>
                      <a:pt x="197" y="266"/>
                    </a:lnTo>
                    <a:lnTo>
                      <a:pt x="163" y="245"/>
                    </a:lnTo>
                    <a:lnTo>
                      <a:pt x="133" y="199"/>
                    </a:lnTo>
                    <a:lnTo>
                      <a:pt x="103" y="206"/>
                    </a:lnTo>
                    <a:lnTo>
                      <a:pt x="89" y="181"/>
                    </a:lnTo>
                    <a:lnTo>
                      <a:pt x="89" y="166"/>
                    </a:lnTo>
                    <a:lnTo>
                      <a:pt x="78" y="150"/>
                    </a:lnTo>
                    <a:lnTo>
                      <a:pt x="39" y="121"/>
                    </a:lnTo>
                    <a:lnTo>
                      <a:pt x="49" y="97"/>
                    </a:lnTo>
                    <a:lnTo>
                      <a:pt x="51" y="84"/>
                    </a:lnTo>
                    <a:lnTo>
                      <a:pt x="34" y="79"/>
                    </a:lnTo>
                    <a:lnTo>
                      <a:pt x="20" y="54"/>
                    </a:lnTo>
                    <a:lnTo>
                      <a:pt x="12" y="40"/>
                    </a:lnTo>
                    <a:lnTo>
                      <a:pt x="0" y="8"/>
                    </a:lnTo>
                    <a:lnTo>
                      <a:pt x="7" y="0"/>
                    </a:lnTo>
                    <a:lnTo>
                      <a:pt x="10" y="3"/>
                    </a:lnTo>
                    <a:lnTo>
                      <a:pt x="23" y="17"/>
                    </a:lnTo>
                    <a:lnTo>
                      <a:pt x="35" y="19"/>
                    </a:lnTo>
                    <a:lnTo>
                      <a:pt x="43" y="19"/>
                    </a:lnTo>
                    <a:lnTo>
                      <a:pt x="63" y="1"/>
                    </a:lnTo>
                    <a:lnTo>
                      <a:pt x="68" y="22"/>
                    </a:lnTo>
                    <a:lnTo>
                      <a:pt x="81" y="29"/>
                    </a:lnTo>
                    <a:lnTo>
                      <a:pt x="84" y="2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94" name="Freeform 24"/>
              <p:cNvSpPr>
                <a:spLocks/>
              </p:cNvSpPr>
              <p:nvPr/>
            </p:nvSpPr>
            <p:spPr bwMode="auto">
              <a:xfrm>
                <a:off x="3716" y="2695"/>
                <a:ext cx="214" cy="204"/>
              </a:xfrm>
              <a:custGeom>
                <a:avLst/>
                <a:gdLst>
                  <a:gd name="T0" fmla="*/ 54 w 214"/>
                  <a:gd name="T1" fmla="*/ 66 h 204"/>
                  <a:gd name="T2" fmla="*/ 74 w 214"/>
                  <a:gd name="T3" fmla="*/ 71 h 204"/>
                  <a:gd name="T4" fmla="*/ 93 w 214"/>
                  <a:gd name="T5" fmla="*/ 76 h 204"/>
                  <a:gd name="T6" fmla="*/ 118 w 214"/>
                  <a:gd name="T7" fmla="*/ 89 h 204"/>
                  <a:gd name="T8" fmla="*/ 143 w 214"/>
                  <a:gd name="T9" fmla="*/ 109 h 204"/>
                  <a:gd name="T10" fmla="*/ 144 w 214"/>
                  <a:gd name="T11" fmla="*/ 83 h 204"/>
                  <a:gd name="T12" fmla="*/ 129 w 214"/>
                  <a:gd name="T13" fmla="*/ 86 h 204"/>
                  <a:gd name="T14" fmla="*/ 118 w 214"/>
                  <a:gd name="T15" fmla="*/ 69 h 204"/>
                  <a:gd name="T16" fmla="*/ 119 w 214"/>
                  <a:gd name="T17" fmla="*/ 45 h 204"/>
                  <a:gd name="T18" fmla="*/ 120 w 214"/>
                  <a:gd name="T19" fmla="*/ 21 h 204"/>
                  <a:gd name="T20" fmla="*/ 129 w 214"/>
                  <a:gd name="T21" fmla="*/ 5 h 204"/>
                  <a:gd name="T22" fmla="*/ 163 w 214"/>
                  <a:gd name="T23" fmla="*/ 0 h 204"/>
                  <a:gd name="T24" fmla="*/ 168 w 214"/>
                  <a:gd name="T25" fmla="*/ 9 h 204"/>
                  <a:gd name="T26" fmla="*/ 185 w 214"/>
                  <a:gd name="T27" fmla="*/ 16 h 204"/>
                  <a:gd name="T28" fmla="*/ 203 w 214"/>
                  <a:gd name="T29" fmla="*/ 24 h 204"/>
                  <a:gd name="T30" fmla="*/ 203 w 214"/>
                  <a:gd name="T31" fmla="*/ 30 h 204"/>
                  <a:gd name="T32" fmla="*/ 207 w 214"/>
                  <a:gd name="T33" fmla="*/ 30 h 204"/>
                  <a:gd name="T34" fmla="*/ 214 w 214"/>
                  <a:gd name="T35" fmla="*/ 50 h 204"/>
                  <a:gd name="T36" fmla="*/ 207 w 214"/>
                  <a:gd name="T37" fmla="*/ 56 h 204"/>
                  <a:gd name="T38" fmla="*/ 208 w 214"/>
                  <a:gd name="T39" fmla="*/ 65 h 204"/>
                  <a:gd name="T40" fmla="*/ 210 w 214"/>
                  <a:gd name="T41" fmla="*/ 86 h 204"/>
                  <a:gd name="T42" fmla="*/ 200 w 214"/>
                  <a:gd name="T43" fmla="*/ 94 h 204"/>
                  <a:gd name="T44" fmla="*/ 198 w 214"/>
                  <a:gd name="T45" fmla="*/ 111 h 204"/>
                  <a:gd name="T46" fmla="*/ 204 w 214"/>
                  <a:gd name="T47" fmla="*/ 120 h 204"/>
                  <a:gd name="T48" fmla="*/ 187 w 214"/>
                  <a:gd name="T49" fmla="*/ 126 h 204"/>
                  <a:gd name="T50" fmla="*/ 169 w 214"/>
                  <a:gd name="T51" fmla="*/ 134 h 204"/>
                  <a:gd name="T52" fmla="*/ 150 w 214"/>
                  <a:gd name="T53" fmla="*/ 140 h 204"/>
                  <a:gd name="T54" fmla="*/ 154 w 214"/>
                  <a:gd name="T55" fmla="*/ 149 h 204"/>
                  <a:gd name="T56" fmla="*/ 153 w 214"/>
                  <a:gd name="T57" fmla="*/ 153 h 204"/>
                  <a:gd name="T58" fmla="*/ 126 w 214"/>
                  <a:gd name="T59" fmla="*/ 160 h 204"/>
                  <a:gd name="T60" fmla="*/ 111 w 214"/>
                  <a:gd name="T61" fmla="*/ 176 h 204"/>
                  <a:gd name="T62" fmla="*/ 96 w 214"/>
                  <a:gd name="T63" fmla="*/ 193 h 204"/>
                  <a:gd name="T64" fmla="*/ 89 w 214"/>
                  <a:gd name="T65" fmla="*/ 204 h 204"/>
                  <a:gd name="T66" fmla="*/ 56 w 214"/>
                  <a:gd name="T67" fmla="*/ 199 h 204"/>
                  <a:gd name="T68" fmla="*/ 54 w 214"/>
                  <a:gd name="T69" fmla="*/ 193 h 204"/>
                  <a:gd name="T70" fmla="*/ 42 w 214"/>
                  <a:gd name="T71" fmla="*/ 193 h 204"/>
                  <a:gd name="T72" fmla="*/ 31 w 214"/>
                  <a:gd name="T73" fmla="*/ 193 h 204"/>
                  <a:gd name="T74" fmla="*/ 22 w 214"/>
                  <a:gd name="T75" fmla="*/ 195 h 204"/>
                  <a:gd name="T76" fmla="*/ 0 w 214"/>
                  <a:gd name="T77" fmla="*/ 169 h 204"/>
                  <a:gd name="T78" fmla="*/ 0 w 214"/>
                  <a:gd name="T79" fmla="*/ 145 h 204"/>
                  <a:gd name="T80" fmla="*/ 1 w 214"/>
                  <a:gd name="T81" fmla="*/ 123 h 204"/>
                  <a:gd name="T82" fmla="*/ 1 w 214"/>
                  <a:gd name="T83" fmla="*/ 100 h 204"/>
                  <a:gd name="T84" fmla="*/ 37 w 214"/>
                  <a:gd name="T85" fmla="*/ 100 h 204"/>
                  <a:gd name="T86" fmla="*/ 37 w 214"/>
                  <a:gd name="T87" fmla="*/ 78 h 204"/>
                  <a:gd name="T88" fmla="*/ 39 w 214"/>
                  <a:gd name="T89" fmla="*/ 55 h 204"/>
                  <a:gd name="T90" fmla="*/ 54 w 214"/>
                  <a:gd name="T91" fmla="*/ 6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4" h="204">
                    <a:moveTo>
                      <a:pt x="54" y="66"/>
                    </a:moveTo>
                    <a:lnTo>
                      <a:pt x="74" y="71"/>
                    </a:lnTo>
                    <a:lnTo>
                      <a:pt x="93" y="76"/>
                    </a:lnTo>
                    <a:lnTo>
                      <a:pt x="118" y="89"/>
                    </a:lnTo>
                    <a:lnTo>
                      <a:pt x="143" y="109"/>
                    </a:lnTo>
                    <a:lnTo>
                      <a:pt x="144" y="83"/>
                    </a:lnTo>
                    <a:lnTo>
                      <a:pt x="129" y="86"/>
                    </a:lnTo>
                    <a:lnTo>
                      <a:pt x="118" y="69"/>
                    </a:lnTo>
                    <a:lnTo>
                      <a:pt x="119" y="45"/>
                    </a:lnTo>
                    <a:lnTo>
                      <a:pt x="120" y="21"/>
                    </a:lnTo>
                    <a:lnTo>
                      <a:pt x="129" y="5"/>
                    </a:lnTo>
                    <a:lnTo>
                      <a:pt x="163" y="0"/>
                    </a:lnTo>
                    <a:lnTo>
                      <a:pt x="168" y="9"/>
                    </a:lnTo>
                    <a:lnTo>
                      <a:pt x="185" y="16"/>
                    </a:lnTo>
                    <a:lnTo>
                      <a:pt x="203" y="24"/>
                    </a:lnTo>
                    <a:lnTo>
                      <a:pt x="203" y="30"/>
                    </a:lnTo>
                    <a:lnTo>
                      <a:pt x="207" y="30"/>
                    </a:lnTo>
                    <a:lnTo>
                      <a:pt x="214" y="50"/>
                    </a:lnTo>
                    <a:lnTo>
                      <a:pt x="207" y="56"/>
                    </a:lnTo>
                    <a:lnTo>
                      <a:pt x="208" y="65"/>
                    </a:lnTo>
                    <a:lnTo>
                      <a:pt x="210" y="86"/>
                    </a:lnTo>
                    <a:lnTo>
                      <a:pt x="200" y="94"/>
                    </a:lnTo>
                    <a:lnTo>
                      <a:pt x="198" y="111"/>
                    </a:lnTo>
                    <a:lnTo>
                      <a:pt x="204" y="120"/>
                    </a:lnTo>
                    <a:lnTo>
                      <a:pt x="187" y="126"/>
                    </a:lnTo>
                    <a:lnTo>
                      <a:pt x="169" y="134"/>
                    </a:lnTo>
                    <a:lnTo>
                      <a:pt x="150" y="140"/>
                    </a:lnTo>
                    <a:lnTo>
                      <a:pt x="154" y="149"/>
                    </a:lnTo>
                    <a:lnTo>
                      <a:pt x="153" y="153"/>
                    </a:lnTo>
                    <a:lnTo>
                      <a:pt x="126" y="160"/>
                    </a:lnTo>
                    <a:lnTo>
                      <a:pt x="111" y="176"/>
                    </a:lnTo>
                    <a:lnTo>
                      <a:pt x="96" y="193"/>
                    </a:lnTo>
                    <a:lnTo>
                      <a:pt x="89" y="204"/>
                    </a:lnTo>
                    <a:lnTo>
                      <a:pt x="56" y="199"/>
                    </a:lnTo>
                    <a:lnTo>
                      <a:pt x="54" y="193"/>
                    </a:lnTo>
                    <a:lnTo>
                      <a:pt x="42" y="193"/>
                    </a:lnTo>
                    <a:lnTo>
                      <a:pt x="31" y="193"/>
                    </a:lnTo>
                    <a:lnTo>
                      <a:pt x="22" y="195"/>
                    </a:lnTo>
                    <a:lnTo>
                      <a:pt x="0" y="169"/>
                    </a:lnTo>
                    <a:lnTo>
                      <a:pt x="0" y="145"/>
                    </a:lnTo>
                    <a:lnTo>
                      <a:pt x="1" y="123"/>
                    </a:lnTo>
                    <a:lnTo>
                      <a:pt x="1" y="100"/>
                    </a:lnTo>
                    <a:lnTo>
                      <a:pt x="37" y="100"/>
                    </a:lnTo>
                    <a:lnTo>
                      <a:pt x="37" y="78"/>
                    </a:lnTo>
                    <a:lnTo>
                      <a:pt x="39" y="55"/>
                    </a:lnTo>
                    <a:lnTo>
                      <a:pt x="54" y="6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95" name="Freeform 25"/>
              <p:cNvSpPr>
                <a:spLocks/>
              </p:cNvSpPr>
              <p:nvPr/>
            </p:nvSpPr>
            <p:spPr bwMode="auto">
              <a:xfrm>
                <a:off x="3646" y="1528"/>
                <a:ext cx="159" cy="93"/>
              </a:xfrm>
              <a:custGeom>
                <a:avLst/>
                <a:gdLst>
                  <a:gd name="T0" fmla="*/ 51 w 159"/>
                  <a:gd name="T1" fmla="*/ 5 h 93"/>
                  <a:gd name="T2" fmla="*/ 76 w 159"/>
                  <a:gd name="T3" fmla="*/ 11 h 93"/>
                  <a:gd name="T4" fmla="*/ 99 w 159"/>
                  <a:gd name="T5" fmla="*/ 0 h 93"/>
                  <a:gd name="T6" fmla="*/ 111 w 159"/>
                  <a:gd name="T7" fmla="*/ 11 h 93"/>
                  <a:gd name="T8" fmla="*/ 131 w 159"/>
                  <a:gd name="T9" fmla="*/ 35 h 93"/>
                  <a:gd name="T10" fmla="*/ 131 w 159"/>
                  <a:gd name="T11" fmla="*/ 56 h 93"/>
                  <a:gd name="T12" fmla="*/ 141 w 159"/>
                  <a:gd name="T13" fmla="*/ 61 h 93"/>
                  <a:gd name="T14" fmla="*/ 159 w 159"/>
                  <a:gd name="T15" fmla="*/ 60 h 93"/>
                  <a:gd name="T16" fmla="*/ 145 w 159"/>
                  <a:gd name="T17" fmla="*/ 91 h 93"/>
                  <a:gd name="T18" fmla="*/ 138 w 159"/>
                  <a:gd name="T19" fmla="*/ 93 h 93"/>
                  <a:gd name="T20" fmla="*/ 120 w 159"/>
                  <a:gd name="T21" fmla="*/ 84 h 93"/>
                  <a:gd name="T22" fmla="*/ 96 w 159"/>
                  <a:gd name="T23" fmla="*/ 93 h 93"/>
                  <a:gd name="T24" fmla="*/ 51 w 159"/>
                  <a:gd name="T25" fmla="*/ 89 h 93"/>
                  <a:gd name="T26" fmla="*/ 46 w 159"/>
                  <a:gd name="T27" fmla="*/ 80 h 93"/>
                  <a:gd name="T28" fmla="*/ 44 w 159"/>
                  <a:gd name="T29" fmla="*/ 74 h 93"/>
                  <a:gd name="T30" fmla="*/ 26 w 159"/>
                  <a:gd name="T31" fmla="*/ 73 h 93"/>
                  <a:gd name="T32" fmla="*/ 24 w 159"/>
                  <a:gd name="T33" fmla="*/ 61 h 93"/>
                  <a:gd name="T34" fmla="*/ 0 w 159"/>
                  <a:gd name="T35" fmla="*/ 43 h 93"/>
                  <a:gd name="T36" fmla="*/ 16 w 159"/>
                  <a:gd name="T37" fmla="*/ 39 h 93"/>
                  <a:gd name="T38" fmla="*/ 31 w 159"/>
                  <a:gd name="T39" fmla="*/ 10 h 93"/>
                  <a:gd name="T40" fmla="*/ 42 w 159"/>
                  <a:gd name="T41" fmla="*/ 6 h 93"/>
                  <a:gd name="T42" fmla="*/ 51 w 159"/>
                  <a:gd name="T43"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93">
                    <a:moveTo>
                      <a:pt x="51" y="5"/>
                    </a:moveTo>
                    <a:lnTo>
                      <a:pt x="76" y="11"/>
                    </a:lnTo>
                    <a:lnTo>
                      <a:pt x="99" y="0"/>
                    </a:lnTo>
                    <a:lnTo>
                      <a:pt x="111" y="11"/>
                    </a:lnTo>
                    <a:lnTo>
                      <a:pt x="131" y="35"/>
                    </a:lnTo>
                    <a:lnTo>
                      <a:pt x="131" y="56"/>
                    </a:lnTo>
                    <a:lnTo>
                      <a:pt x="141" y="61"/>
                    </a:lnTo>
                    <a:lnTo>
                      <a:pt x="159" y="60"/>
                    </a:lnTo>
                    <a:lnTo>
                      <a:pt x="145" y="91"/>
                    </a:lnTo>
                    <a:lnTo>
                      <a:pt x="138" y="93"/>
                    </a:lnTo>
                    <a:lnTo>
                      <a:pt x="120" y="84"/>
                    </a:lnTo>
                    <a:lnTo>
                      <a:pt x="96" y="93"/>
                    </a:lnTo>
                    <a:lnTo>
                      <a:pt x="51" y="89"/>
                    </a:lnTo>
                    <a:lnTo>
                      <a:pt x="46" y="80"/>
                    </a:lnTo>
                    <a:lnTo>
                      <a:pt x="44" y="74"/>
                    </a:lnTo>
                    <a:lnTo>
                      <a:pt x="26" y="73"/>
                    </a:lnTo>
                    <a:lnTo>
                      <a:pt x="24" y="61"/>
                    </a:lnTo>
                    <a:lnTo>
                      <a:pt x="0" y="43"/>
                    </a:lnTo>
                    <a:lnTo>
                      <a:pt x="16" y="39"/>
                    </a:lnTo>
                    <a:lnTo>
                      <a:pt x="31" y="10"/>
                    </a:lnTo>
                    <a:lnTo>
                      <a:pt x="42" y="6"/>
                    </a:lnTo>
                    <a:lnTo>
                      <a:pt x="51" y="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96" name="Freeform 26"/>
              <p:cNvSpPr>
                <a:spLocks/>
              </p:cNvSpPr>
              <p:nvPr/>
            </p:nvSpPr>
            <p:spPr bwMode="auto">
              <a:xfrm>
                <a:off x="2988" y="1175"/>
                <a:ext cx="138" cy="62"/>
              </a:xfrm>
              <a:custGeom>
                <a:avLst/>
                <a:gdLst>
                  <a:gd name="T0" fmla="*/ 0 w 138"/>
                  <a:gd name="T1" fmla="*/ 8 h 62"/>
                  <a:gd name="T2" fmla="*/ 30 w 138"/>
                  <a:gd name="T3" fmla="*/ 2 h 62"/>
                  <a:gd name="T4" fmla="*/ 45 w 138"/>
                  <a:gd name="T5" fmla="*/ 13 h 62"/>
                  <a:gd name="T6" fmla="*/ 114 w 138"/>
                  <a:gd name="T7" fmla="*/ 0 h 62"/>
                  <a:gd name="T8" fmla="*/ 137 w 138"/>
                  <a:gd name="T9" fmla="*/ 22 h 62"/>
                  <a:gd name="T10" fmla="*/ 138 w 138"/>
                  <a:gd name="T11" fmla="*/ 33 h 62"/>
                  <a:gd name="T12" fmla="*/ 61 w 138"/>
                  <a:gd name="T13" fmla="*/ 62 h 62"/>
                  <a:gd name="T14" fmla="*/ 8 w 138"/>
                  <a:gd name="T15" fmla="*/ 47 h 62"/>
                  <a:gd name="T16" fmla="*/ 23 w 138"/>
                  <a:gd name="T17" fmla="*/ 24 h 62"/>
                  <a:gd name="T18" fmla="*/ 0 w 138"/>
                  <a:gd name="T19"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62">
                    <a:moveTo>
                      <a:pt x="0" y="8"/>
                    </a:moveTo>
                    <a:lnTo>
                      <a:pt x="30" y="2"/>
                    </a:lnTo>
                    <a:lnTo>
                      <a:pt x="45" y="13"/>
                    </a:lnTo>
                    <a:lnTo>
                      <a:pt x="114" y="0"/>
                    </a:lnTo>
                    <a:lnTo>
                      <a:pt x="137" y="22"/>
                    </a:lnTo>
                    <a:lnTo>
                      <a:pt x="138" y="33"/>
                    </a:lnTo>
                    <a:lnTo>
                      <a:pt x="61" y="62"/>
                    </a:lnTo>
                    <a:lnTo>
                      <a:pt x="8" y="47"/>
                    </a:lnTo>
                    <a:lnTo>
                      <a:pt x="23" y="24"/>
                    </a:lnTo>
                    <a:lnTo>
                      <a:pt x="0" y="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97" name="Freeform 27"/>
              <p:cNvSpPr>
                <a:spLocks/>
              </p:cNvSpPr>
              <p:nvPr/>
            </p:nvSpPr>
            <p:spPr bwMode="auto">
              <a:xfrm>
                <a:off x="1274" y="1848"/>
                <a:ext cx="485" cy="375"/>
              </a:xfrm>
              <a:custGeom>
                <a:avLst/>
                <a:gdLst>
                  <a:gd name="T0" fmla="*/ 0 w 485"/>
                  <a:gd name="T1" fmla="*/ 0 h 375"/>
                  <a:gd name="T2" fmla="*/ 39 w 485"/>
                  <a:gd name="T3" fmla="*/ 0 h 375"/>
                  <a:gd name="T4" fmla="*/ 95 w 485"/>
                  <a:gd name="T5" fmla="*/ 28 h 375"/>
                  <a:gd name="T6" fmla="*/ 127 w 485"/>
                  <a:gd name="T7" fmla="*/ 27 h 375"/>
                  <a:gd name="T8" fmla="*/ 181 w 485"/>
                  <a:gd name="T9" fmla="*/ 19 h 375"/>
                  <a:gd name="T10" fmla="*/ 201 w 485"/>
                  <a:gd name="T11" fmla="*/ 47 h 375"/>
                  <a:gd name="T12" fmla="*/ 202 w 485"/>
                  <a:gd name="T13" fmla="*/ 64 h 375"/>
                  <a:gd name="T14" fmla="*/ 221 w 485"/>
                  <a:gd name="T15" fmla="*/ 78 h 375"/>
                  <a:gd name="T16" fmla="*/ 241 w 485"/>
                  <a:gd name="T17" fmla="*/ 57 h 375"/>
                  <a:gd name="T18" fmla="*/ 262 w 485"/>
                  <a:gd name="T19" fmla="*/ 63 h 375"/>
                  <a:gd name="T20" fmla="*/ 282 w 485"/>
                  <a:gd name="T21" fmla="*/ 132 h 375"/>
                  <a:gd name="T22" fmla="*/ 312 w 485"/>
                  <a:gd name="T23" fmla="*/ 140 h 375"/>
                  <a:gd name="T24" fmla="*/ 287 w 485"/>
                  <a:gd name="T25" fmla="*/ 218 h 375"/>
                  <a:gd name="T26" fmla="*/ 307 w 485"/>
                  <a:gd name="T27" fmla="*/ 280 h 375"/>
                  <a:gd name="T28" fmla="*/ 337 w 485"/>
                  <a:gd name="T29" fmla="*/ 300 h 375"/>
                  <a:gd name="T30" fmla="*/ 400 w 485"/>
                  <a:gd name="T31" fmla="*/ 283 h 375"/>
                  <a:gd name="T32" fmla="*/ 412 w 485"/>
                  <a:gd name="T33" fmla="*/ 265 h 375"/>
                  <a:gd name="T34" fmla="*/ 422 w 485"/>
                  <a:gd name="T35" fmla="*/ 238 h 375"/>
                  <a:gd name="T36" fmla="*/ 485 w 485"/>
                  <a:gd name="T37" fmla="*/ 232 h 375"/>
                  <a:gd name="T38" fmla="*/ 455 w 485"/>
                  <a:gd name="T39" fmla="*/ 303 h 375"/>
                  <a:gd name="T40" fmla="*/ 455 w 485"/>
                  <a:gd name="T41" fmla="*/ 287 h 375"/>
                  <a:gd name="T42" fmla="*/ 431 w 485"/>
                  <a:gd name="T43" fmla="*/ 309 h 375"/>
                  <a:gd name="T44" fmla="*/ 399 w 485"/>
                  <a:gd name="T45" fmla="*/ 307 h 375"/>
                  <a:gd name="T46" fmla="*/ 395 w 485"/>
                  <a:gd name="T47" fmla="*/ 319 h 375"/>
                  <a:gd name="T48" fmla="*/ 387 w 485"/>
                  <a:gd name="T49" fmla="*/ 319 h 375"/>
                  <a:gd name="T50" fmla="*/ 404 w 485"/>
                  <a:gd name="T51" fmla="*/ 333 h 375"/>
                  <a:gd name="T52" fmla="*/ 405 w 485"/>
                  <a:gd name="T53" fmla="*/ 344 h 375"/>
                  <a:gd name="T54" fmla="*/ 380 w 485"/>
                  <a:gd name="T55" fmla="*/ 344 h 375"/>
                  <a:gd name="T56" fmla="*/ 368 w 485"/>
                  <a:gd name="T57" fmla="*/ 375 h 375"/>
                  <a:gd name="T58" fmla="*/ 337 w 485"/>
                  <a:gd name="T59" fmla="*/ 343 h 375"/>
                  <a:gd name="T60" fmla="*/ 326 w 485"/>
                  <a:gd name="T61" fmla="*/ 338 h 375"/>
                  <a:gd name="T62" fmla="*/ 291 w 485"/>
                  <a:gd name="T63" fmla="*/ 354 h 375"/>
                  <a:gd name="T64" fmla="*/ 179 w 485"/>
                  <a:gd name="T65" fmla="*/ 299 h 375"/>
                  <a:gd name="T66" fmla="*/ 144 w 485"/>
                  <a:gd name="T67" fmla="*/ 272 h 375"/>
                  <a:gd name="T68" fmla="*/ 147 w 485"/>
                  <a:gd name="T69" fmla="*/ 209 h 375"/>
                  <a:gd name="T70" fmla="*/ 65 w 485"/>
                  <a:gd name="T71" fmla="*/ 85 h 375"/>
                  <a:gd name="T72" fmla="*/ 55 w 485"/>
                  <a:gd name="T73" fmla="*/ 42 h 375"/>
                  <a:gd name="T74" fmla="*/ 36 w 485"/>
                  <a:gd name="T75" fmla="*/ 17 h 375"/>
                  <a:gd name="T76" fmla="*/ 26 w 485"/>
                  <a:gd name="T77" fmla="*/ 52 h 375"/>
                  <a:gd name="T78" fmla="*/ 48 w 485"/>
                  <a:gd name="T79" fmla="*/ 83 h 375"/>
                  <a:gd name="T80" fmla="*/ 85 w 485"/>
                  <a:gd name="T81" fmla="*/ 193 h 375"/>
                  <a:gd name="T82" fmla="*/ 72 w 485"/>
                  <a:gd name="T83" fmla="*/ 203 h 375"/>
                  <a:gd name="T84" fmla="*/ 40 w 485"/>
                  <a:gd name="T85" fmla="*/ 164 h 375"/>
                  <a:gd name="T86" fmla="*/ 45 w 485"/>
                  <a:gd name="T87" fmla="*/ 134 h 375"/>
                  <a:gd name="T88" fmla="*/ 5 w 485"/>
                  <a:gd name="T89" fmla="*/ 102 h 375"/>
                  <a:gd name="T90" fmla="*/ 28 w 485"/>
                  <a:gd name="T91" fmla="*/ 90 h 375"/>
                  <a:gd name="T92" fmla="*/ 6 w 485"/>
                  <a:gd name="T93" fmla="*/ 59 h 375"/>
                  <a:gd name="T94" fmla="*/ 0 w 485"/>
                  <a:gd name="T9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5" h="375">
                    <a:moveTo>
                      <a:pt x="0" y="0"/>
                    </a:moveTo>
                    <a:lnTo>
                      <a:pt x="39" y="0"/>
                    </a:lnTo>
                    <a:lnTo>
                      <a:pt x="95" y="28"/>
                    </a:lnTo>
                    <a:lnTo>
                      <a:pt x="127" y="27"/>
                    </a:lnTo>
                    <a:lnTo>
                      <a:pt x="181" y="19"/>
                    </a:lnTo>
                    <a:lnTo>
                      <a:pt x="201" y="47"/>
                    </a:lnTo>
                    <a:lnTo>
                      <a:pt x="202" y="64"/>
                    </a:lnTo>
                    <a:lnTo>
                      <a:pt x="221" y="78"/>
                    </a:lnTo>
                    <a:lnTo>
                      <a:pt x="241" y="57"/>
                    </a:lnTo>
                    <a:lnTo>
                      <a:pt x="262" y="63"/>
                    </a:lnTo>
                    <a:lnTo>
                      <a:pt x="282" y="132"/>
                    </a:lnTo>
                    <a:lnTo>
                      <a:pt x="312" y="140"/>
                    </a:lnTo>
                    <a:lnTo>
                      <a:pt x="287" y="218"/>
                    </a:lnTo>
                    <a:lnTo>
                      <a:pt x="307" y="280"/>
                    </a:lnTo>
                    <a:lnTo>
                      <a:pt x="337" y="300"/>
                    </a:lnTo>
                    <a:lnTo>
                      <a:pt x="400" y="283"/>
                    </a:lnTo>
                    <a:lnTo>
                      <a:pt x="412" y="265"/>
                    </a:lnTo>
                    <a:lnTo>
                      <a:pt x="422" y="238"/>
                    </a:lnTo>
                    <a:lnTo>
                      <a:pt x="485" y="232"/>
                    </a:lnTo>
                    <a:lnTo>
                      <a:pt x="455" y="303"/>
                    </a:lnTo>
                    <a:lnTo>
                      <a:pt x="455" y="287"/>
                    </a:lnTo>
                    <a:lnTo>
                      <a:pt x="431" y="309"/>
                    </a:lnTo>
                    <a:lnTo>
                      <a:pt x="399" y="307"/>
                    </a:lnTo>
                    <a:lnTo>
                      <a:pt x="395" y="319"/>
                    </a:lnTo>
                    <a:lnTo>
                      <a:pt x="387" y="319"/>
                    </a:lnTo>
                    <a:lnTo>
                      <a:pt x="404" y="333"/>
                    </a:lnTo>
                    <a:lnTo>
                      <a:pt x="405" y="344"/>
                    </a:lnTo>
                    <a:lnTo>
                      <a:pt x="380" y="344"/>
                    </a:lnTo>
                    <a:lnTo>
                      <a:pt x="368" y="375"/>
                    </a:lnTo>
                    <a:lnTo>
                      <a:pt x="337" y="343"/>
                    </a:lnTo>
                    <a:lnTo>
                      <a:pt x="326" y="338"/>
                    </a:lnTo>
                    <a:lnTo>
                      <a:pt x="291" y="354"/>
                    </a:lnTo>
                    <a:lnTo>
                      <a:pt x="179" y="299"/>
                    </a:lnTo>
                    <a:lnTo>
                      <a:pt x="144" y="272"/>
                    </a:lnTo>
                    <a:lnTo>
                      <a:pt x="147" y="209"/>
                    </a:lnTo>
                    <a:lnTo>
                      <a:pt x="65" y="85"/>
                    </a:lnTo>
                    <a:lnTo>
                      <a:pt x="55" y="42"/>
                    </a:lnTo>
                    <a:lnTo>
                      <a:pt x="36" y="17"/>
                    </a:lnTo>
                    <a:lnTo>
                      <a:pt x="26" y="52"/>
                    </a:lnTo>
                    <a:lnTo>
                      <a:pt x="48" y="83"/>
                    </a:lnTo>
                    <a:lnTo>
                      <a:pt x="85" y="193"/>
                    </a:lnTo>
                    <a:lnTo>
                      <a:pt x="72" y="203"/>
                    </a:lnTo>
                    <a:lnTo>
                      <a:pt x="40" y="164"/>
                    </a:lnTo>
                    <a:lnTo>
                      <a:pt x="45" y="134"/>
                    </a:lnTo>
                    <a:lnTo>
                      <a:pt x="5" y="102"/>
                    </a:lnTo>
                    <a:lnTo>
                      <a:pt x="28" y="90"/>
                    </a:lnTo>
                    <a:lnTo>
                      <a:pt x="6" y="59"/>
                    </a:lnTo>
                    <a:lnTo>
                      <a:pt x="0"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98" name="Freeform 28"/>
              <p:cNvSpPr>
                <a:spLocks/>
              </p:cNvSpPr>
              <p:nvPr/>
            </p:nvSpPr>
            <p:spPr bwMode="auto">
              <a:xfrm>
                <a:off x="1700" y="2135"/>
                <a:ext cx="29" cy="61"/>
              </a:xfrm>
              <a:custGeom>
                <a:avLst/>
                <a:gdLst>
                  <a:gd name="T0" fmla="*/ 29 w 29"/>
                  <a:gd name="T1" fmla="*/ 16 h 61"/>
                  <a:gd name="T2" fmla="*/ 19 w 29"/>
                  <a:gd name="T3" fmla="*/ 45 h 61"/>
                  <a:gd name="T4" fmla="*/ 0 w 29"/>
                  <a:gd name="T5" fmla="*/ 61 h 61"/>
                  <a:gd name="T6" fmla="*/ 5 w 29"/>
                  <a:gd name="T7" fmla="*/ 22 h 61"/>
                  <a:gd name="T8" fmla="*/ 29 w 29"/>
                  <a:gd name="T9" fmla="*/ 0 h 61"/>
                  <a:gd name="T10" fmla="*/ 29 w 29"/>
                  <a:gd name="T11" fmla="*/ 16 h 61"/>
                </a:gdLst>
                <a:ahLst/>
                <a:cxnLst>
                  <a:cxn ang="0">
                    <a:pos x="T0" y="T1"/>
                  </a:cxn>
                  <a:cxn ang="0">
                    <a:pos x="T2" y="T3"/>
                  </a:cxn>
                  <a:cxn ang="0">
                    <a:pos x="T4" y="T5"/>
                  </a:cxn>
                  <a:cxn ang="0">
                    <a:pos x="T6" y="T7"/>
                  </a:cxn>
                  <a:cxn ang="0">
                    <a:pos x="T8" y="T9"/>
                  </a:cxn>
                  <a:cxn ang="0">
                    <a:pos x="T10" y="T11"/>
                  </a:cxn>
                </a:cxnLst>
                <a:rect l="0" t="0" r="r" b="b"/>
                <a:pathLst>
                  <a:path w="29" h="61">
                    <a:moveTo>
                      <a:pt x="29" y="16"/>
                    </a:moveTo>
                    <a:lnTo>
                      <a:pt x="19" y="45"/>
                    </a:lnTo>
                    <a:lnTo>
                      <a:pt x="0" y="61"/>
                    </a:lnTo>
                    <a:lnTo>
                      <a:pt x="5" y="22"/>
                    </a:lnTo>
                    <a:lnTo>
                      <a:pt x="29" y="0"/>
                    </a:lnTo>
                    <a:lnTo>
                      <a:pt x="29" y="1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799" name="Freeform 29"/>
              <p:cNvSpPr>
                <a:spLocks/>
              </p:cNvSpPr>
              <p:nvPr/>
            </p:nvSpPr>
            <p:spPr bwMode="auto">
              <a:xfrm>
                <a:off x="1642" y="2155"/>
                <a:ext cx="74" cy="85"/>
              </a:xfrm>
              <a:custGeom>
                <a:avLst/>
                <a:gdLst>
                  <a:gd name="T0" fmla="*/ 63 w 74"/>
                  <a:gd name="T1" fmla="*/ 2 h 85"/>
                  <a:gd name="T2" fmla="*/ 58 w 74"/>
                  <a:gd name="T3" fmla="*/ 41 h 85"/>
                  <a:gd name="T4" fmla="*/ 74 w 74"/>
                  <a:gd name="T5" fmla="*/ 45 h 85"/>
                  <a:gd name="T6" fmla="*/ 59 w 74"/>
                  <a:gd name="T7" fmla="*/ 57 h 85"/>
                  <a:gd name="T8" fmla="*/ 37 w 74"/>
                  <a:gd name="T9" fmla="*/ 85 h 85"/>
                  <a:gd name="T10" fmla="*/ 13 w 74"/>
                  <a:gd name="T11" fmla="*/ 80 h 85"/>
                  <a:gd name="T12" fmla="*/ 0 w 74"/>
                  <a:gd name="T13" fmla="*/ 68 h 85"/>
                  <a:gd name="T14" fmla="*/ 12 w 74"/>
                  <a:gd name="T15" fmla="*/ 37 h 85"/>
                  <a:gd name="T16" fmla="*/ 37 w 74"/>
                  <a:gd name="T17" fmla="*/ 37 h 85"/>
                  <a:gd name="T18" fmla="*/ 36 w 74"/>
                  <a:gd name="T19" fmla="*/ 26 h 85"/>
                  <a:gd name="T20" fmla="*/ 19 w 74"/>
                  <a:gd name="T21" fmla="*/ 12 h 85"/>
                  <a:gd name="T22" fmla="*/ 27 w 74"/>
                  <a:gd name="T23" fmla="*/ 12 h 85"/>
                  <a:gd name="T24" fmla="*/ 31 w 74"/>
                  <a:gd name="T25" fmla="*/ 0 h 85"/>
                  <a:gd name="T26" fmla="*/ 63 w 74"/>
                  <a:gd name="T27" fmla="*/ 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85">
                    <a:moveTo>
                      <a:pt x="63" y="2"/>
                    </a:moveTo>
                    <a:lnTo>
                      <a:pt x="58" y="41"/>
                    </a:lnTo>
                    <a:lnTo>
                      <a:pt x="74" y="45"/>
                    </a:lnTo>
                    <a:lnTo>
                      <a:pt x="59" y="57"/>
                    </a:lnTo>
                    <a:lnTo>
                      <a:pt x="37" y="85"/>
                    </a:lnTo>
                    <a:lnTo>
                      <a:pt x="13" y="80"/>
                    </a:lnTo>
                    <a:lnTo>
                      <a:pt x="0" y="68"/>
                    </a:lnTo>
                    <a:lnTo>
                      <a:pt x="12" y="37"/>
                    </a:lnTo>
                    <a:lnTo>
                      <a:pt x="37" y="37"/>
                    </a:lnTo>
                    <a:lnTo>
                      <a:pt x="36" y="26"/>
                    </a:lnTo>
                    <a:lnTo>
                      <a:pt x="19" y="12"/>
                    </a:lnTo>
                    <a:lnTo>
                      <a:pt x="27" y="12"/>
                    </a:lnTo>
                    <a:lnTo>
                      <a:pt x="31" y="0"/>
                    </a:lnTo>
                    <a:lnTo>
                      <a:pt x="63" y="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00" name="Freeform 30"/>
              <p:cNvSpPr>
                <a:spLocks/>
              </p:cNvSpPr>
              <p:nvPr/>
            </p:nvSpPr>
            <p:spPr bwMode="auto">
              <a:xfrm>
                <a:off x="1679" y="2225"/>
                <a:ext cx="45" cy="29"/>
              </a:xfrm>
              <a:custGeom>
                <a:avLst/>
                <a:gdLst>
                  <a:gd name="T0" fmla="*/ 12 w 45"/>
                  <a:gd name="T1" fmla="*/ 0 h 29"/>
                  <a:gd name="T2" fmla="*/ 45 w 45"/>
                  <a:gd name="T3" fmla="*/ 20 h 29"/>
                  <a:gd name="T4" fmla="*/ 37 w 45"/>
                  <a:gd name="T5" fmla="*/ 29 h 29"/>
                  <a:gd name="T6" fmla="*/ 0 w 45"/>
                  <a:gd name="T7" fmla="*/ 15 h 29"/>
                  <a:gd name="T8" fmla="*/ 12 w 45"/>
                  <a:gd name="T9" fmla="*/ 0 h 29"/>
                </a:gdLst>
                <a:ahLst/>
                <a:cxnLst>
                  <a:cxn ang="0">
                    <a:pos x="T0" y="T1"/>
                  </a:cxn>
                  <a:cxn ang="0">
                    <a:pos x="T2" y="T3"/>
                  </a:cxn>
                  <a:cxn ang="0">
                    <a:pos x="T4" y="T5"/>
                  </a:cxn>
                  <a:cxn ang="0">
                    <a:pos x="T6" y="T7"/>
                  </a:cxn>
                  <a:cxn ang="0">
                    <a:pos x="T8" y="T9"/>
                  </a:cxn>
                </a:cxnLst>
                <a:rect l="0" t="0" r="r" b="b"/>
                <a:pathLst>
                  <a:path w="45" h="29">
                    <a:moveTo>
                      <a:pt x="12" y="0"/>
                    </a:moveTo>
                    <a:lnTo>
                      <a:pt x="45" y="20"/>
                    </a:lnTo>
                    <a:lnTo>
                      <a:pt x="37" y="29"/>
                    </a:lnTo>
                    <a:lnTo>
                      <a:pt x="0" y="15"/>
                    </a:lnTo>
                    <a:lnTo>
                      <a:pt x="12"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01" name="Freeform 31"/>
              <p:cNvSpPr>
                <a:spLocks/>
              </p:cNvSpPr>
              <p:nvPr/>
            </p:nvSpPr>
            <p:spPr bwMode="auto">
              <a:xfrm>
                <a:off x="1691" y="2196"/>
                <a:ext cx="116" cy="63"/>
              </a:xfrm>
              <a:custGeom>
                <a:avLst/>
                <a:gdLst>
                  <a:gd name="T0" fmla="*/ 37 w 116"/>
                  <a:gd name="T1" fmla="*/ 0 h 63"/>
                  <a:gd name="T2" fmla="*/ 98 w 116"/>
                  <a:gd name="T3" fmla="*/ 0 h 63"/>
                  <a:gd name="T4" fmla="*/ 116 w 116"/>
                  <a:gd name="T5" fmla="*/ 17 h 63"/>
                  <a:gd name="T6" fmla="*/ 87 w 116"/>
                  <a:gd name="T7" fmla="*/ 24 h 63"/>
                  <a:gd name="T8" fmla="*/ 65 w 116"/>
                  <a:gd name="T9" fmla="*/ 41 h 63"/>
                  <a:gd name="T10" fmla="*/ 53 w 116"/>
                  <a:gd name="T11" fmla="*/ 44 h 63"/>
                  <a:gd name="T12" fmla="*/ 39 w 116"/>
                  <a:gd name="T13" fmla="*/ 63 h 63"/>
                  <a:gd name="T14" fmla="*/ 33 w 116"/>
                  <a:gd name="T15" fmla="*/ 49 h 63"/>
                  <a:gd name="T16" fmla="*/ 0 w 116"/>
                  <a:gd name="T17" fmla="*/ 29 h 63"/>
                  <a:gd name="T18" fmla="*/ 10 w 116"/>
                  <a:gd name="T19" fmla="*/ 16 h 63"/>
                  <a:gd name="T20" fmla="*/ 25 w 116"/>
                  <a:gd name="T21" fmla="*/ 4 h 63"/>
                  <a:gd name="T22" fmla="*/ 37 w 116"/>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63">
                    <a:moveTo>
                      <a:pt x="37" y="0"/>
                    </a:moveTo>
                    <a:lnTo>
                      <a:pt x="98" y="0"/>
                    </a:lnTo>
                    <a:lnTo>
                      <a:pt x="116" y="17"/>
                    </a:lnTo>
                    <a:lnTo>
                      <a:pt x="87" y="24"/>
                    </a:lnTo>
                    <a:lnTo>
                      <a:pt x="65" y="41"/>
                    </a:lnTo>
                    <a:lnTo>
                      <a:pt x="53" y="44"/>
                    </a:lnTo>
                    <a:lnTo>
                      <a:pt x="39" y="63"/>
                    </a:lnTo>
                    <a:lnTo>
                      <a:pt x="33" y="49"/>
                    </a:lnTo>
                    <a:lnTo>
                      <a:pt x="0" y="29"/>
                    </a:lnTo>
                    <a:lnTo>
                      <a:pt x="10" y="16"/>
                    </a:lnTo>
                    <a:lnTo>
                      <a:pt x="25" y="4"/>
                    </a:lnTo>
                    <a:lnTo>
                      <a:pt x="37"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02" name="Freeform 32"/>
              <p:cNvSpPr>
                <a:spLocks/>
              </p:cNvSpPr>
              <p:nvPr/>
            </p:nvSpPr>
            <p:spPr bwMode="auto">
              <a:xfrm>
                <a:off x="1974" y="2115"/>
                <a:ext cx="51" cy="28"/>
              </a:xfrm>
              <a:custGeom>
                <a:avLst/>
                <a:gdLst>
                  <a:gd name="T0" fmla="*/ 31 w 51"/>
                  <a:gd name="T1" fmla="*/ 0 h 28"/>
                  <a:gd name="T2" fmla="*/ 44 w 51"/>
                  <a:gd name="T3" fmla="*/ 0 h 28"/>
                  <a:gd name="T4" fmla="*/ 51 w 51"/>
                  <a:gd name="T5" fmla="*/ 28 h 28"/>
                  <a:gd name="T6" fmla="*/ 0 w 51"/>
                  <a:gd name="T7" fmla="*/ 25 h 28"/>
                  <a:gd name="T8" fmla="*/ 21 w 51"/>
                  <a:gd name="T9" fmla="*/ 17 h 28"/>
                  <a:gd name="T10" fmla="*/ 5 w 51"/>
                  <a:gd name="T11" fmla="*/ 12 h 28"/>
                  <a:gd name="T12" fmla="*/ 31 w 5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1" h="28">
                    <a:moveTo>
                      <a:pt x="31" y="0"/>
                    </a:moveTo>
                    <a:lnTo>
                      <a:pt x="44" y="0"/>
                    </a:lnTo>
                    <a:lnTo>
                      <a:pt x="51" y="28"/>
                    </a:lnTo>
                    <a:lnTo>
                      <a:pt x="0" y="25"/>
                    </a:lnTo>
                    <a:lnTo>
                      <a:pt x="21" y="17"/>
                    </a:lnTo>
                    <a:lnTo>
                      <a:pt x="5" y="12"/>
                    </a:lnTo>
                    <a:lnTo>
                      <a:pt x="31"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03" name="Freeform 33"/>
              <p:cNvSpPr>
                <a:spLocks/>
              </p:cNvSpPr>
              <p:nvPr/>
            </p:nvSpPr>
            <p:spPr bwMode="auto">
              <a:xfrm>
                <a:off x="1897" y="2141"/>
                <a:ext cx="49" cy="16"/>
              </a:xfrm>
              <a:custGeom>
                <a:avLst/>
                <a:gdLst>
                  <a:gd name="T0" fmla="*/ 5 w 49"/>
                  <a:gd name="T1" fmla="*/ 0 h 16"/>
                  <a:gd name="T2" fmla="*/ 47 w 49"/>
                  <a:gd name="T3" fmla="*/ 4 h 16"/>
                  <a:gd name="T4" fmla="*/ 49 w 49"/>
                  <a:gd name="T5" fmla="*/ 10 h 16"/>
                  <a:gd name="T6" fmla="*/ 29 w 49"/>
                  <a:gd name="T7" fmla="*/ 16 h 16"/>
                  <a:gd name="T8" fmla="*/ 0 w 49"/>
                  <a:gd name="T9" fmla="*/ 5 h 16"/>
                  <a:gd name="T10" fmla="*/ 5 w 49"/>
                  <a:gd name="T11" fmla="*/ 0 h 16"/>
                </a:gdLst>
                <a:ahLst/>
                <a:cxnLst>
                  <a:cxn ang="0">
                    <a:pos x="T0" y="T1"/>
                  </a:cxn>
                  <a:cxn ang="0">
                    <a:pos x="T2" y="T3"/>
                  </a:cxn>
                  <a:cxn ang="0">
                    <a:pos x="T4" y="T5"/>
                  </a:cxn>
                  <a:cxn ang="0">
                    <a:pos x="T6" y="T7"/>
                  </a:cxn>
                  <a:cxn ang="0">
                    <a:pos x="T8" y="T9"/>
                  </a:cxn>
                  <a:cxn ang="0">
                    <a:pos x="T10" y="T11"/>
                  </a:cxn>
                </a:cxnLst>
                <a:rect l="0" t="0" r="r" b="b"/>
                <a:pathLst>
                  <a:path w="49" h="16">
                    <a:moveTo>
                      <a:pt x="5" y="0"/>
                    </a:moveTo>
                    <a:lnTo>
                      <a:pt x="47" y="4"/>
                    </a:lnTo>
                    <a:lnTo>
                      <a:pt x="49" y="10"/>
                    </a:lnTo>
                    <a:lnTo>
                      <a:pt x="29" y="16"/>
                    </a:lnTo>
                    <a:lnTo>
                      <a:pt x="0" y="5"/>
                    </a:lnTo>
                    <a:lnTo>
                      <a:pt x="5"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04" name="Freeform 34"/>
              <p:cNvSpPr>
                <a:spLocks/>
              </p:cNvSpPr>
              <p:nvPr/>
            </p:nvSpPr>
            <p:spPr bwMode="auto">
              <a:xfrm>
                <a:off x="1723" y="2213"/>
                <a:ext cx="84" cy="93"/>
              </a:xfrm>
              <a:custGeom>
                <a:avLst/>
                <a:gdLst>
                  <a:gd name="T0" fmla="*/ 21 w 84"/>
                  <a:gd name="T1" fmla="*/ 27 h 93"/>
                  <a:gd name="T2" fmla="*/ 33 w 84"/>
                  <a:gd name="T3" fmla="*/ 24 h 93"/>
                  <a:gd name="T4" fmla="*/ 55 w 84"/>
                  <a:gd name="T5" fmla="*/ 7 h 93"/>
                  <a:gd name="T6" fmla="*/ 84 w 84"/>
                  <a:gd name="T7" fmla="*/ 0 h 93"/>
                  <a:gd name="T8" fmla="*/ 82 w 84"/>
                  <a:gd name="T9" fmla="*/ 18 h 93"/>
                  <a:gd name="T10" fmla="*/ 69 w 84"/>
                  <a:gd name="T11" fmla="*/ 93 h 93"/>
                  <a:gd name="T12" fmla="*/ 51 w 84"/>
                  <a:gd name="T13" fmla="*/ 82 h 93"/>
                  <a:gd name="T14" fmla="*/ 32 w 84"/>
                  <a:gd name="T15" fmla="*/ 83 h 93"/>
                  <a:gd name="T16" fmla="*/ 0 w 84"/>
                  <a:gd name="T17" fmla="*/ 48 h 93"/>
                  <a:gd name="T18" fmla="*/ 7 w 84"/>
                  <a:gd name="T19" fmla="*/ 46 h 93"/>
                  <a:gd name="T20" fmla="*/ 21 w 84"/>
                  <a:gd name="T21" fmla="*/ 2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93">
                    <a:moveTo>
                      <a:pt x="21" y="27"/>
                    </a:moveTo>
                    <a:lnTo>
                      <a:pt x="33" y="24"/>
                    </a:lnTo>
                    <a:lnTo>
                      <a:pt x="55" y="7"/>
                    </a:lnTo>
                    <a:lnTo>
                      <a:pt x="84" y="0"/>
                    </a:lnTo>
                    <a:lnTo>
                      <a:pt x="82" y="18"/>
                    </a:lnTo>
                    <a:lnTo>
                      <a:pt x="69" y="93"/>
                    </a:lnTo>
                    <a:lnTo>
                      <a:pt x="51" y="82"/>
                    </a:lnTo>
                    <a:lnTo>
                      <a:pt x="32" y="83"/>
                    </a:lnTo>
                    <a:lnTo>
                      <a:pt x="0" y="48"/>
                    </a:lnTo>
                    <a:lnTo>
                      <a:pt x="7" y="46"/>
                    </a:lnTo>
                    <a:lnTo>
                      <a:pt x="21" y="2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05" name="Freeform 35"/>
              <p:cNvSpPr>
                <a:spLocks/>
              </p:cNvSpPr>
              <p:nvPr/>
            </p:nvSpPr>
            <p:spPr bwMode="auto">
              <a:xfrm>
                <a:off x="1749" y="2295"/>
                <a:ext cx="65" cy="60"/>
              </a:xfrm>
              <a:custGeom>
                <a:avLst/>
                <a:gdLst>
                  <a:gd name="T0" fmla="*/ 0 w 65"/>
                  <a:gd name="T1" fmla="*/ 12 h 60"/>
                  <a:gd name="T2" fmla="*/ 6 w 65"/>
                  <a:gd name="T3" fmla="*/ 1 h 60"/>
                  <a:gd name="T4" fmla="*/ 25 w 65"/>
                  <a:gd name="T5" fmla="*/ 0 h 60"/>
                  <a:gd name="T6" fmla="*/ 43 w 65"/>
                  <a:gd name="T7" fmla="*/ 11 h 60"/>
                  <a:gd name="T8" fmla="*/ 65 w 65"/>
                  <a:gd name="T9" fmla="*/ 34 h 60"/>
                  <a:gd name="T10" fmla="*/ 51 w 65"/>
                  <a:gd name="T11" fmla="*/ 60 h 60"/>
                  <a:gd name="T12" fmla="*/ 24 w 65"/>
                  <a:gd name="T13" fmla="*/ 30 h 60"/>
                  <a:gd name="T14" fmla="*/ 14 w 65"/>
                  <a:gd name="T15" fmla="*/ 31 h 60"/>
                  <a:gd name="T16" fmla="*/ 5 w 65"/>
                  <a:gd name="T17" fmla="*/ 29 h 60"/>
                  <a:gd name="T18" fmla="*/ 0 w 65"/>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0">
                    <a:moveTo>
                      <a:pt x="0" y="12"/>
                    </a:moveTo>
                    <a:lnTo>
                      <a:pt x="6" y="1"/>
                    </a:lnTo>
                    <a:lnTo>
                      <a:pt x="25" y="0"/>
                    </a:lnTo>
                    <a:lnTo>
                      <a:pt x="43" y="11"/>
                    </a:lnTo>
                    <a:lnTo>
                      <a:pt x="65" y="34"/>
                    </a:lnTo>
                    <a:lnTo>
                      <a:pt x="51" y="60"/>
                    </a:lnTo>
                    <a:lnTo>
                      <a:pt x="24" y="30"/>
                    </a:lnTo>
                    <a:lnTo>
                      <a:pt x="14" y="31"/>
                    </a:lnTo>
                    <a:lnTo>
                      <a:pt x="5" y="29"/>
                    </a:lnTo>
                    <a:lnTo>
                      <a:pt x="0" y="1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06" name="Freeform 36"/>
              <p:cNvSpPr>
                <a:spLocks/>
              </p:cNvSpPr>
              <p:nvPr/>
            </p:nvSpPr>
            <p:spPr bwMode="auto">
              <a:xfrm>
                <a:off x="2194" y="2351"/>
                <a:ext cx="85" cy="148"/>
              </a:xfrm>
              <a:custGeom>
                <a:avLst/>
                <a:gdLst>
                  <a:gd name="T0" fmla="*/ 31 w 85"/>
                  <a:gd name="T1" fmla="*/ 0 h 148"/>
                  <a:gd name="T2" fmla="*/ 77 w 85"/>
                  <a:gd name="T3" fmla="*/ 49 h 148"/>
                  <a:gd name="T4" fmla="*/ 60 w 85"/>
                  <a:gd name="T5" fmla="*/ 89 h 148"/>
                  <a:gd name="T6" fmla="*/ 74 w 85"/>
                  <a:gd name="T7" fmla="*/ 106 h 148"/>
                  <a:gd name="T8" fmla="*/ 85 w 85"/>
                  <a:gd name="T9" fmla="*/ 134 h 148"/>
                  <a:gd name="T10" fmla="*/ 59 w 85"/>
                  <a:gd name="T11" fmla="*/ 140 h 148"/>
                  <a:gd name="T12" fmla="*/ 46 w 85"/>
                  <a:gd name="T13" fmla="*/ 148 h 148"/>
                  <a:gd name="T14" fmla="*/ 31 w 85"/>
                  <a:gd name="T15" fmla="*/ 139 h 148"/>
                  <a:gd name="T16" fmla="*/ 26 w 85"/>
                  <a:gd name="T17" fmla="*/ 126 h 148"/>
                  <a:gd name="T18" fmla="*/ 31 w 85"/>
                  <a:gd name="T19" fmla="*/ 93 h 148"/>
                  <a:gd name="T20" fmla="*/ 24 w 85"/>
                  <a:gd name="T21" fmla="*/ 66 h 148"/>
                  <a:gd name="T22" fmla="*/ 15 w 85"/>
                  <a:gd name="T23" fmla="*/ 70 h 148"/>
                  <a:gd name="T24" fmla="*/ 0 w 85"/>
                  <a:gd name="T25" fmla="*/ 51 h 148"/>
                  <a:gd name="T26" fmla="*/ 2 w 85"/>
                  <a:gd name="T27" fmla="*/ 36 h 148"/>
                  <a:gd name="T28" fmla="*/ 20 w 85"/>
                  <a:gd name="T29" fmla="*/ 29 h 148"/>
                  <a:gd name="T30" fmla="*/ 12 w 85"/>
                  <a:gd name="T31" fmla="*/ 19 h 148"/>
                  <a:gd name="T32" fmla="*/ 31 w 85"/>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48">
                    <a:moveTo>
                      <a:pt x="31" y="0"/>
                    </a:moveTo>
                    <a:lnTo>
                      <a:pt x="77" y="49"/>
                    </a:lnTo>
                    <a:lnTo>
                      <a:pt x="60" y="89"/>
                    </a:lnTo>
                    <a:lnTo>
                      <a:pt x="74" y="106"/>
                    </a:lnTo>
                    <a:lnTo>
                      <a:pt x="85" y="134"/>
                    </a:lnTo>
                    <a:lnTo>
                      <a:pt x="59" y="140"/>
                    </a:lnTo>
                    <a:lnTo>
                      <a:pt x="46" y="148"/>
                    </a:lnTo>
                    <a:lnTo>
                      <a:pt x="31" y="139"/>
                    </a:lnTo>
                    <a:lnTo>
                      <a:pt x="26" y="126"/>
                    </a:lnTo>
                    <a:lnTo>
                      <a:pt x="31" y="93"/>
                    </a:lnTo>
                    <a:lnTo>
                      <a:pt x="24" y="66"/>
                    </a:lnTo>
                    <a:lnTo>
                      <a:pt x="15" y="70"/>
                    </a:lnTo>
                    <a:lnTo>
                      <a:pt x="0" y="51"/>
                    </a:lnTo>
                    <a:lnTo>
                      <a:pt x="2" y="36"/>
                    </a:lnTo>
                    <a:lnTo>
                      <a:pt x="20" y="29"/>
                    </a:lnTo>
                    <a:lnTo>
                      <a:pt x="12" y="19"/>
                    </a:lnTo>
                    <a:lnTo>
                      <a:pt x="31"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07" name="Freeform 37"/>
              <p:cNvSpPr>
                <a:spLocks/>
              </p:cNvSpPr>
              <p:nvPr/>
            </p:nvSpPr>
            <p:spPr bwMode="auto">
              <a:xfrm>
                <a:off x="2254" y="2400"/>
                <a:ext cx="74" cy="85"/>
              </a:xfrm>
              <a:custGeom>
                <a:avLst/>
                <a:gdLst>
                  <a:gd name="T0" fmla="*/ 17 w 74"/>
                  <a:gd name="T1" fmla="*/ 0 h 85"/>
                  <a:gd name="T2" fmla="*/ 56 w 74"/>
                  <a:gd name="T3" fmla="*/ 1 h 85"/>
                  <a:gd name="T4" fmla="*/ 74 w 74"/>
                  <a:gd name="T5" fmla="*/ 5 h 85"/>
                  <a:gd name="T6" fmla="*/ 66 w 74"/>
                  <a:gd name="T7" fmla="*/ 26 h 85"/>
                  <a:gd name="T8" fmla="*/ 73 w 74"/>
                  <a:gd name="T9" fmla="*/ 50 h 85"/>
                  <a:gd name="T10" fmla="*/ 69 w 74"/>
                  <a:gd name="T11" fmla="*/ 70 h 85"/>
                  <a:gd name="T12" fmla="*/ 62 w 74"/>
                  <a:gd name="T13" fmla="*/ 76 h 85"/>
                  <a:gd name="T14" fmla="*/ 25 w 74"/>
                  <a:gd name="T15" fmla="*/ 85 h 85"/>
                  <a:gd name="T16" fmla="*/ 14 w 74"/>
                  <a:gd name="T17" fmla="*/ 57 h 85"/>
                  <a:gd name="T18" fmla="*/ 0 w 74"/>
                  <a:gd name="T19" fmla="*/ 40 h 85"/>
                  <a:gd name="T20" fmla="*/ 17 w 74"/>
                  <a:gd name="T2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85">
                    <a:moveTo>
                      <a:pt x="17" y="0"/>
                    </a:moveTo>
                    <a:lnTo>
                      <a:pt x="56" y="1"/>
                    </a:lnTo>
                    <a:lnTo>
                      <a:pt x="74" y="5"/>
                    </a:lnTo>
                    <a:lnTo>
                      <a:pt x="66" y="26"/>
                    </a:lnTo>
                    <a:lnTo>
                      <a:pt x="73" y="50"/>
                    </a:lnTo>
                    <a:lnTo>
                      <a:pt x="69" y="70"/>
                    </a:lnTo>
                    <a:lnTo>
                      <a:pt x="62" y="76"/>
                    </a:lnTo>
                    <a:lnTo>
                      <a:pt x="25" y="85"/>
                    </a:lnTo>
                    <a:lnTo>
                      <a:pt x="14" y="57"/>
                    </a:lnTo>
                    <a:lnTo>
                      <a:pt x="0" y="40"/>
                    </a:lnTo>
                    <a:lnTo>
                      <a:pt x="17"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08" name="Freeform 38"/>
              <p:cNvSpPr>
                <a:spLocks/>
              </p:cNvSpPr>
              <p:nvPr/>
            </p:nvSpPr>
            <p:spPr bwMode="auto">
              <a:xfrm>
                <a:off x="2316" y="2405"/>
                <a:ext cx="56" cy="75"/>
              </a:xfrm>
              <a:custGeom>
                <a:avLst/>
                <a:gdLst>
                  <a:gd name="T0" fmla="*/ 12 w 56"/>
                  <a:gd name="T1" fmla="*/ 0 h 75"/>
                  <a:gd name="T2" fmla="*/ 31 w 56"/>
                  <a:gd name="T3" fmla="*/ 5 h 75"/>
                  <a:gd name="T4" fmla="*/ 56 w 56"/>
                  <a:gd name="T5" fmla="*/ 29 h 75"/>
                  <a:gd name="T6" fmla="*/ 39 w 56"/>
                  <a:gd name="T7" fmla="*/ 62 h 75"/>
                  <a:gd name="T8" fmla="*/ 31 w 56"/>
                  <a:gd name="T9" fmla="*/ 75 h 75"/>
                  <a:gd name="T10" fmla="*/ 0 w 56"/>
                  <a:gd name="T11" fmla="*/ 71 h 75"/>
                  <a:gd name="T12" fmla="*/ 7 w 56"/>
                  <a:gd name="T13" fmla="*/ 65 h 75"/>
                  <a:gd name="T14" fmla="*/ 11 w 56"/>
                  <a:gd name="T15" fmla="*/ 45 h 75"/>
                  <a:gd name="T16" fmla="*/ 4 w 56"/>
                  <a:gd name="T17" fmla="*/ 21 h 75"/>
                  <a:gd name="T18" fmla="*/ 12 w 56"/>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5">
                    <a:moveTo>
                      <a:pt x="12" y="0"/>
                    </a:moveTo>
                    <a:lnTo>
                      <a:pt x="31" y="5"/>
                    </a:lnTo>
                    <a:lnTo>
                      <a:pt x="56" y="29"/>
                    </a:lnTo>
                    <a:lnTo>
                      <a:pt x="39" y="62"/>
                    </a:lnTo>
                    <a:lnTo>
                      <a:pt x="31" y="75"/>
                    </a:lnTo>
                    <a:lnTo>
                      <a:pt x="0" y="71"/>
                    </a:lnTo>
                    <a:lnTo>
                      <a:pt x="7" y="65"/>
                    </a:lnTo>
                    <a:lnTo>
                      <a:pt x="11" y="45"/>
                    </a:lnTo>
                    <a:lnTo>
                      <a:pt x="4" y="21"/>
                    </a:lnTo>
                    <a:lnTo>
                      <a:pt x="12"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09" name="Freeform 39"/>
              <p:cNvSpPr>
                <a:spLocks/>
              </p:cNvSpPr>
              <p:nvPr/>
            </p:nvSpPr>
            <p:spPr bwMode="auto">
              <a:xfrm>
                <a:off x="2190" y="2300"/>
                <a:ext cx="28" cy="17"/>
              </a:xfrm>
              <a:custGeom>
                <a:avLst/>
                <a:gdLst>
                  <a:gd name="T0" fmla="*/ 4 w 28"/>
                  <a:gd name="T1" fmla="*/ 0 h 17"/>
                  <a:gd name="T2" fmla="*/ 28 w 28"/>
                  <a:gd name="T3" fmla="*/ 0 h 17"/>
                  <a:gd name="T4" fmla="*/ 20 w 28"/>
                  <a:gd name="T5" fmla="*/ 6 h 17"/>
                  <a:gd name="T6" fmla="*/ 20 w 28"/>
                  <a:gd name="T7" fmla="*/ 17 h 17"/>
                  <a:gd name="T8" fmla="*/ 0 w 28"/>
                  <a:gd name="T9" fmla="*/ 14 h 17"/>
                  <a:gd name="T10" fmla="*/ 4 w 28"/>
                  <a:gd name="T11" fmla="*/ 10 h 17"/>
                  <a:gd name="T12" fmla="*/ 4 w 28"/>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8" h="17">
                    <a:moveTo>
                      <a:pt x="4" y="0"/>
                    </a:moveTo>
                    <a:lnTo>
                      <a:pt x="28" y="0"/>
                    </a:lnTo>
                    <a:lnTo>
                      <a:pt x="20" y="6"/>
                    </a:lnTo>
                    <a:lnTo>
                      <a:pt x="20" y="17"/>
                    </a:lnTo>
                    <a:lnTo>
                      <a:pt x="0" y="14"/>
                    </a:lnTo>
                    <a:lnTo>
                      <a:pt x="4" y="10"/>
                    </a:lnTo>
                    <a:lnTo>
                      <a:pt x="4"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10" name="Freeform 40"/>
              <p:cNvSpPr>
                <a:spLocks/>
              </p:cNvSpPr>
              <p:nvPr/>
            </p:nvSpPr>
            <p:spPr bwMode="auto">
              <a:xfrm>
                <a:off x="2048" y="2724"/>
                <a:ext cx="231" cy="276"/>
              </a:xfrm>
              <a:custGeom>
                <a:avLst/>
                <a:gdLst>
                  <a:gd name="T0" fmla="*/ 19 w 231"/>
                  <a:gd name="T1" fmla="*/ 30 h 276"/>
                  <a:gd name="T2" fmla="*/ 61 w 231"/>
                  <a:gd name="T3" fmla="*/ 3 h 276"/>
                  <a:gd name="T4" fmla="*/ 76 w 231"/>
                  <a:gd name="T5" fmla="*/ 0 h 276"/>
                  <a:gd name="T6" fmla="*/ 78 w 231"/>
                  <a:gd name="T7" fmla="*/ 41 h 276"/>
                  <a:gd name="T8" fmla="*/ 102 w 231"/>
                  <a:gd name="T9" fmla="*/ 61 h 276"/>
                  <a:gd name="T10" fmla="*/ 119 w 231"/>
                  <a:gd name="T11" fmla="*/ 64 h 276"/>
                  <a:gd name="T12" fmla="*/ 148 w 231"/>
                  <a:gd name="T13" fmla="*/ 81 h 276"/>
                  <a:gd name="T14" fmla="*/ 162 w 231"/>
                  <a:gd name="T15" fmla="*/ 82 h 276"/>
                  <a:gd name="T16" fmla="*/ 172 w 231"/>
                  <a:gd name="T17" fmla="*/ 89 h 276"/>
                  <a:gd name="T18" fmla="*/ 180 w 231"/>
                  <a:gd name="T19" fmla="*/ 139 h 276"/>
                  <a:gd name="T20" fmla="*/ 212 w 231"/>
                  <a:gd name="T21" fmla="*/ 140 h 276"/>
                  <a:gd name="T22" fmla="*/ 212 w 231"/>
                  <a:gd name="T23" fmla="*/ 157 h 276"/>
                  <a:gd name="T24" fmla="*/ 225 w 231"/>
                  <a:gd name="T25" fmla="*/ 165 h 276"/>
                  <a:gd name="T26" fmla="*/ 231 w 231"/>
                  <a:gd name="T27" fmla="*/ 179 h 276"/>
                  <a:gd name="T28" fmla="*/ 221 w 231"/>
                  <a:gd name="T29" fmla="*/ 211 h 276"/>
                  <a:gd name="T30" fmla="*/ 203 w 231"/>
                  <a:gd name="T31" fmla="*/ 201 h 276"/>
                  <a:gd name="T32" fmla="*/ 156 w 231"/>
                  <a:gd name="T33" fmla="*/ 207 h 276"/>
                  <a:gd name="T34" fmla="*/ 146 w 231"/>
                  <a:gd name="T35" fmla="*/ 261 h 276"/>
                  <a:gd name="T36" fmla="*/ 142 w 231"/>
                  <a:gd name="T37" fmla="*/ 256 h 276"/>
                  <a:gd name="T38" fmla="*/ 122 w 231"/>
                  <a:gd name="T39" fmla="*/ 257 h 276"/>
                  <a:gd name="T40" fmla="*/ 117 w 231"/>
                  <a:gd name="T41" fmla="*/ 272 h 276"/>
                  <a:gd name="T42" fmla="*/ 117 w 231"/>
                  <a:gd name="T43" fmla="*/ 274 h 276"/>
                  <a:gd name="T44" fmla="*/ 111 w 231"/>
                  <a:gd name="T45" fmla="*/ 261 h 276"/>
                  <a:gd name="T46" fmla="*/ 91 w 231"/>
                  <a:gd name="T47" fmla="*/ 259 h 276"/>
                  <a:gd name="T48" fmla="*/ 86 w 231"/>
                  <a:gd name="T49" fmla="*/ 257 h 276"/>
                  <a:gd name="T50" fmla="*/ 79 w 231"/>
                  <a:gd name="T51" fmla="*/ 251 h 276"/>
                  <a:gd name="T52" fmla="*/ 69 w 231"/>
                  <a:gd name="T53" fmla="*/ 276 h 276"/>
                  <a:gd name="T54" fmla="*/ 54 w 231"/>
                  <a:gd name="T55" fmla="*/ 274 h 276"/>
                  <a:gd name="T56" fmla="*/ 33 w 231"/>
                  <a:gd name="T57" fmla="*/ 225 h 276"/>
                  <a:gd name="T58" fmla="*/ 33 w 231"/>
                  <a:gd name="T59" fmla="*/ 202 h 276"/>
                  <a:gd name="T60" fmla="*/ 12 w 231"/>
                  <a:gd name="T61" fmla="*/ 162 h 276"/>
                  <a:gd name="T62" fmla="*/ 22 w 231"/>
                  <a:gd name="T63" fmla="*/ 139 h 276"/>
                  <a:gd name="T64" fmla="*/ 10 w 231"/>
                  <a:gd name="T65" fmla="*/ 124 h 276"/>
                  <a:gd name="T66" fmla="*/ 19 w 231"/>
                  <a:gd name="T67" fmla="*/ 59 h 276"/>
                  <a:gd name="T68" fmla="*/ 0 w 231"/>
                  <a:gd name="T69" fmla="*/ 29 h 276"/>
                  <a:gd name="T70" fmla="*/ 19 w 231"/>
                  <a:gd name="T71" fmla="*/ 3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 h="276">
                    <a:moveTo>
                      <a:pt x="19" y="30"/>
                    </a:moveTo>
                    <a:lnTo>
                      <a:pt x="61" y="3"/>
                    </a:lnTo>
                    <a:lnTo>
                      <a:pt x="76" y="0"/>
                    </a:lnTo>
                    <a:lnTo>
                      <a:pt x="78" y="41"/>
                    </a:lnTo>
                    <a:lnTo>
                      <a:pt x="102" y="61"/>
                    </a:lnTo>
                    <a:lnTo>
                      <a:pt x="119" y="64"/>
                    </a:lnTo>
                    <a:lnTo>
                      <a:pt x="148" y="81"/>
                    </a:lnTo>
                    <a:lnTo>
                      <a:pt x="162" y="82"/>
                    </a:lnTo>
                    <a:lnTo>
                      <a:pt x="172" y="89"/>
                    </a:lnTo>
                    <a:lnTo>
                      <a:pt x="180" y="139"/>
                    </a:lnTo>
                    <a:lnTo>
                      <a:pt x="212" y="140"/>
                    </a:lnTo>
                    <a:lnTo>
                      <a:pt x="212" y="157"/>
                    </a:lnTo>
                    <a:lnTo>
                      <a:pt x="225" y="165"/>
                    </a:lnTo>
                    <a:lnTo>
                      <a:pt x="231" y="179"/>
                    </a:lnTo>
                    <a:lnTo>
                      <a:pt x="221" y="211"/>
                    </a:lnTo>
                    <a:lnTo>
                      <a:pt x="203" y="201"/>
                    </a:lnTo>
                    <a:lnTo>
                      <a:pt x="156" y="207"/>
                    </a:lnTo>
                    <a:lnTo>
                      <a:pt x="146" y="261"/>
                    </a:lnTo>
                    <a:lnTo>
                      <a:pt x="142" y="256"/>
                    </a:lnTo>
                    <a:lnTo>
                      <a:pt x="122" y="257"/>
                    </a:lnTo>
                    <a:lnTo>
                      <a:pt x="117" y="272"/>
                    </a:lnTo>
                    <a:lnTo>
                      <a:pt x="117" y="274"/>
                    </a:lnTo>
                    <a:lnTo>
                      <a:pt x="111" y="261"/>
                    </a:lnTo>
                    <a:lnTo>
                      <a:pt x="91" y="259"/>
                    </a:lnTo>
                    <a:lnTo>
                      <a:pt x="86" y="257"/>
                    </a:lnTo>
                    <a:lnTo>
                      <a:pt x="79" y="251"/>
                    </a:lnTo>
                    <a:lnTo>
                      <a:pt x="69" y="276"/>
                    </a:lnTo>
                    <a:lnTo>
                      <a:pt x="54" y="274"/>
                    </a:lnTo>
                    <a:lnTo>
                      <a:pt x="33" y="225"/>
                    </a:lnTo>
                    <a:lnTo>
                      <a:pt x="33" y="202"/>
                    </a:lnTo>
                    <a:lnTo>
                      <a:pt x="12" y="162"/>
                    </a:lnTo>
                    <a:lnTo>
                      <a:pt x="22" y="139"/>
                    </a:lnTo>
                    <a:lnTo>
                      <a:pt x="10" y="124"/>
                    </a:lnTo>
                    <a:lnTo>
                      <a:pt x="19" y="59"/>
                    </a:lnTo>
                    <a:lnTo>
                      <a:pt x="0" y="29"/>
                    </a:lnTo>
                    <a:lnTo>
                      <a:pt x="19" y="3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11" name="Freeform 41"/>
              <p:cNvSpPr>
                <a:spLocks/>
              </p:cNvSpPr>
              <p:nvPr/>
            </p:nvSpPr>
            <p:spPr bwMode="auto">
              <a:xfrm>
                <a:off x="2194" y="2925"/>
                <a:ext cx="155" cy="163"/>
              </a:xfrm>
              <a:custGeom>
                <a:avLst/>
                <a:gdLst>
                  <a:gd name="T0" fmla="*/ 82 w 155"/>
                  <a:gd name="T1" fmla="*/ 58 h 163"/>
                  <a:gd name="T2" fmla="*/ 107 w 155"/>
                  <a:gd name="T3" fmla="*/ 60 h 163"/>
                  <a:gd name="T4" fmla="*/ 121 w 155"/>
                  <a:gd name="T5" fmla="*/ 61 h 163"/>
                  <a:gd name="T6" fmla="*/ 133 w 155"/>
                  <a:gd name="T7" fmla="*/ 95 h 163"/>
                  <a:gd name="T8" fmla="*/ 146 w 155"/>
                  <a:gd name="T9" fmla="*/ 94 h 163"/>
                  <a:gd name="T10" fmla="*/ 154 w 155"/>
                  <a:gd name="T11" fmla="*/ 98 h 163"/>
                  <a:gd name="T12" fmla="*/ 151 w 155"/>
                  <a:gd name="T13" fmla="*/ 116 h 163"/>
                  <a:gd name="T14" fmla="*/ 155 w 155"/>
                  <a:gd name="T15" fmla="*/ 124 h 163"/>
                  <a:gd name="T16" fmla="*/ 150 w 155"/>
                  <a:gd name="T17" fmla="*/ 130 h 163"/>
                  <a:gd name="T18" fmla="*/ 149 w 155"/>
                  <a:gd name="T19" fmla="*/ 151 h 163"/>
                  <a:gd name="T20" fmla="*/ 121 w 155"/>
                  <a:gd name="T21" fmla="*/ 163 h 163"/>
                  <a:gd name="T22" fmla="*/ 87 w 155"/>
                  <a:gd name="T23" fmla="*/ 156 h 163"/>
                  <a:gd name="T24" fmla="*/ 97 w 155"/>
                  <a:gd name="T25" fmla="*/ 128 h 163"/>
                  <a:gd name="T26" fmla="*/ 92 w 155"/>
                  <a:gd name="T27" fmla="*/ 120 h 163"/>
                  <a:gd name="T28" fmla="*/ 50 w 155"/>
                  <a:gd name="T29" fmla="*/ 98 h 163"/>
                  <a:gd name="T30" fmla="*/ 31 w 155"/>
                  <a:gd name="T31" fmla="*/ 93 h 163"/>
                  <a:gd name="T32" fmla="*/ 8 w 155"/>
                  <a:gd name="T33" fmla="*/ 68 h 163"/>
                  <a:gd name="T34" fmla="*/ 0 w 155"/>
                  <a:gd name="T35" fmla="*/ 60 h 163"/>
                  <a:gd name="T36" fmla="*/ 10 w 155"/>
                  <a:gd name="T37" fmla="*/ 6 h 163"/>
                  <a:gd name="T38" fmla="*/ 57 w 155"/>
                  <a:gd name="T39" fmla="*/ 0 h 163"/>
                  <a:gd name="T40" fmla="*/ 75 w 155"/>
                  <a:gd name="T41" fmla="*/ 10 h 163"/>
                  <a:gd name="T42" fmla="*/ 82 w 155"/>
                  <a:gd name="T43" fmla="*/ 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5" h="163">
                    <a:moveTo>
                      <a:pt x="82" y="58"/>
                    </a:moveTo>
                    <a:lnTo>
                      <a:pt x="107" y="60"/>
                    </a:lnTo>
                    <a:lnTo>
                      <a:pt x="121" y="61"/>
                    </a:lnTo>
                    <a:lnTo>
                      <a:pt x="133" y="95"/>
                    </a:lnTo>
                    <a:lnTo>
                      <a:pt x="146" y="94"/>
                    </a:lnTo>
                    <a:lnTo>
                      <a:pt x="154" y="98"/>
                    </a:lnTo>
                    <a:lnTo>
                      <a:pt x="151" y="116"/>
                    </a:lnTo>
                    <a:lnTo>
                      <a:pt x="155" y="124"/>
                    </a:lnTo>
                    <a:lnTo>
                      <a:pt x="150" y="130"/>
                    </a:lnTo>
                    <a:lnTo>
                      <a:pt x="149" y="151"/>
                    </a:lnTo>
                    <a:lnTo>
                      <a:pt x="121" y="163"/>
                    </a:lnTo>
                    <a:lnTo>
                      <a:pt x="87" y="156"/>
                    </a:lnTo>
                    <a:lnTo>
                      <a:pt x="97" y="128"/>
                    </a:lnTo>
                    <a:lnTo>
                      <a:pt x="92" y="120"/>
                    </a:lnTo>
                    <a:lnTo>
                      <a:pt x="50" y="98"/>
                    </a:lnTo>
                    <a:lnTo>
                      <a:pt x="31" y="93"/>
                    </a:lnTo>
                    <a:lnTo>
                      <a:pt x="8" y="68"/>
                    </a:lnTo>
                    <a:lnTo>
                      <a:pt x="0" y="60"/>
                    </a:lnTo>
                    <a:lnTo>
                      <a:pt x="10" y="6"/>
                    </a:lnTo>
                    <a:lnTo>
                      <a:pt x="57" y="0"/>
                    </a:lnTo>
                    <a:lnTo>
                      <a:pt x="75" y="10"/>
                    </a:lnTo>
                    <a:lnTo>
                      <a:pt x="82" y="5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12" name="Freeform 42"/>
              <p:cNvSpPr>
                <a:spLocks/>
              </p:cNvSpPr>
              <p:nvPr/>
            </p:nvSpPr>
            <p:spPr bwMode="auto">
              <a:xfrm>
                <a:off x="2300" y="3146"/>
                <a:ext cx="92" cy="103"/>
              </a:xfrm>
              <a:custGeom>
                <a:avLst/>
                <a:gdLst>
                  <a:gd name="T0" fmla="*/ 13 w 92"/>
                  <a:gd name="T1" fmla="*/ 0 h 103"/>
                  <a:gd name="T2" fmla="*/ 34 w 92"/>
                  <a:gd name="T3" fmla="*/ 17 h 103"/>
                  <a:gd name="T4" fmla="*/ 40 w 92"/>
                  <a:gd name="T5" fmla="*/ 17 h 103"/>
                  <a:gd name="T6" fmla="*/ 74 w 92"/>
                  <a:gd name="T7" fmla="*/ 39 h 103"/>
                  <a:gd name="T8" fmla="*/ 92 w 92"/>
                  <a:gd name="T9" fmla="*/ 57 h 103"/>
                  <a:gd name="T10" fmla="*/ 85 w 92"/>
                  <a:gd name="T11" fmla="*/ 67 h 103"/>
                  <a:gd name="T12" fmla="*/ 89 w 92"/>
                  <a:gd name="T13" fmla="*/ 78 h 103"/>
                  <a:gd name="T14" fmla="*/ 84 w 92"/>
                  <a:gd name="T15" fmla="*/ 92 h 103"/>
                  <a:gd name="T16" fmla="*/ 68 w 92"/>
                  <a:gd name="T17" fmla="*/ 103 h 103"/>
                  <a:gd name="T18" fmla="*/ 53 w 92"/>
                  <a:gd name="T19" fmla="*/ 99 h 103"/>
                  <a:gd name="T20" fmla="*/ 45 w 92"/>
                  <a:gd name="T21" fmla="*/ 103 h 103"/>
                  <a:gd name="T22" fmla="*/ 27 w 92"/>
                  <a:gd name="T23" fmla="*/ 93 h 103"/>
                  <a:gd name="T24" fmla="*/ 6 w 92"/>
                  <a:gd name="T25" fmla="*/ 87 h 103"/>
                  <a:gd name="T26" fmla="*/ 1 w 92"/>
                  <a:gd name="T27" fmla="*/ 67 h 103"/>
                  <a:gd name="T28" fmla="*/ 5 w 92"/>
                  <a:gd name="T29" fmla="*/ 63 h 103"/>
                  <a:gd name="T30" fmla="*/ 0 w 92"/>
                  <a:gd name="T31" fmla="*/ 52 h 103"/>
                  <a:gd name="T32" fmla="*/ 1 w 92"/>
                  <a:gd name="T33" fmla="*/ 45 h 103"/>
                  <a:gd name="T34" fmla="*/ 4 w 92"/>
                  <a:gd name="T35" fmla="*/ 4 h 103"/>
                  <a:gd name="T36" fmla="*/ 13 w 92"/>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03">
                    <a:moveTo>
                      <a:pt x="13" y="0"/>
                    </a:moveTo>
                    <a:lnTo>
                      <a:pt x="34" y="17"/>
                    </a:lnTo>
                    <a:lnTo>
                      <a:pt x="40" y="17"/>
                    </a:lnTo>
                    <a:lnTo>
                      <a:pt x="74" y="39"/>
                    </a:lnTo>
                    <a:lnTo>
                      <a:pt x="92" y="57"/>
                    </a:lnTo>
                    <a:lnTo>
                      <a:pt x="85" y="67"/>
                    </a:lnTo>
                    <a:lnTo>
                      <a:pt x="89" y="78"/>
                    </a:lnTo>
                    <a:lnTo>
                      <a:pt x="84" y="92"/>
                    </a:lnTo>
                    <a:lnTo>
                      <a:pt x="68" y="103"/>
                    </a:lnTo>
                    <a:lnTo>
                      <a:pt x="53" y="99"/>
                    </a:lnTo>
                    <a:lnTo>
                      <a:pt x="45" y="103"/>
                    </a:lnTo>
                    <a:lnTo>
                      <a:pt x="27" y="93"/>
                    </a:lnTo>
                    <a:lnTo>
                      <a:pt x="6" y="87"/>
                    </a:lnTo>
                    <a:lnTo>
                      <a:pt x="1" y="67"/>
                    </a:lnTo>
                    <a:lnTo>
                      <a:pt x="5" y="63"/>
                    </a:lnTo>
                    <a:lnTo>
                      <a:pt x="0" y="52"/>
                    </a:lnTo>
                    <a:lnTo>
                      <a:pt x="1" y="45"/>
                    </a:lnTo>
                    <a:lnTo>
                      <a:pt x="4" y="4"/>
                    </a:lnTo>
                    <a:lnTo>
                      <a:pt x="13"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13" name="Freeform 43"/>
              <p:cNvSpPr>
                <a:spLocks/>
              </p:cNvSpPr>
              <p:nvPr/>
            </p:nvSpPr>
            <p:spPr bwMode="auto">
              <a:xfrm>
                <a:off x="3591" y="1114"/>
                <a:ext cx="175" cy="189"/>
              </a:xfrm>
              <a:custGeom>
                <a:avLst/>
                <a:gdLst>
                  <a:gd name="T0" fmla="*/ 110 w 175"/>
                  <a:gd name="T1" fmla="*/ 23 h 189"/>
                  <a:gd name="T2" fmla="*/ 112 w 175"/>
                  <a:gd name="T3" fmla="*/ 33 h 189"/>
                  <a:gd name="T4" fmla="*/ 132 w 175"/>
                  <a:gd name="T5" fmla="*/ 43 h 189"/>
                  <a:gd name="T6" fmla="*/ 122 w 175"/>
                  <a:gd name="T7" fmla="*/ 55 h 189"/>
                  <a:gd name="T8" fmla="*/ 142 w 175"/>
                  <a:gd name="T9" fmla="*/ 78 h 189"/>
                  <a:gd name="T10" fmla="*/ 136 w 175"/>
                  <a:gd name="T11" fmla="*/ 90 h 189"/>
                  <a:gd name="T12" fmla="*/ 155 w 175"/>
                  <a:gd name="T13" fmla="*/ 105 h 189"/>
                  <a:gd name="T14" fmla="*/ 150 w 175"/>
                  <a:gd name="T15" fmla="*/ 114 h 189"/>
                  <a:gd name="T16" fmla="*/ 175 w 175"/>
                  <a:gd name="T17" fmla="*/ 129 h 189"/>
                  <a:gd name="T18" fmla="*/ 150 w 175"/>
                  <a:gd name="T19" fmla="*/ 159 h 189"/>
                  <a:gd name="T20" fmla="*/ 131 w 175"/>
                  <a:gd name="T21" fmla="*/ 173 h 189"/>
                  <a:gd name="T22" fmla="*/ 90 w 175"/>
                  <a:gd name="T23" fmla="*/ 184 h 189"/>
                  <a:gd name="T24" fmla="*/ 60 w 175"/>
                  <a:gd name="T25" fmla="*/ 189 h 189"/>
                  <a:gd name="T26" fmla="*/ 36 w 175"/>
                  <a:gd name="T27" fmla="*/ 173 h 189"/>
                  <a:gd name="T28" fmla="*/ 37 w 175"/>
                  <a:gd name="T29" fmla="*/ 155 h 189"/>
                  <a:gd name="T30" fmla="*/ 26 w 175"/>
                  <a:gd name="T31" fmla="*/ 134 h 189"/>
                  <a:gd name="T32" fmla="*/ 31 w 175"/>
                  <a:gd name="T33" fmla="*/ 124 h 189"/>
                  <a:gd name="T34" fmla="*/ 68 w 175"/>
                  <a:gd name="T35" fmla="*/ 94 h 189"/>
                  <a:gd name="T36" fmla="*/ 80 w 175"/>
                  <a:gd name="T37" fmla="*/ 94 h 189"/>
                  <a:gd name="T38" fmla="*/ 77 w 175"/>
                  <a:gd name="T39" fmla="*/ 83 h 189"/>
                  <a:gd name="T40" fmla="*/ 61 w 175"/>
                  <a:gd name="T41" fmla="*/ 76 h 189"/>
                  <a:gd name="T42" fmla="*/ 52 w 175"/>
                  <a:gd name="T43" fmla="*/ 69 h 189"/>
                  <a:gd name="T44" fmla="*/ 53 w 175"/>
                  <a:gd name="T45" fmla="*/ 61 h 189"/>
                  <a:gd name="T46" fmla="*/ 53 w 175"/>
                  <a:gd name="T47" fmla="*/ 58 h 189"/>
                  <a:gd name="T48" fmla="*/ 47 w 175"/>
                  <a:gd name="T49" fmla="*/ 51 h 189"/>
                  <a:gd name="T50" fmla="*/ 48 w 175"/>
                  <a:gd name="T51" fmla="*/ 46 h 189"/>
                  <a:gd name="T52" fmla="*/ 43 w 175"/>
                  <a:gd name="T53" fmla="*/ 46 h 189"/>
                  <a:gd name="T54" fmla="*/ 45 w 175"/>
                  <a:gd name="T55" fmla="*/ 38 h 189"/>
                  <a:gd name="T56" fmla="*/ 31 w 175"/>
                  <a:gd name="T57" fmla="*/ 29 h 189"/>
                  <a:gd name="T58" fmla="*/ 23 w 175"/>
                  <a:gd name="T59" fmla="*/ 28 h 189"/>
                  <a:gd name="T60" fmla="*/ 0 w 175"/>
                  <a:gd name="T61" fmla="*/ 18 h 189"/>
                  <a:gd name="T62" fmla="*/ 7 w 175"/>
                  <a:gd name="T63" fmla="*/ 18 h 189"/>
                  <a:gd name="T64" fmla="*/ 11 w 175"/>
                  <a:gd name="T65" fmla="*/ 14 h 189"/>
                  <a:gd name="T66" fmla="*/ 21 w 175"/>
                  <a:gd name="T67" fmla="*/ 19 h 189"/>
                  <a:gd name="T68" fmla="*/ 27 w 175"/>
                  <a:gd name="T69" fmla="*/ 25 h 189"/>
                  <a:gd name="T70" fmla="*/ 60 w 175"/>
                  <a:gd name="T71" fmla="*/ 26 h 189"/>
                  <a:gd name="T72" fmla="*/ 70 w 175"/>
                  <a:gd name="T73" fmla="*/ 19 h 189"/>
                  <a:gd name="T74" fmla="*/ 70 w 175"/>
                  <a:gd name="T75" fmla="*/ 6 h 189"/>
                  <a:gd name="T76" fmla="*/ 94 w 175"/>
                  <a:gd name="T77" fmla="*/ 0 h 189"/>
                  <a:gd name="T78" fmla="*/ 101 w 175"/>
                  <a:gd name="T79" fmla="*/ 5 h 189"/>
                  <a:gd name="T80" fmla="*/ 114 w 175"/>
                  <a:gd name="T81" fmla="*/ 9 h 189"/>
                  <a:gd name="T82" fmla="*/ 111 w 175"/>
                  <a:gd name="T83" fmla="*/ 18 h 189"/>
                  <a:gd name="T84" fmla="*/ 110 w 175"/>
                  <a:gd name="T85" fmla="*/ 2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 h="189">
                    <a:moveTo>
                      <a:pt x="110" y="23"/>
                    </a:moveTo>
                    <a:lnTo>
                      <a:pt x="112" y="33"/>
                    </a:lnTo>
                    <a:lnTo>
                      <a:pt x="132" y="43"/>
                    </a:lnTo>
                    <a:lnTo>
                      <a:pt x="122" y="55"/>
                    </a:lnTo>
                    <a:lnTo>
                      <a:pt x="142" y="78"/>
                    </a:lnTo>
                    <a:lnTo>
                      <a:pt x="136" y="90"/>
                    </a:lnTo>
                    <a:lnTo>
                      <a:pt x="155" y="105"/>
                    </a:lnTo>
                    <a:lnTo>
                      <a:pt x="150" y="114"/>
                    </a:lnTo>
                    <a:lnTo>
                      <a:pt x="175" y="129"/>
                    </a:lnTo>
                    <a:lnTo>
                      <a:pt x="150" y="159"/>
                    </a:lnTo>
                    <a:lnTo>
                      <a:pt x="131" y="173"/>
                    </a:lnTo>
                    <a:lnTo>
                      <a:pt x="90" y="184"/>
                    </a:lnTo>
                    <a:lnTo>
                      <a:pt x="60" y="189"/>
                    </a:lnTo>
                    <a:lnTo>
                      <a:pt x="36" y="173"/>
                    </a:lnTo>
                    <a:lnTo>
                      <a:pt x="37" y="155"/>
                    </a:lnTo>
                    <a:lnTo>
                      <a:pt x="26" y="134"/>
                    </a:lnTo>
                    <a:lnTo>
                      <a:pt x="31" y="124"/>
                    </a:lnTo>
                    <a:lnTo>
                      <a:pt x="68" y="94"/>
                    </a:lnTo>
                    <a:lnTo>
                      <a:pt x="80" y="94"/>
                    </a:lnTo>
                    <a:lnTo>
                      <a:pt x="77" y="83"/>
                    </a:lnTo>
                    <a:lnTo>
                      <a:pt x="61" y="76"/>
                    </a:lnTo>
                    <a:lnTo>
                      <a:pt x="52" y="69"/>
                    </a:lnTo>
                    <a:lnTo>
                      <a:pt x="53" y="61"/>
                    </a:lnTo>
                    <a:lnTo>
                      <a:pt x="53" y="58"/>
                    </a:lnTo>
                    <a:lnTo>
                      <a:pt x="47" y="51"/>
                    </a:lnTo>
                    <a:lnTo>
                      <a:pt x="48" y="46"/>
                    </a:lnTo>
                    <a:lnTo>
                      <a:pt x="43" y="46"/>
                    </a:lnTo>
                    <a:lnTo>
                      <a:pt x="45" y="38"/>
                    </a:lnTo>
                    <a:lnTo>
                      <a:pt x="31" y="29"/>
                    </a:lnTo>
                    <a:lnTo>
                      <a:pt x="23" y="28"/>
                    </a:lnTo>
                    <a:lnTo>
                      <a:pt x="0" y="18"/>
                    </a:lnTo>
                    <a:lnTo>
                      <a:pt x="7" y="18"/>
                    </a:lnTo>
                    <a:lnTo>
                      <a:pt x="11" y="14"/>
                    </a:lnTo>
                    <a:lnTo>
                      <a:pt x="21" y="19"/>
                    </a:lnTo>
                    <a:lnTo>
                      <a:pt x="27" y="25"/>
                    </a:lnTo>
                    <a:lnTo>
                      <a:pt x="60" y="26"/>
                    </a:lnTo>
                    <a:lnTo>
                      <a:pt x="70" y="19"/>
                    </a:lnTo>
                    <a:lnTo>
                      <a:pt x="70" y="6"/>
                    </a:lnTo>
                    <a:lnTo>
                      <a:pt x="94" y="0"/>
                    </a:lnTo>
                    <a:lnTo>
                      <a:pt x="101" y="5"/>
                    </a:lnTo>
                    <a:lnTo>
                      <a:pt x="114" y="9"/>
                    </a:lnTo>
                    <a:lnTo>
                      <a:pt x="111" y="18"/>
                    </a:lnTo>
                    <a:lnTo>
                      <a:pt x="110" y="2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14" name="Freeform 44"/>
              <p:cNvSpPr>
                <a:spLocks/>
              </p:cNvSpPr>
              <p:nvPr/>
            </p:nvSpPr>
            <p:spPr bwMode="auto">
              <a:xfrm>
                <a:off x="3483" y="1132"/>
                <a:ext cx="169" cy="257"/>
              </a:xfrm>
              <a:custGeom>
                <a:avLst/>
                <a:gdLst>
                  <a:gd name="T0" fmla="*/ 153 w 169"/>
                  <a:gd name="T1" fmla="*/ 20 h 257"/>
                  <a:gd name="T2" fmla="*/ 151 w 169"/>
                  <a:gd name="T3" fmla="*/ 28 h 257"/>
                  <a:gd name="T4" fmla="*/ 156 w 169"/>
                  <a:gd name="T5" fmla="*/ 28 h 257"/>
                  <a:gd name="T6" fmla="*/ 155 w 169"/>
                  <a:gd name="T7" fmla="*/ 33 h 257"/>
                  <a:gd name="T8" fmla="*/ 161 w 169"/>
                  <a:gd name="T9" fmla="*/ 40 h 257"/>
                  <a:gd name="T10" fmla="*/ 161 w 169"/>
                  <a:gd name="T11" fmla="*/ 43 h 257"/>
                  <a:gd name="T12" fmla="*/ 160 w 169"/>
                  <a:gd name="T13" fmla="*/ 51 h 257"/>
                  <a:gd name="T14" fmla="*/ 169 w 169"/>
                  <a:gd name="T15" fmla="*/ 58 h 257"/>
                  <a:gd name="T16" fmla="*/ 143 w 169"/>
                  <a:gd name="T17" fmla="*/ 60 h 257"/>
                  <a:gd name="T18" fmla="*/ 134 w 169"/>
                  <a:gd name="T19" fmla="*/ 70 h 257"/>
                  <a:gd name="T20" fmla="*/ 136 w 169"/>
                  <a:gd name="T21" fmla="*/ 82 h 257"/>
                  <a:gd name="T22" fmla="*/ 129 w 169"/>
                  <a:gd name="T23" fmla="*/ 92 h 257"/>
                  <a:gd name="T24" fmla="*/ 111 w 169"/>
                  <a:gd name="T25" fmla="*/ 100 h 257"/>
                  <a:gd name="T26" fmla="*/ 85 w 169"/>
                  <a:gd name="T27" fmla="*/ 120 h 257"/>
                  <a:gd name="T28" fmla="*/ 85 w 169"/>
                  <a:gd name="T29" fmla="*/ 152 h 257"/>
                  <a:gd name="T30" fmla="*/ 105 w 169"/>
                  <a:gd name="T31" fmla="*/ 159 h 257"/>
                  <a:gd name="T32" fmla="*/ 115 w 169"/>
                  <a:gd name="T33" fmla="*/ 170 h 257"/>
                  <a:gd name="T34" fmla="*/ 85 w 169"/>
                  <a:gd name="T35" fmla="*/ 194 h 257"/>
                  <a:gd name="T36" fmla="*/ 88 w 169"/>
                  <a:gd name="T37" fmla="*/ 225 h 257"/>
                  <a:gd name="T38" fmla="*/ 78 w 169"/>
                  <a:gd name="T39" fmla="*/ 240 h 257"/>
                  <a:gd name="T40" fmla="*/ 54 w 169"/>
                  <a:gd name="T41" fmla="*/ 244 h 257"/>
                  <a:gd name="T42" fmla="*/ 50 w 169"/>
                  <a:gd name="T43" fmla="*/ 254 h 257"/>
                  <a:gd name="T44" fmla="*/ 37 w 169"/>
                  <a:gd name="T45" fmla="*/ 257 h 257"/>
                  <a:gd name="T46" fmla="*/ 25 w 169"/>
                  <a:gd name="T47" fmla="*/ 239 h 257"/>
                  <a:gd name="T48" fmla="*/ 29 w 169"/>
                  <a:gd name="T49" fmla="*/ 232 h 257"/>
                  <a:gd name="T50" fmla="*/ 0 w 169"/>
                  <a:gd name="T51" fmla="*/ 196 h 257"/>
                  <a:gd name="T52" fmla="*/ 1 w 169"/>
                  <a:gd name="T53" fmla="*/ 182 h 257"/>
                  <a:gd name="T54" fmla="*/ 16 w 169"/>
                  <a:gd name="T55" fmla="*/ 164 h 257"/>
                  <a:gd name="T56" fmla="*/ 19 w 169"/>
                  <a:gd name="T57" fmla="*/ 140 h 257"/>
                  <a:gd name="T58" fmla="*/ 6 w 169"/>
                  <a:gd name="T59" fmla="*/ 114 h 257"/>
                  <a:gd name="T60" fmla="*/ 10 w 169"/>
                  <a:gd name="T61" fmla="*/ 92 h 257"/>
                  <a:gd name="T62" fmla="*/ 16 w 169"/>
                  <a:gd name="T63" fmla="*/ 90 h 257"/>
                  <a:gd name="T64" fmla="*/ 31 w 169"/>
                  <a:gd name="T65" fmla="*/ 89 h 257"/>
                  <a:gd name="T66" fmla="*/ 41 w 169"/>
                  <a:gd name="T67" fmla="*/ 50 h 257"/>
                  <a:gd name="T68" fmla="*/ 57 w 169"/>
                  <a:gd name="T69" fmla="*/ 35 h 257"/>
                  <a:gd name="T70" fmla="*/ 55 w 169"/>
                  <a:gd name="T71" fmla="*/ 28 h 257"/>
                  <a:gd name="T72" fmla="*/ 66 w 169"/>
                  <a:gd name="T73" fmla="*/ 17 h 257"/>
                  <a:gd name="T74" fmla="*/ 76 w 169"/>
                  <a:gd name="T75" fmla="*/ 18 h 257"/>
                  <a:gd name="T76" fmla="*/ 79 w 169"/>
                  <a:gd name="T77" fmla="*/ 10 h 257"/>
                  <a:gd name="T78" fmla="*/ 101 w 169"/>
                  <a:gd name="T79" fmla="*/ 12 h 257"/>
                  <a:gd name="T80" fmla="*/ 106 w 169"/>
                  <a:gd name="T81" fmla="*/ 5 h 257"/>
                  <a:gd name="T82" fmla="*/ 104 w 169"/>
                  <a:gd name="T83" fmla="*/ 0 h 257"/>
                  <a:gd name="T84" fmla="*/ 108 w 169"/>
                  <a:gd name="T85" fmla="*/ 0 h 257"/>
                  <a:gd name="T86" fmla="*/ 131 w 169"/>
                  <a:gd name="T87" fmla="*/ 10 h 257"/>
                  <a:gd name="T88" fmla="*/ 139 w 169"/>
                  <a:gd name="T89" fmla="*/ 11 h 257"/>
                  <a:gd name="T90" fmla="*/ 153 w 169"/>
                  <a:gd name="T91" fmla="*/ 2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9" h="257">
                    <a:moveTo>
                      <a:pt x="153" y="20"/>
                    </a:moveTo>
                    <a:lnTo>
                      <a:pt x="151" y="28"/>
                    </a:lnTo>
                    <a:lnTo>
                      <a:pt x="156" y="28"/>
                    </a:lnTo>
                    <a:lnTo>
                      <a:pt x="155" y="33"/>
                    </a:lnTo>
                    <a:lnTo>
                      <a:pt x="161" y="40"/>
                    </a:lnTo>
                    <a:lnTo>
                      <a:pt x="161" y="43"/>
                    </a:lnTo>
                    <a:lnTo>
                      <a:pt x="160" y="51"/>
                    </a:lnTo>
                    <a:lnTo>
                      <a:pt x="169" y="58"/>
                    </a:lnTo>
                    <a:lnTo>
                      <a:pt x="143" y="60"/>
                    </a:lnTo>
                    <a:lnTo>
                      <a:pt x="134" y="70"/>
                    </a:lnTo>
                    <a:lnTo>
                      <a:pt x="136" y="82"/>
                    </a:lnTo>
                    <a:lnTo>
                      <a:pt x="129" y="92"/>
                    </a:lnTo>
                    <a:lnTo>
                      <a:pt x="111" y="100"/>
                    </a:lnTo>
                    <a:lnTo>
                      <a:pt x="85" y="120"/>
                    </a:lnTo>
                    <a:lnTo>
                      <a:pt x="85" y="152"/>
                    </a:lnTo>
                    <a:lnTo>
                      <a:pt x="105" y="159"/>
                    </a:lnTo>
                    <a:lnTo>
                      <a:pt x="115" y="170"/>
                    </a:lnTo>
                    <a:lnTo>
                      <a:pt x="85" y="194"/>
                    </a:lnTo>
                    <a:lnTo>
                      <a:pt x="88" y="225"/>
                    </a:lnTo>
                    <a:lnTo>
                      <a:pt x="78" y="240"/>
                    </a:lnTo>
                    <a:lnTo>
                      <a:pt x="54" y="244"/>
                    </a:lnTo>
                    <a:lnTo>
                      <a:pt x="50" y="254"/>
                    </a:lnTo>
                    <a:lnTo>
                      <a:pt x="37" y="257"/>
                    </a:lnTo>
                    <a:lnTo>
                      <a:pt x="25" y="239"/>
                    </a:lnTo>
                    <a:lnTo>
                      <a:pt x="29" y="232"/>
                    </a:lnTo>
                    <a:lnTo>
                      <a:pt x="0" y="196"/>
                    </a:lnTo>
                    <a:lnTo>
                      <a:pt x="1" y="182"/>
                    </a:lnTo>
                    <a:lnTo>
                      <a:pt x="16" y="164"/>
                    </a:lnTo>
                    <a:lnTo>
                      <a:pt x="19" y="140"/>
                    </a:lnTo>
                    <a:lnTo>
                      <a:pt x="6" y="114"/>
                    </a:lnTo>
                    <a:lnTo>
                      <a:pt x="10" y="92"/>
                    </a:lnTo>
                    <a:lnTo>
                      <a:pt x="16" y="90"/>
                    </a:lnTo>
                    <a:lnTo>
                      <a:pt x="31" y="89"/>
                    </a:lnTo>
                    <a:lnTo>
                      <a:pt x="41" y="50"/>
                    </a:lnTo>
                    <a:lnTo>
                      <a:pt x="57" y="35"/>
                    </a:lnTo>
                    <a:lnTo>
                      <a:pt x="55" y="28"/>
                    </a:lnTo>
                    <a:lnTo>
                      <a:pt x="66" y="17"/>
                    </a:lnTo>
                    <a:lnTo>
                      <a:pt x="76" y="18"/>
                    </a:lnTo>
                    <a:lnTo>
                      <a:pt x="79" y="10"/>
                    </a:lnTo>
                    <a:lnTo>
                      <a:pt x="101" y="12"/>
                    </a:lnTo>
                    <a:lnTo>
                      <a:pt x="106" y="5"/>
                    </a:lnTo>
                    <a:lnTo>
                      <a:pt x="104" y="0"/>
                    </a:lnTo>
                    <a:lnTo>
                      <a:pt x="108" y="0"/>
                    </a:lnTo>
                    <a:lnTo>
                      <a:pt x="131" y="10"/>
                    </a:lnTo>
                    <a:lnTo>
                      <a:pt x="139" y="11"/>
                    </a:lnTo>
                    <a:lnTo>
                      <a:pt x="153" y="2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15" name="Freeform 45"/>
              <p:cNvSpPr>
                <a:spLocks/>
              </p:cNvSpPr>
              <p:nvPr/>
            </p:nvSpPr>
            <p:spPr bwMode="auto">
              <a:xfrm>
                <a:off x="3538" y="1396"/>
                <a:ext cx="162" cy="115"/>
              </a:xfrm>
              <a:custGeom>
                <a:avLst/>
                <a:gdLst>
                  <a:gd name="T0" fmla="*/ 138 w 162"/>
                  <a:gd name="T1" fmla="*/ 11 h 115"/>
                  <a:gd name="T2" fmla="*/ 153 w 162"/>
                  <a:gd name="T3" fmla="*/ 41 h 115"/>
                  <a:gd name="T4" fmla="*/ 140 w 162"/>
                  <a:gd name="T5" fmla="*/ 52 h 115"/>
                  <a:gd name="T6" fmla="*/ 149 w 162"/>
                  <a:gd name="T7" fmla="*/ 57 h 115"/>
                  <a:gd name="T8" fmla="*/ 162 w 162"/>
                  <a:gd name="T9" fmla="*/ 86 h 115"/>
                  <a:gd name="T10" fmla="*/ 143 w 162"/>
                  <a:gd name="T11" fmla="*/ 101 h 115"/>
                  <a:gd name="T12" fmla="*/ 140 w 162"/>
                  <a:gd name="T13" fmla="*/ 115 h 115"/>
                  <a:gd name="T14" fmla="*/ 113 w 162"/>
                  <a:gd name="T15" fmla="*/ 108 h 115"/>
                  <a:gd name="T16" fmla="*/ 100 w 162"/>
                  <a:gd name="T17" fmla="*/ 111 h 115"/>
                  <a:gd name="T18" fmla="*/ 79 w 162"/>
                  <a:gd name="T19" fmla="*/ 106 h 115"/>
                  <a:gd name="T20" fmla="*/ 75 w 162"/>
                  <a:gd name="T21" fmla="*/ 100 h 115"/>
                  <a:gd name="T22" fmla="*/ 60 w 162"/>
                  <a:gd name="T23" fmla="*/ 96 h 115"/>
                  <a:gd name="T24" fmla="*/ 29 w 162"/>
                  <a:gd name="T25" fmla="*/ 83 h 115"/>
                  <a:gd name="T26" fmla="*/ 16 w 162"/>
                  <a:gd name="T27" fmla="*/ 78 h 115"/>
                  <a:gd name="T28" fmla="*/ 9 w 162"/>
                  <a:gd name="T29" fmla="*/ 51 h 115"/>
                  <a:gd name="T30" fmla="*/ 0 w 162"/>
                  <a:gd name="T31" fmla="*/ 20 h 115"/>
                  <a:gd name="T32" fmla="*/ 64 w 162"/>
                  <a:gd name="T33" fmla="*/ 0 h 115"/>
                  <a:gd name="T34" fmla="*/ 74 w 162"/>
                  <a:gd name="T35" fmla="*/ 12 h 115"/>
                  <a:gd name="T36" fmla="*/ 89 w 162"/>
                  <a:gd name="T37" fmla="*/ 10 h 115"/>
                  <a:gd name="T38" fmla="*/ 138 w 162"/>
                  <a:gd name="T39" fmla="*/ 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2" h="115">
                    <a:moveTo>
                      <a:pt x="138" y="11"/>
                    </a:moveTo>
                    <a:lnTo>
                      <a:pt x="153" y="41"/>
                    </a:lnTo>
                    <a:lnTo>
                      <a:pt x="140" y="52"/>
                    </a:lnTo>
                    <a:lnTo>
                      <a:pt x="149" y="57"/>
                    </a:lnTo>
                    <a:lnTo>
                      <a:pt x="162" y="86"/>
                    </a:lnTo>
                    <a:lnTo>
                      <a:pt x="143" y="101"/>
                    </a:lnTo>
                    <a:lnTo>
                      <a:pt x="140" y="115"/>
                    </a:lnTo>
                    <a:lnTo>
                      <a:pt x="113" y="108"/>
                    </a:lnTo>
                    <a:lnTo>
                      <a:pt x="100" y="111"/>
                    </a:lnTo>
                    <a:lnTo>
                      <a:pt x="79" y="106"/>
                    </a:lnTo>
                    <a:lnTo>
                      <a:pt x="75" y="100"/>
                    </a:lnTo>
                    <a:lnTo>
                      <a:pt x="60" y="96"/>
                    </a:lnTo>
                    <a:lnTo>
                      <a:pt x="29" y="83"/>
                    </a:lnTo>
                    <a:lnTo>
                      <a:pt x="16" y="78"/>
                    </a:lnTo>
                    <a:lnTo>
                      <a:pt x="9" y="51"/>
                    </a:lnTo>
                    <a:lnTo>
                      <a:pt x="0" y="20"/>
                    </a:lnTo>
                    <a:lnTo>
                      <a:pt x="64" y="0"/>
                    </a:lnTo>
                    <a:lnTo>
                      <a:pt x="74" y="12"/>
                    </a:lnTo>
                    <a:lnTo>
                      <a:pt x="89" y="10"/>
                    </a:lnTo>
                    <a:lnTo>
                      <a:pt x="138" y="1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16" name="Freeform 46"/>
              <p:cNvSpPr>
                <a:spLocks/>
              </p:cNvSpPr>
              <p:nvPr/>
            </p:nvSpPr>
            <p:spPr bwMode="auto">
              <a:xfrm>
                <a:off x="3155" y="1389"/>
                <a:ext cx="66" cy="72"/>
              </a:xfrm>
              <a:custGeom>
                <a:avLst/>
                <a:gdLst>
                  <a:gd name="T0" fmla="*/ 42 w 66"/>
                  <a:gd name="T1" fmla="*/ 0 h 72"/>
                  <a:gd name="T2" fmla="*/ 51 w 66"/>
                  <a:gd name="T3" fmla="*/ 24 h 72"/>
                  <a:gd name="T4" fmla="*/ 66 w 66"/>
                  <a:gd name="T5" fmla="*/ 24 h 72"/>
                  <a:gd name="T6" fmla="*/ 60 w 66"/>
                  <a:gd name="T7" fmla="*/ 53 h 72"/>
                  <a:gd name="T8" fmla="*/ 30 w 66"/>
                  <a:gd name="T9" fmla="*/ 65 h 72"/>
                  <a:gd name="T10" fmla="*/ 0 w 66"/>
                  <a:gd name="T11" fmla="*/ 72 h 72"/>
                  <a:gd name="T12" fmla="*/ 6 w 66"/>
                  <a:gd name="T13" fmla="*/ 54 h 72"/>
                  <a:gd name="T14" fmla="*/ 13 w 66"/>
                  <a:gd name="T15" fmla="*/ 48 h 72"/>
                  <a:gd name="T16" fmla="*/ 13 w 66"/>
                  <a:gd name="T17" fmla="*/ 37 h 72"/>
                  <a:gd name="T18" fmla="*/ 6 w 66"/>
                  <a:gd name="T19" fmla="*/ 30 h 72"/>
                  <a:gd name="T20" fmla="*/ 5 w 66"/>
                  <a:gd name="T21" fmla="*/ 18 h 72"/>
                  <a:gd name="T22" fmla="*/ 12 w 66"/>
                  <a:gd name="T23" fmla="*/ 13 h 72"/>
                  <a:gd name="T24" fmla="*/ 20 w 66"/>
                  <a:gd name="T25" fmla="*/ 13 h 72"/>
                  <a:gd name="T26" fmla="*/ 27 w 66"/>
                  <a:gd name="T27" fmla="*/ 7 h 72"/>
                  <a:gd name="T28" fmla="*/ 42 w 66"/>
                  <a:gd name="T2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72">
                    <a:moveTo>
                      <a:pt x="42" y="0"/>
                    </a:moveTo>
                    <a:lnTo>
                      <a:pt x="51" y="24"/>
                    </a:lnTo>
                    <a:lnTo>
                      <a:pt x="66" y="24"/>
                    </a:lnTo>
                    <a:lnTo>
                      <a:pt x="60" y="53"/>
                    </a:lnTo>
                    <a:lnTo>
                      <a:pt x="30" y="65"/>
                    </a:lnTo>
                    <a:lnTo>
                      <a:pt x="0" y="72"/>
                    </a:lnTo>
                    <a:lnTo>
                      <a:pt x="6" y="54"/>
                    </a:lnTo>
                    <a:lnTo>
                      <a:pt x="13" y="48"/>
                    </a:lnTo>
                    <a:lnTo>
                      <a:pt x="13" y="37"/>
                    </a:lnTo>
                    <a:lnTo>
                      <a:pt x="6" y="30"/>
                    </a:lnTo>
                    <a:lnTo>
                      <a:pt x="5" y="18"/>
                    </a:lnTo>
                    <a:lnTo>
                      <a:pt x="12" y="13"/>
                    </a:lnTo>
                    <a:lnTo>
                      <a:pt x="20" y="13"/>
                    </a:lnTo>
                    <a:lnTo>
                      <a:pt x="27" y="7"/>
                    </a:lnTo>
                    <a:lnTo>
                      <a:pt x="42"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17" name="Freeform 47"/>
              <p:cNvSpPr>
                <a:spLocks/>
              </p:cNvSpPr>
              <p:nvPr/>
            </p:nvSpPr>
            <p:spPr bwMode="auto">
              <a:xfrm>
                <a:off x="3351" y="1459"/>
                <a:ext cx="68" cy="43"/>
              </a:xfrm>
              <a:custGeom>
                <a:avLst/>
                <a:gdLst>
                  <a:gd name="T0" fmla="*/ 23 w 68"/>
                  <a:gd name="T1" fmla="*/ 0 h 43"/>
                  <a:gd name="T2" fmla="*/ 44 w 68"/>
                  <a:gd name="T3" fmla="*/ 4 h 43"/>
                  <a:gd name="T4" fmla="*/ 55 w 68"/>
                  <a:gd name="T5" fmla="*/ 12 h 43"/>
                  <a:gd name="T6" fmla="*/ 58 w 68"/>
                  <a:gd name="T7" fmla="*/ 19 h 43"/>
                  <a:gd name="T8" fmla="*/ 65 w 68"/>
                  <a:gd name="T9" fmla="*/ 22 h 43"/>
                  <a:gd name="T10" fmla="*/ 68 w 68"/>
                  <a:gd name="T11" fmla="*/ 32 h 43"/>
                  <a:gd name="T12" fmla="*/ 62 w 68"/>
                  <a:gd name="T13" fmla="*/ 30 h 43"/>
                  <a:gd name="T14" fmla="*/ 57 w 68"/>
                  <a:gd name="T15" fmla="*/ 35 h 43"/>
                  <a:gd name="T16" fmla="*/ 63 w 68"/>
                  <a:gd name="T17" fmla="*/ 43 h 43"/>
                  <a:gd name="T18" fmla="*/ 48 w 68"/>
                  <a:gd name="T19" fmla="*/ 43 h 43"/>
                  <a:gd name="T20" fmla="*/ 40 w 68"/>
                  <a:gd name="T21" fmla="*/ 38 h 43"/>
                  <a:gd name="T22" fmla="*/ 9 w 68"/>
                  <a:gd name="T23" fmla="*/ 25 h 43"/>
                  <a:gd name="T24" fmla="*/ 0 w 68"/>
                  <a:gd name="T25" fmla="*/ 13 h 43"/>
                  <a:gd name="T26" fmla="*/ 23 w 68"/>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43">
                    <a:moveTo>
                      <a:pt x="23" y="0"/>
                    </a:moveTo>
                    <a:lnTo>
                      <a:pt x="44" y="4"/>
                    </a:lnTo>
                    <a:lnTo>
                      <a:pt x="55" y="12"/>
                    </a:lnTo>
                    <a:lnTo>
                      <a:pt x="58" y="19"/>
                    </a:lnTo>
                    <a:lnTo>
                      <a:pt x="65" y="22"/>
                    </a:lnTo>
                    <a:lnTo>
                      <a:pt x="68" y="32"/>
                    </a:lnTo>
                    <a:lnTo>
                      <a:pt x="62" y="30"/>
                    </a:lnTo>
                    <a:lnTo>
                      <a:pt x="57" y="35"/>
                    </a:lnTo>
                    <a:lnTo>
                      <a:pt x="63" y="43"/>
                    </a:lnTo>
                    <a:lnTo>
                      <a:pt x="48" y="43"/>
                    </a:lnTo>
                    <a:lnTo>
                      <a:pt x="40" y="38"/>
                    </a:lnTo>
                    <a:lnTo>
                      <a:pt x="9" y="25"/>
                    </a:lnTo>
                    <a:lnTo>
                      <a:pt x="0" y="13"/>
                    </a:lnTo>
                    <a:lnTo>
                      <a:pt x="23"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18" name="Freeform 48"/>
              <p:cNvSpPr>
                <a:spLocks/>
              </p:cNvSpPr>
              <p:nvPr/>
            </p:nvSpPr>
            <p:spPr bwMode="auto">
              <a:xfrm>
                <a:off x="3416" y="1538"/>
                <a:ext cx="69" cy="38"/>
              </a:xfrm>
              <a:custGeom>
                <a:avLst/>
                <a:gdLst>
                  <a:gd name="T0" fmla="*/ 23 w 69"/>
                  <a:gd name="T1" fmla="*/ 3 h 38"/>
                  <a:gd name="T2" fmla="*/ 31 w 69"/>
                  <a:gd name="T3" fmla="*/ 0 h 38"/>
                  <a:gd name="T4" fmla="*/ 49 w 69"/>
                  <a:gd name="T5" fmla="*/ 1 h 38"/>
                  <a:gd name="T6" fmla="*/ 57 w 69"/>
                  <a:gd name="T7" fmla="*/ 5 h 38"/>
                  <a:gd name="T8" fmla="*/ 56 w 69"/>
                  <a:gd name="T9" fmla="*/ 14 h 38"/>
                  <a:gd name="T10" fmla="*/ 69 w 69"/>
                  <a:gd name="T11" fmla="*/ 16 h 38"/>
                  <a:gd name="T12" fmla="*/ 69 w 69"/>
                  <a:gd name="T13" fmla="*/ 31 h 38"/>
                  <a:gd name="T14" fmla="*/ 58 w 69"/>
                  <a:gd name="T15" fmla="*/ 30 h 38"/>
                  <a:gd name="T16" fmla="*/ 47 w 69"/>
                  <a:gd name="T17" fmla="*/ 38 h 38"/>
                  <a:gd name="T18" fmla="*/ 39 w 69"/>
                  <a:gd name="T19" fmla="*/ 31 h 38"/>
                  <a:gd name="T20" fmla="*/ 39 w 69"/>
                  <a:gd name="T21" fmla="*/ 38 h 38"/>
                  <a:gd name="T22" fmla="*/ 24 w 69"/>
                  <a:gd name="T23" fmla="*/ 38 h 38"/>
                  <a:gd name="T24" fmla="*/ 9 w 69"/>
                  <a:gd name="T25" fmla="*/ 36 h 38"/>
                  <a:gd name="T26" fmla="*/ 0 w 69"/>
                  <a:gd name="T27" fmla="*/ 31 h 38"/>
                  <a:gd name="T28" fmla="*/ 0 w 69"/>
                  <a:gd name="T29" fmla="*/ 25 h 38"/>
                  <a:gd name="T30" fmla="*/ 8 w 69"/>
                  <a:gd name="T31" fmla="*/ 13 h 38"/>
                  <a:gd name="T32" fmla="*/ 15 w 69"/>
                  <a:gd name="T33" fmla="*/ 6 h 38"/>
                  <a:gd name="T34" fmla="*/ 23 w 69"/>
                  <a:gd name="T35"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8">
                    <a:moveTo>
                      <a:pt x="23" y="3"/>
                    </a:moveTo>
                    <a:lnTo>
                      <a:pt x="31" y="0"/>
                    </a:lnTo>
                    <a:lnTo>
                      <a:pt x="49" y="1"/>
                    </a:lnTo>
                    <a:lnTo>
                      <a:pt x="57" y="5"/>
                    </a:lnTo>
                    <a:lnTo>
                      <a:pt x="56" y="14"/>
                    </a:lnTo>
                    <a:lnTo>
                      <a:pt x="69" y="16"/>
                    </a:lnTo>
                    <a:lnTo>
                      <a:pt x="69" y="31"/>
                    </a:lnTo>
                    <a:lnTo>
                      <a:pt x="58" y="30"/>
                    </a:lnTo>
                    <a:lnTo>
                      <a:pt x="47" y="38"/>
                    </a:lnTo>
                    <a:lnTo>
                      <a:pt x="39" y="31"/>
                    </a:lnTo>
                    <a:lnTo>
                      <a:pt x="39" y="38"/>
                    </a:lnTo>
                    <a:lnTo>
                      <a:pt x="24" y="38"/>
                    </a:lnTo>
                    <a:lnTo>
                      <a:pt x="9" y="36"/>
                    </a:lnTo>
                    <a:lnTo>
                      <a:pt x="0" y="31"/>
                    </a:lnTo>
                    <a:lnTo>
                      <a:pt x="0" y="25"/>
                    </a:lnTo>
                    <a:lnTo>
                      <a:pt x="8" y="13"/>
                    </a:lnTo>
                    <a:lnTo>
                      <a:pt x="15" y="6"/>
                    </a:lnTo>
                    <a:lnTo>
                      <a:pt x="23" y="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19" name="Freeform 49"/>
              <p:cNvSpPr>
                <a:spLocks/>
              </p:cNvSpPr>
              <p:nvPr/>
            </p:nvSpPr>
            <p:spPr bwMode="auto">
              <a:xfrm>
                <a:off x="3509" y="1472"/>
                <a:ext cx="108" cy="49"/>
              </a:xfrm>
              <a:custGeom>
                <a:avLst/>
                <a:gdLst>
                  <a:gd name="T0" fmla="*/ 95 w 108"/>
                  <a:gd name="T1" fmla="*/ 41 h 49"/>
                  <a:gd name="T2" fmla="*/ 89 w 108"/>
                  <a:gd name="T3" fmla="*/ 44 h 49"/>
                  <a:gd name="T4" fmla="*/ 79 w 108"/>
                  <a:gd name="T5" fmla="*/ 45 h 49"/>
                  <a:gd name="T6" fmla="*/ 50 w 108"/>
                  <a:gd name="T7" fmla="*/ 41 h 49"/>
                  <a:gd name="T8" fmla="*/ 36 w 108"/>
                  <a:gd name="T9" fmla="*/ 49 h 49"/>
                  <a:gd name="T10" fmla="*/ 29 w 108"/>
                  <a:gd name="T11" fmla="*/ 47 h 49"/>
                  <a:gd name="T12" fmla="*/ 20 w 108"/>
                  <a:gd name="T13" fmla="*/ 36 h 49"/>
                  <a:gd name="T14" fmla="*/ 15 w 108"/>
                  <a:gd name="T15" fmla="*/ 37 h 49"/>
                  <a:gd name="T16" fmla="*/ 0 w 108"/>
                  <a:gd name="T17" fmla="*/ 16 h 49"/>
                  <a:gd name="T18" fmla="*/ 11 w 108"/>
                  <a:gd name="T19" fmla="*/ 12 h 49"/>
                  <a:gd name="T20" fmla="*/ 35 w 108"/>
                  <a:gd name="T21" fmla="*/ 0 h 49"/>
                  <a:gd name="T22" fmla="*/ 45 w 108"/>
                  <a:gd name="T23" fmla="*/ 2 h 49"/>
                  <a:gd name="T24" fmla="*/ 58 w 108"/>
                  <a:gd name="T25" fmla="*/ 7 h 49"/>
                  <a:gd name="T26" fmla="*/ 89 w 108"/>
                  <a:gd name="T27" fmla="*/ 20 h 49"/>
                  <a:gd name="T28" fmla="*/ 104 w 108"/>
                  <a:gd name="T29" fmla="*/ 24 h 49"/>
                  <a:gd name="T30" fmla="*/ 108 w 108"/>
                  <a:gd name="T31" fmla="*/ 30 h 49"/>
                  <a:gd name="T32" fmla="*/ 95 w 108"/>
                  <a:gd name="T33"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49">
                    <a:moveTo>
                      <a:pt x="95" y="41"/>
                    </a:moveTo>
                    <a:lnTo>
                      <a:pt x="89" y="44"/>
                    </a:lnTo>
                    <a:lnTo>
                      <a:pt x="79" y="45"/>
                    </a:lnTo>
                    <a:lnTo>
                      <a:pt x="50" y="41"/>
                    </a:lnTo>
                    <a:lnTo>
                      <a:pt x="36" y="49"/>
                    </a:lnTo>
                    <a:lnTo>
                      <a:pt x="29" y="47"/>
                    </a:lnTo>
                    <a:lnTo>
                      <a:pt x="20" y="36"/>
                    </a:lnTo>
                    <a:lnTo>
                      <a:pt x="15" y="37"/>
                    </a:lnTo>
                    <a:lnTo>
                      <a:pt x="0" y="16"/>
                    </a:lnTo>
                    <a:lnTo>
                      <a:pt x="11" y="12"/>
                    </a:lnTo>
                    <a:lnTo>
                      <a:pt x="35" y="0"/>
                    </a:lnTo>
                    <a:lnTo>
                      <a:pt x="45" y="2"/>
                    </a:lnTo>
                    <a:lnTo>
                      <a:pt x="58" y="7"/>
                    </a:lnTo>
                    <a:lnTo>
                      <a:pt x="89" y="20"/>
                    </a:lnTo>
                    <a:lnTo>
                      <a:pt x="104" y="24"/>
                    </a:lnTo>
                    <a:lnTo>
                      <a:pt x="108" y="30"/>
                    </a:lnTo>
                    <a:lnTo>
                      <a:pt x="95" y="4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20" name="Freeform 50"/>
              <p:cNvSpPr>
                <a:spLocks/>
              </p:cNvSpPr>
              <p:nvPr/>
            </p:nvSpPr>
            <p:spPr bwMode="auto">
              <a:xfrm>
                <a:off x="3582" y="1527"/>
                <a:ext cx="106" cy="50"/>
              </a:xfrm>
              <a:custGeom>
                <a:avLst/>
                <a:gdLst>
                  <a:gd name="T0" fmla="*/ 11 w 106"/>
                  <a:gd name="T1" fmla="*/ 6 h 50"/>
                  <a:gd name="T2" fmla="*/ 31 w 106"/>
                  <a:gd name="T3" fmla="*/ 10 h 50"/>
                  <a:gd name="T4" fmla="*/ 46 w 106"/>
                  <a:gd name="T5" fmla="*/ 5 h 50"/>
                  <a:gd name="T6" fmla="*/ 62 w 106"/>
                  <a:gd name="T7" fmla="*/ 0 h 50"/>
                  <a:gd name="T8" fmla="*/ 91 w 106"/>
                  <a:gd name="T9" fmla="*/ 0 h 50"/>
                  <a:gd name="T10" fmla="*/ 106 w 106"/>
                  <a:gd name="T11" fmla="*/ 7 h 50"/>
                  <a:gd name="T12" fmla="*/ 95 w 106"/>
                  <a:gd name="T13" fmla="*/ 11 h 50"/>
                  <a:gd name="T14" fmla="*/ 80 w 106"/>
                  <a:gd name="T15" fmla="*/ 40 h 50"/>
                  <a:gd name="T16" fmla="*/ 64 w 106"/>
                  <a:gd name="T17" fmla="*/ 44 h 50"/>
                  <a:gd name="T18" fmla="*/ 44 w 106"/>
                  <a:gd name="T19" fmla="*/ 49 h 50"/>
                  <a:gd name="T20" fmla="*/ 25 w 106"/>
                  <a:gd name="T21" fmla="*/ 50 h 50"/>
                  <a:gd name="T22" fmla="*/ 4 w 106"/>
                  <a:gd name="T23" fmla="*/ 36 h 50"/>
                  <a:gd name="T24" fmla="*/ 0 w 106"/>
                  <a:gd name="T25" fmla="*/ 29 h 50"/>
                  <a:gd name="T26" fmla="*/ 11 w 106"/>
                  <a:gd name="T2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50">
                    <a:moveTo>
                      <a:pt x="11" y="6"/>
                    </a:moveTo>
                    <a:lnTo>
                      <a:pt x="31" y="10"/>
                    </a:lnTo>
                    <a:lnTo>
                      <a:pt x="46" y="5"/>
                    </a:lnTo>
                    <a:lnTo>
                      <a:pt x="62" y="0"/>
                    </a:lnTo>
                    <a:lnTo>
                      <a:pt x="91" y="0"/>
                    </a:lnTo>
                    <a:lnTo>
                      <a:pt x="106" y="7"/>
                    </a:lnTo>
                    <a:lnTo>
                      <a:pt x="95" y="11"/>
                    </a:lnTo>
                    <a:lnTo>
                      <a:pt x="80" y="40"/>
                    </a:lnTo>
                    <a:lnTo>
                      <a:pt x="64" y="44"/>
                    </a:lnTo>
                    <a:lnTo>
                      <a:pt x="44" y="49"/>
                    </a:lnTo>
                    <a:lnTo>
                      <a:pt x="25" y="50"/>
                    </a:lnTo>
                    <a:lnTo>
                      <a:pt x="4" y="36"/>
                    </a:lnTo>
                    <a:lnTo>
                      <a:pt x="0" y="29"/>
                    </a:lnTo>
                    <a:lnTo>
                      <a:pt x="11" y="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21" name="Freeform 51"/>
              <p:cNvSpPr>
                <a:spLocks/>
              </p:cNvSpPr>
              <p:nvPr/>
            </p:nvSpPr>
            <p:spPr bwMode="auto">
              <a:xfrm>
                <a:off x="3639" y="1642"/>
                <a:ext cx="33" cy="64"/>
              </a:xfrm>
              <a:custGeom>
                <a:avLst/>
                <a:gdLst>
                  <a:gd name="T0" fmla="*/ 5 w 33"/>
                  <a:gd name="T1" fmla="*/ 0 h 64"/>
                  <a:gd name="T2" fmla="*/ 20 w 33"/>
                  <a:gd name="T3" fmla="*/ 9 h 64"/>
                  <a:gd name="T4" fmla="*/ 22 w 33"/>
                  <a:gd name="T5" fmla="*/ 29 h 64"/>
                  <a:gd name="T6" fmla="*/ 33 w 33"/>
                  <a:gd name="T7" fmla="*/ 39 h 64"/>
                  <a:gd name="T8" fmla="*/ 29 w 33"/>
                  <a:gd name="T9" fmla="*/ 52 h 64"/>
                  <a:gd name="T10" fmla="*/ 18 w 33"/>
                  <a:gd name="T11" fmla="*/ 64 h 64"/>
                  <a:gd name="T12" fmla="*/ 4 w 33"/>
                  <a:gd name="T13" fmla="*/ 50 h 64"/>
                  <a:gd name="T14" fmla="*/ 2 w 33"/>
                  <a:gd name="T15" fmla="*/ 15 h 64"/>
                  <a:gd name="T16" fmla="*/ 0 w 33"/>
                  <a:gd name="T17" fmla="*/ 7 h 64"/>
                  <a:gd name="T18" fmla="*/ 5 w 33"/>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64">
                    <a:moveTo>
                      <a:pt x="5" y="0"/>
                    </a:moveTo>
                    <a:lnTo>
                      <a:pt x="20" y="9"/>
                    </a:lnTo>
                    <a:lnTo>
                      <a:pt x="22" y="29"/>
                    </a:lnTo>
                    <a:lnTo>
                      <a:pt x="33" y="39"/>
                    </a:lnTo>
                    <a:lnTo>
                      <a:pt x="29" y="52"/>
                    </a:lnTo>
                    <a:lnTo>
                      <a:pt x="18" y="64"/>
                    </a:lnTo>
                    <a:lnTo>
                      <a:pt x="4" y="50"/>
                    </a:lnTo>
                    <a:lnTo>
                      <a:pt x="2" y="15"/>
                    </a:lnTo>
                    <a:lnTo>
                      <a:pt x="0" y="7"/>
                    </a:lnTo>
                    <a:lnTo>
                      <a:pt x="5"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22" name="Freeform 52"/>
              <p:cNvSpPr>
                <a:spLocks/>
              </p:cNvSpPr>
              <p:nvPr/>
            </p:nvSpPr>
            <p:spPr bwMode="auto">
              <a:xfrm>
                <a:off x="3872" y="1792"/>
                <a:ext cx="38" cy="15"/>
              </a:xfrm>
              <a:custGeom>
                <a:avLst/>
                <a:gdLst>
                  <a:gd name="T0" fmla="*/ 0 w 38"/>
                  <a:gd name="T1" fmla="*/ 5 h 15"/>
                  <a:gd name="T2" fmla="*/ 38 w 38"/>
                  <a:gd name="T3" fmla="*/ 0 h 15"/>
                  <a:gd name="T4" fmla="*/ 27 w 38"/>
                  <a:gd name="T5" fmla="*/ 10 h 15"/>
                  <a:gd name="T6" fmla="*/ 7 w 38"/>
                  <a:gd name="T7" fmla="*/ 15 h 15"/>
                  <a:gd name="T8" fmla="*/ 0 w 38"/>
                  <a:gd name="T9" fmla="*/ 5 h 15"/>
                </a:gdLst>
                <a:ahLst/>
                <a:cxnLst>
                  <a:cxn ang="0">
                    <a:pos x="T0" y="T1"/>
                  </a:cxn>
                  <a:cxn ang="0">
                    <a:pos x="T2" y="T3"/>
                  </a:cxn>
                  <a:cxn ang="0">
                    <a:pos x="T4" y="T5"/>
                  </a:cxn>
                  <a:cxn ang="0">
                    <a:pos x="T6" y="T7"/>
                  </a:cxn>
                  <a:cxn ang="0">
                    <a:pos x="T8" y="T9"/>
                  </a:cxn>
                </a:cxnLst>
                <a:rect l="0" t="0" r="r" b="b"/>
                <a:pathLst>
                  <a:path w="38" h="15">
                    <a:moveTo>
                      <a:pt x="0" y="5"/>
                    </a:moveTo>
                    <a:lnTo>
                      <a:pt x="38" y="0"/>
                    </a:lnTo>
                    <a:lnTo>
                      <a:pt x="27" y="10"/>
                    </a:lnTo>
                    <a:lnTo>
                      <a:pt x="7" y="15"/>
                    </a:lnTo>
                    <a:lnTo>
                      <a:pt x="0" y="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23" name="Freeform 53"/>
              <p:cNvSpPr>
                <a:spLocks/>
              </p:cNvSpPr>
              <p:nvPr/>
            </p:nvSpPr>
            <p:spPr bwMode="auto">
              <a:xfrm>
                <a:off x="3935" y="1755"/>
                <a:ext cx="107" cy="101"/>
              </a:xfrm>
              <a:custGeom>
                <a:avLst/>
                <a:gdLst>
                  <a:gd name="T0" fmla="*/ 0 w 107"/>
                  <a:gd name="T1" fmla="*/ 28 h 101"/>
                  <a:gd name="T2" fmla="*/ 3 w 107"/>
                  <a:gd name="T3" fmla="*/ 28 h 101"/>
                  <a:gd name="T4" fmla="*/ 6 w 107"/>
                  <a:gd name="T5" fmla="*/ 15 h 101"/>
                  <a:gd name="T6" fmla="*/ 11 w 107"/>
                  <a:gd name="T7" fmla="*/ 11 h 101"/>
                  <a:gd name="T8" fmla="*/ 24 w 107"/>
                  <a:gd name="T9" fmla="*/ 11 h 101"/>
                  <a:gd name="T10" fmla="*/ 33 w 107"/>
                  <a:gd name="T11" fmla="*/ 5 h 101"/>
                  <a:gd name="T12" fmla="*/ 51 w 107"/>
                  <a:gd name="T13" fmla="*/ 12 h 101"/>
                  <a:gd name="T14" fmla="*/ 74 w 107"/>
                  <a:gd name="T15" fmla="*/ 6 h 101"/>
                  <a:gd name="T16" fmla="*/ 80 w 107"/>
                  <a:gd name="T17" fmla="*/ 1 h 101"/>
                  <a:gd name="T18" fmla="*/ 100 w 107"/>
                  <a:gd name="T19" fmla="*/ 2 h 101"/>
                  <a:gd name="T20" fmla="*/ 107 w 107"/>
                  <a:gd name="T21" fmla="*/ 0 h 101"/>
                  <a:gd name="T22" fmla="*/ 102 w 107"/>
                  <a:gd name="T23" fmla="*/ 11 h 101"/>
                  <a:gd name="T24" fmla="*/ 92 w 107"/>
                  <a:gd name="T25" fmla="*/ 12 h 101"/>
                  <a:gd name="T26" fmla="*/ 95 w 107"/>
                  <a:gd name="T27" fmla="*/ 52 h 101"/>
                  <a:gd name="T28" fmla="*/ 69 w 107"/>
                  <a:gd name="T29" fmla="*/ 71 h 101"/>
                  <a:gd name="T30" fmla="*/ 56 w 107"/>
                  <a:gd name="T31" fmla="*/ 78 h 101"/>
                  <a:gd name="T32" fmla="*/ 25 w 107"/>
                  <a:gd name="T33" fmla="*/ 101 h 101"/>
                  <a:gd name="T34" fmla="*/ 11 w 107"/>
                  <a:gd name="T35" fmla="*/ 96 h 101"/>
                  <a:gd name="T36" fmla="*/ 8 w 107"/>
                  <a:gd name="T37" fmla="*/ 92 h 101"/>
                  <a:gd name="T38" fmla="*/ 4 w 107"/>
                  <a:gd name="T39" fmla="*/ 93 h 101"/>
                  <a:gd name="T40" fmla="*/ 3 w 107"/>
                  <a:gd name="T41" fmla="*/ 90 h 101"/>
                  <a:gd name="T42" fmla="*/ 3 w 107"/>
                  <a:gd name="T43" fmla="*/ 80 h 101"/>
                  <a:gd name="T44" fmla="*/ 18 w 107"/>
                  <a:gd name="T45" fmla="*/ 62 h 101"/>
                  <a:gd name="T46" fmla="*/ 15 w 107"/>
                  <a:gd name="T47" fmla="*/ 55 h 101"/>
                  <a:gd name="T48" fmla="*/ 4 w 107"/>
                  <a:gd name="T49" fmla="*/ 52 h 101"/>
                  <a:gd name="T50" fmla="*/ 0 w 107"/>
                  <a:gd name="T51"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101">
                    <a:moveTo>
                      <a:pt x="0" y="28"/>
                    </a:moveTo>
                    <a:lnTo>
                      <a:pt x="3" y="28"/>
                    </a:lnTo>
                    <a:lnTo>
                      <a:pt x="6" y="15"/>
                    </a:lnTo>
                    <a:lnTo>
                      <a:pt x="11" y="11"/>
                    </a:lnTo>
                    <a:lnTo>
                      <a:pt x="24" y="11"/>
                    </a:lnTo>
                    <a:lnTo>
                      <a:pt x="33" y="5"/>
                    </a:lnTo>
                    <a:lnTo>
                      <a:pt x="51" y="12"/>
                    </a:lnTo>
                    <a:lnTo>
                      <a:pt x="74" y="6"/>
                    </a:lnTo>
                    <a:lnTo>
                      <a:pt x="80" y="1"/>
                    </a:lnTo>
                    <a:lnTo>
                      <a:pt x="100" y="2"/>
                    </a:lnTo>
                    <a:lnTo>
                      <a:pt x="107" y="0"/>
                    </a:lnTo>
                    <a:lnTo>
                      <a:pt x="102" y="11"/>
                    </a:lnTo>
                    <a:lnTo>
                      <a:pt x="92" y="12"/>
                    </a:lnTo>
                    <a:lnTo>
                      <a:pt x="95" y="52"/>
                    </a:lnTo>
                    <a:lnTo>
                      <a:pt x="69" y="71"/>
                    </a:lnTo>
                    <a:lnTo>
                      <a:pt x="56" y="78"/>
                    </a:lnTo>
                    <a:lnTo>
                      <a:pt x="25" y="101"/>
                    </a:lnTo>
                    <a:lnTo>
                      <a:pt x="11" y="96"/>
                    </a:lnTo>
                    <a:lnTo>
                      <a:pt x="8" y="92"/>
                    </a:lnTo>
                    <a:lnTo>
                      <a:pt x="4" y="93"/>
                    </a:lnTo>
                    <a:lnTo>
                      <a:pt x="3" y="90"/>
                    </a:lnTo>
                    <a:lnTo>
                      <a:pt x="3" y="80"/>
                    </a:lnTo>
                    <a:lnTo>
                      <a:pt x="18" y="62"/>
                    </a:lnTo>
                    <a:lnTo>
                      <a:pt x="15" y="55"/>
                    </a:lnTo>
                    <a:lnTo>
                      <a:pt x="4" y="52"/>
                    </a:lnTo>
                    <a:lnTo>
                      <a:pt x="0" y="2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24" name="Freeform 54"/>
              <p:cNvSpPr>
                <a:spLocks/>
              </p:cNvSpPr>
              <p:nvPr/>
            </p:nvSpPr>
            <p:spPr bwMode="auto">
              <a:xfrm>
                <a:off x="3928" y="1807"/>
                <a:ext cx="25" cy="33"/>
              </a:xfrm>
              <a:custGeom>
                <a:avLst/>
                <a:gdLst>
                  <a:gd name="T0" fmla="*/ 7 w 25"/>
                  <a:gd name="T1" fmla="*/ 15 h 33"/>
                  <a:gd name="T2" fmla="*/ 7 w 25"/>
                  <a:gd name="T3" fmla="*/ 8 h 33"/>
                  <a:gd name="T4" fmla="*/ 11 w 25"/>
                  <a:gd name="T5" fmla="*/ 0 h 33"/>
                  <a:gd name="T6" fmla="*/ 22 w 25"/>
                  <a:gd name="T7" fmla="*/ 3 h 33"/>
                  <a:gd name="T8" fmla="*/ 25 w 25"/>
                  <a:gd name="T9" fmla="*/ 10 h 33"/>
                  <a:gd name="T10" fmla="*/ 10 w 25"/>
                  <a:gd name="T11" fmla="*/ 28 h 33"/>
                  <a:gd name="T12" fmla="*/ 7 w 25"/>
                  <a:gd name="T13" fmla="*/ 33 h 33"/>
                  <a:gd name="T14" fmla="*/ 0 w 25"/>
                  <a:gd name="T15" fmla="*/ 33 h 33"/>
                  <a:gd name="T16" fmla="*/ 5 w 25"/>
                  <a:gd name="T17" fmla="*/ 15 h 33"/>
                  <a:gd name="T18" fmla="*/ 7 w 25"/>
                  <a:gd name="T19"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7" y="15"/>
                    </a:moveTo>
                    <a:lnTo>
                      <a:pt x="7" y="8"/>
                    </a:lnTo>
                    <a:lnTo>
                      <a:pt x="11" y="0"/>
                    </a:lnTo>
                    <a:lnTo>
                      <a:pt x="22" y="3"/>
                    </a:lnTo>
                    <a:lnTo>
                      <a:pt x="25" y="10"/>
                    </a:lnTo>
                    <a:lnTo>
                      <a:pt x="10" y="28"/>
                    </a:lnTo>
                    <a:lnTo>
                      <a:pt x="7" y="33"/>
                    </a:lnTo>
                    <a:lnTo>
                      <a:pt x="0" y="33"/>
                    </a:lnTo>
                    <a:lnTo>
                      <a:pt x="5" y="15"/>
                    </a:lnTo>
                    <a:lnTo>
                      <a:pt x="7" y="1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25" name="Freeform 55"/>
              <p:cNvSpPr>
                <a:spLocks/>
              </p:cNvSpPr>
              <p:nvPr/>
            </p:nvSpPr>
            <p:spPr bwMode="auto">
              <a:xfrm>
                <a:off x="3484" y="1840"/>
                <a:ext cx="283" cy="280"/>
              </a:xfrm>
              <a:custGeom>
                <a:avLst/>
                <a:gdLst>
                  <a:gd name="T0" fmla="*/ 34 w 283"/>
                  <a:gd name="T1" fmla="*/ 0 h 280"/>
                  <a:gd name="T2" fmla="*/ 98 w 283"/>
                  <a:gd name="T3" fmla="*/ 15 h 280"/>
                  <a:gd name="T4" fmla="*/ 167 w 283"/>
                  <a:gd name="T5" fmla="*/ 58 h 280"/>
                  <a:gd name="T6" fmla="*/ 179 w 283"/>
                  <a:gd name="T7" fmla="*/ 53 h 280"/>
                  <a:gd name="T8" fmla="*/ 188 w 283"/>
                  <a:gd name="T9" fmla="*/ 40 h 280"/>
                  <a:gd name="T10" fmla="*/ 180 w 283"/>
                  <a:gd name="T11" fmla="*/ 20 h 280"/>
                  <a:gd name="T12" fmla="*/ 211 w 283"/>
                  <a:gd name="T13" fmla="*/ 2 h 280"/>
                  <a:gd name="T14" fmla="*/ 234 w 283"/>
                  <a:gd name="T15" fmla="*/ 8 h 280"/>
                  <a:gd name="T16" fmla="*/ 239 w 283"/>
                  <a:gd name="T17" fmla="*/ 17 h 280"/>
                  <a:gd name="T18" fmla="*/ 273 w 283"/>
                  <a:gd name="T19" fmla="*/ 30 h 280"/>
                  <a:gd name="T20" fmla="*/ 281 w 283"/>
                  <a:gd name="T21" fmla="*/ 230 h 280"/>
                  <a:gd name="T22" fmla="*/ 283 w 283"/>
                  <a:gd name="T23" fmla="*/ 270 h 280"/>
                  <a:gd name="T24" fmla="*/ 264 w 283"/>
                  <a:gd name="T25" fmla="*/ 271 h 280"/>
                  <a:gd name="T26" fmla="*/ 266 w 283"/>
                  <a:gd name="T27" fmla="*/ 280 h 280"/>
                  <a:gd name="T28" fmla="*/ 183 w 283"/>
                  <a:gd name="T29" fmla="*/ 232 h 280"/>
                  <a:gd name="T30" fmla="*/ 119 w 283"/>
                  <a:gd name="T31" fmla="*/ 198 h 280"/>
                  <a:gd name="T32" fmla="*/ 102 w 283"/>
                  <a:gd name="T33" fmla="*/ 208 h 280"/>
                  <a:gd name="T34" fmla="*/ 88 w 283"/>
                  <a:gd name="T35" fmla="*/ 216 h 280"/>
                  <a:gd name="T36" fmla="*/ 75 w 283"/>
                  <a:gd name="T37" fmla="*/ 205 h 280"/>
                  <a:gd name="T38" fmla="*/ 48 w 283"/>
                  <a:gd name="T39" fmla="*/ 197 h 280"/>
                  <a:gd name="T40" fmla="*/ 14 w 283"/>
                  <a:gd name="T41" fmla="*/ 171 h 280"/>
                  <a:gd name="T42" fmla="*/ 0 w 283"/>
                  <a:gd name="T43" fmla="*/ 141 h 280"/>
                  <a:gd name="T44" fmla="*/ 9 w 283"/>
                  <a:gd name="T45" fmla="*/ 135 h 280"/>
                  <a:gd name="T46" fmla="*/ 1 w 283"/>
                  <a:gd name="T47" fmla="*/ 58 h 280"/>
                  <a:gd name="T48" fmla="*/ 14 w 283"/>
                  <a:gd name="T49" fmla="*/ 30 h 280"/>
                  <a:gd name="T50" fmla="*/ 35 w 283"/>
                  <a:gd name="T51" fmla="*/ 13 h 280"/>
                  <a:gd name="T52" fmla="*/ 34 w 283"/>
                  <a:gd name="T5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 h="280">
                    <a:moveTo>
                      <a:pt x="34" y="0"/>
                    </a:moveTo>
                    <a:lnTo>
                      <a:pt x="98" y="15"/>
                    </a:lnTo>
                    <a:lnTo>
                      <a:pt x="167" y="58"/>
                    </a:lnTo>
                    <a:lnTo>
                      <a:pt x="179" y="53"/>
                    </a:lnTo>
                    <a:lnTo>
                      <a:pt x="188" y="40"/>
                    </a:lnTo>
                    <a:lnTo>
                      <a:pt x="180" y="20"/>
                    </a:lnTo>
                    <a:lnTo>
                      <a:pt x="211" y="2"/>
                    </a:lnTo>
                    <a:lnTo>
                      <a:pt x="234" y="8"/>
                    </a:lnTo>
                    <a:lnTo>
                      <a:pt x="239" y="17"/>
                    </a:lnTo>
                    <a:lnTo>
                      <a:pt x="273" y="30"/>
                    </a:lnTo>
                    <a:lnTo>
                      <a:pt x="281" y="230"/>
                    </a:lnTo>
                    <a:lnTo>
                      <a:pt x="283" y="270"/>
                    </a:lnTo>
                    <a:lnTo>
                      <a:pt x="264" y="271"/>
                    </a:lnTo>
                    <a:lnTo>
                      <a:pt x="266" y="280"/>
                    </a:lnTo>
                    <a:lnTo>
                      <a:pt x="183" y="232"/>
                    </a:lnTo>
                    <a:lnTo>
                      <a:pt x="119" y="198"/>
                    </a:lnTo>
                    <a:lnTo>
                      <a:pt x="102" y="208"/>
                    </a:lnTo>
                    <a:lnTo>
                      <a:pt x="88" y="216"/>
                    </a:lnTo>
                    <a:lnTo>
                      <a:pt x="75" y="205"/>
                    </a:lnTo>
                    <a:lnTo>
                      <a:pt x="48" y="197"/>
                    </a:lnTo>
                    <a:lnTo>
                      <a:pt x="14" y="171"/>
                    </a:lnTo>
                    <a:lnTo>
                      <a:pt x="0" y="141"/>
                    </a:lnTo>
                    <a:lnTo>
                      <a:pt x="9" y="135"/>
                    </a:lnTo>
                    <a:lnTo>
                      <a:pt x="1" y="58"/>
                    </a:lnTo>
                    <a:lnTo>
                      <a:pt x="14" y="30"/>
                    </a:lnTo>
                    <a:lnTo>
                      <a:pt x="35" y="13"/>
                    </a:lnTo>
                    <a:lnTo>
                      <a:pt x="34"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26" name="Freeform 56"/>
              <p:cNvSpPr>
                <a:spLocks/>
              </p:cNvSpPr>
              <p:nvPr/>
            </p:nvSpPr>
            <p:spPr bwMode="auto">
              <a:xfrm>
                <a:off x="3449" y="1752"/>
                <a:ext cx="70" cy="146"/>
              </a:xfrm>
              <a:custGeom>
                <a:avLst/>
                <a:gdLst>
                  <a:gd name="T0" fmla="*/ 16 w 70"/>
                  <a:gd name="T1" fmla="*/ 6 h 146"/>
                  <a:gd name="T2" fmla="*/ 40 w 70"/>
                  <a:gd name="T3" fmla="*/ 0 h 146"/>
                  <a:gd name="T4" fmla="*/ 58 w 70"/>
                  <a:gd name="T5" fmla="*/ 6 h 146"/>
                  <a:gd name="T6" fmla="*/ 60 w 70"/>
                  <a:gd name="T7" fmla="*/ 44 h 146"/>
                  <a:gd name="T8" fmla="*/ 43 w 70"/>
                  <a:gd name="T9" fmla="*/ 64 h 146"/>
                  <a:gd name="T10" fmla="*/ 46 w 70"/>
                  <a:gd name="T11" fmla="*/ 74 h 146"/>
                  <a:gd name="T12" fmla="*/ 69 w 70"/>
                  <a:gd name="T13" fmla="*/ 88 h 146"/>
                  <a:gd name="T14" fmla="*/ 70 w 70"/>
                  <a:gd name="T15" fmla="*/ 101 h 146"/>
                  <a:gd name="T16" fmla="*/ 49 w 70"/>
                  <a:gd name="T17" fmla="*/ 118 h 146"/>
                  <a:gd name="T18" fmla="*/ 36 w 70"/>
                  <a:gd name="T19" fmla="*/ 146 h 146"/>
                  <a:gd name="T20" fmla="*/ 26 w 70"/>
                  <a:gd name="T21" fmla="*/ 108 h 146"/>
                  <a:gd name="T22" fmla="*/ 14 w 70"/>
                  <a:gd name="T23" fmla="*/ 99 h 146"/>
                  <a:gd name="T24" fmla="*/ 3 w 70"/>
                  <a:gd name="T25" fmla="*/ 84 h 146"/>
                  <a:gd name="T26" fmla="*/ 0 w 70"/>
                  <a:gd name="T27" fmla="*/ 63 h 146"/>
                  <a:gd name="T28" fmla="*/ 11 w 70"/>
                  <a:gd name="T29" fmla="*/ 55 h 146"/>
                  <a:gd name="T30" fmla="*/ 16 w 70"/>
                  <a:gd name="T31"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 h="146">
                    <a:moveTo>
                      <a:pt x="16" y="6"/>
                    </a:moveTo>
                    <a:lnTo>
                      <a:pt x="40" y="0"/>
                    </a:lnTo>
                    <a:lnTo>
                      <a:pt x="58" y="6"/>
                    </a:lnTo>
                    <a:lnTo>
                      <a:pt x="60" y="44"/>
                    </a:lnTo>
                    <a:lnTo>
                      <a:pt x="43" y="64"/>
                    </a:lnTo>
                    <a:lnTo>
                      <a:pt x="46" y="74"/>
                    </a:lnTo>
                    <a:lnTo>
                      <a:pt x="69" y="88"/>
                    </a:lnTo>
                    <a:lnTo>
                      <a:pt x="70" y="101"/>
                    </a:lnTo>
                    <a:lnTo>
                      <a:pt x="49" y="118"/>
                    </a:lnTo>
                    <a:lnTo>
                      <a:pt x="36" y="146"/>
                    </a:lnTo>
                    <a:lnTo>
                      <a:pt x="26" y="108"/>
                    </a:lnTo>
                    <a:lnTo>
                      <a:pt x="14" y="99"/>
                    </a:lnTo>
                    <a:lnTo>
                      <a:pt x="3" y="84"/>
                    </a:lnTo>
                    <a:lnTo>
                      <a:pt x="0" y="63"/>
                    </a:lnTo>
                    <a:lnTo>
                      <a:pt x="11" y="55"/>
                    </a:lnTo>
                    <a:lnTo>
                      <a:pt x="16" y="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27" name="Freeform 57"/>
              <p:cNvSpPr>
                <a:spLocks/>
              </p:cNvSpPr>
              <p:nvPr/>
            </p:nvSpPr>
            <p:spPr bwMode="auto">
              <a:xfrm>
                <a:off x="3163" y="1758"/>
                <a:ext cx="369" cy="373"/>
              </a:xfrm>
              <a:custGeom>
                <a:avLst/>
                <a:gdLst>
                  <a:gd name="T0" fmla="*/ 116 w 369"/>
                  <a:gd name="T1" fmla="*/ 40 h 373"/>
                  <a:gd name="T2" fmla="*/ 183 w 369"/>
                  <a:gd name="T3" fmla="*/ 8 h 373"/>
                  <a:gd name="T4" fmla="*/ 302 w 369"/>
                  <a:gd name="T5" fmla="*/ 0 h 373"/>
                  <a:gd name="T6" fmla="*/ 297 w 369"/>
                  <a:gd name="T7" fmla="*/ 49 h 373"/>
                  <a:gd name="T8" fmla="*/ 286 w 369"/>
                  <a:gd name="T9" fmla="*/ 57 h 373"/>
                  <a:gd name="T10" fmla="*/ 289 w 369"/>
                  <a:gd name="T11" fmla="*/ 78 h 373"/>
                  <a:gd name="T12" fmla="*/ 300 w 369"/>
                  <a:gd name="T13" fmla="*/ 93 h 373"/>
                  <a:gd name="T14" fmla="*/ 312 w 369"/>
                  <a:gd name="T15" fmla="*/ 102 h 373"/>
                  <a:gd name="T16" fmla="*/ 322 w 369"/>
                  <a:gd name="T17" fmla="*/ 140 h 373"/>
                  <a:gd name="T18" fmla="*/ 330 w 369"/>
                  <a:gd name="T19" fmla="*/ 217 h 373"/>
                  <a:gd name="T20" fmla="*/ 321 w 369"/>
                  <a:gd name="T21" fmla="*/ 223 h 373"/>
                  <a:gd name="T22" fmla="*/ 335 w 369"/>
                  <a:gd name="T23" fmla="*/ 253 h 373"/>
                  <a:gd name="T24" fmla="*/ 369 w 369"/>
                  <a:gd name="T25" fmla="*/ 279 h 373"/>
                  <a:gd name="T26" fmla="*/ 289 w 369"/>
                  <a:gd name="T27" fmla="*/ 334 h 373"/>
                  <a:gd name="T28" fmla="*/ 275 w 369"/>
                  <a:gd name="T29" fmla="*/ 348 h 373"/>
                  <a:gd name="T30" fmla="*/ 258 w 369"/>
                  <a:gd name="T31" fmla="*/ 364 h 373"/>
                  <a:gd name="T32" fmla="*/ 231 w 369"/>
                  <a:gd name="T33" fmla="*/ 370 h 373"/>
                  <a:gd name="T34" fmla="*/ 213 w 369"/>
                  <a:gd name="T35" fmla="*/ 373 h 373"/>
                  <a:gd name="T36" fmla="*/ 175 w 369"/>
                  <a:gd name="T37" fmla="*/ 330 h 373"/>
                  <a:gd name="T38" fmla="*/ 67 w 369"/>
                  <a:gd name="T39" fmla="*/ 248 h 373"/>
                  <a:gd name="T40" fmla="*/ 0 w 369"/>
                  <a:gd name="T41" fmla="*/ 202 h 373"/>
                  <a:gd name="T42" fmla="*/ 0 w 369"/>
                  <a:gd name="T43" fmla="*/ 194 h 373"/>
                  <a:gd name="T44" fmla="*/ 2 w 369"/>
                  <a:gd name="T45" fmla="*/ 170 h 373"/>
                  <a:gd name="T46" fmla="*/ 87 w 369"/>
                  <a:gd name="T47" fmla="*/ 125 h 373"/>
                  <a:gd name="T48" fmla="*/ 92 w 369"/>
                  <a:gd name="T49" fmla="*/ 119 h 373"/>
                  <a:gd name="T50" fmla="*/ 103 w 369"/>
                  <a:gd name="T51" fmla="*/ 103 h 373"/>
                  <a:gd name="T52" fmla="*/ 133 w 369"/>
                  <a:gd name="T53" fmla="*/ 102 h 373"/>
                  <a:gd name="T54" fmla="*/ 116 w 369"/>
                  <a:gd name="T55" fmla="*/ 4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9" h="373">
                    <a:moveTo>
                      <a:pt x="116" y="40"/>
                    </a:moveTo>
                    <a:lnTo>
                      <a:pt x="183" y="8"/>
                    </a:lnTo>
                    <a:lnTo>
                      <a:pt x="302" y="0"/>
                    </a:lnTo>
                    <a:lnTo>
                      <a:pt x="297" y="49"/>
                    </a:lnTo>
                    <a:lnTo>
                      <a:pt x="286" y="57"/>
                    </a:lnTo>
                    <a:lnTo>
                      <a:pt x="289" y="78"/>
                    </a:lnTo>
                    <a:lnTo>
                      <a:pt x="300" y="93"/>
                    </a:lnTo>
                    <a:lnTo>
                      <a:pt x="312" y="102"/>
                    </a:lnTo>
                    <a:lnTo>
                      <a:pt x="322" y="140"/>
                    </a:lnTo>
                    <a:lnTo>
                      <a:pt x="330" y="217"/>
                    </a:lnTo>
                    <a:lnTo>
                      <a:pt x="321" y="223"/>
                    </a:lnTo>
                    <a:lnTo>
                      <a:pt x="335" y="253"/>
                    </a:lnTo>
                    <a:lnTo>
                      <a:pt x="369" y="279"/>
                    </a:lnTo>
                    <a:lnTo>
                      <a:pt x="289" y="334"/>
                    </a:lnTo>
                    <a:lnTo>
                      <a:pt x="275" y="348"/>
                    </a:lnTo>
                    <a:lnTo>
                      <a:pt x="258" y="364"/>
                    </a:lnTo>
                    <a:lnTo>
                      <a:pt x="231" y="370"/>
                    </a:lnTo>
                    <a:lnTo>
                      <a:pt x="213" y="373"/>
                    </a:lnTo>
                    <a:lnTo>
                      <a:pt x="175" y="330"/>
                    </a:lnTo>
                    <a:lnTo>
                      <a:pt x="67" y="248"/>
                    </a:lnTo>
                    <a:lnTo>
                      <a:pt x="0" y="202"/>
                    </a:lnTo>
                    <a:lnTo>
                      <a:pt x="0" y="194"/>
                    </a:lnTo>
                    <a:lnTo>
                      <a:pt x="2" y="170"/>
                    </a:lnTo>
                    <a:lnTo>
                      <a:pt x="87" y="125"/>
                    </a:lnTo>
                    <a:lnTo>
                      <a:pt x="92" y="119"/>
                    </a:lnTo>
                    <a:lnTo>
                      <a:pt x="103" y="103"/>
                    </a:lnTo>
                    <a:lnTo>
                      <a:pt x="133" y="102"/>
                    </a:lnTo>
                    <a:lnTo>
                      <a:pt x="116" y="4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28" name="Freeform 58"/>
              <p:cNvSpPr>
                <a:spLocks/>
              </p:cNvSpPr>
              <p:nvPr/>
            </p:nvSpPr>
            <p:spPr bwMode="auto">
              <a:xfrm>
                <a:off x="3083" y="1783"/>
                <a:ext cx="213" cy="169"/>
              </a:xfrm>
              <a:custGeom>
                <a:avLst/>
                <a:gdLst>
                  <a:gd name="T0" fmla="*/ 196 w 213"/>
                  <a:gd name="T1" fmla="*/ 15 h 169"/>
                  <a:gd name="T2" fmla="*/ 213 w 213"/>
                  <a:gd name="T3" fmla="*/ 77 h 169"/>
                  <a:gd name="T4" fmla="*/ 183 w 213"/>
                  <a:gd name="T5" fmla="*/ 78 h 169"/>
                  <a:gd name="T6" fmla="*/ 172 w 213"/>
                  <a:gd name="T7" fmla="*/ 94 h 169"/>
                  <a:gd name="T8" fmla="*/ 167 w 213"/>
                  <a:gd name="T9" fmla="*/ 100 h 169"/>
                  <a:gd name="T10" fmla="*/ 82 w 213"/>
                  <a:gd name="T11" fmla="*/ 145 h 169"/>
                  <a:gd name="T12" fmla="*/ 80 w 213"/>
                  <a:gd name="T13" fmla="*/ 169 h 169"/>
                  <a:gd name="T14" fmla="*/ 0 w 213"/>
                  <a:gd name="T15" fmla="*/ 169 h 169"/>
                  <a:gd name="T16" fmla="*/ 32 w 213"/>
                  <a:gd name="T17" fmla="*/ 154 h 169"/>
                  <a:gd name="T18" fmla="*/ 62 w 213"/>
                  <a:gd name="T19" fmla="*/ 123 h 169"/>
                  <a:gd name="T20" fmla="*/ 60 w 213"/>
                  <a:gd name="T21" fmla="*/ 95 h 169"/>
                  <a:gd name="T22" fmla="*/ 72 w 213"/>
                  <a:gd name="T23" fmla="*/ 68 h 169"/>
                  <a:gd name="T24" fmla="*/ 136 w 213"/>
                  <a:gd name="T25" fmla="*/ 0 h 169"/>
                  <a:gd name="T26" fmla="*/ 168 w 213"/>
                  <a:gd name="T27" fmla="*/ 12 h 169"/>
                  <a:gd name="T28" fmla="*/ 196 w 213"/>
                  <a:gd name="T29" fmla="*/ 1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69">
                    <a:moveTo>
                      <a:pt x="196" y="15"/>
                    </a:moveTo>
                    <a:lnTo>
                      <a:pt x="213" y="77"/>
                    </a:lnTo>
                    <a:lnTo>
                      <a:pt x="183" y="78"/>
                    </a:lnTo>
                    <a:lnTo>
                      <a:pt x="172" y="94"/>
                    </a:lnTo>
                    <a:lnTo>
                      <a:pt x="167" y="100"/>
                    </a:lnTo>
                    <a:lnTo>
                      <a:pt x="82" y="145"/>
                    </a:lnTo>
                    <a:lnTo>
                      <a:pt x="80" y="169"/>
                    </a:lnTo>
                    <a:lnTo>
                      <a:pt x="0" y="169"/>
                    </a:lnTo>
                    <a:lnTo>
                      <a:pt x="32" y="154"/>
                    </a:lnTo>
                    <a:lnTo>
                      <a:pt x="62" y="123"/>
                    </a:lnTo>
                    <a:lnTo>
                      <a:pt x="60" y="95"/>
                    </a:lnTo>
                    <a:lnTo>
                      <a:pt x="72" y="68"/>
                    </a:lnTo>
                    <a:lnTo>
                      <a:pt x="136" y="0"/>
                    </a:lnTo>
                    <a:lnTo>
                      <a:pt x="168" y="12"/>
                    </a:lnTo>
                    <a:lnTo>
                      <a:pt x="196" y="1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29" name="Freeform 59"/>
              <p:cNvSpPr>
                <a:spLocks/>
              </p:cNvSpPr>
              <p:nvPr/>
            </p:nvSpPr>
            <p:spPr bwMode="auto">
              <a:xfrm>
                <a:off x="3473" y="2254"/>
                <a:ext cx="140" cy="237"/>
              </a:xfrm>
              <a:custGeom>
                <a:avLst/>
                <a:gdLst>
                  <a:gd name="T0" fmla="*/ 106 w 140"/>
                  <a:gd name="T1" fmla="*/ 1 h 237"/>
                  <a:gd name="T2" fmla="*/ 118 w 140"/>
                  <a:gd name="T3" fmla="*/ 21 h 237"/>
                  <a:gd name="T4" fmla="*/ 118 w 140"/>
                  <a:gd name="T5" fmla="*/ 47 h 237"/>
                  <a:gd name="T6" fmla="*/ 123 w 140"/>
                  <a:gd name="T7" fmla="*/ 57 h 237"/>
                  <a:gd name="T8" fmla="*/ 130 w 140"/>
                  <a:gd name="T9" fmla="*/ 63 h 237"/>
                  <a:gd name="T10" fmla="*/ 125 w 140"/>
                  <a:gd name="T11" fmla="*/ 65 h 237"/>
                  <a:gd name="T12" fmla="*/ 103 w 140"/>
                  <a:gd name="T13" fmla="*/ 63 h 237"/>
                  <a:gd name="T14" fmla="*/ 99 w 140"/>
                  <a:gd name="T15" fmla="*/ 71 h 237"/>
                  <a:gd name="T16" fmla="*/ 121 w 140"/>
                  <a:gd name="T17" fmla="*/ 95 h 237"/>
                  <a:gd name="T18" fmla="*/ 128 w 140"/>
                  <a:gd name="T19" fmla="*/ 115 h 237"/>
                  <a:gd name="T20" fmla="*/ 110 w 140"/>
                  <a:gd name="T21" fmla="*/ 145 h 237"/>
                  <a:gd name="T22" fmla="*/ 120 w 140"/>
                  <a:gd name="T23" fmla="*/ 180 h 237"/>
                  <a:gd name="T24" fmla="*/ 139 w 140"/>
                  <a:gd name="T25" fmla="*/ 211 h 237"/>
                  <a:gd name="T26" fmla="*/ 140 w 140"/>
                  <a:gd name="T27" fmla="*/ 225 h 237"/>
                  <a:gd name="T28" fmla="*/ 139 w 140"/>
                  <a:gd name="T29" fmla="*/ 237 h 237"/>
                  <a:gd name="T30" fmla="*/ 114 w 140"/>
                  <a:gd name="T31" fmla="*/ 226 h 237"/>
                  <a:gd name="T32" fmla="*/ 88 w 140"/>
                  <a:gd name="T33" fmla="*/ 226 h 237"/>
                  <a:gd name="T34" fmla="*/ 88 w 140"/>
                  <a:gd name="T35" fmla="*/ 223 h 237"/>
                  <a:gd name="T36" fmla="*/ 51 w 140"/>
                  <a:gd name="T37" fmla="*/ 223 h 237"/>
                  <a:gd name="T38" fmla="*/ 51 w 140"/>
                  <a:gd name="T39" fmla="*/ 226 h 237"/>
                  <a:gd name="T40" fmla="*/ 24 w 140"/>
                  <a:gd name="T41" fmla="*/ 223 h 237"/>
                  <a:gd name="T42" fmla="*/ 26 w 140"/>
                  <a:gd name="T43" fmla="*/ 203 h 237"/>
                  <a:gd name="T44" fmla="*/ 0 w 140"/>
                  <a:gd name="T45" fmla="*/ 176 h 237"/>
                  <a:gd name="T46" fmla="*/ 27 w 140"/>
                  <a:gd name="T47" fmla="*/ 127 h 237"/>
                  <a:gd name="T48" fmla="*/ 51 w 140"/>
                  <a:gd name="T49" fmla="*/ 138 h 237"/>
                  <a:gd name="T50" fmla="*/ 70 w 140"/>
                  <a:gd name="T51" fmla="*/ 96 h 237"/>
                  <a:gd name="T52" fmla="*/ 80 w 140"/>
                  <a:gd name="T53" fmla="*/ 82 h 237"/>
                  <a:gd name="T54" fmla="*/ 95 w 140"/>
                  <a:gd name="T55" fmla="*/ 42 h 237"/>
                  <a:gd name="T56" fmla="*/ 111 w 140"/>
                  <a:gd name="T57" fmla="*/ 23 h 237"/>
                  <a:gd name="T58" fmla="*/ 100 w 140"/>
                  <a:gd name="T59" fmla="*/ 0 h 237"/>
                  <a:gd name="T60" fmla="*/ 106 w 140"/>
                  <a:gd name="T61" fmla="*/ 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237">
                    <a:moveTo>
                      <a:pt x="106" y="1"/>
                    </a:moveTo>
                    <a:lnTo>
                      <a:pt x="118" y="21"/>
                    </a:lnTo>
                    <a:lnTo>
                      <a:pt x="118" y="47"/>
                    </a:lnTo>
                    <a:lnTo>
                      <a:pt x="123" y="57"/>
                    </a:lnTo>
                    <a:lnTo>
                      <a:pt x="130" y="63"/>
                    </a:lnTo>
                    <a:lnTo>
                      <a:pt x="125" y="65"/>
                    </a:lnTo>
                    <a:lnTo>
                      <a:pt x="103" y="63"/>
                    </a:lnTo>
                    <a:lnTo>
                      <a:pt x="99" y="71"/>
                    </a:lnTo>
                    <a:lnTo>
                      <a:pt x="121" y="95"/>
                    </a:lnTo>
                    <a:lnTo>
                      <a:pt x="128" y="115"/>
                    </a:lnTo>
                    <a:lnTo>
                      <a:pt x="110" y="145"/>
                    </a:lnTo>
                    <a:lnTo>
                      <a:pt x="120" y="180"/>
                    </a:lnTo>
                    <a:lnTo>
                      <a:pt x="139" y="211"/>
                    </a:lnTo>
                    <a:lnTo>
                      <a:pt x="140" y="225"/>
                    </a:lnTo>
                    <a:lnTo>
                      <a:pt x="139" y="237"/>
                    </a:lnTo>
                    <a:lnTo>
                      <a:pt x="114" y="226"/>
                    </a:lnTo>
                    <a:lnTo>
                      <a:pt x="88" y="226"/>
                    </a:lnTo>
                    <a:lnTo>
                      <a:pt x="88" y="223"/>
                    </a:lnTo>
                    <a:lnTo>
                      <a:pt x="51" y="223"/>
                    </a:lnTo>
                    <a:lnTo>
                      <a:pt x="51" y="226"/>
                    </a:lnTo>
                    <a:lnTo>
                      <a:pt x="24" y="223"/>
                    </a:lnTo>
                    <a:lnTo>
                      <a:pt x="26" y="203"/>
                    </a:lnTo>
                    <a:lnTo>
                      <a:pt x="0" y="176"/>
                    </a:lnTo>
                    <a:lnTo>
                      <a:pt x="27" y="127"/>
                    </a:lnTo>
                    <a:lnTo>
                      <a:pt x="51" y="138"/>
                    </a:lnTo>
                    <a:lnTo>
                      <a:pt x="70" y="96"/>
                    </a:lnTo>
                    <a:lnTo>
                      <a:pt x="80" y="82"/>
                    </a:lnTo>
                    <a:lnTo>
                      <a:pt x="95" y="42"/>
                    </a:lnTo>
                    <a:lnTo>
                      <a:pt x="111" y="23"/>
                    </a:lnTo>
                    <a:lnTo>
                      <a:pt x="100" y="0"/>
                    </a:lnTo>
                    <a:lnTo>
                      <a:pt x="106" y="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30" name="Freeform 60"/>
              <p:cNvSpPr>
                <a:spLocks/>
              </p:cNvSpPr>
              <p:nvPr/>
            </p:nvSpPr>
            <p:spPr bwMode="auto">
              <a:xfrm>
                <a:off x="3849" y="2572"/>
                <a:ext cx="32" cy="45"/>
              </a:xfrm>
              <a:custGeom>
                <a:avLst/>
                <a:gdLst>
                  <a:gd name="T0" fmla="*/ 17 w 32"/>
                  <a:gd name="T1" fmla="*/ 0 h 45"/>
                  <a:gd name="T2" fmla="*/ 28 w 32"/>
                  <a:gd name="T3" fmla="*/ 3 h 45"/>
                  <a:gd name="T4" fmla="*/ 32 w 32"/>
                  <a:gd name="T5" fmla="*/ 20 h 45"/>
                  <a:gd name="T6" fmla="*/ 7 w 32"/>
                  <a:gd name="T7" fmla="*/ 45 h 45"/>
                  <a:gd name="T8" fmla="*/ 3 w 32"/>
                  <a:gd name="T9" fmla="*/ 34 h 45"/>
                  <a:gd name="T10" fmla="*/ 0 w 32"/>
                  <a:gd name="T11" fmla="*/ 9 h 45"/>
                  <a:gd name="T12" fmla="*/ 11 w 32"/>
                  <a:gd name="T13" fmla="*/ 10 h 45"/>
                  <a:gd name="T14" fmla="*/ 17 w 3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5">
                    <a:moveTo>
                      <a:pt x="17" y="0"/>
                    </a:moveTo>
                    <a:lnTo>
                      <a:pt x="28" y="3"/>
                    </a:lnTo>
                    <a:lnTo>
                      <a:pt x="32" y="20"/>
                    </a:lnTo>
                    <a:lnTo>
                      <a:pt x="7" y="45"/>
                    </a:lnTo>
                    <a:lnTo>
                      <a:pt x="3" y="34"/>
                    </a:lnTo>
                    <a:lnTo>
                      <a:pt x="0" y="9"/>
                    </a:lnTo>
                    <a:lnTo>
                      <a:pt x="11" y="10"/>
                    </a:lnTo>
                    <a:lnTo>
                      <a:pt x="17"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31" name="Freeform 61"/>
              <p:cNvSpPr>
                <a:spLocks/>
              </p:cNvSpPr>
              <p:nvPr/>
            </p:nvSpPr>
            <p:spPr bwMode="auto">
              <a:xfrm>
                <a:off x="3855" y="2545"/>
                <a:ext cx="199" cy="223"/>
              </a:xfrm>
              <a:custGeom>
                <a:avLst/>
                <a:gdLst>
                  <a:gd name="T0" fmla="*/ 180 w 199"/>
                  <a:gd name="T1" fmla="*/ 76 h 223"/>
                  <a:gd name="T2" fmla="*/ 172 w 199"/>
                  <a:gd name="T3" fmla="*/ 110 h 223"/>
                  <a:gd name="T4" fmla="*/ 185 w 199"/>
                  <a:gd name="T5" fmla="*/ 125 h 223"/>
                  <a:gd name="T6" fmla="*/ 180 w 199"/>
                  <a:gd name="T7" fmla="*/ 154 h 223"/>
                  <a:gd name="T8" fmla="*/ 188 w 199"/>
                  <a:gd name="T9" fmla="*/ 185 h 223"/>
                  <a:gd name="T10" fmla="*/ 199 w 199"/>
                  <a:gd name="T11" fmla="*/ 198 h 223"/>
                  <a:gd name="T12" fmla="*/ 182 w 199"/>
                  <a:gd name="T13" fmla="*/ 206 h 223"/>
                  <a:gd name="T14" fmla="*/ 163 w 199"/>
                  <a:gd name="T15" fmla="*/ 216 h 223"/>
                  <a:gd name="T16" fmla="*/ 143 w 199"/>
                  <a:gd name="T17" fmla="*/ 223 h 223"/>
                  <a:gd name="T18" fmla="*/ 121 w 199"/>
                  <a:gd name="T19" fmla="*/ 221 h 223"/>
                  <a:gd name="T20" fmla="*/ 100 w 199"/>
                  <a:gd name="T21" fmla="*/ 220 h 223"/>
                  <a:gd name="T22" fmla="*/ 100 w 199"/>
                  <a:gd name="T23" fmla="*/ 219 h 223"/>
                  <a:gd name="T24" fmla="*/ 100 w 199"/>
                  <a:gd name="T25" fmla="*/ 218 h 223"/>
                  <a:gd name="T26" fmla="*/ 96 w 199"/>
                  <a:gd name="T27" fmla="*/ 209 h 223"/>
                  <a:gd name="T28" fmla="*/ 91 w 199"/>
                  <a:gd name="T29" fmla="*/ 186 h 223"/>
                  <a:gd name="T30" fmla="*/ 83 w 199"/>
                  <a:gd name="T31" fmla="*/ 177 h 223"/>
                  <a:gd name="T32" fmla="*/ 64 w 199"/>
                  <a:gd name="T33" fmla="*/ 174 h 223"/>
                  <a:gd name="T34" fmla="*/ 46 w 199"/>
                  <a:gd name="T35" fmla="*/ 166 h 223"/>
                  <a:gd name="T36" fmla="*/ 29 w 199"/>
                  <a:gd name="T37" fmla="*/ 159 h 223"/>
                  <a:gd name="T38" fmla="*/ 24 w 199"/>
                  <a:gd name="T39" fmla="*/ 150 h 223"/>
                  <a:gd name="T40" fmla="*/ 12 w 199"/>
                  <a:gd name="T41" fmla="*/ 124 h 223"/>
                  <a:gd name="T42" fmla="*/ 0 w 199"/>
                  <a:gd name="T43" fmla="*/ 102 h 223"/>
                  <a:gd name="T44" fmla="*/ 1 w 199"/>
                  <a:gd name="T45" fmla="*/ 72 h 223"/>
                  <a:gd name="T46" fmla="*/ 26 w 199"/>
                  <a:gd name="T47" fmla="*/ 47 h 223"/>
                  <a:gd name="T48" fmla="*/ 22 w 199"/>
                  <a:gd name="T49" fmla="*/ 30 h 223"/>
                  <a:gd name="T50" fmla="*/ 27 w 199"/>
                  <a:gd name="T51" fmla="*/ 29 h 223"/>
                  <a:gd name="T52" fmla="*/ 27 w 199"/>
                  <a:gd name="T53" fmla="*/ 14 h 223"/>
                  <a:gd name="T54" fmla="*/ 20 w 199"/>
                  <a:gd name="T55" fmla="*/ 2 h 223"/>
                  <a:gd name="T56" fmla="*/ 27 w 199"/>
                  <a:gd name="T57" fmla="*/ 0 h 223"/>
                  <a:gd name="T58" fmla="*/ 46 w 199"/>
                  <a:gd name="T59" fmla="*/ 0 h 223"/>
                  <a:gd name="T60" fmla="*/ 65 w 199"/>
                  <a:gd name="T61" fmla="*/ 0 h 223"/>
                  <a:gd name="T62" fmla="*/ 84 w 199"/>
                  <a:gd name="T63" fmla="*/ 0 h 223"/>
                  <a:gd name="T64" fmla="*/ 101 w 199"/>
                  <a:gd name="T65" fmla="*/ 11 h 223"/>
                  <a:gd name="T66" fmla="*/ 119 w 199"/>
                  <a:gd name="T67" fmla="*/ 22 h 223"/>
                  <a:gd name="T68" fmla="*/ 135 w 199"/>
                  <a:gd name="T69" fmla="*/ 32 h 223"/>
                  <a:gd name="T70" fmla="*/ 153 w 199"/>
                  <a:gd name="T71" fmla="*/ 44 h 223"/>
                  <a:gd name="T72" fmla="*/ 167 w 199"/>
                  <a:gd name="T73" fmla="*/ 60 h 223"/>
                  <a:gd name="T74" fmla="*/ 180 w 199"/>
                  <a:gd name="T75" fmla="*/ 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23">
                    <a:moveTo>
                      <a:pt x="180" y="76"/>
                    </a:moveTo>
                    <a:lnTo>
                      <a:pt x="172" y="110"/>
                    </a:lnTo>
                    <a:lnTo>
                      <a:pt x="185" y="125"/>
                    </a:lnTo>
                    <a:lnTo>
                      <a:pt x="180" y="154"/>
                    </a:lnTo>
                    <a:lnTo>
                      <a:pt x="188" y="185"/>
                    </a:lnTo>
                    <a:lnTo>
                      <a:pt x="199" y="198"/>
                    </a:lnTo>
                    <a:lnTo>
                      <a:pt x="182" y="206"/>
                    </a:lnTo>
                    <a:lnTo>
                      <a:pt x="163" y="216"/>
                    </a:lnTo>
                    <a:lnTo>
                      <a:pt x="143" y="223"/>
                    </a:lnTo>
                    <a:lnTo>
                      <a:pt x="121" y="221"/>
                    </a:lnTo>
                    <a:lnTo>
                      <a:pt x="100" y="220"/>
                    </a:lnTo>
                    <a:lnTo>
                      <a:pt x="100" y="219"/>
                    </a:lnTo>
                    <a:lnTo>
                      <a:pt x="100" y="218"/>
                    </a:lnTo>
                    <a:lnTo>
                      <a:pt x="96" y="209"/>
                    </a:lnTo>
                    <a:lnTo>
                      <a:pt x="91" y="186"/>
                    </a:lnTo>
                    <a:lnTo>
                      <a:pt x="83" y="177"/>
                    </a:lnTo>
                    <a:lnTo>
                      <a:pt x="64" y="174"/>
                    </a:lnTo>
                    <a:lnTo>
                      <a:pt x="46" y="166"/>
                    </a:lnTo>
                    <a:lnTo>
                      <a:pt x="29" y="159"/>
                    </a:lnTo>
                    <a:lnTo>
                      <a:pt x="24" y="150"/>
                    </a:lnTo>
                    <a:lnTo>
                      <a:pt x="12" y="124"/>
                    </a:lnTo>
                    <a:lnTo>
                      <a:pt x="0" y="102"/>
                    </a:lnTo>
                    <a:lnTo>
                      <a:pt x="1" y="72"/>
                    </a:lnTo>
                    <a:lnTo>
                      <a:pt x="26" y="47"/>
                    </a:lnTo>
                    <a:lnTo>
                      <a:pt x="22" y="30"/>
                    </a:lnTo>
                    <a:lnTo>
                      <a:pt x="27" y="29"/>
                    </a:lnTo>
                    <a:lnTo>
                      <a:pt x="27" y="14"/>
                    </a:lnTo>
                    <a:lnTo>
                      <a:pt x="20" y="2"/>
                    </a:lnTo>
                    <a:lnTo>
                      <a:pt x="27" y="0"/>
                    </a:lnTo>
                    <a:lnTo>
                      <a:pt x="46" y="0"/>
                    </a:lnTo>
                    <a:lnTo>
                      <a:pt x="65" y="0"/>
                    </a:lnTo>
                    <a:lnTo>
                      <a:pt x="84" y="0"/>
                    </a:lnTo>
                    <a:lnTo>
                      <a:pt x="101" y="11"/>
                    </a:lnTo>
                    <a:lnTo>
                      <a:pt x="119" y="22"/>
                    </a:lnTo>
                    <a:lnTo>
                      <a:pt x="135" y="32"/>
                    </a:lnTo>
                    <a:lnTo>
                      <a:pt x="153" y="44"/>
                    </a:lnTo>
                    <a:lnTo>
                      <a:pt x="167" y="60"/>
                    </a:lnTo>
                    <a:lnTo>
                      <a:pt x="180" y="7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32" name="Freeform 62"/>
              <p:cNvSpPr>
                <a:spLocks/>
              </p:cNvSpPr>
              <p:nvPr/>
            </p:nvSpPr>
            <p:spPr bwMode="auto">
              <a:xfrm>
                <a:off x="3257" y="2295"/>
                <a:ext cx="82" cy="126"/>
              </a:xfrm>
              <a:custGeom>
                <a:avLst/>
                <a:gdLst>
                  <a:gd name="T0" fmla="*/ 8 w 82"/>
                  <a:gd name="T1" fmla="*/ 126 h 126"/>
                  <a:gd name="T2" fmla="*/ 0 w 82"/>
                  <a:gd name="T3" fmla="*/ 91 h 126"/>
                  <a:gd name="T4" fmla="*/ 12 w 82"/>
                  <a:gd name="T5" fmla="*/ 57 h 126"/>
                  <a:gd name="T6" fmla="*/ 10 w 82"/>
                  <a:gd name="T7" fmla="*/ 34 h 126"/>
                  <a:gd name="T8" fmla="*/ 10 w 82"/>
                  <a:gd name="T9" fmla="*/ 2 h 126"/>
                  <a:gd name="T10" fmla="*/ 60 w 82"/>
                  <a:gd name="T11" fmla="*/ 0 h 126"/>
                  <a:gd name="T12" fmla="*/ 58 w 82"/>
                  <a:gd name="T13" fmla="*/ 9 h 126"/>
                  <a:gd name="T14" fmla="*/ 72 w 82"/>
                  <a:gd name="T15" fmla="*/ 59 h 126"/>
                  <a:gd name="T16" fmla="*/ 68 w 82"/>
                  <a:gd name="T17" fmla="*/ 87 h 126"/>
                  <a:gd name="T18" fmla="*/ 82 w 82"/>
                  <a:gd name="T19" fmla="*/ 104 h 126"/>
                  <a:gd name="T20" fmla="*/ 77 w 82"/>
                  <a:gd name="T21" fmla="*/ 111 h 126"/>
                  <a:gd name="T22" fmla="*/ 8 w 82"/>
                  <a:gd name="T23"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126">
                    <a:moveTo>
                      <a:pt x="8" y="126"/>
                    </a:moveTo>
                    <a:lnTo>
                      <a:pt x="0" y="91"/>
                    </a:lnTo>
                    <a:lnTo>
                      <a:pt x="12" y="57"/>
                    </a:lnTo>
                    <a:lnTo>
                      <a:pt x="10" y="34"/>
                    </a:lnTo>
                    <a:lnTo>
                      <a:pt x="10" y="2"/>
                    </a:lnTo>
                    <a:lnTo>
                      <a:pt x="60" y="0"/>
                    </a:lnTo>
                    <a:lnTo>
                      <a:pt x="58" y="9"/>
                    </a:lnTo>
                    <a:lnTo>
                      <a:pt x="72" y="59"/>
                    </a:lnTo>
                    <a:lnTo>
                      <a:pt x="68" y="87"/>
                    </a:lnTo>
                    <a:lnTo>
                      <a:pt x="82" y="104"/>
                    </a:lnTo>
                    <a:lnTo>
                      <a:pt x="77" y="111"/>
                    </a:lnTo>
                    <a:lnTo>
                      <a:pt x="8" y="12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33" name="Freeform 63"/>
              <p:cNvSpPr>
                <a:spLocks/>
              </p:cNvSpPr>
              <p:nvPr/>
            </p:nvSpPr>
            <p:spPr bwMode="auto">
              <a:xfrm>
                <a:off x="3914" y="2719"/>
                <a:ext cx="54" cy="162"/>
              </a:xfrm>
              <a:custGeom>
                <a:avLst/>
                <a:gdLst>
                  <a:gd name="T0" fmla="*/ 24 w 54"/>
                  <a:gd name="T1" fmla="*/ 3 h 162"/>
                  <a:gd name="T2" fmla="*/ 32 w 54"/>
                  <a:gd name="T3" fmla="*/ 12 h 162"/>
                  <a:gd name="T4" fmla="*/ 37 w 54"/>
                  <a:gd name="T5" fmla="*/ 35 h 162"/>
                  <a:gd name="T6" fmla="*/ 41 w 54"/>
                  <a:gd name="T7" fmla="*/ 44 h 162"/>
                  <a:gd name="T8" fmla="*/ 41 w 54"/>
                  <a:gd name="T9" fmla="*/ 45 h 162"/>
                  <a:gd name="T10" fmla="*/ 41 w 54"/>
                  <a:gd name="T11" fmla="*/ 46 h 162"/>
                  <a:gd name="T12" fmla="*/ 34 w 54"/>
                  <a:gd name="T13" fmla="*/ 46 h 162"/>
                  <a:gd name="T14" fmla="*/ 29 w 54"/>
                  <a:gd name="T15" fmla="*/ 59 h 162"/>
                  <a:gd name="T16" fmla="*/ 32 w 54"/>
                  <a:gd name="T17" fmla="*/ 85 h 162"/>
                  <a:gd name="T18" fmla="*/ 37 w 54"/>
                  <a:gd name="T19" fmla="*/ 86 h 162"/>
                  <a:gd name="T20" fmla="*/ 41 w 54"/>
                  <a:gd name="T21" fmla="*/ 90 h 162"/>
                  <a:gd name="T22" fmla="*/ 54 w 54"/>
                  <a:gd name="T23" fmla="*/ 110 h 162"/>
                  <a:gd name="T24" fmla="*/ 54 w 54"/>
                  <a:gd name="T25" fmla="*/ 122 h 162"/>
                  <a:gd name="T26" fmla="*/ 54 w 54"/>
                  <a:gd name="T27" fmla="*/ 126 h 162"/>
                  <a:gd name="T28" fmla="*/ 51 w 54"/>
                  <a:gd name="T29" fmla="*/ 139 h 162"/>
                  <a:gd name="T30" fmla="*/ 39 w 54"/>
                  <a:gd name="T31" fmla="*/ 162 h 162"/>
                  <a:gd name="T32" fmla="*/ 22 w 54"/>
                  <a:gd name="T33" fmla="*/ 136 h 162"/>
                  <a:gd name="T34" fmla="*/ 30 w 54"/>
                  <a:gd name="T35" fmla="*/ 122 h 162"/>
                  <a:gd name="T36" fmla="*/ 27 w 54"/>
                  <a:gd name="T37" fmla="*/ 104 h 162"/>
                  <a:gd name="T38" fmla="*/ 14 w 54"/>
                  <a:gd name="T39" fmla="*/ 107 h 162"/>
                  <a:gd name="T40" fmla="*/ 6 w 54"/>
                  <a:gd name="T41" fmla="*/ 96 h 162"/>
                  <a:gd name="T42" fmla="*/ 0 w 54"/>
                  <a:gd name="T43" fmla="*/ 87 h 162"/>
                  <a:gd name="T44" fmla="*/ 2 w 54"/>
                  <a:gd name="T45" fmla="*/ 70 h 162"/>
                  <a:gd name="T46" fmla="*/ 12 w 54"/>
                  <a:gd name="T47" fmla="*/ 62 h 162"/>
                  <a:gd name="T48" fmla="*/ 10 w 54"/>
                  <a:gd name="T49" fmla="*/ 41 h 162"/>
                  <a:gd name="T50" fmla="*/ 9 w 54"/>
                  <a:gd name="T51" fmla="*/ 32 h 162"/>
                  <a:gd name="T52" fmla="*/ 16 w 54"/>
                  <a:gd name="T53" fmla="*/ 26 h 162"/>
                  <a:gd name="T54" fmla="*/ 9 w 54"/>
                  <a:gd name="T55" fmla="*/ 6 h 162"/>
                  <a:gd name="T56" fmla="*/ 5 w 54"/>
                  <a:gd name="T57" fmla="*/ 6 h 162"/>
                  <a:gd name="T58" fmla="*/ 5 w 54"/>
                  <a:gd name="T59" fmla="*/ 0 h 162"/>
                  <a:gd name="T60" fmla="*/ 24 w 54"/>
                  <a:gd name="T61" fmla="*/ 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162">
                    <a:moveTo>
                      <a:pt x="24" y="3"/>
                    </a:moveTo>
                    <a:lnTo>
                      <a:pt x="32" y="12"/>
                    </a:lnTo>
                    <a:lnTo>
                      <a:pt x="37" y="35"/>
                    </a:lnTo>
                    <a:lnTo>
                      <a:pt x="41" y="44"/>
                    </a:lnTo>
                    <a:lnTo>
                      <a:pt x="41" y="45"/>
                    </a:lnTo>
                    <a:lnTo>
                      <a:pt x="41" y="46"/>
                    </a:lnTo>
                    <a:lnTo>
                      <a:pt x="34" y="46"/>
                    </a:lnTo>
                    <a:lnTo>
                      <a:pt x="29" y="59"/>
                    </a:lnTo>
                    <a:lnTo>
                      <a:pt x="32" y="85"/>
                    </a:lnTo>
                    <a:lnTo>
                      <a:pt x="37" y="86"/>
                    </a:lnTo>
                    <a:lnTo>
                      <a:pt x="41" y="90"/>
                    </a:lnTo>
                    <a:lnTo>
                      <a:pt x="54" y="110"/>
                    </a:lnTo>
                    <a:lnTo>
                      <a:pt x="54" y="122"/>
                    </a:lnTo>
                    <a:lnTo>
                      <a:pt x="54" y="126"/>
                    </a:lnTo>
                    <a:lnTo>
                      <a:pt x="51" y="139"/>
                    </a:lnTo>
                    <a:lnTo>
                      <a:pt x="39" y="162"/>
                    </a:lnTo>
                    <a:lnTo>
                      <a:pt x="22" y="136"/>
                    </a:lnTo>
                    <a:lnTo>
                      <a:pt x="30" y="122"/>
                    </a:lnTo>
                    <a:lnTo>
                      <a:pt x="27" y="104"/>
                    </a:lnTo>
                    <a:lnTo>
                      <a:pt x="14" y="107"/>
                    </a:lnTo>
                    <a:lnTo>
                      <a:pt x="6" y="96"/>
                    </a:lnTo>
                    <a:lnTo>
                      <a:pt x="0" y="87"/>
                    </a:lnTo>
                    <a:lnTo>
                      <a:pt x="2" y="70"/>
                    </a:lnTo>
                    <a:lnTo>
                      <a:pt x="12" y="62"/>
                    </a:lnTo>
                    <a:lnTo>
                      <a:pt x="10" y="41"/>
                    </a:lnTo>
                    <a:lnTo>
                      <a:pt x="9" y="32"/>
                    </a:lnTo>
                    <a:lnTo>
                      <a:pt x="16" y="26"/>
                    </a:lnTo>
                    <a:lnTo>
                      <a:pt x="9" y="6"/>
                    </a:lnTo>
                    <a:lnTo>
                      <a:pt x="5" y="6"/>
                    </a:lnTo>
                    <a:lnTo>
                      <a:pt x="5" y="0"/>
                    </a:lnTo>
                    <a:lnTo>
                      <a:pt x="24" y="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34" name="Freeform 64"/>
              <p:cNvSpPr>
                <a:spLocks/>
              </p:cNvSpPr>
              <p:nvPr/>
            </p:nvSpPr>
            <p:spPr bwMode="auto">
              <a:xfrm>
                <a:off x="3011" y="1952"/>
                <a:ext cx="152" cy="133"/>
              </a:xfrm>
              <a:custGeom>
                <a:avLst/>
                <a:gdLst>
                  <a:gd name="T0" fmla="*/ 72 w 152"/>
                  <a:gd name="T1" fmla="*/ 0 h 133"/>
                  <a:gd name="T2" fmla="*/ 152 w 152"/>
                  <a:gd name="T3" fmla="*/ 0 h 133"/>
                  <a:gd name="T4" fmla="*/ 152 w 152"/>
                  <a:gd name="T5" fmla="*/ 8 h 133"/>
                  <a:gd name="T6" fmla="*/ 152 w 152"/>
                  <a:gd name="T7" fmla="*/ 10 h 133"/>
                  <a:gd name="T8" fmla="*/ 152 w 152"/>
                  <a:gd name="T9" fmla="*/ 34 h 133"/>
                  <a:gd name="T10" fmla="*/ 92 w 152"/>
                  <a:gd name="T11" fmla="*/ 34 h 133"/>
                  <a:gd name="T12" fmla="*/ 91 w 152"/>
                  <a:gd name="T13" fmla="*/ 86 h 133"/>
                  <a:gd name="T14" fmla="*/ 71 w 152"/>
                  <a:gd name="T15" fmla="*/ 94 h 133"/>
                  <a:gd name="T16" fmla="*/ 72 w 152"/>
                  <a:gd name="T17" fmla="*/ 130 h 133"/>
                  <a:gd name="T18" fmla="*/ 0 w 152"/>
                  <a:gd name="T19" fmla="*/ 133 h 133"/>
                  <a:gd name="T20" fmla="*/ 22 w 152"/>
                  <a:gd name="T21" fmla="*/ 79 h 133"/>
                  <a:gd name="T22" fmla="*/ 48 w 152"/>
                  <a:gd name="T23" fmla="*/ 30 h 133"/>
                  <a:gd name="T24" fmla="*/ 72 w 152"/>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33">
                    <a:moveTo>
                      <a:pt x="72" y="0"/>
                    </a:moveTo>
                    <a:lnTo>
                      <a:pt x="152" y="0"/>
                    </a:lnTo>
                    <a:lnTo>
                      <a:pt x="152" y="8"/>
                    </a:lnTo>
                    <a:lnTo>
                      <a:pt x="152" y="10"/>
                    </a:lnTo>
                    <a:lnTo>
                      <a:pt x="152" y="34"/>
                    </a:lnTo>
                    <a:lnTo>
                      <a:pt x="92" y="34"/>
                    </a:lnTo>
                    <a:lnTo>
                      <a:pt x="91" y="86"/>
                    </a:lnTo>
                    <a:lnTo>
                      <a:pt x="71" y="94"/>
                    </a:lnTo>
                    <a:lnTo>
                      <a:pt x="72" y="130"/>
                    </a:lnTo>
                    <a:lnTo>
                      <a:pt x="0" y="133"/>
                    </a:lnTo>
                    <a:lnTo>
                      <a:pt x="22" y="79"/>
                    </a:lnTo>
                    <a:lnTo>
                      <a:pt x="48" y="30"/>
                    </a:lnTo>
                    <a:lnTo>
                      <a:pt x="72"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35" name="Freeform 65"/>
              <p:cNvSpPr>
                <a:spLocks/>
              </p:cNvSpPr>
              <p:nvPr/>
            </p:nvSpPr>
            <p:spPr bwMode="auto">
              <a:xfrm>
                <a:off x="3011" y="1960"/>
                <a:ext cx="219" cy="260"/>
              </a:xfrm>
              <a:custGeom>
                <a:avLst/>
                <a:gdLst>
                  <a:gd name="T0" fmla="*/ 219 w 219"/>
                  <a:gd name="T1" fmla="*/ 46 h 260"/>
                  <a:gd name="T2" fmla="*/ 189 w 219"/>
                  <a:gd name="T3" fmla="*/ 46 h 260"/>
                  <a:gd name="T4" fmla="*/ 205 w 219"/>
                  <a:gd name="T5" fmla="*/ 243 h 260"/>
                  <a:gd name="T6" fmla="*/ 184 w 219"/>
                  <a:gd name="T7" fmla="*/ 245 h 260"/>
                  <a:gd name="T8" fmla="*/ 137 w 219"/>
                  <a:gd name="T9" fmla="*/ 240 h 260"/>
                  <a:gd name="T10" fmla="*/ 99 w 219"/>
                  <a:gd name="T11" fmla="*/ 241 h 260"/>
                  <a:gd name="T12" fmla="*/ 83 w 219"/>
                  <a:gd name="T13" fmla="*/ 260 h 260"/>
                  <a:gd name="T14" fmla="*/ 46 w 219"/>
                  <a:gd name="T15" fmla="*/ 220 h 260"/>
                  <a:gd name="T16" fmla="*/ 6 w 219"/>
                  <a:gd name="T17" fmla="*/ 231 h 260"/>
                  <a:gd name="T18" fmla="*/ 7 w 219"/>
                  <a:gd name="T19" fmla="*/ 221 h 260"/>
                  <a:gd name="T20" fmla="*/ 16 w 219"/>
                  <a:gd name="T21" fmla="*/ 198 h 260"/>
                  <a:gd name="T22" fmla="*/ 10 w 219"/>
                  <a:gd name="T23" fmla="*/ 156 h 260"/>
                  <a:gd name="T24" fmla="*/ 5 w 219"/>
                  <a:gd name="T25" fmla="*/ 141 h 260"/>
                  <a:gd name="T26" fmla="*/ 0 w 219"/>
                  <a:gd name="T27" fmla="*/ 125 h 260"/>
                  <a:gd name="T28" fmla="*/ 72 w 219"/>
                  <a:gd name="T29" fmla="*/ 122 h 260"/>
                  <a:gd name="T30" fmla="*/ 71 w 219"/>
                  <a:gd name="T31" fmla="*/ 86 h 260"/>
                  <a:gd name="T32" fmla="*/ 91 w 219"/>
                  <a:gd name="T33" fmla="*/ 78 h 260"/>
                  <a:gd name="T34" fmla="*/ 92 w 219"/>
                  <a:gd name="T35" fmla="*/ 26 h 260"/>
                  <a:gd name="T36" fmla="*/ 152 w 219"/>
                  <a:gd name="T37" fmla="*/ 26 h 260"/>
                  <a:gd name="T38" fmla="*/ 152 w 219"/>
                  <a:gd name="T39" fmla="*/ 0 h 260"/>
                  <a:gd name="T40" fmla="*/ 219 w 219"/>
                  <a:gd name="T41" fmla="*/ 4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9" h="260">
                    <a:moveTo>
                      <a:pt x="219" y="46"/>
                    </a:moveTo>
                    <a:lnTo>
                      <a:pt x="189" y="46"/>
                    </a:lnTo>
                    <a:lnTo>
                      <a:pt x="205" y="243"/>
                    </a:lnTo>
                    <a:lnTo>
                      <a:pt x="184" y="245"/>
                    </a:lnTo>
                    <a:lnTo>
                      <a:pt x="137" y="240"/>
                    </a:lnTo>
                    <a:lnTo>
                      <a:pt x="99" y="241"/>
                    </a:lnTo>
                    <a:lnTo>
                      <a:pt x="83" y="260"/>
                    </a:lnTo>
                    <a:lnTo>
                      <a:pt x="46" y="220"/>
                    </a:lnTo>
                    <a:lnTo>
                      <a:pt x="6" y="231"/>
                    </a:lnTo>
                    <a:lnTo>
                      <a:pt x="7" y="221"/>
                    </a:lnTo>
                    <a:lnTo>
                      <a:pt x="16" y="198"/>
                    </a:lnTo>
                    <a:lnTo>
                      <a:pt x="10" y="156"/>
                    </a:lnTo>
                    <a:lnTo>
                      <a:pt x="5" y="141"/>
                    </a:lnTo>
                    <a:lnTo>
                      <a:pt x="0" y="125"/>
                    </a:lnTo>
                    <a:lnTo>
                      <a:pt x="72" y="122"/>
                    </a:lnTo>
                    <a:lnTo>
                      <a:pt x="71" y="86"/>
                    </a:lnTo>
                    <a:lnTo>
                      <a:pt x="91" y="78"/>
                    </a:lnTo>
                    <a:lnTo>
                      <a:pt x="92" y="26"/>
                    </a:lnTo>
                    <a:lnTo>
                      <a:pt x="152" y="26"/>
                    </a:lnTo>
                    <a:lnTo>
                      <a:pt x="152" y="0"/>
                    </a:lnTo>
                    <a:lnTo>
                      <a:pt x="219" y="4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36" name="Freeform 66"/>
              <p:cNvSpPr>
                <a:spLocks/>
              </p:cNvSpPr>
              <p:nvPr/>
            </p:nvSpPr>
            <p:spPr bwMode="auto">
              <a:xfrm>
                <a:off x="2999" y="2180"/>
                <a:ext cx="111" cy="90"/>
              </a:xfrm>
              <a:custGeom>
                <a:avLst/>
                <a:gdLst>
                  <a:gd name="T0" fmla="*/ 18 w 111"/>
                  <a:gd name="T1" fmla="*/ 11 h 90"/>
                  <a:gd name="T2" fmla="*/ 58 w 111"/>
                  <a:gd name="T3" fmla="*/ 0 h 90"/>
                  <a:gd name="T4" fmla="*/ 95 w 111"/>
                  <a:gd name="T5" fmla="*/ 40 h 90"/>
                  <a:gd name="T6" fmla="*/ 103 w 111"/>
                  <a:gd name="T7" fmla="*/ 69 h 90"/>
                  <a:gd name="T8" fmla="*/ 111 w 111"/>
                  <a:gd name="T9" fmla="*/ 87 h 90"/>
                  <a:gd name="T10" fmla="*/ 94 w 111"/>
                  <a:gd name="T11" fmla="*/ 90 h 90"/>
                  <a:gd name="T12" fmla="*/ 80 w 111"/>
                  <a:gd name="T13" fmla="*/ 84 h 90"/>
                  <a:gd name="T14" fmla="*/ 68 w 111"/>
                  <a:gd name="T15" fmla="*/ 82 h 90"/>
                  <a:gd name="T16" fmla="*/ 13 w 111"/>
                  <a:gd name="T17" fmla="*/ 90 h 90"/>
                  <a:gd name="T18" fmla="*/ 12 w 111"/>
                  <a:gd name="T19" fmla="*/ 74 h 90"/>
                  <a:gd name="T20" fmla="*/ 60 w 111"/>
                  <a:gd name="T21" fmla="*/ 71 h 90"/>
                  <a:gd name="T22" fmla="*/ 67 w 111"/>
                  <a:gd name="T23" fmla="*/ 67 h 90"/>
                  <a:gd name="T24" fmla="*/ 60 w 111"/>
                  <a:gd name="T25" fmla="*/ 61 h 90"/>
                  <a:gd name="T26" fmla="*/ 44 w 111"/>
                  <a:gd name="T27" fmla="*/ 59 h 90"/>
                  <a:gd name="T28" fmla="*/ 17 w 111"/>
                  <a:gd name="T29" fmla="*/ 64 h 90"/>
                  <a:gd name="T30" fmla="*/ 0 w 111"/>
                  <a:gd name="T31" fmla="*/ 40 h 90"/>
                  <a:gd name="T32" fmla="*/ 18 w 111"/>
                  <a:gd name="T33" fmla="*/ 1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90">
                    <a:moveTo>
                      <a:pt x="18" y="11"/>
                    </a:moveTo>
                    <a:lnTo>
                      <a:pt x="58" y="0"/>
                    </a:lnTo>
                    <a:lnTo>
                      <a:pt x="95" y="40"/>
                    </a:lnTo>
                    <a:lnTo>
                      <a:pt x="103" y="69"/>
                    </a:lnTo>
                    <a:lnTo>
                      <a:pt x="111" y="87"/>
                    </a:lnTo>
                    <a:lnTo>
                      <a:pt x="94" y="90"/>
                    </a:lnTo>
                    <a:lnTo>
                      <a:pt x="80" y="84"/>
                    </a:lnTo>
                    <a:lnTo>
                      <a:pt x="68" y="82"/>
                    </a:lnTo>
                    <a:lnTo>
                      <a:pt x="13" y="90"/>
                    </a:lnTo>
                    <a:lnTo>
                      <a:pt x="12" y="74"/>
                    </a:lnTo>
                    <a:lnTo>
                      <a:pt x="60" y="71"/>
                    </a:lnTo>
                    <a:lnTo>
                      <a:pt x="67" y="67"/>
                    </a:lnTo>
                    <a:lnTo>
                      <a:pt x="60" y="61"/>
                    </a:lnTo>
                    <a:lnTo>
                      <a:pt x="44" y="59"/>
                    </a:lnTo>
                    <a:lnTo>
                      <a:pt x="17" y="64"/>
                    </a:lnTo>
                    <a:lnTo>
                      <a:pt x="0" y="40"/>
                    </a:lnTo>
                    <a:lnTo>
                      <a:pt x="18" y="1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37" name="Freeform 67"/>
              <p:cNvSpPr>
                <a:spLocks/>
              </p:cNvSpPr>
              <p:nvPr/>
            </p:nvSpPr>
            <p:spPr bwMode="auto">
              <a:xfrm>
                <a:off x="3012" y="2262"/>
                <a:ext cx="55" cy="35"/>
              </a:xfrm>
              <a:custGeom>
                <a:avLst/>
                <a:gdLst>
                  <a:gd name="T0" fmla="*/ 0 w 55"/>
                  <a:gd name="T1" fmla="*/ 8 h 35"/>
                  <a:gd name="T2" fmla="*/ 55 w 55"/>
                  <a:gd name="T3" fmla="*/ 0 h 35"/>
                  <a:gd name="T4" fmla="*/ 55 w 55"/>
                  <a:gd name="T5" fmla="*/ 4 h 35"/>
                  <a:gd name="T6" fmla="*/ 55 w 55"/>
                  <a:gd name="T7" fmla="*/ 20 h 35"/>
                  <a:gd name="T8" fmla="*/ 35 w 55"/>
                  <a:gd name="T9" fmla="*/ 35 h 35"/>
                  <a:gd name="T10" fmla="*/ 27 w 55"/>
                  <a:gd name="T11" fmla="*/ 35 h 35"/>
                  <a:gd name="T12" fmla="*/ 5 w 55"/>
                  <a:gd name="T13" fmla="*/ 17 h 35"/>
                  <a:gd name="T14" fmla="*/ 0 w 55"/>
                  <a:gd name="T15" fmla="*/ 8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0" y="8"/>
                    </a:moveTo>
                    <a:lnTo>
                      <a:pt x="55" y="0"/>
                    </a:lnTo>
                    <a:lnTo>
                      <a:pt x="55" y="4"/>
                    </a:lnTo>
                    <a:lnTo>
                      <a:pt x="55" y="20"/>
                    </a:lnTo>
                    <a:lnTo>
                      <a:pt x="35" y="35"/>
                    </a:lnTo>
                    <a:lnTo>
                      <a:pt x="27" y="35"/>
                    </a:lnTo>
                    <a:lnTo>
                      <a:pt x="5" y="17"/>
                    </a:lnTo>
                    <a:lnTo>
                      <a:pt x="0" y="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38" name="Freeform 68"/>
              <p:cNvSpPr>
                <a:spLocks/>
              </p:cNvSpPr>
              <p:nvPr/>
            </p:nvSpPr>
            <p:spPr bwMode="auto">
              <a:xfrm>
                <a:off x="3039" y="2262"/>
                <a:ext cx="136" cy="114"/>
              </a:xfrm>
              <a:custGeom>
                <a:avLst/>
                <a:gdLst>
                  <a:gd name="T0" fmla="*/ 0 w 136"/>
                  <a:gd name="T1" fmla="*/ 35 h 114"/>
                  <a:gd name="T2" fmla="*/ 8 w 136"/>
                  <a:gd name="T3" fmla="*/ 35 h 114"/>
                  <a:gd name="T4" fmla="*/ 28 w 136"/>
                  <a:gd name="T5" fmla="*/ 20 h 114"/>
                  <a:gd name="T6" fmla="*/ 28 w 136"/>
                  <a:gd name="T7" fmla="*/ 4 h 114"/>
                  <a:gd name="T8" fmla="*/ 28 w 136"/>
                  <a:gd name="T9" fmla="*/ 0 h 114"/>
                  <a:gd name="T10" fmla="*/ 40 w 136"/>
                  <a:gd name="T11" fmla="*/ 2 h 114"/>
                  <a:gd name="T12" fmla="*/ 54 w 136"/>
                  <a:gd name="T13" fmla="*/ 8 h 114"/>
                  <a:gd name="T14" fmla="*/ 71 w 136"/>
                  <a:gd name="T15" fmla="*/ 5 h 114"/>
                  <a:gd name="T16" fmla="*/ 112 w 136"/>
                  <a:gd name="T17" fmla="*/ 4 h 114"/>
                  <a:gd name="T18" fmla="*/ 132 w 136"/>
                  <a:gd name="T19" fmla="*/ 52 h 114"/>
                  <a:gd name="T20" fmla="*/ 129 w 136"/>
                  <a:gd name="T21" fmla="*/ 55 h 114"/>
                  <a:gd name="T22" fmla="*/ 136 w 136"/>
                  <a:gd name="T23" fmla="*/ 84 h 114"/>
                  <a:gd name="T24" fmla="*/ 123 w 136"/>
                  <a:gd name="T25" fmla="*/ 105 h 114"/>
                  <a:gd name="T26" fmla="*/ 111 w 136"/>
                  <a:gd name="T27" fmla="*/ 114 h 114"/>
                  <a:gd name="T28" fmla="*/ 108 w 136"/>
                  <a:gd name="T29" fmla="*/ 103 h 114"/>
                  <a:gd name="T30" fmla="*/ 102 w 136"/>
                  <a:gd name="T31" fmla="*/ 88 h 114"/>
                  <a:gd name="T32" fmla="*/ 91 w 136"/>
                  <a:gd name="T33" fmla="*/ 87 h 114"/>
                  <a:gd name="T34" fmla="*/ 74 w 136"/>
                  <a:gd name="T35" fmla="*/ 55 h 114"/>
                  <a:gd name="T36" fmla="*/ 60 w 136"/>
                  <a:gd name="T37" fmla="*/ 57 h 114"/>
                  <a:gd name="T38" fmla="*/ 35 w 136"/>
                  <a:gd name="T39" fmla="*/ 75 h 114"/>
                  <a:gd name="T40" fmla="*/ 0 w 136"/>
                  <a:gd name="T41"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6" h="114">
                    <a:moveTo>
                      <a:pt x="0" y="35"/>
                    </a:moveTo>
                    <a:lnTo>
                      <a:pt x="8" y="35"/>
                    </a:lnTo>
                    <a:lnTo>
                      <a:pt x="28" y="20"/>
                    </a:lnTo>
                    <a:lnTo>
                      <a:pt x="28" y="4"/>
                    </a:lnTo>
                    <a:lnTo>
                      <a:pt x="28" y="0"/>
                    </a:lnTo>
                    <a:lnTo>
                      <a:pt x="40" y="2"/>
                    </a:lnTo>
                    <a:lnTo>
                      <a:pt x="54" y="8"/>
                    </a:lnTo>
                    <a:lnTo>
                      <a:pt x="71" y="5"/>
                    </a:lnTo>
                    <a:lnTo>
                      <a:pt x="112" y="4"/>
                    </a:lnTo>
                    <a:lnTo>
                      <a:pt x="132" y="52"/>
                    </a:lnTo>
                    <a:lnTo>
                      <a:pt x="129" y="55"/>
                    </a:lnTo>
                    <a:lnTo>
                      <a:pt x="136" y="84"/>
                    </a:lnTo>
                    <a:lnTo>
                      <a:pt x="123" y="105"/>
                    </a:lnTo>
                    <a:lnTo>
                      <a:pt x="111" y="114"/>
                    </a:lnTo>
                    <a:lnTo>
                      <a:pt x="108" y="103"/>
                    </a:lnTo>
                    <a:lnTo>
                      <a:pt x="102" y="88"/>
                    </a:lnTo>
                    <a:lnTo>
                      <a:pt x="91" y="87"/>
                    </a:lnTo>
                    <a:lnTo>
                      <a:pt x="74" y="55"/>
                    </a:lnTo>
                    <a:lnTo>
                      <a:pt x="60" y="57"/>
                    </a:lnTo>
                    <a:lnTo>
                      <a:pt x="35" y="75"/>
                    </a:lnTo>
                    <a:lnTo>
                      <a:pt x="0" y="3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39" name="Freeform 69"/>
              <p:cNvSpPr>
                <a:spLocks/>
              </p:cNvSpPr>
              <p:nvPr/>
            </p:nvSpPr>
            <p:spPr bwMode="auto">
              <a:xfrm>
                <a:off x="3106" y="2349"/>
                <a:ext cx="75" cy="86"/>
              </a:xfrm>
              <a:custGeom>
                <a:avLst/>
                <a:gdLst>
                  <a:gd name="T0" fmla="*/ 0 w 75"/>
                  <a:gd name="T1" fmla="*/ 35 h 86"/>
                  <a:gd name="T2" fmla="*/ 24 w 75"/>
                  <a:gd name="T3" fmla="*/ 0 h 86"/>
                  <a:gd name="T4" fmla="*/ 35 w 75"/>
                  <a:gd name="T5" fmla="*/ 1 h 86"/>
                  <a:gd name="T6" fmla="*/ 41 w 75"/>
                  <a:gd name="T7" fmla="*/ 16 h 86"/>
                  <a:gd name="T8" fmla="*/ 44 w 75"/>
                  <a:gd name="T9" fmla="*/ 27 h 86"/>
                  <a:gd name="T10" fmla="*/ 56 w 75"/>
                  <a:gd name="T11" fmla="*/ 18 h 86"/>
                  <a:gd name="T12" fmla="*/ 54 w 75"/>
                  <a:gd name="T13" fmla="*/ 41 h 86"/>
                  <a:gd name="T14" fmla="*/ 75 w 75"/>
                  <a:gd name="T15" fmla="*/ 55 h 86"/>
                  <a:gd name="T16" fmla="*/ 74 w 75"/>
                  <a:gd name="T17" fmla="*/ 86 h 86"/>
                  <a:gd name="T18" fmla="*/ 42 w 75"/>
                  <a:gd name="T19" fmla="*/ 71 h 86"/>
                  <a:gd name="T20" fmla="*/ 21 w 75"/>
                  <a:gd name="T21" fmla="*/ 50 h 86"/>
                  <a:gd name="T22" fmla="*/ 0 w 75"/>
                  <a:gd name="T23" fmla="*/ 3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6">
                    <a:moveTo>
                      <a:pt x="0" y="35"/>
                    </a:moveTo>
                    <a:lnTo>
                      <a:pt x="24" y="0"/>
                    </a:lnTo>
                    <a:lnTo>
                      <a:pt x="35" y="1"/>
                    </a:lnTo>
                    <a:lnTo>
                      <a:pt x="41" y="16"/>
                    </a:lnTo>
                    <a:lnTo>
                      <a:pt x="44" y="27"/>
                    </a:lnTo>
                    <a:lnTo>
                      <a:pt x="56" y="18"/>
                    </a:lnTo>
                    <a:lnTo>
                      <a:pt x="54" y="41"/>
                    </a:lnTo>
                    <a:lnTo>
                      <a:pt x="75" y="55"/>
                    </a:lnTo>
                    <a:lnTo>
                      <a:pt x="74" y="86"/>
                    </a:lnTo>
                    <a:lnTo>
                      <a:pt x="42" y="71"/>
                    </a:lnTo>
                    <a:lnTo>
                      <a:pt x="21" y="50"/>
                    </a:lnTo>
                    <a:lnTo>
                      <a:pt x="0" y="3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40" name="Freeform 70"/>
              <p:cNvSpPr>
                <a:spLocks/>
              </p:cNvSpPr>
              <p:nvPr/>
            </p:nvSpPr>
            <p:spPr bwMode="auto">
              <a:xfrm>
                <a:off x="3094" y="2006"/>
                <a:ext cx="300" cy="308"/>
              </a:xfrm>
              <a:custGeom>
                <a:avLst/>
                <a:gdLst>
                  <a:gd name="T0" fmla="*/ 136 w 300"/>
                  <a:gd name="T1" fmla="*/ 0 h 308"/>
                  <a:gd name="T2" fmla="*/ 244 w 300"/>
                  <a:gd name="T3" fmla="*/ 82 h 308"/>
                  <a:gd name="T4" fmla="*/ 282 w 300"/>
                  <a:gd name="T5" fmla="*/ 125 h 308"/>
                  <a:gd name="T6" fmla="*/ 300 w 300"/>
                  <a:gd name="T7" fmla="*/ 122 h 308"/>
                  <a:gd name="T8" fmla="*/ 296 w 300"/>
                  <a:gd name="T9" fmla="*/ 197 h 308"/>
                  <a:gd name="T10" fmla="*/ 246 w 300"/>
                  <a:gd name="T11" fmla="*/ 202 h 308"/>
                  <a:gd name="T12" fmla="*/ 226 w 300"/>
                  <a:gd name="T13" fmla="*/ 210 h 308"/>
                  <a:gd name="T14" fmla="*/ 212 w 300"/>
                  <a:gd name="T15" fmla="*/ 206 h 308"/>
                  <a:gd name="T16" fmla="*/ 172 w 300"/>
                  <a:gd name="T17" fmla="*/ 224 h 308"/>
                  <a:gd name="T18" fmla="*/ 137 w 300"/>
                  <a:gd name="T19" fmla="*/ 260 h 308"/>
                  <a:gd name="T20" fmla="*/ 122 w 300"/>
                  <a:gd name="T21" fmla="*/ 303 h 308"/>
                  <a:gd name="T22" fmla="*/ 77 w 300"/>
                  <a:gd name="T23" fmla="*/ 308 h 308"/>
                  <a:gd name="T24" fmla="*/ 57 w 300"/>
                  <a:gd name="T25" fmla="*/ 260 h 308"/>
                  <a:gd name="T26" fmla="*/ 16 w 300"/>
                  <a:gd name="T27" fmla="*/ 261 h 308"/>
                  <a:gd name="T28" fmla="*/ 8 w 300"/>
                  <a:gd name="T29" fmla="*/ 243 h 308"/>
                  <a:gd name="T30" fmla="*/ 0 w 300"/>
                  <a:gd name="T31" fmla="*/ 214 h 308"/>
                  <a:gd name="T32" fmla="*/ 16 w 300"/>
                  <a:gd name="T33" fmla="*/ 195 h 308"/>
                  <a:gd name="T34" fmla="*/ 54 w 300"/>
                  <a:gd name="T35" fmla="*/ 194 h 308"/>
                  <a:gd name="T36" fmla="*/ 101 w 300"/>
                  <a:gd name="T37" fmla="*/ 199 h 308"/>
                  <a:gd name="T38" fmla="*/ 122 w 300"/>
                  <a:gd name="T39" fmla="*/ 197 h 308"/>
                  <a:gd name="T40" fmla="*/ 106 w 300"/>
                  <a:gd name="T41" fmla="*/ 0 h 308"/>
                  <a:gd name="T42" fmla="*/ 136 w 300"/>
                  <a:gd name="T43"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0" h="308">
                    <a:moveTo>
                      <a:pt x="136" y="0"/>
                    </a:moveTo>
                    <a:lnTo>
                      <a:pt x="244" y="82"/>
                    </a:lnTo>
                    <a:lnTo>
                      <a:pt x="282" y="125"/>
                    </a:lnTo>
                    <a:lnTo>
                      <a:pt x="300" y="122"/>
                    </a:lnTo>
                    <a:lnTo>
                      <a:pt x="296" y="197"/>
                    </a:lnTo>
                    <a:lnTo>
                      <a:pt x="246" y="202"/>
                    </a:lnTo>
                    <a:lnTo>
                      <a:pt x="226" y="210"/>
                    </a:lnTo>
                    <a:lnTo>
                      <a:pt x="212" y="206"/>
                    </a:lnTo>
                    <a:lnTo>
                      <a:pt x="172" y="224"/>
                    </a:lnTo>
                    <a:lnTo>
                      <a:pt x="137" y="260"/>
                    </a:lnTo>
                    <a:lnTo>
                      <a:pt x="122" y="303"/>
                    </a:lnTo>
                    <a:lnTo>
                      <a:pt x="77" y="308"/>
                    </a:lnTo>
                    <a:lnTo>
                      <a:pt x="57" y="260"/>
                    </a:lnTo>
                    <a:lnTo>
                      <a:pt x="16" y="261"/>
                    </a:lnTo>
                    <a:lnTo>
                      <a:pt x="8" y="243"/>
                    </a:lnTo>
                    <a:lnTo>
                      <a:pt x="0" y="214"/>
                    </a:lnTo>
                    <a:lnTo>
                      <a:pt x="16" y="195"/>
                    </a:lnTo>
                    <a:lnTo>
                      <a:pt x="54" y="194"/>
                    </a:lnTo>
                    <a:lnTo>
                      <a:pt x="101" y="199"/>
                    </a:lnTo>
                    <a:lnTo>
                      <a:pt x="122" y="197"/>
                    </a:lnTo>
                    <a:lnTo>
                      <a:pt x="106" y="0"/>
                    </a:lnTo>
                    <a:lnTo>
                      <a:pt x="136"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41" name="Freeform 71"/>
              <p:cNvSpPr>
                <a:spLocks/>
              </p:cNvSpPr>
              <p:nvPr/>
            </p:nvSpPr>
            <p:spPr bwMode="auto">
              <a:xfrm>
                <a:off x="3160" y="2309"/>
                <a:ext cx="109" cy="126"/>
              </a:xfrm>
              <a:custGeom>
                <a:avLst/>
                <a:gdLst>
                  <a:gd name="T0" fmla="*/ 11 w 109"/>
                  <a:gd name="T1" fmla="*/ 5 h 126"/>
                  <a:gd name="T2" fmla="*/ 56 w 109"/>
                  <a:gd name="T3" fmla="*/ 0 h 126"/>
                  <a:gd name="T4" fmla="*/ 74 w 109"/>
                  <a:gd name="T5" fmla="*/ 16 h 126"/>
                  <a:gd name="T6" fmla="*/ 107 w 109"/>
                  <a:gd name="T7" fmla="*/ 20 h 126"/>
                  <a:gd name="T8" fmla="*/ 109 w 109"/>
                  <a:gd name="T9" fmla="*/ 43 h 126"/>
                  <a:gd name="T10" fmla="*/ 97 w 109"/>
                  <a:gd name="T11" fmla="*/ 77 h 126"/>
                  <a:gd name="T12" fmla="*/ 105 w 109"/>
                  <a:gd name="T13" fmla="*/ 112 h 126"/>
                  <a:gd name="T14" fmla="*/ 77 w 109"/>
                  <a:gd name="T15" fmla="*/ 106 h 126"/>
                  <a:gd name="T16" fmla="*/ 20 w 109"/>
                  <a:gd name="T17" fmla="*/ 126 h 126"/>
                  <a:gd name="T18" fmla="*/ 21 w 109"/>
                  <a:gd name="T19" fmla="*/ 95 h 126"/>
                  <a:gd name="T20" fmla="*/ 0 w 109"/>
                  <a:gd name="T21" fmla="*/ 81 h 126"/>
                  <a:gd name="T22" fmla="*/ 2 w 109"/>
                  <a:gd name="T23" fmla="*/ 58 h 126"/>
                  <a:gd name="T24" fmla="*/ 15 w 109"/>
                  <a:gd name="T25" fmla="*/ 37 h 126"/>
                  <a:gd name="T26" fmla="*/ 8 w 109"/>
                  <a:gd name="T27" fmla="*/ 8 h 126"/>
                  <a:gd name="T28" fmla="*/ 11 w 109"/>
                  <a:gd name="T29"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26">
                    <a:moveTo>
                      <a:pt x="11" y="5"/>
                    </a:moveTo>
                    <a:lnTo>
                      <a:pt x="56" y="0"/>
                    </a:lnTo>
                    <a:lnTo>
                      <a:pt x="74" y="16"/>
                    </a:lnTo>
                    <a:lnTo>
                      <a:pt x="107" y="20"/>
                    </a:lnTo>
                    <a:lnTo>
                      <a:pt x="109" y="43"/>
                    </a:lnTo>
                    <a:lnTo>
                      <a:pt x="97" y="77"/>
                    </a:lnTo>
                    <a:lnTo>
                      <a:pt x="105" y="112"/>
                    </a:lnTo>
                    <a:lnTo>
                      <a:pt x="77" y="106"/>
                    </a:lnTo>
                    <a:lnTo>
                      <a:pt x="20" y="126"/>
                    </a:lnTo>
                    <a:lnTo>
                      <a:pt x="21" y="95"/>
                    </a:lnTo>
                    <a:lnTo>
                      <a:pt x="0" y="81"/>
                    </a:lnTo>
                    <a:lnTo>
                      <a:pt x="2" y="58"/>
                    </a:lnTo>
                    <a:lnTo>
                      <a:pt x="15" y="37"/>
                    </a:lnTo>
                    <a:lnTo>
                      <a:pt x="8" y="8"/>
                    </a:lnTo>
                    <a:lnTo>
                      <a:pt x="11" y="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42" name="Freeform 72"/>
              <p:cNvSpPr>
                <a:spLocks/>
              </p:cNvSpPr>
              <p:nvPr/>
            </p:nvSpPr>
            <p:spPr bwMode="auto">
              <a:xfrm>
                <a:off x="3216" y="2212"/>
                <a:ext cx="144" cy="117"/>
              </a:xfrm>
              <a:custGeom>
                <a:avLst/>
                <a:gdLst>
                  <a:gd name="T0" fmla="*/ 104 w 144"/>
                  <a:gd name="T1" fmla="*/ 4 h 117"/>
                  <a:gd name="T2" fmla="*/ 111 w 144"/>
                  <a:gd name="T3" fmla="*/ 29 h 117"/>
                  <a:gd name="T4" fmla="*/ 119 w 144"/>
                  <a:gd name="T5" fmla="*/ 43 h 117"/>
                  <a:gd name="T6" fmla="*/ 130 w 144"/>
                  <a:gd name="T7" fmla="*/ 52 h 117"/>
                  <a:gd name="T8" fmla="*/ 139 w 144"/>
                  <a:gd name="T9" fmla="*/ 49 h 117"/>
                  <a:gd name="T10" fmla="*/ 144 w 144"/>
                  <a:gd name="T11" fmla="*/ 67 h 117"/>
                  <a:gd name="T12" fmla="*/ 127 w 144"/>
                  <a:gd name="T13" fmla="*/ 77 h 117"/>
                  <a:gd name="T14" fmla="*/ 118 w 144"/>
                  <a:gd name="T15" fmla="*/ 85 h 117"/>
                  <a:gd name="T16" fmla="*/ 101 w 144"/>
                  <a:gd name="T17" fmla="*/ 83 h 117"/>
                  <a:gd name="T18" fmla="*/ 51 w 144"/>
                  <a:gd name="T19" fmla="*/ 85 h 117"/>
                  <a:gd name="T20" fmla="*/ 51 w 144"/>
                  <a:gd name="T21" fmla="*/ 117 h 117"/>
                  <a:gd name="T22" fmla="*/ 18 w 144"/>
                  <a:gd name="T23" fmla="*/ 113 h 117"/>
                  <a:gd name="T24" fmla="*/ 0 w 144"/>
                  <a:gd name="T25" fmla="*/ 97 h 117"/>
                  <a:gd name="T26" fmla="*/ 15 w 144"/>
                  <a:gd name="T27" fmla="*/ 54 h 117"/>
                  <a:gd name="T28" fmla="*/ 50 w 144"/>
                  <a:gd name="T29" fmla="*/ 18 h 117"/>
                  <a:gd name="T30" fmla="*/ 90 w 144"/>
                  <a:gd name="T31" fmla="*/ 0 h 117"/>
                  <a:gd name="T32" fmla="*/ 104 w 144"/>
                  <a:gd name="T33" fmla="*/ 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17">
                    <a:moveTo>
                      <a:pt x="104" y="4"/>
                    </a:moveTo>
                    <a:lnTo>
                      <a:pt x="111" y="29"/>
                    </a:lnTo>
                    <a:lnTo>
                      <a:pt x="119" y="43"/>
                    </a:lnTo>
                    <a:lnTo>
                      <a:pt x="130" y="52"/>
                    </a:lnTo>
                    <a:lnTo>
                      <a:pt x="139" y="49"/>
                    </a:lnTo>
                    <a:lnTo>
                      <a:pt x="144" y="67"/>
                    </a:lnTo>
                    <a:lnTo>
                      <a:pt x="127" y="77"/>
                    </a:lnTo>
                    <a:lnTo>
                      <a:pt x="118" y="85"/>
                    </a:lnTo>
                    <a:lnTo>
                      <a:pt x="101" y="83"/>
                    </a:lnTo>
                    <a:lnTo>
                      <a:pt x="51" y="85"/>
                    </a:lnTo>
                    <a:lnTo>
                      <a:pt x="51" y="117"/>
                    </a:lnTo>
                    <a:lnTo>
                      <a:pt x="18" y="113"/>
                    </a:lnTo>
                    <a:lnTo>
                      <a:pt x="0" y="97"/>
                    </a:lnTo>
                    <a:lnTo>
                      <a:pt x="15" y="54"/>
                    </a:lnTo>
                    <a:lnTo>
                      <a:pt x="50" y="18"/>
                    </a:lnTo>
                    <a:lnTo>
                      <a:pt x="90" y="0"/>
                    </a:lnTo>
                    <a:lnTo>
                      <a:pt x="104" y="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43" name="Freeform 73"/>
              <p:cNvSpPr>
                <a:spLocks/>
              </p:cNvSpPr>
              <p:nvPr/>
            </p:nvSpPr>
            <p:spPr bwMode="auto">
              <a:xfrm>
                <a:off x="3320" y="2037"/>
                <a:ext cx="284" cy="245"/>
              </a:xfrm>
              <a:custGeom>
                <a:avLst/>
                <a:gdLst>
                  <a:gd name="T0" fmla="*/ 74 w 284"/>
                  <a:gd name="T1" fmla="*/ 91 h 245"/>
                  <a:gd name="T2" fmla="*/ 101 w 284"/>
                  <a:gd name="T3" fmla="*/ 85 h 245"/>
                  <a:gd name="T4" fmla="*/ 118 w 284"/>
                  <a:gd name="T5" fmla="*/ 69 h 245"/>
                  <a:gd name="T6" fmla="*/ 132 w 284"/>
                  <a:gd name="T7" fmla="*/ 55 h 245"/>
                  <a:gd name="T8" fmla="*/ 212 w 284"/>
                  <a:gd name="T9" fmla="*/ 0 h 245"/>
                  <a:gd name="T10" fmla="*/ 239 w 284"/>
                  <a:gd name="T11" fmla="*/ 8 h 245"/>
                  <a:gd name="T12" fmla="*/ 252 w 284"/>
                  <a:gd name="T13" fmla="*/ 19 h 245"/>
                  <a:gd name="T14" fmla="*/ 266 w 284"/>
                  <a:gd name="T15" fmla="*/ 11 h 245"/>
                  <a:gd name="T16" fmla="*/ 284 w 284"/>
                  <a:gd name="T17" fmla="*/ 66 h 245"/>
                  <a:gd name="T18" fmla="*/ 277 w 284"/>
                  <a:gd name="T19" fmla="*/ 120 h 245"/>
                  <a:gd name="T20" fmla="*/ 277 w 284"/>
                  <a:gd name="T21" fmla="*/ 126 h 245"/>
                  <a:gd name="T22" fmla="*/ 277 w 284"/>
                  <a:gd name="T23" fmla="*/ 131 h 245"/>
                  <a:gd name="T24" fmla="*/ 278 w 284"/>
                  <a:gd name="T25" fmla="*/ 138 h 245"/>
                  <a:gd name="T26" fmla="*/ 242 w 284"/>
                  <a:gd name="T27" fmla="*/ 190 h 245"/>
                  <a:gd name="T28" fmla="*/ 246 w 284"/>
                  <a:gd name="T29" fmla="*/ 204 h 245"/>
                  <a:gd name="T30" fmla="*/ 225 w 284"/>
                  <a:gd name="T31" fmla="*/ 217 h 245"/>
                  <a:gd name="T32" fmla="*/ 189 w 284"/>
                  <a:gd name="T33" fmla="*/ 212 h 245"/>
                  <a:gd name="T34" fmla="*/ 172 w 284"/>
                  <a:gd name="T35" fmla="*/ 223 h 245"/>
                  <a:gd name="T36" fmla="*/ 133 w 284"/>
                  <a:gd name="T37" fmla="*/ 215 h 245"/>
                  <a:gd name="T38" fmla="*/ 98 w 284"/>
                  <a:gd name="T39" fmla="*/ 202 h 245"/>
                  <a:gd name="T40" fmla="*/ 78 w 284"/>
                  <a:gd name="T41" fmla="*/ 204 h 245"/>
                  <a:gd name="T42" fmla="*/ 64 w 284"/>
                  <a:gd name="T43" fmla="*/ 228 h 245"/>
                  <a:gd name="T44" fmla="*/ 63 w 284"/>
                  <a:gd name="T45" fmla="*/ 245 h 245"/>
                  <a:gd name="T46" fmla="*/ 49 w 284"/>
                  <a:gd name="T47" fmla="*/ 230 h 245"/>
                  <a:gd name="T48" fmla="*/ 40 w 284"/>
                  <a:gd name="T49" fmla="*/ 242 h 245"/>
                  <a:gd name="T50" fmla="*/ 35 w 284"/>
                  <a:gd name="T51" fmla="*/ 224 h 245"/>
                  <a:gd name="T52" fmla="*/ 26 w 284"/>
                  <a:gd name="T53" fmla="*/ 227 h 245"/>
                  <a:gd name="T54" fmla="*/ 15 w 284"/>
                  <a:gd name="T55" fmla="*/ 218 h 245"/>
                  <a:gd name="T56" fmla="*/ 7 w 284"/>
                  <a:gd name="T57" fmla="*/ 204 h 245"/>
                  <a:gd name="T58" fmla="*/ 0 w 284"/>
                  <a:gd name="T59" fmla="*/ 179 h 245"/>
                  <a:gd name="T60" fmla="*/ 20 w 284"/>
                  <a:gd name="T61" fmla="*/ 171 h 245"/>
                  <a:gd name="T62" fmla="*/ 70 w 284"/>
                  <a:gd name="T63" fmla="*/ 166 h 245"/>
                  <a:gd name="T64" fmla="*/ 74 w 284"/>
                  <a:gd name="T65" fmla="*/ 9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4" h="245">
                    <a:moveTo>
                      <a:pt x="74" y="91"/>
                    </a:moveTo>
                    <a:lnTo>
                      <a:pt x="101" y="85"/>
                    </a:lnTo>
                    <a:lnTo>
                      <a:pt x="118" y="69"/>
                    </a:lnTo>
                    <a:lnTo>
                      <a:pt x="132" y="55"/>
                    </a:lnTo>
                    <a:lnTo>
                      <a:pt x="212" y="0"/>
                    </a:lnTo>
                    <a:lnTo>
                      <a:pt x="239" y="8"/>
                    </a:lnTo>
                    <a:lnTo>
                      <a:pt x="252" y="19"/>
                    </a:lnTo>
                    <a:lnTo>
                      <a:pt x="266" y="11"/>
                    </a:lnTo>
                    <a:lnTo>
                      <a:pt x="284" y="66"/>
                    </a:lnTo>
                    <a:lnTo>
                      <a:pt x="277" y="120"/>
                    </a:lnTo>
                    <a:lnTo>
                      <a:pt x="277" y="126"/>
                    </a:lnTo>
                    <a:lnTo>
                      <a:pt x="277" y="131"/>
                    </a:lnTo>
                    <a:lnTo>
                      <a:pt x="278" y="138"/>
                    </a:lnTo>
                    <a:lnTo>
                      <a:pt x="242" y="190"/>
                    </a:lnTo>
                    <a:lnTo>
                      <a:pt x="246" y="204"/>
                    </a:lnTo>
                    <a:lnTo>
                      <a:pt x="225" y="217"/>
                    </a:lnTo>
                    <a:lnTo>
                      <a:pt x="189" y="212"/>
                    </a:lnTo>
                    <a:lnTo>
                      <a:pt x="172" y="223"/>
                    </a:lnTo>
                    <a:lnTo>
                      <a:pt x="133" y="215"/>
                    </a:lnTo>
                    <a:lnTo>
                      <a:pt x="98" y="202"/>
                    </a:lnTo>
                    <a:lnTo>
                      <a:pt x="78" y="204"/>
                    </a:lnTo>
                    <a:lnTo>
                      <a:pt x="64" y="228"/>
                    </a:lnTo>
                    <a:lnTo>
                      <a:pt x="63" y="245"/>
                    </a:lnTo>
                    <a:lnTo>
                      <a:pt x="49" y="230"/>
                    </a:lnTo>
                    <a:lnTo>
                      <a:pt x="40" y="242"/>
                    </a:lnTo>
                    <a:lnTo>
                      <a:pt x="35" y="224"/>
                    </a:lnTo>
                    <a:lnTo>
                      <a:pt x="26" y="227"/>
                    </a:lnTo>
                    <a:lnTo>
                      <a:pt x="15" y="218"/>
                    </a:lnTo>
                    <a:lnTo>
                      <a:pt x="7" y="204"/>
                    </a:lnTo>
                    <a:lnTo>
                      <a:pt x="0" y="179"/>
                    </a:lnTo>
                    <a:lnTo>
                      <a:pt x="20" y="171"/>
                    </a:lnTo>
                    <a:lnTo>
                      <a:pt x="70" y="166"/>
                    </a:lnTo>
                    <a:lnTo>
                      <a:pt x="74" y="9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44" name="Freeform 74"/>
              <p:cNvSpPr>
                <a:spLocks/>
              </p:cNvSpPr>
              <p:nvPr/>
            </p:nvSpPr>
            <p:spPr bwMode="auto">
              <a:xfrm>
                <a:off x="3368" y="2239"/>
                <a:ext cx="216" cy="197"/>
              </a:xfrm>
              <a:custGeom>
                <a:avLst/>
                <a:gdLst>
                  <a:gd name="T0" fmla="*/ 0 w 216"/>
                  <a:gd name="T1" fmla="*/ 153 h 197"/>
                  <a:gd name="T2" fmla="*/ 0 w 216"/>
                  <a:gd name="T3" fmla="*/ 98 h 197"/>
                  <a:gd name="T4" fmla="*/ 16 w 216"/>
                  <a:gd name="T5" fmla="*/ 80 h 197"/>
                  <a:gd name="T6" fmla="*/ 15 w 216"/>
                  <a:gd name="T7" fmla="*/ 43 h 197"/>
                  <a:gd name="T8" fmla="*/ 16 w 216"/>
                  <a:gd name="T9" fmla="*/ 26 h 197"/>
                  <a:gd name="T10" fmla="*/ 30 w 216"/>
                  <a:gd name="T11" fmla="*/ 2 h 197"/>
                  <a:gd name="T12" fmla="*/ 50 w 216"/>
                  <a:gd name="T13" fmla="*/ 0 h 197"/>
                  <a:gd name="T14" fmla="*/ 85 w 216"/>
                  <a:gd name="T15" fmla="*/ 13 h 197"/>
                  <a:gd name="T16" fmla="*/ 124 w 216"/>
                  <a:gd name="T17" fmla="*/ 21 h 197"/>
                  <a:gd name="T18" fmla="*/ 141 w 216"/>
                  <a:gd name="T19" fmla="*/ 10 h 197"/>
                  <a:gd name="T20" fmla="*/ 177 w 216"/>
                  <a:gd name="T21" fmla="*/ 15 h 197"/>
                  <a:gd name="T22" fmla="*/ 198 w 216"/>
                  <a:gd name="T23" fmla="*/ 2 h 197"/>
                  <a:gd name="T24" fmla="*/ 205 w 216"/>
                  <a:gd name="T25" fmla="*/ 15 h 197"/>
                  <a:gd name="T26" fmla="*/ 216 w 216"/>
                  <a:gd name="T27" fmla="*/ 38 h 197"/>
                  <a:gd name="T28" fmla="*/ 200 w 216"/>
                  <a:gd name="T29" fmla="*/ 57 h 197"/>
                  <a:gd name="T30" fmla="*/ 185 w 216"/>
                  <a:gd name="T31" fmla="*/ 97 h 197"/>
                  <a:gd name="T32" fmla="*/ 175 w 216"/>
                  <a:gd name="T33" fmla="*/ 111 h 197"/>
                  <a:gd name="T34" fmla="*/ 156 w 216"/>
                  <a:gd name="T35" fmla="*/ 153 h 197"/>
                  <a:gd name="T36" fmla="*/ 132 w 216"/>
                  <a:gd name="T37" fmla="*/ 142 h 197"/>
                  <a:gd name="T38" fmla="*/ 105 w 216"/>
                  <a:gd name="T39" fmla="*/ 191 h 197"/>
                  <a:gd name="T40" fmla="*/ 58 w 216"/>
                  <a:gd name="T41" fmla="*/ 197 h 197"/>
                  <a:gd name="T42" fmla="*/ 28 w 216"/>
                  <a:gd name="T43" fmla="*/ 151 h 197"/>
                  <a:gd name="T44" fmla="*/ 0 w 216"/>
                  <a:gd name="T45" fmla="*/ 15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6" h="197">
                    <a:moveTo>
                      <a:pt x="0" y="153"/>
                    </a:moveTo>
                    <a:lnTo>
                      <a:pt x="0" y="98"/>
                    </a:lnTo>
                    <a:lnTo>
                      <a:pt x="16" y="80"/>
                    </a:lnTo>
                    <a:lnTo>
                      <a:pt x="15" y="43"/>
                    </a:lnTo>
                    <a:lnTo>
                      <a:pt x="16" y="26"/>
                    </a:lnTo>
                    <a:lnTo>
                      <a:pt x="30" y="2"/>
                    </a:lnTo>
                    <a:lnTo>
                      <a:pt x="50" y="0"/>
                    </a:lnTo>
                    <a:lnTo>
                      <a:pt x="85" y="13"/>
                    </a:lnTo>
                    <a:lnTo>
                      <a:pt x="124" y="21"/>
                    </a:lnTo>
                    <a:lnTo>
                      <a:pt x="141" y="10"/>
                    </a:lnTo>
                    <a:lnTo>
                      <a:pt x="177" y="15"/>
                    </a:lnTo>
                    <a:lnTo>
                      <a:pt x="198" y="2"/>
                    </a:lnTo>
                    <a:lnTo>
                      <a:pt x="205" y="15"/>
                    </a:lnTo>
                    <a:lnTo>
                      <a:pt x="216" y="38"/>
                    </a:lnTo>
                    <a:lnTo>
                      <a:pt x="200" y="57"/>
                    </a:lnTo>
                    <a:lnTo>
                      <a:pt x="185" y="97"/>
                    </a:lnTo>
                    <a:lnTo>
                      <a:pt x="175" y="111"/>
                    </a:lnTo>
                    <a:lnTo>
                      <a:pt x="156" y="153"/>
                    </a:lnTo>
                    <a:lnTo>
                      <a:pt x="132" y="142"/>
                    </a:lnTo>
                    <a:lnTo>
                      <a:pt x="105" y="191"/>
                    </a:lnTo>
                    <a:lnTo>
                      <a:pt x="58" y="197"/>
                    </a:lnTo>
                    <a:lnTo>
                      <a:pt x="28" y="151"/>
                    </a:lnTo>
                    <a:lnTo>
                      <a:pt x="0" y="15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45" name="Freeform 75"/>
              <p:cNvSpPr>
                <a:spLocks/>
              </p:cNvSpPr>
              <p:nvPr/>
            </p:nvSpPr>
            <p:spPr bwMode="auto">
              <a:xfrm>
                <a:off x="3488" y="2477"/>
                <a:ext cx="37" cy="28"/>
              </a:xfrm>
              <a:custGeom>
                <a:avLst/>
                <a:gdLst>
                  <a:gd name="T0" fmla="*/ 9 w 37"/>
                  <a:gd name="T1" fmla="*/ 0 h 28"/>
                  <a:gd name="T2" fmla="*/ 36 w 37"/>
                  <a:gd name="T3" fmla="*/ 3 h 28"/>
                  <a:gd name="T4" fmla="*/ 37 w 37"/>
                  <a:gd name="T5" fmla="*/ 27 h 28"/>
                  <a:gd name="T6" fmla="*/ 0 w 37"/>
                  <a:gd name="T7" fmla="*/ 28 h 28"/>
                  <a:gd name="T8" fmla="*/ 9 w 37"/>
                  <a:gd name="T9" fmla="*/ 0 h 28"/>
                </a:gdLst>
                <a:ahLst/>
                <a:cxnLst>
                  <a:cxn ang="0">
                    <a:pos x="T0" y="T1"/>
                  </a:cxn>
                  <a:cxn ang="0">
                    <a:pos x="T2" y="T3"/>
                  </a:cxn>
                  <a:cxn ang="0">
                    <a:pos x="T4" y="T5"/>
                  </a:cxn>
                  <a:cxn ang="0">
                    <a:pos x="T6" y="T7"/>
                  </a:cxn>
                  <a:cxn ang="0">
                    <a:pos x="T8" y="T9"/>
                  </a:cxn>
                </a:cxnLst>
                <a:rect l="0" t="0" r="r" b="b"/>
                <a:pathLst>
                  <a:path w="37" h="28">
                    <a:moveTo>
                      <a:pt x="9" y="0"/>
                    </a:moveTo>
                    <a:lnTo>
                      <a:pt x="36" y="3"/>
                    </a:lnTo>
                    <a:lnTo>
                      <a:pt x="37" y="27"/>
                    </a:lnTo>
                    <a:lnTo>
                      <a:pt x="0" y="28"/>
                    </a:lnTo>
                    <a:lnTo>
                      <a:pt x="9"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46" name="Freeform 76"/>
              <p:cNvSpPr>
                <a:spLocks/>
              </p:cNvSpPr>
              <p:nvPr/>
            </p:nvSpPr>
            <p:spPr bwMode="auto">
              <a:xfrm>
                <a:off x="3475" y="2477"/>
                <a:ext cx="108" cy="129"/>
              </a:xfrm>
              <a:custGeom>
                <a:avLst/>
                <a:gdLst>
                  <a:gd name="T0" fmla="*/ 13 w 108"/>
                  <a:gd name="T1" fmla="*/ 28 h 129"/>
                  <a:gd name="T2" fmla="*/ 50 w 108"/>
                  <a:gd name="T3" fmla="*/ 27 h 129"/>
                  <a:gd name="T4" fmla="*/ 49 w 108"/>
                  <a:gd name="T5" fmla="*/ 0 h 129"/>
                  <a:gd name="T6" fmla="*/ 86 w 108"/>
                  <a:gd name="T7" fmla="*/ 0 h 129"/>
                  <a:gd name="T8" fmla="*/ 86 w 108"/>
                  <a:gd name="T9" fmla="*/ 3 h 129"/>
                  <a:gd name="T10" fmla="*/ 84 w 108"/>
                  <a:gd name="T11" fmla="*/ 23 h 129"/>
                  <a:gd name="T12" fmla="*/ 103 w 108"/>
                  <a:gd name="T13" fmla="*/ 19 h 129"/>
                  <a:gd name="T14" fmla="*/ 108 w 108"/>
                  <a:gd name="T15" fmla="*/ 29 h 129"/>
                  <a:gd name="T16" fmla="*/ 96 w 108"/>
                  <a:gd name="T17" fmla="*/ 52 h 129"/>
                  <a:gd name="T18" fmla="*/ 106 w 108"/>
                  <a:gd name="T19" fmla="*/ 58 h 129"/>
                  <a:gd name="T20" fmla="*/ 107 w 108"/>
                  <a:gd name="T21" fmla="*/ 79 h 129"/>
                  <a:gd name="T22" fmla="*/ 101 w 108"/>
                  <a:gd name="T23" fmla="*/ 99 h 129"/>
                  <a:gd name="T24" fmla="*/ 97 w 108"/>
                  <a:gd name="T25" fmla="*/ 99 h 129"/>
                  <a:gd name="T26" fmla="*/ 94 w 108"/>
                  <a:gd name="T27" fmla="*/ 92 h 129"/>
                  <a:gd name="T28" fmla="*/ 89 w 108"/>
                  <a:gd name="T29" fmla="*/ 98 h 129"/>
                  <a:gd name="T30" fmla="*/ 81 w 108"/>
                  <a:gd name="T31" fmla="*/ 97 h 129"/>
                  <a:gd name="T32" fmla="*/ 73 w 108"/>
                  <a:gd name="T33" fmla="*/ 85 h 129"/>
                  <a:gd name="T34" fmla="*/ 65 w 108"/>
                  <a:gd name="T35" fmla="*/ 97 h 129"/>
                  <a:gd name="T36" fmla="*/ 54 w 108"/>
                  <a:gd name="T37" fmla="*/ 97 h 129"/>
                  <a:gd name="T38" fmla="*/ 59 w 108"/>
                  <a:gd name="T39" fmla="*/ 124 h 129"/>
                  <a:gd name="T40" fmla="*/ 53 w 108"/>
                  <a:gd name="T41" fmla="*/ 120 h 129"/>
                  <a:gd name="T42" fmla="*/ 45 w 108"/>
                  <a:gd name="T43" fmla="*/ 129 h 129"/>
                  <a:gd name="T44" fmla="*/ 0 w 108"/>
                  <a:gd name="T45" fmla="*/ 63 h 129"/>
                  <a:gd name="T46" fmla="*/ 10 w 108"/>
                  <a:gd name="T47" fmla="*/ 59 h 129"/>
                  <a:gd name="T48" fmla="*/ 13 w 108"/>
                  <a:gd name="T49" fmla="*/ 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9">
                    <a:moveTo>
                      <a:pt x="13" y="28"/>
                    </a:moveTo>
                    <a:lnTo>
                      <a:pt x="50" y="27"/>
                    </a:lnTo>
                    <a:lnTo>
                      <a:pt x="49" y="0"/>
                    </a:lnTo>
                    <a:lnTo>
                      <a:pt x="86" y="0"/>
                    </a:lnTo>
                    <a:lnTo>
                      <a:pt x="86" y="3"/>
                    </a:lnTo>
                    <a:lnTo>
                      <a:pt x="84" y="23"/>
                    </a:lnTo>
                    <a:lnTo>
                      <a:pt x="103" y="19"/>
                    </a:lnTo>
                    <a:lnTo>
                      <a:pt x="108" y="29"/>
                    </a:lnTo>
                    <a:lnTo>
                      <a:pt x="96" y="52"/>
                    </a:lnTo>
                    <a:lnTo>
                      <a:pt x="106" y="58"/>
                    </a:lnTo>
                    <a:lnTo>
                      <a:pt x="107" y="79"/>
                    </a:lnTo>
                    <a:lnTo>
                      <a:pt x="101" y="99"/>
                    </a:lnTo>
                    <a:lnTo>
                      <a:pt x="97" y="99"/>
                    </a:lnTo>
                    <a:lnTo>
                      <a:pt x="94" y="92"/>
                    </a:lnTo>
                    <a:lnTo>
                      <a:pt x="89" y="98"/>
                    </a:lnTo>
                    <a:lnTo>
                      <a:pt x="81" y="97"/>
                    </a:lnTo>
                    <a:lnTo>
                      <a:pt x="73" y="85"/>
                    </a:lnTo>
                    <a:lnTo>
                      <a:pt x="65" y="97"/>
                    </a:lnTo>
                    <a:lnTo>
                      <a:pt x="54" y="97"/>
                    </a:lnTo>
                    <a:lnTo>
                      <a:pt x="59" y="124"/>
                    </a:lnTo>
                    <a:lnTo>
                      <a:pt x="53" y="120"/>
                    </a:lnTo>
                    <a:lnTo>
                      <a:pt x="45" y="129"/>
                    </a:lnTo>
                    <a:lnTo>
                      <a:pt x="0" y="63"/>
                    </a:lnTo>
                    <a:lnTo>
                      <a:pt x="10" y="59"/>
                    </a:lnTo>
                    <a:lnTo>
                      <a:pt x="13" y="2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47" name="Freeform 77"/>
              <p:cNvSpPr>
                <a:spLocks/>
              </p:cNvSpPr>
              <p:nvPr/>
            </p:nvSpPr>
            <p:spPr bwMode="auto">
              <a:xfrm>
                <a:off x="3562" y="2038"/>
                <a:ext cx="190" cy="331"/>
              </a:xfrm>
              <a:custGeom>
                <a:avLst/>
                <a:gdLst>
                  <a:gd name="T0" fmla="*/ 39 w 190"/>
                  <a:gd name="T1" fmla="*/ 331 h 331"/>
                  <a:gd name="T2" fmla="*/ 32 w 190"/>
                  <a:gd name="T3" fmla="*/ 311 h 331"/>
                  <a:gd name="T4" fmla="*/ 10 w 190"/>
                  <a:gd name="T5" fmla="*/ 287 h 331"/>
                  <a:gd name="T6" fmla="*/ 14 w 190"/>
                  <a:gd name="T7" fmla="*/ 279 h 331"/>
                  <a:gd name="T8" fmla="*/ 36 w 190"/>
                  <a:gd name="T9" fmla="*/ 281 h 331"/>
                  <a:gd name="T10" fmla="*/ 41 w 190"/>
                  <a:gd name="T11" fmla="*/ 279 h 331"/>
                  <a:gd name="T12" fmla="*/ 34 w 190"/>
                  <a:gd name="T13" fmla="*/ 273 h 331"/>
                  <a:gd name="T14" fmla="*/ 29 w 190"/>
                  <a:gd name="T15" fmla="*/ 263 h 331"/>
                  <a:gd name="T16" fmla="*/ 29 w 190"/>
                  <a:gd name="T17" fmla="*/ 237 h 331"/>
                  <a:gd name="T18" fmla="*/ 17 w 190"/>
                  <a:gd name="T19" fmla="*/ 217 h 331"/>
                  <a:gd name="T20" fmla="*/ 11 w 190"/>
                  <a:gd name="T21" fmla="*/ 216 h 331"/>
                  <a:gd name="T22" fmla="*/ 4 w 190"/>
                  <a:gd name="T23" fmla="*/ 203 h 331"/>
                  <a:gd name="T24" fmla="*/ 0 w 190"/>
                  <a:gd name="T25" fmla="*/ 189 h 331"/>
                  <a:gd name="T26" fmla="*/ 36 w 190"/>
                  <a:gd name="T27" fmla="*/ 137 h 331"/>
                  <a:gd name="T28" fmla="*/ 35 w 190"/>
                  <a:gd name="T29" fmla="*/ 130 h 331"/>
                  <a:gd name="T30" fmla="*/ 35 w 190"/>
                  <a:gd name="T31" fmla="*/ 125 h 331"/>
                  <a:gd name="T32" fmla="*/ 35 w 190"/>
                  <a:gd name="T33" fmla="*/ 119 h 331"/>
                  <a:gd name="T34" fmla="*/ 42 w 190"/>
                  <a:gd name="T35" fmla="*/ 65 h 331"/>
                  <a:gd name="T36" fmla="*/ 24 w 190"/>
                  <a:gd name="T37" fmla="*/ 10 h 331"/>
                  <a:gd name="T38" fmla="*/ 41 w 190"/>
                  <a:gd name="T39" fmla="*/ 0 h 331"/>
                  <a:gd name="T40" fmla="*/ 105 w 190"/>
                  <a:gd name="T41" fmla="*/ 34 h 331"/>
                  <a:gd name="T42" fmla="*/ 188 w 190"/>
                  <a:gd name="T43" fmla="*/ 82 h 331"/>
                  <a:gd name="T44" fmla="*/ 190 w 190"/>
                  <a:gd name="T45" fmla="*/ 160 h 331"/>
                  <a:gd name="T46" fmla="*/ 173 w 190"/>
                  <a:gd name="T47" fmla="*/ 162 h 331"/>
                  <a:gd name="T48" fmla="*/ 156 w 190"/>
                  <a:gd name="T49" fmla="*/ 202 h 331"/>
                  <a:gd name="T50" fmla="*/ 158 w 190"/>
                  <a:gd name="T51" fmla="*/ 224 h 331"/>
                  <a:gd name="T52" fmla="*/ 173 w 190"/>
                  <a:gd name="T53" fmla="*/ 261 h 331"/>
                  <a:gd name="T54" fmla="*/ 153 w 190"/>
                  <a:gd name="T55" fmla="*/ 266 h 331"/>
                  <a:gd name="T56" fmla="*/ 129 w 190"/>
                  <a:gd name="T57" fmla="*/ 297 h 331"/>
                  <a:gd name="T58" fmla="*/ 102 w 190"/>
                  <a:gd name="T59" fmla="*/ 301 h 331"/>
                  <a:gd name="T60" fmla="*/ 99 w 190"/>
                  <a:gd name="T61" fmla="*/ 302 h 331"/>
                  <a:gd name="T62" fmla="*/ 104 w 190"/>
                  <a:gd name="T63" fmla="*/ 307 h 331"/>
                  <a:gd name="T64" fmla="*/ 95 w 190"/>
                  <a:gd name="T65" fmla="*/ 321 h 331"/>
                  <a:gd name="T66" fmla="*/ 62 w 190"/>
                  <a:gd name="T67" fmla="*/ 331 h 331"/>
                  <a:gd name="T68" fmla="*/ 56 w 190"/>
                  <a:gd name="T69" fmla="*/ 324 h 331"/>
                  <a:gd name="T70" fmla="*/ 39 w 190"/>
                  <a:gd name="T7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331">
                    <a:moveTo>
                      <a:pt x="39" y="331"/>
                    </a:moveTo>
                    <a:lnTo>
                      <a:pt x="32" y="311"/>
                    </a:lnTo>
                    <a:lnTo>
                      <a:pt x="10" y="287"/>
                    </a:lnTo>
                    <a:lnTo>
                      <a:pt x="14" y="279"/>
                    </a:lnTo>
                    <a:lnTo>
                      <a:pt x="36" y="281"/>
                    </a:lnTo>
                    <a:lnTo>
                      <a:pt x="41" y="279"/>
                    </a:lnTo>
                    <a:lnTo>
                      <a:pt x="34" y="273"/>
                    </a:lnTo>
                    <a:lnTo>
                      <a:pt x="29" y="263"/>
                    </a:lnTo>
                    <a:lnTo>
                      <a:pt x="29" y="237"/>
                    </a:lnTo>
                    <a:lnTo>
                      <a:pt x="17" y="217"/>
                    </a:lnTo>
                    <a:lnTo>
                      <a:pt x="11" y="216"/>
                    </a:lnTo>
                    <a:lnTo>
                      <a:pt x="4" y="203"/>
                    </a:lnTo>
                    <a:lnTo>
                      <a:pt x="0" y="189"/>
                    </a:lnTo>
                    <a:lnTo>
                      <a:pt x="36" y="137"/>
                    </a:lnTo>
                    <a:lnTo>
                      <a:pt x="35" y="130"/>
                    </a:lnTo>
                    <a:lnTo>
                      <a:pt x="35" y="125"/>
                    </a:lnTo>
                    <a:lnTo>
                      <a:pt x="35" y="119"/>
                    </a:lnTo>
                    <a:lnTo>
                      <a:pt x="42" y="65"/>
                    </a:lnTo>
                    <a:lnTo>
                      <a:pt x="24" y="10"/>
                    </a:lnTo>
                    <a:lnTo>
                      <a:pt x="41" y="0"/>
                    </a:lnTo>
                    <a:lnTo>
                      <a:pt x="105" y="34"/>
                    </a:lnTo>
                    <a:lnTo>
                      <a:pt x="188" y="82"/>
                    </a:lnTo>
                    <a:lnTo>
                      <a:pt x="190" y="160"/>
                    </a:lnTo>
                    <a:lnTo>
                      <a:pt x="173" y="162"/>
                    </a:lnTo>
                    <a:lnTo>
                      <a:pt x="156" y="202"/>
                    </a:lnTo>
                    <a:lnTo>
                      <a:pt x="158" y="224"/>
                    </a:lnTo>
                    <a:lnTo>
                      <a:pt x="173" y="261"/>
                    </a:lnTo>
                    <a:lnTo>
                      <a:pt x="153" y="266"/>
                    </a:lnTo>
                    <a:lnTo>
                      <a:pt x="129" y="297"/>
                    </a:lnTo>
                    <a:lnTo>
                      <a:pt x="102" y="301"/>
                    </a:lnTo>
                    <a:lnTo>
                      <a:pt x="99" y="302"/>
                    </a:lnTo>
                    <a:lnTo>
                      <a:pt x="104" y="307"/>
                    </a:lnTo>
                    <a:lnTo>
                      <a:pt x="95" y="321"/>
                    </a:lnTo>
                    <a:lnTo>
                      <a:pt x="62" y="331"/>
                    </a:lnTo>
                    <a:lnTo>
                      <a:pt x="56" y="324"/>
                    </a:lnTo>
                    <a:lnTo>
                      <a:pt x="39" y="33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48" name="Freeform 78"/>
              <p:cNvSpPr>
                <a:spLocks/>
              </p:cNvSpPr>
              <p:nvPr/>
            </p:nvSpPr>
            <p:spPr bwMode="auto">
              <a:xfrm>
                <a:off x="3583" y="2299"/>
                <a:ext cx="237" cy="180"/>
              </a:xfrm>
              <a:custGeom>
                <a:avLst/>
                <a:gdLst>
                  <a:gd name="T0" fmla="*/ 30 w 237"/>
                  <a:gd name="T1" fmla="*/ 180 h 180"/>
                  <a:gd name="T2" fmla="*/ 29 w 237"/>
                  <a:gd name="T3" fmla="*/ 166 h 180"/>
                  <a:gd name="T4" fmla="*/ 10 w 237"/>
                  <a:gd name="T5" fmla="*/ 135 h 180"/>
                  <a:gd name="T6" fmla="*/ 0 w 237"/>
                  <a:gd name="T7" fmla="*/ 100 h 180"/>
                  <a:gd name="T8" fmla="*/ 18 w 237"/>
                  <a:gd name="T9" fmla="*/ 70 h 180"/>
                  <a:gd name="T10" fmla="*/ 35 w 237"/>
                  <a:gd name="T11" fmla="*/ 63 h 180"/>
                  <a:gd name="T12" fmla="*/ 41 w 237"/>
                  <a:gd name="T13" fmla="*/ 70 h 180"/>
                  <a:gd name="T14" fmla="*/ 74 w 237"/>
                  <a:gd name="T15" fmla="*/ 60 h 180"/>
                  <a:gd name="T16" fmla="*/ 83 w 237"/>
                  <a:gd name="T17" fmla="*/ 46 h 180"/>
                  <a:gd name="T18" fmla="*/ 78 w 237"/>
                  <a:gd name="T19" fmla="*/ 41 h 180"/>
                  <a:gd name="T20" fmla="*/ 81 w 237"/>
                  <a:gd name="T21" fmla="*/ 40 h 180"/>
                  <a:gd name="T22" fmla="*/ 108 w 237"/>
                  <a:gd name="T23" fmla="*/ 36 h 180"/>
                  <a:gd name="T24" fmla="*/ 132 w 237"/>
                  <a:gd name="T25" fmla="*/ 5 h 180"/>
                  <a:gd name="T26" fmla="*/ 152 w 237"/>
                  <a:gd name="T27" fmla="*/ 0 h 180"/>
                  <a:gd name="T28" fmla="*/ 167 w 237"/>
                  <a:gd name="T29" fmla="*/ 22 h 180"/>
                  <a:gd name="T30" fmla="*/ 163 w 237"/>
                  <a:gd name="T31" fmla="*/ 45 h 180"/>
                  <a:gd name="T32" fmla="*/ 175 w 237"/>
                  <a:gd name="T33" fmla="*/ 50 h 180"/>
                  <a:gd name="T34" fmla="*/ 196 w 237"/>
                  <a:gd name="T35" fmla="*/ 63 h 180"/>
                  <a:gd name="T36" fmla="*/ 194 w 237"/>
                  <a:gd name="T37" fmla="*/ 70 h 180"/>
                  <a:gd name="T38" fmla="*/ 217 w 237"/>
                  <a:gd name="T39" fmla="*/ 88 h 180"/>
                  <a:gd name="T40" fmla="*/ 218 w 237"/>
                  <a:gd name="T41" fmla="*/ 100 h 180"/>
                  <a:gd name="T42" fmla="*/ 233 w 237"/>
                  <a:gd name="T43" fmla="*/ 110 h 180"/>
                  <a:gd name="T44" fmla="*/ 237 w 237"/>
                  <a:gd name="T45" fmla="*/ 122 h 180"/>
                  <a:gd name="T46" fmla="*/ 197 w 237"/>
                  <a:gd name="T47" fmla="*/ 120 h 180"/>
                  <a:gd name="T48" fmla="*/ 168 w 237"/>
                  <a:gd name="T49" fmla="*/ 125 h 180"/>
                  <a:gd name="T50" fmla="*/ 133 w 237"/>
                  <a:gd name="T51" fmla="*/ 137 h 180"/>
                  <a:gd name="T52" fmla="*/ 112 w 237"/>
                  <a:gd name="T53" fmla="*/ 135 h 180"/>
                  <a:gd name="T54" fmla="*/ 90 w 237"/>
                  <a:gd name="T55" fmla="*/ 120 h 180"/>
                  <a:gd name="T56" fmla="*/ 74 w 237"/>
                  <a:gd name="T57" fmla="*/ 136 h 180"/>
                  <a:gd name="T58" fmla="*/ 75 w 237"/>
                  <a:gd name="T59" fmla="*/ 153 h 180"/>
                  <a:gd name="T60" fmla="*/ 54 w 237"/>
                  <a:gd name="T61" fmla="*/ 150 h 180"/>
                  <a:gd name="T62" fmla="*/ 39 w 237"/>
                  <a:gd name="T63" fmla="*/ 152 h 180"/>
                  <a:gd name="T64" fmla="*/ 30 w 237"/>
                  <a:gd name="T6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7" h="180">
                    <a:moveTo>
                      <a:pt x="30" y="180"/>
                    </a:moveTo>
                    <a:lnTo>
                      <a:pt x="29" y="166"/>
                    </a:lnTo>
                    <a:lnTo>
                      <a:pt x="10" y="135"/>
                    </a:lnTo>
                    <a:lnTo>
                      <a:pt x="0" y="100"/>
                    </a:lnTo>
                    <a:lnTo>
                      <a:pt x="18" y="70"/>
                    </a:lnTo>
                    <a:lnTo>
                      <a:pt x="35" y="63"/>
                    </a:lnTo>
                    <a:lnTo>
                      <a:pt x="41" y="70"/>
                    </a:lnTo>
                    <a:lnTo>
                      <a:pt x="74" y="60"/>
                    </a:lnTo>
                    <a:lnTo>
                      <a:pt x="83" y="46"/>
                    </a:lnTo>
                    <a:lnTo>
                      <a:pt x="78" y="41"/>
                    </a:lnTo>
                    <a:lnTo>
                      <a:pt x="81" y="40"/>
                    </a:lnTo>
                    <a:lnTo>
                      <a:pt x="108" y="36"/>
                    </a:lnTo>
                    <a:lnTo>
                      <a:pt x="132" y="5"/>
                    </a:lnTo>
                    <a:lnTo>
                      <a:pt x="152" y="0"/>
                    </a:lnTo>
                    <a:lnTo>
                      <a:pt x="167" y="22"/>
                    </a:lnTo>
                    <a:lnTo>
                      <a:pt x="163" y="45"/>
                    </a:lnTo>
                    <a:lnTo>
                      <a:pt x="175" y="50"/>
                    </a:lnTo>
                    <a:lnTo>
                      <a:pt x="196" y="63"/>
                    </a:lnTo>
                    <a:lnTo>
                      <a:pt x="194" y="70"/>
                    </a:lnTo>
                    <a:lnTo>
                      <a:pt x="217" y="88"/>
                    </a:lnTo>
                    <a:lnTo>
                      <a:pt x="218" y="100"/>
                    </a:lnTo>
                    <a:lnTo>
                      <a:pt x="233" y="110"/>
                    </a:lnTo>
                    <a:lnTo>
                      <a:pt x="237" y="122"/>
                    </a:lnTo>
                    <a:lnTo>
                      <a:pt x="197" y="120"/>
                    </a:lnTo>
                    <a:lnTo>
                      <a:pt x="168" y="125"/>
                    </a:lnTo>
                    <a:lnTo>
                      <a:pt x="133" y="137"/>
                    </a:lnTo>
                    <a:lnTo>
                      <a:pt x="112" y="135"/>
                    </a:lnTo>
                    <a:lnTo>
                      <a:pt x="90" y="120"/>
                    </a:lnTo>
                    <a:lnTo>
                      <a:pt x="74" y="136"/>
                    </a:lnTo>
                    <a:lnTo>
                      <a:pt x="75" y="153"/>
                    </a:lnTo>
                    <a:lnTo>
                      <a:pt x="54" y="150"/>
                    </a:lnTo>
                    <a:lnTo>
                      <a:pt x="39" y="152"/>
                    </a:lnTo>
                    <a:lnTo>
                      <a:pt x="30" y="18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49" name="Freeform 79"/>
              <p:cNvSpPr>
                <a:spLocks/>
              </p:cNvSpPr>
              <p:nvPr/>
            </p:nvSpPr>
            <p:spPr bwMode="auto">
              <a:xfrm>
                <a:off x="3520" y="2449"/>
                <a:ext cx="138" cy="180"/>
              </a:xfrm>
              <a:custGeom>
                <a:avLst/>
                <a:gdLst>
                  <a:gd name="T0" fmla="*/ 0 w 138"/>
                  <a:gd name="T1" fmla="*/ 157 h 180"/>
                  <a:gd name="T2" fmla="*/ 8 w 138"/>
                  <a:gd name="T3" fmla="*/ 148 h 180"/>
                  <a:gd name="T4" fmla="*/ 14 w 138"/>
                  <a:gd name="T5" fmla="*/ 152 h 180"/>
                  <a:gd name="T6" fmla="*/ 9 w 138"/>
                  <a:gd name="T7" fmla="*/ 125 h 180"/>
                  <a:gd name="T8" fmla="*/ 20 w 138"/>
                  <a:gd name="T9" fmla="*/ 125 h 180"/>
                  <a:gd name="T10" fmla="*/ 28 w 138"/>
                  <a:gd name="T11" fmla="*/ 113 h 180"/>
                  <a:gd name="T12" fmla="*/ 36 w 138"/>
                  <a:gd name="T13" fmla="*/ 125 h 180"/>
                  <a:gd name="T14" fmla="*/ 44 w 138"/>
                  <a:gd name="T15" fmla="*/ 126 h 180"/>
                  <a:gd name="T16" fmla="*/ 49 w 138"/>
                  <a:gd name="T17" fmla="*/ 120 h 180"/>
                  <a:gd name="T18" fmla="*/ 52 w 138"/>
                  <a:gd name="T19" fmla="*/ 127 h 180"/>
                  <a:gd name="T20" fmla="*/ 56 w 138"/>
                  <a:gd name="T21" fmla="*/ 127 h 180"/>
                  <a:gd name="T22" fmla="*/ 62 w 138"/>
                  <a:gd name="T23" fmla="*/ 107 h 180"/>
                  <a:gd name="T24" fmla="*/ 61 w 138"/>
                  <a:gd name="T25" fmla="*/ 86 h 180"/>
                  <a:gd name="T26" fmla="*/ 51 w 138"/>
                  <a:gd name="T27" fmla="*/ 80 h 180"/>
                  <a:gd name="T28" fmla="*/ 63 w 138"/>
                  <a:gd name="T29" fmla="*/ 57 h 180"/>
                  <a:gd name="T30" fmla="*/ 58 w 138"/>
                  <a:gd name="T31" fmla="*/ 47 h 180"/>
                  <a:gd name="T32" fmla="*/ 39 w 138"/>
                  <a:gd name="T33" fmla="*/ 51 h 180"/>
                  <a:gd name="T34" fmla="*/ 41 w 138"/>
                  <a:gd name="T35" fmla="*/ 31 h 180"/>
                  <a:gd name="T36" fmla="*/ 67 w 138"/>
                  <a:gd name="T37" fmla="*/ 31 h 180"/>
                  <a:gd name="T38" fmla="*/ 92 w 138"/>
                  <a:gd name="T39" fmla="*/ 42 h 180"/>
                  <a:gd name="T40" fmla="*/ 93 w 138"/>
                  <a:gd name="T41" fmla="*/ 30 h 180"/>
                  <a:gd name="T42" fmla="*/ 102 w 138"/>
                  <a:gd name="T43" fmla="*/ 2 h 180"/>
                  <a:gd name="T44" fmla="*/ 117 w 138"/>
                  <a:gd name="T45" fmla="*/ 0 h 180"/>
                  <a:gd name="T46" fmla="*/ 138 w 138"/>
                  <a:gd name="T47" fmla="*/ 3 h 180"/>
                  <a:gd name="T48" fmla="*/ 124 w 138"/>
                  <a:gd name="T49" fmla="*/ 55 h 180"/>
                  <a:gd name="T50" fmla="*/ 126 w 138"/>
                  <a:gd name="T51" fmla="*/ 67 h 180"/>
                  <a:gd name="T52" fmla="*/ 122 w 138"/>
                  <a:gd name="T53" fmla="*/ 86 h 180"/>
                  <a:gd name="T54" fmla="*/ 93 w 138"/>
                  <a:gd name="T55" fmla="*/ 121 h 180"/>
                  <a:gd name="T56" fmla="*/ 94 w 138"/>
                  <a:gd name="T57" fmla="*/ 145 h 180"/>
                  <a:gd name="T58" fmla="*/ 93 w 138"/>
                  <a:gd name="T59" fmla="*/ 148 h 180"/>
                  <a:gd name="T60" fmla="*/ 66 w 138"/>
                  <a:gd name="T61" fmla="*/ 177 h 180"/>
                  <a:gd name="T62" fmla="*/ 61 w 138"/>
                  <a:gd name="T63" fmla="*/ 165 h 180"/>
                  <a:gd name="T64" fmla="*/ 37 w 138"/>
                  <a:gd name="T65" fmla="*/ 171 h 180"/>
                  <a:gd name="T66" fmla="*/ 32 w 138"/>
                  <a:gd name="T67" fmla="*/ 166 h 180"/>
                  <a:gd name="T68" fmla="*/ 17 w 138"/>
                  <a:gd name="T69" fmla="*/ 180 h 180"/>
                  <a:gd name="T70" fmla="*/ 0 w 138"/>
                  <a:gd name="T71"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 h="180">
                    <a:moveTo>
                      <a:pt x="0" y="157"/>
                    </a:moveTo>
                    <a:lnTo>
                      <a:pt x="8" y="148"/>
                    </a:lnTo>
                    <a:lnTo>
                      <a:pt x="14" y="152"/>
                    </a:lnTo>
                    <a:lnTo>
                      <a:pt x="9" y="125"/>
                    </a:lnTo>
                    <a:lnTo>
                      <a:pt x="20" y="125"/>
                    </a:lnTo>
                    <a:lnTo>
                      <a:pt x="28" y="113"/>
                    </a:lnTo>
                    <a:lnTo>
                      <a:pt x="36" y="125"/>
                    </a:lnTo>
                    <a:lnTo>
                      <a:pt x="44" y="126"/>
                    </a:lnTo>
                    <a:lnTo>
                      <a:pt x="49" y="120"/>
                    </a:lnTo>
                    <a:lnTo>
                      <a:pt x="52" y="127"/>
                    </a:lnTo>
                    <a:lnTo>
                      <a:pt x="56" y="127"/>
                    </a:lnTo>
                    <a:lnTo>
                      <a:pt x="62" y="107"/>
                    </a:lnTo>
                    <a:lnTo>
                      <a:pt x="61" y="86"/>
                    </a:lnTo>
                    <a:lnTo>
                      <a:pt x="51" y="80"/>
                    </a:lnTo>
                    <a:lnTo>
                      <a:pt x="63" y="57"/>
                    </a:lnTo>
                    <a:lnTo>
                      <a:pt x="58" y="47"/>
                    </a:lnTo>
                    <a:lnTo>
                      <a:pt x="39" y="51"/>
                    </a:lnTo>
                    <a:lnTo>
                      <a:pt x="41" y="31"/>
                    </a:lnTo>
                    <a:lnTo>
                      <a:pt x="67" y="31"/>
                    </a:lnTo>
                    <a:lnTo>
                      <a:pt x="92" y="42"/>
                    </a:lnTo>
                    <a:lnTo>
                      <a:pt x="93" y="30"/>
                    </a:lnTo>
                    <a:lnTo>
                      <a:pt x="102" y="2"/>
                    </a:lnTo>
                    <a:lnTo>
                      <a:pt x="117" y="0"/>
                    </a:lnTo>
                    <a:lnTo>
                      <a:pt x="138" y="3"/>
                    </a:lnTo>
                    <a:lnTo>
                      <a:pt x="124" y="55"/>
                    </a:lnTo>
                    <a:lnTo>
                      <a:pt x="126" y="67"/>
                    </a:lnTo>
                    <a:lnTo>
                      <a:pt x="122" y="86"/>
                    </a:lnTo>
                    <a:lnTo>
                      <a:pt x="93" y="121"/>
                    </a:lnTo>
                    <a:lnTo>
                      <a:pt x="94" y="145"/>
                    </a:lnTo>
                    <a:lnTo>
                      <a:pt x="93" y="148"/>
                    </a:lnTo>
                    <a:lnTo>
                      <a:pt x="66" y="177"/>
                    </a:lnTo>
                    <a:lnTo>
                      <a:pt x="61" y="165"/>
                    </a:lnTo>
                    <a:lnTo>
                      <a:pt x="37" y="171"/>
                    </a:lnTo>
                    <a:lnTo>
                      <a:pt x="32" y="166"/>
                    </a:lnTo>
                    <a:lnTo>
                      <a:pt x="17" y="180"/>
                    </a:lnTo>
                    <a:lnTo>
                      <a:pt x="0" y="15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50" name="Freeform 80"/>
              <p:cNvSpPr>
                <a:spLocks/>
              </p:cNvSpPr>
              <p:nvPr/>
            </p:nvSpPr>
            <p:spPr bwMode="auto">
              <a:xfrm>
                <a:off x="3540" y="2419"/>
                <a:ext cx="350" cy="385"/>
              </a:xfrm>
              <a:custGeom>
                <a:avLst/>
                <a:gdLst>
                  <a:gd name="T0" fmla="*/ 0 w 350"/>
                  <a:gd name="T1" fmla="*/ 226 h 385"/>
                  <a:gd name="T2" fmla="*/ 7 w 350"/>
                  <a:gd name="T3" fmla="*/ 225 h 385"/>
                  <a:gd name="T4" fmla="*/ 7 w 350"/>
                  <a:gd name="T5" fmla="*/ 208 h 385"/>
                  <a:gd name="T6" fmla="*/ 17 w 350"/>
                  <a:gd name="T7" fmla="*/ 201 h 385"/>
                  <a:gd name="T8" fmla="*/ 41 w 350"/>
                  <a:gd name="T9" fmla="*/ 195 h 385"/>
                  <a:gd name="T10" fmla="*/ 46 w 350"/>
                  <a:gd name="T11" fmla="*/ 207 h 385"/>
                  <a:gd name="T12" fmla="*/ 73 w 350"/>
                  <a:gd name="T13" fmla="*/ 178 h 385"/>
                  <a:gd name="T14" fmla="*/ 74 w 350"/>
                  <a:gd name="T15" fmla="*/ 175 h 385"/>
                  <a:gd name="T16" fmla="*/ 73 w 350"/>
                  <a:gd name="T17" fmla="*/ 151 h 385"/>
                  <a:gd name="T18" fmla="*/ 102 w 350"/>
                  <a:gd name="T19" fmla="*/ 116 h 385"/>
                  <a:gd name="T20" fmla="*/ 106 w 350"/>
                  <a:gd name="T21" fmla="*/ 97 h 385"/>
                  <a:gd name="T22" fmla="*/ 104 w 350"/>
                  <a:gd name="T23" fmla="*/ 85 h 385"/>
                  <a:gd name="T24" fmla="*/ 118 w 350"/>
                  <a:gd name="T25" fmla="*/ 33 h 385"/>
                  <a:gd name="T26" fmla="*/ 117 w 350"/>
                  <a:gd name="T27" fmla="*/ 16 h 385"/>
                  <a:gd name="T28" fmla="*/ 133 w 350"/>
                  <a:gd name="T29" fmla="*/ 0 h 385"/>
                  <a:gd name="T30" fmla="*/ 155 w 350"/>
                  <a:gd name="T31" fmla="*/ 15 h 385"/>
                  <a:gd name="T32" fmla="*/ 176 w 350"/>
                  <a:gd name="T33" fmla="*/ 17 h 385"/>
                  <a:gd name="T34" fmla="*/ 211 w 350"/>
                  <a:gd name="T35" fmla="*/ 5 h 385"/>
                  <a:gd name="T36" fmla="*/ 240 w 350"/>
                  <a:gd name="T37" fmla="*/ 0 h 385"/>
                  <a:gd name="T38" fmla="*/ 280 w 350"/>
                  <a:gd name="T39" fmla="*/ 2 h 385"/>
                  <a:gd name="T40" fmla="*/ 292 w 350"/>
                  <a:gd name="T41" fmla="*/ 16 h 385"/>
                  <a:gd name="T42" fmla="*/ 317 w 350"/>
                  <a:gd name="T43" fmla="*/ 8 h 385"/>
                  <a:gd name="T44" fmla="*/ 341 w 350"/>
                  <a:gd name="T45" fmla="*/ 30 h 385"/>
                  <a:gd name="T46" fmla="*/ 350 w 350"/>
                  <a:gd name="T47" fmla="*/ 62 h 385"/>
                  <a:gd name="T48" fmla="*/ 326 w 350"/>
                  <a:gd name="T49" fmla="*/ 91 h 385"/>
                  <a:gd name="T50" fmla="*/ 321 w 350"/>
                  <a:gd name="T51" fmla="*/ 110 h 385"/>
                  <a:gd name="T52" fmla="*/ 319 w 350"/>
                  <a:gd name="T53" fmla="*/ 135 h 385"/>
                  <a:gd name="T54" fmla="*/ 315 w 350"/>
                  <a:gd name="T55" fmla="*/ 137 h 385"/>
                  <a:gd name="T56" fmla="*/ 306 w 350"/>
                  <a:gd name="T57" fmla="*/ 156 h 385"/>
                  <a:gd name="T58" fmla="*/ 309 w 350"/>
                  <a:gd name="T59" fmla="*/ 162 h 385"/>
                  <a:gd name="T60" fmla="*/ 312 w 350"/>
                  <a:gd name="T61" fmla="*/ 187 h 385"/>
                  <a:gd name="T62" fmla="*/ 316 w 350"/>
                  <a:gd name="T63" fmla="*/ 198 h 385"/>
                  <a:gd name="T64" fmla="*/ 315 w 350"/>
                  <a:gd name="T65" fmla="*/ 228 h 385"/>
                  <a:gd name="T66" fmla="*/ 327 w 350"/>
                  <a:gd name="T67" fmla="*/ 250 h 385"/>
                  <a:gd name="T68" fmla="*/ 339 w 350"/>
                  <a:gd name="T69" fmla="*/ 276 h 385"/>
                  <a:gd name="T70" fmla="*/ 305 w 350"/>
                  <a:gd name="T71" fmla="*/ 281 h 385"/>
                  <a:gd name="T72" fmla="*/ 296 w 350"/>
                  <a:gd name="T73" fmla="*/ 297 h 385"/>
                  <a:gd name="T74" fmla="*/ 294 w 350"/>
                  <a:gd name="T75" fmla="*/ 345 h 385"/>
                  <a:gd name="T76" fmla="*/ 305 w 350"/>
                  <a:gd name="T77" fmla="*/ 362 h 385"/>
                  <a:gd name="T78" fmla="*/ 320 w 350"/>
                  <a:gd name="T79" fmla="*/ 359 h 385"/>
                  <a:gd name="T80" fmla="*/ 319 w 350"/>
                  <a:gd name="T81" fmla="*/ 385 h 385"/>
                  <a:gd name="T82" fmla="*/ 294 w 350"/>
                  <a:gd name="T83" fmla="*/ 365 h 385"/>
                  <a:gd name="T84" fmla="*/ 269 w 350"/>
                  <a:gd name="T85" fmla="*/ 352 h 385"/>
                  <a:gd name="T86" fmla="*/ 230 w 350"/>
                  <a:gd name="T87" fmla="*/ 342 h 385"/>
                  <a:gd name="T88" fmla="*/ 215 w 350"/>
                  <a:gd name="T89" fmla="*/ 331 h 385"/>
                  <a:gd name="T90" fmla="*/ 181 w 350"/>
                  <a:gd name="T91" fmla="*/ 337 h 385"/>
                  <a:gd name="T92" fmla="*/ 185 w 350"/>
                  <a:gd name="T93" fmla="*/ 321 h 385"/>
                  <a:gd name="T94" fmla="*/ 175 w 350"/>
                  <a:gd name="T95" fmla="*/ 302 h 385"/>
                  <a:gd name="T96" fmla="*/ 176 w 350"/>
                  <a:gd name="T97" fmla="*/ 257 h 385"/>
                  <a:gd name="T98" fmla="*/ 153 w 350"/>
                  <a:gd name="T99" fmla="*/ 257 h 385"/>
                  <a:gd name="T100" fmla="*/ 153 w 350"/>
                  <a:gd name="T101" fmla="*/ 248 h 385"/>
                  <a:gd name="T102" fmla="*/ 135 w 350"/>
                  <a:gd name="T103" fmla="*/ 250 h 385"/>
                  <a:gd name="T104" fmla="*/ 135 w 350"/>
                  <a:gd name="T105" fmla="*/ 260 h 385"/>
                  <a:gd name="T106" fmla="*/ 131 w 350"/>
                  <a:gd name="T107" fmla="*/ 262 h 385"/>
                  <a:gd name="T108" fmla="*/ 130 w 350"/>
                  <a:gd name="T109" fmla="*/ 271 h 385"/>
                  <a:gd name="T110" fmla="*/ 97 w 350"/>
                  <a:gd name="T111" fmla="*/ 273 h 385"/>
                  <a:gd name="T112" fmla="*/ 79 w 350"/>
                  <a:gd name="T113" fmla="*/ 227 h 385"/>
                  <a:gd name="T114" fmla="*/ 17 w 350"/>
                  <a:gd name="T115" fmla="*/ 227 h 385"/>
                  <a:gd name="T116" fmla="*/ 0 w 350"/>
                  <a:gd name="T117" fmla="*/ 232 h 385"/>
                  <a:gd name="T118" fmla="*/ 0 w 350"/>
                  <a:gd name="T119" fmla="*/ 22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0" h="385">
                    <a:moveTo>
                      <a:pt x="0" y="226"/>
                    </a:moveTo>
                    <a:lnTo>
                      <a:pt x="7" y="225"/>
                    </a:lnTo>
                    <a:lnTo>
                      <a:pt x="7" y="208"/>
                    </a:lnTo>
                    <a:lnTo>
                      <a:pt x="17" y="201"/>
                    </a:lnTo>
                    <a:lnTo>
                      <a:pt x="41" y="195"/>
                    </a:lnTo>
                    <a:lnTo>
                      <a:pt x="46" y="207"/>
                    </a:lnTo>
                    <a:lnTo>
                      <a:pt x="73" y="178"/>
                    </a:lnTo>
                    <a:lnTo>
                      <a:pt x="74" y="175"/>
                    </a:lnTo>
                    <a:lnTo>
                      <a:pt x="73" y="151"/>
                    </a:lnTo>
                    <a:lnTo>
                      <a:pt x="102" y="116"/>
                    </a:lnTo>
                    <a:lnTo>
                      <a:pt x="106" y="97"/>
                    </a:lnTo>
                    <a:lnTo>
                      <a:pt x="104" y="85"/>
                    </a:lnTo>
                    <a:lnTo>
                      <a:pt x="118" y="33"/>
                    </a:lnTo>
                    <a:lnTo>
                      <a:pt x="117" y="16"/>
                    </a:lnTo>
                    <a:lnTo>
                      <a:pt x="133" y="0"/>
                    </a:lnTo>
                    <a:lnTo>
                      <a:pt x="155" y="15"/>
                    </a:lnTo>
                    <a:lnTo>
                      <a:pt x="176" y="17"/>
                    </a:lnTo>
                    <a:lnTo>
                      <a:pt x="211" y="5"/>
                    </a:lnTo>
                    <a:lnTo>
                      <a:pt x="240" y="0"/>
                    </a:lnTo>
                    <a:lnTo>
                      <a:pt x="280" y="2"/>
                    </a:lnTo>
                    <a:lnTo>
                      <a:pt x="292" y="16"/>
                    </a:lnTo>
                    <a:lnTo>
                      <a:pt x="317" y="8"/>
                    </a:lnTo>
                    <a:lnTo>
                      <a:pt x="341" y="30"/>
                    </a:lnTo>
                    <a:lnTo>
                      <a:pt x="350" y="62"/>
                    </a:lnTo>
                    <a:lnTo>
                      <a:pt x="326" y="91"/>
                    </a:lnTo>
                    <a:lnTo>
                      <a:pt x="321" y="110"/>
                    </a:lnTo>
                    <a:lnTo>
                      <a:pt x="319" y="135"/>
                    </a:lnTo>
                    <a:lnTo>
                      <a:pt x="315" y="137"/>
                    </a:lnTo>
                    <a:lnTo>
                      <a:pt x="306" y="156"/>
                    </a:lnTo>
                    <a:lnTo>
                      <a:pt x="309" y="162"/>
                    </a:lnTo>
                    <a:lnTo>
                      <a:pt x="312" y="187"/>
                    </a:lnTo>
                    <a:lnTo>
                      <a:pt x="316" y="198"/>
                    </a:lnTo>
                    <a:lnTo>
                      <a:pt x="315" y="228"/>
                    </a:lnTo>
                    <a:lnTo>
                      <a:pt x="327" y="250"/>
                    </a:lnTo>
                    <a:lnTo>
                      <a:pt x="339" y="276"/>
                    </a:lnTo>
                    <a:lnTo>
                      <a:pt x="305" y="281"/>
                    </a:lnTo>
                    <a:lnTo>
                      <a:pt x="296" y="297"/>
                    </a:lnTo>
                    <a:lnTo>
                      <a:pt x="294" y="345"/>
                    </a:lnTo>
                    <a:lnTo>
                      <a:pt x="305" y="362"/>
                    </a:lnTo>
                    <a:lnTo>
                      <a:pt x="320" y="359"/>
                    </a:lnTo>
                    <a:lnTo>
                      <a:pt x="319" y="385"/>
                    </a:lnTo>
                    <a:lnTo>
                      <a:pt x="294" y="365"/>
                    </a:lnTo>
                    <a:lnTo>
                      <a:pt x="269" y="352"/>
                    </a:lnTo>
                    <a:lnTo>
                      <a:pt x="230" y="342"/>
                    </a:lnTo>
                    <a:lnTo>
                      <a:pt x="215" y="331"/>
                    </a:lnTo>
                    <a:lnTo>
                      <a:pt x="181" y="337"/>
                    </a:lnTo>
                    <a:lnTo>
                      <a:pt x="185" y="321"/>
                    </a:lnTo>
                    <a:lnTo>
                      <a:pt x="175" y="302"/>
                    </a:lnTo>
                    <a:lnTo>
                      <a:pt x="176" y="257"/>
                    </a:lnTo>
                    <a:lnTo>
                      <a:pt x="153" y="257"/>
                    </a:lnTo>
                    <a:lnTo>
                      <a:pt x="153" y="248"/>
                    </a:lnTo>
                    <a:lnTo>
                      <a:pt x="135" y="250"/>
                    </a:lnTo>
                    <a:lnTo>
                      <a:pt x="135" y="260"/>
                    </a:lnTo>
                    <a:lnTo>
                      <a:pt x="131" y="262"/>
                    </a:lnTo>
                    <a:lnTo>
                      <a:pt x="130" y="271"/>
                    </a:lnTo>
                    <a:lnTo>
                      <a:pt x="97" y="273"/>
                    </a:lnTo>
                    <a:lnTo>
                      <a:pt x="79" y="227"/>
                    </a:lnTo>
                    <a:lnTo>
                      <a:pt x="17" y="227"/>
                    </a:lnTo>
                    <a:lnTo>
                      <a:pt x="0" y="232"/>
                    </a:lnTo>
                    <a:lnTo>
                      <a:pt x="0" y="22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51" name="Freeform 81"/>
              <p:cNvSpPr>
                <a:spLocks/>
              </p:cNvSpPr>
              <p:nvPr/>
            </p:nvSpPr>
            <p:spPr bwMode="auto">
              <a:xfrm>
                <a:off x="3859" y="2436"/>
                <a:ext cx="100" cy="119"/>
              </a:xfrm>
              <a:custGeom>
                <a:avLst/>
                <a:gdLst>
                  <a:gd name="T0" fmla="*/ 22 w 100"/>
                  <a:gd name="T1" fmla="*/ 13 h 119"/>
                  <a:gd name="T2" fmla="*/ 46 w 100"/>
                  <a:gd name="T3" fmla="*/ 15 h 119"/>
                  <a:gd name="T4" fmla="*/ 72 w 100"/>
                  <a:gd name="T5" fmla="*/ 10 h 119"/>
                  <a:gd name="T6" fmla="*/ 81 w 100"/>
                  <a:gd name="T7" fmla="*/ 0 h 119"/>
                  <a:gd name="T8" fmla="*/ 89 w 100"/>
                  <a:gd name="T9" fmla="*/ 18 h 119"/>
                  <a:gd name="T10" fmla="*/ 97 w 100"/>
                  <a:gd name="T11" fmla="*/ 36 h 119"/>
                  <a:gd name="T12" fmla="*/ 100 w 100"/>
                  <a:gd name="T13" fmla="*/ 54 h 119"/>
                  <a:gd name="T14" fmla="*/ 94 w 100"/>
                  <a:gd name="T15" fmla="*/ 65 h 119"/>
                  <a:gd name="T16" fmla="*/ 82 w 100"/>
                  <a:gd name="T17" fmla="*/ 81 h 119"/>
                  <a:gd name="T18" fmla="*/ 80 w 100"/>
                  <a:gd name="T19" fmla="*/ 88 h 119"/>
                  <a:gd name="T20" fmla="*/ 80 w 100"/>
                  <a:gd name="T21" fmla="*/ 109 h 119"/>
                  <a:gd name="T22" fmla="*/ 23 w 100"/>
                  <a:gd name="T23" fmla="*/ 109 h 119"/>
                  <a:gd name="T24" fmla="*/ 16 w 100"/>
                  <a:gd name="T25" fmla="*/ 111 h 119"/>
                  <a:gd name="T26" fmla="*/ 7 w 100"/>
                  <a:gd name="T27" fmla="*/ 119 h 119"/>
                  <a:gd name="T28" fmla="*/ 0 w 100"/>
                  <a:gd name="T29" fmla="*/ 118 h 119"/>
                  <a:gd name="T30" fmla="*/ 2 w 100"/>
                  <a:gd name="T31" fmla="*/ 93 h 119"/>
                  <a:gd name="T32" fmla="*/ 7 w 100"/>
                  <a:gd name="T33" fmla="*/ 74 h 119"/>
                  <a:gd name="T34" fmla="*/ 31 w 100"/>
                  <a:gd name="T35" fmla="*/ 45 h 119"/>
                  <a:gd name="T36" fmla="*/ 22 w 100"/>
                  <a:gd name="T37" fmla="*/ 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9">
                    <a:moveTo>
                      <a:pt x="22" y="13"/>
                    </a:moveTo>
                    <a:lnTo>
                      <a:pt x="46" y="15"/>
                    </a:lnTo>
                    <a:lnTo>
                      <a:pt x="72" y="10"/>
                    </a:lnTo>
                    <a:lnTo>
                      <a:pt x="81" y="0"/>
                    </a:lnTo>
                    <a:lnTo>
                      <a:pt x="89" y="18"/>
                    </a:lnTo>
                    <a:lnTo>
                      <a:pt x="97" y="36"/>
                    </a:lnTo>
                    <a:lnTo>
                      <a:pt x="100" y="54"/>
                    </a:lnTo>
                    <a:lnTo>
                      <a:pt x="94" y="65"/>
                    </a:lnTo>
                    <a:lnTo>
                      <a:pt x="82" y="81"/>
                    </a:lnTo>
                    <a:lnTo>
                      <a:pt x="80" y="88"/>
                    </a:lnTo>
                    <a:lnTo>
                      <a:pt x="80" y="109"/>
                    </a:lnTo>
                    <a:lnTo>
                      <a:pt x="23" y="109"/>
                    </a:lnTo>
                    <a:lnTo>
                      <a:pt x="16" y="111"/>
                    </a:lnTo>
                    <a:lnTo>
                      <a:pt x="7" y="119"/>
                    </a:lnTo>
                    <a:lnTo>
                      <a:pt x="0" y="118"/>
                    </a:lnTo>
                    <a:lnTo>
                      <a:pt x="2" y="93"/>
                    </a:lnTo>
                    <a:lnTo>
                      <a:pt x="7" y="74"/>
                    </a:lnTo>
                    <a:lnTo>
                      <a:pt x="31" y="45"/>
                    </a:lnTo>
                    <a:lnTo>
                      <a:pt x="22" y="1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52" name="Freeform 82"/>
              <p:cNvSpPr>
                <a:spLocks/>
              </p:cNvSpPr>
              <p:nvPr/>
            </p:nvSpPr>
            <p:spPr bwMode="auto">
              <a:xfrm>
                <a:off x="3846" y="2547"/>
                <a:ext cx="36" cy="35"/>
              </a:xfrm>
              <a:custGeom>
                <a:avLst/>
                <a:gdLst>
                  <a:gd name="T0" fmla="*/ 20 w 36"/>
                  <a:gd name="T1" fmla="*/ 8 h 35"/>
                  <a:gd name="T2" fmla="*/ 29 w 36"/>
                  <a:gd name="T3" fmla="*/ 0 h 35"/>
                  <a:gd name="T4" fmla="*/ 36 w 36"/>
                  <a:gd name="T5" fmla="*/ 12 h 35"/>
                  <a:gd name="T6" fmla="*/ 36 w 36"/>
                  <a:gd name="T7" fmla="*/ 27 h 35"/>
                  <a:gd name="T8" fmla="*/ 31 w 36"/>
                  <a:gd name="T9" fmla="*/ 28 h 35"/>
                  <a:gd name="T10" fmla="*/ 20 w 36"/>
                  <a:gd name="T11" fmla="*/ 25 h 35"/>
                  <a:gd name="T12" fmla="*/ 14 w 36"/>
                  <a:gd name="T13" fmla="*/ 35 h 35"/>
                  <a:gd name="T14" fmla="*/ 3 w 36"/>
                  <a:gd name="T15" fmla="*/ 34 h 35"/>
                  <a:gd name="T16" fmla="*/ 0 w 36"/>
                  <a:gd name="T17" fmla="*/ 28 h 35"/>
                  <a:gd name="T18" fmla="*/ 9 w 36"/>
                  <a:gd name="T19" fmla="*/ 9 h 35"/>
                  <a:gd name="T20" fmla="*/ 13 w 36"/>
                  <a:gd name="T21" fmla="*/ 7 h 35"/>
                  <a:gd name="T22" fmla="*/ 20 w 36"/>
                  <a:gd name="T23"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5">
                    <a:moveTo>
                      <a:pt x="20" y="8"/>
                    </a:moveTo>
                    <a:lnTo>
                      <a:pt x="29" y="0"/>
                    </a:lnTo>
                    <a:lnTo>
                      <a:pt x="36" y="12"/>
                    </a:lnTo>
                    <a:lnTo>
                      <a:pt x="36" y="27"/>
                    </a:lnTo>
                    <a:lnTo>
                      <a:pt x="31" y="28"/>
                    </a:lnTo>
                    <a:lnTo>
                      <a:pt x="20" y="25"/>
                    </a:lnTo>
                    <a:lnTo>
                      <a:pt x="14" y="35"/>
                    </a:lnTo>
                    <a:lnTo>
                      <a:pt x="3" y="34"/>
                    </a:lnTo>
                    <a:lnTo>
                      <a:pt x="0" y="28"/>
                    </a:lnTo>
                    <a:lnTo>
                      <a:pt x="9" y="9"/>
                    </a:lnTo>
                    <a:lnTo>
                      <a:pt x="13" y="7"/>
                    </a:lnTo>
                    <a:lnTo>
                      <a:pt x="20" y="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53" name="Freeform 83"/>
              <p:cNvSpPr>
                <a:spLocks/>
              </p:cNvSpPr>
              <p:nvPr/>
            </p:nvSpPr>
            <p:spPr bwMode="auto">
              <a:xfrm>
                <a:off x="4078" y="2261"/>
                <a:ext cx="30" cy="38"/>
              </a:xfrm>
              <a:custGeom>
                <a:avLst/>
                <a:gdLst>
                  <a:gd name="T0" fmla="*/ 24 w 30"/>
                  <a:gd name="T1" fmla="*/ 0 h 38"/>
                  <a:gd name="T2" fmla="*/ 30 w 30"/>
                  <a:gd name="T3" fmla="*/ 13 h 38"/>
                  <a:gd name="T4" fmla="*/ 16 w 30"/>
                  <a:gd name="T5" fmla="*/ 24 h 38"/>
                  <a:gd name="T6" fmla="*/ 27 w 30"/>
                  <a:gd name="T7" fmla="*/ 26 h 38"/>
                  <a:gd name="T8" fmla="*/ 21 w 30"/>
                  <a:gd name="T9" fmla="*/ 36 h 38"/>
                  <a:gd name="T10" fmla="*/ 17 w 30"/>
                  <a:gd name="T11" fmla="*/ 34 h 38"/>
                  <a:gd name="T12" fmla="*/ 0 w 30"/>
                  <a:gd name="T13" fmla="*/ 38 h 38"/>
                  <a:gd name="T14" fmla="*/ 0 w 30"/>
                  <a:gd name="T15" fmla="*/ 25 h 38"/>
                  <a:gd name="T16" fmla="*/ 10 w 30"/>
                  <a:gd name="T17" fmla="*/ 5 h 38"/>
                  <a:gd name="T18" fmla="*/ 19 w 30"/>
                  <a:gd name="T19" fmla="*/ 8 h 38"/>
                  <a:gd name="T20" fmla="*/ 24 w 30"/>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8">
                    <a:moveTo>
                      <a:pt x="24" y="0"/>
                    </a:moveTo>
                    <a:lnTo>
                      <a:pt x="30" y="13"/>
                    </a:lnTo>
                    <a:lnTo>
                      <a:pt x="16" y="24"/>
                    </a:lnTo>
                    <a:lnTo>
                      <a:pt x="27" y="26"/>
                    </a:lnTo>
                    <a:lnTo>
                      <a:pt x="21" y="36"/>
                    </a:lnTo>
                    <a:lnTo>
                      <a:pt x="17" y="34"/>
                    </a:lnTo>
                    <a:lnTo>
                      <a:pt x="0" y="38"/>
                    </a:lnTo>
                    <a:lnTo>
                      <a:pt x="0" y="25"/>
                    </a:lnTo>
                    <a:lnTo>
                      <a:pt x="10" y="5"/>
                    </a:lnTo>
                    <a:lnTo>
                      <a:pt x="19" y="8"/>
                    </a:lnTo>
                    <a:lnTo>
                      <a:pt x="24"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54" name="Freeform 84"/>
              <p:cNvSpPr>
                <a:spLocks/>
              </p:cNvSpPr>
              <p:nvPr/>
            </p:nvSpPr>
            <p:spPr bwMode="auto">
              <a:xfrm>
                <a:off x="4068" y="2276"/>
                <a:ext cx="189" cy="284"/>
              </a:xfrm>
              <a:custGeom>
                <a:avLst/>
                <a:gdLst>
                  <a:gd name="T0" fmla="*/ 59 w 189"/>
                  <a:gd name="T1" fmla="*/ 34 h 284"/>
                  <a:gd name="T2" fmla="*/ 182 w 189"/>
                  <a:gd name="T3" fmla="*/ 0 h 284"/>
                  <a:gd name="T4" fmla="*/ 189 w 189"/>
                  <a:gd name="T5" fmla="*/ 6 h 284"/>
                  <a:gd name="T6" fmla="*/ 164 w 189"/>
                  <a:gd name="T7" fmla="*/ 98 h 284"/>
                  <a:gd name="T8" fmla="*/ 128 w 189"/>
                  <a:gd name="T9" fmla="*/ 153 h 284"/>
                  <a:gd name="T10" fmla="*/ 99 w 189"/>
                  <a:gd name="T11" fmla="*/ 200 h 284"/>
                  <a:gd name="T12" fmla="*/ 70 w 189"/>
                  <a:gd name="T13" fmla="*/ 206 h 284"/>
                  <a:gd name="T14" fmla="*/ 21 w 189"/>
                  <a:gd name="T15" fmla="*/ 268 h 284"/>
                  <a:gd name="T16" fmla="*/ 11 w 189"/>
                  <a:gd name="T17" fmla="*/ 284 h 284"/>
                  <a:gd name="T18" fmla="*/ 0 w 189"/>
                  <a:gd name="T19" fmla="*/ 266 h 284"/>
                  <a:gd name="T20" fmla="*/ 0 w 189"/>
                  <a:gd name="T21" fmla="*/ 261 h 284"/>
                  <a:gd name="T22" fmla="*/ 0 w 189"/>
                  <a:gd name="T23" fmla="*/ 190 h 284"/>
                  <a:gd name="T24" fmla="*/ 17 w 189"/>
                  <a:gd name="T25" fmla="*/ 166 h 284"/>
                  <a:gd name="T26" fmla="*/ 44 w 189"/>
                  <a:gd name="T27" fmla="*/ 149 h 284"/>
                  <a:gd name="T28" fmla="*/ 73 w 189"/>
                  <a:gd name="T29" fmla="*/ 146 h 284"/>
                  <a:gd name="T30" fmla="*/ 126 w 189"/>
                  <a:gd name="T31" fmla="*/ 84 h 284"/>
                  <a:gd name="T32" fmla="*/ 108 w 189"/>
                  <a:gd name="T33" fmla="*/ 83 h 284"/>
                  <a:gd name="T34" fmla="*/ 53 w 189"/>
                  <a:gd name="T35" fmla="*/ 63 h 284"/>
                  <a:gd name="T36" fmla="*/ 26 w 189"/>
                  <a:gd name="T37" fmla="*/ 29 h 284"/>
                  <a:gd name="T38" fmla="*/ 31 w 189"/>
                  <a:gd name="T39" fmla="*/ 21 h 284"/>
                  <a:gd name="T40" fmla="*/ 37 w 189"/>
                  <a:gd name="T41" fmla="*/ 11 h 284"/>
                  <a:gd name="T42" fmla="*/ 59 w 189"/>
                  <a:gd name="T43" fmla="*/ 3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284">
                    <a:moveTo>
                      <a:pt x="59" y="34"/>
                    </a:moveTo>
                    <a:lnTo>
                      <a:pt x="182" y="0"/>
                    </a:lnTo>
                    <a:lnTo>
                      <a:pt x="189" y="6"/>
                    </a:lnTo>
                    <a:lnTo>
                      <a:pt x="164" y="98"/>
                    </a:lnTo>
                    <a:lnTo>
                      <a:pt x="128" y="153"/>
                    </a:lnTo>
                    <a:lnTo>
                      <a:pt x="99" y="200"/>
                    </a:lnTo>
                    <a:lnTo>
                      <a:pt x="70" y="206"/>
                    </a:lnTo>
                    <a:lnTo>
                      <a:pt x="21" y="268"/>
                    </a:lnTo>
                    <a:lnTo>
                      <a:pt x="11" y="284"/>
                    </a:lnTo>
                    <a:lnTo>
                      <a:pt x="0" y="266"/>
                    </a:lnTo>
                    <a:lnTo>
                      <a:pt x="0" y="261"/>
                    </a:lnTo>
                    <a:lnTo>
                      <a:pt x="0" y="190"/>
                    </a:lnTo>
                    <a:lnTo>
                      <a:pt x="17" y="166"/>
                    </a:lnTo>
                    <a:lnTo>
                      <a:pt x="44" y="149"/>
                    </a:lnTo>
                    <a:lnTo>
                      <a:pt x="73" y="146"/>
                    </a:lnTo>
                    <a:lnTo>
                      <a:pt x="126" y="84"/>
                    </a:lnTo>
                    <a:lnTo>
                      <a:pt x="108" y="83"/>
                    </a:lnTo>
                    <a:lnTo>
                      <a:pt x="53" y="63"/>
                    </a:lnTo>
                    <a:lnTo>
                      <a:pt x="26" y="29"/>
                    </a:lnTo>
                    <a:lnTo>
                      <a:pt x="31" y="21"/>
                    </a:lnTo>
                    <a:lnTo>
                      <a:pt x="37" y="11"/>
                    </a:lnTo>
                    <a:lnTo>
                      <a:pt x="59" y="3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55" name="Freeform 85"/>
              <p:cNvSpPr>
                <a:spLocks/>
              </p:cNvSpPr>
              <p:nvPr/>
            </p:nvSpPr>
            <p:spPr bwMode="auto">
              <a:xfrm>
                <a:off x="3772" y="2848"/>
                <a:ext cx="142" cy="141"/>
              </a:xfrm>
              <a:custGeom>
                <a:avLst/>
                <a:gdLst>
                  <a:gd name="T0" fmla="*/ 33 w 142"/>
                  <a:gd name="T1" fmla="*/ 51 h 141"/>
                  <a:gd name="T2" fmla="*/ 40 w 142"/>
                  <a:gd name="T3" fmla="*/ 40 h 141"/>
                  <a:gd name="T4" fmla="*/ 70 w 142"/>
                  <a:gd name="T5" fmla="*/ 7 h 141"/>
                  <a:gd name="T6" fmla="*/ 97 w 142"/>
                  <a:gd name="T7" fmla="*/ 0 h 141"/>
                  <a:gd name="T8" fmla="*/ 98 w 142"/>
                  <a:gd name="T9" fmla="*/ 8 h 141"/>
                  <a:gd name="T10" fmla="*/ 113 w 142"/>
                  <a:gd name="T11" fmla="*/ 10 h 141"/>
                  <a:gd name="T12" fmla="*/ 126 w 142"/>
                  <a:gd name="T13" fmla="*/ 17 h 141"/>
                  <a:gd name="T14" fmla="*/ 142 w 142"/>
                  <a:gd name="T15" fmla="*/ 23 h 141"/>
                  <a:gd name="T16" fmla="*/ 141 w 142"/>
                  <a:gd name="T17" fmla="*/ 58 h 141"/>
                  <a:gd name="T18" fmla="*/ 128 w 142"/>
                  <a:gd name="T19" fmla="*/ 118 h 141"/>
                  <a:gd name="T20" fmla="*/ 107 w 142"/>
                  <a:gd name="T21" fmla="*/ 141 h 141"/>
                  <a:gd name="T22" fmla="*/ 89 w 142"/>
                  <a:gd name="T23" fmla="*/ 140 h 141"/>
                  <a:gd name="T24" fmla="*/ 72 w 142"/>
                  <a:gd name="T25" fmla="*/ 136 h 141"/>
                  <a:gd name="T26" fmla="*/ 19 w 142"/>
                  <a:gd name="T27" fmla="*/ 83 h 141"/>
                  <a:gd name="T28" fmla="*/ 0 w 142"/>
                  <a:gd name="T29" fmla="*/ 46 h 141"/>
                  <a:gd name="T30" fmla="*/ 33 w 142"/>
                  <a:gd name="T31" fmla="*/ 5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2" h="141">
                    <a:moveTo>
                      <a:pt x="33" y="51"/>
                    </a:moveTo>
                    <a:lnTo>
                      <a:pt x="40" y="40"/>
                    </a:lnTo>
                    <a:lnTo>
                      <a:pt x="70" y="7"/>
                    </a:lnTo>
                    <a:lnTo>
                      <a:pt x="97" y="0"/>
                    </a:lnTo>
                    <a:lnTo>
                      <a:pt x="98" y="8"/>
                    </a:lnTo>
                    <a:lnTo>
                      <a:pt x="113" y="10"/>
                    </a:lnTo>
                    <a:lnTo>
                      <a:pt x="126" y="17"/>
                    </a:lnTo>
                    <a:lnTo>
                      <a:pt x="142" y="23"/>
                    </a:lnTo>
                    <a:lnTo>
                      <a:pt x="141" y="58"/>
                    </a:lnTo>
                    <a:lnTo>
                      <a:pt x="128" y="118"/>
                    </a:lnTo>
                    <a:lnTo>
                      <a:pt x="107" y="141"/>
                    </a:lnTo>
                    <a:lnTo>
                      <a:pt x="89" y="140"/>
                    </a:lnTo>
                    <a:lnTo>
                      <a:pt x="72" y="136"/>
                    </a:lnTo>
                    <a:lnTo>
                      <a:pt x="19" y="83"/>
                    </a:lnTo>
                    <a:lnTo>
                      <a:pt x="0" y="46"/>
                    </a:lnTo>
                    <a:lnTo>
                      <a:pt x="33" y="5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56" name="Freeform 86"/>
              <p:cNvSpPr>
                <a:spLocks/>
              </p:cNvSpPr>
              <p:nvPr/>
            </p:nvSpPr>
            <p:spPr bwMode="auto">
              <a:xfrm>
                <a:off x="3529" y="2881"/>
                <a:ext cx="241" cy="242"/>
              </a:xfrm>
              <a:custGeom>
                <a:avLst/>
                <a:gdLst>
                  <a:gd name="T0" fmla="*/ 0 w 241"/>
                  <a:gd name="T1" fmla="*/ 0 h 242"/>
                  <a:gd name="T2" fmla="*/ 122 w 241"/>
                  <a:gd name="T3" fmla="*/ 4 h 242"/>
                  <a:gd name="T4" fmla="*/ 171 w 241"/>
                  <a:gd name="T5" fmla="*/ 15 h 242"/>
                  <a:gd name="T6" fmla="*/ 218 w 241"/>
                  <a:gd name="T7" fmla="*/ 7 h 242"/>
                  <a:gd name="T8" fmla="*/ 229 w 241"/>
                  <a:gd name="T9" fmla="*/ 7 h 242"/>
                  <a:gd name="T10" fmla="*/ 241 w 241"/>
                  <a:gd name="T11" fmla="*/ 7 h 242"/>
                  <a:gd name="T12" fmla="*/ 241 w 241"/>
                  <a:gd name="T13" fmla="*/ 13 h 242"/>
                  <a:gd name="T14" fmla="*/ 226 w 241"/>
                  <a:gd name="T15" fmla="*/ 19 h 242"/>
                  <a:gd name="T16" fmla="*/ 167 w 241"/>
                  <a:gd name="T17" fmla="*/ 24 h 242"/>
                  <a:gd name="T18" fmla="*/ 164 w 241"/>
                  <a:gd name="T19" fmla="*/ 99 h 242"/>
                  <a:gd name="T20" fmla="*/ 147 w 241"/>
                  <a:gd name="T21" fmla="*/ 100 h 242"/>
                  <a:gd name="T22" fmla="*/ 144 w 241"/>
                  <a:gd name="T23" fmla="*/ 158 h 242"/>
                  <a:gd name="T24" fmla="*/ 142 w 241"/>
                  <a:gd name="T25" fmla="*/ 233 h 242"/>
                  <a:gd name="T26" fmla="*/ 119 w 241"/>
                  <a:gd name="T27" fmla="*/ 242 h 242"/>
                  <a:gd name="T28" fmla="*/ 97 w 241"/>
                  <a:gd name="T29" fmla="*/ 238 h 242"/>
                  <a:gd name="T30" fmla="*/ 89 w 241"/>
                  <a:gd name="T31" fmla="*/ 225 h 242"/>
                  <a:gd name="T32" fmla="*/ 79 w 241"/>
                  <a:gd name="T33" fmla="*/ 235 h 242"/>
                  <a:gd name="T34" fmla="*/ 73 w 241"/>
                  <a:gd name="T35" fmla="*/ 233 h 242"/>
                  <a:gd name="T36" fmla="*/ 57 w 241"/>
                  <a:gd name="T37" fmla="*/ 203 h 242"/>
                  <a:gd name="T38" fmla="*/ 47 w 241"/>
                  <a:gd name="T39" fmla="*/ 119 h 242"/>
                  <a:gd name="T40" fmla="*/ 1 w 241"/>
                  <a:gd name="T41" fmla="*/ 19 h 242"/>
                  <a:gd name="T42" fmla="*/ 0 w 24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1" h="242">
                    <a:moveTo>
                      <a:pt x="0" y="0"/>
                    </a:moveTo>
                    <a:lnTo>
                      <a:pt x="122" y="4"/>
                    </a:lnTo>
                    <a:lnTo>
                      <a:pt x="171" y="15"/>
                    </a:lnTo>
                    <a:lnTo>
                      <a:pt x="218" y="7"/>
                    </a:lnTo>
                    <a:lnTo>
                      <a:pt x="229" y="7"/>
                    </a:lnTo>
                    <a:lnTo>
                      <a:pt x="241" y="7"/>
                    </a:lnTo>
                    <a:lnTo>
                      <a:pt x="241" y="13"/>
                    </a:lnTo>
                    <a:lnTo>
                      <a:pt x="226" y="19"/>
                    </a:lnTo>
                    <a:lnTo>
                      <a:pt x="167" y="24"/>
                    </a:lnTo>
                    <a:lnTo>
                      <a:pt x="164" y="99"/>
                    </a:lnTo>
                    <a:lnTo>
                      <a:pt x="147" y="100"/>
                    </a:lnTo>
                    <a:lnTo>
                      <a:pt x="144" y="158"/>
                    </a:lnTo>
                    <a:lnTo>
                      <a:pt x="142" y="233"/>
                    </a:lnTo>
                    <a:lnTo>
                      <a:pt x="119" y="242"/>
                    </a:lnTo>
                    <a:lnTo>
                      <a:pt x="97" y="238"/>
                    </a:lnTo>
                    <a:lnTo>
                      <a:pt x="89" y="225"/>
                    </a:lnTo>
                    <a:lnTo>
                      <a:pt x="79" y="235"/>
                    </a:lnTo>
                    <a:lnTo>
                      <a:pt x="73" y="233"/>
                    </a:lnTo>
                    <a:lnTo>
                      <a:pt x="57" y="203"/>
                    </a:lnTo>
                    <a:lnTo>
                      <a:pt x="47" y="119"/>
                    </a:lnTo>
                    <a:lnTo>
                      <a:pt x="1" y="19"/>
                    </a:lnTo>
                    <a:lnTo>
                      <a:pt x="0"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57" name="Freeform 87"/>
              <p:cNvSpPr>
                <a:spLocks/>
              </p:cNvSpPr>
              <p:nvPr/>
            </p:nvSpPr>
            <p:spPr bwMode="auto">
              <a:xfrm>
                <a:off x="3866" y="3059"/>
                <a:ext cx="20" cy="26"/>
              </a:xfrm>
              <a:custGeom>
                <a:avLst/>
                <a:gdLst>
                  <a:gd name="T0" fmla="*/ 5 w 20"/>
                  <a:gd name="T1" fmla="*/ 2 h 26"/>
                  <a:gd name="T2" fmla="*/ 14 w 20"/>
                  <a:gd name="T3" fmla="*/ 0 h 26"/>
                  <a:gd name="T4" fmla="*/ 20 w 20"/>
                  <a:gd name="T5" fmla="*/ 16 h 26"/>
                  <a:gd name="T6" fmla="*/ 11 w 20"/>
                  <a:gd name="T7" fmla="*/ 26 h 26"/>
                  <a:gd name="T8" fmla="*/ 0 w 20"/>
                  <a:gd name="T9" fmla="*/ 21 h 26"/>
                  <a:gd name="T10" fmla="*/ 5 w 20"/>
                  <a:gd name="T11" fmla="*/ 2 h 26"/>
                </a:gdLst>
                <a:ahLst/>
                <a:cxnLst>
                  <a:cxn ang="0">
                    <a:pos x="T0" y="T1"/>
                  </a:cxn>
                  <a:cxn ang="0">
                    <a:pos x="T2" y="T3"/>
                  </a:cxn>
                  <a:cxn ang="0">
                    <a:pos x="T4" y="T5"/>
                  </a:cxn>
                  <a:cxn ang="0">
                    <a:pos x="T6" y="T7"/>
                  </a:cxn>
                  <a:cxn ang="0">
                    <a:pos x="T8" y="T9"/>
                  </a:cxn>
                  <a:cxn ang="0">
                    <a:pos x="T10" y="T11"/>
                  </a:cxn>
                </a:cxnLst>
                <a:rect l="0" t="0" r="r" b="b"/>
                <a:pathLst>
                  <a:path w="20" h="26">
                    <a:moveTo>
                      <a:pt x="5" y="2"/>
                    </a:moveTo>
                    <a:lnTo>
                      <a:pt x="14" y="0"/>
                    </a:lnTo>
                    <a:lnTo>
                      <a:pt x="20" y="16"/>
                    </a:lnTo>
                    <a:lnTo>
                      <a:pt x="11" y="26"/>
                    </a:lnTo>
                    <a:lnTo>
                      <a:pt x="0" y="21"/>
                    </a:lnTo>
                    <a:lnTo>
                      <a:pt x="5" y="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58" name="Freeform 88"/>
              <p:cNvSpPr>
                <a:spLocks/>
              </p:cNvSpPr>
              <p:nvPr/>
            </p:nvSpPr>
            <p:spPr bwMode="auto">
              <a:xfrm>
                <a:off x="3800" y="3124"/>
                <a:ext cx="29" cy="31"/>
              </a:xfrm>
              <a:custGeom>
                <a:avLst/>
                <a:gdLst>
                  <a:gd name="T0" fmla="*/ 7 w 29"/>
                  <a:gd name="T1" fmla="*/ 0 h 31"/>
                  <a:gd name="T2" fmla="*/ 29 w 29"/>
                  <a:gd name="T3" fmla="*/ 0 h 31"/>
                  <a:gd name="T4" fmla="*/ 29 w 29"/>
                  <a:gd name="T5" fmla="*/ 12 h 31"/>
                  <a:gd name="T6" fmla="*/ 14 w 29"/>
                  <a:gd name="T7" fmla="*/ 31 h 31"/>
                  <a:gd name="T8" fmla="*/ 0 w 29"/>
                  <a:gd name="T9" fmla="*/ 19 h 31"/>
                  <a:gd name="T10" fmla="*/ 7 w 29"/>
                  <a:gd name="T11" fmla="*/ 0 h 31"/>
                </a:gdLst>
                <a:ahLst/>
                <a:cxnLst>
                  <a:cxn ang="0">
                    <a:pos x="T0" y="T1"/>
                  </a:cxn>
                  <a:cxn ang="0">
                    <a:pos x="T2" y="T3"/>
                  </a:cxn>
                  <a:cxn ang="0">
                    <a:pos x="T4" y="T5"/>
                  </a:cxn>
                  <a:cxn ang="0">
                    <a:pos x="T6" y="T7"/>
                  </a:cxn>
                  <a:cxn ang="0">
                    <a:pos x="T8" y="T9"/>
                  </a:cxn>
                  <a:cxn ang="0">
                    <a:pos x="T10" y="T11"/>
                  </a:cxn>
                </a:cxnLst>
                <a:rect l="0" t="0" r="r" b="b"/>
                <a:pathLst>
                  <a:path w="29" h="31">
                    <a:moveTo>
                      <a:pt x="7" y="0"/>
                    </a:moveTo>
                    <a:lnTo>
                      <a:pt x="29" y="0"/>
                    </a:lnTo>
                    <a:lnTo>
                      <a:pt x="29" y="12"/>
                    </a:lnTo>
                    <a:lnTo>
                      <a:pt x="14" y="31"/>
                    </a:lnTo>
                    <a:lnTo>
                      <a:pt x="0" y="19"/>
                    </a:lnTo>
                    <a:lnTo>
                      <a:pt x="7"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59" name="Freeform 89"/>
              <p:cNvSpPr>
                <a:spLocks/>
              </p:cNvSpPr>
              <p:nvPr/>
            </p:nvSpPr>
            <p:spPr bwMode="auto">
              <a:xfrm>
                <a:off x="4092" y="2773"/>
                <a:ext cx="141" cy="283"/>
              </a:xfrm>
              <a:custGeom>
                <a:avLst/>
                <a:gdLst>
                  <a:gd name="T0" fmla="*/ 125 w 141"/>
                  <a:gd name="T1" fmla="*/ 0 h 283"/>
                  <a:gd name="T2" fmla="*/ 141 w 141"/>
                  <a:gd name="T3" fmla="*/ 67 h 283"/>
                  <a:gd name="T4" fmla="*/ 138 w 141"/>
                  <a:gd name="T5" fmla="*/ 82 h 283"/>
                  <a:gd name="T6" fmla="*/ 127 w 141"/>
                  <a:gd name="T7" fmla="*/ 75 h 283"/>
                  <a:gd name="T8" fmla="*/ 124 w 141"/>
                  <a:gd name="T9" fmla="*/ 105 h 283"/>
                  <a:gd name="T10" fmla="*/ 67 w 141"/>
                  <a:gd name="T11" fmla="*/ 268 h 283"/>
                  <a:gd name="T12" fmla="*/ 34 w 141"/>
                  <a:gd name="T13" fmla="*/ 283 h 283"/>
                  <a:gd name="T14" fmla="*/ 10 w 141"/>
                  <a:gd name="T15" fmla="*/ 270 h 283"/>
                  <a:gd name="T16" fmla="*/ 8 w 141"/>
                  <a:gd name="T17" fmla="*/ 240 h 283"/>
                  <a:gd name="T18" fmla="*/ 0 w 141"/>
                  <a:gd name="T19" fmla="*/ 212 h 283"/>
                  <a:gd name="T20" fmla="*/ 25 w 141"/>
                  <a:gd name="T21" fmla="*/ 166 h 283"/>
                  <a:gd name="T22" fmla="*/ 26 w 141"/>
                  <a:gd name="T23" fmla="*/ 155 h 283"/>
                  <a:gd name="T24" fmla="*/ 20 w 141"/>
                  <a:gd name="T25" fmla="*/ 115 h 283"/>
                  <a:gd name="T26" fmla="*/ 31 w 141"/>
                  <a:gd name="T27" fmla="*/ 88 h 283"/>
                  <a:gd name="T28" fmla="*/ 76 w 141"/>
                  <a:gd name="T29" fmla="*/ 71 h 283"/>
                  <a:gd name="T30" fmla="*/ 82 w 141"/>
                  <a:gd name="T31" fmla="*/ 65 h 283"/>
                  <a:gd name="T32" fmla="*/ 116 w 141"/>
                  <a:gd name="T33" fmla="*/ 6 h 283"/>
                  <a:gd name="T34" fmla="*/ 125 w 141"/>
                  <a:gd name="T3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283">
                    <a:moveTo>
                      <a:pt x="125" y="0"/>
                    </a:moveTo>
                    <a:lnTo>
                      <a:pt x="141" y="67"/>
                    </a:lnTo>
                    <a:lnTo>
                      <a:pt x="138" y="82"/>
                    </a:lnTo>
                    <a:lnTo>
                      <a:pt x="127" y="75"/>
                    </a:lnTo>
                    <a:lnTo>
                      <a:pt x="124" y="105"/>
                    </a:lnTo>
                    <a:lnTo>
                      <a:pt x="67" y="268"/>
                    </a:lnTo>
                    <a:lnTo>
                      <a:pt x="34" y="283"/>
                    </a:lnTo>
                    <a:lnTo>
                      <a:pt x="10" y="270"/>
                    </a:lnTo>
                    <a:lnTo>
                      <a:pt x="8" y="240"/>
                    </a:lnTo>
                    <a:lnTo>
                      <a:pt x="0" y="212"/>
                    </a:lnTo>
                    <a:lnTo>
                      <a:pt x="25" y="166"/>
                    </a:lnTo>
                    <a:lnTo>
                      <a:pt x="26" y="155"/>
                    </a:lnTo>
                    <a:lnTo>
                      <a:pt x="20" y="115"/>
                    </a:lnTo>
                    <a:lnTo>
                      <a:pt x="31" y="88"/>
                    </a:lnTo>
                    <a:lnTo>
                      <a:pt x="76" y="71"/>
                    </a:lnTo>
                    <a:lnTo>
                      <a:pt x="82" y="65"/>
                    </a:lnTo>
                    <a:lnTo>
                      <a:pt x="116" y="6"/>
                    </a:lnTo>
                    <a:lnTo>
                      <a:pt x="125"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60" name="Freeform 90"/>
              <p:cNvSpPr>
                <a:spLocks/>
              </p:cNvSpPr>
              <p:nvPr/>
            </p:nvSpPr>
            <p:spPr bwMode="auto">
              <a:xfrm>
                <a:off x="3991" y="1750"/>
                <a:ext cx="177" cy="172"/>
              </a:xfrm>
              <a:custGeom>
                <a:avLst/>
                <a:gdLst>
                  <a:gd name="T0" fmla="*/ 108 w 177"/>
                  <a:gd name="T1" fmla="*/ 30 h 172"/>
                  <a:gd name="T2" fmla="*/ 125 w 177"/>
                  <a:gd name="T3" fmla="*/ 35 h 172"/>
                  <a:gd name="T4" fmla="*/ 123 w 177"/>
                  <a:gd name="T5" fmla="*/ 48 h 172"/>
                  <a:gd name="T6" fmla="*/ 113 w 177"/>
                  <a:gd name="T7" fmla="*/ 72 h 172"/>
                  <a:gd name="T8" fmla="*/ 152 w 177"/>
                  <a:gd name="T9" fmla="*/ 101 h 172"/>
                  <a:gd name="T10" fmla="*/ 163 w 177"/>
                  <a:gd name="T11" fmla="*/ 117 h 172"/>
                  <a:gd name="T12" fmla="*/ 163 w 177"/>
                  <a:gd name="T13" fmla="*/ 132 h 172"/>
                  <a:gd name="T14" fmla="*/ 177 w 177"/>
                  <a:gd name="T15" fmla="*/ 157 h 172"/>
                  <a:gd name="T16" fmla="*/ 161 w 177"/>
                  <a:gd name="T17" fmla="*/ 150 h 172"/>
                  <a:gd name="T18" fmla="*/ 153 w 177"/>
                  <a:gd name="T19" fmla="*/ 161 h 172"/>
                  <a:gd name="T20" fmla="*/ 147 w 177"/>
                  <a:gd name="T21" fmla="*/ 172 h 172"/>
                  <a:gd name="T22" fmla="*/ 116 w 177"/>
                  <a:gd name="T23" fmla="*/ 170 h 172"/>
                  <a:gd name="T24" fmla="*/ 33 w 177"/>
                  <a:gd name="T25" fmla="*/ 112 h 172"/>
                  <a:gd name="T26" fmla="*/ 11 w 177"/>
                  <a:gd name="T27" fmla="*/ 110 h 172"/>
                  <a:gd name="T28" fmla="*/ 0 w 177"/>
                  <a:gd name="T29" fmla="*/ 83 h 172"/>
                  <a:gd name="T30" fmla="*/ 13 w 177"/>
                  <a:gd name="T31" fmla="*/ 76 h 172"/>
                  <a:gd name="T32" fmla="*/ 39 w 177"/>
                  <a:gd name="T33" fmla="*/ 57 h 172"/>
                  <a:gd name="T34" fmla="*/ 36 w 177"/>
                  <a:gd name="T35" fmla="*/ 17 h 172"/>
                  <a:gd name="T36" fmla="*/ 46 w 177"/>
                  <a:gd name="T37" fmla="*/ 16 h 172"/>
                  <a:gd name="T38" fmla="*/ 51 w 177"/>
                  <a:gd name="T39" fmla="*/ 5 h 172"/>
                  <a:gd name="T40" fmla="*/ 58 w 177"/>
                  <a:gd name="T41" fmla="*/ 0 h 172"/>
                  <a:gd name="T42" fmla="*/ 79 w 177"/>
                  <a:gd name="T43" fmla="*/ 6 h 172"/>
                  <a:gd name="T44" fmla="*/ 86 w 177"/>
                  <a:gd name="T45" fmla="*/ 6 h 172"/>
                  <a:gd name="T46" fmla="*/ 94 w 177"/>
                  <a:gd name="T47" fmla="*/ 5 h 172"/>
                  <a:gd name="T48" fmla="*/ 108 w 177"/>
                  <a:gd name="T49" fmla="*/ 3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7" h="172">
                    <a:moveTo>
                      <a:pt x="108" y="30"/>
                    </a:moveTo>
                    <a:lnTo>
                      <a:pt x="125" y="35"/>
                    </a:lnTo>
                    <a:lnTo>
                      <a:pt x="123" y="48"/>
                    </a:lnTo>
                    <a:lnTo>
                      <a:pt x="113" y="72"/>
                    </a:lnTo>
                    <a:lnTo>
                      <a:pt x="152" y="101"/>
                    </a:lnTo>
                    <a:lnTo>
                      <a:pt x="163" y="117"/>
                    </a:lnTo>
                    <a:lnTo>
                      <a:pt x="163" y="132"/>
                    </a:lnTo>
                    <a:lnTo>
                      <a:pt x="177" y="157"/>
                    </a:lnTo>
                    <a:lnTo>
                      <a:pt x="161" y="150"/>
                    </a:lnTo>
                    <a:lnTo>
                      <a:pt x="153" y="161"/>
                    </a:lnTo>
                    <a:lnTo>
                      <a:pt x="147" y="172"/>
                    </a:lnTo>
                    <a:lnTo>
                      <a:pt x="116" y="170"/>
                    </a:lnTo>
                    <a:lnTo>
                      <a:pt x="33" y="112"/>
                    </a:lnTo>
                    <a:lnTo>
                      <a:pt x="11" y="110"/>
                    </a:lnTo>
                    <a:lnTo>
                      <a:pt x="0" y="83"/>
                    </a:lnTo>
                    <a:lnTo>
                      <a:pt x="13" y="76"/>
                    </a:lnTo>
                    <a:lnTo>
                      <a:pt x="39" y="57"/>
                    </a:lnTo>
                    <a:lnTo>
                      <a:pt x="36" y="17"/>
                    </a:lnTo>
                    <a:lnTo>
                      <a:pt x="46" y="16"/>
                    </a:lnTo>
                    <a:lnTo>
                      <a:pt x="51" y="5"/>
                    </a:lnTo>
                    <a:lnTo>
                      <a:pt x="58" y="0"/>
                    </a:lnTo>
                    <a:lnTo>
                      <a:pt x="79" y="6"/>
                    </a:lnTo>
                    <a:lnTo>
                      <a:pt x="86" y="6"/>
                    </a:lnTo>
                    <a:lnTo>
                      <a:pt x="94" y="5"/>
                    </a:lnTo>
                    <a:lnTo>
                      <a:pt x="108" y="3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61" name="Freeform 91"/>
              <p:cNvSpPr>
                <a:spLocks/>
              </p:cNvSpPr>
              <p:nvPr/>
            </p:nvSpPr>
            <p:spPr bwMode="auto">
              <a:xfrm>
                <a:off x="4138" y="1900"/>
                <a:ext cx="35" cy="33"/>
              </a:xfrm>
              <a:custGeom>
                <a:avLst/>
                <a:gdLst>
                  <a:gd name="T0" fmla="*/ 14 w 35"/>
                  <a:gd name="T1" fmla="*/ 0 h 33"/>
                  <a:gd name="T2" fmla="*/ 30 w 35"/>
                  <a:gd name="T3" fmla="*/ 7 h 33"/>
                  <a:gd name="T4" fmla="*/ 25 w 35"/>
                  <a:gd name="T5" fmla="*/ 15 h 33"/>
                  <a:gd name="T6" fmla="*/ 33 w 35"/>
                  <a:gd name="T7" fmla="*/ 27 h 33"/>
                  <a:gd name="T8" fmla="*/ 35 w 35"/>
                  <a:gd name="T9" fmla="*/ 33 h 33"/>
                  <a:gd name="T10" fmla="*/ 15 w 35"/>
                  <a:gd name="T11" fmla="*/ 25 h 33"/>
                  <a:gd name="T12" fmla="*/ 0 w 35"/>
                  <a:gd name="T13" fmla="*/ 22 h 33"/>
                  <a:gd name="T14" fmla="*/ 6 w 35"/>
                  <a:gd name="T15" fmla="*/ 11 h 33"/>
                  <a:gd name="T16" fmla="*/ 14 w 3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3">
                    <a:moveTo>
                      <a:pt x="14" y="0"/>
                    </a:moveTo>
                    <a:lnTo>
                      <a:pt x="30" y="7"/>
                    </a:lnTo>
                    <a:lnTo>
                      <a:pt x="25" y="15"/>
                    </a:lnTo>
                    <a:lnTo>
                      <a:pt x="33" y="27"/>
                    </a:lnTo>
                    <a:lnTo>
                      <a:pt x="35" y="33"/>
                    </a:lnTo>
                    <a:lnTo>
                      <a:pt x="15" y="25"/>
                    </a:lnTo>
                    <a:lnTo>
                      <a:pt x="0" y="22"/>
                    </a:lnTo>
                    <a:lnTo>
                      <a:pt x="6" y="11"/>
                    </a:lnTo>
                    <a:lnTo>
                      <a:pt x="14"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62" name="Freeform 92"/>
              <p:cNvSpPr>
                <a:spLocks/>
              </p:cNvSpPr>
              <p:nvPr/>
            </p:nvSpPr>
            <p:spPr bwMode="auto">
              <a:xfrm>
                <a:off x="4221" y="1982"/>
                <a:ext cx="16" cy="33"/>
              </a:xfrm>
              <a:custGeom>
                <a:avLst/>
                <a:gdLst>
                  <a:gd name="T0" fmla="*/ 14 w 16"/>
                  <a:gd name="T1" fmla="*/ 6 h 33"/>
                  <a:gd name="T2" fmla="*/ 16 w 16"/>
                  <a:gd name="T3" fmla="*/ 25 h 33"/>
                  <a:gd name="T4" fmla="*/ 14 w 16"/>
                  <a:gd name="T5" fmla="*/ 33 h 33"/>
                  <a:gd name="T6" fmla="*/ 3 w 16"/>
                  <a:gd name="T7" fmla="*/ 29 h 33"/>
                  <a:gd name="T8" fmla="*/ 1 w 16"/>
                  <a:gd name="T9" fmla="*/ 23 h 33"/>
                  <a:gd name="T10" fmla="*/ 0 w 16"/>
                  <a:gd name="T11" fmla="*/ 15 h 33"/>
                  <a:gd name="T12" fmla="*/ 5 w 16"/>
                  <a:gd name="T13" fmla="*/ 4 h 33"/>
                  <a:gd name="T14" fmla="*/ 7 w 16"/>
                  <a:gd name="T15" fmla="*/ 0 h 33"/>
                  <a:gd name="T16" fmla="*/ 14 w 16"/>
                  <a:gd name="T1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3">
                    <a:moveTo>
                      <a:pt x="14" y="6"/>
                    </a:moveTo>
                    <a:lnTo>
                      <a:pt x="16" y="25"/>
                    </a:lnTo>
                    <a:lnTo>
                      <a:pt x="14" y="33"/>
                    </a:lnTo>
                    <a:lnTo>
                      <a:pt x="3" y="29"/>
                    </a:lnTo>
                    <a:lnTo>
                      <a:pt x="1" y="23"/>
                    </a:lnTo>
                    <a:lnTo>
                      <a:pt x="0" y="15"/>
                    </a:lnTo>
                    <a:lnTo>
                      <a:pt x="5" y="4"/>
                    </a:lnTo>
                    <a:lnTo>
                      <a:pt x="7" y="0"/>
                    </a:lnTo>
                    <a:lnTo>
                      <a:pt x="14" y="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63" name="Freeform 93"/>
              <p:cNvSpPr>
                <a:spLocks/>
              </p:cNvSpPr>
              <p:nvPr/>
            </p:nvSpPr>
            <p:spPr bwMode="auto">
              <a:xfrm>
                <a:off x="4370" y="1728"/>
                <a:ext cx="225" cy="188"/>
              </a:xfrm>
              <a:custGeom>
                <a:avLst/>
                <a:gdLst>
                  <a:gd name="T0" fmla="*/ 4 w 225"/>
                  <a:gd name="T1" fmla="*/ 60 h 188"/>
                  <a:gd name="T2" fmla="*/ 30 w 225"/>
                  <a:gd name="T3" fmla="*/ 68 h 188"/>
                  <a:gd name="T4" fmla="*/ 37 w 225"/>
                  <a:gd name="T5" fmla="*/ 53 h 188"/>
                  <a:gd name="T6" fmla="*/ 56 w 225"/>
                  <a:gd name="T7" fmla="*/ 44 h 188"/>
                  <a:gd name="T8" fmla="*/ 59 w 225"/>
                  <a:gd name="T9" fmla="*/ 27 h 188"/>
                  <a:gd name="T10" fmla="*/ 85 w 225"/>
                  <a:gd name="T11" fmla="*/ 22 h 188"/>
                  <a:gd name="T12" fmla="*/ 108 w 225"/>
                  <a:gd name="T13" fmla="*/ 27 h 188"/>
                  <a:gd name="T14" fmla="*/ 114 w 225"/>
                  <a:gd name="T15" fmla="*/ 33 h 188"/>
                  <a:gd name="T16" fmla="*/ 136 w 225"/>
                  <a:gd name="T17" fmla="*/ 19 h 188"/>
                  <a:gd name="T18" fmla="*/ 148 w 225"/>
                  <a:gd name="T19" fmla="*/ 18 h 188"/>
                  <a:gd name="T20" fmla="*/ 153 w 225"/>
                  <a:gd name="T21" fmla="*/ 3 h 188"/>
                  <a:gd name="T22" fmla="*/ 156 w 225"/>
                  <a:gd name="T23" fmla="*/ 0 h 188"/>
                  <a:gd name="T24" fmla="*/ 170 w 225"/>
                  <a:gd name="T25" fmla="*/ 12 h 188"/>
                  <a:gd name="T26" fmla="*/ 175 w 225"/>
                  <a:gd name="T27" fmla="*/ 37 h 188"/>
                  <a:gd name="T28" fmla="*/ 202 w 225"/>
                  <a:gd name="T29" fmla="*/ 20 h 188"/>
                  <a:gd name="T30" fmla="*/ 225 w 225"/>
                  <a:gd name="T31" fmla="*/ 22 h 188"/>
                  <a:gd name="T32" fmla="*/ 224 w 225"/>
                  <a:gd name="T33" fmla="*/ 33 h 188"/>
                  <a:gd name="T34" fmla="*/ 215 w 225"/>
                  <a:gd name="T35" fmla="*/ 34 h 188"/>
                  <a:gd name="T36" fmla="*/ 189 w 225"/>
                  <a:gd name="T37" fmla="*/ 38 h 188"/>
                  <a:gd name="T38" fmla="*/ 178 w 225"/>
                  <a:gd name="T39" fmla="*/ 48 h 188"/>
                  <a:gd name="T40" fmla="*/ 180 w 225"/>
                  <a:gd name="T41" fmla="*/ 85 h 188"/>
                  <a:gd name="T42" fmla="*/ 165 w 225"/>
                  <a:gd name="T43" fmla="*/ 93 h 188"/>
                  <a:gd name="T44" fmla="*/ 170 w 225"/>
                  <a:gd name="T45" fmla="*/ 107 h 188"/>
                  <a:gd name="T46" fmla="*/ 159 w 225"/>
                  <a:gd name="T47" fmla="*/ 112 h 188"/>
                  <a:gd name="T48" fmla="*/ 154 w 225"/>
                  <a:gd name="T49" fmla="*/ 142 h 188"/>
                  <a:gd name="T50" fmla="*/ 140 w 225"/>
                  <a:gd name="T51" fmla="*/ 137 h 188"/>
                  <a:gd name="T52" fmla="*/ 113 w 225"/>
                  <a:gd name="T53" fmla="*/ 157 h 188"/>
                  <a:gd name="T54" fmla="*/ 115 w 225"/>
                  <a:gd name="T55" fmla="*/ 177 h 188"/>
                  <a:gd name="T56" fmla="*/ 79 w 225"/>
                  <a:gd name="T57" fmla="*/ 188 h 188"/>
                  <a:gd name="T58" fmla="*/ 47 w 225"/>
                  <a:gd name="T59" fmla="*/ 188 h 188"/>
                  <a:gd name="T60" fmla="*/ 20 w 225"/>
                  <a:gd name="T61" fmla="*/ 179 h 188"/>
                  <a:gd name="T62" fmla="*/ 30 w 225"/>
                  <a:gd name="T63" fmla="*/ 159 h 188"/>
                  <a:gd name="T64" fmla="*/ 32 w 225"/>
                  <a:gd name="T65" fmla="*/ 154 h 188"/>
                  <a:gd name="T66" fmla="*/ 27 w 225"/>
                  <a:gd name="T67" fmla="*/ 147 h 188"/>
                  <a:gd name="T68" fmla="*/ 14 w 225"/>
                  <a:gd name="T69" fmla="*/ 144 h 188"/>
                  <a:gd name="T70" fmla="*/ 0 w 225"/>
                  <a:gd name="T71" fmla="*/ 102 h 188"/>
                  <a:gd name="T72" fmla="*/ 4 w 225"/>
                  <a:gd name="T7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5" h="188">
                    <a:moveTo>
                      <a:pt x="4" y="60"/>
                    </a:moveTo>
                    <a:lnTo>
                      <a:pt x="30" y="68"/>
                    </a:lnTo>
                    <a:lnTo>
                      <a:pt x="37" y="53"/>
                    </a:lnTo>
                    <a:lnTo>
                      <a:pt x="56" y="44"/>
                    </a:lnTo>
                    <a:lnTo>
                      <a:pt x="59" y="27"/>
                    </a:lnTo>
                    <a:lnTo>
                      <a:pt x="85" y="22"/>
                    </a:lnTo>
                    <a:lnTo>
                      <a:pt x="108" y="27"/>
                    </a:lnTo>
                    <a:lnTo>
                      <a:pt x="114" y="33"/>
                    </a:lnTo>
                    <a:lnTo>
                      <a:pt x="136" y="19"/>
                    </a:lnTo>
                    <a:lnTo>
                      <a:pt x="148" y="18"/>
                    </a:lnTo>
                    <a:lnTo>
                      <a:pt x="153" y="3"/>
                    </a:lnTo>
                    <a:lnTo>
                      <a:pt x="156" y="0"/>
                    </a:lnTo>
                    <a:lnTo>
                      <a:pt x="170" y="12"/>
                    </a:lnTo>
                    <a:lnTo>
                      <a:pt x="175" y="37"/>
                    </a:lnTo>
                    <a:lnTo>
                      <a:pt x="202" y="20"/>
                    </a:lnTo>
                    <a:lnTo>
                      <a:pt x="225" y="22"/>
                    </a:lnTo>
                    <a:lnTo>
                      <a:pt x="224" y="33"/>
                    </a:lnTo>
                    <a:lnTo>
                      <a:pt x="215" y="34"/>
                    </a:lnTo>
                    <a:lnTo>
                      <a:pt x="189" y="38"/>
                    </a:lnTo>
                    <a:lnTo>
                      <a:pt x="178" y="48"/>
                    </a:lnTo>
                    <a:lnTo>
                      <a:pt x="180" y="85"/>
                    </a:lnTo>
                    <a:lnTo>
                      <a:pt x="165" y="93"/>
                    </a:lnTo>
                    <a:lnTo>
                      <a:pt x="170" y="107"/>
                    </a:lnTo>
                    <a:lnTo>
                      <a:pt x="159" y="112"/>
                    </a:lnTo>
                    <a:lnTo>
                      <a:pt x="154" y="142"/>
                    </a:lnTo>
                    <a:lnTo>
                      <a:pt x="140" y="137"/>
                    </a:lnTo>
                    <a:lnTo>
                      <a:pt x="113" y="157"/>
                    </a:lnTo>
                    <a:lnTo>
                      <a:pt x="115" y="177"/>
                    </a:lnTo>
                    <a:lnTo>
                      <a:pt x="79" y="188"/>
                    </a:lnTo>
                    <a:lnTo>
                      <a:pt x="47" y="188"/>
                    </a:lnTo>
                    <a:lnTo>
                      <a:pt x="20" y="179"/>
                    </a:lnTo>
                    <a:lnTo>
                      <a:pt x="30" y="159"/>
                    </a:lnTo>
                    <a:lnTo>
                      <a:pt x="32" y="154"/>
                    </a:lnTo>
                    <a:lnTo>
                      <a:pt x="27" y="147"/>
                    </a:lnTo>
                    <a:lnTo>
                      <a:pt x="14" y="144"/>
                    </a:lnTo>
                    <a:lnTo>
                      <a:pt x="0" y="102"/>
                    </a:lnTo>
                    <a:lnTo>
                      <a:pt x="4" y="6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64" name="Freeform 94"/>
              <p:cNvSpPr>
                <a:spLocks/>
              </p:cNvSpPr>
              <p:nvPr/>
            </p:nvSpPr>
            <p:spPr bwMode="auto">
              <a:xfrm>
                <a:off x="4893" y="1938"/>
                <a:ext cx="59" cy="34"/>
              </a:xfrm>
              <a:custGeom>
                <a:avLst/>
                <a:gdLst>
                  <a:gd name="T0" fmla="*/ 12 w 59"/>
                  <a:gd name="T1" fmla="*/ 0 h 34"/>
                  <a:gd name="T2" fmla="*/ 48 w 59"/>
                  <a:gd name="T3" fmla="*/ 9 h 34"/>
                  <a:gd name="T4" fmla="*/ 59 w 59"/>
                  <a:gd name="T5" fmla="*/ 30 h 34"/>
                  <a:gd name="T6" fmla="*/ 38 w 59"/>
                  <a:gd name="T7" fmla="*/ 29 h 34"/>
                  <a:gd name="T8" fmla="*/ 17 w 59"/>
                  <a:gd name="T9" fmla="*/ 34 h 34"/>
                  <a:gd name="T10" fmla="*/ 0 w 59"/>
                  <a:gd name="T11" fmla="*/ 27 h 34"/>
                  <a:gd name="T12" fmla="*/ 3 w 59"/>
                  <a:gd name="T13" fmla="*/ 15 h 34"/>
                  <a:gd name="T14" fmla="*/ 12 w 5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4">
                    <a:moveTo>
                      <a:pt x="12" y="0"/>
                    </a:moveTo>
                    <a:lnTo>
                      <a:pt x="48" y="9"/>
                    </a:lnTo>
                    <a:lnTo>
                      <a:pt x="59" y="30"/>
                    </a:lnTo>
                    <a:lnTo>
                      <a:pt x="38" y="29"/>
                    </a:lnTo>
                    <a:lnTo>
                      <a:pt x="17" y="34"/>
                    </a:lnTo>
                    <a:lnTo>
                      <a:pt x="0" y="27"/>
                    </a:lnTo>
                    <a:lnTo>
                      <a:pt x="3" y="15"/>
                    </a:lnTo>
                    <a:lnTo>
                      <a:pt x="12"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65" name="Freeform 95"/>
              <p:cNvSpPr>
                <a:spLocks/>
              </p:cNvSpPr>
              <p:nvPr/>
            </p:nvSpPr>
            <p:spPr bwMode="auto">
              <a:xfrm>
                <a:off x="4882" y="1977"/>
                <a:ext cx="98" cy="118"/>
              </a:xfrm>
              <a:custGeom>
                <a:avLst/>
                <a:gdLst>
                  <a:gd name="T0" fmla="*/ 64 w 98"/>
                  <a:gd name="T1" fmla="*/ 50 h 118"/>
                  <a:gd name="T2" fmla="*/ 75 w 98"/>
                  <a:gd name="T3" fmla="*/ 73 h 118"/>
                  <a:gd name="T4" fmla="*/ 84 w 98"/>
                  <a:gd name="T5" fmla="*/ 55 h 118"/>
                  <a:gd name="T6" fmla="*/ 98 w 98"/>
                  <a:gd name="T7" fmla="*/ 95 h 118"/>
                  <a:gd name="T8" fmla="*/ 94 w 98"/>
                  <a:gd name="T9" fmla="*/ 118 h 118"/>
                  <a:gd name="T10" fmla="*/ 73 w 98"/>
                  <a:gd name="T11" fmla="*/ 76 h 118"/>
                  <a:gd name="T12" fmla="*/ 67 w 98"/>
                  <a:gd name="T13" fmla="*/ 91 h 118"/>
                  <a:gd name="T14" fmla="*/ 35 w 98"/>
                  <a:gd name="T15" fmla="*/ 99 h 118"/>
                  <a:gd name="T16" fmla="*/ 27 w 98"/>
                  <a:gd name="T17" fmla="*/ 68 h 118"/>
                  <a:gd name="T18" fmla="*/ 19 w 98"/>
                  <a:gd name="T19" fmla="*/ 48 h 118"/>
                  <a:gd name="T20" fmla="*/ 8 w 98"/>
                  <a:gd name="T21" fmla="*/ 38 h 118"/>
                  <a:gd name="T22" fmla="*/ 15 w 98"/>
                  <a:gd name="T23" fmla="*/ 23 h 118"/>
                  <a:gd name="T24" fmla="*/ 0 w 98"/>
                  <a:gd name="T25" fmla="*/ 11 h 118"/>
                  <a:gd name="T26" fmla="*/ 9 w 98"/>
                  <a:gd name="T27" fmla="*/ 0 h 118"/>
                  <a:gd name="T28" fmla="*/ 29 w 98"/>
                  <a:gd name="T29" fmla="*/ 5 h 118"/>
                  <a:gd name="T30" fmla="*/ 37 w 98"/>
                  <a:gd name="T31" fmla="*/ 23 h 118"/>
                  <a:gd name="T32" fmla="*/ 83 w 98"/>
                  <a:gd name="T33" fmla="*/ 28 h 118"/>
                  <a:gd name="T34" fmla="*/ 79 w 98"/>
                  <a:gd name="T35" fmla="*/ 46 h 118"/>
                  <a:gd name="T36" fmla="*/ 64 w 98"/>
                  <a:gd name="T37"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18">
                    <a:moveTo>
                      <a:pt x="64" y="50"/>
                    </a:moveTo>
                    <a:lnTo>
                      <a:pt x="75" y="73"/>
                    </a:lnTo>
                    <a:lnTo>
                      <a:pt x="84" y="55"/>
                    </a:lnTo>
                    <a:lnTo>
                      <a:pt x="98" y="95"/>
                    </a:lnTo>
                    <a:lnTo>
                      <a:pt x="94" y="118"/>
                    </a:lnTo>
                    <a:lnTo>
                      <a:pt x="73" y="76"/>
                    </a:lnTo>
                    <a:lnTo>
                      <a:pt x="67" y="91"/>
                    </a:lnTo>
                    <a:lnTo>
                      <a:pt x="35" y="99"/>
                    </a:lnTo>
                    <a:lnTo>
                      <a:pt x="27" y="68"/>
                    </a:lnTo>
                    <a:lnTo>
                      <a:pt x="19" y="48"/>
                    </a:lnTo>
                    <a:lnTo>
                      <a:pt x="8" y="38"/>
                    </a:lnTo>
                    <a:lnTo>
                      <a:pt x="15" y="23"/>
                    </a:lnTo>
                    <a:lnTo>
                      <a:pt x="0" y="11"/>
                    </a:lnTo>
                    <a:lnTo>
                      <a:pt x="9" y="0"/>
                    </a:lnTo>
                    <a:lnTo>
                      <a:pt x="29" y="5"/>
                    </a:lnTo>
                    <a:lnTo>
                      <a:pt x="37" y="23"/>
                    </a:lnTo>
                    <a:lnTo>
                      <a:pt x="83" y="28"/>
                    </a:lnTo>
                    <a:lnTo>
                      <a:pt x="79" y="46"/>
                    </a:lnTo>
                    <a:lnTo>
                      <a:pt x="64" y="5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66" name="Freeform 96"/>
              <p:cNvSpPr>
                <a:spLocks/>
              </p:cNvSpPr>
              <p:nvPr/>
            </p:nvSpPr>
            <p:spPr bwMode="auto">
              <a:xfrm>
                <a:off x="4772" y="2319"/>
                <a:ext cx="44" cy="83"/>
              </a:xfrm>
              <a:custGeom>
                <a:avLst/>
                <a:gdLst>
                  <a:gd name="T0" fmla="*/ 7 w 44"/>
                  <a:gd name="T1" fmla="*/ 0 h 83"/>
                  <a:gd name="T2" fmla="*/ 21 w 44"/>
                  <a:gd name="T3" fmla="*/ 15 h 83"/>
                  <a:gd name="T4" fmla="*/ 44 w 44"/>
                  <a:gd name="T5" fmla="*/ 57 h 83"/>
                  <a:gd name="T6" fmla="*/ 35 w 44"/>
                  <a:gd name="T7" fmla="*/ 78 h 83"/>
                  <a:gd name="T8" fmla="*/ 14 w 44"/>
                  <a:gd name="T9" fmla="*/ 83 h 83"/>
                  <a:gd name="T10" fmla="*/ 0 w 44"/>
                  <a:gd name="T11" fmla="*/ 47 h 83"/>
                  <a:gd name="T12" fmla="*/ 7 w 4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44" h="83">
                    <a:moveTo>
                      <a:pt x="7" y="0"/>
                    </a:moveTo>
                    <a:lnTo>
                      <a:pt x="21" y="15"/>
                    </a:lnTo>
                    <a:lnTo>
                      <a:pt x="44" y="57"/>
                    </a:lnTo>
                    <a:lnTo>
                      <a:pt x="35" y="78"/>
                    </a:lnTo>
                    <a:lnTo>
                      <a:pt x="14" y="83"/>
                    </a:lnTo>
                    <a:lnTo>
                      <a:pt x="0" y="47"/>
                    </a:lnTo>
                    <a:lnTo>
                      <a:pt x="7"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67" name="Freeform 97"/>
              <p:cNvSpPr>
                <a:spLocks/>
              </p:cNvSpPr>
              <p:nvPr/>
            </p:nvSpPr>
            <p:spPr bwMode="auto">
              <a:xfrm>
                <a:off x="4976" y="1935"/>
                <a:ext cx="158" cy="386"/>
              </a:xfrm>
              <a:custGeom>
                <a:avLst/>
                <a:gdLst>
                  <a:gd name="T0" fmla="*/ 90 w 158"/>
                  <a:gd name="T1" fmla="*/ 20 h 386"/>
                  <a:gd name="T2" fmla="*/ 98 w 158"/>
                  <a:gd name="T3" fmla="*/ 55 h 386"/>
                  <a:gd name="T4" fmla="*/ 80 w 158"/>
                  <a:gd name="T5" fmla="*/ 81 h 386"/>
                  <a:gd name="T6" fmla="*/ 93 w 158"/>
                  <a:gd name="T7" fmla="*/ 92 h 386"/>
                  <a:gd name="T8" fmla="*/ 97 w 158"/>
                  <a:gd name="T9" fmla="*/ 92 h 386"/>
                  <a:gd name="T10" fmla="*/ 119 w 158"/>
                  <a:gd name="T11" fmla="*/ 110 h 386"/>
                  <a:gd name="T12" fmla="*/ 130 w 158"/>
                  <a:gd name="T13" fmla="*/ 135 h 386"/>
                  <a:gd name="T14" fmla="*/ 158 w 158"/>
                  <a:gd name="T15" fmla="*/ 141 h 386"/>
                  <a:gd name="T16" fmla="*/ 147 w 158"/>
                  <a:gd name="T17" fmla="*/ 158 h 386"/>
                  <a:gd name="T18" fmla="*/ 140 w 158"/>
                  <a:gd name="T19" fmla="*/ 162 h 386"/>
                  <a:gd name="T20" fmla="*/ 114 w 158"/>
                  <a:gd name="T21" fmla="*/ 182 h 386"/>
                  <a:gd name="T22" fmla="*/ 105 w 158"/>
                  <a:gd name="T23" fmla="*/ 185 h 386"/>
                  <a:gd name="T24" fmla="*/ 102 w 158"/>
                  <a:gd name="T25" fmla="*/ 205 h 386"/>
                  <a:gd name="T26" fmla="*/ 108 w 158"/>
                  <a:gd name="T27" fmla="*/ 222 h 386"/>
                  <a:gd name="T28" fmla="*/ 130 w 158"/>
                  <a:gd name="T29" fmla="*/ 248 h 386"/>
                  <a:gd name="T30" fmla="*/ 123 w 158"/>
                  <a:gd name="T31" fmla="*/ 278 h 386"/>
                  <a:gd name="T32" fmla="*/ 143 w 158"/>
                  <a:gd name="T33" fmla="*/ 301 h 386"/>
                  <a:gd name="T34" fmla="*/ 144 w 158"/>
                  <a:gd name="T35" fmla="*/ 317 h 386"/>
                  <a:gd name="T36" fmla="*/ 154 w 158"/>
                  <a:gd name="T37" fmla="*/ 345 h 386"/>
                  <a:gd name="T38" fmla="*/ 140 w 158"/>
                  <a:gd name="T39" fmla="*/ 386 h 386"/>
                  <a:gd name="T40" fmla="*/ 135 w 158"/>
                  <a:gd name="T41" fmla="*/ 325 h 386"/>
                  <a:gd name="T42" fmla="*/ 117 w 158"/>
                  <a:gd name="T43" fmla="*/ 276 h 386"/>
                  <a:gd name="T44" fmla="*/ 94 w 158"/>
                  <a:gd name="T45" fmla="*/ 231 h 386"/>
                  <a:gd name="T46" fmla="*/ 92 w 158"/>
                  <a:gd name="T47" fmla="*/ 247 h 386"/>
                  <a:gd name="T48" fmla="*/ 72 w 158"/>
                  <a:gd name="T49" fmla="*/ 266 h 386"/>
                  <a:gd name="T50" fmla="*/ 49 w 158"/>
                  <a:gd name="T51" fmla="*/ 260 h 386"/>
                  <a:gd name="T52" fmla="*/ 50 w 158"/>
                  <a:gd name="T53" fmla="*/ 225 h 386"/>
                  <a:gd name="T54" fmla="*/ 9 w 158"/>
                  <a:gd name="T55" fmla="*/ 167 h 386"/>
                  <a:gd name="T56" fmla="*/ 0 w 158"/>
                  <a:gd name="T57" fmla="*/ 160 h 386"/>
                  <a:gd name="T58" fmla="*/ 4 w 158"/>
                  <a:gd name="T59" fmla="*/ 137 h 386"/>
                  <a:gd name="T60" fmla="*/ 13 w 158"/>
                  <a:gd name="T61" fmla="*/ 131 h 386"/>
                  <a:gd name="T62" fmla="*/ 8 w 158"/>
                  <a:gd name="T63" fmla="*/ 91 h 386"/>
                  <a:gd name="T64" fmla="*/ 25 w 158"/>
                  <a:gd name="T65" fmla="*/ 95 h 386"/>
                  <a:gd name="T66" fmla="*/ 33 w 158"/>
                  <a:gd name="T67" fmla="*/ 38 h 386"/>
                  <a:gd name="T68" fmla="*/ 60 w 158"/>
                  <a:gd name="T69" fmla="*/ 23 h 386"/>
                  <a:gd name="T70" fmla="*/ 64 w 158"/>
                  <a:gd name="T71" fmla="*/ 5 h 386"/>
                  <a:gd name="T72" fmla="*/ 69 w 158"/>
                  <a:gd name="T73" fmla="*/ 0 h 386"/>
                  <a:gd name="T74" fmla="*/ 90 w 158"/>
                  <a:gd name="T75" fmla="*/ 2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 h="386">
                    <a:moveTo>
                      <a:pt x="90" y="20"/>
                    </a:moveTo>
                    <a:lnTo>
                      <a:pt x="98" y="55"/>
                    </a:lnTo>
                    <a:lnTo>
                      <a:pt x="80" y="81"/>
                    </a:lnTo>
                    <a:lnTo>
                      <a:pt x="93" y="92"/>
                    </a:lnTo>
                    <a:lnTo>
                      <a:pt x="97" y="92"/>
                    </a:lnTo>
                    <a:lnTo>
                      <a:pt x="119" y="110"/>
                    </a:lnTo>
                    <a:lnTo>
                      <a:pt x="130" y="135"/>
                    </a:lnTo>
                    <a:lnTo>
                      <a:pt x="158" y="141"/>
                    </a:lnTo>
                    <a:lnTo>
                      <a:pt x="147" y="158"/>
                    </a:lnTo>
                    <a:lnTo>
                      <a:pt x="140" y="162"/>
                    </a:lnTo>
                    <a:lnTo>
                      <a:pt x="114" y="182"/>
                    </a:lnTo>
                    <a:lnTo>
                      <a:pt x="105" y="185"/>
                    </a:lnTo>
                    <a:lnTo>
                      <a:pt x="102" y="205"/>
                    </a:lnTo>
                    <a:lnTo>
                      <a:pt x="108" y="222"/>
                    </a:lnTo>
                    <a:lnTo>
                      <a:pt x="130" y="248"/>
                    </a:lnTo>
                    <a:lnTo>
                      <a:pt x="123" y="278"/>
                    </a:lnTo>
                    <a:lnTo>
                      <a:pt x="143" y="301"/>
                    </a:lnTo>
                    <a:lnTo>
                      <a:pt x="144" y="317"/>
                    </a:lnTo>
                    <a:lnTo>
                      <a:pt x="154" y="345"/>
                    </a:lnTo>
                    <a:lnTo>
                      <a:pt x="140" y="386"/>
                    </a:lnTo>
                    <a:lnTo>
                      <a:pt x="135" y="325"/>
                    </a:lnTo>
                    <a:lnTo>
                      <a:pt x="117" y="276"/>
                    </a:lnTo>
                    <a:lnTo>
                      <a:pt x="94" y="231"/>
                    </a:lnTo>
                    <a:lnTo>
                      <a:pt x="92" y="247"/>
                    </a:lnTo>
                    <a:lnTo>
                      <a:pt x="72" y="266"/>
                    </a:lnTo>
                    <a:lnTo>
                      <a:pt x="49" y="260"/>
                    </a:lnTo>
                    <a:lnTo>
                      <a:pt x="50" y="225"/>
                    </a:lnTo>
                    <a:lnTo>
                      <a:pt x="9" y="167"/>
                    </a:lnTo>
                    <a:lnTo>
                      <a:pt x="0" y="160"/>
                    </a:lnTo>
                    <a:lnTo>
                      <a:pt x="4" y="137"/>
                    </a:lnTo>
                    <a:lnTo>
                      <a:pt x="13" y="131"/>
                    </a:lnTo>
                    <a:lnTo>
                      <a:pt x="8" y="91"/>
                    </a:lnTo>
                    <a:lnTo>
                      <a:pt x="25" y="95"/>
                    </a:lnTo>
                    <a:lnTo>
                      <a:pt x="33" y="38"/>
                    </a:lnTo>
                    <a:lnTo>
                      <a:pt x="60" y="23"/>
                    </a:lnTo>
                    <a:lnTo>
                      <a:pt x="64" y="5"/>
                    </a:lnTo>
                    <a:lnTo>
                      <a:pt x="69" y="0"/>
                    </a:lnTo>
                    <a:lnTo>
                      <a:pt x="90" y="2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68" name="Freeform 98"/>
              <p:cNvSpPr>
                <a:spLocks/>
              </p:cNvSpPr>
              <p:nvPr/>
            </p:nvSpPr>
            <p:spPr bwMode="auto">
              <a:xfrm>
                <a:off x="5078" y="2097"/>
                <a:ext cx="154" cy="312"/>
              </a:xfrm>
              <a:custGeom>
                <a:avLst/>
                <a:gdLst>
                  <a:gd name="T0" fmla="*/ 52 w 154"/>
                  <a:gd name="T1" fmla="*/ 26 h 312"/>
                  <a:gd name="T2" fmla="*/ 65 w 154"/>
                  <a:gd name="T3" fmla="*/ 23 h 312"/>
                  <a:gd name="T4" fmla="*/ 64 w 154"/>
                  <a:gd name="T5" fmla="*/ 39 h 312"/>
                  <a:gd name="T6" fmla="*/ 67 w 154"/>
                  <a:gd name="T7" fmla="*/ 65 h 312"/>
                  <a:gd name="T8" fmla="*/ 87 w 154"/>
                  <a:gd name="T9" fmla="*/ 51 h 312"/>
                  <a:gd name="T10" fmla="*/ 101 w 154"/>
                  <a:gd name="T11" fmla="*/ 53 h 312"/>
                  <a:gd name="T12" fmla="*/ 112 w 154"/>
                  <a:gd name="T13" fmla="*/ 46 h 312"/>
                  <a:gd name="T14" fmla="*/ 135 w 154"/>
                  <a:gd name="T15" fmla="*/ 66 h 312"/>
                  <a:gd name="T16" fmla="*/ 136 w 154"/>
                  <a:gd name="T17" fmla="*/ 85 h 312"/>
                  <a:gd name="T18" fmla="*/ 154 w 154"/>
                  <a:gd name="T19" fmla="*/ 103 h 312"/>
                  <a:gd name="T20" fmla="*/ 151 w 154"/>
                  <a:gd name="T21" fmla="*/ 133 h 312"/>
                  <a:gd name="T22" fmla="*/ 119 w 154"/>
                  <a:gd name="T23" fmla="*/ 129 h 312"/>
                  <a:gd name="T24" fmla="*/ 107 w 154"/>
                  <a:gd name="T25" fmla="*/ 134 h 312"/>
                  <a:gd name="T26" fmla="*/ 101 w 154"/>
                  <a:gd name="T27" fmla="*/ 152 h 312"/>
                  <a:gd name="T28" fmla="*/ 110 w 154"/>
                  <a:gd name="T29" fmla="*/ 180 h 312"/>
                  <a:gd name="T30" fmla="*/ 76 w 154"/>
                  <a:gd name="T31" fmla="*/ 164 h 312"/>
                  <a:gd name="T32" fmla="*/ 75 w 154"/>
                  <a:gd name="T33" fmla="*/ 148 h 312"/>
                  <a:gd name="T34" fmla="*/ 56 w 154"/>
                  <a:gd name="T35" fmla="*/ 150 h 312"/>
                  <a:gd name="T36" fmla="*/ 61 w 154"/>
                  <a:gd name="T37" fmla="*/ 175 h 312"/>
                  <a:gd name="T38" fmla="*/ 47 w 154"/>
                  <a:gd name="T39" fmla="*/ 214 h 312"/>
                  <a:gd name="T40" fmla="*/ 52 w 154"/>
                  <a:gd name="T41" fmla="*/ 238 h 312"/>
                  <a:gd name="T42" fmla="*/ 64 w 154"/>
                  <a:gd name="T43" fmla="*/ 233 h 312"/>
                  <a:gd name="T44" fmla="*/ 72 w 154"/>
                  <a:gd name="T45" fmla="*/ 258 h 312"/>
                  <a:gd name="T46" fmla="*/ 82 w 154"/>
                  <a:gd name="T47" fmla="*/ 284 h 312"/>
                  <a:gd name="T48" fmla="*/ 96 w 154"/>
                  <a:gd name="T49" fmla="*/ 287 h 312"/>
                  <a:gd name="T50" fmla="*/ 107 w 154"/>
                  <a:gd name="T51" fmla="*/ 297 h 312"/>
                  <a:gd name="T52" fmla="*/ 104 w 154"/>
                  <a:gd name="T53" fmla="*/ 308 h 312"/>
                  <a:gd name="T54" fmla="*/ 96 w 154"/>
                  <a:gd name="T55" fmla="*/ 305 h 312"/>
                  <a:gd name="T56" fmla="*/ 90 w 154"/>
                  <a:gd name="T57" fmla="*/ 312 h 312"/>
                  <a:gd name="T58" fmla="*/ 90 w 154"/>
                  <a:gd name="T59" fmla="*/ 297 h 312"/>
                  <a:gd name="T60" fmla="*/ 71 w 154"/>
                  <a:gd name="T61" fmla="*/ 285 h 312"/>
                  <a:gd name="T62" fmla="*/ 70 w 154"/>
                  <a:gd name="T63" fmla="*/ 294 h 312"/>
                  <a:gd name="T64" fmla="*/ 41 w 154"/>
                  <a:gd name="T65" fmla="*/ 255 h 312"/>
                  <a:gd name="T66" fmla="*/ 36 w 154"/>
                  <a:gd name="T67" fmla="*/ 260 h 312"/>
                  <a:gd name="T68" fmla="*/ 32 w 154"/>
                  <a:gd name="T69" fmla="*/ 240 h 312"/>
                  <a:gd name="T70" fmla="*/ 52 w 154"/>
                  <a:gd name="T71" fmla="*/ 183 h 312"/>
                  <a:gd name="T72" fmla="*/ 42 w 154"/>
                  <a:gd name="T73" fmla="*/ 155 h 312"/>
                  <a:gd name="T74" fmla="*/ 41 w 154"/>
                  <a:gd name="T75" fmla="*/ 139 h 312"/>
                  <a:gd name="T76" fmla="*/ 21 w 154"/>
                  <a:gd name="T77" fmla="*/ 116 h 312"/>
                  <a:gd name="T78" fmla="*/ 28 w 154"/>
                  <a:gd name="T79" fmla="*/ 86 h 312"/>
                  <a:gd name="T80" fmla="*/ 6 w 154"/>
                  <a:gd name="T81" fmla="*/ 60 h 312"/>
                  <a:gd name="T82" fmla="*/ 0 w 154"/>
                  <a:gd name="T83" fmla="*/ 43 h 312"/>
                  <a:gd name="T84" fmla="*/ 3 w 154"/>
                  <a:gd name="T85" fmla="*/ 23 h 312"/>
                  <a:gd name="T86" fmla="*/ 12 w 154"/>
                  <a:gd name="T87" fmla="*/ 20 h 312"/>
                  <a:gd name="T88" fmla="*/ 38 w 154"/>
                  <a:gd name="T89" fmla="*/ 0 h 312"/>
                  <a:gd name="T90" fmla="*/ 49 w 154"/>
                  <a:gd name="T91" fmla="*/ 9 h 312"/>
                  <a:gd name="T92" fmla="*/ 52 w 154"/>
                  <a:gd name="T93" fmla="*/ 2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 h="312">
                    <a:moveTo>
                      <a:pt x="52" y="26"/>
                    </a:moveTo>
                    <a:lnTo>
                      <a:pt x="65" y="23"/>
                    </a:lnTo>
                    <a:lnTo>
                      <a:pt x="64" y="39"/>
                    </a:lnTo>
                    <a:lnTo>
                      <a:pt x="67" y="65"/>
                    </a:lnTo>
                    <a:lnTo>
                      <a:pt x="87" y="51"/>
                    </a:lnTo>
                    <a:lnTo>
                      <a:pt x="101" y="53"/>
                    </a:lnTo>
                    <a:lnTo>
                      <a:pt x="112" y="46"/>
                    </a:lnTo>
                    <a:lnTo>
                      <a:pt x="135" y="66"/>
                    </a:lnTo>
                    <a:lnTo>
                      <a:pt x="136" y="85"/>
                    </a:lnTo>
                    <a:lnTo>
                      <a:pt x="154" y="103"/>
                    </a:lnTo>
                    <a:lnTo>
                      <a:pt x="151" y="133"/>
                    </a:lnTo>
                    <a:lnTo>
                      <a:pt x="119" y="129"/>
                    </a:lnTo>
                    <a:lnTo>
                      <a:pt x="107" y="134"/>
                    </a:lnTo>
                    <a:lnTo>
                      <a:pt x="101" y="152"/>
                    </a:lnTo>
                    <a:lnTo>
                      <a:pt x="110" y="180"/>
                    </a:lnTo>
                    <a:lnTo>
                      <a:pt x="76" y="164"/>
                    </a:lnTo>
                    <a:lnTo>
                      <a:pt x="75" y="148"/>
                    </a:lnTo>
                    <a:lnTo>
                      <a:pt x="56" y="150"/>
                    </a:lnTo>
                    <a:lnTo>
                      <a:pt x="61" y="175"/>
                    </a:lnTo>
                    <a:lnTo>
                      <a:pt x="47" y="214"/>
                    </a:lnTo>
                    <a:lnTo>
                      <a:pt x="52" y="238"/>
                    </a:lnTo>
                    <a:lnTo>
                      <a:pt x="64" y="233"/>
                    </a:lnTo>
                    <a:lnTo>
                      <a:pt x="72" y="258"/>
                    </a:lnTo>
                    <a:lnTo>
                      <a:pt x="82" y="284"/>
                    </a:lnTo>
                    <a:lnTo>
                      <a:pt x="96" y="287"/>
                    </a:lnTo>
                    <a:lnTo>
                      <a:pt x="107" y="297"/>
                    </a:lnTo>
                    <a:lnTo>
                      <a:pt x="104" y="308"/>
                    </a:lnTo>
                    <a:lnTo>
                      <a:pt x="96" y="305"/>
                    </a:lnTo>
                    <a:lnTo>
                      <a:pt x="90" y="312"/>
                    </a:lnTo>
                    <a:lnTo>
                      <a:pt x="90" y="297"/>
                    </a:lnTo>
                    <a:lnTo>
                      <a:pt x="71" y="285"/>
                    </a:lnTo>
                    <a:lnTo>
                      <a:pt x="70" y="294"/>
                    </a:lnTo>
                    <a:lnTo>
                      <a:pt x="41" y="255"/>
                    </a:lnTo>
                    <a:lnTo>
                      <a:pt x="36" y="260"/>
                    </a:lnTo>
                    <a:lnTo>
                      <a:pt x="32" y="240"/>
                    </a:lnTo>
                    <a:lnTo>
                      <a:pt x="52" y="183"/>
                    </a:lnTo>
                    <a:lnTo>
                      <a:pt x="42" y="155"/>
                    </a:lnTo>
                    <a:lnTo>
                      <a:pt x="41" y="139"/>
                    </a:lnTo>
                    <a:lnTo>
                      <a:pt x="21" y="116"/>
                    </a:lnTo>
                    <a:lnTo>
                      <a:pt x="28" y="86"/>
                    </a:lnTo>
                    <a:lnTo>
                      <a:pt x="6" y="60"/>
                    </a:lnTo>
                    <a:lnTo>
                      <a:pt x="0" y="43"/>
                    </a:lnTo>
                    <a:lnTo>
                      <a:pt x="3" y="23"/>
                    </a:lnTo>
                    <a:lnTo>
                      <a:pt x="12" y="20"/>
                    </a:lnTo>
                    <a:lnTo>
                      <a:pt x="38" y="0"/>
                    </a:lnTo>
                    <a:lnTo>
                      <a:pt x="49" y="9"/>
                    </a:lnTo>
                    <a:lnTo>
                      <a:pt x="52" y="2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69" name="Freeform 99"/>
              <p:cNvSpPr>
                <a:spLocks/>
              </p:cNvSpPr>
              <p:nvPr/>
            </p:nvSpPr>
            <p:spPr bwMode="auto">
              <a:xfrm>
                <a:off x="5179" y="2221"/>
                <a:ext cx="95" cy="93"/>
              </a:xfrm>
              <a:custGeom>
                <a:avLst/>
                <a:gdLst>
                  <a:gd name="T0" fmla="*/ 90 w 95"/>
                  <a:gd name="T1" fmla="*/ 0 h 93"/>
                  <a:gd name="T2" fmla="*/ 95 w 95"/>
                  <a:gd name="T3" fmla="*/ 49 h 93"/>
                  <a:gd name="T4" fmla="*/ 68 w 95"/>
                  <a:gd name="T5" fmla="*/ 64 h 93"/>
                  <a:gd name="T6" fmla="*/ 75 w 95"/>
                  <a:gd name="T7" fmla="*/ 78 h 93"/>
                  <a:gd name="T8" fmla="*/ 54 w 95"/>
                  <a:gd name="T9" fmla="*/ 78 h 93"/>
                  <a:gd name="T10" fmla="*/ 44 w 95"/>
                  <a:gd name="T11" fmla="*/ 89 h 93"/>
                  <a:gd name="T12" fmla="*/ 43 w 95"/>
                  <a:gd name="T13" fmla="*/ 93 h 93"/>
                  <a:gd name="T14" fmla="*/ 21 w 95"/>
                  <a:gd name="T15" fmla="*/ 84 h 93"/>
                  <a:gd name="T16" fmla="*/ 9 w 95"/>
                  <a:gd name="T17" fmla="*/ 56 h 93"/>
                  <a:gd name="T18" fmla="*/ 0 w 95"/>
                  <a:gd name="T19" fmla="*/ 28 h 93"/>
                  <a:gd name="T20" fmla="*/ 6 w 95"/>
                  <a:gd name="T21" fmla="*/ 10 h 93"/>
                  <a:gd name="T22" fmla="*/ 18 w 95"/>
                  <a:gd name="T23" fmla="*/ 5 h 93"/>
                  <a:gd name="T24" fmla="*/ 50 w 95"/>
                  <a:gd name="T25" fmla="*/ 9 h 93"/>
                  <a:gd name="T26" fmla="*/ 65 w 95"/>
                  <a:gd name="T27" fmla="*/ 15 h 93"/>
                  <a:gd name="T28" fmla="*/ 90 w 9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93">
                    <a:moveTo>
                      <a:pt x="90" y="0"/>
                    </a:moveTo>
                    <a:lnTo>
                      <a:pt x="95" y="49"/>
                    </a:lnTo>
                    <a:lnTo>
                      <a:pt x="68" y="64"/>
                    </a:lnTo>
                    <a:lnTo>
                      <a:pt x="75" y="78"/>
                    </a:lnTo>
                    <a:lnTo>
                      <a:pt x="54" y="78"/>
                    </a:lnTo>
                    <a:lnTo>
                      <a:pt x="44" y="89"/>
                    </a:lnTo>
                    <a:lnTo>
                      <a:pt x="43" y="93"/>
                    </a:lnTo>
                    <a:lnTo>
                      <a:pt x="21" y="84"/>
                    </a:lnTo>
                    <a:lnTo>
                      <a:pt x="9" y="56"/>
                    </a:lnTo>
                    <a:lnTo>
                      <a:pt x="0" y="28"/>
                    </a:lnTo>
                    <a:lnTo>
                      <a:pt x="6" y="10"/>
                    </a:lnTo>
                    <a:lnTo>
                      <a:pt x="18" y="5"/>
                    </a:lnTo>
                    <a:lnTo>
                      <a:pt x="50" y="9"/>
                    </a:lnTo>
                    <a:lnTo>
                      <a:pt x="65" y="15"/>
                    </a:lnTo>
                    <a:lnTo>
                      <a:pt x="90"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70" name="Freeform 100"/>
              <p:cNvSpPr>
                <a:spLocks/>
              </p:cNvSpPr>
              <p:nvPr/>
            </p:nvSpPr>
            <p:spPr bwMode="auto">
              <a:xfrm>
                <a:off x="5406" y="2421"/>
                <a:ext cx="24" cy="21"/>
              </a:xfrm>
              <a:custGeom>
                <a:avLst/>
                <a:gdLst>
                  <a:gd name="T0" fmla="*/ 19 w 24"/>
                  <a:gd name="T1" fmla="*/ 0 h 21"/>
                  <a:gd name="T2" fmla="*/ 24 w 24"/>
                  <a:gd name="T3" fmla="*/ 14 h 21"/>
                  <a:gd name="T4" fmla="*/ 12 w 24"/>
                  <a:gd name="T5" fmla="*/ 21 h 21"/>
                  <a:gd name="T6" fmla="*/ 0 w 24"/>
                  <a:gd name="T7" fmla="*/ 9 h 21"/>
                  <a:gd name="T8" fmla="*/ 5 w 24"/>
                  <a:gd name="T9" fmla="*/ 0 h 21"/>
                  <a:gd name="T10" fmla="*/ 19 w 24"/>
                  <a:gd name="T11" fmla="*/ 0 h 21"/>
                </a:gdLst>
                <a:ahLst/>
                <a:cxnLst>
                  <a:cxn ang="0">
                    <a:pos x="T0" y="T1"/>
                  </a:cxn>
                  <a:cxn ang="0">
                    <a:pos x="T2" y="T3"/>
                  </a:cxn>
                  <a:cxn ang="0">
                    <a:pos x="T4" y="T5"/>
                  </a:cxn>
                  <a:cxn ang="0">
                    <a:pos x="T6" y="T7"/>
                  </a:cxn>
                  <a:cxn ang="0">
                    <a:pos x="T8" y="T9"/>
                  </a:cxn>
                  <a:cxn ang="0">
                    <a:pos x="T10" y="T11"/>
                  </a:cxn>
                </a:cxnLst>
                <a:rect l="0" t="0" r="r" b="b"/>
                <a:pathLst>
                  <a:path w="24" h="21">
                    <a:moveTo>
                      <a:pt x="19" y="0"/>
                    </a:moveTo>
                    <a:lnTo>
                      <a:pt x="24" y="14"/>
                    </a:lnTo>
                    <a:lnTo>
                      <a:pt x="12" y="21"/>
                    </a:lnTo>
                    <a:lnTo>
                      <a:pt x="0" y="9"/>
                    </a:lnTo>
                    <a:lnTo>
                      <a:pt x="5" y="0"/>
                    </a:lnTo>
                    <a:lnTo>
                      <a:pt x="19"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71" name="Freeform 101"/>
              <p:cNvSpPr>
                <a:spLocks/>
              </p:cNvSpPr>
              <p:nvPr/>
            </p:nvSpPr>
            <p:spPr bwMode="auto">
              <a:xfrm>
                <a:off x="6268" y="2944"/>
                <a:ext cx="42" cy="36"/>
              </a:xfrm>
              <a:custGeom>
                <a:avLst/>
                <a:gdLst>
                  <a:gd name="T0" fmla="*/ 0 w 42"/>
                  <a:gd name="T1" fmla="*/ 2 h 36"/>
                  <a:gd name="T2" fmla="*/ 7 w 42"/>
                  <a:gd name="T3" fmla="*/ 0 h 36"/>
                  <a:gd name="T4" fmla="*/ 42 w 42"/>
                  <a:gd name="T5" fmla="*/ 36 h 36"/>
                  <a:gd name="T6" fmla="*/ 36 w 42"/>
                  <a:gd name="T7" fmla="*/ 36 h 36"/>
                  <a:gd name="T8" fmla="*/ 0 w 42"/>
                  <a:gd name="T9" fmla="*/ 2 h 36"/>
                </a:gdLst>
                <a:ahLst/>
                <a:cxnLst>
                  <a:cxn ang="0">
                    <a:pos x="T0" y="T1"/>
                  </a:cxn>
                  <a:cxn ang="0">
                    <a:pos x="T2" y="T3"/>
                  </a:cxn>
                  <a:cxn ang="0">
                    <a:pos x="T4" y="T5"/>
                  </a:cxn>
                  <a:cxn ang="0">
                    <a:pos x="T6" y="T7"/>
                  </a:cxn>
                  <a:cxn ang="0">
                    <a:pos x="T8" y="T9"/>
                  </a:cxn>
                </a:cxnLst>
                <a:rect l="0" t="0" r="r" b="b"/>
                <a:pathLst>
                  <a:path w="42" h="36">
                    <a:moveTo>
                      <a:pt x="0" y="2"/>
                    </a:moveTo>
                    <a:lnTo>
                      <a:pt x="7" y="0"/>
                    </a:lnTo>
                    <a:lnTo>
                      <a:pt x="42" y="36"/>
                    </a:lnTo>
                    <a:lnTo>
                      <a:pt x="36" y="36"/>
                    </a:lnTo>
                    <a:lnTo>
                      <a:pt x="0" y="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72" name="Freeform 102"/>
              <p:cNvSpPr>
                <a:spLocks/>
              </p:cNvSpPr>
              <p:nvPr/>
            </p:nvSpPr>
            <p:spPr bwMode="auto">
              <a:xfrm>
                <a:off x="5480" y="1725"/>
                <a:ext cx="71" cy="88"/>
              </a:xfrm>
              <a:custGeom>
                <a:avLst/>
                <a:gdLst>
                  <a:gd name="T0" fmla="*/ 22 w 71"/>
                  <a:gd name="T1" fmla="*/ 0 h 88"/>
                  <a:gd name="T2" fmla="*/ 52 w 71"/>
                  <a:gd name="T3" fmla="*/ 30 h 88"/>
                  <a:gd name="T4" fmla="*/ 69 w 71"/>
                  <a:gd name="T5" fmla="*/ 53 h 88"/>
                  <a:gd name="T6" fmla="*/ 71 w 71"/>
                  <a:gd name="T7" fmla="*/ 75 h 88"/>
                  <a:gd name="T8" fmla="*/ 45 w 71"/>
                  <a:gd name="T9" fmla="*/ 86 h 88"/>
                  <a:gd name="T10" fmla="*/ 25 w 71"/>
                  <a:gd name="T11" fmla="*/ 88 h 88"/>
                  <a:gd name="T12" fmla="*/ 19 w 71"/>
                  <a:gd name="T13" fmla="*/ 70 h 88"/>
                  <a:gd name="T14" fmla="*/ 21 w 71"/>
                  <a:gd name="T15" fmla="*/ 57 h 88"/>
                  <a:gd name="T16" fmla="*/ 1 w 71"/>
                  <a:gd name="T17" fmla="*/ 37 h 88"/>
                  <a:gd name="T18" fmla="*/ 0 w 71"/>
                  <a:gd name="T19" fmla="*/ 16 h 88"/>
                  <a:gd name="T20" fmla="*/ 2 w 71"/>
                  <a:gd name="T21" fmla="*/ 7 h 88"/>
                  <a:gd name="T22" fmla="*/ 22 w 71"/>
                  <a:gd name="T2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88">
                    <a:moveTo>
                      <a:pt x="22" y="0"/>
                    </a:moveTo>
                    <a:lnTo>
                      <a:pt x="52" y="30"/>
                    </a:lnTo>
                    <a:lnTo>
                      <a:pt x="69" y="53"/>
                    </a:lnTo>
                    <a:lnTo>
                      <a:pt x="71" y="75"/>
                    </a:lnTo>
                    <a:lnTo>
                      <a:pt x="45" y="86"/>
                    </a:lnTo>
                    <a:lnTo>
                      <a:pt x="25" y="88"/>
                    </a:lnTo>
                    <a:lnTo>
                      <a:pt x="19" y="70"/>
                    </a:lnTo>
                    <a:lnTo>
                      <a:pt x="21" y="57"/>
                    </a:lnTo>
                    <a:lnTo>
                      <a:pt x="1" y="37"/>
                    </a:lnTo>
                    <a:lnTo>
                      <a:pt x="0" y="16"/>
                    </a:lnTo>
                    <a:lnTo>
                      <a:pt x="2" y="7"/>
                    </a:lnTo>
                    <a:lnTo>
                      <a:pt x="22"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73" name="Freeform 103"/>
              <p:cNvSpPr>
                <a:spLocks/>
              </p:cNvSpPr>
              <p:nvPr/>
            </p:nvSpPr>
            <p:spPr bwMode="auto">
              <a:xfrm>
                <a:off x="5417" y="1646"/>
                <a:ext cx="85" cy="96"/>
              </a:xfrm>
              <a:custGeom>
                <a:avLst/>
                <a:gdLst>
                  <a:gd name="T0" fmla="*/ 77 w 85"/>
                  <a:gd name="T1" fmla="*/ 0 h 96"/>
                  <a:gd name="T2" fmla="*/ 82 w 85"/>
                  <a:gd name="T3" fmla="*/ 33 h 96"/>
                  <a:gd name="T4" fmla="*/ 62 w 85"/>
                  <a:gd name="T5" fmla="*/ 66 h 96"/>
                  <a:gd name="T6" fmla="*/ 85 w 85"/>
                  <a:gd name="T7" fmla="*/ 79 h 96"/>
                  <a:gd name="T8" fmla="*/ 65 w 85"/>
                  <a:gd name="T9" fmla="*/ 86 h 96"/>
                  <a:gd name="T10" fmla="*/ 63 w 85"/>
                  <a:gd name="T11" fmla="*/ 95 h 96"/>
                  <a:gd name="T12" fmla="*/ 47 w 85"/>
                  <a:gd name="T13" fmla="*/ 92 h 96"/>
                  <a:gd name="T14" fmla="*/ 39 w 85"/>
                  <a:gd name="T15" fmla="*/ 96 h 96"/>
                  <a:gd name="T16" fmla="*/ 26 w 85"/>
                  <a:gd name="T17" fmla="*/ 90 h 96"/>
                  <a:gd name="T18" fmla="*/ 26 w 85"/>
                  <a:gd name="T19" fmla="*/ 63 h 96"/>
                  <a:gd name="T20" fmla="*/ 0 w 85"/>
                  <a:gd name="T21" fmla="*/ 52 h 96"/>
                  <a:gd name="T22" fmla="*/ 25 w 85"/>
                  <a:gd name="T23" fmla="*/ 12 h 96"/>
                  <a:gd name="T24" fmla="*/ 77 w 85"/>
                  <a:gd name="T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96">
                    <a:moveTo>
                      <a:pt x="77" y="0"/>
                    </a:moveTo>
                    <a:lnTo>
                      <a:pt x="82" y="33"/>
                    </a:lnTo>
                    <a:lnTo>
                      <a:pt x="62" y="66"/>
                    </a:lnTo>
                    <a:lnTo>
                      <a:pt x="85" y="79"/>
                    </a:lnTo>
                    <a:lnTo>
                      <a:pt x="65" y="86"/>
                    </a:lnTo>
                    <a:lnTo>
                      <a:pt x="63" y="95"/>
                    </a:lnTo>
                    <a:lnTo>
                      <a:pt x="47" y="92"/>
                    </a:lnTo>
                    <a:lnTo>
                      <a:pt x="39" y="96"/>
                    </a:lnTo>
                    <a:lnTo>
                      <a:pt x="26" y="90"/>
                    </a:lnTo>
                    <a:lnTo>
                      <a:pt x="26" y="63"/>
                    </a:lnTo>
                    <a:lnTo>
                      <a:pt x="0" y="52"/>
                    </a:lnTo>
                    <a:lnTo>
                      <a:pt x="25" y="12"/>
                    </a:lnTo>
                    <a:lnTo>
                      <a:pt x="77"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74" name="Freeform 104"/>
              <p:cNvSpPr>
                <a:spLocks/>
              </p:cNvSpPr>
              <p:nvPr/>
            </p:nvSpPr>
            <p:spPr bwMode="auto">
              <a:xfrm>
                <a:off x="4713" y="1451"/>
                <a:ext cx="551" cy="215"/>
              </a:xfrm>
              <a:custGeom>
                <a:avLst/>
                <a:gdLst>
                  <a:gd name="T0" fmla="*/ 0 w 551"/>
                  <a:gd name="T1" fmla="*/ 62 h 215"/>
                  <a:gd name="T2" fmla="*/ 10 w 551"/>
                  <a:gd name="T3" fmla="*/ 52 h 215"/>
                  <a:gd name="T4" fmla="*/ 33 w 551"/>
                  <a:gd name="T5" fmla="*/ 47 h 215"/>
                  <a:gd name="T6" fmla="*/ 64 w 551"/>
                  <a:gd name="T7" fmla="*/ 26 h 215"/>
                  <a:gd name="T8" fmla="*/ 99 w 551"/>
                  <a:gd name="T9" fmla="*/ 31 h 215"/>
                  <a:gd name="T10" fmla="*/ 118 w 551"/>
                  <a:gd name="T11" fmla="*/ 43 h 215"/>
                  <a:gd name="T12" fmla="*/ 158 w 551"/>
                  <a:gd name="T13" fmla="*/ 46 h 215"/>
                  <a:gd name="T14" fmla="*/ 165 w 551"/>
                  <a:gd name="T15" fmla="*/ 33 h 215"/>
                  <a:gd name="T16" fmla="*/ 147 w 551"/>
                  <a:gd name="T17" fmla="*/ 21 h 215"/>
                  <a:gd name="T18" fmla="*/ 150 w 551"/>
                  <a:gd name="T19" fmla="*/ 0 h 215"/>
                  <a:gd name="T20" fmla="*/ 212 w 551"/>
                  <a:gd name="T21" fmla="*/ 13 h 215"/>
                  <a:gd name="T22" fmla="*/ 227 w 551"/>
                  <a:gd name="T23" fmla="*/ 32 h 215"/>
                  <a:gd name="T24" fmla="*/ 258 w 551"/>
                  <a:gd name="T25" fmla="*/ 38 h 215"/>
                  <a:gd name="T26" fmla="*/ 281 w 551"/>
                  <a:gd name="T27" fmla="*/ 28 h 215"/>
                  <a:gd name="T28" fmla="*/ 363 w 551"/>
                  <a:gd name="T29" fmla="*/ 58 h 215"/>
                  <a:gd name="T30" fmla="*/ 420 w 551"/>
                  <a:gd name="T31" fmla="*/ 37 h 215"/>
                  <a:gd name="T32" fmla="*/ 429 w 551"/>
                  <a:gd name="T33" fmla="*/ 37 h 215"/>
                  <a:gd name="T34" fmla="*/ 462 w 551"/>
                  <a:gd name="T35" fmla="*/ 46 h 215"/>
                  <a:gd name="T36" fmla="*/ 467 w 551"/>
                  <a:gd name="T37" fmla="*/ 82 h 215"/>
                  <a:gd name="T38" fmla="*/ 511 w 551"/>
                  <a:gd name="T39" fmla="*/ 82 h 215"/>
                  <a:gd name="T40" fmla="*/ 551 w 551"/>
                  <a:gd name="T41" fmla="*/ 107 h 215"/>
                  <a:gd name="T42" fmla="*/ 514 w 551"/>
                  <a:gd name="T43" fmla="*/ 112 h 215"/>
                  <a:gd name="T44" fmla="*/ 474 w 551"/>
                  <a:gd name="T45" fmla="*/ 150 h 215"/>
                  <a:gd name="T46" fmla="*/ 439 w 551"/>
                  <a:gd name="T47" fmla="*/ 142 h 215"/>
                  <a:gd name="T48" fmla="*/ 441 w 551"/>
                  <a:gd name="T49" fmla="*/ 155 h 215"/>
                  <a:gd name="T50" fmla="*/ 456 w 551"/>
                  <a:gd name="T51" fmla="*/ 170 h 215"/>
                  <a:gd name="T52" fmla="*/ 439 w 551"/>
                  <a:gd name="T53" fmla="*/ 192 h 215"/>
                  <a:gd name="T54" fmla="*/ 397 w 551"/>
                  <a:gd name="T55" fmla="*/ 195 h 215"/>
                  <a:gd name="T56" fmla="*/ 368 w 551"/>
                  <a:gd name="T57" fmla="*/ 207 h 215"/>
                  <a:gd name="T58" fmla="*/ 358 w 551"/>
                  <a:gd name="T59" fmla="*/ 215 h 215"/>
                  <a:gd name="T60" fmla="*/ 303 w 551"/>
                  <a:gd name="T61" fmla="*/ 196 h 215"/>
                  <a:gd name="T62" fmla="*/ 211 w 551"/>
                  <a:gd name="T63" fmla="*/ 190 h 215"/>
                  <a:gd name="T64" fmla="*/ 201 w 551"/>
                  <a:gd name="T65" fmla="*/ 180 h 215"/>
                  <a:gd name="T66" fmla="*/ 192 w 551"/>
                  <a:gd name="T67" fmla="*/ 175 h 215"/>
                  <a:gd name="T68" fmla="*/ 138 w 551"/>
                  <a:gd name="T69" fmla="*/ 142 h 215"/>
                  <a:gd name="T70" fmla="*/ 90 w 551"/>
                  <a:gd name="T71" fmla="*/ 137 h 215"/>
                  <a:gd name="T72" fmla="*/ 84 w 551"/>
                  <a:gd name="T73" fmla="*/ 110 h 215"/>
                  <a:gd name="T74" fmla="*/ 59 w 551"/>
                  <a:gd name="T75" fmla="*/ 87 h 215"/>
                  <a:gd name="T76" fmla="*/ 0 w 551"/>
                  <a:gd name="T77" fmla="*/ 6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1" h="215">
                    <a:moveTo>
                      <a:pt x="0" y="62"/>
                    </a:moveTo>
                    <a:lnTo>
                      <a:pt x="10" y="52"/>
                    </a:lnTo>
                    <a:lnTo>
                      <a:pt x="33" y="47"/>
                    </a:lnTo>
                    <a:lnTo>
                      <a:pt x="64" y="26"/>
                    </a:lnTo>
                    <a:lnTo>
                      <a:pt x="99" y="31"/>
                    </a:lnTo>
                    <a:lnTo>
                      <a:pt x="118" y="43"/>
                    </a:lnTo>
                    <a:lnTo>
                      <a:pt x="158" y="46"/>
                    </a:lnTo>
                    <a:lnTo>
                      <a:pt x="165" y="33"/>
                    </a:lnTo>
                    <a:lnTo>
                      <a:pt x="147" y="21"/>
                    </a:lnTo>
                    <a:lnTo>
                      <a:pt x="150" y="0"/>
                    </a:lnTo>
                    <a:lnTo>
                      <a:pt x="212" y="13"/>
                    </a:lnTo>
                    <a:lnTo>
                      <a:pt x="227" y="32"/>
                    </a:lnTo>
                    <a:lnTo>
                      <a:pt x="258" y="38"/>
                    </a:lnTo>
                    <a:lnTo>
                      <a:pt x="281" y="28"/>
                    </a:lnTo>
                    <a:lnTo>
                      <a:pt x="363" y="58"/>
                    </a:lnTo>
                    <a:lnTo>
                      <a:pt x="420" y="37"/>
                    </a:lnTo>
                    <a:lnTo>
                      <a:pt x="429" y="37"/>
                    </a:lnTo>
                    <a:lnTo>
                      <a:pt x="462" y="46"/>
                    </a:lnTo>
                    <a:lnTo>
                      <a:pt x="467" y="82"/>
                    </a:lnTo>
                    <a:lnTo>
                      <a:pt x="511" y="82"/>
                    </a:lnTo>
                    <a:lnTo>
                      <a:pt x="551" y="107"/>
                    </a:lnTo>
                    <a:lnTo>
                      <a:pt x="514" y="112"/>
                    </a:lnTo>
                    <a:lnTo>
                      <a:pt x="474" y="150"/>
                    </a:lnTo>
                    <a:lnTo>
                      <a:pt x="439" y="142"/>
                    </a:lnTo>
                    <a:lnTo>
                      <a:pt x="441" y="155"/>
                    </a:lnTo>
                    <a:lnTo>
                      <a:pt x="456" y="170"/>
                    </a:lnTo>
                    <a:lnTo>
                      <a:pt x="439" y="192"/>
                    </a:lnTo>
                    <a:lnTo>
                      <a:pt x="397" y="195"/>
                    </a:lnTo>
                    <a:lnTo>
                      <a:pt x="368" y="207"/>
                    </a:lnTo>
                    <a:lnTo>
                      <a:pt x="358" y="215"/>
                    </a:lnTo>
                    <a:lnTo>
                      <a:pt x="303" y="196"/>
                    </a:lnTo>
                    <a:lnTo>
                      <a:pt x="211" y="190"/>
                    </a:lnTo>
                    <a:lnTo>
                      <a:pt x="201" y="180"/>
                    </a:lnTo>
                    <a:lnTo>
                      <a:pt x="192" y="175"/>
                    </a:lnTo>
                    <a:lnTo>
                      <a:pt x="138" y="142"/>
                    </a:lnTo>
                    <a:lnTo>
                      <a:pt x="90" y="137"/>
                    </a:lnTo>
                    <a:lnTo>
                      <a:pt x="84" y="110"/>
                    </a:lnTo>
                    <a:lnTo>
                      <a:pt x="59" y="87"/>
                    </a:lnTo>
                    <a:lnTo>
                      <a:pt x="0" y="6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75" name="Freeform 105"/>
              <p:cNvSpPr>
                <a:spLocks/>
              </p:cNvSpPr>
              <p:nvPr/>
            </p:nvSpPr>
            <p:spPr bwMode="auto">
              <a:xfrm>
                <a:off x="3011" y="2239"/>
                <a:ext cx="55" cy="15"/>
              </a:xfrm>
              <a:custGeom>
                <a:avLst/>
                <a:gdLst>
                  <a:gd name="T0" fmla="*/ 5 w 55"/>
                  <a:gd name="T1" fmla="*/ 5 h 15"/>
                  <a:gd name="T2" fmla="*/ 32 w 55"/>
                  <a:gd name="T3" fmla="*/ 0 h 15"/>
                  <a:gd name="T4" fmla="*/ 48 w 55"/>
                  <a:gd name="T5" fmla="*/ 2 h 15"/>
                  <a:gd name="T6" fmla="*/ 55 w 55"/>
                  <a:gd name="T7" fmla="*/ 8 h 15"/>
                  <a:gd name="T8" fmla="*/ 48 w 55"/>
                  <a:gd name="T9" fmla="*/ 12 h 15"/>
                  <a:gd name="T10" fmla="*/ 0 w 55"/>
                  <a:gd name="T11" fmla="*/ 15 h 15"/>
                  <a:gd name="T12" fmla="*/ 5 w 55"/>
                  <a:gd name="T13" fmla="*/ 5 h 15"/>
                </a:gdLst>
                <a:ahLst/>
                <a:cxnLst>
                  <a:cxn ang="0">
                    <a:pos x="T0" y="T1"/>
                  </a:cxn>
                  <a:cxn ang="0">
                    <a:pos x="T2" y="T3"/>
                  </a:cxn>
                  <a:cxn ang="0">
                    <a:pos x="T4" y="T5"/>
                  </a:cxn>
                  <a:cxn ang="0">
                    <a:pos x="T6" y="T7"/>
                  </a:cxn>
                  <a:cxn ang="0">
                    <a:pos x="T8" y="T9"/>
                  </a:cxn>
                  <a:cxn ang="0">
                    <a:pos x="T10" y="T11"/>
                  </a:cxn>
                  <a:cxn ang="0">
                    <a:pos x="T12" y="T13"/>
                  </a:cxn>
                </a:cxnLst>
                <a:rect l="0" t="0" r="r" b="b"/>
                <a:pathLst>
                  <a:path w="55" h="15">
                    <a:moveTo>
                      <a:pt x="5" y="5"/>
                    </a:moveTo>
                    <a:lnTo>
                      <a:pt x="32" y="0"/>
                    </a:lnTo>
                    <a:lnTo>
                      <a:pt x="48" y="2"/>
                    </a:lnTo>
                    <a:lnTo>
                      <a:pt x="55" y="8"/>
                    </a:lnTo>
                    <a:lnTo>
                      <a:pt x="48" y="12"/>
                    </a:lnTo>
                    <a:lnTo>
                      <a:pt x="0" y="15"/>
                    </a:lnTo>
                    <a:lnTo>
                      <a:pt x="5" y="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76" name="Freeform 106"/>
              <p:cNvSpPr>
                <a:spLocks/>
              </p:cNvSpPr>
              <p:nvPr/>
            </p:nvSpPr>
            <p:spPr bwMode="auto">
              <a:xfrm>
                <a:off x="3074" y="2317"/>
                <a:ext cx="56" cy="67"/>
              </a:xfrm>
              <a:custGeom>
                <a:avLst/>
                <a:gdLst>
                  <a:gd name="T0" fmla="*/ 0 w 56"/>
                  <a:gd name="T1" fmla="*/ 20 h 67"/>
                  <a:gd name="T2" fmla="*/ 25 w 56"/>
                  <a:gd name="T3" fmla="*/ 2 h 67"/>
                  <a:gd name="T4" fmla="*/ 39 w 56"/>
                  <a:gd name="T5" fmla="*/ 0 h 67"/>
                  <a:gd name="T6" fmla="*/ 56 w 56"/>
                  <a:gd name="T7" fmla="*/ 32 h 67"/>
                  <a:gd name="T8" fmla="*/ 32 w 56"/>
                  <a:gd name="T9" fmla="*/ 67 h 67"/>
                  <a:gd name="T10" fmla="*/ 24 w 56"/>
                  <a:gd name="T11" fmla="*/ 60 h 67"/>
                  <a:gd name="T12" fmla="*/ 9 w 56"/>
                  <a:gd name="T13" fmla="*/ 42 h 67"/>
                  <a:gd name="T14" fmla="*/ 0 w 56"/>
                  <a:gd name="T15" fmla="*/ 2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67">
                    <a:moveTo>
                      <a:pt x="0" y="20"/>
                    </a:moveTo>
                    <a:lnTo>
                      <a:pt x="25" y="2"/>
                    </a:lnTo>
                    <a:lnTo>
                      <a:pt x="39" y="0"/>
                    </a:lnTo>
                    <a:lnTo>
                      <a:pt x="56" y="32"/>
                    </a:lnTo>
                    <a:lnTo>
                      <a:pt x="32" y="67"/>
                    </a:lnTo>
                    <a:lnTo>
                      <a:pt x="24" y="60"/>
                    </a:lnTo>
                    <a:lnTo>
                      <a:pt x="9" y="42"/>
                    </a:lnTo>
                    <a:lnTo>
                      <a:pt x="0" y="2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77" name="Freeform 107"/>
              <p:cNvSpPr>
                <a:spLocks/>
              </p:cNvSpPr>
              <p:nvPr/>
            </p:nvSpPr>
            <p:spPr bwMode="auto">
              <a:xfrm>
                <a:off x="4732" y="1896"/>
                <a:ext cx="150" cy="82"/>
              </a:xfrm>
              <a:custGeom>
                <a:avLst/>
                <a:gdLst>
                  <a:gd name="T0" fmla="*/ 108 w 150"/>
                  <a:gd name="T1" fmla="*/ 40 h 82"/>
                  <a:gd name="T2" fmla="*/ 148 w 150"/>
                  <a:gd name="T3" fmla="*/ 50 h 82"/>
                  <a:gd name="T4" fmla="*/ 149 w 150"/>
                  <a:gd name="T5" fmla="*/ 76 h 82"/>
                  <a:gd name="T6" fmla="*/ 150 w 150"/>
                  <a:gd name="T7" fmla="*/ 82 h 82"/>
                  <a:gd name="T8" fmla="*/ 116 w 150"/>
                  <a:gd name="T9" fmla="*/ 80 h 82"/>
                  <a:gd name="T10" fmla="*/ 90 w 150"/>
                  <a:gd name="T11" fmla="*/ 69 h 82"/>
                  <a:gd name="T12" fmla="*/ 81 w 150"/>
                  <a:gd name="T13" fmla="*/ 60 h 82"/>
                  <a:gd name="T14" fmla="*/ 61 w 150"/>
                  <a:gd name="T15" fmla="*/ 62 h 82"/>
                  <a:gd name="T16" fmla="*/ 0 w 150"/>
                  <a:gd name="T17" fmla="*/ 31 h 82"/>
                  <a:gd name="T18" fmla="*/ 9 w 150"/>
                  <a:gd name="T19" fmla="*/ 0 h 82"/>
                  <a:gd name="T20" fmla="*/ 68 w 150"/>
                  <a:gd name="T21" fmla="*/ 22 h 82"/>
                  <a:gd name="T22" fmla="*/ 108 w 150"/>
                  <a:gd name="T23" fmla="*/ 4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82">
                    <a:moveTo>
                      <a:pt x="108" y="40"/>
                    </a:moveTo>
                    <a:lnTo>
                      <a:pt x="148" y="50"/>
                    </a:lnTo>
                    <a:lnTo>
                      <a:pt x="149" y="76"/>
                    </a:lnTo>
                    <a:lnTo>
                      <a:pt x="150" y="82"/>
                    </a:lnTo>
                    <a:lnTo>
                      <a:pt x="116" y="80"/>
                    </a:lnTo>
                    <a:lnTo>
                      <a:pt x="90" y="69"/>
                    </a:lnTo>
                    <a:lnTo>
                      <a:pt x="81" y="60"/>
                    </a:lnTo>
                    <a:lnTo>
                      <a:pt x="61" y="62"/>
                    </a:lnTo>
                    <a:lnTo>
                      <a:pt x="0" y="31"/>
                    </a:lnTo>
                    <a:lnTo>
                      <a:pt x="9" y="0"/>
                    </a:lnTo>
                    <a:lnTo>
                      <a:pt x="68" y="22"/>
                    </a:lnTo>
                    <a:lnTo>
                      <a:pt x="108" y="4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78" name="Freeform 108"/>
              <p:cNvSpPr>
                <a:spLocks/>
              </p:cNvSpPr>
              <p:nvPr/>
            </p:nvSpPr>
            <p:spPr bwMode="auto">
              <a:xfrm>
                <a:off x="3384" y="1095"/>
                <a:ext cx="341" cy="243"/>
              </a:xfrm>
              <a:custGeom>
                <a:avLst/>
                <a:gdLst>
                  <a:gd name="T0" fmla="*/ 341 w 341"/>
                  <a:gd name="T1" fmla="*/ 12 h 243"/>
                  <a:gd name="T2" fmla="*/ 318 w 341"/>
                  <a:gd name="T3" fmla="*/ 37 h 243"/>
                  <a:gd name="T4" fmla="*/ 321 w 341"/>
                  <a:gd name="T5" fmla="*/ 28 h 243"/>
                  <a:gd name="T6" fmla="*/ 308 w 341"/>
                  <a:gd name="T7" fmla="*/ 24 h 243"/>
                  <a:gd name="T8" fmla="*/ 301 w 341"/>
                  <a:gd name="T9" fmla="*/ 19 h 243"/>
                  <a:gd name="T10" fmla="*/ 277 w 341"/>
                  <a:gd name="T11" fmla="*/ 25 h 243"/>
                  <a:gd name="T12" fmla="*/ 277 w 341"/>
                  <a:gd name="T13" fmla="*/ 38 h 243"/>
                  <a:gd name="T14" fmla="*/ 267 w 341"/>
                  <a:gd name="T15" fmla="*/ 45 h 243"/>
                  <a:gd name="T16" fmla="*/ 234 w 341"/>
                  <a:gd name="T17" fmla="*/ 44 h 243"/>
                  <a:gd name="T18" fmla="*/ 228 w 341"/>
                  <a:gd name="T19" fmla="*/ 38 h 243"/>
                  <a:gd name="T20" fmla="*/ 218 w 341"/>
                  <a:gd name="T21" fmla="*/ 33 h 243"/>
                  <a:gd name="T22" fmla="*/ 214 w 341"/>
                  <a:gd name="T23" fmla="*/ 37 h 243"/>
                  <a:gd name="T24" fmla="*/ 207 w 341"/>
                  <a:gd name="T25" fmla="*/ 37 h 243"/>
                  <a:gd name="T26" fmla="*/ 203 w 341"/>
                  <a:gd name="T27" fmla="*/ 37 h 243"/>
                  <a:gd name="T28" fmla="*/ 205 w 341"/>
                  <a:gd name="T29" fmla="*/ 42 h 243"/>
                  <a:gd name="T30" fmla="*/ 200 w 341"/>
                  <a:gd name="T31" fmla="*/ 49 h 243"/>
                  <a:gd name="T32" fmla="*/ 178 w 341"/>
                  <a:gd name="T33" fmla="*/ 47 h 243"/>
                  <a:gd name="T34" fmla="*/ 175 w 341"/>
                  <a:gd name="T35" fmla="*/ 55 h 243"/>
                  <a:gd name="T36" fmla="*/ 165 w 341"/>
                  <a:gd name="T37" fmla="*/ 54 h 243"/>
                  <a:gd name="T38" fmla="*/ 154 w 341"/>
                  <a:gd name="T39" fmla="*/ 65 h 243"/>
                  <a:gd name="T40" fmla="*/ 156 w 341"/>
                  <a:gd name="T41" fmla="*/ 72 h 243"/>
                  <a:gd name="T42" fmla="*/ 140 w 341"/>
                  <a:gd name="T43" fmla="*/ 87 h 243"/>
                  <a:gd name="T44" fmla="*/ 130 w 341"/>
                  <a:gd name="T45" fmla="*/ 126 h 243"/>
                  <a:gd name="T46" fmla="*/ 115 w 341"/>
                  <a:gd name="T47" fmla="*/ 127 h 243"/>
                  <a:gd name="T48" fmla="*/ 109 w 341"/>
                  <a:gd name="T49" fmla="*/ 129 h 243"/>
                  <a:gd name="T50" fmla="*/ 105 w 341"/>
                  <a:gd name="T51" fmla="*/ 151 h 243"/>
                  <a:gd name="T52" fmla="*/ 118 w 341"/>
                  <a:gd name="T53" fmla="*/ 177 h 243"/>
                  <a:gd name="T54" fmla="*/ 115 w 341"/>
                  <a:gd name="T55" fmla="*/ 201 h 243"/>
                  <a:gd name="T56" fmla="*/ 100 w 341"/>
                  <a:gd name="T57" fmla="*/ 219 h 243"/>
                  <a:gd name="T58" fmla="*/ 89 w 341"/>
                  <a:gd name="T59" fmla="*/ 214 h 243"/>
                  <a:gd name="T60" fmla="*/ 49 w 341"/>
                  <a:gd name="T61" fmla="*/ 243 h 243"/>
                  <a:gd name="T62" fmla="*/ 14 w 341"/>
                  <a:gd name="T63" fmla="*/ 227 h 243"/>
                  <a:gd name="T64" fmla="*/ 0 w 341"/>
                  <a:gd name="T65" fmla="*/ 169 h 243"/>
                  <a:gd name="T66" fmla="*/ 55 w 341"/>
                  <a:gd name="T67" fmla="*/ 131 h 243"/>
                  <a:gd name="T68" fmla="*/ 68 w 341"/>
                  <a:gd name="T69" fmla="*/ 136 h 243"/>
                  <a:gd name="T70" fmla="*/ 74 w 341"/>
                  <a:gd name="T71" fmla="*/ 119 h 243"/>
                  <a:gd name="T72" fmla="*/ 126 w 341"/>
                  <a:gd name="T73" fmla="*/ 67 h 243"/>
                  <a:gd name="T74" fmla="*/ 138 w 341"/>
                  <a:gd name="T75" fmla="*/ 47 h 243"/>
                  <a:gd name="T76" fmla="*/ 151 w 341"/>
                  <a:gd name="T77" fmla="*/ 40 h 243"/>
                  <a:gd name="T78" fmla="*/ 165 w 341"/>
                  <a:gd name="T79" fmla="*/ 28 h 243"/>
                  <a:gd name="T80" fmla="*/ 180 w 341"/>
                  <a:gd name="T81" fmla="*/ 18 h 243"/>
                  <a:gd name="T82" fmla="*/ 192 w 341"/>
                  <a:gd name="T83" fmla="*/ 15 h 243"/>
                  <a:gd name="T84" fmla="*/ 209 w 341"/>
                  <a:gd name="T85" fmla="*/ 18 h 243"/>
                  <a:gd name="T86" fmla="*/ 222 w 341"/>
                  <a:gd name="T87" fmla="*/ 8 h 243"/>
                  <a:gd name="T88" fmla="*/ 254 w 341"/>
                  <a:gd name="T89" fmla="*/ 2 h 243"/>
                  <a:gd name="T90" fmla="*/ 284 w 341"/>
                  <a:gd name="T91" fmla="*/ 2 h 243"/>
                  <a:gd name="T92" fmla="*/ 298 w 341"/>
                  <a:gd name="T93" fmla="*/ 0 h 243"/>
                  <a:gd name="T94" fmla="*/ 322 w 341"/>
                  <a:gd name="T95" fmla="*/ 8 h 243"/>
                  <a:gd name="T96" fmla="*/ 341 w 341"/>
                  <a:gd name="T97" fmla="*/ 1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1" h="243">
                    <a:moveTo>
                      <a:pt x="341" y="12"/>
                    </a:moveTo>
                    <a:lnTo>
                      <a:pt x="318" y="37"/>
                    </a:lnTo>
                    <a:lnTo>
                      <a:pt x="321" y="28"/>
                    </a:lnTo>
                    <a:lnTo>
                      <a:pt x="308" y="24"/>
                    </a:lnTo>
                    <a:lnTo>
                      <a:pt x="301" y="19"/>
                    </a:lnTo>
                    <a:lnTo>
                      <a:pt x="277" y="25"/>
                    </a:lnTo>
                    <a:lnTo>
                      <a:pt x="277" y="38"/>
                    </a:lnTo>
                    <a:lnTo>
                      <a:pt x="267" y="45"/>
                    </a:lnTo>
                    <a:lnTo>
                      <a:pt x="234" y="44"/>
                    </a:lnTo>
                    <a:lnTo>
                      <a:pt x="228" y="38"/>
                    </a:lnTo>
                    <a:lnTo>
                      <a:pt x="218" y="33"/>
                    </a:lnTo>
                    <a:lnTo>
                      <a:pt x="214" y="37"/>
                    </a:lnTo>
                    <a:lnTo>
                      <a:pt x="207" y="37"/>
                    </a:lnTo>
                    <a:lnTo>
                      <a:pt x="203" y="37"/>
                    </a:lnTo>
                    <a:lnTo>
                      <a:pt x="205" y="42"/>
                    </a:lnTo>
                    <a:lnTo>
                      <a:pt x="200" y="49"/>
                    </a:lnTo>
                    <a:lnTo>
                      <a:pt x="178" y="47"/>
                    </a:lnTo>
                    <a:lnTo>
                      <a:pt x="175" y="55"/>
                    </a:lnTo>
                    <a:lnTo>
                      <a:pt x="165" y="54"/>
                    </a:lnTo>
                    <a:lnTo>
                      <a:pt x="154" y="65"/>
                    </a:lnTo>
                    <a:lnTo>
                      <a:pt x="156" y="72"/>
                    </a:lnTo>
                    <a:lnTo>
                      <a:pt x="140" y="87"/>
                    </a:lnTo>
                    <a:lnTo>
                      <a:pt x="130" y="126"/>
                    </a:lnTo>
                    <a:lnTo>
                      <a:pt x="115" y="127"/>
                    </a:lnTo>
                    <a:lnTo>
                      <a:pt x="109" y="129"/>
                    </a:lnTo>
                    <a:lnTo>
                      <a:pt x="105" y="151"/>
                    </a:lnTo>
                    <a:lnTo>
                      <a:pt x="118" y="177"/>
                    </a:lnTo>
                    <a:lnTo>
                      <a:pt x="115" y="201"/>
                    </a:lnTo>
                    <a:lnTo>
                      <a:pt x="100" y="219"/>
                    </a:lnTo>
                    <a:lnTo>
                      <a:pt x="89" y="214"/>
                    </a:lnTo>
                    <a:lnTo>
                      <a:pt x="49" y="243"/>
                    </a:lnTo>
                    <a:lnTo>
                      <a:pt x="14" y="227"/>
                    </a:lnTo>
                    <a:lnTo>
                      <a:pt x="0" y="169"/>
                    </a:lnTo>
                    <a:lnTo>
                      <a:pt x="55" y="131"/>
                    </a:lnTo>
                    <a:lnTo>
                      <a:pt x="68" y="136"/>
                    </a:lnTo>
                    <a:lnTo>
                      <a:pt x="74" y="119"/>
                    </a:lnTo>
                    <a:lnTo>
                      <a:pt x="126" y="67"/>
                    </a:lnTo>
                    <a:lnTo>
                      <a:pt x="138" y="47"/>
                    </a:lnTo>
                    <a:lnTo>
                      <a:pt x="151" y="40"/>
                    </a:lnTo>
                    <a:lnTo>
                      <a:pt x="165" y="28"/>
                    </a:lnTo>
                    <a:lnTo>
                      <a:pt x="180" y="18"/>
                    </a:lnTo>
                    <a:lnTo>
                      <a:pt x="192" y="15"/>
                    </a:lnTo>
                    <a:lnTo>
                      <a:pt x="209" y="18"/>
                    </a:lnTo>
                    <a:lnTo>
                      <a:pt x="222" y="8"/>
                    </a:lnTo>
                    <a:lnTo>
                      <a:pt x="254" y="2"/>
                    </a:lnTo>
                    <a:lnTo>
                      <a:pt x="284" y="2"/>
                    </a:lnTo>
                    <a:lnTo>
                      <a:pt x="298" y="0"/>
                    </a:lnTo>
                    <a:lnTo>
                      <a:pt x="322" y="8"/>
                    </a:lnTo>
                    <a:lnTo>
                      <a:pt x="341" y="1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79" name="Freeform 109"/>
              <p:cNvSpPr>
                <a:spLocks/>
              </p:cNvSpPr>
              <p:nvPr/>
            </p:nvSpPr>
            <p:spPr bwMode="auto">
              <a:xfrm>
                <a:off x="2462" y="910"/>
                <a:ext cx="733" cy="391"/>
              </a:xfrm>
              <a:custGeom>
                <a:avLst/>
                <a:gdLst>
                  <a:gd name="T0" fmla="*/ 649 w 733"/>
                  <a:gd name="T1" fmla="*/ 0 h 391"/>
                  <a:gd name="T2" fmla="*/ 556 w 733"/>
                  <a:gd name="T3" fmla="*/ 24 h 391"/>
                  <a:gd name="T4" fmla="*/ 605 w 733"/>
                  <a:gd name="T5" fmla="*/ 30 h 391"/>
                  <a:gd name="T6" fmla="*/ 698 w 733"/>
                  <a:gd name="T7" fmla="*/ 18 h 391"/>
                  <a:gd name="T8" fmla="*/ 710 w 733"/>
                  <a:gd name="T9" fmla="*/ 38 h 391"/>
                  <a:gd name="T10" fmla="*/ 683 w 733"/>
                  <a:gd name="T11" fmla="*/ 34 h 391"/>
                  <a:gd name="T12" fmla="*/ 675 w 733"/>
                  <a:gd name="T13" fmla="*/ 42 h 391"/>
                  <a:gd name="T14" fmla="*/ 609 w 733"/>
                  <a:gd name="T15" fmla="*/ 65 h 391"/>
                  <a:gd name="T16" fmla="*/ 642 w 733"/>
                  <a:gd name="T17" fmla="*/ 93 h 391"/>
                  <a:gd name="T18" fmla="*/ 584 w 733"/>
                  <a:gd name="T19" fmla="*/ 108 h 391"/>
                  <a:gd name="T20" fmla="*/ 604 w 733"/>
                  <a:gd name="T21" fmla="*/ 152 h 391"/>
                  <a:gd name="T22" fmla="*/ 544 w 733"/>
                  <a:gd name="T23" fmla="*/ 168 h 391"/>
                  <a:gd name="T24" fmla="*/ 589 w 733"/>
                  <a:gd name="T25" fmla="*/ 177 h 391"/>
                  <a:gd name="T26" fmla="*/ 521 w 733"/>
                  <a:gd name="T27" fmla="*/ 183 h 391"/>
                  <a:gd name="T28" fmla="*/ 475 w 733"/>
                  <a:gd name="T29" fmla="*/ 199 h 391"/>
                  <a:gd name="T30" fmla="*/ 451 w 733"/>
                  <a:gd name="T31" fmla="*/ 242 h 391"/>
                  <a:gd name="T32" fmla="*/ 367 w 733"/>
                  <a:gd name="T33" fmla="*/ 265 h 391"/>
                  <a:gd name="T34" fmla="*/ 328 w 733"/>
                  <a:gd name="T35" fmla="*/ 278 h 391"/>
                  <a:gd name="T36" fmla="*/ 274 w 733"/>
                  <a:gd name="T37" fmla="*/ 326 h 391"/>
                  <a:gd name="T38" fmla="*/ 191 w 733"/>
                  <a:gd name="T39" fmla="*/ 378 h 391"/>
                  <a:gd name="T40" fmla="*/ 156 w 733"/>
                  <a:gd name="T41" fmla="*/ 378 h 391"/>
                  <a:gd name="T42" fmla="*/ 128 w 733"/>
                  <a:gd name="T43" fmla="*/ 289 h 391"/>
                  <a:gd name="T44" fmla="*/ 120 w 733"/>
                  <a:gd name="T45" fmla="*/ 258 h 391"/>
                  <a:gd name="T46" fmla="*/ 166 w 733"/>
                  <a:gd name="T47" fmla="*/ 229 h 391"/>
                  <a:gd name="T48" fmla="*/ 135 w 733"/>
                  <a:gd name="T49" fmla="*/ 217 h 391"/>
                  <a:gd name="T50" fmla="*/ 170 w 733"/>
                  <a:gd name="T51" fmla="*/ 190 h 391"/>
                  <a:gd name="T52" fmla="*/ 136 w 733"/>
                  <a:gd name="T53" fmla="*/ 183 h 391"/>
                  <a:gd name="T54" fmla="*/ 135 w 733"/>
                  <a:gd name="T55" fmla="*/ 110 h 391"/>
                  <a:gd name="T56" fmla="*/ 0 w 733"/>
                  <a:gd name="T57" fmla="*/ 99 h 391"/>
                  <a:gd name="T58" fmla="*/ 61 w 733"/>
                  <a:gd name="T59" fmla="*/ 88 h 391"/>
                  <a:gd name="T60" fmla="*/ 0 w 733"/>
                  <a:gd name="T61" fmla="*/ 74 h 391"/>
                  <a:gd name="T62" fmla="*/ 109 w 733"/>
                  <a:gd name="T63" fmla="*/ 53 h 391"/>
                  <a:gd name="T64" fmla="*/ 88 w 733"/>
                  <a:gd name="T65" fmla="*/ 42 h 391"/>
                  <a:gd name="T66" fmla="*/ 262 w 733"/>
                  <a:gd name="T67" fmla="*/ 24 h 391"/>
                  <a:gd name="T68" fmla="*/ 331 w 733"/>
                  <a:gd name="T69" fmla="*/ 7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3" h="391">
                    <a:moveTo>
                      <a:pt x="331" y="7"/>
                    </a:moveTo>
                    <a:lnTo>
                      <a:pt x="649" y="0"/>
                    </a:lnTo>
                    <a:lnTo>
                      <a:pt x="656" y="8"/>
                    </a:lnTo>
                    <a:lnTo>
                      <a:pt x="556" y="24"/>
                    </a:lnTo>
                    <a:lnTo>
                      <a:pt x="648" y="23"/>
                    </a:lnTo>
                    <a:lnTo>
                      <a:pt x="605" y="30"/>
                    </a:lnTo>
                    <a:lnTo>
                      <a:pt x="611" y="35"/>
                    </a:lnTo>
                    <a:lnTo>
                      <a:pt x="698" y="18"/>
                    </a:lnTo>
                    <a:lnTo>
                      <a:pt x="733" y="29"/>
                    </a:lnTo>
                    <a:lnTo>
                      <a:pt x="710" y="38"/>
                    </a:lnTo>
                    <a:lnTo>
                      <a:pt x="696" y="34"/>
                    </a:lnTo>
                    <a:lnTo>
                      <a:pt x="683" y="34"/>
                    </a:lnTo>
                    <a:lnTo>
                      <a:pt x="675" y="38"/>
                    </a:lnTo>
                    <a:lnTo>
                      <a:pt x="675" y="42"/>
                    </a:lnTo>
                    <a:lnTo>
                      <a:pt x="610" y="57"/>
                    </a:lnTo>
                    <a:lnTo>
                      <a:pt x="609" y="65"/>
                    </a:lnTo>
                    <a:lnTo>
                      <a:pt x="645" y="64"/>
                    </a:lnTo>
                    <a:lnTo>
                      <a:pt x="642" y="93"/>
                    </a:lnTo>
                    <a:lnTo>
                      <a:pt x="600" y="84"/>
                    </a:lnTo>
                    <a:lnTo>
                      <a:pt x="584" y="108"/>
                    </a:lnTo>
                    <a:lnTo>
                      <a:pt x="635" y="107"/>
                    </a:lnTo>
                    <a:lnTo>
                      <a:pt x="604" y="152"/>
                    </a:lnTo>
                    <a:lnTo>
                      <a:pt x="545" y="152"/>
                    </a:lnTo>
                    <a:lnTo>
                      <a:pt x="544" y="168"/>
                    </a:lnTo>
                    <a:lnTo>
                      <a:pt x="559" y="162"/>
                    </a:lnTo>
                    <a:lnTo>
                      <a:pt x="589" y="177"/>
                    </a:lnTo>
                    <a:lnTo>
                      <a:pt x="565" y="203"/>
                    </a:lnTo>
                    <a:lnTo>
                      <a:pt x="521" y="183"/>
                    </a:lnTo>
                    <a:lnTo>
                      <a:pt x="513" y="178"/>
                    </a:lnTo>
                    <a:lnTo>
                      <a:pt x="475" y="199"/>
                    </a:lnTo>
                    <a:lnTo>
                      <a:pt x="551" y="209"/>
                    </a:lnTo>
                    <a:lnTo>
                      <a:pt x="451" y="242"/>
                    </a:lnTo>
                    <a:lnTo>
                      <a:pt x="421" y="238"/>
                    </a:lnTo>
                    <a:lnTo>
                      <a:pt x="367" y="265"/>
                    </a:lnTo>
                    <a:lnTo>
                      <a:pt x="343" y="283"/>
                    </a:lnTo>
                    <a:lnTo>
                      <a:pt x="328" y="278"/>
                    </a:lnTo>
                    <a:lnTo>
                      <a:pt x="313" y="288"/>
                    </a:lnTo>
                    <a:lnTo>
                      <a:pt x="274" y="326"/>
                    </a:lnTo>
                    <a:lnTo>
                      <a:pt x="223" y="391"/>
                    </a:lnTo>
                    <a:lnTo>
                      <a:pt x="191" y="378"/>
                    </a:lnTo>
                    <a:lnTo>
                      <a:pt x="158" y="371"/>
                    </a:lnTo>
                    <a:lnTo>
                      <a:pt x="156" y="378"/>
                    </a:lnTo>
                    <a:lnTo>
                      <a:pt x="128" y="312"/>
                    </a:lnTo>
                    <a:lnTo>
                      <a:pt x="128" y="289"/>
                    </a:lnTo>
                    <a:lnTo>
                      <a:pt x="120" y="284"/>
                    </a:lnTo>
                    <a:lnTo>
                      <a:pt x="120" y="258"/>
                    </a:lnTo>
                    <a:lnTo>
                      <a:pt x="143" y="229"/>
                    </a:lnTo>
                    <a:lnTo>
                      <a:pt x="166" y="229"/>
                    </a:lnTo>
                    <a:lnTo>
                      <a:pt x="176" y="212"/>
                    </a:lnTo>
                    <a:lnTo>
                      <a:pt x="135" y="217"/>
                    </a:lnTo>
                    <a:lnTo>
                      <a:pt x="133" y="199"/>
                    </a:lnTo>
                    <a:lnTo>
                      <a:pt x="170" y="190"/>
                    </a:lnTo>
                    <a:lnTo>
                      <a:pt x="163" y="182"/>
                    </a:lnTo>
                    <a:lnTo>
                      <a:pt x="136" y="183"/>
                    </a:lnTo>
                    <a:lnTo>
                      <a:pt x="150" y="132"/>
                    </a:lnTo>
                    <a:lnTo>
                      <a:pt x="135" y="110"/>
                    </a:lnTo>
                    <a:lnTo>
                      <a:pt x="84" y="104"/>
                    </a:lnTo>
                    <a:lnTo>
                      <a:pt x="0" y="99"/>
                    </a:lnTo>
                    <a:lnTo>
                      <a:pt x="4" y="85"/>
                    </a:lnTo>
                    <a:lnTo>
                      <a:pt x="61" y="88"/>
                    </a:lnTo>
                    <a:lnTo>
                      <a:pt x="67" y="83"/>
                    </a:lnTo>
                    <a:lnTo>
                      <a:pt x="0" y="74"/>
                    </a:lnTo>
                    <a:lnTo>
                      <a:pt x="5" y="67"/>
                    </a:lnTo>
                    <a:lnTo>
                      <a:pt x="109" y="53"/>
                    </a:lnTo>
                    <a:lnTo>
                      <a:pt x="111" y="44"/>
                    </a:lnTo>
                    <a:lnTo>
                      <a:pt x="88" y="42"/>
                    </a:lnTo>
                    <a:lnTo>
                      <a:pt x="262" y="14"/>
                    </a:lnTo>
                    <a:lnTo>
                      <a:pt x="262" y="24"/>
                    </a:lnTo>
                    <a:lnTo>
                      <a:pt x="273" y="13"/>
                    </a:lnTo>
                    <a:lnTo>
                      <a:pt x="331" y="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80" name="Freeform 110"/>
              <p:cNvSpPr>
                <a:spLocks/>
              </p:cNvSpPr>
              <p:nvPr/>
            </p:nvSpPr>
            <p:spPr bwMode="auto">
              <a:xfrm>
                <a:off x="3639" y="1299"/>
                <a:ext cx="94" cy="48"/>
              </a:xfrm>
              <a:custGeom>
                <a:avLst/>
                <a:gdLst>
                  <a:gd name="T0" fmla="*/ 63 w 94"/>
                  <a:gd name="T1" fmla="*/ 2 h 48"/>
                  <a:gd name="T2" fmla="*/ 89 w 94"/>
                  <a:gd name="T3" fmla="*/ 8 h 48"/>
                  <a:gd name="T4" fmla="*/ 94 w 94"/>
                  <a:gd name="T5" fmla="*/ 24 h 48"/>
                  <a:gd name="T6" fmla="*/ 91 w 94"/>
                  <a:gd name="T7" fmla="*/ 48 h 48"/>
                  <a:gd name="T8" fmla="*/ 87 w 94"/>
                  <a:gd name="T9" fmla="*/ 45 h 48"/>
                  <a:gd name="T10" fmla="*/ 54 w 94"/>
                  <a:gd name="T11" fmla="*/ 35 h 48"/>
                  <a:gd name="T12" fmla="*/ 41 w 94"/>
                  <a:gd name="T13" fmla="*/ 39 h 48"/>
                  <a:gd name="T14" fmla="*/ 23 w 94"/>
                  <a:gd name="T15" fmla="*/ 37 h 48"/>
                  <a:gd name="T16" fmla="*/ 5 w 94"/>
                  <a:gd name="T17" fmla="*/ 39 h 48"/>
                  <a:gd name="T18" fmla="*/ 0 w 94"/>
                  <a:gd name="T19" fmla="*/ 30 h 48"/>
                  <a:gd name="T20" fmla="*/ 0 w 94"/>
                  <a:gd name="T21" fmla="*/ 19 h 48"/>
                  <a:gd name="T22" fmla="*/ 47 w 94"/>
                  <a:gd name="T23" fmla="*/ 0 h 48"/>
                  <a:gd name="T24" fmla="*/ 63 w 94"/>
                  <a:gd name="T25"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48">
                    <a:moveTo>
                      <a:pt x="63" y="2"/>
                    </a:moveTo>
                    <a:lnTo>
                      <a:pt x="89" y="8"/>
                    </a:lnTo>
                    <a:lnTo>
                      <a:pt x="94" y="24"/>
                    </a:lnTo>
                    <a:lnTo>
                      <a:pt x="91" y="48"/>
                    </a:lnTo>
                    <a:lnTo>
                      <a:pt x="87" y="45"/>
                    </a:lnTo>
                    <a:lnTo>
                      <a:pt x="54" y="35"/>
                    </a:lnTo>
                    <a:lnTo>
                      <a:pt x="41" y="39"/>
                    </a:lnTo>
                    <a:lnTo>
                      <a:pt x="23" y="37"/>
                    </a:lnTo>
                    <a:lnTo>
                      <a:pt x="5" y="39"/>
                    </a:lnTo>
                    <a:lnTo>
                      <a:pt x="0" y="30"/>
                    </a:lnTo>
                    <a:lnTo>
                      <a:pt x="0" y="19"/>
                    </a:lnTo>
                    <a:lnTo>
                      <a:pt x="47" y="0"/>
                    </a:lnTo>
                    <a:lnTo>
                      <a:pt x="63" y="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81" name="Freeform 111"/>
              <p:cNvSpPr>
                <a:spLocks/>
              </p:cNvSpPr>
              <p:nvPr/>
            </p:nvSpPr>
            <p:spPr bwMode="auto">
              <a:xfrm>
                <a:off x="3634" y="1334"/>
                <a:ext cx="111" cy="47"/>
              </a:xfrm>
              <a:custGeom>
                <a:avLst/>
                <a:gdLst>
                  <a:gd name="T0" fmla="*/ 92 w 111"/>
                  <a:gd name="T1" fmla="*/ 10 h 47"/>
                  <a:gd name="T2" fmla="*/ 102 w 111"/>
                  <a:gd name="T3" fmla="*/ 15 h 47"/>
                  <a:gd name="T4" fmla="*/ 104 w 111"/>
                  <a:gd name="T5" fmla="*/ 23 h 47"/>
                  <a:gd name="T6" fmla="*/ 111 w 111"/>
                  <a:gd name="T7" fmla="*/ 37 h 47"/>
                  <a:gd name="T8" fmla="*/ 103 w 111"/>
                  <a:gd name="T9" fmla="*/ 44 h 47"/>
                  <a:gd name="T10" fmla="*/ 87 w 111"/>
                  <a:gd name="T11" fmla="*/ 47 h 47"/>
                  <a:gd name="T12" fmla="*/ 76 w 111"/>
                  <a:gd name="T13" fmla="*/ 40 h 47"/>
                  <a:gd name="T14" fmla="*/ 58 w 111"/>
                  <a:gd name="T15" fmla="*/ 34 h 47"/>
                  <a:gd name="T16" fmla="*/ 17 w 111"/>
                  <a:gd name="T17" fmla="*/ 33 h 47"/>
                  <a:gd name="T18" fmla="*/ 2 w 111"/>
                  <a:gd name="T19" fmla="*/ 39 h 47"/>
                  <a:gd name="T20" fmla="*/ 0 w 111"/>
                  <a:gd name="T21" fmla="*/ 24 h 47"/>
                  <a:gd name="T22" fmla="*/ 8 w 111"/>
                  <a:gd name="T23" fmla="*/ 9 h 47"/>
                  <a:gd name="T24" fmla="*/ 19 w 111"/>
                  <a:gd name="T25" fmla="*/ 7 h 47"/>
                  <a:gd name="T26" fmla="*/ 39 w 111"/>
                  <a:gd name="T27" fmla="*/ 22 h 47"/>
                  <a:gd name="T28" fmla="*/ 49 w 111"/>
                  <a:gd name="T29" fmla="*/ 17 h 47"/>
                  <a:gd name="T30" fmla="*/ 46 w 111"/>
                  <a:gd name="T31" fmla="*/ 4 h 47"/>
                  <a:gd name="T32" fmla="*/ 59 w 111"/>
                  <a:gd name="T33" fmla="*/ 0 h 47"/>
                  <a:gd name="T34" fmla="*/ 92 w 111"/>
                  <a:gd name="T3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47">
                    <a:moveTo>
                      <a:pt x="92" y="10"/>
                    </a:moveTo>
                    <a:lnTo>
                      <a:pt x="102" y="15"/>
                    </a:lnTo>
                    <a:lnTo>
                      <a:pt x="104" y="23"/>
                    </a:lnTo>
                    <a:lnTo>
                      <a:pt x="111" y="37"/>
                    </a:lnTo>
                    <a:lnTo>
                      <a:pt x="103" y="44"/>
                    </a:lnTo>
                    <a:lnTo>
                      <a:pt x="87" y="47"/>
                    </a:lnTo>
                    <a:lnTo>
                      <a:pt x="76" y="40"/>
                    </a:lnTo>
                    <a:lnTo>
                      <a:pt x="58" y="34"/>
                    </a:lnTo>
                    <a:lnTo>
                      <a:pt x="17" y="33"/>
                    </a:lnTo>
                    <a:lnTo>
                      <a:pt x="2" y="39"/>
                    </a:lnTo>
                    <a:lnTo>
                      <a:pt x="0" y="24"/>
                    </a:lnTo>
                    <a:lnTo>
                      <a:pt x="8" y="9"/>
                    </a:lnTo>
                    <a:lnTo>
                      <a:pt x="19" y="7"/>
                    </a:lnTo>
                    <a:lnTo>
                      <a:pt x="39" y="22"/>
                    </a:lnTo>
                    <a:lnTo>
                      <a:pt x="49" y="17"/>
                    </a:lnTo>
                    <a:lnTo>
                      <a:pt x="46" y="4"/>
                    </a:lnTo>
                    <a:lnTo>
                      <a:pt x="59" y="0"/>
                    </a:lnTo>
                    <a:lnTo>
                      <a:pt x="92" y="1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82" name="Freeform 112"/>
              <p:cNvSpPr>
                <a:spLocks/>
              </p:cNvSpPr>
              <p:nvPr/>
            </p:nvSpPr>
            <p:spPr bwMode="auto">
              <a:xfrm>
                <a:off x="3636" y="1367"/>
                <a:ext cx="90" cy="47"/>
              </a:xfrm>
              <a:custGeom>
                <a:avLst/>
                <a:gdLst>
                  <a:gd name="T0" fmla="*/ 0 w 90"/>
                  <a:gd name="T1" fmla="*/ 6 h 47"/>
                  <a:gd name="T2" fmla="*/ 15 w 90"/>
                  <a:gd name="T3" fmla="*/ 0 h 47"/>
                  <a:gd name="T4" fmla="*/ 56 w 90"/>
                  <a:gd name="T5" fmla="*/ 1 h 47"/>
                  <a:gd name="T6" fmla="*/ 74 w 90"/>
                  <a:gd name="T7" fmla="*/ 7 h 47"/>
                  <a:gd name="T8" fmla="*/ 85 w 90"/>
                  <a:gd name="T9" fmla="*/ 14 h 47"/>
                  <a:gd name="T10" fmla="*/ 90 w 90"/>
                  <a:gd name="T11" fmla="*/ 21 h 47"/>
                  <a:gd name="T12" fmla="*/ 79 w 90"/>
                  <a:gd name="T13" fmla="*/ 27 h 47"/>
                  <a:gd name="T14" fmla="*/ 74 w 90"/>
                  <a:gd name="T15" fmla="*/ 41 h 47"/>
                  <a:gd name="T16" fmla="*/ 44 w 90"/>
                  <a:gd name="T17" fmla="*/ 47 h 47"/>
                  <a:gd name="T18" fmla="*/ 40 w 90"/>
                  <a:gd name="T19" fmla="*/ 40 h 47"/>
                  <a:gd name="T20" fmla="*/ 30 w 90"/>
                  <a:gd name="T21" fmla="*/ 40 h 47"/>
                  <a:gd name="T22" fmla="*/ 31 w 90"/>
                  <a:gd name="T23" fmla="*/ 29 h 47"/>
                  <a:gd name="T24" fmla="*/ 6 w 90"/>
                  <a:gd name="T25" fmla="*/ 22 h 47"/>
                  <a:gd name="T26" fmla="*/ 0 w 90"/>
                  <a:gd name="T27" fmla="*/ 22 h 47"/>
                  <a:gd name="T28" fmla="*/ 0 w 90"/>
                  <a:gd name="T29"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47">
                    <a:moveTo>
                      <a:pt x="0" y="6"/>
                    </a:moveTo>
                    <a:lnTo>
                      <a:pt x="15" y="0"/>
                    </a:lnTo>
                    <a:lnTo>
                      <a:pt x="56" y="1"/>
                    </a:lnTo>
                    <a:lnTo>
                      <a:pt x="74" y="7"/>
                    </a:lnTo>
                    <a:lnTo>
                      <a:pt x="85" y="14"/>
                    </a:lnTo>
                    <a:lnTo>
                      <a:pt x="90" y="21"/>
                    </a:lnTo>
                    <a:lnTo>
                      <a:pt x="79" y="27"/>
                    </a:lnTo>
                    <a:lnTo>
                      <a:pt x="74" y="41"/>
                    </a:lnTo>
                    <a:lnTo>
                      <a:pt x="44" y="47"/>
                    </a:lnTo>
                    <a:lnTo>
                      <a:pt x="40" y="40"/>
                    </a:lnTo>
                    <a:lnTo>
                      <a:pt x="30" y="40"/>
                    </a:lnTo>
                    <a:lnTo>
                      <a:pt x="31" y="29"/>
                    </a:lnTo>
                    <a:lnTo>
                      <a:pt x="6" y="22"/>
                    </a:lnTo>
                    <a:lnTo>
                      <a:pt x="0" y="22"/>
                    </a:lnTo>
                    <a:lnTo>
                      <a:pt x="0" y="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83" name="Freeform 113"/>
              <p:cNvSpPr>
                <a:spLocks/>
              </p:cNvSpPr>
              <p:nvPr/>
            </p:nvSpPr>
            <p:spPr bwMode="auto">
              <a:xfrm>
                <a:off x="3678" y="1371"/>
                <a:ext cx="148" cy="101"/>
              </a:xfrm>
              <a:custGeom>
                <a:avLst/>
                <a:gdLst>
                  <a:gd name="T0" fmla="*/ 37 w 148"/>
                  <a:gd name="T1" fmla="*/ 23 h 101"/>
                  <a:gd name="T2" fmla="*/ 48 w 148"/>
                  <a:gd name="T3" fmla="*/ 17 h 101"/>
                  <a:gd name="T4" fmla="*/ 43 w 148"/>
                  <a:gd name="T5" fmla="*/ 10 h 101"/>
                  <a:gd name="T6" fmla="*/ 59 w 148"/>
                  <a:gd name="T7" fmla="*/ 7 h 101"/>
                  <a:gd name="T8" fmla="*/ 67 w 148"/>
                  <a:gd name="T9" fmla="*/ 0 h 101"/>
                  <a:gd name="T10" fmla="*/ 111 w 148"/>
                  <a:gd name="T11" fmla="*/ 11 h 101"/>
                  <a:gd name="T12" fmla="*/ 113 w 148"/>
                  <a:gd name="T13" fmla="*/ 28 h 101"/>
                  <a:gd name="T14" fmla="*/ 148 w 148"/>
                  <a:gd name="T15" fmla="*/ 56 h 101"/>
                  <a:gd name="T16" fmla="*/ 127 w 148"/>
                  <a:gd name="T17" fmla="*/ 58 h 101"/>
                  <a:gd name="T18" fmla="*/ 138 w 148"/>
                  <a:gd name="T19" fmla="*/ 78 h 101"/>
                  <a:gd name="T20" fmla="*/ 126 w 148"/>
                  <a:gd name="T21" fmla="*/ 81 h 101"/>
                  <a:gd name="T22" fmla="*/ 111 w 148"/>
                  <a:gd name="T23" fmla="*/ 101 h 101"/>
                  <a:gd name="T24" fmla="*/ 94 w 148"/>
                  <a:gd name="T25" fmla="*/ 98 h 101"/>
                  <a:gd name="T26" fmla="*/ 70 w 148"/>
                  <a:gd name="T27" fmla="*/ 85 h 101"/>
                  <a:gd name="T28" fmla="*/ 48 w 148"/>
                  <a:gd name="T29" fmla="*/ 81 h 101"/>
                  <a:gd name="T30" fmla="*/ 25 w 148"/>
                  <a:gd name="T31" fmla="*/ 83 h 101"/>
                  <a:gd name="T32" fmla="*/ 13 w 148"/>
                  <a:gd name="T33" fmla="*/ 90 h 101"/>
                  <a:gd name="T34" fmla="*/ 9 w 148"/>
                  <a:gd name="T35" fmla="*/ 82 h 101"/>
                  <a:gd name="T36" fmla="*/ 0 w 148"/>
                  <a:gd name="T37" fmla="*/ 77 h 101"/>
                  <a:gd name="T38" fmla="*/ 13 w 148"/>
                  <a:gd name="T39" fmla="*/ 66 h 101"/>
                  <a:gd name="T40" fmla="*/ 2 w 148"/>
                  <a:gd name="T41" fmla="*/ 43 h 101"/>
                  <a:gd name="T42" fmla="*/ 32 w 148"/>
                  <a:gd name="T43" fmla="*/ 37 h 101"/>
                  <a:gd name="T44" fmla="*/ 37 w 148"/>
                  <a:gd name="T45"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8" h="101">
                    <a:moveTo>
                      <a:pt x="37" y="23"/>
                    </a:moveTo>
                    <a:lnTo>
                      <a:pt x="48" y="17"/>
                    </a:lnTo>
                    <a:lnTo>
                      <a:pt x="43" y="10"/>
                    </a:lnTo>
                    <a:lnTo>
                      <a:pt x="59" y="7"/>
                    </a:lnTo>
                    <a:lnTo>
                      <a:pt x="67" y="0"/>
                    </a:lnTo>
                    <a:lnTo>
                      <a:pt x="111" y="11"/>
                    </a:lnTo>
                    <a:lnTo>
                      <a:pt x="113" y="28"/>
                    </a:lnTo>
                    <a:lnTo>
                      <a:pt x="148" y="56"/>
                    </a:lnTo>
                    <a:lnTo>
                      <a:pt x="127" y="58"/>
                    </a:lnTo>
                    <a:lnTo>
                      <a:pt x="138" y="78"/>
                    </a:lnTo>
                    <a:lnTo>
                      <a:pt x="126" y="81"/>
                    </a:lnTo>
                    <a:lnTo>
                      <a:pt x="111" y="101"/>
                    </a:lnTo>
                    <a:lnTo>
                      <a:pt x="94" y="98"/>
                    </a:lnTo>
                    <a:lnTo>
                      <a:pt x="70" y="85"/>
                    </a:lnTo>
                    <a:lnTo>
                      <a:pt x="48" y="81"/>
                    </a:lnTo>
                    <a:lnTo>
                      <a:pt x="25" y="83"/>
                    </a:lnTo>
                    <a:lnTo>
                      <a:pt x="13" y="90"/>
                    </a:lnTo>
                    <a:lnTo>
                      <a:pt x="9" y="82"/>
                    </a:lnTo>
                    <a:lnTo>
                      <a:pt x="0" y="77"/>
                    </a:lnTo>
                    <a:lnTo>
                      <a:pt x="13" y="66"/>
                    </a:lnTo>
                    <a:lnTo>
                      <a:pt x="2" y="43"/>
                    </a:lnTo>
                    <a:lnTo>
                      <a:pt x="32" y="37"/>
                    </a:lnTo>
                    <a:lnTo>
                      <a:pt x="37" y="2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84" name="Freeform 114"/>
              <p:cNvSpPr>
                <a:spLocks/>
              </p:cNvSpPr>
              <p:nvPr/>
            </p:nvSpPr>
            <p:spPr bwMode="auto">
              <a:xfrm>
                <a:off x="3745" y="1524"/>
                <a:ext cx="62" cy="60"/>
              </a:xfrm>
              <a:custGeom>
                <a:avLst/>
                <a:gdLst>
                  <a:gd name="T0" fmla="*/ 3 w 62"/>
                  <a:gd name="T1" fmla="*/ 3 h 60"/>
                  <a:gd name="T2" fmla="*/ 16 w 62"/>
                  <a:gd name="T3" fmla="*/ 0 h 60"/>
                  <a:gd name="T4" fmla="*/ 41 w 62"/>
                  <a:gd name="T5" fmla="*/ 10 h 60"/>
                  <a:gd name="T6" fmla="*/ 45 w 62"/>
                  <a:gd name="T7" fmla="*/ 19 h 60"/>
                  <a:gd name="T8" fmla="*/ 56 w 62"/>
                  <a:gd name="T9" fmla="*/ 28 h 60"/>
                  <a:gd name="T10" fmla="*/ 62 w 62"/>
                  <a:gd name="T11" fmla="*/ 42 h 60"/>
                  <a:gd name="T12" fmla="*/ 44 w 62"/>
                  <a:gd name="T13" fmla="*/ 39 h 60"/>
                  <a:gd name="T14" fmla="*/ 46 w 62"/>
                  <a:gd name="T15" fmla="*/ 48 h 60"/>
                  <a:gd name="T16" fmla="*/ 32 w 62"/>
                  <a:gd name="T17" fmla="*/ 60 h 60"/>
                  <a:gd name="T18" fmla="*/ 32 w 62"/>
                  <a:gd name="T19" fmla="*/ 39 h 60"/>
                  <a:gd name="T20" fmla="*/ 12 w 62"/>
                  <a:gd name="T21" fmla="*/ 15 h 60"/>
                  <a:gd name="T22" fmla="*/ 0 w 62"/>
                  <a:gd name="T23" fmla="*/ 4 h 60"/>
                  <a:gd name="T24" fmla="*/ 3 w 62"/>
                  <a:gd name="T25"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 y="3"/>
                    </a:moveTo>
                    <a:lnTo>
                      <a:pt x="16" y="0"/>
                    </a:lnTo>
                    <a:lnTo>
                      <a:pt x="41" y="10"/>
                    </a:lnTo>
                    <a:lnTo>
                      <a:pt x="45" y="19"/>
                    </a:lnTo>
                    <a:lnTo>
                      <a:pt x="56" y="28"/>
                    </a:lnTo>
                    <a:lnTo>
                      <a:pt x="62" y="42"/>
                    </a:lnTo>
                    <a:lnTo>
                      <a:pt x="44" y="39"/>
                    </a:lnTo>
                    <a:lnTo>
                      <a:pt x="46" y="48"/>
                    </a:lnTo>
                    <a:lnTo>
                      <a:pt x="32" y="60"/>
                    </a:lnTo>
                    <a:lnTo>
                      <a:pt x="32" y="39"/>
                    </a:lnTo>
                    <a:lnTo>
                      <a:pt x="12" y="15"/>
                    </a:lnTo>
                    <a:lnTo>
                      <a:pt x="0" y="4"/>
                    </a:lnTo>
                    <a:lnTo>
                      <a:pt x="3" y="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85" name="Freeform 115"/>
              <p:cNvSpPr>
                <a:spLocks/>
              </p:cNvSpPr>
              <p:nvPr/>
            </p:nvSpPr>
            <p:spPr bwMode="auto">
              <a:xfrm>
                <a:off x="3673" y="1444"/>
                <a:ext cx="287" cy="164"/>
              </a:xfrm>
              <a:custGeom>
                <a:avLst/>
                <a:gdLst>
                  <a:gd name="T0" fmla="*/ 30 w 287"/>
                  <a:gd name="T1" fmla="*/ 10 h 164"/>
                  <a:gd name="T2" fmla="*/ 53 w 287"/>
                  <a:gd name="T3" fmla="*/ 8 h 164"/>
                  <a:gd name="T4" fmla="*/ 75 w 287"/>
                  <a:gd name="T5" fmla="*/ 12 h 164"/>
                  <a:gd name="T6" fmla="*/ 99 w 287"/>
                  <a:gd name="T7" fmla="*/ 25 h 164"/>
                  <a:gd name="T8" fmla="*/ 116 w 287"/>
                  <a:gd name="T9" fmla="*/ 28 h 164"/>
                  <a:gd name="T10" fmla="*/ 131 w 287"/>
                  <a:gd name="T11" fmla="*/ 8 h 164"/>
                  <a:gd name="T12" fmla="*/ 143 w 287"/>
                  <a:gd name="T13" fmla="*/ 5 h 164"/>
                  <a:gd name="T14" fmla="*/ 164 w 287"/>
                  <a:gd name="T15" fmla="*/ 0 h 164"/>
                  <a:gd name="T16" fmla="*/ 178 w 287"/>
                  <a:gd name="T17" fmla="*/ 4 h 164"/>
                  <a:gd name="T18" fmla="*/ 209 w 287"/>
                  <a:gd name="T19" fmla="*/ 43 h 164"/>
                  <a:gd name="T20" fmla="*/ 252 w 287"/>
                  <a:gd name="T21" fmla="*/ 47 h 164"/>
                  <a:gd name="T22" fmla="*/ 276 w 287"/>
                  <a:gd name="T23" fmla="*/ 58 h 164"/>
                  <a:gd name="T24" fmla="*/ 286 w 287"/>
                  <a:gd name="T25" fmla="*/ 62 h 164"/>
                  <a:gd name="T26" fmla="*/ 287 w 287"/>
                  <a:gd name="T27" fmla="*/ 93 h 164"/>
                  <a:gd name="T28" fmla="*/ 272 w 287"/>
                  <a:gd name="T29" fmla="*/ 92 h 164"/>
                  <a:gd name="T30" fmla="*/ 262 w 287"/>
                  <a:gd name="T31" fmla="*/ 107 h 164"/>
                  <a:gd name="T32" fmla="*/ 243 w 287"/>
                  <a:gd name="T33" fmla="*/ 113 h 164"/>
                  <a:gd name="T34" fmla="*/ 208 w 287"/>
                  <a:gd name="T35" fmla="*/ 128 h 164"/>
                  <a:gd name="T36" fmla="*/ 222 w 287"/>
                  <a:gd name="T37" fmla="*/ 143 h 164"/>
                  <a:gd name="T38" fmla="*/ 243 w 287"/>
                  <a:gd name="T39" fmla="*/ 142 h 164"/>
                  <a:gd name="T40" fmla="*/ 242 w 287"/>
                  <a:gd name="T41" fmla="*/ 149 h 164"/>
                  <a:gd name="T42" fmla="*/ 199 w 287"/>
                  <a:gd name="T43" fmla="*/ 164 h 164"/>
                  <a:gd name="T44" fmla="*/ 177 w 287"/>
                  <a:gd name="T45" fmla="*/ 143 h 164"/>
                  <a:gd name="T46" fmla="*/ 196 w 287"/>
                  <a:gd name="T47" fmla="*/ 132 h 164"/>
                  <a:gd name="T48" fmla="*/ 179 w 287"/>
                  <a:gd name="T49" fmla="*/ 125 h 164"/>
                  <a:gd name="T50" fmla="*/ 152 w 287"/>
                  <a:gd name="T51" fmla="*/ 122 h 164"/>
                  <a:gd name="T52" fmla="*/ 132 w 287"/>
                  <a:gd name="T53" fmla="*/ 144 h 164"/>
                  <a:gd name="T54" fmla="*/ 114 w 287"/>
                  <a:gd name="T55" fmla="*/ 145 h 164"/>
                  <a:gd name="T56" fmla="*/ 104 w 287"/>
                  <a:gd name="T57" fmla="*/ 140 h 164"/>
                  <a:gd name="T58" fmla="*/ 118 w 287"/>
                  <a:gd name="T59" fmla="*/ 128 h 164"/>
                  <a:gd name="T60" fmla="*/ 116 w 287"/>
                  <a:gd name="T61" fmla="*/ 119 h 164"/>
                  <a:gd name="T62" fmla="*/ 134 w 287"/>
                  <a:gd name="T63" fmla="*/ 122 h 164"/>
                  <a:gd name="T64" fmla="*/ 128 w 287"/>
                  <a:gd name="T65" fmla="*/ 108 h 164"/>
                  <a:gd name="T66" fmla="*/ 117 w 287"/>
                  <a:gd name="T67" fmla="*/ 99 h 164"/>
                  <a:gd name="T68" fmla="*/ 113 w 287"/>
                  <a:gd name="T69" fmla="*/ 90 h 164"/>
                  <a:gd name="T70" fmla="*/ 88 w 287"/>
                  <a:gd name="T71" fmla="*/ 80 h 164"/>
                  <a:gd name="T72" fmla="*/ 75 w 287"/>
                  <a:gd name="T73" fmla="*/ 83 h 164"/>
                  <a:gd name="T74" fmla="*/ 72 w 287"/>
                  <a:gd name="T75" fmla="*/ 84 h 164"/>
                  <a:gd name="T76" fmla="*/ 49 w 287"/>
                  <a:gd name="T77" fmla="*/ 95 h 164"/>
                  <a:gd name="T78" fmla="*/ 24 w 287"/>
                  <a:gd name="T79" fmla="*/ 89 h 164"/>
                  <a:gd name="T80" fmla="*/ 15 w 287"/>
                  <a:gd name="T81" fmla="*/ 90 h 164"/>
                  <a:gd name="T82" fmla="*/ 0 w 287"/>
                  <a:gd name="T83" fmla="*/ 83 h 164"/>
                  <a:gd name="T84" fmla="*/ 5 w 287"/>
                  <a:gd name="T85" fmla="*/ 67 h 164"/>
                  <a:gd name="T86" fmla="*/ 8 w 287"/>
                  <a:gd name="T87" fmla="*/ 53 h 164"/>
                  <a:gd name="T88" fmla="*/ 27 w 287"/>
                  <a:gd name="T89" fmla="*/ 38 h 164"/>
                  <a:gd name="T90" fmla="*/ 18 w 287"/>
                  <a:gd name="T91" fmla="*/ 17 h 164"/>
                  <a:gd name="T92" fmla="*/ 30 w 287"/>
                  <a:gd name="T93" fmla="*/ 1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7" h="164">
                    <a:moveTo>
                      <a:pt x="30" y="10"/>
                    </a:moveTo>
                    <a:lnTo>
                      <a:pt x="53" y="8"/>
                    </a:lnTo>
                    <a:lnTo>
                      <a:pt x="75" y="12"/>
                    </a:lnTo>
                    <a:lnTo>
                      <a:pt x="99" y="25"/>
                    </a:lnTo>
                    <a:lnTo>
                      <a:pt x="116" y="28"/>
                    </a:lnTo>
                    <a:lnTo>
                      <a:pt x="131" y="8"/>
                    </a:lnTo>
                    <a:lnTo>
                      <a:pt x="143" y="5"/>
                    </a:lnTo>
                    <a:lnTo>
                      <a:pt x="164" y="0"/>
                    </a:lnTo>
                    <a:lnTo>
                      <a:pt x="178" y="4"/>
                    </a:lnTo>
                    <a:lnTo>
                      <a:pt x="209" y="43"/>
                    </a:lnTo>
                    <a:lnTo>
                      <a:pt x="252" y="47"/>
                    </a:lnTo>
                    <a:lnTo>
                      <a:pt x="276" y="58"/>
                    </a:lnTo>
                    <a:lnTo>
                      <a:pt x="286" y="62"/>
                    </a:lnTo>
                    <a:lnTo>
                      <a:pt x="287" y="93"/>
                    </a:lnTo>
                    <a:lnTo>
                      <a:pt x="272" y="92"/>
                    </a:lnTo>
                    <a:lnTo>
                      <a:pt x="262" y="107"/>
                    </a:lnTo>
                    <a:lnTo>
                      <a:pt x="243" y="113"/>
                    </a:lnTo>
                    <a:lnTo>
                      <a:pt x="208" y="128"/>
                    </a:lnTo>
                    <a:lnTo>
                      <a:pt x="222" y="143"/>
                    </a:lnTo>
                    <a:lnTo>
                      <a:pt x="243" y="142"/>
                    </a:lnTo>
                    <a:lnTo>
                      <a:pt x="242" y="149"/>
                    </a:lnTo>
                    <a:lnTo>
                      <a:pt x="199" y="164"/>
                    </a:lnTo>
                    <a:lnTo>
                      <a:pt x="177" y="143"/>
                    </a:lnTo>
                    <a:lnTo>
                      <a:pt x="196" y="132"/>
                    </a:lnTo>
                    <a:lnTo>
                      <a:pt x="179" y="125"/>
                    </a:lnTo>
                    <a:lnTo>
                      <a:pt x="152" y="122"/>
                    </a:lnTo>
                    <a:lnTo>
                      <a:pt x="132" y="144"/>
                    </a:lnTo>
                    <a:lnTo>
                      <a:pt x="114" y="145"/>
                    </a:lnTo>
                    <a:lnTo>
                      <a:pt x="104" y="140"/>
                    </a:lnTo>
                    <a:lnTo>
                      <a:pt x="118" y="128"/>
                    </a:lnTo>
                    <a:lnTo>
                      <a:pt x="116" y="119"/>
                    </a:lnTo>
                    <a:lnTo>
                      <a:pt x="134" y="122"/>
                    </a:lnTo>
                    <a:lnTo>
                      <a:pt x="128" y="108"/>
                    </a:lnTo>
                    <a:lnTo>
                      <a:pt x="117" y="99"/>
                    </a:lnTo>
                    <a:lnTo>
                      <a:pt x="113" y="90"/>
                    </a:lnTo>
                    <a:lnTo>
                      <a:pt x="88" y="80"/>
                    </a:lnTo>
                    <a:lnTo>
                      <a:pt x="75" y="83"/>
                    </a:lnTo>
                    <a:lnTo>
                      <a:pt x="72" y="84"/>
                    </a:lnTo>
                    <a:lnTo>
                      <a:pt x="49" y="95"/>
                    </a:lnTo>
                    <a:lnTo>
                      <a:pt x="24" y="89"/>
                    </a:lnTo>
                    <a:lnTo>
                      <a:pt x="15" y="90"/>
                    </a:lnTo>
                    <a:lnTo>
                      <a:pt x="0" y="83"/>
                    </a:lnTo>
                    <a:lnTo>
                      <a:pt x="5" y="67"/>
                    </a:lnTo>
                    <a:lnTo>
                      <a:pt x="8" y="53"/>
                    </a:lnTo>
                    <a:lnTo>
                      <a:pt x="27" y="38"/>
                    </a:lnTo>
                    <a:lnTo>
                      <a:pt x="18" y="17"/>
                    </a:lnTo>
                    <a:lnTo>
                      <a:pt x="30" y="1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86" name="Freeform 116"/>
              <p:cNvSpPr>
                <a:spLocks/>
              </p:cNvSpPr>
              <p:nvPr/>
            </p:nvSpPr>
            <p:spPr bwMode="auto">
              <a:xfrm>
                <a:off x="3981" y="1623"/>
                <a:ext cx="121" cy="54"/>
              </a:xfrm>
              <a:custGeom>
                <a:avLst/>
                <a:gdLst>
                  <a:gd name="T0" fmla="*/ 0 w 121"/>
                  <a:gd name="T1" fmla="*/ 4 h 54"/>
                  <a:gd name="T2" fmla="*/ 9 w 121"/>
                  <a:gd name="T3" fmla="*/ 0 h 54"/>
                  <a:gd name="T4" fmla="*/ 68 w 121"/>
                  <a:gd name="T5" fmla="*/ 18 h 54"/>
                  <a:gd name="T6" fmla="*/ 98 w 121"/>
                  <a:gd name="T7" fmla="*/ 21 h 54"/>
                  <a:gd name="T8" fmla="*/ 111 w 121"/>
                  <a:gd name="T9" fmla="*/ 34 h 54"/>
                  <a:gd name="T10" fmla="*/ 111 w 121"/>
                  <a:gd name="T11" fmla="*/ 41 h 54"/>
                  <a:gd name="T12" fmla="*/ 121 w 121"/>
                  <a:gd name="T13" fmla="*/ 46 h 54"/>
                  <a:gd name="T14" fmla="*/ 121 w 121"/>
                  <a:gd name="T15" fmla="*/ 54 h 54"/>
                  <a:gd name="T16" fmla="*/ 89 w 121"/>
                  <a:gd name="T17" fmla="*/ 46 h 54"/>
                  <a:gd name="T18" fmla="*/ 66 w 121"/>
                  <a:gd name="T19" fmla="*/ 50 h 54"/>
                  <a:gd name="T20" fmla="*/ 58 w 121"/>
                  <a:gd name="T21" fmla="*/ 44 h 54"/>
                  <a:gd name="T22" fmla="*/ 34 w 121"/>
                  <a:gd name="T23" fmla="*/ 41 h 54"/>
                  <a:gd name="T24" fmla="*/ 27 w 121"/>
                  <a:gd name="T25" fmla="*/ 19 h 54"/>
                  <a:gd name="T26" fmla="*/ 0 w 121"/>
                  <a:gd name="T27"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54">
                    <a:moveTo>
                      <a:pt x="0" y="4"/>
                    </a:moveTo>
                    <a:lnTo>
                      <a:pt x="9" y="0"/>
                    </a:lnTo>
                    <a:lnTo>
                      <a:pt x="68" y="18"/>
                    </a:lnTo>
                    <a:lnTo>
                      <a:pt x="98" y="21"/>
                    </a:lnTo>
                    <a:lnTo>
                      <a:pt x="111" y="34"/>
                    </a:lnTo>
                    <a:lnTo>
                      <a:pt x="111" y="41"/>
                    </a:lnTo>
                    <a:lnTo>
                      <a:pt x="121" y="46"/>
                    </a:lnTo>
                    <a:lnTo>
                      <a:pt x="121" y="54"/>
                    </a:lnTo>
                    <a:lnTo>
                      <a:pt x="89" y="46"/>
                    </a:lnTo>
                    <a:lnTo>
                      <a:pt x="66" y="50"/>
                    </a:lnTo>
                    <a:lnTo>
                      <a:pt x="58" y="44"/>
                    </a:lnTo>
                    <a:lnTo>
                      <a:pt x="34" y="41"/>
                    </a:lnTo>
                    <a:lnTo>
                      <a:pt x="27" y="19"/>
                    </a:lnTo>
                    <a:lnTo>
                      <a:pt x="0" y="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87" name="Freeform 117"/>
              <p:cNvSpPr>
                <a:spLocks/>
              </p:cNvSpPr>
              <p:nvPr/>
            </p:nvSpPr>
            <p:spPr bwMode="auto">
              <a:xfrm>
                <a:off x="4047" y="1669"/>
                <a:ext cx="61" cy="51"/>
              </a:xfrm>
              <a:custGeom>
                <a:avLst/>
                <a:gdLst>
                  <a:gd name="T0" fmla="*/ 25 w 61"/>
                  <a:gd name="T1" fmla="*/ 32 h 51"/>
                  <a:gd name="T2" fmla="*/ 22 w 61"/>
                  <a:gd name="T3" fmla="*/ 28 h 51"/>
                  <a:gd name="T4" fmla="*/ 7 w 61"/>
                  <a:gd name="T5" fmla="*/ 25 h 51"/>
                  <a:gd name="T6" fmla="*/ 5 w 61"/>
                  <a:gd name="T7" fmla="*/ 9 h 51"/>
                  <a:gd name="T8" fmla="*/ 0 w 61"/>
                  <a:gd name="T9" fmla="*/ 4 h 51"/>
                  <a:gd name="T10" fmla="*/ 23 w 61"/>
                  <a:gd name="T11" fmla="*/ 0 h 51"/>
                  <a:gd name="T12" fmla="*/ 37 w 61"/>
                  <a:gd name="T13" fmla="*/ 9 h 51"/>
                  <a:gd name="T14" fmla="*/ 35 w 61"/>
                  <a:gd name="T15" fmla="*/ 17 h 51"/>
                  <a:gd name="T16" fmla="*/ 46 w 61"/>
                  <a:gd name="T17" fmla="*/ 24 h 51"/>
                  <a:gd name="T18" fmla="*/ 47 w 61"/>
                  <a:gd name="T19" fmla="*/ 32 h 51"/>
                  <a:gd name="T20" fmla="*/ 58 w 61"/>
                  <a:gd name="T21" fmla="*/ 37 h 51"/>
                  <a:gd name="T22" fmla="*/ 61 w 61"/>
                  <a:gd name="T23" fmla="*/ 51 h 51"/>
                  <a:gd name="T24" fmla="*/ 53 w 61"/>
                  <a:gd name="T25" fmla="*/ 51 h 51"/>
                  <a:gd name="T26" fmla="*/ 45 w 61"/>
                  <a:gd name="T27" fmla="*/ 40 h 51"/>
                  <a:gd name="T28" fmla="*/ 32 w 61"/>
                  <a:gd name="T29" fmla="*/ 33 h 51"/>
                  <a:gd name="T30" fmla="*/ 28 w 61"/>
                  <a:gd name="T31" fmla="*/ 35 h 51"/>
                  <a:gd name="T32" fmla="*/ 25 w 61"/>
                  <a:gd name="T3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51">
                    <a:moveTo>
                      <a:pt x="25" y="32"/>
                    </a:moveTo>
                    <a:lnTo>
                      <a:pt x="22" y="28"/>
                    </a:lnTo>
                    <a:lnTo>
                      <a:pt x="7" y="25"/>
                    </a:lnTo>
                    <a:lnTo>
                      <a:pt x="5" y="9"/>
                    </a:lnTo>
                    <a:lnTo>
                      <a:pt x="0" y="4"/>
                    </a:lnTo>
                    <a:lnTo>
                      <a:pt x="23" y="0"/>
                    </a:lnTo>
                    <a:lnTo>
                      <a:pt x="37" y="9"/>
                    </a:lnTo>
                    <a:lnTo>
                      <a:pt x="35" y="17"/>
                    </a:lnTo>
                    <a:lnTo>
                      <a:pt x="46" y="24"/>
                    </a:lnTo>
                    <a:lnTo>
                      <a:pt x="47" y="32"/>
                    </a:lnTo>
                    <a:lnTo>
                      <a:pt x="58" y="37"/>
                    </a:lnTo>
                    <a:lnTo>
                      <a:pt x="61" y="51"/>
                    </a:lnTo>
                    <a:lnTo>
                      <a:pt x="53" y="51"/>
                    </a:lnTo>
                    <a:lnTo>
                      <a:pt x="45" y="40"/>
                    </a:lnTo>
                    <a:lnTo>
                      <a:pt x="32" y="33"/>
                    </a:lnTo>
                    <a:lnTo>
                      <a:pt x="28" y="35"/>
                    </a:lnTo>
                    <a:lnTo>
                      <a:pt x="25" y="3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88" name="Freeform 118"/>
              <p:cNvSpPr>
                <a:spLocks/>
              </p:cNvSpPr>
              <p:nvPr/>
            </p:nvSpPr>
            <p:spPr bwMode="auto">
              <a:xfrm>
                <a:off x="4194" y="1639"/>
                <a:ext cx="261" cy="157"/>
              </a:xfrm>
              <a:custGeom>
                <a:avLst/>
                <a:gdLst>
                  <a:gd name="T0" fmla="*/ 47 w 261"/>
                  <a:gd name="T1" fmla="*/ 111 h 157"/>
                  <a:gd name="T2" fmla="*/ 38 w 261"/>
                  <a:gd name="T3" fmla="*/ 79 h 157"/>
                  <a:gd name="T4" fmla="*/ 14 w 261"/>
                  <a:gd name="T5" fmla="*/ 55 h 157"/>
                  <a:gd name="T6" fmla="*/ 13 w 261"/>
                  <a:gd name="T7" fmla="*/ 35 h 157"/>
                  <a:gd name="T8" fmla="*/ 0 w 261"/>
                  <a:gd name="T9" fmla="*/ 18 h 157"/>
                  <a:gd name="T10" fmla="*/ 24 w 261"/>
                  <a:gd name="T11" fmla="*/ 9 h 157"/>
                  <a:gd name="T12" fmla="*/ 56 w 261"/>
                  <a:gd name="T13" fmla="*/ 33 h 157"/>
                  <a:gd name="T14" fmla="*/ 62 w 261"/>
                  <a:gd name="T15" fmla="*/ 30 h 157"/>
                  <a:gd name="T16" fmla="*/ 82 w 261"/>
                  <a:gd name="T17" fmla="*/ 32 h 157"/>
                  <a:gd name="T18" fmla="*/ 76 w 261"/>
                  <a:gd name="T19" fmla="*/ 15 h 157"/>
                  <a:gd name="T20" fmla="*/ 87 w 261"/>
                  <a:gd name="T21" fmla="*/ 7 h 157"/>
                  <a:gd name="T22" fmla="*/ 97 w 261"/>
                  <a:gd name="T23" fmla="*/ 0 h 157"/>
                  <a:gd name="T24" fmla="*/ 126 w 261"/>
                  <a:gd name="T25" fmla="*/ 10 h 157"/>
                  <a:gd name="T26" fmla="*/ 132 w 261"/>
                  <a:gd name="T27" fmla="*/ 29 h 157"/>
                  <a:gd name="T28" fmla="*/ 162 w 261"/>
                  <a:gd name="T29" fmla="*/ 33 h 157"/>
                  <a:gd name="T30" fmla="*/ 178 w 261"/>
                  <a:gd name="T31" fmla="*/ 58 h 157"/>
                  <a:gd name="T32" fmla="*/ 243 w 261"/>
                  <a:gd name="T33" fmla="*/ 92 h 157"/>
                  <a:gd name="T34" fmla="*/ 259 w 261"/>
                  <a:gd name="T35" fmla="*/ 98 h 157"/>
                  <a:gd name="T36" fmla="*/ 261 w 261"/>
                  <a:gd name="T37" fmla="*/ 111 h 157"/>
                  <a:gd name="T38" fmla="*/ 235 w 261"/>
                  <a:gd name="T39" fmla="*/ 116 h 157"/>
                  <a:gd name="T40" fmla="*/ 232 w 261"/>
                  <a:gd name="T41" fmla="*/ 133 h 157"/>
                  <a:gd name="T42" fmla="*/ 213 w 261"/>
                  <a:gd name="T43" fmla="*/ 142 h 157"/>
                  <a:gd name="T44" fmla="*/ 206 w 261"/>
                  <a:gd name="T45" fmla="*/ 157 h 157"/>
                  <a:gd name="T46" fmla="*/ 180 w 261"/>
                  <a:gd name="T47" fmla="*/ 149 h 157"/>
                  <a:gd name="T48" fmla="*/ 175 w 261"/>
                  <a:gd name="T49" fmla="*/ 128 h 157"/>
                  <a:gd name="T50" fmla="*/ 121 w 261"/>
                  <a:gd name="T51" fmla="*/ 107 h 157"/>
                  <a:gd name="T52" fmla="*/ 102 w 261"/>
                  <a:gd name="T53" fmla="*/ 97 h 157"/>
                  <a:gd name="T54" fmla="*/ 86 w 261"/>
                  <a:gd name="T55" fmla="*/ 96 h 157"/>
                  <a:gd name="T56" fmla="*/ 58 w 261"/>
                  <a:gd name="T57" fmla="*/ 109 h 157"/>
                  <a:gd name="T58" fmla="*/ 47 w 261"/>
                  <a:gd name="T59" fmla="*/ 11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1" h="157">
                    <a:moveTo>
                      <a:pt x="47" y="111"/>
                    </a:moveTo>
                    <a:lnTo>
                      <a:pt x="38" y="79"/>
                    </a:lnTo>
                    <a:lnTo>
                      <a:pt x="14" y="55"/>
                    </a:lnTo>
                    <a:lnTo>
                      <a:pt x="13" y="35"/>
                    </a:lnTo>
                    <a:lnTo>
                      <a:pt x="0" y="18"/>
                    </a:lnTo>
                    <a:lnTo>
                      <a:pt x="24" y="9"/>
                    </a:lnTo>
                    <a:lnTo>
                      <a:pt x="56" y="33"/>
                    </a:lnTo>
                    <a:lnTo>
                      <a:pt x="62" y="30"/>
                    </a:lnTo>
                    <a:lnTo>
                      <a:pt x="82" y="32"/>
                    </a:lnTo>
                    <a:lnTo>
                      <a:pt x="76" y="15"/>
                    </a:lnTo>
                    <a:lnTo>
                      <a:pt x="87" y="7"/>
                    </a:lnTo>
                    <a:lnTo>
                      <a:pt x="97" y="0"/>
                    </a:lnTo>
                    <a:lnTo>
                      <a:pt x="126" y="10"/>
                    </a:lnTo>
                    <a:lnTo>
                      <a:pt x="132" y="29"/>
                    </a:lnTo>
                    <a:lnTo>
                      <a:pt x="162" y="33"/>
                    </a:lnTo>
                    <a:lnTo>
                      <a:pt x="178" y="58"/>
                    </a:lnTo>
                    <a:lnTo>
                      <a:pt x="243" y="92"/>
                    </a:lnTo>
                    <a:lnTo>
                      <a:pt x="259" y="98"/>
                    </a:lnTo>
                    <a:lnTo>
                      <a:pt x="261" y="111"/>
                    </a:lnTo>
                    <a:lnTo>
                      <a:pt x="235" y="116"/>
                    </a:lnTo>
                    <a:lnTo>
                      <a:pt x="232" y="133"/>
                    </a:lnTo>
                    <a:lnTo>
                      <a:pt x="213" y="142"/>
                    </a:lnTo>
                    <a:lnTo>
                      <a:pt x="206" y="157"/>
                    </a:lnTo>
                    <a:lnTo>
                      <a:pt x="180" y="149"/>
                    </a:lnTo>
                    <a:lnTo>
                      <a:pt x="175" y="128"/>
                    </a:lnTo>
                    <a:lnTo>
                      <a:pt x="121" y="107"/>
                    </a:lnTo>
                    <a:lnTo>
                      <a:pt x="102" y="97"/>
                    </a:lnTo>
                    <a:lnTo>
                      <a:pt x="86" y="96"/>
                    </a:lnTo>
                    <a:lnTo>
                      <a:pt x="58" y="109"/>
                    </a:lnTo>
                    <a:lnTo>
                      <a:pt x="47" y="11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89" name="Freeform 119"/>
              <p:cNvSpPr>
                <a:spLocks/>
              </p:cNvSpPr>
              <p:nvPr/>
            </p:nvSpPr>
            <p:spPr bwMode="auto">
              <a:xfrm>
                <a:off x="4237" y="1582"/>
                <a:ext cx="309" cy="173"/>
              </a:xfrm>
              <a:custGeom>
                <a:avLst/>
                <a:gdLst>
                  <a:gd name="T0" fmla="*/ 258 w 309"/>
                  <a:gd name="T1" fmla="*/ 84 h 173"/>
                  <a:gd name="T2" fmla="*/ 282 w 309"/>
                  <a:gd name="T3" fmla="*/ 85 h 173"/>
                  <a:gd name="T4" fmla="*/ 309 w 309"/>
                  <a:gd name="T5" fmla="*/ 97 h 173"/>
                  <a:gd name="T6" fmla="*/ 289 w 309"/>
                  <a:gd name="T7" fmla="*/ 111 h 173"/>
                  <a:gd name="T8" fmla="*/ 276 w 309"/>
                  <a:gd name="T9" fmla="*/ 109 h 173"/>
                  <a:gd name="T10" fmla="*/ 266 w 309"/>
                  <a:gd name="T11" fmla="*/ 105 h 173"/>
                  <a:gd name="T12" fmla="*/ 271 w 309"/>
                  <a:gd name="T13" fmla="*/ 100 h 173"/>
                  <a:gd name="T14" fmla="*/ 266 w 309"/>
                  <a:gd name="T15" fmla="*/ 92 h 173"/>
                  <a:gd name="T16" fmla="*/ 252 w 309"/>
                  <a:gd name="T17" fmla="*/ 101 h 173"/>
                  <a:gd name="T18" fmla="*/ 241 w 309"/>
                  <a:gd name="T19" fmla="*/ 121 h 173"/>
                  <a:gd name="T20" fmla="*/ 226 w 309"/>
                  <a:gd name="T21" fmla="*/ 120 h 173"/>
                  <a:gd name="T22" fmla="*/ 221 w 309"/>
                  <a:gd name="T23" fmla="*/ 129 h 173"/>
                  <a:gd name="T24" fmla="*/ 238 w 309"/>
                  <a:gd name="T25" fmla="*/ 136 h 173"/>
                  <a:gd name="T26" fmla="*/ 244 w 309"/>
                  <a:gd name="T27" fmla="*/ 149 h 173"/>
                  <a:gd name="T28" fmla="*/ 241 w 309"/>
                  <a:gd name="T29" fmla="*/ 173 h 173"/>
                  <a:gd name="T30" fmla="*/ 218 w 309"/>
                  <a:gd name="T31" fmla="*/ 168 h 173"/>
                  <a:gd name="T32" fmla="*/ 216 w 309"/>
                  <a:gd name="T33" fmla="*/ 155 h 173"/>
                  <a:gd name="T34" fmla="*/ 200 w 309"/>
                  <a:gd name="T35" fmla="*/ 149 h 173"/>
                  <a:gd name="T36" fmla="*/ 135 w 309"/>
                  <a:gd name="T37" fmla="*/ 115 h 173"/>
                  <a:gd name="T38" fmla="*/ 119 w 309"/>
                  <a:gd name="T39" fmla="*/ 90 h 173"/>
                  <a:gd name="T40" fmla="*/ 89 w 309"/>
                  <a:gd name="T41" fmla="*/ 86 h 173"/>
                  <a:gd name="T42" fmla="*/ 83 w 309"/>
                  <a:gd name="T43" fmla="*/ 67 h 173"/>
                  <a:gd name="T44" fmla="*/ 54 w 309"/>
                  <a:gd name="T45" fmla="*/ 57 h 173"/>
                  <a:gd name="T46" fmla="*/ 44 w 309"/>
                  <a:gd name="T47" fmla="*/ 64 h 173"/>
                  <a:gd name="T48" fmla="*/ 33 w 309"/>
                  <a:gd name="T49" fmla="*/ 72 h 173"/>
                  <a:gd name="T50" fmla="*/ 39 w 309"/>
                  <a:gd name="T51" fmla="*/ 89 h 173"/>
                  <a:gd name="T52" fmla="*/ 19 w 309"/>
                  <a:gd name="T53" fmla="*/ 87 h 173"/>
                  <a:gd name="T54" fmla="*/ 19 w 309"/>
                  <a:gd name="T55" fmla="*/ 76 h 173"/>
                  <a:gd name="T56" fmla="*/ 0 w 309"/>
                  <a:gd name="T57" fmla="*/ 11 h 173"/>
                  <a:gd name="T58" fmla="*/ 39 w 309"/>
                  <a:gd name="T59" fmla="*/ 0 h 173"/>
                  <a:gd name="T60" fmla="*/ 93 w 309"/>
                  <a:gd name="T61" fmla="*/ 30 h 173"/>
                  <a:gd name="T62" fmla="*/ 124 w 309"/>
                  <a:gd name="T63" fmla="*/ 41 h 173"/>
                  <a:gd name="T64" fmla="*/ 147 w 309"/>
                  <a:gd name="T65" fmla="*/ 41 h 173"/>
                  <a:gd name="T66" fmla="*/ 154 w 309"/>
                  <a:gd name="T67" fmla="*/ 37 h 173"/>
                  <a:gd name="T68" fmla="*/ 177 w 309"/>
                  <a:gd name="T69" fmla="*/ 50 h 173"/>
                  <a:gd name="T70" fmla="*/ 202 w 309"/>
                  <a:gd name="T71" fmla="*/ 91 h 173"/>
                  <a:gd name="T72" fmla="*/ 231 w 309"/>
                  <a:gd name="T73" fmla="*/ 99 h 173"/>
                  <a:gd name="T74" fmla="*/ 252 w 309"/>
                  <a:gd name="T75" fmla="*/ 74 h 173"/>
                  <a:gd name="T76" fmla="*/ 269 w 309"/>
                  <a:gd name="T77" fmla="*/ 67 h 173"/>
                  <a:gd name="T78" fmla="*/ 258 w 309"/>
                  <a:gd name="T79" fmla="*/ 8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9" h="173">
                    <a:moveTo>
                      <a:pt x="258" y="84"/>
                    </a:moveTo>
                    <a:lnTo>
                      <a:pt x="282" y="85"/>
                    </a:lnTo>
                    <a:lnTo>
                      <a:pt x="309" y="97"/>
                    </a:lnTo>
                    <a:lnTo>
                      <a:pt x="289" y="111"/>
                    </a:lnTo>
                    <a:lnTo>
                      <a:pt x="276" y="109"/>
                    </a:lnTo>
                    <a:lnTo>
                      <a:pt x="266" y="105"/>
                    </a:lnTo>
                    <a:lnTo>
                      <a:pt x="271" y="100"/>
                    </a:lnTo>
                    <a:lnTo>
                      <a:pt x="266" y="92"/>
                    </a:lnTo>
                    <a:lnTo>
                      <a:pt x="252" y="101"/>
                    </a:lnTo>
                    <a:lnTo>
                      <a:pt x="241" y="121"/>
                    </a:lnTo>
                    <a:lnTo>
                      <a:pt x="226" y="120"/>
                    </a:lnTo>
                    <a:lnTo>
                      <a:pt x="221" y="129"/>
                    </a:lnTo>
                    <a:lnTo>
                      <a:pt x="238" y="136"/>
                    </a:lnTo>
                    <a:lnTo>
                      <a:pt x="244" y="149"/>
                    </a:lnTo>
                    <a:lnTo>
                      <a:pt x="241" y="173"/>
                    </a:lnTo>
                    <a:lnTo>
                      <a:pt x="218" y="168"/>
                    </a:lnTo>
                    <a:lnTo>
                      <a:pt x="216" y="155"/>
                    </a:lnTo>
                    <a:lnTo>
                      <a:pt x="200" y="149"/>
                    </a:lnTo>
                    <a:lnTo>
                      <a:pt x="135" y="115"/>
                    </a:lnTo>
                    <a:lnTo>
                      <a:pt x="119" y="90"/>
                    </a:lnTo>
                    <a:lnTo>
                      <a:pt x="89" y="86"/>
                    </a:lnTo>
                    <a:lnTo>
                      <a:pt x="83" y="67"/>
                    </a:lnTo>
                    <a:lnTo>
                      <a:pt x="54" y="57"/>
                    </a:lnTo>
                    <a:lnTo>
                      <a:pt x="44" y="64"/>
                    </a:lnTo>
                    <a:lnTo>
                      <a:pt x="33" y="72"/>
                    </a:lnTo>
                    <a:lnTo>
                      <a:pt x="39" y="89"/>
                    </a:lnTo>
                    <a:lnTo>
                      <a:pt x="19" y="87"/>
                    </a:lnTo>
                    <a:lnTo>
                      <a:pt x="19" y="76"/>
                    </a:lnTo>
                    <a:lnTo>
                      <a:pt x="0" y="11"/>
                    </a:lnTo>
                    <a:lnTo>
                      <a:pt x="39" y="0"/>
                    </a:lnTo>
                    <a:lnTo>
                      <a:pt x="93" y="30"/>
                    </a:lnTo>
                    <a:lnTo>
                      <a:pt x="124" y="41"/>
                    </a:lnTo>
                    <a:lnTo>
                      <a:pt x="147" y="41"/>
                    </a:lnTo>
                    <a:lnTo>
                      <a:pt x="154" y="37"/>
                    </a:lnTo>
                    <a:lnTo>
                      <a:pt x="177" y="50"/>
                    </a:lnTo>
                    <a:lnTo>
                      <a:pt x="202" y="91"/>
                    </a:lnTo>
                    <a:lnTo>
                      <a:pt x="231" y="99"/>
                    </a:lnTo>
                    <a:lnTo>
                      <a:pt x="252" y="74"/>
                    </a:lnTo>
                    <a:lnTo>
                      <a:pt x="269" y="67"/>
                    </a:lnTo>
                    <a:lnTo>
                      <a:pt x="258" y="8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90" name="Freeform 120"/>
              <p:cNvSpPr>
                <a:spLocks/>
              </p:cNvSpPr>
              <p:nvPr/>
            </p:nvSpPr>
            <p:spPr bwMode="auto">
              <a:xfrm>
                <a:off x="4458" y="1674"/>
                <a:ext cx="145" cy="91"/>
              </a:xfrm>
              <a:custGeom>
                <a:avLst/>
                <a:gdLst>
                  <a:gd name="T0" fmla="*/ 135 w 145"/>
                  <a:gd name="T1" fmla="*/ 54 h 91"/>
                  <a:gd name="T2" fmla="*/ 145 w 145"/>
                  <a:gd name="T3" fmla="*/ 78 h 91"/>
                  <a:gd name="T4" fmla="*/ 137 w 145"/>
                  <a:gd name="T5" fmla="*/ 76 h 91"/>
                  <a:gd name="T6" fmla="*/ 114 w 145"/>
                  <a:gd name="T7" fmla="*/ 74 h 91"/>
                  <a:gd name="T8" fmla="*/ 87 w 145"/>
                  <a:gd name="T9" fmla="*/ 91 h 91"/>
                  <a:gd name="T10" fmla="*/ 82 w 145"/>
                  <a:gd name="T11" fmla="*/ 66 h 91"/>
                  <a:gd name="T12" fmla="*/ 68 w 145"/>
                  <a:gd name="T13" fmla="*/ 54 h 91"/>
                  <a:gd name="T14" fmla="*/ 65 w 145"/>
                  <a:gd name="T15" fmla="*/ 57 h 91"/>
                  <a:gd name="T16" fmla="*/ 60 w 145"/>
                  <a:gd name="T17" fmla="*/ 72 h 91"/>
                  <a:gd name="T18" fmla="*/ 48 w 145"/>
                  <a:gd name="T19" fmla="*/ 73 h 91"/>
                  <a:gd name="T20" fmla="*/ 26 w 145"/>
                  <a:gd name="T21" fmla="*/ 87 h 91"/>
                  <a:gd name="T22" fmla="*/ 20 w 145"/>
                  <a:gd name="T23" fmla="*/ 81 h 91"/>
                  <a:gd name="T24" fmla="*/ 23 w 145"/>
                  <a:gd name="T25" fmla="*/ 57 h 91"/>
                  <a:gd name="T26" fmla="*/ 17 w 145"/>
                  <a:gd name="T27" fmla="*/ 44 h 91"/>
                  <a:gd name="T28" fmla="*/ 0 w 145"/>
                  <a:gd name="T29" fmla="*/ 37 h 91"/>
                  <a:gd name="T30" fmla="*/ 5 w 145"/>
                  <a:gd name="T31" fmla="*/ 28 h 91"/>
                  <a:gd name="T32" fmla="*/ 20 w 145"/>
                  <a:gd name="T33" fmla="*/ 29 h 91"/>
                  <a:gd name="T34" fmla="*/ 31 w 145"/>
                  <a:gd name="T35" fmla="*/ 9 h 91"/>
                  <a:gd name="T36" fmla="*/ 45 w 145"/>
                  <a:gd name="T37" fmla="*/ 0 h 91"/>
                  <a:gd name="T38" fmla="*/ 50 w 145"/>
                  <a:gd name="T39" fmla="*/ 8 h 91"/>
                  <a:gd name="T40" fmla="*/ 45 w 145"/>
                  <a:gd name="T41" fmla="*/ 13 h 91"/>
                  <a:gd name="T42" fmla="*/ 55 w 145"/>
                  <a:gd name="T43" fmla="*/ 17 h 91"/>
                  <a:gd name="T44" fmla="*/ 51 w 145"/>
                  <a:gd name="T45" fmla="*/ 22 h 91"/>
                  <a:gd name="T46" fmla="*/ 31 w 145"/>
                  <a:gd name="T47" fmla="*/ 22 h 91"/>
                  <a:gd name="T48" fmla="*/ 32 w 145"/>
                  <a:gd name="T49" fmla="*/ 32 h 91"/>
                  <a:gd name="T50" fmla="*/ 63 w 145"/>
                  <a:gd name="T51" fmla="*/ 30 h 91"/>
                  <a:gd name="T52" fmla="*/ 106 w 145"/>
                  <a:gd name="T53" fmla="*/ 35 h 91"/>
                  <a:gd name="T54" fmla="*/ 114 w 145"/>
                  <a:gd name="T55" fmla="*/ 49 h 91"/>
                  <a:gd name="T56" fmla="*/ 135 w 145"/>
                  <a:gd name="T57" fmla="*/ 5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5" h="91">
                    <a:moveTo>
                      <a:pt x="135" y="54"/>
                    </a:moveTo>
                    <a:lnTo>
                      <a:pt x="145" y="78"/>
                    </a:lnTo>
                    <a:lnTo>
                      <a:pt x="137" y="76"/>
                    </a:lnTo>
                    <a:lnTo>
                      <a:pt x="114" y="74"/>
                    </a:lnTo>
                    <a:lnTo>
                      <a:pt x="87" y="91"/>
                    </a:lnTo>
                    <a:lnTo>
                      <a:pt x="82" y="66"/>
                    </a:lnTo>
                    <a:lnTo>
                      <a:pt x="68" y="54"/>
                    </a:lnTo>
                    <a:lnTo>
                      <a:pt x="65" y="57"/>
                    </a:lnTo>
                    <a:lnTo>
                      <a:pt x="60" y="72"/>
                    </a:lnTo>
                    <a:lnTo>
                      <a:pt x="48" y="73"/>
                    </a:lnTo>
                    <a:lnTo>
                      <a:pt x="26" y="87"/>
                    </a:lnTo>
                    <a:lnTo>
                      <a:pt x="20" y="81"/>
                    </a:lnTo>
                    <a:lnTo>
                      <a:pt x="23" y="57"/>
                    </a:lnTo>
                    <a:lnTo>
                      <a:pt x="17" y="44"/>
                    </a:lnTo>
                    <a:lnTo>
                      <a:pt x="0" y="37"/>
                    </a:lnTo>
                    <a:lnTo>
                      <a:pt x="5" y="28"/>
                    </a:lnTo>
                    <a:lnTo>
                      <a:pt x="20" y="29"/>
                    </a:lnTo>
                    <a:lnTo>
                      <a:pt x="31" y="9"/>
                    </a:lnTo>
                    <a:lnTo>
                      <a:pt x="45" y="0"/>
                    </a:lnTo>
                    <a:lnTo>
                      <a:pt x="50" y="8"/>
                    </a:lnTo>
                    <a:lnTo>
                      <a:pt x="45" y="13"/>
                    </a:lnTo>
                    <a:lnTo>
                      <a:pt x="55" y="17"/>
                    </a:lnTo>
                    <a:lnTo>
                      <a:pt x="51" y="22"/>
                    </a:lnTo>
                    <a:lnTo>
                      <a:pt x="31" y="22"/>
                    </a:lnTo>
                    <a:lnTo>
                      <a:pt x="32" y="32"/>
                    </a:lnTo>
                    <a:lnTo>
                      <a:pt x="63" y="30"/>
                    </a:lnTo>
                    <a:lnTo>
                      <a:pt x="106" y="35"/>
                    </a:lnTo>
                    <a:lnTo>
                      <a:pt x="114" y="49"/>
                    </a:lnTo>
                    <a:lnTo>
                      <a:pt x="135" y="5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91" name="Freeform 121"/>
              <p:cNvSpPr>
                <a:spLocks/>
              </p:cNvSpPr>
              <p:nvPr/>
            </p:nvSpPr>
            <p:spPr bwMode="auto">
              <a:xfrm>
                <a:off x="4489" y="1631"/>
                <a:ext cx="168" cy="78"/>
              </a:xfrm>
              <a:custGeom>
                <a:avLst/>
                <a:gdLst>
                  <a:gd name="T0" fmla="*/ 168 w 168"/>
                  <a:gd name="T1" fmla="*/ 21 h 78"/>
                  <a:gd name="T2" fmla="*/ 140 w 168"/>
                  <a:gd name="T3" fmla="*/ 43 h 78"/>
                  <a:gd name="T4" fmla="*/ 121 w 168"/>
                  <a:gd name="T5" fmla="*/ 45 h 78"/>
                  <a:gd name="T6" fmla="*/ 116 w 168"/>
                  <a:gd name="T7" fmla="*/ 57 h 78"/>
                  <a:gd name="T8" fmla="*/ 90 w 168"/>
                  <a:gd name="T9" fmla="*/ 57 h 78"/>
                  <a:gd name="T10" fmla="*/ 75 w 168"/>
                  <a:gd name="T11" fmla="*/ 78 h 78"/>
                  <a:gd name="T12" fmla="*/ 32 w 168"/>
                  <a:gd name="T13" fmla="*/ 73 h 78"/>
                  <a:gd name="T14" fmla="*/ 1 w 168"/>
                  <a:gd name="T15" fmla="*/ 75 h 78"/>
                  <a:gd name="T16" fmla="*/ 0 w 168"/>
                  <a:gd name="T17" fmla="*/ 65 h 78"/>
                  <a:gd name="T18" fmla="*/ 20 w 168"/>
                  <a:gd name="T19" fmla="*/ 65 h 78"/>
                  <a:gd name="T20" fmla="*/ 24 w 168"/>
                  <a:gd name="T21" fmla="*/ 60 h 78"/>
                  <a:gd name="T22" fmla="*/ 37 w 168"/>
                  <a:gd name="T23" fmla="*/ 62 h 78"/>
                  <a:gd name="T24" fmla="*/ 57 w 168"/>
                  <a:gd name="T25" fmla="*/ 48 h 78"/>
                  <a:gd name="T26" fmla="*/ 30 w 168"/>
                  <a:gd name="T27" fmla="*/ 36 h 78"/>
                  <a:gd name="T28" fmla="*/ 6 w 168"/>
                  <a:gd name="T29" fmla="*/ 35 h 78"/>
                  <a:gd name="T30" fmla="*/ 17 w 168"/>
                  <a:gd name="T31" fmla="*/ 18 h 78"/>
                  <a:gd name="T32" fmla="*/ 0 w 168"/>
                  <a:gd name="T33" fmla="*/ 25 h 78"/>
                  <a:gd name="T34" fmla="*/ 14 w 168"/>
                  <a:gd name="T35" fmla="*/ 7 h 78"/>
                  <a:gd name="T36" fmla="*/ 30 w 168"/>
                  <a:gd name="T37" fmla="*/ 8 h 78"/>
                  <a:gd name="T38" fmla="*/ 52 w 168"/>
                  <a:gd name="T39" fmla="*/ 15 h 78"/>
                  <a:gd name="T40" fmla="*/ 54 w 168"/>
                  <a:gd name="T41" fmla="*/ 0 h 78"/>
                  <a:gd name="T42" fmla="*/ 75 w 168"/>
                  <a:gd name="T43" fmla="*/ 5 h 78"/>
                  <a:gd name="T44" fmla="*/ 79 w 168"/>
                  <a:gd name="T45" fmla="*/ 3 h 78"/>
                  <a:gd name="T46" fmla="*/ 111 w 168"/>
                  <a:gd name="T47" fmla="*/ 6 h 78"/>
                  <a:gd name="T48" fmla="*/ 146 w 168"/>
                  <a:gd name="T49" fmla="*/ 10 h 78"/>
                  <a:gd name="T50" fmla="*/ 168 w 168"/>
                  <a:gd name="T51" fmla="*/ 2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8" h="78">
                    <a:moveTo>
                      <a:pt x="168" y="21"/>
                    </a:moveTo>
                    <a:lnTo>
                      <a:pt x="140" y="43"/>
                    </a:lnTo>
                    <a:lnTo>
                      <a:pt x="121" y="45"/>
                    </a:lnTo>
                    <a:lnTo>
                      <a:pt x="116" y="57"/>
                    </a:lnTo>
                    <a:lnTo>
                      <a:pt x="90" y="57"/>
                    </a:lnTo>
                    <a:lnTo>
                      <a:pt x="75" y="78"/>
                    </a:lnTo>
                    <a:lnTo>
                      <a:pt x="32" y="73"/>
                    </a:lnTo>
                    <a:lnTo>
                      <a:pt x="1" y="75"/>
                    </a:lnTo>
                    <a:lnTo>
                      <a:pt x="0" y="65"/>
                    </a:lnTo>
                    <a:lnTo>
                      <a:pt x="20" y="65"/>
                    </a:lnTo>
                    <a:lnTo>
                      <a:pt x="24" y="60"/>
                    </a:lnTo>
                    <a:lnTo>
                      <a:pt x="37" y="62"/>
                    </a:lnTo>
                    <a:lnTo>
                      <a:pt x="57" y="48"/>
                    </a:lnTo>
                    <a:lnTo>
                      <a:pt x="30" y="36"/>
                    </a:lnTo>
                    <a:lnTo>
                      <a:pt x="6" y="35"/>
                    </a:lnTo>
                    <a:lnTo>
                      <a:pt x="17" y="18"/>
                    </a:lnTo>
                    <a:lnTo>
                      <a:pt x="0" y="25"/>
                    </a:lnTo>
                    <a:lnTo>
                      <a:pt x="14" y="7"/>
                    </a:lnTo>
                    <a:lnTo>
                      <a:pt x="30" y="8"/>
                    </a:lnTo>
                    <a:lnTo>
                      <a:pt x="52" y="15"/>
                    </a:lnTo>
                    <a:lnTo>
                      <a:pt x="54" y="0"/>
                    </a:lnTo>
                    <a:lnTo>
                      <a:pt x="75" y="5"/>
                    </a:lnTo>
                    <a:lnTo>
                      <a:pt x="79" y="3"/>
                    </a:lnTo>
                    <a:lnTo>
                      <a:pt x="111" y="6"/>
                    </a:lnTo>
                    <a:lnTo>
                      <a:pt x="146" y="10"/>
                    </a:lnTo>
                    <a:lnTo>
                      <a:pt x="168" y="2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92" name="Freeform 122"/>
              <p:cNvSpPr>
                <a:spLocks/>
              </p:cNvSpPr>
              <p:nvPr/>
            </p:nvSpPr>
            <p:spPr bwMode="auto">
              <a:xfrm>
                <a:off x="3537" y="1556"/>
                <a:ext cx="49" cy="28"/>
              </a:xfrm>
              <a:custGeom>
                <a:avLst/>
                <a:gdLst>
                  <a:gd name="T0" fmla="*/ 7 w 49"/>
                  <a:gd name="T1" fmla="*/ 11 h 28"/>
                  <a:gd name="T2" fmla="*/ 26 w 49"/>
                  <a:gd name="T3" fmla="*/ 6 h 28"/>
                  <a:gd name="T4" fmla="*/ 45 w 49"/>
                  <a:gd name="T5" fmla="*/ 0 h 28"/>
                  <a:gd name="T6" fmla="*/ 49 w 49"/>
                  <a:gd name="T7" fmla="*/ 7 h 28"/>
                  <a:gd name="T8" fmla="*/ 49 w 49"/>
                  <a:gd name="T9" fmla="*/ 7 h 28"/>
                  <a:gd name="T10" fmla="*/ 49 w 49"/>
                  <a:gd name="T11" fmla="*/ 7 h 28"/>
                  <a:gd name="T12" fmla="*/ 45 w 49"/>
                  <a:gd name="T13" fmla="*/ 6 h 28"/>
                  <a:gd name="T14" fmla="*/ 37 w 49"/>
                  <a:gd name="T15" fmla="*/ 20 h 28"/>
                  <a:gd name="T16" fmla="*/ 27 w 49"/>
                  <a:gd name="T17" fmla="*/ 27 h 28"/>
                  <a:gd name="T18" fmla="*/ 5 w 49"/>
                  <a:gd name="T19" fmla="*/ 28 h 28"/>
                  <a:gd name="T20" fmla="*/ 0 w 49"/>
                  <a:gd name="T21" fmla="*/ 25 h 28"/>
                  <a:gd name="T22" fmla="*/ 7 w 49"/>
                  <a:gd name="T23"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28">
                    <a:moveTo>
                      <a:pt x="7" y="11"/>
                    </a:moveTo>
                    <a:lnTo>
                      <a:pt x="26" y="6"/>
                    </a:lnTo>
                    <a:lnTo>
                      <a:pt x="45" y="0"/>
                    </a:lnTo>
                    <a:lnTo>
                      <a:pt x="49" y="7"/>
                    </a:lnTo>
                    <a:lnTo>
                      <a:pt x="49" y="7"/>
                    </a:lnTo>
                    <a:lnTo>
                      <a:pt x="49" y="7"/>
                    </a:lnTo>
                    <a:lnTo>
                      <a:pt x="45" y="6"/>
                    </a:lnTo>
                    <a:lnTo>
                      <a:pt x="37" y="20"/>
                    </a:lnTo>
                    <a:lnTo>
                      <a:pt x="27" y="27"/>
                    </a:lnTo>
                    <a:lnTo>
                      <a:pt x="5" y="28"/>
                    </a:lnTo>
                    <a:lnTo>
                      <a:pt x="0" y="25"/>
                    </a:lnTo>
                    <a:lnTo>
                      <a:pt x="7" y="1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93" name="Freeform 123"/>
              <p:cNvSpPr>
                <a:spLocks/>
              </p:cNvSpPr>
              <p:nvPr/>
            </p:nvSpPr>
            <p:spPr bwMode="auto">
              <a:xfrm>
                <a:off x="3659" y="1647"/>
                <a:ext cx="43" cy="34"/>
              </a:xfrm>
              <a:custGeom>
                <a:avLst/>
                <a:gdLst>
                  <a:gd name="T0" fmla="*/ 0 w 43"/>
                  <a:gd name="T1" fmla="*/ 4 h 34"/>
                  <a:gd name="T2" fmla="*/ 18 w 43"/>
                  <a:gd name="T3" fmla="*/ 4 h 34"/>
                  <a:gd name="T4" fmla="*/ 24 w 43"/>
                  <a:gd name="T5" fmla="*/ 1 h 34"/>
                  <a:gd name="T6" fmla="*/ 31 w 43"/>
                  <a:gd name="T7" fmla="*/ 0 h 34"/>
                  <a:gd name="T8" fmla="*/ 43 w 43"/>
                  <a:gd name="T9" fmla="*/ 12 h 34"/>
                  <a:gd name="T10" fmla="*/ 42 w 43"/>
                  <a:gd name="T11" fmla="*/ 25 h 34"/>
                  <a:gd name="T12" fmla="*/ 26 w 43"/>
                  <a:gd name="T13" fmla="*/ 29 h 34"/>
                  <a:gd name="T14" fmla="*/ 13 w 43"/>
                  <a:gd name="T15" fmla="*/ 34 h 34"/>
                  <a:gd name="T16" fmla="*/ 2 w 43"/>
                  <a:gd name="T17" fmla="*/ 24 h 34"/>
                  <a:gd name="T18" fmla="*/ 0 w 43"/>
                  <a:gd name="T19"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4">
                    <a:moveTo>
                      <a:pt x="0" y="4"/>
                    </a:moveTo>
                    <a:lnTo>
                      <a:pt x="18" y="4"/>
                    </a:lnTo>
                    <a:lnTo>
                      <a:pt x="24" y="1"/>
                    </a:lnTo>
                    <a:lnTo>
                      <a:pt x="31" y="0"/>
                    </a:lnTo>
                    <a:lnTo>
                      <a:pt x="43" y="12"/>
                    </a:lnTo>
                    <a:lnTo>
                      <a:pt x="42" y="25"/>
                    </a:lnTo>
                    <a:lnTo>
                      <a:pt x="26" y="29"/>
                    </a:lnTo>
                    <a:lnTo>
                      <a:pt x="13" y="34"/>
                    </a:lnTo>
                    <a:lnTo>
                      <a:pt x="2" y="24"/>
                    </a:lnTo>
                    <a:lnTo>
                      <a:pt x="0" y="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94" name="Freeform 124"/>
              <p:cNvSpPr>
                <a:spLocks/>
              </p:cNvSpPr>
              <p:nvPr/>
            </p:nvSpPr>
            <p:spPr bwMode="auto">
              <a:xfrm>
                <a:off x="3686" y="1608"/>
                <a:ext cx="104" cy="63"/>
              </a:xfrm>
              <a:custGeom>
                <a:avLst/>
                <a:gdLst>
                  <a:gd name="T0" fmla="*/ 56 w 104"/>
                  <a:gd name="T1" fmla="*/ 13 h 63"/>
                  <a:gd name="T2" fmla="*/ 80 w 104"/>
                  <a:gd name="T3" fmla="*/ 4 h 63"/>
                  <a:gd name="T4" fmla="*/ 93 w 104"/>
                  <a:gd name="T5" fmla="*/ 10 h 63"/>
                  <a:gd name="T6" fmla="*/ 98 w 104"/>
                  <a:gd name="T7" fmla="*/ 13 h 63"/>
                  <a:gd name="T8" fmla="*/ 104 w 104"/>
                  <a:gd name="T9" fmla="*/ 15 h 63"/>
                  <a:gd name="T10" fmla="*/ 98 w 104"/>
                  <a:gd name="T11" fmla="*/ 23 h 63"/>
                  <a:gd name="T12" fmla="*/ 89 w 104"/>
                  <a:gd name="T13" fmla="*/ 38 h 63"/>
                  <a:gd name="T14" fmla="*/ 100 w 104"/>
                  <a:gd name="T15" fmla="*/ 48 h 63"/>
                  <a:gd name="T16" fmla="*/ 84 w 104"/>
                  <a:gd name="T17" fmla="*/ 46 h 63"/>
                  <a:gd name="T18" fmla="*/ 71 w 104"/>
                  <a:gd name="T19" fmla="*/ 51 h 63"/>
                  <a:gd name="T20" fmla="*/ 77 w 104"/>
                  <a:gd name="T21" fmla="*/ 60 h 63"/>
                  <a:gd name="T22" fmla="*/ 70 w 104"/>
                  <a:gd name="T23" fmla="*/ 60 h 63"/>
                  <a:gd name="T24" fmla="*/ 56 w 104"/>
                  <a:gd name="T25" fmla="*/ 63 h 63"/>
                  <a:gd name="T26" fmla="*/ 36 w 104"/>
                  <a:gd name="T27" fmla="*/ 55 h 63"/>
                  <a:gd name="T28" fmla="*/ 30 w 104"/>
                  <a:gd name="T29" fmla="*/ 55 h 63"/>
                  <a:gd name="T30" fmla="*/ 15 w 104"/>
                  <a:gd name="T31" fmla="*/ 60 h 63"/>
                  <a:gd name="T32" fmla="*/ 16 w 104"/>
                  <a:gd name="T33" fmla="*/ 51 h 63"/>
                  <a:gd name="T34" fmla="*/ 4 w 104"/>
                  <a:gd name="T35" fmla="*/ 39 h 63"/>
                  <a:gd name="T36" fmla="*/ 9 w 104"/>
                  <a:gd name="T37" fmla="*/ 39 h 63"/>
                  <a:gd name="T38" fmla="*/ 5 w 104"/>
                  <a:gd name="T39" fmla="*/ 30 h 63"/>
                  <a:gd name="T40" fmla="*/ 10 w 104"/>
                  <a:gd name="T41" fmla="*/ 29 h 63"/>
                  <a:gd name="T42" fmla="*/ 12 w 104"/>
                  <a:gd name="T43" fmla="*/ 24 h 63"/>
                  <a:gd name="T44" fmla="*/ 0 w 104"/>
                  <a:gd name="T45" fmla="*/ 13 h 63"/>
                  <a:gd name="T46" fmla="*/ 6 w 104"/>
                  <a:gd name="T47" fmla="*/ 0 h 63"/>
                  <a:gd name="T48" fmla="*/ 11 w 104"/>
                  <a:gd name="T49" fmla="*/ 9 h 63"/>
                  <a:gd name="T50" fmla="*/ 56 w 104"/>
                  <a:gd name="T51"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63">
                    <a:moveTo>
                      <a:pt x="56" y="13"/>
                    </a:moveTo>
                    <a:lnTo>
                      <a:pt x="80" y="4"/>
                    </a:lnTo>
                    <a:lnTo>
                      <a:pt x="93" y="10"/>
                    </a:lnTo>
                    <a:lnTo>
                      <a:pt x="98" y="13"/>
                    </a:lnTo>
                    <a:lnTo>
                      <a:pt x="104" y="15"/>
                    </a:lnTo>
                    <a:lnTo>
                      <a:pt x="98" y="23"/>
                    </a:lnTo>
                    <a:lnTo>
                      <a:pt x="89" y="38"/>
                    </a:lnTo>
                    <a:lnTo>
                      <a:pt x="100" y="48"/>
                    </a:lnTo>
                    <a:lnTo>
                      <a:pt x="84" y="46"/>
                    </a:lnTo>
                    <a:lnTo>
                      <a:pt x="71" y="51"/>
                    </a:lnTo>
                    <a:lnTo>
                      <a:pt x="77" y="60"/>
                    </a:lnTo>
                    <a:lnTo>
                      <a:pt x="70" y="60"/>
                    </a:lnTo>
                    <a:lnTo>
                      <a:pt x="56" y="63"/>
                    </a:lnTo>
                    <a:lnTo>
                      <a:pt x="36" y="55"/>
                    </a:lnTo>
                    <a:lnTo>
                      <a:pt x="30" y="55"/>
                    </a:lnTo>
                    <a:lnTo>
                      <a:pt x="15" y="60"/>
                    </a:lnTo>
                    <a:lnTo>
                      <a:pt x="16" y="51"/>
                    </a:lnTo>
                    <a:lnTo>
                      <a:pt x="4" y="39"/>
                    </a:lnTo>
                    <a:lnTo>
                      <a:pt x="9" y="39"/>
                    </a:lnTo>
                    <a:lnTo>
                      <a:pt x="5" y="30"/>
                    </a:lnTo>
                    <a:lnTo>
                      <a:pt x="10" y="29"/>
                    </a:lnTo>
                    <a:lnTo>
                      <a:pt x="12" y="24"/>
                    </a:lnTo>
                    <a:lnTo>
                      <a:pt x="0" y="13"/>
                    </a:lnTo>
                    <a:lnTo>
                      <a:pt x="6" y="0"/>
                    </a:lnTo>
                    <a:lnTo>
                      <a:pt x="11" y="9"/>
                    </a:lnTo>
                    <a:lnTo>
                      <a:pt x="56" y="1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95" name="Freeform 125"/>
              <p:cNvSpPr>
                <a:spLocks/>
              </p:cNvSpPr>
              <p:nvPr/>
            </p:nvSpPr>
            <p:spPr bwMode="auto">
              <a:xfrm>
                <a:off x="3578" y="1592"/>
                <a:ext cx="61" cy="54"/>
              </a:xfrm>
              <a:custGeom>
                <a:avLst/>
                <a:gdLst>
                  <a:gd name="T0" fmla="*/ 49 w 61"/>
                  <a:gd name="T1" fmla="*/ 54 h 54"/>
                  <a:gd name="T2" fmla="*/ 34 w 61"/>
                  <a:gd name="T3" fmla="*/ 45 h 54"/>
                  <a:gd name="T4" fmla="*/ 10 w 61"/>
                  <a:gd name="T5" fmla="*/ 21 h 54"/>
                  <a:gd name="T6" fmla="*/ 0 w 61"/>
                  <a:gd name="T7" fmla="*/ 1 h 54"/>
                  <a:gd name="T8" fmla="*/ 20 w 61"/>
                  <a:gd name="T9" fmla="*/ 0 h 54"/>
                  <a:gd name="T10" fmla="*/ 36 w 61"/>
                  <a:gd name="T11" fmla="*/ 0 h 54"/>
                  <a:gd name="T12" fmla="*/ 54 w 61"/>
                  <a:gd name="T13" fmla="*/ 4 h 54"/>
                  <a:gd name="T14" fmla="*/ 59 w 61"/>
                  <a:gd name="T15" fmla="*/ 19 h 54"/>
                  <a:gd name="T16" fmla="*/ 61 w 61"/>
                  <a:gd name="T17" fmla="*/ 31 h 54"/>
                  <a:gd name="T18" fmla="*/ 49 w 61"/>
                  <a:gd name="T19" fmla="*/ 41 h 54"/>
                  <a:gd name="T20" fmla="*/ 49 w 61"/>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4">
                    <a:moveTo>
                      <a:pt x="49" y="54"/>
                    </a:moveTo>
                    <a:lnTo>
                      <a:pt x="34" y="45"/>
                    </a:lnTo>
                    <a:lnTo>
                      <a:pt x="10" y="21"/>
                    </a:lnTo>
                    <a:lnTo>
                      <a:pt x="0" y="1"/>
                    </a:lnTo>
                    <a:lnTo>
                      <a:pt x="20" y="0"/>
                    </a:lnTo>
                    <a:lnTo>
                      <a:pt x="36" y="0"/>
                    </a:lnTo>
                    <a:lnTo>
                      <a:pt x="54" y="4"/>
                    </a:lnTo>
                    <a:lnTo>
                      <a:pt x="59" y="19"/>
                    </a:lnTo>
                    <a:lnTo>
                      <a:pt x="61" y="31"/>
                    </a:lnTo>
                    <a:lnTo>
                      <a:pt x="49" y="41"/>
                    </a:lnTo>
                    <a:lnTo>
                      <a:pt x="49" y="5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96" name="Freeform 126"/>
              <p:cNvSpPr>
                <a:spLocks/>
              </p:cNvSpPr>
              <p:nvPr/>
            </p:nvSpPr>
            <p:spPr bwMode="auto">
              <a:xfrm>
                <a:off x="3978" y="2150"/>
                <a:ext cx="124" cy="119"/>
              </a:xfrm>
              <a:custGeom>
                <a:avLst/>
                <a:gdLst>
                  <a:gd name="T0" fmla="*/ 31 w 124"/>
                  <a:gd name="T1" fmla="*/ 11 h 119"/>
                  <a:gd name="T2" fmla="*/ 36 w 124"/>
                  <a:gd name="T3" fmla="*/ 0 h 119"/>
                  <a:gd name="T4" fmla="*/ 61 w 124"/>
                  <a:gd name="T5" fmla="*/ 62 h 119"/>
                  <a:gd name="T6" fmla="*/ 62 w 124"/>
                  <a:gd name="T7" fmla="*/ 55 h 119"/>
                  <a:gd name="T8" fmla="*/ 86 w 124"/>
                  <a:gd name="T9" fmla="*/ 72 h 119"/>
                  <a:gd name="T10" fmla="*/ 121 w 124"/>
                  <a:gd name="T11" fmla="*/ 107 h 119"/>
                  <a:gd name="T12" fmla="*/ 124 w 124"/>
                  <a:gd name="T13" fmla="*/ 111 h 119"/>
                  <a:gd name="T14" fmla="*/ 119 w 124"/>
                  <a:gd name="T15" fmla="*/ 119 h 119"/>
                  <a:gd name="T16" fmla="*/ 110 w 124"/>
                  <a:gd name="T17" fmla="*/ 116 h 119"/>
                  <a:gd name="T18" fmla="*/ 97 w 124"/>
                  <a:gd name="T19" fmla="*/ 99 h 119"/>
                  <a:gd name="T20" fmla="*/ 89 w 124"/>
                  <a:gd name="T21" fmla="*/ 94 h 119"/>
                  <a:gd name="T22" fmla="*/ 70 w 124"/>
                  <a:gd name="T23" fmla="*/ 75 h 119"/>
                  <a:gd name="T24" fmla="*/ 44 w 124"/>
                  <a:gd name="T25" fmla="*/ 75 h 119"/>
                  <a:gd name="T26" fmla="*/ 27 w 124"/>
                  <a:gd name="T27" fmla="*/ 67 h 119"/>
                  <a:gd name="T28" fmla="*/ 21 w 124"/>
                  <a:gd name="T29" fmla="*/ 82 h 119"/>
                  <a:gd name="T30" fmla="*/ 2 w 124"/>
                  <a:gd name="T31" fmla="*/ 79 h 119"/>
                  <a:gd name="T32" fmla="*/ 0 w 124"/>
                  <a:gd name="T33" fmla="*/ 61 h 119"/>
                  <a:gd name="T34" fmla="*/ 8 w 124"/>
                  <a:gd name="T35" fmla="*/ 38 h 119"/>
                  <a:gd name="T36" fmla="*/ 8 w 124"/>
                  <a:gd name="T37" fmla="*/ 21 h 119"/>
                  <a:gd name="T38" fmla="*/ 17 w 124"/>
                  <a:gd name="T39" fmla="*/ 16 h 119"/>
                  <a:gd name="T40" fmla="*/ 31 w 124"/>
                  <a:gd name="T41" fmla="*/ 1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 h="119">
                    <a:moveTo>
                      <a:pt x="31" y="11"/>
                    </a:moveTo>
                    <a:lnTo>
                      <a:pt x="36" y="0"/>
                    </a:lnTo>
                    <a:lnTo>
                      <a:pt x="61" y="62"/>
                    </a:lnTo>
                    <a:lnTo>
                      <a:pt x="62" y="55"/>
                    </a:lnTo>
                    <a:lnTo>
                      <a:pt x="86" y="72"/>
                    </a:lnTo>
                    <a:lnTo>
                      <a:pt x="121" y="107"/>
                    </a:lnTo>
                    <a:lnTo>
                      <a:pt x="124" y="111"/>
                    </a:lnTo>
                    <a:lnTo>
                      <a:pt x="119" y="119"/>
                    </a:lnTo>
                    <a:lnTo>
                      <a:pt x="110" y="116"/>
                    </a:lnTo>
                    <a:lnTo>
                      <a:pt x="97" y="99"/>
                    </a:lnTo>
                    <a:lnTo>
                      <a:pt x="89" y="94"/>
                    </a:lnTo>
                    <a:lnTo>
                      <a:pt x="70" y="75"/>
                    </a:lnTo>
                    <a:lnTo>
                      <a:pt x="44" y="75"/>
                    </a:lnTo>
                    <a:lnTo>
                      <a:pt x="27" y="67"/>
                    </a:lnTo>
                    <a:lnTo>
                      <a:pt x="21" y="82"/>
                    </a:lnTo>
                    <a:lnTo>
                      <a:pt x="2" y="79"/>
                    </a:lnTo>
                    <a:lnTo>
                      <a:pt x="0" y="61"/>
                    </a:lnTo>
                    <a:lnTo>
                      <a:pt x="8" y="38"/>
                    </a:lnTo>
                    <a:lnTo>
                      <a:pt x="8" y="21"/>
                    </a:lnTo>
                    <a:lnTo>
                      <a:pt x="17" y="16"/>
                    </a:lnTo>
                    <a:lnTo>
                      <a:pt x="31" y="1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97" name="Freeform 127"/>
              <p:cNvSpPr>
                <a:spLocks/>
              </p:cNvSpPr>
              <p:nvPr/>
            </p:nvSpPr>
            <p:spPr bwMode="auto">
              <a:xfrm>
                <a:off x="3920" y="2217"/>
                <a:ext cx="274" cy="237"/>
              </a:xfrm>
              <a:custGeom>
                <a:avLst/>
                <a:gdLst>
                  <a:gd name="T0" fmla="*/ 155 w 274"/>
                  <a:gd name="T1" fmla="*/ 32 h 237"/>
                  <a:gd name="T2" fmla="*/ 168 w 274"/>
                  <a:gd name="T3" fmla="*/ 49 h 237"/>
                  <a:gd name="T4" fmla="*/ 158 w 274"/>
                  <a:gd name="T5" fmla="*/ 69 h 237"/>
                  <a:gd name="T6" fmla="*/ 158 w 274"/>
                  <a:gd name="T7" fmla="*/ 82 h 237"/>
                  <a:gd name="T8" fmla="*/ 175 w 274"/>
                  <a:gd name="T9" fmla="*/ 78 h 237"/>
                  <a:gd name="T10" fmla="*/ 179 w 274"/>
                  <a:gd name="T11" fmla="*/ 80 h 237"/>
                  <a:gd name="T12" fmla="*/ 174 w 274"/>
                  <a:gd name="T13" fmla="*/ 88 h 237"/>
                  <a:gd name="T14" fmla="*/ 201 w 274"/>
                  <a:gd name="T15" fmla="*/ 122 h 237"/>
                  <a:gd name="T16" fmla="*/ 256 w 274"/>
                  <a:gd name="T17" fmla="*/ 142 h 237"/>
                  <a:gd name="T18" fmla="*/ 274 w 274"/>
                  <a:gd name="T19" fmla="*/ 143 h 237"/>
                  <a:gd name="T20" fmla="*/ 221 w 274"/>
                  <a:gd name="T21" fmla="*/ 205 h 237"/>
                  <a:gd name="T22" fmla="*/ 192 w 274"/>
                  <a:gd name="T23" fmla="*/ 208 h 237"/>
                  <a:gd name="T24" fmla="*/ 165 w 274"/>
                  <a:gd name="T25" fmla="*/ 225 h 237"/>
                  <a:gd name="T26" fmla="*/ 144 w 274"/>
                  <a:gd name="T27" fmla="*/ 219 h 237"/>
                  <a:gd name="T28" fmla="*/ 122 w 274"/>
                  <a:gd name="T29" fmla="*/ 237 h 237"/>
                  <a:gd name="T30" fmla="*/ 97 w 274"/>
                  <a:gd name="T31" fmla="*/ 234 h 237"/>
                  <a:gd name="T32" fmla="*/ 55 w 274"/>
                  <a:gd name="T33" fmla="*/ 212 h 237"/>
                  <a:gd name="T34" fmla="*/ 50 w 274"/>
                  <a:gd name="T35" fmla="*/ 197 h 237"/>
                  <a:gd name="T36" fmla="*/ 43 w 274"/>
                  <a:gd name="T37" fmla="*/ 197 h 237"/>
                  <a:gd name="T38" fmla="*/ 34 w 274"/>
                  <a:gd name="T39" fmla="*/ 174 h 237"/>
                  <a:gd name="T40" fmla="*/ 16 w 274"/>
                  <a:gd name="T41" fmla="*/ 152 h 237"/>
                  <a:gd name="T42" fmla="*/ 0 w 274"/>
                  <a:gd name="T43" fmla="*/ 145 h 237"/>
                  <a:gd name="T44" fmla="*/ 4 w 274"/>
                  <a:gd name="T45" fmla="*/ 133 h 237"/>
                  <a:gd name="T46" fmla="*/ 19 w 274"/>
                  <a:gd name="T47" fmla="*/ 133 h 237"/>
                  <a:gd name="T48" fmla="*/ 25 w 274"/>
                  <a:gd name="T49" fmla="*/ 83 h 237"/>
                  <a:gd name="T50" fmla="*/ 33 w 274"/>
                  <a:gd name="T51" fmla="*/ 84 h 237"/>
                  <a:gd name="T52" fmla="*/ 33 w 274"/>
                  <a:gd name="T53" fmla="*/ 83 h 237"/>
                  <a:gd name="T54" fmla="*/ 46 w 274"/>
                  <a:gd name="T55" fmla="*/ 45 h 237"/>
                  <a:gd name="T56" fmla="*/ 54 w 274"/>
                  <a:gd name="T57" fmla="*/ 44 h 237"/>
                  <a:gd name="T58" fmla="*/ 56 w 274"/>
                  <a:gd name="T59" fmla="*/ 32 h 237"/>
                  <a:gd name="T60" fmla="*/ 60 w 274"/>
                  <a:gd name="T61" fmla="*/ 12 h 237"/>
                  <a:gd name="T62" fmla="*/ 79 w 274"/>
                  <a:gd name="T63" fmla="*/ 15 h 237"/>
                  <a:gd name="T64" fmla="*/ 85 w 274"/>
                  <a:gd name="T65" fmla="*/ 0 h 237"/>
                  <a:gd name="T66" fmla="*/ 102 w 274"/>
                  <a:gd name="T67" fmla="*/ 8 h 237"/>
                  <a:gd name="T68" fmla="*/ 128 w 274"/>
                  <a:gd name="T69" fmla="*/ 8 h 237"/>
                  <a:gd name="T70" fmla="*/ 147 w 274"/>
                  <a:gd name="T71" fmla="*/ 27 h 237"/>
                  <a:gd name="T72" fmla="*/ 155 w 274"/>
                  <a:gd name="T73" fmla="*/ 3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4" h="237">
                    <a:moveTo>
                      <a:pt x="155" y="32"/>
                    </a:moveTo>
                    <a:lnTo>
                      <a:pt x="168" y="49"/>
                    </a:lnTo>
                    <a:lnTo>
                      <a:pt x="158" y="69"/>
                    </a:lnTo>
                    <a:lnTo>
                      <a:pt x="158" y="82"/>
                    </a:lnTo>
                    <a:lnTo>
                      <a:pt x="175" y="78"/>
                    </a:lnTo>
                    <a:lnTo>
                      <a:pt x="179" y="80"/>
                    </a:lnTo>
                    <a:lnTo>
                      <a:pt x="174" y="88"/>
                    </a:lnTo>
                    <a:lnTo>
                      <a:pt x="201" y="122"/>
                    </a:lnTo>
                    <a:lnTo>
                      <a:pt x="256" y="142"/>
                    </a:lnTo>
                    <a:lnTo>
                      <a:pt x="274" y="143"/>
                    </a:lnTo>
                    <a:lnTo>
                      <a:pt x="221" y="205"/>
                    </a:lnTo>
                    <a:lnTo>
                      <a:pt x="192" y="208"/>
                    </a:lnTo>
                    <a:lnTo>
                      <a:pt x="165" y="225"/>
                    </a:lnTo>
                    <a:lnTo>
                      <a:pt x="144" y="219"/>
                    </a:lnTo>
                    <a:lnTo>
                      <a:pt x="122" y="237"/>
                    </a:lnTo>
                    <a:lnTo>
                      <a:pt x="97" y="234"/>
                    </a:lnTo>
                    <a:lnTo>
                      <a:pt x="55" y="212"/>
                    </a:lnTo>
                    <a:lnTo>
                      <a:pt x="50" y="197"/>
                    </a:lnTo>
                    <a:lnTo>
                      <a:pt x="43" y="197"/>
                    </a:lnTo>
                    <a:lnTo>
                      <a:pt x="34" y="174"/>
                    </a:lnTo>
                    <a:lnTo>
                      <a:pt x="16" y="152"/>
                    </a:lnTo>
                    <a:lnTo>
                      <a:pt x="0" y="145"/>
                    </a:lnTo>
                    <a:lnTo>
                      <a:pt x="4" y="133"/>
                    </a:lnTo>
                    <a:lnTo>
                      <a:pt x="19" y="133"/>
                    </a:lnTo>
                    <a:lnTo>
                      <a:pt x="25" y="83"/>
                    </a:lnTo>
                    <a:lnTo>
                      <a:pt x="33" y="84"/>
                    </a:lnTo>
                    <a:lnTo>
                      <a:pt x="33" y="83"/>
                    </a:lnTo>
                    <a:lnTo>
                      <a:pt x="46" y="45"/>
                    </a:lnTo>
                    <a:lnTo>
                      <a:pt x="54" y="44"/>
                    </a:lnTo>
                    <a:lnTo>
                      <a:pt x="56" y="32"/>
                    </a:lnTo>
                    <a:lnTo>
                      <a:pt x="60" y="12"/>
                    </a:lnTo>
                    <a:lnTo>
                      <a:pt x="79" y="15"/>
                    </a:lnTo>
                    <a:lnTo>
                      <a:pt x="85" y="0"/>
                    </a:lnTo>
                    <a:lnTo>
                      <a:pt x="102" y="8"/>
                    </a:lnTo>
                    <a:lnTo>
                      <a:pt x="128" y="8"/>
                    </a:lnTo>
                    <a:lnTo>
                      <a:pt x="147" y="27"/>
                    </a:lnTo>
                    <a:lnTo>
                      <a:pt x="155" y="3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98" name="Freeform 128"/>
              <p:cNvSpPr>
                <a:spLocks/>
              </p:cNvSpPr>
              <p:nvPr/>
            </p:nvSpPr>
            <p:spPr bwMode="auto">
              <a:xfrm>
                <a:off x="3588" y="1502"/>
                <a:ext cx="90" cy="35"/>
              </a:xfrm>
              <a:custGeom>
                <a:avLst/>
                <a:gdLst>
                  <a:gd name="T0" fmla="*/ 90 w 90"/>
                  <a:gd name="T1" fmla="*/ 9 h 35"/>
                  <a:gd name="T2" fmla="*/ 85 w 90"/>
                  <a:gd name="T3" fmla="*/ 25 h 35"/>
                  <a:gd name="T4" fmla="*/ 56 w 90"/>
                  <a:gd name="T5" fmla="*/ 25 h 35"/>
                  <a:gd name="T6" fmla="*/ 25 w 90"/>
                  <a:gd name="T7" fmla="*/ 35 h 35"/>
                  <a:gd name="T8" fmla="*/ 5 w 90"/>
                  <a:gd name="T9" fmla="*/ 31 h 35"/>
                  <a:gd name="T10" fmla="*/ 0 w 90"/>
                  <a:gd name="T11" fmla="*/ 15 h 35"/>
                  <a:gd name="T12" fmla="*/ 10 w 90"/>
                  <a:gd name="T13" fmla="*/ 14 h 35"/>
                  <a:gd name="T14" fmla="*/ 16 w 90"/>
                  <a:gd name="T15" fmla="*/ 11 h 35"/>
                  <a:gd name="T16" fmla="*/ 29 w 90"/>
                  <a:gd name="T17" fmla="*/ 0 h 35"/>
                  <a:gd name="T18" fmla="*/ 50 w 90"/>
                  <a:gd name="T19" fmla="*/ 5 h 35"/>
                  <a:gd name="T20" fmla="*/ 63 w 90"/>
                  <a:gd name="T21" fmla="*/ 2 h 35"/>
                  <a:gd name="T22" fmla="*/ 90 w 90"/>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35">
                    <a:moveTo>
                      <a:pt x="90" y="9"/>
                    </a:moveTo>
                    <a:lnTo>
                      <a:pt x="85" y="25"/>
                    </a:lnTo>
                    <a:lnTo>
                      <a:pt x="56" y="25"/>
                    </a:lnTo>
                    <a:lnTo>
                      <a:pt x="25" y="35"/>
                    </a:lnTo>
                    <a:lnTo>
                      <a:pt x="5" y="31"/>
                    </a:lnTo>
                    <a:lnTo>
                      <a:pt x="0" y="15"/>
                    </a:lnTo>
                    <a:lnTo>
                      <a:pt x="10" y="14"/>
                    </a:lnTo>
                    <a:lnTo>
                      <a:pt x="16" y="11"/>
                    </a:lnTo>
                    <a:lnTo>
                      <a:pt x="29" y="0"/>
                    </a:lnTo>
                    <a:lnTo>
                      <a:pt x="50" y="5"/>
                    </a:lnTo>
                    <a:lnTo>
                      <a:pt x="63" y="2"/>
                    </a:lnTo>
                    <a:lnTo>
                      <a:pt x="90" y="9"/>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899" name="Freeform 129"/>
              <p:cNvSpPr>
                <a:spLocks/>
              </p:cNvSpPr>
              <p:nvPr/>
            </p:nvSpPr>
            <p:spPr bwMode="auto">
              <a:xfrm>
                <a:off x="4306" y="2951"/>
                <a:ext cx="16" cy="22"/>
              </a:xfrm>
              <a:custGeom>
                <a:avLst/>
                <a:gdLst>
                  <a:gd name="T0" fmla="*/ 0 w 16"/>
                  <a:gd name="T1" fmla="*/ 7 h 22"/>
                  <a:gd name="T2" fmla="*/ 14 w 16"/>
                  <a:gd name="T3" fmla="*/ 0 h 22"/>
                  <a:gd name="T4" fmla="*/ 16 w 16"/>
                  <a:gd name="T5" fmla="*/ 22 h 22"/>
                  <a:gd name="T6" fmla="*/ 2 w 16"/>
                  <a:gd name="T7" fmla="*/ 20 h 22"/>
                  <a:gd name="T8" fmla="*/ 0 w 16"/>
                  <a:gd name="T9" fmla="*/ 7 h 22"/>
                </a:gdLst>
                <a:ahLst/>
                <a:cxnLst>
                  <a:cxn ang="0">
                    <a:pos x="T0" y="T1"/>
                  </a:cxn>
                  <a:cxn ang="0">
                    <a:pos x="T2" y="T3"/>
                  </a:cxn>
                  <a:cxn ang="0">
                    <a:pos x="T4" y="T5"/>
                  </a:cxn>
                  <a:cxn ang="0">
                    <a:pos x="T6" y="T7"/>
                  </a:cxn>
                  <a:cxn ang="0">
                    <a:pos x="T8" y="T9"/>
                  </a:cxn>
                </a:cxnLst>
                <a:rect l="0" t="0" r="r" b="b"/>
                <a:pathLst>
                  <a:path w="16" h="22">
                    <a:moveTo>
                      <a:pt x="0" y="7"/>
                    </a:moveTo>
                    <a:lnTo>
                      <a:pt x="14" y="0"/>
                    </a:lnTo>
                    <a:lnTo>
                      <a:pt x="16" y="22"/>
                    </a:lnTo>
                    <a:lnTo>
                      <a:pt x="2" y="20"/>
                    </a:lnTo>
                    <a:lnTo>
                      <a:pt x="0" y="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00" name="Freeform 130"/>
              <p:cNvSpPr>
                <a:spLocks/>
              </p:cNvSpPr>
              <p:nvPr/>
            </p:nvSpPr>
            <p:spPr bwMode="auto">
              <a:xfrm>
                <a:off x="4345" y="2938"/>
                <a:ext cx="21" cy="20"/>
              </a:xfrm>
              <a:custGeom>
                <a:avLst/>
                <a:gdLst>
                  <a:gd name="T0" fmla="*/ 4 w 21"/>
                  <a:gd name="T1" fmla="*/ 0 h 20"/>
                  <a:gd name="T2" fmla="*/ 21 w 21"/>
                  <a:gd name="T3" fmla="*/ 7 h 20"/>
                  <a:gd name="T4" fmla="*/ 14 w 21"/>
                  <a:gd name="T5" fmla="*/ 20 h 20"/>
                  <a:gd name="T6" fmla="*/ 0 w 21"/>
                  <a:gd name="T7" fmla="*/ 18 h 20"/>
                  <a:gd name="T8" fmla="*/ 4 w 21"/>
                  <a:gd name="T9" fmla="*/ 0 h 20"/>
                </a:gdLst>
                <a:ahLst/>
                <a:cxnLst>
                  <a:cxn ang="0">
                    <a:pos x="T0" y="T1"/>
                  </a:cxn>
                  <a:cxn ang="0">
                    <a:pos x="T2" y="T3"/>
                  </a:cxn>
                  <a:cxn ang="0">
                    <a:pos x="T4" y="T5"/>
                  </a:cxn>
                  <a:cxn ang="0">
                    <a:pos x="T6" y="T7"/>
                  </a:cxn>
                  <a:cxn ang="0">
                    <a:pos x="T8" y="T9"/>
                  </a:cxn>
                </a:cxnLst>
                <a:rect l="0" t="0" r="r" b="b"/>
                <a:pathLst>
                  <a:path w="21" h="20">
                    <a:moveTo>
                      <a:pt x="4" y="0"/>
                    </a:moveTo>
                    <a:lnTo>
                      <a:pt x="21" y="7"/>
                    </a:lnTo>
                    <a:lnTo>
                      <a:pt x="14" y="20"/>
                    </a:lnTo>
                    <a:lnTo>
                      <a:pt x="0" y="18"/>
                    </a:lnTo>
                    <a:lnTo>
                      <a:pt x="4"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01" name="Freeform 131"/>
              <p:cNvSpPr>
                <a:spLocks/>
              </p:cNvSpPr>
              <p:nvPr/>
            </p:nvSpPr>
            <p:spPr bwMode="auto">
              <a:xfrm>
                <a:off x="4103" y="2770"/>
                <a:ext cx="26" cy="15"/>
              </a:xfrm>
              <a:custGeom>
                <a:avLst/>
                <a:gdLst>
                  <a:gd name="T0" fmla="*/ 0 w 26"/>
                  <a:gd name="T1" fmla="*/ 0 h 15"/>
                  <a:gd name="T2" fmla="*/ 26 w 26"/>
                  <a:gd name="T3" fmla="*/ 1 h 15"/>
                  <a:gd name="T4" fmla="*/ 15 w 26"/>
                  <a:gd name="T5" fmla="*/ 15 h 15"/>
                  <a:gd name="T6" fmla="*/ 1 w 26"/>
                  <a:gd name="T7" fmla="*/ 14 h 15"/>
                  <a:gd name="T8" fmla="*/ 0 w 26"/>
                  <a:gd name="T9" fmla="*/ 0 h 15"/>
                </a:gdLst>
                <a:ahLst/>
                <a:cxnLst>
                  <a:cxn ang="0">
                    <a:pos x="T0" y="T1"/>
                  </a:cxn>
                  <a:cxn ang="0">
                    <a:pos x="T2" y="T3"/>
                  </a:cxn>
                  <a:cxn ang="0">
                    <a:pos x="T4" y="T5"/>
                  </a:cxn>
                  <a:cxn ang="0">
                    <a:pos x="T6" y="T7"/>
                  </a:cxn>
                  <a:cxn ang="0">
                    <a:pos x="T8" y="T9"/>
                  </a:cxn>
                </a:cxnLst>
                <a:rect l="0" t="0" r="r" b="b"/>
                <a:pathLst>
                  <a:path w="26" h="15">
                    <a:moveTo>
                      <a:pt x="0" y="0"/>
                    </a:moveTo>
                    <a:lnTo>
                      <a:pt x="26" y="1"/>
                    </a:lnTo>
                    <a:lnTo>
                      <a:pt x="15" y="15"/>
                    </a:lnTo>
                    <a:lnTo>
                      <a:pt x="1" y="14"/>
                    </a:lnTo>
                    <a:lnTo>
                      <a:pt x="0"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02" name="Freeform 132"/>
              <p:cNvSpPr>
                <a:spLocks/>
              </p:cNvSpPr>
              <p:nvPr/>
            </p:nvSpPr>
            <p:spPr bwMode="auto">
              <a:xfrm>
                <a:off x="3558" y="1775"/>
                <a:ext cx="14" cy="15"/>
              </a:xfrm>
              <a:custGeom>
                <a:avLst/>
                <a:gdLst>
                  <a:gd name="T0" fmla="*/ 0 w 14"/>
                  <a:gd name="T1" fmla="*/ 0 h 15"/>
                  <a:gd name="T2" fmla="*/ 14 w 14"/>
                  <a:gd name="T3" fmla="*/ 5 h 15"/>
                  <a:gd name="T4" fmla="*/ 5 w 14"/>
                  <a:gd name="T5" fmla="*/ 15 h 15"/>
                  <a:gd name="T6" fmla="*/ 0 w 14"/>
                  <a:gd name="T7" fmla="*/ 0 h 15"/>
                </a:gdLst>
                <a:ahLst/>
                <a:cxnLst>
                  <a:cxn ang="0">
                    <a:pos x="T0" y="T1"/>
                  </a:cxn>
                  <a:cxn ang="0">
                    <a:pos x="T2" y="T3"/>
                  </a:cxn>
                  <a:cxn ang="0">
                    <a:pos x="T4" y="T5"/>
                  </a:cxn>
                  <a:cxn ang="0">
                    <a:pos x="T6" y="T7"/>
                  </a:cxn>
                </a:cxnLst>
                <a:rect l="0" t="0" r="r" b="b"/>
                <a:pathLst>
                  <a:path w="14" h="15">
                    <a:moveTo>
                      <a:pt x="0" y="0"/>
                    </a:moveTo>
                    <a:lnTo>
                      <a:pt x="14" y="5"/>
                    </a:lnTo>
                    <a:lnTo>
                      <a:pt x="5" y="15"/>
                    </a:lnTo>
                    <a:lnTo>
                      <a:pt x="0"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03" name="Freeform 133"/>
              <p:cNvSpPr>
                <a:spLocks/>
              </p:cNvSpPr>
              <p:nvPr/>
            </p:nvSpPr>
            <p:spPr bwMode="auto">
              <a:xfrm>
                <a:off x="3939" y="2429"/>
                <a:ext cx="146" cy="192"/>
              </a:xfrm>
              <a:custGeom>
                <a:avLst/>
                <a:gdLst>
                  <a:gd name="T0" fmla="*/ 36 w 146"/>
                  <a:gd name="T1" fmla="*/ 0 h 192"/>
                  <a:gd name="T2" fmla="*/ 78 w 146"/>
                  <a:gd name="T3" fmla="*/ 22 h 192"/>
                  <a:gd name="T4" fmla="*/ 103 w 146"/>
                  <a:gd name="T5" fmla="*/ 25 h 192"/>
                  <a:gd name="T6" fmla="*/ 125 w 146"/>
                  <a:gd name="T7" fmla="*/ 7 h 192"/>
                  <a:gd name="T8" fmla="*/ 146 w 146"/>
                  <a:gd name="T9" fmla="*/ 13 h 192"/>
                  <a:gd name="T10" fmla="*/ 129 w 146"/>
                  <a:gd name="T11" fmla="*/ 37 h 192"/>
                  <a:gd name="T12" fmla="*/ 129 w 146"/>
                  <a:gd name="T13" fmla="*/ 108 h 192"/>
                  <a:gd name="T14" fmla="*/ 129 w 146"/>
                  <a:gd name="T15" fmla="*/ 113 h 192"/>
                  <a:gd name="T16" fmla="*/ 140 w 146"/>
                  <a:gd name="T17" fmla="*/ 131 h 192"/>
                  <a:gd name="T18" fmla="*/ 114 w 146"/>
                  <a:gd name="T19" fmla="*/ 157 h 192"/>
                  <a:gd name="T20" fmla="*/ 96 w 146"/>
                  <a:gd name="T21" fmla="*/ 192 h 192"/>
                  <a:gd name="T22" fmla="*/ 69 w 146"/>
                  <a:gd name="T23" fmla="*/ 160 h 192"/>
                  <a:gd name="T24" fmla="*/ 0 w 146"/>
                  <a:gd name="T25" fmla="*/ 116 h 192"/>
                  <a:gd name="T26" fmla="*/ 0 w 146"/>
                  <a:gd name="T27" fmla="*/ 95 h 192"/>
                  <a:gd name="T28" fmla="*/ 2 w 146"/>
                  <a:gd name="T29" fmla="*/ 88 h 192"/>
                  <a:gd name="T30" fmla="*/ 14 w 146"/>
                  <a:gd name="T31" fmla="*/ 72 h 192"/>
                  <a:gd name="T32" fmla="*/ 20 w 146"/>
                  <a:gd name="T33" fmla="*/ 61 h 192"/>
                  <a:gd name="T34" fmla="*/ 17 w 146"/>
                  <a:gd name="T35" fmla="*/ 43 h 192"/>
                  <a:gd name="T36" fmla="*/ 9 w 146"/>
                  <a:gd name="T37" fmla="*/ 25 h 192"/>
                  <a:gd name="T38" fmla="*/ 1 w 146"/>
                  <a:gd name="T39" fmla="*/ 7 h 192"/>
                  <a:gd name="T40" fmla="*/ 7 w 146"/>
                  <a:gd name="T41" fmla="*/ 1 h 192"/>
                  <a:gd name="T42" fmla="*/ 36 w 146"/>
                  <a:gd name="T4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6" h="192">
                    <a:moveTo>
                      <a:pt x="36" y="0"/>
                    </a:moveTo>
                    <a:lnTo>
                      <a:pt x="78" y="22"/>
                    </a:lnTo>
                    <a:lnTo>
                      <a:pt x="103" y="25"/>
                    </a:lnTo>
                    <a:lnTo>
                      <a:pt x="125" y="7"/>
                    </a:lnTo>
                    <a:lnTo>
                      <a:pt x="146" y="13"/>
                    </a:lnTo>
                    <a:lnTo>
                      <a:pt x="129" y="37"/>
                    </a:lnTo>
                    <a:lnTo>
                      <a:pt x="129" y="108"/>
                    </a:lnTo>
                    <a:lnTo>
                      <a:pt x="129" y="113"/>
                    </a:lnTo>
                    <a:lnTo>
                      <a:pt x="140" y="131"/>
                    </a:lnTo>
                    <a:lnTo>
                      <a:pt x="114" y="157"/>
                    </a:lnTo>
                    <a:lnTo>
                      <a:pt x="96" y="192"/>
                    </a:lnTo>
                    <a:lnTo>
                      <a:pt x="69" y="160"/>
                    </a:lnTo>
                    <a:lnTo>
                      <a:pt x="0" y="116"/>
                    </a:lnTo>
                    <a:lnTo>
                      <a:pt x="0" y="95"/>
                    </a:lnTo>
                    <a:lnTo>
                      <a:pt x="2" y="88"/>
                    </a:lnTo>
                    <a:lnTo>
                      <a:pt x="14" y="72"/>
                    </a:lnTo>
                    <a:lnTo>
                      <a:pt x="20" y="61"/>
                    </a:lnTo>
                    <a:lnTo>
                      <a:pt x="17" y="43"/>
                    </a:lnTo>
                    <a:lnTo>
                      <a:pt x="9" y="25"/>
                    </a:lnTo>
                    <a:lnTo>
                      <a:pt x="1" y="7"/>
                    </a:lnTo>
                    <a:lnTo>
                      <a:pt x="7" y="1"/>
                    </a:lnTo>
                    <a:lnTo>
                      <a:pt x="36"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04" name="Freeform 134"/>
              <p:cNvSpPr>
                <a:spLocks/>
              </p:cNvSpPr>
              <p:nvPr/>
            </p:nvSpPr>
            <p:spPr bwMode="auto">
              <a:xfrm>
                <a:off x="5140" y="2040"/>
                <a:ext cx="168" cy="310"/>
              </a:xfrm>
              <a:custGeom>
                <a:avLst/>
                <a:gdLst>
                  <a:gd name="T0" fmla="*/ 40 w 168"/>
                  <a:gd name="T1" fmla="*/ 18 h 310"/>
                  <a:gd name="T2" fmla="*/ 63 w 168"/>
                  <a:gd name="T3" fmla="*/ 0 h 310"/>
                  <a:gd name="T4" fmla="*/ 89 w 168"/>
                  <a:gd name="T5" fmla="*/ 13 h 310"/>
                  <a:gd name="T6" fmla="*/ 90 w 168"/>
                  <a:gd name="T7" fmla="*/ 28 h 310"/>
                  <a:gd name="T8" fmla="*/ 117 w 168"/>
                  <a:gd name="T9" fmla="*/ 38 h 310"/>
                  <a:gd name="T10" fmla="*/ 97 w 168"/>
                  <a:gd name="T11" fmla="*/ 55 h 310"/>
                  <a:gd name="T12" fmla="*/ 82 w 168"/>
                  <a:gd name="T13" fmla="*/ 91 h 310"/>
                  <a:gd name="T14" fmla="*/ 153 w 168"/>
                  <a:gd name="T15" fmla="*/ 167 h 310"/>
                  <a:gd name="T16" fmla="*/ 168 w 168"/>
                  <a:gd name="T17" fmla="*/ 219 h 310"/>
                  <a:gd name="T18" fmla="*/ 166 w 168"/>
                  <a:gd name="T19" fmla="*/ 251 h 310"/>
                  <a:gd name="T20" fmla="*/ 126 w 168"/>
                  <a:gd name="T21" fmla="*/ 274 h 310"/>
                  <a:gd name="T22" fmla="*/ 122 w 168"/>
                  <a:gd name="T23" fmla="*/ 290 h 310"/>
                  <a:gd name="T24" fmla="*/ 94 w 168"/>
                  <a:gd name="T25" fmla="*/ 310 h 310"/>
                  <a:gd name="T26" fmla="*/ 90 w 168"/>
                  <a:gd name="T27" fmla="*/ 277 h 310"/>
                  <a:gd name="T28" fmla="*/ 83 w 168"/>
                  <a:gd name="T29" fmla="*/ 270 h 310"/>
                  <a:gd name="T30" fmla="*/ 93 w 168"/>
                  <a:gd name="T31" fmla="*/ 259 h 310"/>
                  <a:gd name="T32" fmla="*/ 114 w 168"/>
                  <a:gd name="T33" fmla="*/ 259 h 310"/>
                  <a:gd name="T34" fmla="*/ 107 w 168"/>
                  <a:gd name="T35" fmla="*/ 245 h 310"/>
                  <a:gd name="T36" fmla="*/ 134 w 168"/>
                  <a:gd name="T37" fmla="*/ 230 h 310"/>
                  <a:gd name="T38" fmla="*/ 129 w 168"/>
                  <a:gd name="T39" fmla="*/ 181 h 310"/>
                  <a:gd name="T40" fmla="*/ 122 w 168"/>
                  <a:gd name="T41" fmla="*/ 151 h 310"/>
                  <a:gd name="T42" fmla="*/ 73 w 168"/>
                  <a:gd name="T43" fmla="*/ 100 h 310"/>
                  <a:gd name="T44" fmla="*/ 47 w 168"/>
                  <a:gd name="T45" fmla="*/ 82 h 310"/>
                  <a:gd name="T46" fmla="*/ 68 w 168"/>
                  <a:gd name="T47" fmla="*/ 67 h 310"/>
                  <a:gd name="T48" fmla="*/ 60 w 168"/>
                  <a:gd name="T49" fmla="*/ 63 h 310"/>
                  <a:gd name="T50" fmla="*/ 33 w 168"/>
                  <a:gd name="T51" fmla="*/ 53 h 310"/>
                  <a:gd name="T52" fmla="*/ 0 w 168"/>
                  <a:gd name="T53" fmla="*/ 20 h 310"/>
                  <a:gd name="T54" fmla="*/ 12 w 168"/>
                  <a:gd name="T55" fmla="*/ 13 h 310"/>
                  <a:gd name="T56" fmla="*/ 40 w 168"/>
                  <a:gd name="T57" fmla="*/ 1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310">
                    <a:moveTo>
                      <a:pt x="40" y="18"/>
                    </a:moveTo>
                    <a:lnTo>
                      <a:pt x="63" y="0"/>
                    </a:lnTo>
                    <a:lnTo>
                      <a:pt x="89" y="13"/>
                    </a:lnTo>
                    <a:lnTo>
                      <a:pt x="90" y="28"/>
                    </a:lnTo>
                    <a:lnTo>
                      <a:pt x="117" y="38"/>
                    </a:lnTo>
                    <a:lnTo>
                      <a:pt x="97" y="55"/>
                    </a:lnTo>
                    <a:lnTo>
                      <a:pt x="82" y="91"/>
                    </a:lnTo>
                    <a:lnTo>
                      <a:pt x="153" y="167"/>
                    </a:lnTo>
                    <a:lnTo>
                      <a:pt x="168" y="219"/>
                    </a:lnTo>
                    <a:lnTo>
                      <a:pt x="166" y="251"/>
                    </a:lnTo>
                    <a:lnTo>
                      <a:pt x="126" y="274"/>
                    </a:lnTo>
                    <a:lnTo>
                      <a:pt x="122" y="290"/>
                    </a:lnTo>
                    <a:lnTo>
                      <a:pt x="94" y="310"/>
                    </a:lnTo>
                    <a:lnTo>
                      <a:pt x="90" y="277"/>
                    </a:lnTo>
                    <a:lnTo>
                      <a:pt x="83" y="270"/>
                    </a:lnTo>
                    <a:lnTo>
                      <a:pt x="93" y="259"/>
                    </a:lnTo>
                    <a:lnTo>
                      <a:pt x="114" y="259"/>
                    </a:lnTo>
                    <a:lnTo>
                      <a:pt x="107" y="245"/>
                    </a:lnTo>
                    <a:lnTo>
                      <a:pt x="134" y="230"/>
                    </a:lnTo>
                    <a:lnTo>
                      <a:pt x="129" y="181"/>
                    </a:lnTo>
                    <a:lnTo>
                      <a:pt x="122" y="151"/>
                    </a:lnTo>
                    <a:lnTo>
                      <a:pt x="73" y="100"/>
                    </a:lnTo>
                    <a:lnTo>
                      <a:pt x="47" y="82"/>
                    </a:lnTo>
                    <a:lnTo>
                      <a:pt x="68" y="67"/>
                    </a:lnTo>
                    <a:lnTo>
                      <a:pt x="60" y="63"/>
                    </a:lnTo>
                    <a:lnTo>
                      <a:pt x="33" y="53"/>
                    </a:lnTo>
                    <a:lnTo>
                      <a:pt x="0" y="20"/>
                    </a:lnTo>
                    <a:lnTo>
                      <a:pt x="12" y="13"/>
                    </a:lnTo>
                    <a:lnTo>
                      <a:pt x="40"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05" name="Freeform 135"/>
              <p:cNvSpPr>
                <a:spLocks/>
              </p:cNvSpPr>
              <p:nvPr/>
            </p:nvSpPr>
            <p:spPr bwMode="auto">
              <a:xfrm>
                <a:off x="1976" y="2284"/>
                <a:ext cx="249" cy="227"/>
              </a:xfrm>
              <a:custGeom>
                <a:avLst/>
                <a:gdLst>
                  <a:gd name="T0" fmla="*/ 0 w 249"/>
                  <a:gd name="T1" fmla="*/ 51 h 227"/>
                  <a:gd name="T2" fmla="*/ 29 w 249"/>
                  <a:gd name="T3" fmla="*/ 0 h 227"/>
                  <a:gd name="T4" fmla="*/ 32 w 249"/>
                  <a:gd name="T5" fmla="*/ 22 h 227"/>
                  <a:gd name="T6" fmla="*/ 30 w 249"/>
                  <a:gd name="T7" fmla="*/ 52 h 227"/>
                  <a:gd name="T8" fmla="*/ 41 w 249"/>
                  <a:gd name="T9" fmla="*/ 52 h 227"/>
                  <a:gd name="T10" fmla="*/ 37 w 249"/>
                  <a:gd name="T11" fmla="*/ 15 h 227"/>
                  <a:gd name="T12" fmla="*/ 70 w 249"/>
                  <a:gd name="T13" fmla="*/ 1 h 227"/>
                  <a:gd name="T14" fmla="*/ 87 w 249"/>
                  <a:gd name="T15" fmla="*/ 3 h 227"/>
                  <a:gd name="T16" fmla="*/ 100 w 249"/>
                  <a:gd name="T17" fmla="*/ 22 h 227"/>
                  <a:gd name="T18" fmla="*/ 135 w 249"/>
                  <a:gd name="T19" fmla="*/ 23 h 227"/>
                  <a:gd name="T20" fmla="*/ 158 w 249"/>
                  <a:gd name="T21" fmla="*/ 32 h 227"/>
                  <a:gd name="T22" fmla="*/ 181 w 249"/>
                  <a:gd name="T23" fmla="*/ 18 h 227"/>
                  <a:gd name="T24" fmla="*/ 209 w 249"/>
                  <a:gd name="T25" fmla="*/ 20 h 227"/>
                  <a:gd name="T26" fmla="*/ 190 w 249"/>
                  <a:gd name="T27" fmla="*/ 26 h 227"/>
                  <a:gd name="T28" fmla="*/ 203 w 249"/>
                  <a:gd name="T29" fmla="*/ 33 h 227"/>
                  <a:gd name="T30" fmla="*/ 225 w 249"/>
                  <a:gd name="T31" fmla="*/ 43 h 227"/>
                  <a:gd name="T32" fmla="*/ 249 w 249"/>
                  <a:gd name="T33" fmla="*/ 67 h 227"/>
                  <a:gd name="T34" fmla="*/ 230 w 249"/>
                  <a:gd name="T35" fmla="*/ 86 h 227"/>
                  <a:gd name="T36" fmla="*/ 238 w 249"/>
                  <a:gd name="T37" fmla="*/ 96 h 227"/>
                  <a:gd name="T38" fmla="*/ 220 w 249"/>
                  <a:gd name="T39" fmla="*/ 103 h 227"/>
                  <a:gd name="T40" fmla="*/ 218 w 249"/>
                  <a:gd name="T41" fmla="*/ 118 h 227"/>
                  <a:gd name="T42" fmla="*/ 233 w 249"/>
                  <a:gd name="T43" fmla="*/ 137 h 227"/>
                  <a:gd name="T44" fmla="*/ 219 w 249"/>
                  <a:gd name="T45" fmla="*/ 148 h 227"/>
                  <a:gd name="T46" fmla="*/ 198 w 249"/>
                  <a:gd name="T47" fmla="*/ 155 h 227"/>
                  <a:gd name="T48" fmla="*/ 186 w 249"/>
                  <a:gd name="T49" fmla="*/ 172 h 227"/>
                  <a:gd name="T50" fmla="*/ 154 w 249"/>
                  <a:gd name="T51" fmla="*/ 152 h 227"/>
                  <a:gd name="T52" fmla="*/ 168 w 249"/>
                  <a:gd name="T53" fmla="*/ 190 h 227"/>
                  <a:gd name="T54" fmla="*/ 180 w 249"/>
                  <a:gd name="T55" fmla="*/ 191 h 227"/>
                  <a:gd name="T56" fmla="*/ 164 w 249"/>
                  <a:gd name="T57" fmla="*/ 207 h 227"/>
                  <a:gd name="T58" fmla="*/ 139 w 249"/>
                  <a:gd name="T59" fmla="*/ 227 h 227"/>
                  <a:gd name="T60" fmla="*/ 117 w 249"/>
                  <a:gd name="T61" fmla="*/ 218 h 227"/>
                  <a:gd name="T62" fmla="*/ 110 w 249"/>
                  <a:gd name="T63" fmla="*/ 195 h 227"/>
                  <a:gd name="T64" fmla="*/ 99 w 249"/>
                  <a:gd name="T65" fmla="*/ 181 h 227"/>
                  <a:gd name="T66" fmla="*/ 109 w 249"/>
                  <a:gd name="T67" fmla="*/ 168 h 227"/>
                  <a:gd name="T68" fmla="*/ 101 w 249"/>
                  <a:gd name="T69" fmla="*/ 157 h 227"/>
                  <a:gd name="T70" fmla="*/ 109 w 249"/>
                  <a:gd name="T71" fmla="*/ 111 h 227"/>
                  <a:gd name="T72" fmla="*/ 46 w 249"/>
                  <a:gd name="T73" fmla="*/ 97 h 227"/>
                  <a:gd name="T74" fmla="*/ 22 w 249"/>
                  <a:gd name="T75" fmla="*/ 93 h 227"/>
                  <a:gd name="T76" fmla="*/ 11 w 249"/>
                  <a:gd name="T77" fmla="*/ 50 h 227"/>
                  <a:gd name="T78" fmla="*/ 0 w 249"/>
                  <a:gd name="T79" fmla="*/ 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227">
                    <a:moveTo>
                      <a:pt x="0" y="51"/>
                    </a:moveTo>
                    <a:lnTo>
                      <a:pt x="29" y="0"/>
                    </a:lnTo>
                    <a:lnTo>
                      <a:pt x="32" y="22"/>
                    </a:lnTo>
                    <a:lnTo>
                      <a:pt x="30" y="52"/>
                    </a:lnTo>
                    <a:lnTo>
                      <a:pt x="41" y="52"/>
                    </a:lnTo>
                    <a:lnTo>
                      <a:pt x="37" y="15"/>
                    </a:lnTo>
                    <a:lnTo>
                      <a:pt x="70" y="1"/>
                    </a:lnTo>
                    <a:lnTo>
                      <a:pt x="87" y="3"/>
                    </a:lnTo>
                    <a:lnTo>
                      <a:pt x="100" y="22"/>
                    </a:lnTo>
                    <a:lnTo>
                      <a:pt x="135" y="23"/>
                    </a:lnTo>
                    <a:lnTo>
                      <a:pt x="158" y="32"/>
                    </a:lnTo>
                    <a:lnTo>
                      <a:pt x="181" y="18"/>
                    </a:lnTo>
                    <a:lnTo>
                      <a:pt x="209" y="20"/>
                    </a:lnTo>
                    <a:lnTo>
                      <a:pt x="190" y="26"/>
                    </a:lnTo>
                    <a:lnTo>
                      <a:pt x="203" y="33"/>
                    </a:lnTo>
                    <a:lnTo>
                      <a:pt x="225" y="43"/>
                    </a:lnTo>
                    <a:lnTo>
                      <a:pt x="249" y="67"/>
                    </a:lnTo>
                    <a:lnTo>
                      <a:pt x="230" y="86"/>
                    </a:lnTo>
                    <a:lnTo>
                      <a:pt x="238" y="96"/>
                    </a:lnTo>
                    <a:lnTo>
                      <a:pt x="220" y="103"/>
                    </a:lnTo>
                    <a:lnTo>
                      <a:pt x="218" y="118"/>
                    </a:lnTo>
                    <a:lnTo>
                      <a:pt x="233" y="137"/>
                    </a:lnTo>
                    <a:lnTo>
                      <a:pt x="219" y="148"/>
                    </a:lnTo>
                    <a:lnTo>
                      <a:pt x="198" y="155"/>
                    </a:lnTo>
                    <a:lnTo>
                      <a:pt x="186" y="172"/>
                    </a:lnTo>
                    <a:lnTo>
                      <a:pt x="154" y="152"/>
                    </a:lnTo>
                    <a:lnTo>
                      <a:pt x="168" y="190"/>
                    </a:lnTo>
                    <a:lnTo>
                      <a:pt x="180" y="191"/>
                    </a:lnTo>
                    <a:lnTo>
                      <a:pt x="164" y="207"/>
                    </a:lnTo>
                    <a:lnTo>
                      <a:pt x="139" y="227"/>
                    </a:lnTo>
                    <a:lnTo>
                      <a:pt x="117" y="218"/>
                    </a:lnTo>
                    <a:lnTo>
                      <a:pt x="110" y="195"/>
                    </a:lnTo>
                    <a:lnTo>
                      <a:pt x="99" y="181"/>
                    </a:lnTo>
                    <a:lnTo>
                      <a:pt x="109" y="168"/>
                    </a:lnTo>
                    <a:lnTo>
                      <a:pt x="101" y="157"/>
                    </a:lnTo>
                    <a:lnTo>
                      <a:pt x="109" y="111"/>
                    </a:lnTo>
                    <a:lnTo>
                      <a:pt x="46" y="97"/>
                    </a:lnTo>
                    <a:lnTo>
                      <a:pt x="22" y="93"/>
                    </a:lnTo>
                    <a:lnTo>
                      <a:pt x="11" y="50"/>
                    </a:lnTo>
                    <a:lnTo>
                      <a:pt x="0" y="5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06" name="Freeform 136"/>
              <p:cNvSpPr>
                <a:spLocks/>
              </p:cNvSpPr>
              <p:nvPr/>
            </p:nvSpPr>
            <p:spPr bwMode="auto">
              <a:xfrm>
                <a:off x="4214" y="1981"/>
                <a:ext cx="4" cy="9"/>
              </a:xfrm>
              <a:custGeom>
                <a:avLst/>
                <a:gdLst>
                  <a:gd name="T0" fmla="*/ 0 w 4"/>
                  <a:gd name="T1" fmla="*/ 0 h 9"/>
                  <a:gd name="T2" fmla="*/ 3 w 4"/>
                  <a:gd name="T3" fmla="*/ 0 h 9"/>
                  <a:gd name="T4" fmla="*/ 4 w 4"/>
                  <a:gd name="T5" fmla="*/ 7 h 9"/>
                  <a:gd name="T6" fmla="*/ 3 w 4"/>
                  <a:gd name="T7" fmla="*/ 9 h 9"/>
                  <a:gd name="T8" fmla="*/ 0 w 4"/>
                  <a:gd name="T9" fmla="*/ 6 h 9"/>
                  <a:gd name="T10" fmla="*/ 0 w 4"/>
                  <a:gd name="T11" fmla="*/ 0 h 9"/>
                </a:gdLst>
                <a:ahLst/>
                <a:cxnLst>
                  <a:cxn ang="0">
                    <a:pos x="T0" y="T1"/>
                  </a:cxn>
                  <a:cxn ang="0">
                    <a:pos x="T2" y="T3"/>
                  </a:cxn>
                  <a:cxn ang="0">
                    <a:pos x="T4" y="T5"/>
                  </a:cxn>
                  <a:cxn ang="0">
                    <a:pos x="T6" y="T7"/>
                  </a:cxn>
                  <a:cxn ang="0">
                    <a:pos x="T8" y="T9"/>
                  </a:cxn>
                  <a:cxn ang="0">
                    <a:pos x="T10" y="T11"/>
                  </a:cxn>
                </a:cxnLst>
                <a:rect l="0" t="0" r="r" b="b"/>
                <a:pathLst>
                  <a:path w="4" h="9">
                    <a:moveTo>
                      <a:pt x="0" y="0"/>
                    </a:moveTo>
                    <a:lnTo>
                      <a:pt x="3" y="0"/>
                    </a:lnTo>
                    <a:lnTo>
                      <a:pt x="4" y="7"/>
                    </a:lnTo>
                    <a:lnTo>
                      <a:pt x="3" y="9"/>
                    </a:lnTo>
                    <a:lnTo>
                      <a:pt x="0" y="6"/>
                    </a:lnTo>
                    <a:lnTo>
                      <a:pt x="0"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07" name="Freeform 137"/>
              <p:cNvSpPr>
                <a:spLocks/>
              </p:cNvSpPr>
              <p:nvPr/>
            </p:nvSpPr>
            <p:spPr bwMode="auto">
              <a:xfrm>
                <a:off x="3315" y="2295"/>
                <a:ext cx="31" cy="104"/>
              </a:xfrm>
              <a:custGeom>
                <a:avLst/>
                <a:gdLst>
                  <a:gd name="T0" fmla="*/ 24 w 31"/>
                  <a:gd name="T1" fmla="*/ 104 h 104"/>
                  <a:gd name="T2" fmla="*/ 10 w 31"/>
                  <a:gd name="T3" fmla="*/ 87 h 104"/>
                  <a:gd name="T4" fmla="*/ 14 w 31"/>
                  <a:gd name="T5" fmla="*/ 59 h 104"/>
                  <a:gd name="T6" fmla="*/ 0 w 31"/>
                  <a:gd name="T7" fmla="*/ 9 h 104"/>
                  <a:gd name="T8" fmla="*/ 2 w 31"/>
                  <a:gd name="T9" fmla="*/ 0 h 104"/>
                  <a:gd name="T10" fmla="*/ 19 w 31"/>
                  <a:gd name="T11" fmla="*/ 2 h 104"/>
                  <a:gd name="T12" fmla="*/ 15 w 31"/>
                  <a:gd name="T13" fmla="*/ 14 h 104"/>
                  <a:gd name="T14" fmla="*/ 24 w 31"/>
                  <a:gd name="T15" fmla="*/ 21 h 104"/>
                  <a:gd name="T16" fmla="*/ 31 w 31"/>
                  <a:gd name="T17" fmla="*/ 44 h 104"/>
                  <a:gd name="T18" fmla="*/ 31 w 31"/>
                  <a:gd name="T19" fmla="*/ 101 h 104"/>
                  <a:gd name="T20" fmla="*/ 24 w 31"/>
                  <a:gd name="T2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4">
                    <a:moveTo>
                      <a:pt x="24" y="104"/>
                    </a:moveTo>
                    <a:lnTo>
                      <a:pt x="10" y="87"/>
                    </a:lnTo>
                    <a:lnTo>
                      <a:pt x="14" y="59"/>
                    </a:lnTo>
                    <a:lnTo>
                      <a:pt x="0" y="9"/>
                    </a:lnTo>
                    <a:lnTo>
                      <a:pt x="2" y="0"/>
                    </a:lnTo>
                    <a:lnTo>
                      <a:pt x="19" y="2"/>
                    </a:lnTo>
                    <a:lnTo>
                      <a:pt x="15" y="14"/>
                    </a:lnTo>
                    <a:lnTo>
                      <a:pt x="24" y="21"/>
                    </a:lnTo>
                    <a:lnTo>
                      <a:pt x="31" y="44"/>
                    </a:lnTo>
                    <a:lnTo>
                      <a:pt x="31" y="101"/>
                    </a:lnTo>
                    <a:lnTo>
                      <a:pt x="24" y="10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08" name="Freeform 138"/>
              <p:cNvSpPr>
                <a:spLocks/>
              </p:cNvSpPr>
              <p:nvPr/>
            </p:nvSpPr>
            <p:spPr bwMode="auto">
              <a:xfrm>
                <a:off x="2197" y="2249"/>
                <a:ext cx="12" cy="11"/>
              </a:xfrm>
              <a:custGeom>
                <a:avLst/>
                <a:gdLst>
                  <a:gd name="T0" fmla="*/ 7 w 12"/>
                  <a:gd name="T1" fmla="*/ 0 h 11"/>
                  <a:gd name="T2" fmla="*/ 12 w 12"/>
                  <a:gd name="T3" fmla="*/ 10 h 11"/>
                  <a:gd name="T4" fmla="*/ 2 w 12"/>
                  <a:gd name="T5" fmla="*/ 11 h 11"/>
                  <a:gd name="T6" fmla="*/ 0 w 12"/>
                  <a:gd name="T7" fmla="*/ 0 h 11"/>
                  <a:gd name="T8" fmla="*/ 7 w 12"/>
                  <a:gd name="T9" fmla="*/ 0 h 11"/>
                </a:gdLst>
                <a:ahLst/>
                <a:cxnLst>
                  <a:cxn ang="0">
                    <a:pos x="T0" y="T1"/>
                  </a:cxn>
                  <a:cxn ang="0">
                    <a:pos x="T2" y="T3"/>
                  </a:cxn>
                  <a:cxn ang="0">
                    <a:pos x="T4" y="T5"/>
                  </a:cxn>
                  <a:cxn ang="0">
                    <a:pos x="T6" y="T7"/>
                  </a:cxn>
                  <a:cxn ang="0">
                    <a:pos x="T8" y="T9"/>
                  </a:cxn>
                </a:cxnLst>
                <a:rect l="0" t="0" r="r" b="b"/>
                <a:pathLst>
                  <a:path w="12" h="11">
                    <a:moveTo>
                      <a:pt x="7" y="0"/>
                    </a:moveTo>
                    <a:lnTo>
                      <a:pt x="12" y="10"/>
                    </a:lnTo>
                    <a:lnTo>
                      <a:pt x="2" y="11"/>
                    </a:lnTo>
                    <a:lnTo>
                      <a:pt x="0" y="0"/>
                    </a:lnTo>
                    <a:lnTo>
                      <a:pt x="7"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09" name="Freeform 139"/>
              <p:cNvSpPr>
                <a:spLocks/>
              </p:cNvSpPr>
              <p:nvPr/>
            </p:nvSpPr>
            <p:spPr bwMode="auto">
              <a:xfrm>
                <a:off x="2204" y="2231"/>
                <a:ext cx="14" cy="10"/>
              </a:xfrm>
              <a:custGeom>
                <a:avLst/>
                <a:gdLst>
                  <a:gd name="T0" fmla="*/ 11 w 14"/>
                  <a:gd name="T1" fmla="*/ 0 h 10"/>
                  <a:gd name="T2" fmla="*/ 14 w 14"/>
                  <a:gd name="T3" fmla="*/ 8 h 10"/>
                  <a:gd name="T4" fmla="*/ 0 w 14"/>
                  <a:gd name="T5" fmla="*/ 10 h 10"/>
                  <a:gd name="T6" fmla="*/ 2 w 14"/>
                  <a:gd name="T7" fmla="*/ 0 h 10"/>
                  <a:gd name="T8" fmla="*/ 11 w 14"/>
                  <a:gd name="T9" fmla="*/ 0 h 10"/>
                </a:gdLst>
                <a:ahLst/>
                <a:cxnLst>
                  <a:cxn ang="0">
                    <a:pos x="T0" y="T1"/>
                  </a:cxn>
                  <a:cxn ang="0">
                    <a:pos x="T2" y="T3"/>
                  </a:cxn>
                  <a:cxn ang="0">
                    <a:pos x="T4" y="T5"/>
                  </a:cxn>
                  <a:cxn ang="0">
                    <a:pos x="T6" y="T7"/>
                  </a:cxn>
                  <a:cxn ang="0">
                    <a:pos x="T8" y="T9"/>
                  </a:cxn>
                </a:cxnLst>
                <a:rect l="0" t="0" r="r" b="b"/>
                <a:pathLst>
                  <a:path w="14" h="10">
                    <a:moveTo>
                      <a:pt x="11" y="0"/>
                    </a:moveTo>
                    <a:lnTo>
                      <a:pt x="14" y="8"/>
                    </a:lnTo>
                    <a:lnTo>
                      <a:pt x="0" y="10"/>
                    </a:lnTo>
                    <a:lnTo>
                      <a:pt x="2" y="0"/>
                    </a:lnTo>
                    <a:lnTo>
                      <a:pt x="11"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10" name="Freeform 140"/>
              <p:cNvSpPr>
                <a:spLocks/>
              </p:cNvSpPr>
              <p:nvPr/>
            </p:nvSpPr>
            <p:spPr bwMode="auto">
              <a:xfrm>
                <a:off x="2196" y="2177"/>
                <a:ext cx="17" cy="18"/>
              </a:xfrm>
              <a:custGeom>
                <a:avLst/>
                <a:gdLst>
                  <a:gd name="T0" fmla="*/ 17 w 17"/>
                  <a:gd name="T1" fmla="*/ 11 h 18"/>
                  <a:gd name="T2" fmla="*/ 3 w 17"/>
                  <a:gd name="T3" fmla="*/ 18 h 18"/>
                  <a:gd name="T4" fmla="*/ 0 w 17"/>
                  <a:gd name="T5" fmla="*/ 0 h 18"/>
                  <a:gd name="T6" fmla="*/ 17 w 17"/>
                  <a:gd name="T7" fmla="*/ 11 h 18"/>
                </a:gdLst>
                <a:ahLst/>
                <a:cxnLst>
                  <a:cxn ang="0">
                    <a:pos x="T0" y="T1"/>
                  </a:cxn>
                  <a:cxn ang="0">
                    <a:pos x="T2" y="T3"/>
                  </a:cxn>
                  <a:cxn ang="0">
                    <a:pos x="T4" y="T5"/>
                  </a:cxn>
                  <a:cxn ang="0">
                    <a:pos x="T6" y="T7"/>
                  </a:cxn>
                </a:cxnLst>
                <a:rect l="0" t="0" r="r" b="b"/>
                <a:pathLst>
                  <a:path w="17" h="18">
                    <a:moveTo>
                      <a:pt x="17" y="11"/>
                    </a:moveTo>
                    <a:lnTo>
                      <a:pt x="3" y="18"/>
                    </a:lnTo>
                    <a:lnTo>
                      <a:pt x="0" y="0"/>
                    </a:lnTo>
                    <a:lnTo>
                      <a:pt x="17" y="1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11" name="Freeform 141"/>
              <p:cNvSpPr>
                <a:spLocks/>
              </p:cNvSpPr>
              <p:nvPr/>
            </p:nvSpPr>
            <p:spPr bwMode="auto">
              <a:xfrm>
                <a:off x="2229" y="2246"/>
                <a:ext cx="12" cy="11"/>
              </a:xfrm>
              <a:custGeom>
                <a:avLst/>
                <a:gdLst>
                  <a:gd name="T0" fmla="*/ 7 w 12"/>
                  <a:gd name="T1" fmla="*/ 0 h 11"/>
                  <a:gd name="T2" fmla="*/ 12 w 12"/>
                  <a:gd name="T3" fmla="*/ 10 h 11"/>
                  <a:gd name="T4" fmla="*/ 1 w 12"/>
                  <a:gd name="T5" fmla="*/ 11 h 11"/>
                  <a:gd name="T6" fmla="*/ 0 w 12"/>
                  <a:gd name="T7" fmla="*/ 0 h 11"/>
                  <a:gd name="T8" fmla="*/ 7 w 12"/>
                  <a:gd name="T9" fmla="*/ 0 h 11"/>
                </a:gdLst>
                <a:ahLst/>
                <a:cxnLst>
                  <a:cxn ang="0">
                    <a:pos x="T0" y="T1"/>
                  </a:cxn>
                  <a:cxn ang="0">
                    <a:pos x="T2" y="T3"/>
                  </a:cxn>
                  <a:cxn ang="0">
                    <a:pos x="T4" y="T5"/>
                  </a:cxn>
                  <a:cxn ang="0">
                    <a:pos x="T6" y="T7"/>
                  </a:cxn>
                  <a:cxn ang="0">
                    <a:pos x="T8" y="T9"/>
                  </a:cxn>
                </a:cxnLst>
                <a:rect l="0" t="0" r="r" b="b"/>
                <a:pathLst>
                  <a:path w="12" h="11">
                    <a:moveTo>
                      <a:pt x="7" y="0"/>
                    </a:moveTo>
                    <a:lnTo>
                      <a:pt x="12" y="10"/>
                    </a:lnTo>
                    <a:lnTo>
                      <a:pt x="1" y="11"/>
                    </a:lnTo>
                    <a:lnTo>
                      <a:pt x="0" y="0"/>
                    </a:lnTo>
                    <a:lnTo>
                      <a:pt x="7"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12" name="Freeform 142"/>
              <p:cNvSpPr>
                <a:spLocks/>
              </p:cNvSpPr>
              <p:nvPr/>
            </p:nvSpPr>
            <p:spPr bwMode="auto">
              <a:xfrm>
                <a:off x="2204" y="2215"/>
                <a:ext cx="11" cy="12"/>
              </a:xfrm>
              <a:custGeom>
                <a:avLst/>
                <a:gdLst>
                  <a:gd name="T0" fmla="*/ 7 w 11"/>
                  <a:gd name="T1" fmla="*/ 0 h 12"/>
                  <a:gd name="T2" fmla="*/ 11 w 11"/>
                  <a:gd name="T3" fmla="*/ 10 h 12"/>
                  <a:gd name="T4" fmla="*/ 1 w 11"/>
                  <a:gd name="T5" fmla="*/ 12 h 12"/>
                  <a:gd name="T6" fmla="*/ 0 w 11"/>
                  <a:gd name="T7" fmla="*/ 0 h 12"/>
                  <a:gd name="T8" fmla="*/ 7 w 11"/>
                  <a:gd name="T9" fmla="*/ 0 h 12"/>
                </a:gdLst>
                <a:ahLst/>
                <a:cxnLst>
                  <a:cxn ang="0">
                    <a:pos x="T0" y="T1"/>
                  </a:cxn>
                  <a:cxn ang="0">
                    <a:pos x="T2" y="T3"/>
                  </a:cxn>
                  <a:cxn ang="0">
                    <a:pos x="T4" y="T5"/>
                  </a:cxn>
                  <a:cxn ang="0">
                    <a:pos x="T6" y="T7"/>
                  </a:cxn>
                  <a:cxn ang="0">
                    <a:pos x="T8" y="T9"/>
                  </a:cxn>
                </a:cxnLst>
                <a:rect l="0" t="0" r="r" b="b"/>
                <a:pathLst>
                  <a:path w="11" h="12">
                    <a:moveTo>
                      <a:pt x="7" y="0"/>
                    </a:moveTo>
                    <a:lnTo>
                      <a:pt x="11" y="10"/>
                    </a:lnTo>
                    <a:lnTo>
                      <a:pt x="1" y="12"/>
                    </a:lnTo>
                    <a:lnTo>
                      <a:pt x="0" y="0"/>
                    </a:lnTo>
                    <a:lnTo>
                      <a:pt x="7"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13" name="Freeform 143"/>
              <p:cNvSpPr>
                <a:spLocks/>
              </p:cNvSpPr>
              <p:nvPr/>
            </p:nvSpPr>
            <p:spPr bwMode="auto">
              <a:xfrm>
                <a:off x="2142" y="2143"/>
                <a:ext cx="7" cy="15"/>
              </a:xfrm>
              <a:custGeom>
                <a:avLst/>
                <a:gdLst>
                  <a:gd name="T0" fmla="*/ 7 w 7"/>
                  <a:gd name="T1" fmla="*/ 2 h 15"/>
                  <a:gd name="T2" fmla="*/ 2 w 7"/>
                  <a:gd name="T3" fmla="*/ 15 h 15"/>
                  <a:gd name="T4" fmla="*/ 0 w 7"/>
                  <a:gd name="T5" fmla="*/ 0 h 15"/>
                  <a:gd name="T6" fmla="*/ 7 w 7"/>
                  <a:gd name="T7" fmla="*/ 2 h 15"/>
                </a:gdLst>
                <a:ahLst/>
                <a:cxnLst>
                  <a:cxn ang="0">
                    <a:pos x="T0" y="T1"/>
                  </a:cxn>
                  <a:cxn ang="0">
                    <a:pos x="T2" y="T3"/>
                  </a:cxn>
                  <a:cxn ang="0">
                    <a:pos x="T4" y="T5"/>
                  </a:cxn>
                  <a:cxn ang="0">
                    <a:pos x="T6" y="T7"/>
                  </a:cxn>
                </a:cxnLst>
                <a:rect l="0" t="0" r="r" b="b"/>
                <a:pathLst>
                  <a:path w="7" h="15">
                    <a:moveTo>
                      <a:pt x="7" y="2"/>
                    </a:moveTo>
                    <a:lnTo>
                      <a:pt x="2" y="15"/>
                    </a:lnTo>
                    <a:lnTo>
                      <a:pt x="0" y="0"/>
                    </a:lnTo>
                    <a:lnTo>
                      <a:pt x="7" y="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14" name="Freeform 144"/>
              <p:cNvSpPr>
                <a:spLocks/>
              </p:cNvSpPr>
              <p:nvPr/>
            </p:nvSpPr>
            <p:spPr bwMode="auto">
              <a:xfrm>
                <a:off x="2102" y="2135"/>
                <a:ext cx="30" cy="17"/>
              </a:xfrm>
              <a:custGeom>
                <a:avLst/>
                <a:gdLst>
                  <a:gd name="T0" fmla="*/ 3 w 30"/>
                  <a:gd name="T1" fmla="*/ 17 h 17"/>
                  <a:gd name="T2" fmla="*/ 0 w 30"/>
                  <a:gd name="T3" fmla="*/ 0 h 17"/>
                  <a:gd name="T4" fmla="*/ 30 w 30"/>
                  <a:gd name="T5" fmla="*/ 17 h 17"/>
                  <a:gd name="T6" fmla="*/ 3 w 30"/>
                  <a:gd name="T7" fmla="*/ 17 h 17"/>
                </a:gdLst>
                <a:ahLst/>
                <a:cxnLst>
                  <a:cxn ang="0">
                    <a:pos x="T0" y="T1"/>
                  </a:cxn>
                  <a:cxn ang="0">
                    <a:pos x="T2" y="T3"/>
                  </a:cxn>
                  <a:cxn ang="0">
                    <a:pos x="T4" y="T5"/>
                  </a:cxn>
                  <a:cxn ang="0">
                    <a:pos x="T6" y="T7"/>
                  </a:cxn>
                </a:cxnLst>
                <a:rect l="0" t="0" r="r" b="b"/>
                <a:pathLst>
                  <a:path w="30" h="17">
                    <a:moveTo>
                      <a:pt x="3" y="17"/>
                    </a:moveTo>
                    <a:lnTo>
                      <a:pt x="0" y="0"/>
                    </a:lnTo>
                    <a:lnTo>
                      <a:pt x="30" y="17"/>
                    </a:lnTo>
                    <a:lnTo>
                      <a:pt x="3" y="1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15" name="Freeform 145"/>
              <p:cNvSpPr>
                <a:spLocks/>
              </p:cNvSpPr>
              <p:nvPr/>
            </p:nvSpPr>
            <p:spPr bwMode="auto">
              <a:xfrm>
                <a:off x="3162" y="1614"/>
                <a:ext cx="209" cy="164"/>
              </a:xfrm>
              <a:custGeom>
                <a:avLst/>
                <a:gdLst>
                  <a:gd name="T0" fmla="*/ 120 w 209"/>
                  <a:gd name="T1" fmla="*/ 15 h 164"/>
                  <a:gd name="T2" fmla="*/ 135 w 209"/>
                  <a:gd name="T3" fmla="*/ 15 h 164"/>
                  <a:gd name="T4" fmla="*/ 143 w 209"/>
                  <a:gd name="T5" fmla="*/ 28 h 164"/>
                  <a:gd name="T6" fmla="*/ 178 w 209"/>
                  <a:gd name="T7" fmla="*/ 28 h 164"/>
                  <a:gd name="T8" fmla="*/ 179 w 209"/>
                  <a:gd name="T9" fmla="*/ 28 h 164"/>
                  <a:gd name="T10" fmla="*/ 178 w 209"/>
                  <a:gd name="T11" fmla="*/ 29 h 164"/>
                  <a:gd name="T12" fmla="*/ 179 w 209"/>
                  <a:gd name="T13" fmla="*/ 33 h 164"/>
                  <a:gd name="T14" fmla="*/ 181 w 209"/>
                  <a:gd name="T15" fmla="*/ 33 h 164"/>
                  <a:gd name="T16" fmla="*/ 184 w 209"/>
                  <a:gd name="T17" fmla="*/ 32 h 164"/>
                  <a:gd name="T18" fmla="*/ 184 w 209"/>
                  <a:gd name="T19" fmla="*/ 29 h 164"/>
                  <a:gd name="T20" fmla="*/ 182 w 209"/>
                  <a:gd name="T21" fmla="*/ 28 h 164"/>
                  <a:gd name="T22" fmla="*/ 187 w 209"/>
                  <a:gd name="T23" fmla="*/ 28 h 164"/>
                  <a:gd name="T24" fmla="*/ 191 w 209"/>
                  <a:gd name="T25" fmla="*/ 28 h 164"/>
                  <a:gd name="T26" fmla="*/ 197 w 209"/>
                  <a:gd name="T27" fmla="*/ 28 h 164"/>
                  <a:gd name="T28" fmla="*/ 204 w 209"/>
                  <a:gd name="T29" fmla="*/ 28 h 164"/>
                  <a:gd name="T30" fmla="*/ 209 w 209"/>
                  <a:gd name="T31" fmla="*/ 34 h 164"/>
                  <a:gd name="T32" fmla="*/ 209 w 209"/>
                  <a:gd name="T33" fmla="*/ 43 h 164"/>
                  <a:gd name="T34" fmla="*/ 192 w 209"/>
                  <a:gd name="T35" fmla="*/ 55 h 164"/>
                  <a:gd name="T36" fmla="*/ 181 w 209"/>
                  <a:gd name="T37" fmla="*/ 58 h 164"/>
                  <a:gd name="T38" fmla="*/ 169 w 209"/>
                  <a:gd name="T39" fmla="*/ 67 h 164"/>
                  <a:gd name="T40" fmla="*/ 150 w 209"/>
                  <a:gd name="T41" fmla="*/ 94 h 164"/>
                  <a:gd name="T42" fmla="*/ 158 w 209"/>
                  <a:gd name="T43" fmla="*/ 109 h 164"/>
                  <a:gd name="T44" fmla="*/ 143 w 209"/>
                  <a:gd name="T45" fmla="*/ 131 h 164"/>
                  <a:gd name="T46" fmla="*/ 123 w 209"/>
                  <a:gd name="T47" fmla="*/ 152 h 164"/>
                  <a:gd name="T48" fmla="*/ 83 w 209"/>
                  <a:gd name="T49" fmla="*/ 151 h 164"/>
                  <a:gd name="T50" fmla="*/ 59 w 209"/>
                  <a:gd name="T51" fmla="*/ 164 h 164"/>
                  <a:gd name="T52" fmla="*/ 49 w 209"/>
                  <a:gd name="T53" fmla="*/ 162 h 164"/>
                  <a:gd name="T54" fmla="*/ 34 w 209"/>
                  <a:gd name="T55" fmla="*/ 143 h 164"/>
                  <a:gd name="T56" fmla="*/ 31 w 209"/>
                  <a:gd name="T57" fmla="*/ 94 h 164"/>
                  <a:gd name="T58" fmla="*/ 38 w 209"/>
                  <a:gd name="T59" fmla="*/ 82 h 164"/>
                  <a:gd name="T60" fmla="*/ 44 w 209"/>
                  <a:gd name="T61" fmla="*/ 45 h 164"/>
                  <a:gd name="T62" fmla="*/ 21 w 209"/>
                  <a:gd name="T63" fmla="*/ 40 h 164"/>
                  <a:gd name="T64" fmla="*/ 6 w 209"/>
                  <a:gd name="T65" fmla="*/ 40 h 164"/>
                  <a:gd name="T66" fmla="*/ 0 w 209"/>
                  <a:gd name="T67" fmla="*/ 20 h 164"/>
                  <a:gd name="T68" fmla="*/ 20 w 209"/>
                  <a:gd name="T69" fmla="*/ 0 h 164"/>
                  <a:gd name="T70" fmla="*/ 120 w 209"/>
                  <a:gd name="T71" fmla="*/ 1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9" h="164">
                    <a:moveTo>
                      <a:pt x="120" y="15"/>
                    </a:moveTo>
                    <a:lnTo>
                      <a:pt x="135" y="15"/>
                    </a:lnTo>
                    <a:lnTo>
                      <a:pt x="143" y="28"/>
                    </a:lnTo>
                    <a:lnTo>
                      <a:pt x="178" y="28"/>
                    </a:lnTo>
                    <a:lnTo>
                      <a:pt x="179" y="28"/>
                    </a:lnTo>
                    <a:lnTo>
                      <a:pt x="178" y="29"/>
                    </a:lnTo>
                    <a:lnTo>
                      <a:pt x="179" y="33"/>
                    </a:lnTo>
                    <a:lnTo>
                      <a:pt x="181" y="33"/>
                    </a:lnTo>
                    <a:lnTo>
                      <a:pt x="184" y="32"/>
                    </a:lnTo>
                    <a:lnTo>
                      <a:pt x="184" y="29"/>
                    </a:lnTo>
                    <a:lnTo>
                      <a:pt x="182" y="28"/>
                    </a:lnTo>
                    <a:lnTo>
                      <a:pt x="187" y="28"/>
                    </a:lnTo>
                    <a:lnTo>
                      <a:pt x="191" y="28"/>
                    </a:lnTo>
                    <a:lnTo>
                      <a:pt x="197" y="28"/>
                    </a:lnTo>
                    <a:lnTo>
                      <a:pt x="204" y="28"/>
                    </a:lnTo>
                    <a:lnTo>
                      <a:pt x="209" y="34"/>
                    </a:lnTo>
                    <a:lnTo>
                      <a:pt x="209" y="43"/>
                    </a:lnTo>
                    <a:lnTo>
                      <a:pt x="192" y="55"/>
                    </a:lnTo>
                    <a:lnTo>
                      <a:pt x="181" y="58"/>
                    </a:lnTo>
                    <a:lnTo>
                      <a:pt x="169" y="67"/>
                    </a:lnTo>
                    <a:lnTo>
                      <a:pt x="150" y="94"/>
                    </a:lnTo>
                    <a:lnTo>
                      <a:pt x="158" y="109"/>
                    </a:lnTo>
                    <a:lnTo>
                      <a:pt x="143" y="131"/>
                    </a:lnTo>
                    <a:lnTo>
                      <a:pt x="123" y="152"/>
                    </a:lnTo>
                    <a:lnTo>
                      <a:pt x="83" y="151"/>
                    </a:lnTo>
                    <a:lnTo>
                      <a:pt x="59" y="164"/>
                    </a:lnTo>
                    <a:lnTo>
                      <a:pt x="49" y="162"/>
                    </a:lnTo>
                    <a:lnTo>
                      <a:pt x="34" y="143"/>
                    </a:lnTo>
                    <a:lnTo>
                      <a:pt x="31" y="94"/>
                    </a:lnTo>
                    <a:lnTo>
                      <a:pt x="38" y="82"/>
                    </a:lnTo>
                    <a:lnTo>
                      <a:pt x="44" y="45"/>
                    </a:lnTo>
                    <a:lnTo>
                      <a:pt x="21" y="40"/>
                    </a:lnTo>
                    <a:lnTo>
                      <a:pt x="6" y="40"/>
                    </a:lnTo>
                    <a:lnTo>
                      <a:pt x="0" y="20"/>
                    </a:lnTo>
                    <a:lnTo>
                      <a:pt x="20" y="0"/>
                    </a:lnTo>
                    <a:lnTo>
                      <a:pt x="120" y="1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16" name="Freeform 146"/>
              <p:cNvSpPr>
                <a:spLocks/>
              </p:cNvSpPr>
              <p:nvPr/>
            </p:nvSpPr>
            <p:spPr bwMode="auto">
              <a:xfrm>
                <a:off x="3152" y="1654"/>
                <a:ext cx="54" cy="106"/>
              </a:xfrm>
              <a:custGeom>
                <a:avLst/>
                <a:gdLst>
                  <a:gd name="T0" fmla="*/ 16 w 54"/>
                  <a:gd name="T1" fmla="*/ 0 h 106"/>
                  <a:gd name="T2" fmla="*/ 31 w 54"/>
                  <a:gd name="T3" fmla="*/ 0 h 106"/>
                  <a:gd name="T4" fmla="*/ 54 w 54"/>
                  <a:gd name="T5" fmla="*/ 5 h 106"/>
                  <a:gd name="T6" fmla="*/ 48 w 54"/>
                  <a:gd name="T7" fmla="*/ 42 h 106"/>
                  <a:gd name="T8" fmla="*/ 41 w 54"/>
                  <a:gd name="T9" fmla="*/ 54 h 106"/>
                  <a:gd name="T10" fmla="*/ 44 w 54"/>
                  <a:gd name="T11" fmla="*/ 103 h 106"/>
                  <a:gd name="T12" fmla="*/ 30 w 54"/>
                  <a:gd name="T13" fmla="*/ 106 h 106"/>
                  <a:gd name="T14" fmla="*/ 10 w 54"/>
                  <a:gd name="T15" fmla="*/ 104 h 106"/>
                  <a:gd name="T16" fmla="*/ 15 w 54"/>
                  <a:gd name="T17" fmla="*/ 78 h 106"/>
                  <a:gd name="T18" fmla="*/ 0 w 54"/>
                  <a:gd name="T19" fmla="*/ 69 h 106"/>
                  <a:gd name="T20" fmla="*/ 20 w 54"/>
                  <a:gd name="T21" fmla="*/ 22 h 106"/>
                  <a:gd name="T22" fmla="*/ 16 w 54"/>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06">
                    <a:moveTo>
                      <a:pt x="16" y="0"/>
                    </a:moveTo>
                    <a:lnTo>
                      <a:pt x="31" y="0"/>
                    </a:lnTo>
                    <a:lnTo>
                      <a:pt x="54" y="5"/>
                    </a:lnTo>
                    <a:lnTo>
                      <a:pt x="48" y="42"/>
                    </a:lnTo>
                    <a:lnTo>
                      <a:pt x="41" y="54"/>
                    </a:lnTo>
                    <a:lnTo>
                      <a:pt x="44" y="103"/>
                    </a:lnTo>
                    <a:lnTo>
                      <a:pt x="30" y="106"/>
                    </a:lnTo>
                    <a:lnTo>
                      <a:pt x="10" y="104"/>
                    </a:lnTo>
                    <a:lnTo>
                      <a:pt x="15" y="78"/>
                    </a:lnTo>
                    <a:lnTo>
                      <a:pt x="0" y="69"/>
                    </a:lnTo>
                    <a:lnTo>
                      <a:pt x="20" y="22"/>
                    </a:lnTo>
                    <a:lnTo>
                      <a:pt x="16"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17" name="Freeform 147"/>
              <p:cNvSpPr>
                <a:spLocks/>
              </p:cNvSpPr>
              <p:nvPr/>
            </p:nvSpPr>
            <p:spPr bwMode="auto">
              <a:xfrm>
                <a:off x="4390" y="1760"/>
                <a:ext cx="267" cy="272"/>
              </a:xfrm>
              <a:custGeom>
                <a:avLst/>
                <a:gdLst>
                  <a:gd name="T0" fmla="*/ 218 w 267"/>
                  <a:gd name="T1" fmla="*/ 0 h 272"/>
                  <a:gd name="T2" fmla="*/ 267 w 267"/>
                  <a:gd name="T3" fmla="*/ 30 h 272"/>
                  <a:gd name="T4" fmla="*/ 255 w 267"/>
                  <a:gd name="T5" fmla="*/ 47 h 272"/>
                  <a:gd name="T6" fmla="*/ 207 w 267"/>
                  <a:gd name="T7" fmla="*/ 48 h 272"/>
                  <a:gd name="T8" fmla="*/ 217 w 267"/>
                  <a:gd name="T9" fmla="*/ 77 h 272"/>
                  <a:gd name="T10" fmla="*/ 244 w 267"/>
                  <a:gd name="T11" fmla="*/ 97 h 272"/>
                  <a:gd name="T12" fmla="*/ 229 w 267"/>
                  <a:gd name="T13" fmla="*/ 105 h 272"/>
                  <a:gd name="T14" fmla="*/ 237 w 267"/>
                  <a:gd name="T15" fmla="*/ 118 h 272"/>
                  <a:gd name="T16" fmla="*/ 198 w 267"/>
                  <a:gd name="T17" fmla="*/ 187 h 272"/>
                  <a:gd name="T18" fmla="*/ 182 w 267"/>
                  <a:gd name="T19" fmla="*/ 188 h 272"/>
                  <a:gd name="T20" fmla="*/ 159 w 267"/>
                  <a:gd name="T21" fmla="*/ 205 h 272"/>
                  <a:gd name="T22" fmla="*/ 198 w 267"/>
                  <a:gd name="T23" fmla="*/ 258 h 272"/>
                  <a:gd name="T24" fmla="*/ 138 w 267"/>
                  <a:gd name="T25" fmla="*/ 272 h 272"/>
                  <a:gd name="T26" fmla="*/ 110 w 267"/>
                  <a:gd name="T27" fmla="*/ 237 h 272"/>
                  <a:gd name="T28" fmla="*/ 65 w 267"/>
                  <a:gd name="T29" fmla="*/ 240 h 272"/>
                  <a:gd name="T30" fmla="*/ 25 w 267"/>
                  <a:gd name="T31" fmla="*/ 246 h 272"/>
                  <a:gd name="T32" fmla="*/ 29 w 267"/>
                  <a:gd name="T33" fmla="*/ 220 h 272"/>
                  <a:gd name="T34" fmla="*/ 50 w 267"/>
                  <a:gd name="T35" fmla="*/ 211 h 272"/>
                  <a:gd name="T36" fmla="*/ 50 w 267"/>
                  <a:gd name="T37" fmla="*/ 203 h 272"/>
                  <a:gd name="T38" fmla="*/ 42 w 267"/>
                  <a:gd name="T39" fmla="*/ 201 h 272"/>
                  <a:gd name="T40" fmla="*/ 37 w 267"/>
                  <a:gd name="T41" fmla="*/ 182 h 272"/>
                  <a:gd name="T42" fmla="*/ 20 w 267"/>
                  <a:gd name="T43" fmla="*/ 175 h 272"/>
                  <a:gd name="T44" fmla="*/ 0 w 267"/>
                  <a:gd name="T45" fmla="*/ 147 h 272"/>
                  <a:gd name="T46" fmla="*/ 27 w 267"/>
                  <a:gd name="T47" fmla="*/ 156 h 272"/>
                  <a:gd name="T48" fmla="*/ 59 w 267"/>
                  <a:gd name="T49" fmla="*/ 156 h 272"/>
                  <a:gd name="T50" fmla="*/ 95 w 267"/>
                  <a:gd name="T51" fmla="*/ 145 h 272"/>
                  <a:gd name="T52" fmla="*/ 93 w 267"/>
                  <a:gd name="T53" fmla="*/ 125 h 272"/>
                  <a:gd name="T54" fmla="*/ 120 w 267"/>
                  <a:gd name="T55" fmla="*/ 105 h 272"/>
                  <a:gd name="T56" fmla="*/ 134 w 267"/>
                  <a:gd name="T57" fmla="*/ 110 h 272"/>
                  <a:gd name="T58" fmla="*/ 139 w 267"/>
                  <a:gd name="T59" fmla="*/ 80 h 272"/>
                  <a:gd name="T60" fmla="*/ 150 w 267"/>
                  <a:gd name="T61" fmla="*/ 75 h 272"/>
                  <a:gd name="T62" fmla="*/ 145 w 267"/>
                  <a:gd name="T63" fmla="*/ 61 h 272"/>
                  <a:gd name="T64" fmla="*/ 160 w 267"/>
                  <a:gd name="T65" fmla="*/ 53 h 272"/>
                  <a:gd name="T66" fmla="*/ 158 w 267"/>
                  <a:gd name="T67" fmla="*/ 16 h 272"/>
                  <a:gd name="T68" fmla="*/ 169 w 267"/>
                  <a:gd name="T69" fmla="*/ 6 h 272"/>
                  <a:gd name="T70" fmla="*/ 195 w 267"/>
                  <a:gd name="T71" fmla="*/ 2 h 272"/>
                  <a:gd name="T72" fmla="*/ 204 w 267"/>
                  <a:gd name="T73" fmla="*/ 1 h 272"/>
                  <a:gd name="T74" fmla="*/ 218 w 267"/>
                  <a:gd name="T7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7" h="272">
                    <a:moveTo>
                      <a:pt x="218" y="0"/>
                    </a:moveTo>
                    <a:lnTo>
                      <a:pt x="267" y="30"/>
                    </a:lnTo>
                    <a:lnTo>
                      <a:pt x="255" y="47"/>
                    </a:lnTo>
                    <a:lnTo>
                      <a:pt x="207" y="48"/>
                    </a:lnTo>
                    <a:lnTo>
                      <a:pt x="217" y="77"/>
                    </a:lnTo>
                    <a:lnTo>
                      <a:pt x="244" y="97"/>
                    </a:lnTo>
                    <a:lnTo>
                      <a:pt x="229" y="105"/>
                    </a:lnTo>
                    <a:lnTo>
                      <a:pt x="237" y="118"/>
                    </a:lnTo>
                    <a:lnTo>
                      <a:pt x="198" y="187"/>
                    </a:lnTo>
                    <a:lnTo>
                      <a:pt x="182" y="188"/>
                    </a:lnTo>
                    <a:lnTo>
                      <a:pt x="159" y="205"/>
                    </a:lnTo>
                    <a:lnTo>
                      <a:pt x="198" y="258"/>
                    </a:lnTo>
                    <a:lnTo>
                      <a:pt x="138" y="272"/>
                    </a:lnTo>
                    <a:lnTo>
                      <a:pt x="110" y="237"/>
                    </a:lnTo>
                    <a:lnTo>
                      <a:pt x="65" y="240"/>
                    </a:lnTo>
                    <a:lnTo>
                      <a:pt x="25" y="246"/>
                    </a:lnTo>
                    <a:lnTo>
                      <a:pt x="29" y="220"/>
                    </a:lnTo>
                    <a:lnTo>
                      <a:pt x="50" y="211"/>
                    </a:lnTo>
                    <a:lnTo>
                      <a:pt x="50" y="203"/>
                    </a:lnTo>
                    <a:lnTo>
                      <a:pt x="42" y="201"/>
                    </a:lnTo>
                    <a:lnTo>
                      <a:pt x="37" y="182"/>
                    </a:lnTo>
                    <a:lnTo>
                      <a:pt x="20" y="175"/>
                    </a:lnTo>
                    <a:lnTo>
                      <a:pt x="0" y="147"/>
                    </a:lnTo>
                    <a:lnTo>
                      <a:pt x="27" y="156"/>
                    </a:lnTo>
                    <a:lnTo>
                      <a:pt x="59" y="156"/>
                    </a:lnTo>
                    <a:lnTo>
                      <a:pt x="95" y="145"/>
                    </a:lnTo>
                    <a:lnTo>
                      <a:pt x="93" y="125"/>
                    </a:lnTo>
                    <a:lnTo>
                      <a:pt x="120" y="105"/>
                    </a:lnTo>
                    <a:lnTo>
                      <a:pt x="134" y="110"/>
                    </a:lnTo>
                    <a:lnTo>
                      <a:pt x="139" y="80"/>
                    </a:lnTo>
                    <a:lnTo>
                      <a:pt x="150" y="75"/>
                    </a:lnTo>
                    <a:lnTo>
                      <a:pt x="145" y="61"/>
                    </a:lnTo>
                    <a:lnTo>
                      <a:pt x="160" y="53"/>
                    </a:lnTo>
                    <a:lnTo>
                      <a:pt x="158" y="16"/>
                    </a:lnTo>
                    <a:lnTo>
                      <a:pt x="169" y="6"/>
                    </a:lnTo>
                    <a:lnTo>
                      <a:pt x="195" y="2"/>
                    </a:lnTo>
                    <a:lnTo>
                      <a:pt x="204" y="1"/>
                    </a:lnTo>
                    <a:lnTo>
                      <a:pt x="218"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18" name="Freeform 148"/>
              <p:cNvSpPr>
                <a:spLocks/>
              </p:cNvSpPr>
              <p:nvPr/>
            </p:nvSpPr>
            <p:spPr bwMode="auto">
              <a:xfrm>
                <a:off x="2197" y="2196"/>
                <a:ext cx="17" cy="17"/>
              </a:xfrm>
              <a:custGeom>
                <a:avLst/>
                <a:gdLst>
                  <a:gd name="T0" fmla="*/ 17 w 17"/>
                  <a:gd name="T1" fmla="*/ 11 h 17"/>
                  <a:gd name="T2" fmla="*/ 3 w 17"/>
                  <a:gd name="T3" fmla="*/ 17 h 17"/>
                  <a:gd name="T4" fmla="*/ 0 w 17"/>
                  <a:gd name="T5" fmla="*/ 0 h 17"/>
                  <a:gd name="T6" fmla="*/ 17 w 17"/>
                  <a:gd name="T7" fmla="*/ 11 h 17"/>
                </a:gdLst>
                <a:ahLst/>
                <a:cxnLst>
                  <a:cxn ang="0">
                    <a:pos x="T0" y="T1"/>
                  </a:cxn>
                  <a:cxn ang="0">
                    <a:pos x="T2" y="T3"/>
                  </a:cxn>
                  <a:cxn ang="0">
                    <a:pos x="T4" y="T5"/>
                  </a:cxn>
                  <a:cxn ang="0">
                    <a:pos x="T6" y="T7"/>
                  </a:cxn>
                </a:cxnLst>
                <a:rect l="0" t="0" r="r" b="b"/>
                <a:pathLst>
                  <a:path w="17" h="17">
                    <a:moveTo>
                      <a:pt x="17" y="11"/>
                    </a:moveTo>
                    <a:lnTo>
                      <a:pt x="3" y="17"/>
                    </a:lnTo>
                    <a:lnTo>
                      <a:pt x="0" y="0"/>
                    </a:lnTo>
                    <a:lnTo>
                      <a:pt x="17" y="1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19" name="Freeform 149"/>
              <p:cNvSpPr>
                <a:spLocks/>
              </p:cNvSpPr>
              <p:nvPr/>
            </p:nvSpPr>
            <p:spPr bwMode="auto">
              <a:xfrm>
                <a:off x="4628" y="2417"/>
                <a:ext cx="34" cy="32"/>
              </a:xfrm>
              <a:custGeom>
                <a:avLst/>
                <a:gdLst>
                  <a:gd name="T0" fmla="*/ 0 w 34"/>
                  <a:gd name="T1" fmla="*/ 15 h 32"/>
                  <a:gd name="T2" fmla="*/ 2 w 34"/>
                  <a:gd name="T3" fmla="*/ 8 h 32"/>
                  <a:gd name="T4" fmla="*/ 9 w 34"/>
                  <a:gd name="T5" fmla="*/ 3 h 32"/>
                  <a:gd name="T6" fmla="*/ 17 w 34"/>
                  <a:gd name="T7" fmla="*/ 0 h 32"/>
                  <a:gd name="T8" fmla="*/ 26 w 34"/>
                  <a:gd name="T9" fmla="*/ 3 h 32"/>
                  <a:gd name="T10" fmla="*/ 31 w 34"/>
                  <a:gd name="T11" fmla="*/ 9 h 32"/>
                  <a:gd name="T12" fmla="*/ 34 w 34"/>
                  <a:gd name="T13" fmla="*/ 17 h 32"/>
                  <a:gd name="T14" fmla="*/ 31 w 34"/>
                  <a:gd name="T15" fmla="*/ 24 h 32"/>
                  <a:gd name="T16" fmla="*/ 25 w 34"/>
                  <a:gd name="T17" fmla="*/ 29 h 32"/>
                  <a:gd name="T18" fmla="*/ 16 w 34"/>
                  <a:gd name="T19" fmla="*/ 32 h 32"/>
                  <a:gd name="T20" fmla="*/ 7 w 34"/>
                  <a:gd name="T21" fmla="*/ 29 h 32"/>
                  <a:gd name="T22" fmla="*/ 2 w 34"/>
                  <a:gd name="T23" fmla="*/ 23 h 32"/>
                  <a:gd name="T24" fmla="*/ 0 w 34"/>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2">
                    <a:moveTo>
                      <a:pt x="0" y="15"/>
                    </a:moveTo>
                    <a:lnTo>
                      <a:pt x="2" y="8"/>
                    </a:lnTo>
                    <a:lnTo>
                      <a:pt x="9" y="3"/>
                    </a:lnTo>
                    <a:lnTo>
                      <a:pt x="17" y="0"/>
                    </a:lnTo>
                    <a:lnTo>
                      <a:pt x="26" y="3"/>
                    </a:lnTo>
                    <a:lnTo>
                      <a:pt x="31" y="9"/>
                    </a:lnTo>
                    <a:lnTo>
                      <a:pt x="34" y="17"/>
                    </a:lnTo>
                    <a:lnTo>
                      <a:pt x="31" y="24"/>
                    </a:lnTo>
                    <a:lnTo>
                      <a:pt x="25" y="29"/>
                    </a:lnTo>
                    <a:lnTo>
                      <a:pt x="16" y="32"/>
                    </a:lnTo>
                    <a:lnTo>
                      <a:pt x="7" y="29"/>
                    </a:lnTo>
                    <a:lnTo>
                      <a:pt x="2" y="23"/>
                    </a:lnTo>
                    <a:lnTo>
                      <a:pt x="0" y="1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20" name="Freeform 150"/>
              <p:cNvSpPr>
                <a:spLocks/>
              </p:cNvSpPr>
              <p:nvPr/>
            </p:nvSpPr>
            <p:spPr bwMode="auto">
              <a:xfrm>
                <a:off x="4320" y="2600"/>
                <a:ext cx="35" cy="31"/>
              </a:xfrm>
              <a:custGeom>
                <a:avLst/>
                <a:gdLst>
                  <a:gd name="T0" fmla="*/ 0 w 35"/>
                  <a:gd name="T1" fmla="*/ 15 h 31"/>
                  <a:gd name="T2" fmla="*/ 2 w 35"/>
                  <a:gd name="T3" fmla="*/ 7 h 31"/>
                  <a:gd name="T4" fmla="*/ 8 w 35"/>
                  <a:gd name="T5" fmla="*/ 2 h 31"/>
                  <a:gd name="T6" fmla="*/ 17 w 35"/>
                  <a:gd name="T7" fmla="*/ 0 h 31"/>
                  <a:gd name="T8" fmla="*/ 26 w 35"/>
                  <a:gd name="T9" fmla="*/ 2 h 31"/>
                  <a:gd name="T10" fmla="*/ 32 w 35"/>
                  <a:gd name="T11" fmla="*/ 7 h 31"/>
                  <a:gd name="T12" fmla="*/ 35 w 35"/>
                  <a:gd name="T13" fmla="*/ 15 h 31"/>
                  <a:gd name="T14" fmla="*/ 32 w 35"/>
                  <a:gd name="T15" fmla="*/ 24 h 31"/>
                  <a:gd name="T16" fmla="*/ 27 w 35"/>
                  <a:gd name="T17" fmla="*/ 29 h 31"/>
                  <a:gd name="T18" fmla="*/ 19 w 35"/>
                  <a:gd name="T19" fmla="*/ 31 h 31"/>
                  <a:gd name="T20" fmla="*/ 10 w 35"/>
                  <a:gd name="T21" fmla="*/ 29 h 31"/>
                  <a:gd name="T22" fmla="*/ 2 w 35"/>
                  <a:gd name="T23" fmla="*/ 24 h 31"/>
                  <a:gd name="T24" fmla="*/ 0 w 35"/>
                  <a:gd name="T2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1">
                    <a:moveTo>
                      <a:pt x="0" y="15"/>
                    </a:moveTo>
                    <a:lnTo>
                      <a:pt x="2" y="7"/>
                    </a:lnTo>
                    <a:lnTo>
                      <a:pt x="8" y="2"/>
                    </a:lnTo>
                    <a:lnTo>
                      <a:pt x="17" y="0"/>
                    </a:lnTo>
                    <a:lnTo>
                      <a:pt x="26" y="2"/>
                    </a:lnTo>
                    <a:lnTo>
                      <a:pt x="32" y="7"/>
                    </a:lnTo>
                    <a:lnTo>
                      <a:pt x="35" y="15"/>
                    </a:lnTo>
                    <a:lnTo>
                      <a:pt x="32" y="24"/>
                    </a:lnTo>
                    <a:lnTo>
                      <a:pt x="27" y="29"/>
                    </a:lnTo>
                    <a:lnTo>
                      <a:pt x="19" y="31"/>
                    </a:lnTo>
                    <a:lnTo>
                      <a:pt x="10" y="29"/>
                    </a:lnTo>
                    <a:lnTo>
                      <a:pt x="2" y="24"/>
                    </a:lnTo>
                    <a:lnTo>
                      <a:pt x="0" y="1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21" name="Freeform 151"/>
              <p:cNvSpPr>
                <a:spLocks/>
              </p:cNvSpPr>
              <p:nvPr/>
            </p:nvSpPr>
            <p:spPr bwMode="auto">
              <a:xfrm>
                <a:off x="3473" y="1513"/>
                <a:ext cx="120" cy="54"/>
              </a:xfrm>
              <a:custGeom>
                <a:avLst/>
                <a:gdLst>
                  <a:gd name="T0" fmla="*/ 54 w 120"/>
                  <a:gd name="T1" fmla="*/ 28 h 54"/>
                  <a:gd name="T2" fmla="*/ 50 w 120"/>
                  <a:gd name="T3" fmla="*/ 16 h 54"/>
                  <a:gd name="T4" fmla="*/ 65 w 120"/>
                  <a:gd name="T5" fmla="*/ 6 h 54"/>
                  <a:gd name="T6" fmla="*/ 72 w 120"/>
                  <a:gd name="T7" fmla="*/ 8 h 54"/>
                  <a:gd name="T8" fmla="*/ 86 w 120"/>
                  <a:gd name="T9" fmla="*/ 0 h 54"/>
                  <a:gd name="T10" fmla="*/ 115 w 120"/>
                  <a:gd name="T11" fmla="*/ 4 h 54"/>
                  <a:gd name="T12" fmla="*/ 120 w 120"/>
                  <a:gd name="T13" fmla="*/ 20 h 54"/>
                  <a:gd name="T14" fmla="*/ 109 w 120"/>
                  <a:gd name="T15" fmla="*/ 43 h 54"/>
                  <a:gd name="T16" fmla="*/ 71 w 120"/>
                  <a:gd name="T17" fmla="*/ 54 h 54"/>
                  <a:gd name="T18" fmla="*/ 72 w 120"/>
                  <a:gd name="T19" fmla="*/ 50 h 54"/>
                  <a:gd name="T20" fmla="*/ 55 w 120"/>
                  <a:gd name="T21" fmla="*/ 49 h 54"/>
                  <a:gd name="T22" fmla="*/ 42 w 120"/>
                  <a:gd name="T23" fmla="*/ 44 h 54"/>
                  <a:gd name="T24" fmla="*/ 12 w 120"/>
                  <a:gd name="T25" fmla="*/ 41 h 54"/>
                  <a:gd name="T26" fmla="*/ 2 w 120"/>
                  <a:gd name="T27" fmla="*/ 39 h 54"/>
                  <a:gd name="T28" fmla="*/ 1 w 120"/>
                  <a:gd name="T29" fmla="*/ 38 h 54"/>
                  <a:gd name="T30" fmla="*/ 0 w 120"/>
                  <a:gd name="T31" fmla="*/ 34 h 54"/>
                  <a:gd name="T32" fmla="*/ 0 w 120"/>
                  <a:gd name="T33" fmla="*/ 30 h 54"/>
                  <a:gd name="T34" fmla="*/ 4 w 120"/>
                  <a:gd name="T35" fmla="*/ 29 h 54"/>
                  <a:gd name="T36" fmla="*/ 9 w 120"/>
                  <a:gd name="T37" fmla="*/ 35 h 54"/>
                  <a:gd name="T38" fmla="*/ 12 w 120"/>
                  <a:gd name="T39" fmla="*/ 31 h 54"/>
                  <a:gd name="T40" fmla="*/ 54 w 120"/>
                  <a:gd name="T41"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54">
                    <a:moveTo>
                      <a:pt x="54" y="28"/>
                    </a:moveTo>
                    <a:lnTo>
                      <a:pt x="50" y="16"/>
                    </a:lnTo>
                    <a:lnTo>
                      <a:pt x="65" y="6"/>
                    </a:lnTo>
                    <a:lnTo>
                      <a:pt x="72" y="8"/>
                    </a:lnTo>
                    <a:lnTo>
                      <a:pt x="86" y="0"/>
                    </a:lnTo>
                    <a:lnTo>
                      <a:pt x="115" y="4"/>
                    </a:lnTo>
                    <a:lnTo>
                      <a:pt x="120" y="20"/>
                    </a:lnTo>
                    <a:lnTo>
                      <a:pt x="109" y="43"/>
                    </a:lnTo>
                    <a:lnTo>
                      <a:pt x="71" y="54"/>
                    </a:lnTo>
                    <a:lnTo>
                      <a:pt x="72" y="50"/>
                    </a:lnTo>
                    <a:lnTo>
                      <a:pt x="55" y="49"/>
                    </a:lnTo>
                    <a:lnTo>
                      <a:pt x="42" y="44"/>
                    </a:lnTo>
                    <a:lnTo>
                      <a:pt x="12" y="41"/>
                    </a:lnTo>
                    <a:lnTo>
                      <a:pt x="2" y="39"/>
                    </a:lnTo>
                    <a:lnTo>
                      <a:pt x="1" y="38"/>
                    </a:lnTo>
                    <a:lnTo>
                      <a:pt x="0" y="34"/>
                    </a:lnTo>
                    <a:lnTo>
                      <a:pt x="0" y="30"/>
                    </a:lnTo>
                    <a:lnTo>
                      <a:pt x="4" y="29"/>
                    </a:lnTo>
                    <a:lnTo>
                      <a:pt x="9" y="35"/>
                    </a:lnTo>
                    <a:lnTo>
                      <a:pt x="12" y="31"/>
                    </a:lnTo>
                    <a:lnTo>
                      <a:pt x="54" y="2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22" name="Freeform 152"/>
              <p:cNvSpPr>
                <a:spLocks/>
              </p:cNvSpPr>
              <p:nvPr/>
            </p:nvSpPr>
            <p:spPr bwMode="auto">
              <a:xfrm>
                <a:off x="5116" y="2060"/>
                <a:ext cx="153" cy="176"/>
              </a:xfrm>
              <a:custGeom>
                <a:avLst/>
                <a:gdLst>
                  <a:gd name="T0" fmla="*/ 31 w 153"/>
                  <a:gd name="T1" fmla="*/ 25 h 176"/>
                  <a:gd name="T2" fmla="*/ 24 w 153"/>
                  <a:gd name="T3" fmla="*/ 0 h 176"/>
                  <a:gd name="T4" fmla="*/ 57 w 153"/>
                  <a:gd name="T5" fmla="*/ 33 h 176"/>
                  <a:gd name="T6" fmla="*/ 84 w 153"/>
                  <a:gd name="T7" fmla="*/ 43 h 176"/>
                  <a:gd name="T8" fmla="*/ 92 w 153"/>
                  <a:gd name="T9" fmla="*/ 47 h 176"/>
                  <a:gd name="T10" fmla="*/ 71 w 153"/>
                  <a:gd name="T11" fmla="*/ 62 h 176"/>
                  <a:gd name="T12" fmla="*/ 97 w 153"/>
                  <a:gd name="T13" fmla="*/ 80 h 176"/>
                  <a:gd name="T14" fmla="*/ 146 w 153"/>
                  <a:gd name="T15" fmla="*/ 131 h 176"/>
                  <a:gd name="T16" fmla="*/ 153 w 153"/>
                  <a:gd name="T17" fmla="*/ 161 h 176"/>
                  <a:gd name="T18" fmla="*/ 128 w 153"/>
                  <a:gd name="T19" fmla="*/ 176 h 176"/>
                  <a:gd name="T20" fmla="*/ 113 w 153"/>
                  <a:gd name="T21" fmla="*/ 170 h 176"/>
                  <a:gd name="T22" fmla="*/ 116 w 153"/>
                  <a:gd name="T23" fmla="*/ 140 h 176"/>
                  <a:gd name="T24" fmla="*/ 98 w 153"/>
                  <a:gd name="T25" fmla="*/ 122 h 176"/>
                  <a:gd name="T26" fmla="*/ 97 w 153"/>
                  <a:gd name="T27" fmla="*/ 103 h 176"/>
                  <a:gd name="T28" fmla="*/ 74 w 153"/>
                  <a:gd name="T29" fmla="*/ 83 h 176"/>
                  <a:gd name="T30" fmla="*/ 63 w 153"/>
                  <a:gd name="T31" fmla="*/ 90 h 176"/>
                  <a:gd name="T32" fmla="*/ 49 w 153"/>
                  <a:gd name="T33" fmla="*/ 88 h 176"/>
                  <a:gd name="T34" fmla="*/ 29 w 153"/>
                  <a:gd name="T35" fmla="*/ 102 h 176"/>
                  <a:gd name="T36" fmla="*/ 26 w 153"/>
                  <a:gd name="T37" fmla="*/ 76 h 176"/>
                  <a:gd name="T38" fmla="*/ 27 w 153"/>
                  <a:gd name="T39" fmla="*/ 60 h 176"/>
                  <a:gd name="T40" fmla="*/ 14 w 153"/>
                  <a:gd name="T41" fmla="*/ 63 h 176"/>
                  <a:gd name="T42" fmla="*/ 11 w 153"/>
                  <a:gd name="T43" fmla="*/ 46 h 176"/>
                  <a:gd name="T44" fmla="*/ 0 w 153"/>
                  <a:gd name="T45" fmla="*/ 37 h 176"/>
                  <a:gd name="T46" fmla="*/ 7 w 153"/>
                  <a:gd name="T47" fmla="*/ 33 h 176"/>
                  <a:gd name="T48" fmla="*/ 18 w 153"/>
                  <a:gd name="T49" fmla="*/ 16 h 176"/>
                  <a:gd name="T50" fmla="*/ 23 w 153"/>
                  <a:gd name="T51" fmla="*/ 25 h 176"/>
                  <a:gd name="T52" fmla="*/ 31 w 153"/>
                  <a:gd name="T53" fmla="*/ 2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3" h="176">
                    <a:moveTo>
                      <a:pt x="31" y="25"/>
                    </a:moveTo>
                    <a:lnTo>
                      <a:pt x="24" y="0"/>
                    </a:lnTo>
                    <a:lnTo>
                      <a:pt x="57" y="33"/>
                    </a:lnTo>
                    <a:lnTo>
                      <a:pt x="84" y="43"/>
                    </a:lnTo>
                    <a:lnTo>
                      <a:pt x="92" y="47"/>
                    </a:lnTo>
                    <a:lnTo>
                      <a:pt x="71" y="62"/>
                    </a:lnTo>
                    <a:lnTo>
                      <a:pt x="97" y="80"/>
                    </a:lnTo>
                    <a:lnTo>
                      <a:pt x="146" y="131"/>
                    </a:lnTo>
                    <a:lnTo>
                      <a:pt x="153" y="161"/>
                    </a:lnTo>
                    <a:lnTo>
                      <a:pt x="128" y="176"/>
                    </a:lnTo>
                    <a:lnTo>
                      <a:pt x="113" y="170"/>
                    </a:lnTo>
                    <a:lnTo>
                      <a:pt x="116" y="140"/>
                    </a:lnTo>
                    <a:lnTo>
                      <a:pt x="98" y="122"/>
                    </a:lnTo>
                    <a:lnTo>
                      <a:pt x="97" y="103"/>
                    </a:lnTo>
                    <a:lnTo>
                      <a:pt x="74" y="83"/>
                    </a:lnTo>
                    <a:lnTo>
                      <a:pt x="63" y="90"/>
                    </a:lnTo>
                    <a:lnTo>
                      <a:pt x="49" y="88"/>
                    </a:lnTo>
                    <a:lnTo>
                      <a:pt x="29" y="102"/>
                    </a:lnTo>
                    <a:lnTo>
                      <a:pt x="26" y="76"/>
                    </a:lnTo>
                    <a:lnTo>
                      <a:pt x="27" y="60"/>
                    </a:lnTo>
                    <a:lnTo>
                      <a:pt x="14" y="63"/>
                    </a:lnTo>
                    <a:lnTo>
                      <a:pt x="11" y="46"/>
                    </a:lnTo>
                    <a:lnTo>
                      <a:pt x="0" y="37"/>
                    </a:lnTo>
                    <a:lnTo>
                      <a:pt x="7" y="33"/>
                    </a:lnTo>
                    <a:lnTo>
                      <a:pt x="18" y="16"/>
                    </a:lnTo>
                    <a:lnTo>
                      <a:pt x="23" y="25"/>
                    </a:lnTo>
                    <a:lnTo>
                      <a:pt x="31" y="2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23" name="Freeform 153"/>
              <p:cNvSpPr>
                <a:spLocks/>
              </p:cNvSpPr>
              <p:nvPr/>
            </p:nvSpPr>
            <p:spPr bwMode="auto">
              <a:xfrm>
                <a:off x="1917" y="2002"/>
                <a:ext cx="15" cy="31"/>
              </a:xfrm>
              <a:custGeom>
                <a:avLst/>
                <a:gdLst>
                  <a:gd name="T0" fmla="*/ 10 w 15"/>
                  <a:gd name="T1" fmla="*/ 1 h 31"/>
                  <a:gd name="T2" fmla="*/ 15 w 15"/>
                  <a:gd name="T3" fmla="*/ 28 h 31"/>
                  <a:gd name="T4" fmla="*/ 14 w 15"/>
                  <a:gd name="T5" fmla="*/ 30 h 31"/>
                  <a:gd name="T6" fmla="*/ 10 w 15"/>
                  <a:gd name="T7" fmla="*/ 31 h 31"/>
                  <a:gd name="T8" fmla="*/ 0 w 15"/>
                  <a:gd name="T9" fmla="*/ 13 h 31"/>
                  <a:gd name="T10" fmla="*/ 6 w 15"/>
                  <a:gd name="T11" fmla="*/ 0 h 31"/>
                  <a:gd name="T12" fmla="*/ 10 w 15"/>
                  <a:gd name="T13" fmla="*/ 1 h 31"/>
                </a:gdLst>
                <a:ahLst/>
                <a:cxnLst>
                  <a:cxn ang="0">
                    <a:pos x="T0" y="T1"/>
                  </a:cxn>
                  <a:cxn ang="0">
                    <a:pos x="T2" y="T3"/>
                  </a:cxn>
                  <a:cxn ang="0">
                    <a:pos x="T4" y="T5"/>
                  </a:cxn>
                  <a:cxn ang="0">
                    <a:pos x="T6" y="T7"/>
                  </a:cxn>
                  <a:cxn ang="0">
                    <a:pos x="T8" y="T9"/>
                  </a:cxn>
                  <a:cxn ang="0">
                    <a:pos x="T10" y="T11"/>
                  </a:cxn>
                  <a:cxn ang="0">
                    <a:pos x="T12" y="T13"/>
                  </a:cxn>
                </a:cxnLst>
                <a:rect l="0" t="0" r="r" b="b"/>
                <a:pathLst>
                  <a:path w="15" h="31">
                    <a:moveTo>
                      <a:pt x="10" y="1"/>
                    </a:moveTo>
                    <a:lnTo>
                      <a:pt x="15" y="28"/>
                    </a:lnTo>
                    <a:lnTo>
                      <a:pt x="14" y="30"/>
                    </a:lnTo>
                    <a:lnTo>
                      <a:pt x="10" y="31"/>
                    </a:lnTo>
                    <a:lnTo>
                      <a:pt x="0" y="13"/>
                    </a:lnTo>
                    <a:lnTo>
                      <a:pt x="6" y="0"/>
                    </a:lnTo>
                    <a:lnTo>
                      <a:pt x="10" y="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24" name="Freeform 154"/>
              <p:cNvSpPr>
                <a:spLocks/>
              </p:cNvSpPr>
              <p:nvPr/>
            </p:nvSpPr>
            <p:spPr bwMode="auto">
              <a:xfrm>
                <a:off x="2192" y="2162"/>
                <a:ext cx="15" cy="6"/>
              </a:xfrm>
              <a:custGeom>
                <a:avLst/>
                <a:gdLst>
                  <a:gd name="T0" fmla="*/ 2 w 15"/>
                  <a:gd name="T1" fmla="*/ 6 h 6"/>
                  <a:gd name="T2" fmla="*/ 0 w 15"/>
                  <a:gd name="T3" fmla="*/ 0 h 6"/>
                  <a:gd name="T4" fmla="*/ 15 w 15"/>
                  <a:gd name="T5" fmla="*/ 0 h 6"/>
                  <a:gd name="T6" fmla="*/ 9 w 15"/>
                  <a:gd name="T7" fmla="*/ 6 h 6"/>
                  <a:gd name="T8" fmla="*/ 2 w 15"/>
                  <a:gd name="T9" fmla="*/ 6 h 6"/>
                </a:gdLst>
                <a:ahLst/>
                <a:cxnLst>
                  <a:cxn ang="0">
                    <a:pos x="T0" y="T1"/>
                  </a:cxn>
                  <a:cxn ang="0">
                    <a:pos x="T2" y="T3"/>
                  </a:cxn>
                  <a:cxn ang="0">
                    <a:pos x="T4" y="T5"/>
                  </a:cxn>
                  <a:cxn ang="0">
                    <a:pos x="T6" y="T7"/>
                  </a:cxn>
                  <a:cxn ang="0">
                    <a:pos x="T8" y="T9"/>
                  </a:cxn>
                </a:cxnLst>
                <a:rect l="0" t="0" r="r" b="b"/>
                <a:pathLst>
                  <a:path w="15" h="6">
                    <a:moveTo>
                      <a:pt x="2" y="6"/>
                    </a:moveTo>
                    <a:lnTo>
                      <a:pt x="0" y="0"/>
                    </a:lnTo>
                    <a:lnTo>
                      <a:pt x="15" y="0"/>
                    </a:lnTo>
                    <a:lnTo>
                      <a:pt x="9" y="6"/>
                    </a:lnTo>
                    <a:lnTo>
                      <a:pt x="2" y="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25" name="Freeform 155"/>
              <p:cNvSpPr>
                <a:spLocks/>
              </p:cNvSpPr>
              <p:nvPr/>
            </p:nvSpPr>
            <p:spPr bwMode="auto">
              <a:xfrm>
                <a:off x="2189" y="2270"/>
                <a:ext cx="11" cy="12"/>
              </a:xfrm>
              <a:custGeom>
                <a:avLst/>
                <a:gdLst>
                  <a:gd name="T0" fmla="*/ 7 w 11"/>
                  <a:gd name="T1" fmla="*/ 0 h 12"/>
                  <a:gd name="T2" fmla="*/ 11 w 11"/>
                  <a:gd name="T3" fmla="*/ 11 h 12"/>
                  <a:gd name="T4" fmla="*/ 1 w 11"/>
                  <a:gd name="T5" fmla="*/ 12 h 12"/>
                  <a:gd name="T6" fmla="*/ 0 w 11"/>
                  <a:gd name="T7" fmla="*/ 1 h 12"/>
                  <a:gd name="T8" fmla="*/ 7 w 11"/>
                  <a:gd name="T9" fmla="*/ 0 h 12"/>
                </a:gdLst>
                <a:ahLst/>
                <a:cxnLst>
                  <a:cxn ang="0">
                    <a:pos x="T0" y="T1"/>
                  </a:cxn>
                  <a:cxn ang="0">
                    <a:pos x="T2" y="T3"/>
                  </a:cxn>
                  <a:cxn ang="0">
                    <a:pos x="T4" y="T5"/>
                  </a:cxn>
                  <a:cxn ang="0">
                    <a:pos x="T6" y="T7"/>
                  </a:cxn>
                  <a:cxn ang="0">
                    <a:pos x="T8" y="T9"/>
                  </a:cxn>
                </a:cxnLst>
                <a:rect l="0" t="0" r="r" b="b"/>
                <a:pathLst>
                  <a:path w="11" h="12">
                    <a:moveTo>
                      <a:pt x="7" y="0"/>
                    </a:moveTo>
                    <a:lnTo>
                      <a:pt x="11" y="11"/>
                    </a:lnTo>
                    <a:lnTo>
                      <a:pt x="1" y="12"/>
                    </a:lnTo>
                    <a:lnTo>
                      <a:pt x="0" y="1"/>
                    </a:lnTo>
                    <a:lnTo>
                      <a:pt x="7"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26" name="Freeform 156"/>
              <p:cNvSpPr>
                <a:spLocks/>
              </p:cNvSpPr>
              <p:nvPr/>
            </p:nvSpPr>
            <p:spPr bwMode="auto">
              <a:xfrm>
                <a:off x="3340" y="1641"/>
                <a:ext cx="6" cy="6"/>
              </a:xfrm>
              <a:custGeom>
                <a:avLst/>
                <a:gdLst>
                  <a:gd name="T0" fmla="*/ 1 w 6"/>
                  <a:gd name="T1" fmla="*/ 6 h 6"/>
                  <a:gd name="T2" fmla="*/ 0 w 6"/>
                  <a:gd name="T3" fmla="*/ 2 h 6"/>
                  <a:gd name="T4" fmla="*/ 3 w 6"/>
                  <a:gd name="T5" fmla="*/ 0 h 6"/>
                  <a:gd name="T6" fmla="*/ 6 w 6"/>
                  <a:gd name="T7" fmla="*/ 2 h 6"/>
                  <a:gd name="T8" fmla="*/ 6 w 6"/>
                  <a:gd name="T9" fmla="*/ 5 h 6"/>
                  <a:gd name="T10" fmla="*/ 1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1" y="6"/>
                    </a:moveTo>
                    <a:lnTo>
                      <a:pt x="0" y="2"/>
                    </a:lnTo>
                    <a:lnTo>
                      <a:pt x="3" y="0"/>
                    </a:lnTo>
                    <a:lnTo>
                      <a:pt x="6" y="2"/>
                    </a:lnTo>
                    <a:lnTo>
                      <a:pt x="6" y="5"/>
                    </a:lnTo>
                    <a:lnTo>
                      <a:pt x="1" y="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27" name="Freeform 157"/>
              <p:cNvSpPr>
                <a:spLocks/>
              </p:cNvSpPr>
              <p:nvPr/>
            </p:nvSpPr>
            <p:spPr bwMode="auto">
              <a:xfrm>
                <a:off x="3522" y="1614"/>
                <a:ext cx="2" cy="3"/>
              </a:xfrm>
              <a:custGeom>
                <a:avLst/>
                <a:gdLst>
                  <a:gd name="T0" fmla="*/ 1 w 2"/>
                  <a:gd name="T1" fmla="*/ 3 h 3"/>
                  <a:gd name="T2" fmla="*/ 0 w 2"/>
                  <a:gd name="T3" fmla="*/ 3 h 3"/>
                  <a:gd name="T4" fmla="*/ 0 w 2"/>
                  <a:gd name="T5" fmla="*/ 2 h 3"/>
                  <a:gd name="T6" fmla="*/ 1 w 2"/>
                  <a:gd name="T7" fmla="*/ 0 h 3"/>
                  <a:gd name="T8" fmla="*/ 2 w 2"/>
                  <a:gd name="T9" fmla="*/ 0 h 3"/>
                  <a:gd name="T10" fmla="*/ 2 w 2"/>
                  <a:gd name="T11" fmla="*/ 2 h 3"/>
                  <a:gd name="T12" fmla="*/ 1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3"/>
                    </a:moveTo>
                    <a:lnTo>
                      <a:pt x="0" y="3"/>
                    </a:lnTo>
                    <a:lnTo>
                      <a:pt x="0" y="2"/>
                    </a:lnTo>
                    <a:lnTo>
                      <a:pt x="1" y="0"/>
                    </a:lnTo>
                    <a:lnTo>
                      <a:pt x="2" y="0"/>
                    </a:lnTo>
                    <a:lnTo>
                      <a:pt x="2" y="2"/>
                    </a:lnTo>
                    <a:lnTo>
                      <a:pt x="1" y="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28" name="Freeform 158"/>
              <p:cNvSpPr>
                <a:spLocks/>
              </p:cNvSpPr>
              <p:nvPr/>
            </p:nvSpPr>
            <p:spPr bwMode="auto">
              <a:xfrm>
                <a:off x="5603" y="2705"/>
                <a:ext cx="28" cy="12"/>
              </a:xfrm>
              <a:custGeom>
                <a:avLst/>
                <a:gdLst>
                  <a:gd name="T0" fmla="*/ 1 w 28"/>
                  <a:gd name="T1" fmla="*/ 12 h 12"/>
                  <a:gd name="T2" fmla="*/ 0 w 28"/>
                  <a:gd name="T3" fmla="*/ 5 h 12"/>
                  <a:gd name="T4" fmla="*/ 12 w 28"/>
                  <a:gd name="T5" fmla="*/ 0 h 12"/>
                  <a:gd name="T6" fmla="*/ 28 w 28"/>
                  <a:gd name="T7" fmla="*/ 1 h 12"/>
                  <a:gd name="T8" fmla="*/ 1 w 28"/>
                  <a:gd name="T9" fmla="*/ 12 h 12"/>
                </a:gdLst>
                <a:ahLst/>
                <a:cxnLst>
                  <a:cxn ang="0">
                    <a:pos x="T0" y="T1"/>
                  </a:cxn>
                  <a:cxn ang="0">
                    <a:pos x="T2" y="T3"/>
                  </a:cxn>
                  <a:cxn ang="0">
                    <a:pos x="T4" y="T5"/>
                  </a:cxn>
                  <a:cxn ang="0">
                    <a:pos x="T6" y="T7"/>
                  </a:cxn>
                  <a:cxn ang="0">
                    <a:pos x="T8" y="T9"/>
                  </a:cxn>
                </a:cxnLst>
                <a:rect l="0" t="0" r="r" b="b"/>
                <a:pathLst>
                  <a:path w="28" h="12">
                    <a:moveTo>
                      <a:pt x="1" y="12"/>
                    </a:moveTo>
                    <a:lnTo>
                      <a:pt x="0" y="5"/>
                    </a:lnTo>
                    <a:lnTo>
                      <a:pt x="12" y="0"/>
                    </a:lnTo>
                    <a:lnTo>
                      <a:pt x="28" y="1"/>
                    </a:lnTo>
                    <a:lnTo>
                      <a:pt x="1" y="1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29" name="Freeform 159"/>
              <p:cNvSpPr>
                <a:spLocks/>
              </p:cNvSpPr>
              <p:nvPr/>
            </p:nvSpPr>
            <p:spPr bwMode="auto">
              <a:xfrm>
                <a:off x="3408" y="1489"/>
                <a:ext cx="13" cy="15"/>
              </a:xfrm>
              <a:custGeom>
                <a:avLst/>
                <a:gdLst>
                  <a:gd name="T0" fmla="*/ 0 w 13"/>
                  <a:gd name="T1" fmla="*/ 5 h 15"/>
                  <a:gd name="T2" fmla="*/ 5 w 13"/>
                  <a:gd name="T3" fmla="*/ 0 h 15"/>
                  <a:gd name="T4" fmla="*/ 11 w 13"/>
                  <a:gd name="T5" fmla="*/ 2 h 15"/>
                  <a:gd name="T6" fmla="*/ 13 w 13"/>
                  <a:gd name="T7" fmla="*/ 7 h 15"/>
                  <a:gd name="T8" fmla="*/ 13 w 13"/>
                  <a:gd name="T9" fmla="*/ 15 h 15"/>
                  <a:gd name="T10" fmla="*/ 6 w 13"/>
                  <a:gd name="T11" fmla="*/ 13 h 15"/>
                  <a:gd name="T12" fmla="*/ 0 w 13"/>
                  <a:gd name="T13" fmla="*/ 5 h 15"/>
                </a:gdLst>
                <a:ahLst/>
                <a:cxnLst>
                  <a:cxn ang="0">
                    <a:pos x="T0" y="T1"/>
                  </a:cxn>
                  <a:cxn ang="0">
                    <a:pos x="T2" y="T3"/>
                  </a:cxn>
                  <a:cxn ang="0">
                    <a:pos x="T4" y="T5"/>
                  </a:cxn>
                  <a:cxn ang="0">
                    <a:pos x="T6" y="T7"/>
                  </a:cxn>
                  <a:cxn ang="0">
                    <a:pos x="T8" y="T9"/>
                  </a:cxn>
                  <a:cxn ang="0">
                    <a:pos x="T10" y="T11"/>
                  </a:cxn>
                  <a:cxn ang="0">
                    <a:pos x="T12" y="T13"/>
                  </a:cxn>
                </a:cxnLst>
                <a:rect l="0" t="0" r="r" b="b"/>
                <a:pathLst>
                  <a:path w="13" h="15">
                    <a:moveTo>
                      <a:pt x="0" y="5"/>
                    </a:moveTo>
                    <a:lnTo>
                      <a:pt x="5" y="0"/>
                    </a:lnTo>
                    <a:lnTo>
                      <a:pt x="11" y="2"/>
                    </a:lnTo>
                    <a:lnTo>
                      <a:pt x="13" y="7"/>
                    </a:lnTo>
                    <a:lnTo>
                      <a:pt x="13" y="15"/>
                    </a:lnTo>
                    <a:lnTo>
                      <a:pt x="6" y="13"/>
                    </a:lnTo>
                    <a:lnTo>
                      <a:pt x="0" y="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30" name="Freeform 160"/>
              <p:cNvSpPr>
                <a:spLocks/>
              </p:cNvSpPr>
              <p:nvPr/>
            </p:nvSpPr>
            <p:spPr bwMode="auto">
              <a:xfrm>
                <a:off x="5208" y="2495"/>
                <a:ext cx="33" cy="27"/>
              </a:xfrm>
              <a:custGeom>
                <a:avLst/>
                <a:gdLst>
                  <a:gd name="T0" fmla="*/ 0 w 33"/>
                  <a:gd name="T1" fmla="*/ 14 h 27"/>
                  <a:gd name="T2" fmla="*/ 2 w 33"/>
                  <a:gd name="T3" fmla="*/ 6 h 27"/>
                  <a:gd name="T4" fmla="*/ 9 w 33"/>
                  <a:gd name="T5" fmla="*/ 1 h 27"/>
                  <a:gd name="T6" fmla="*/ 16 w 33"/>
                  <a:gd name="T7" fmla="*/ 0 h 27"/>
                  <a:gd name="T8" fmla="*/ 25 w 33"/>
                  <a:gd name="T9" fmla="*/ 1 h 27"/>
                  <a:gd name="T10" fmla="*/ 30 w 33"/>
                  <a:gd name="T11" fmla="*/ 6 h 27"/>
                  <a:gd name="T12" fmla="*/ 33 w 33"/>
                  <a:gd name="T13" fmla="*/ 14 h 27"/>
                  <a:gd name="T14" fmla="*/ 30 w 33"/>
                  <a:gd name="T15" fmla="*/ 21 h 27"/>
                  <a:gd name="T16" fmla="*/ 24 w 33"/>
                  <a:gd name="T17" fmla="*/ 26 h 27"/>
                  <a:gd name="T18" fmla="*/ 16 w 33"/>
                  <a:gd name="T19" fmla="*/ 27 h 27"/>
                  <a:gd name="T20" fmla="*/ 7 w 33"/>
                  <a:gd name="T21" fmla="*/ 26 h 27"/>
                  <a:gd name="T22" fmla="*/ 2 w 33"/>
                  <a:gd name="T23" fmla="*/ 21 h 27"/>
                  <a:gd name="T24" fmla="*/ 0 w 33"/>
                  <a:gd name="T2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27">
                    <a:moveTo>
                      <a:pt x="0" y="14"/>
                    </a:moveTo>
                    <a:lnTo>
                      <a:pt x="2" y="6"/>
                    </a:lnTo>
                    <a:lnTo>
                      <a:pt x="9" y="1"/>
                    </a:lnTo>
                    <a:lnTo>
                      <a:pt x="16" y="0"/>
                    </a:lnTo>
                    <a:lnTo>
                      <a:pt x="25" y="1"/>
                    </a:lnTo>
                    <a:lnTo>
                      <a:pt x="30" y="6"/>
                    </a:lnTo>
                    <a:lnTo>
                      <a:pt x="33" y="14"/>
                    </a:lnTo>
                    <a:lnTo>
                      <a:pt x="30" y="21"/>
                    </a:lnTo>
                    <a:lnTo>
                      <a:pt x="24" y="26"/>
                    </a:lnTo>
                    <a:lnTo>
                      <a:pt x="16" y="27"/>
                    </a:lnTo>
                    <a:lnTo>
                      <a:pt x="7" y="26"/>
                    </a:lnTo>
                    <a:lnTo>
                      <a:pt x="2" y="21"/>
                    </a:lnTo>
                    <a:lnTo>
                      <a:pt x="0" y="1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31" name="Freeform 161"/>
              <p:cNvSpPr>
                <a:spLocks noEditPoints="1"/>
              </p:cNvSpPr>
              <p:nvPr/>
            </p:nvSpPr>
            <p:spPr bwMode="auto">
              <a:xfrm>
                <a:off x="3608" y="2984"/>
                <a:ext cx="293" cy="262"/>
              </a:xfrm>
              <a:custGeom>
                <a:avLst/>
                <a:gdLst>
                  <a:gd name="T0" fmla="*/ 10 w 293"/>
                  <a:gd name="T1" fmla="*/ 122 h 262"/>
                  <a:gd name="T2" fmla="*/ 18 w 293"/>
                  <a:gd name="T3" fmla="*/ 135 h 262"/>
                  <a:gd name="T4" fmla="*/ 40 w 293"/>
                  <a:gd name="T5" fmla="*/ 139 h 262"/>
                  <a:gd name="T6" fmla="*/ 63 w 293"/>
                  <a:gd name="T7" fmla="*/ 130 h 262"/>
                  <a:gd name="T8" fmla="*/ 65 w 293"/>
                  <a:gd name="T9" fmla="*/ 55 h 262"/>
                  <a:gd name="T10" fmla="*/ 80 w 293"/>
                  <a:gd name="T11" fmla="*/ 82 h 262"/>
                  <a:gd name="T12" fmla="*/ 75 w 293"/>
                  <a:gd name="T13" fmla="*/ 87 h 262"/>
                  <a:gd name="T14" fmla="*/ 77 w 293"/>
                  <a:gd name="T15" fmla="*/ 97 h 262"/>
                  <a:gd name="T16" fmla="*/ 95 w 293"/>
                  <a:gd name="T17" fmla="*/ 97 h 262"/>
                  <a:gd name="T18" fmla="*/ 122 w 293"/>
                  <a:gd name="T19" fmla="*/ 64 h 262"/>
                  <a:gd name="T20" fmla="*/ 137 w 293"/>
                  <a:gd name="T21" fmla="*/ 72 h 262"/>
                  <a:gd name="T22" fmla="*/ 164 w 293"/>
                  <a:gd name="T23" fmla="*/ 74 h 262"/>
                  <a:gd name="T24" fmla="*/ 172 w 293"/>
                  <a:gd name="T25" fmla="*/ 54 h 262"/>
                  <a:gd name="T26" fmla="*/ 188 w 293"/>
                  <a:gd name="T27" fmla="*/ 42 h 262"/>
                  <a:gd name="T28" fmla="*/ 191 w 293"/>
                  <a:gd name="T29" fmla="*/ 31 h 262"/>
                  <a:gd name="T30" fmla="*/ 229 w 293"/>
                  <a:gd name="T31" fmla="*/ 1 h 262"/>
                  <a:gd name="T32" fmla="*/ 236 w 293"/>
                  <a:gd name="T33" fmla="*/ 0 h 262"/>
                  <a:gd name="T34" fmla="*/ 253 w 293"/>
                  <a:gd name="T35" fmla="*/ 4 h 262"/>
                  <a:gd name="T36" fmla="*/ 271 w 293"/>
                  <a:gd name="T37" fmla="*/ 5 h 262"/>
                  <a:gd name="T38" fmla="*/ 281 w 293"/>
                  <a:gd name="T39" fmla="*/ 97 h 262"/>
                  <a:gd name="T40" fmla="*/ 293 w 293"/>
                  <a:gd name="T41" fmla="*/ 97 h 262"/>
                  <a:gd name="T42" fmla="*/ 285 w 293"/>
                  <a:gd name="T43" fmla="*/ 129 h 262"/>
                  <a:gd name="T44" fmla="*/ 272 w 293"/>
                  <a:gd name="T45" fmla="*/ 141 h 262"/>
                  <a:gd name="T46" fmla="*/ 233 w 293"/>
                  <a:gd name="T47" fmla="*/ 191 h 262"/>
                  <a:gd name="T48" fmla="*/ 222 w 293"/>
                  <a:gd name="T49" fmla="*/ 201 h 262"/>
                  <a:gd name="T50" fmla="*/ 186 w 293"/>
                  <a:gd name="T51" fmla="*/ 232 h 262"/>
                  <a:gd name="T52" fmla="*/ 154 w 293"/>
                  <a:gd name="T53" fmla="*/ 246 h 262"/>
                  <a:gd name="T54" fmla="*/ 88 w 293"/>
                  <a:gd name="T55" fmla="*/ 252 h 262"/>
                  <a:gd name="T56" fmla="*/ 54 w 293"/>
                  <a:gd name="T57" fmla="*/ 262 h 262"/>
                  <a:gd name="T58" fmla="*/ 28 w 293"/>
                  <a:gd name="T59" fmla="*/ 251 h 262"/>
                  <a:gd name="T60" fmla="*/ 20 w 293"/>
                  <a:gd name="T61" fmla="*/ 221 h 262"/>
                  <a:gd name="T62" fmla="*/ 29 w 293"/>
                  <a:gd name="T63" fmla="*/ 214 h 262"/>
                  <a:gd name="T64" fmla="*/ 0 w 293"/>
                  <a:gd name="T65" fmla="*/ 132 h 262"/>
                  <a:gd name="T66" fmla="*/ 10 w 293"/>
                  <a:gd name="T67" fmla="*/ 122 h 262"/>
                  <a:gd name="T68" fmla="*/ 199 w 293"/>
                  <a:gd name="T69" fmla="*/ 140 h 262"/>
                  <a:gd name="T70" fmla="*/ 192 w 293"/>
                  <a:gd name="T71" fmla="*/ 159 h 262"/>
                  <a:gd name="T72" fmla="*/ 206 w 293"/>
                  <a:gd name="T73" fmla="*/ 171 h 262"/>
                  <a:gd name="T74" fmla="*/ 221 w 293"/>
                  <a:gd name="T75" fmla="*/ 152 h 262"/>
                  <a:gd name="T76" fmla="*/ 221 w 293"/>
                  <a:gd name="T77" fmla="*/ 140 h 262"/>
                  <a:gd name="T78" fmla="*/ 199 w 293"/>
                  <a:gd name="T79" fmla="*/ 140 h 262"/>
                  <a:gd name="T80" fmla="*/ 263 w 293"/>
                  <a:gd name="T81" fmla="*/ 77 h 262"/>
                  <a:gd name="T82" fmla="*/ 258 w 293"/>
                  <a:gd name="T83" fmla="*/ 96 h 262"/>
                  <a:gd name="T84" fmla="*/ 269 w 293"/>
                  <a:gd name="T85" fmla="*/ 101 h 262"/>
                  <a:gd name="T86" fmla="*/ 278 w 293"/>
                  <a:gd name="T87" fmla="*/ 91 h 262"/>
                  <a:gd name="T88" fmla="*/ 272 w 293"/>
                  <a:gd name="T89" fmla="*/ 75 h 262"/>
                  <a:gd name="T90" fmla="*/ 263 w 293"/>
                  <a:gd name="T91" fmla="*/ 7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 h="262">
                    <a:moveTo>
                      <a:pt x="10" y="122"/>
                    </a:moveTo>
                    <a:lnTo>
                      <a:pt x="18" y="135"/>
                    </a:lnTo>
                    <a:lnTo>
                      <a:pt x="40" y="139"/>
                    </a:lnTo>
                    <a:lnTo>
                      <a:pt x="63" y="130"/>
                    </a:lnTo>
                    <a:lnTo>
                      <a:pt x="65" y="55"/>
                    </a:lnTo>
                    <a:lnTo>
                      <a:pt x="80" y="82"/>
                    </a:lnTo>
                    <a:lnTo>
                      <a:pt x="75" y="87"/>
                    </a:lnTo>
                    <a:lnTo>
                      <a:pt x="77" y="97"/>
                    </a:lnTo>
                    <a:lnTo>
                      <a:pt x="95" y="97"/>
                    </a:lnTo>
                    <a:lnTo>
                      <a:pt x="122" y="64"/>
                    </a:lnTo>
                    <a:lnTo>
                      <a:pt x="137" y="72"/>
                    </a:lnTo>
                    <a:lnTo>
                      <a:pt x="164" y="74"/>
                    </a:lnTo>
                    <a:lnTo>
                      <a:pt x="172" y="54"/>
                    </a:lnTo>
                    <a:lnTo>
                      <a:pt x="188" y="42"/>
                    </a:lnTo>
                    <a:lnTo>
                      <a:pt x="191" y="31"/>
                    </a:lnTo>
                    <a:lnTo>
                      <a:pt x="229" y="1"/>
                    </a:lnTo>
                    <a:lnTo>
                      <a:pt x="236" y="0"/>
                    </a:lnTo>
                    <a:lnTo>
                      <a:pt x="253" y="4"/>
                    </a:lnTo>
                    <a:lnTo>
                      <a:pt x="271" y="5"/>
                    </a:lnTo>
                    <a:lnTo>
                      <a:pt x="281" y="97"/>
                    </a:lnTo>
                    <a:lnTo>
                      <a:pt x="293" y="97"/>
                    </a:lnTo>
                    <a:lnTo>
                      <a:pt x="285" y="129"/>
                    </a:lnTo>
                    <a:lnTo>
                      <a:pt x="272" y="141"/>
                    </a:lnTo>
                    <a:lnTo>
                      <a:pt x="233" y="191"/>
                    </a:lnTo>
                    <a:lnTo>
                      <a:pt x="222" y="201"/>
                    </a:lnTo>
                    <a:lnTo>
                      <a:pt x="186" y="232"/>
                    </a:lnTo>
                    <a:lnTo>
                      <a:pt x="154" y="246"/>
                    </a:lnTo>
                    <a:lnTo>
                      <a:pt x="88" y="252"/>
                    </a:lnTo>
                    <a:lnTo>
                      <a:pt x="54" y="262"/>
                    </a:lnTo>
                    <a:lnTo>
                      <a:pt x="28" y="251"/>
                    </a:lnTo>
                    <a:lnTo>
                      <a:pt x="20" y="221"/>
                    </a:lnTo>
                    <a:lnTo>
                      <a:pt x="29" y="214"/>
                    </a:lnTo>
                    <a:lnTo>
                      <a:pt x="0" y="132"/>
                    </a:lnTo>
                    <a:lnTo>
                      <a:pt x="10" y="122"/>
                    </a:lnTo>
                    <a:close/>
                    <a:moveTo>
                      <a:pt x="199" y="140"/>
                    </a:moveTo>
                    <a:lnTo>
                      <a:pt x="192" y="159"/>
                    </a:lnTo>
                    <a:lnTo>
                      <a:pt x="206" y="171"/>
                    </a:lnTo>
                    <a:lnTo>
                      <a:pt x="221" y="152"/>
                    </a:lnTo>
                    <a:lnTo>
                      <a:pt x="221" y="140"/>
                    </a:lnTo>
                    <a:lnTo>
                      <a:pt x="199" y="140"/>
                    </a:lnTo>
                    <a:close/>
                    <a:moveTo>
                      <a:pt x="263" y="77"/>
                    </a:moveTo>
                    <a:lnTo>
                      <a:pt x="258" y="96"/>
                    </a:lnTo>
                    <a:lnTo>
                      <a:pt x="269" y="101"/>
                    </a:lnTo>
                    <a:lnTo>
                      <a:pt x="278" y="91"/>
                    </a:lnTo>
                    <a:lnTo>
                      <a:pt x="272" y="75"/>
                    </a:lnTo>
                    <a:lnTo>
                      <a:pt x="263" y="7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32" name="Freeform 162"/>
              <p:cNvSpPr>
                <a:spLocks/>
              </p:cNvSpPr>
              <p:nvPr/>
            </p:nvSpPr>
            <p:spPr bwMode="auto">
              <a:xfrm>
                <a:off x="2238" y="1925"/>
                <a:ext cx="30" cy="36"/>
              </a:xfrm>
              <a:custGeom>
                <a:avLst/>
                <a:gdLst>
                  <a:gd name="T0" fmla="*/ 30 w 30"/>
                  <a:gd name="T1" fmla="*/ 20 h 36"/>
                  <a:gd name="T2" fmla="*/ 28 w 30"/>
                  <a:gd name="T3" fmla="*/ 21 h 36"/>
                  <a:gd name="T4" fmla="*/ 28 w 30"/>
                  <a:gd name="T5" fmla="*/ 23 h 36"/>
                  <a:gd name="T6" fmla="*/ 27 w 30"/>
                  <a:gd name="T7" fmla="*/ 25 h 36"/>
                  <a:gd name="T8" fmla="*/ 26 w 30"/>
                  <a:gd name="T9" fmla="*/ 26 h 36"/>
                  <a:gd name="T10" fmla="*/ 25 w 30"/>
                  <a:gd name="T11" fmla="*/ 28 h 36"/>
                  <a:gd name="T12" fmla="*/ 25 w 30"/>
                  <a:gd name="T13" fmla="*/ 30 h 36"/>
                  <a:gd name="T14" fmla="*/ 23 w 30"/>
                  <a:gd name="T15" fmla="*/ 31 h 36"/>
                  <a:gd name="T16" fmla="*/ 21 w 30"/>
                  <a:gd name="T17" fmla="*/ 32 h 36"/>
                  <a:gd name="T18" fmla="*/ 20 w 30"/>
                  <a:gd name="T19" fmla="*/ 33 h 36"/>
                  <a:gd name="T20" fmla="*/ 18 w 30"/>
                  <a:gd name="T21" fmla="*/ 33 h 36"/>
                  <a:gd name="T22" fmla="*/ 17 w 30"/>
                  <a:gd name="T23" fmla="*/ 35 h 36"/>
                  <a:gd name="T24" fmla="*/ 15 w 30"/>
                  <a:gd name="T25" fmla="*/ 35 h 36"/>
                  <a:gd name="T26" fmla="*/ 13 w 30"/>
                  <a:gd name="T27" fmla="*/ 36 h 36"/>
                  <a:gd name="T28" fmla="*/ 12 w 30"/>
                  <a:gd name="T29" fmla="*/ 36 h 36"/>
                  <a:gd name="T30" fmla="*/ 11 w 30"/>
                  <a:gd name="T31" fmla="*/ 36 h 36"/>
                  <a:gd name="T32" fmla="*/ 8 w 30"/>
                  <a:gd name="T33" fmla="*/ 35 h 36"/>
                  <a:gd name="T34" fmla="*/ 7 w 30"/>
                  <a:gd name="T35" fmla="*/ 35 h 36"/>
                  <a:gd name="T36" fmla="*/ 6 w 30"/>
                  <a:gd name="T37" fmla="*/ 35 h 36"/>
                  <a:gd name="T38" fmla="*/ 5 w 30"/>
                  <a:gd name="T39" fmla="*/ 33 h 36"/>
                  <a:gd name="T40" fmla="*/ 3 w 30"/>
                  <a:gd name="T41" fmla="*/ 32 h 36"/>
                  <a:gd name="T42" fmla="*/ 2 w 30"/>
                  <a:gd name="T43" fmla="*/ 31 h 36"/>
                  <a:gd name="T44" fmla="*/ 2 w 30"/>
                  <a:gd name="T45" fmla="*/ 30 h 36"/>
                  <a:gd name="T46" fmla="*/ 1 w 30"/>
                  <a:gd name="T47" fmla="*/ 28 h 36"/>
                  <a:gd name="T48" fmla="*/ 0 w 30"/>
                  <a:gd name="T49" fmla="*/ 27 h 36"/>
                  <a:gd name="T50" fmla="*/ 0 w 30"/>
                  <a:gd name="T51" fmla="*/ 26 h 36"/>
                  <a:gd name="T52" fmla="*/ 0 w 30"/>
                  <a:gd name="T53" fmla="*/ 23 h 36"/>
                  <a:gd name="T54" fmla="*/ 0 w 30"/>
                  <a:gd name="T55" fmla="*/ 22 h 36"/>
                  <a:gd name="T56" fmla="*/ 0 w 30"/>
                  <a:gd name="T57" fmla="*/ 20 h 36"/>
                  <a:gd name="T58" fmla="*/ 0 w 30"/>
                  <a:gd name="T59" fmla="*/ 18 h 36"/>
                  <a:gd name="T60" fmla="*/ 0 w 30"/>
                  <a:gd name="T61" fmla="*/ 16 h 36"/>
                  <a:gd name="T62" fmla="*/ 0 w 30"/>
                  <a:gd name="T63" fmla="*/ 15 h 36"/>
                  <a:gd name="T64" fmla="*/ 1 w 30"/>
                  <a:gd name="T65" fmla="*/ 12 h 36"/>
                  <a:gd name="T66" fmla="*/ 2 w 30"/>
                  <a:gd name="T67" fmla="*/ 11 h 36"/>
                  <a:gd name="T68" fmla="*/ 2 w 30"/>
                  <a:gd name="T69" fmla="*/ 10 h 36"/>
                  <a:gd name="T70" fmla="*/ 3 w 30"/>
                  <a:gd name="T71" fmla="*/ 7 h 36"/>
                  <a:gd name="T72" fmla="*/ 5 w 30"/>
                  <a:gd name="T73" fmla="*/ 6 h 36"/>
                  <a:gd name="T74" fmla="*/ 6 w 30"/>
                  <a:gd name="T75" fmla="*/ 5 h 36"/>
                  <a:gd name="T76" fmla="*/ 7 w 30"/>
                  <a:gd name="T77" fmla="*/ 3 h 36"/>
                  <a:gd name="T78" fmla="*/ 10 w 30"/>
                  <a:gd name="T79" fmla="*/ 2 h 36"/>
                  <a:gd name="T80" fmla="*/ 11 w 30"/>
                  <a:gd name="T81" fmla="*/ 2 h 36"/>
                  <a:gd name="T82" fmla="*/ 12 w 30"/>
                  <a:gd name="T83" fmla="*/ 1 h 36"/>
                  <a:gd name="T84" fmla="*/ 13 w 30"/>
                  <a:gd name="T85" fmla="*/ 1 h 36"/>
                  <a:gd name="T86" fmla="*/ 16 w 30"/>
                  <a:gd name="T87" fmla="*/ 1 h 36"/>
                  <a:gd name="T88" fmla="*/ 17 w 30"/>
                  <a:gd name="T89" fmla="*/ 0 h 36"/>
                  <a:gd name="T90" fmla="*/ 18 w 30"/>
                  <a:gd name="T91" fmla="*/ 0 h 36"/>
                  <a:gd name="T92" fmla="*/ 20 w 30"/>
                  <a:gd name="T93" fmla="*/ 1 h 36"/>
                  <a:gd name="T94" fmla="*/ 21 w 30"/>
                  <a:gd name="T95" fmla="*/ 1 h 36"/>
                  <a:gd name="T96" fmla="*/ 23 w 30"/>
                  <a:gd name="T97" fmla="*/ 2 h 36"/>
                  <a:gd name="T98" fmla="*/ 25 w 30"/>
                  <a:gd name="T99" fmla="*/ 2 h 36"/>
                  <a:gd name="T100" fmla="*/ 26 w 30"/>
                  <a:gd name="T101" fmla="*/ 3 h 36"/>
                  <a:gd name="T102" fmla="*/ 26 w 30"/>
                  <a:gd name="T103" fmla="*/ 5 h 36"/>
                  <a:gd name="T104" fmla="*/ 27 w 30"/>
                  <a:gd name="T105" fmla="*/ 6 h 36"/>
                  <a:gd name="T106" fmla="*/ 28 w 30"/>
                  <a:gd name="T107" fmla="*/ 7 h 36"/>
                  <a:gd name="T108" fmla="*/ 28 w 30"/>
                  <a:gd name="T109" fmla="*/ 8 h 36"/>
                  <a:gd name="T110" fmla="*/ 30 w 30"/>
                  <a:gd name="T111" fmla="*/ 11 h 36"/>
                  <a:gd name="T112" fmla="*/ 30 w 30"/>
                  <a:gd name="T113" fmla="*/ 12 h 36"/>
                  <a:gd name="T114" fmla="*/ 30 w 30"/>
                  <a:gd name="T115" fmla="*/ 13 h 36"/>
                  <a:gd name="T116" fmla="*/ 30 w 30"/>
                  <a:gd name="T117" fmla="*/ 16 h 36"/>
                  <a:gd name="T118" fmla="*/ 30 w 30"/>
                  <a:gd name="T119"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36">
                    <a:moveTo>
                      <a:pt x="30" y="18"/>
                    </a:moveTo>
                    <a:lnTo>
                      <a:pt x="30" y="18"/>
                    </a:lnTo>
                    <a:lnTo>
                      <a:pt x="30" y="18"/>
                    </a:lnTo>
                    <a:lnTo>
                      <a:pt x="30" y="18"/>
                    </a:lnTo>
                    <a:lnTo>
                      <a:pt x="30" y="20"/>
                    </a:lnTo>
                    <a:lnTo>
                      <a:pt x="30" y="20"/>
                    </a:lnTo>
                    <a:lnTo>
                      <a:pt x="30" y="20"/>
                    </a:lnTo>
                    <a:lnTo>
                      <a:pt x="30" y="20"/>
                    </a:lnTo>
                    <a:lnTo>
                      <a:pt x="28" y="21"/>
                    </a:lnTo>
                    <a:lnTo>
                      <a:pt x="28" y="21"/>
                    </a:lnTo>
                    <a:lnTo>
                      <a:pt x="28" y="21"/>
                    </a:lnTo>
                    <a:lnTo>
                      <a:pt x="28" y="21"/>
                    </a:lnTo>
                    <a:lnTo>
                      <a:pt x="28" y="22"/>
                    </a:lnTo>
                    <a:lnTo>
                      <a:pt x="28" y="22"/>
                    </a:lnTo>
                    <a:lnTo>
                      <a:pt x="28" y="22"/>
                    </a:lnTo>
                    <a:lnTo>
                      <a:pt x="28" y="22"/>
                    </a:lnTo>
                    <a:lnTo>
                      <a:pt x="28" y="22"/>
                    </a:lnTo>
                    <a:lnTo>
                      <a:pt x="28" y="23"/>
                    </a:lnTo>
                    <a:lnTo>
                      <a:pt x="28" y="23"/>
                    </a:lnTo>
                    <a:lnTo>
                      <a:pt x="28" y="23"/>
                    </a:lnTo>
                    <a:lnTo>
                      <a:pt x="27" y="23"/>
                    </a:lnTo>
                    <a:lnTo>
                      <a:pt x="27" y="25"/>
                    </a:lnTo>
                    <a:lnTo>
                      <a:pt x="27" y="25"/>
                    </a:lnTo>
                    <a:lnTo>
                      <a:pt x="27" y="25"/>
                    </a:lnTo>
                    <a:lnTo>
                      <a:pt x="27" y="25"/>
                    </a:lnTo>
                    <a:lnTo>
                      <a:pt x="27" y="26"/>
                    </a:lnTo>
                    <a:lnTo>
                      <a:pt x="27" y="26"/>
                    </a:lnTo>
                    <a:lnTo>
                      <a:pt x="27" y="26"/>
                    </a:lnTo>
                    <a:lnTo>
                      <a:pt x="26" y="26"/>
                    </a:lnTo>
                    <a:lnTo>
                      <a:pt x="26" y="26"/>
                    </a:lnTo>
                    <a:lnTo>
                      <a:pt x="26" y="27"/>
                    </a:lnTo>
                    <a:lnTo>
                      <a:pt x="26" y="27"/>
                    </a:lnTo>
                    <a:lnTo>
                      <a:pt x="26" y="27"/>
                    </a:lnTo>
                    <a:lnTo>
                      <a:pt x="26" y="27"/>
                    </a:lnTo>
                    <a:lnTo>
                      <a:pt x="26" y="27"/>
                    </a:lnTo>
                    <a:lnTo>
                      <a:pt x="25" y="28"/>
                    </a:lnTo>
                    <a:lnTo>
                      <a:pt x="25" y="28"/>
                    </a:lnTo>
                    <a:lnTo>
                      <a:pt x="25" y="28"/>
                    </a:lnTo>
                    <a:lnTo>
                      <a:pt x="25" y="28"/>
                    </a:lnTo>
                    <a:lnTo>
                      <a:pt x="25" y="28"/>
                    </a:lnTo>
                    <a:lnTo>
                      <a:pt x="25" y="30"/>
                    </a:lnTo>
                    <a:lnTo>
                      <a:pt x="25" y="30"/>
                    </a:lnTo>
                    <a:lnTo>
                      <a:pt x="23" y="30"/>
                    </a:lnTo>
                    <a:lnTo>
                      <a:pt x="23" y="30"/>
                    </a:lnTo>
                    <a:lnTo>
                      <a:pt x="23" y="30"/>
                    </a:lnTo>
                    <a:lnTo>
                      <a:pt x="23" y="31"/>
                    </a:lnTo>
                    <a:lnTo>
                      <a:pt x="23" y="31"/>
                    </a:lnTo>
                    <a:lnTo>
                      <a:pt x="23" y="31"/>
                    </a:lnTo>
                    <a:lnTo>
                      <a:pt x="22" y="31"/>
                    </a:lnTo>
                    <a:lnTo>
                      <a:pt x="22" y="31"/>
                    </a:lnTo>
                    <a:lnTo>
                      <a:pt x="22" y="31"/>
                    </a:lnTo>
                    <a:lnTo>
                      <a:pt x="22" y="32"/>
                    </a:lnTo>
                    <a:lnTo>
                      <a:pt x="22" y="32"/>
                    </a:lnTo>
                    <a:lnTo>
                      <a:pt x="21" y="32"/>
                    </a:lnTo>
                    <a:lnTo>
                      <a:pt x="21" y="32"/>
                    </a:lnTo>
                    <a:lnTo>
                      <a:pt x="21" y="32"/>
                    </a:lnTo>
                    <a:lnTo>
                      <a:pt x="21" y="32"/>
                    </a:lnTo>
                    <a:lnTo>
                      <a:pt x="21" y="32"/>
                    </a:lnTo>
                    <a:lnTo>
                      <a:pt x="20" y="33"/>
                    </a:lnTo>
                    <a:lnTo>
                      <a:pt x="20" y="33"/>
                    </a:lnTo>
                    <a:lnTo>
                      <a:pt x="20" y="33"/>
                    </a:lnTo>
                    <a:lnTo>
                      <a:pt x="20" y="33"/>
                    </a:lnTo>
                    <a:lnTo>
                      <a:pt x="20" y="33"/>
                    </a:lnTo>
                    <a:lnTo>
                      <a:pt x="18" y="33"/>
                    </a:lnTo>
                    <a:lnTo>
                      <a:pt x="18" y="33"/>
                    </a:lnTo>
                    <a:lnTo>
                      <a:pt x="18" y="33"/>
                    </a:lnTo>
                    <a:lnTo>
                      <a:pt x="18" y="33"/>
                    </a:lnTo>
                    <a:lnTo>
                      <a:pt x="18" y="35"/>
                    </a:lnTo>
                    <a:lnTo>
                      <a:pt x="17" y="35"/>
                    </a:lnTo>
                    <a:lnTo>
                      <a:pt x="17" y="35"/>
                    </a:lnTo>
                    <a:lnTo>
                      <a:pt x="17" y="35"/>
                    </a:lnTo>
                    <a:lnTo>
                      <a:pt x="17" y="35"/>
                    </a:lnTo>
                    <a:lnTo>
                      <a:pt x="17" y="35"/>
                    </a:lnTo>
                    <a:lnTo>
                      <a:pt x="16" y="35"/>
                    </a:lnTo>
                    <a:lnTo>
                      <a:pt x="16" y="35"/>
                    </a:lnTo>
                    <a:lnTo>
                      <a:pt x="16" y="35"/>
                    </a:lnTo>
                    <a:lnTo>
                      <a:pt x="16" y="35"/>
                    </a:lnTo>
                    <a:lnTo>
                      <a:pt x="15" y="35"/>
                    </a:lnTo>
                    <a:lnTo>
                      <a:pt x="15" y="35"/>
                    </a:lnTo>
                    <a:lnTo>
                      <a:pt x="15" y="35"/>
                    </a:lnTo>
                    <a:lnTo>
                      <a:pt x="15" y="36"/>
                    </a:lnTo>
                    <a:lnTo>
                      <a:pt x="15" y="36"/>
                    </a:lnTo>
                    <a:lnTo>
                      <a:pt x="13" y="36"/>
                    </a:lnTo>
                    <a:lnTo>
                      <a:pt x="13" y="36"/>
                    </a:lnTo>
                    <a:lnTo>
                      <a:pt x="13" y="36"/>
                    </a:lnTo>
                    <a:lnTo>
                      <a:pt x="13" y="36"/>
                    </a:lnTo>
                    <a:lnTo>
                      <a:pt x="13" y="36"/>
                    </a:lnTo>
                    <a:lnTo>
                      <a:pt x="12" y="36"/>
                    </a:lnTo>
                    <a:lnTo>
                      <a:pt x="12" y="36"/>
                    </a:lnTo>
                    <a:lnTo>
                      <a:pt x="12" y="36"/>
                    </a:lnTo>
                    <a:lnTo>
                      <a:pt x="12" y="36"/>
                    </a:lnTo>
                    <a:lnTo>
                      <a:pt x="12" y="36"/>
                    </a:lnTo>
                    <a:lnTo>
                      <a:pt x="11" y="36"/>
                    </a:lnTo>
                    <a:lnTo>
                      <a:pt x="11" y="36"/>
                    </a:lnTo>
                    <a:lnTo>
                      <a:pt x="11" y="36"/>
                    </a:lnTo>
                    <a:lnTo>
                      <a:pt x="11" y="36"/>
                    </a:lnTo>
                    <a:lnTo>
                      <a:pt x="10" y="36"/>
                    </a:lnTo>
                    <a:lnTo>
                      <a:pt x="10" y="36"/>
                    </a:lnTo>
                    <a:lnTo>
                      <a:pt x="10" y="36"/>
                    </a:lnTo>
                    <a:lnTo>
                      <a:pt x="10" y="36"/>
                    </a:lnTo>
                    <a:lnTo>
                      <a:pt x="10" y="36"/>
                    </a:lnTo>
                    <a:lnTo>
                      <a:pt x="8" y="35"/>
                    </a:lnTo>
                    <a:lnTo>
                      <a:pt x="8" y="35"/>
                    </a:lnTo>
                    <a:lnTo>
                      <a:pt x="8" y="35"/>
                    </a:lnTo>
                    <a:lnTo>
                      <a:pt x="8" y="35"/>
                    </a:lnTo>
                    <a:lnTo>
                      <a:pt x="8" y="35"/>
                    </a:lnTo>
                    <a:lnTo>
                      <a:pt x="7" y="35"/>
                    </a:lnTo>
                    <a:lnTo>
                      <a:pt x="7" y="35"/>
                    </a:lnTo>
                    <a:lnTo>
                      <a:pt x="7" y="35"/>
                    </a:lnTo>
                    <a:lnTo>
                      <a:pt x="7" y="35"/>
                    </a:lnTo>
                    <a:lnTo>
                      <a:pt x="7" y="35"/>
                    </a:lnTo>
                    <a:lnTo>
                      <a:pt x="7" y="35"/>
                    </a:lnTo>
                    <a:lnTo>
                      <a:pt x="6" y="35"/>
                    </a:lnTo>
                    <a:lnTo>
                      <a:pt x="6" y="35"/>
                    </a:lnTo>
                    <a:lnTo>
                      <a:pt x="6" y="33"/>
                    </a:lnTo>
                    <a:lnTo>
                      <a:pt x="6" y="33"/>
                    </a:lnTo>
                    <a:lnTo>
                      <a:pt x="6" y="33"/>
                    </a:lnTo>
                    <a:lnTo>
                      <a:pt x="5" y="33"/>
                    </a:lnTo>
                    <a:lnTo>
                      <a:pt x="5" y="33"/>
                    </a:lnTo>
                    <a:lnTo>
                      <a:pt x="5" y="33"/>
                    </a:lnTo>
                    <a:lnTo>
                      <a:pt x="5" y="33"/>
                    </a:lnTo>
                    <a:lnTo>
                      <a:pt x="5" y="33"/>
                    </a:lnTo>
                    <a:lnTo>
                      <a:pt x="5" y="33"/>
                    </a:lnTo>
                    <a:lnTo>
                      <a:pt x="3" y="32"/>
                    </a:lnTo>
                    <a:lnTo>
                      <a:pt x="3" y="32"/>
                    </a:lnTo>
                    <a:lnTo>
                      <a:pt x="3" y="32"/>
                    </a:lnTo>
                    <a:lnTo>
                      <a:pt x="3" y="32"/>
                    </a:lnTo>
                    <a:lnTo>
                      <a:pt x="3" y="32"/>
                    </a:lnTo>
                    <a:lnTo>
                      <a:pt x="3" y="32"/>
                    </a:lnTo>
                    <a:lnTo>
                      <a:pt x="3" y="32"/>
                    </a:lnTo>
                    <a:lnTo>
                      <a:pt x="2" y="31"/>
                    </a:lnTo>
                    <a:lnTo>
                      <a:pt x="2" y="31"/>
                    </a:lnTo>
                    <a:lnTo>
                      <a:pt x="2" y="31"/>
                    </a:lnTo>
                    <a:lnTo>
                      <a:pt x="2" y="31"/>
                    </a:lnTo>
                    <a:lnTo>
                      <a:pt x="2" y="31"/>
                    </a:lnTo>
                    <a:lnTo>
                      <a:pt x="2" y="31"/>
                    </a:lnTo>
                    <a:lnTo>
                      <a:pt x="2" y="30"/>
                    </a:lnTo>
                    <a:lnTo>
                      <a:pt x="2" y="30"/>
                    </a:lnTo>
                    <a:lnTo>
                      <a:pt x="1" y="30"/>
                    </a:lnTo>
                    <a:lnTo>
                      <a:pt x="1" y="30"/>
                    </a:lnTo>
                    <a:lnTo>
                      <a:pt x="1" y="30"/>
                    </a:lnTo>
                    <a:lnTo>
                      <a:pt x="1" y="28"/>
                    </a:lnTo>
                    <a:lnTo>
                      <a:pt x="1" y="28"/>
                    </a:lnTo>
                    <a:lnTo>
                      <a:pt x="1" y="28"/>
                    </a:lnTo>
                    <a:lnTo>
                      <a:pt x="1" y="28"/>
                    </a:lnTo>
                    <a:lnTo>
                      <a:pt x="1" y="28"/>
                    </a:lnTo>
                    <a:lnTo>
                      <a:pt x="1" y="27"/>
                    </a:lnTo>
                    <a:lnTo>
                      <a:pt x="1" y="27"/>
                    </a:lnTo>
                    <a:lnTo>
                      <a:pt x="0" y="27"/>
                    </a:lnTo>
                    <a:lnTo>
                      <a:pt x="0" y="27"/>
                    </a:lnTo>
                    <a:lnTo>
                      <a:pt x="0" y="27"/>
                    </a:lnTo>
                    <a:lnTo>
                      <a:pt x="0" y="26"/>
                    </a:lnTo>
                    <a:lnTo>
                      <a:pt x="0" y="26"/>
                    </a:lnTo>
                    <a:lnTo>
                      <a:pt x="0" y="26"/>
                    </a:lnTo>
                    <a:lnTo>
                      <a:pt x="0" y="26"/>
                    </a:lnTo>
                    <a:lnTo>
                      <a:pt x="0" y="26"/>
                    </a:lnTo>
                    <a:lnTo>
                      <a:pt x="0" y="25"/>
                    </a:lnTo>
                    <a:lnTo>
                      <a:pt x="0" y="25"/>
                    </a:lnTo>
                    <a:lnTo>
                      <a:pt x="0" y="25"/>
                    </a:lnTo>
                    <a:lnTo>
                      <a:pt x="0" y="25"/>
                    </a:lnTo>
                    <a:lnTo>
                      <a:pt x="0" y="23"/>
                    </a:lnTo>
                    <a:lnTo>
                      <a:pt x="0" y="23"/>
                    </a:lnTo>
                    <a:lnTo>
                      <a:pt x="0" y="23"/>
                    </a:lnTo>
                    <a:lnTo>
                      <a:pt x="0" y="23"/>
                    </a:lnTo>
                    <a:lnTo>
                      <a:pt x="0" y="22"/>
                    </a:lnTo>
                    <a:lnTo>
                      <a:pt x="0" y="22"/>
                    </a:lnTo>
                    <a:lnTo>
                      <a:pt x="0" y="22"/>
                    </a:lnTo>
                    <a:lnTo>
                      <a:pt x="0" y="22"/>
                    </a:lnTo>
                    <a:lnTo>
                      <a:pt x="0" y="22"/>
                    </a:lnTo>
                    <a:lnTo>
                      <a:pt x="0" y="21"/>
                    </a:lnTo>
                    <a:lnTo>
                      <a:pt x="0" y="21"/>
                    </a:lnTo>
                    <a:lnTo>
                      <a:pt x="0" y="21"/>
                    </a:lnTo>
                    <a:lnTo>
                      <a:pt x="0" y="21"/>
                    </a:lnTo>
                    <a:lnTo>
                      <a:pt x="0" y="20"/>
                    </a:lnTo>
                    <a:lnTo>
                      <a:pt x="0" y="20"/>
                    </a:lnTo>
                    <a:lnTo>
                      <a:pt x="0" y="20"/>
                    </a:lnTo>
                    <a:lnTo>
                      <a:pt x="0" y="20"/>
                    </a:lnTo>
                    <a:lnTo>
                      <a:pt x="0" y="18"/>
                    </a:lnTo>
                    <a:lnTo>
                      <a:pt x="0" y="18"/>
                    </a:lnTo>
                    <a:lnTo>
                      <a:pt x="0" y="18"/>
                    </a:lnTo>
                    <a:lnTo>
                      <a:pt x="0" y="18"/>
                    </a:lnTo>
                    <a:lnTo>
                      <a:pt x="0" y="17"/>
                    </a:lnTo>
                    <a:lnTo>
                      <a:pt x="0" y="17"/>
                    </a:lnTo>
                    <a:lnTo>
                      <a:pt x="0" y="17"/>
                    </a:lnTo>
                    <a:lnTo>
                      <a:pt x="0" y="17"/>
                    </a:lnTo>
                    <a:lnTo>
                      <a:pt x="0" y="16"/>
                    </a:lnTo>
                    <a:lnTo>
                      <a:pt x="0" y="16"/>
                    </a:lnTo>
                    <a:lnTo>
                      <a:pt x="0" y="16"/>
                    </a:lnTo>
                    <a:lnTo>
                      <a:pt x="0" y="16"/>
                    </a:lnTo>
                    <a:lnTo>
                      <a:pt x="0" y="15"/>
                    </a:lnTo>
                    <a:lnTo>
                      <a:pt x="0" y="15"/>
                    </a:lnTo>
                    <a:lnTo>
                      <a:pt x="0" y="15"/>
                    </a:lnTo>
                    <a:lnTo>
                      <a:pt x="0" y="15"/>
                    </a:lnTo>
                    <a:lnTo>
                      <a:pt x="1" y="13"/>
                    </a:lnTo>
                    <a:lnTo>
                      <a:pt x="1" y="13"/>
                    </a:lnTo>
                    <a:lnTo>
                      <a:pt x="1" y="13"/>
                    </a:lnTo>
                    <a:lnTo>
                      <a:pt x="1" y="13"/>
                    </a:lnTo>
                    <a:lnTo>
                      <a:pt x="1" y="12"/>
                    </a:lnTo>
                    <a:lnTo>
                      <a:pt x="1" y="12"/>
                    </a:lnTo>
                    <a:lnTo>
                      <a:pt x="1" y="12"/>
                    </a:lnTo>
                    <a:lnTo>
                      <a:pt x="1" y="12"/>
                    </a:lnTo>
                    <a:lnTo>
                      <a:pt x="1" y="11"/>
                    </a:lnTo>
                    <a:lnTo>
                      <a:pt x="1" y="11"/>
                    </a:lnTo>
                    <a:lnTo>
                      <a:pt x="2" y="11"/>
                    </a:lnTo>
                    <a:lnTo>
                      <a:pt x="2" y="11"/>
                    </a:lnTo>
                    <a:lnTo>
                      <a:pt x="2" y="11"/>
                    </a:lnTo>
                    <a:lnTo>
                      <a:pt x="2" y="10"/>
                    </a:lnTo>
                    <a:lnTo>
                      <a:pt x="2" y="10"/>
                    </a:lnTo>
                    <a:lnTo>
                      <a:pt x="2" y="10"/>
                    </a:lnTo>
                    <a:lnTo>
                      <a:pt x="2" y="10"/>
                    </a:lnTo>
                    <a:lnTo>
                      <a:pt x="2" y="8"/>
                    </a:lnTo>
                    <a:lnTo>
                      <a:pt x="3" y="8"/>
                    </a:lnTo>
                    <a:lnTo>
                      <a:pt x="3" y="8"/>
                    </a:lnTo>
                    <a:lnTo>
                      <a:pt x="3" y="8"/>
                    </a:lnTo>
                    <a:lnTo>
                      <a:pt x="3" y="8"/>
                    </a:lnTo>
                    <a:lnTo>
                      <a:pt x="3" y="7"/>
                    </a:lnTo>
                    <a:lnTo>
                      <a:pt x="3" y="7"/>
                    </a:lnTo>
                    <a:lnTo>
                      <a:pt x="5" y="7"/>
                    </a:lnTo>
                    <a:lnTo>
                      <a:pt x="5" y="7"/>
                    </a:lnTo>
                    <a:lnTo>
                      <a:pt x="5" y="7"/>
                    </a:lnTo>
                    <a:lnTo>
                      <a:pt x="5" y="6"/>
                    </a:lnTo>
                    <a:lnTo>
                      <a:pt x="5" y="6"/>
                    </a:lnTo>
                    <a:lnTo>
                      <a:pt x="5" y="6"/>
                    </a:lnTo>
                    <a:lnTo>
                      <a:pt x="6" y="6"/>
                    </a:lnTo>
                    <a:lnTo>
                      <a:pt x="6" y="6"/>
                    </a:lnTo>
                    <a:lnTo>
                      <a:pt x="6" y="6"/>
                    </a:lnTo>
                    <a:lnTo>
                      <a:pt x="6" y="5"/>
                    </a:lnTo>
                    <a:lnTo>
                      <a:pt x="6" y="5"/>
                    </a:lnTo>
                    <a:lnTo>
                      <a:pt x="6" y="5"/>
                    </a:lnTo>
                    <a:lnTo>
                      <a:pt x="7" y="5"/>
                    </a:lnTo>
                    <a:lnTo>
                      <a:pt x="7" y="5"/>
                    </a:lnTo>
                    <a:lnTo>
                      <a:pt x="7" y="5"/>
                    </a:lnTo>
                    <a:lnTo>
                      <a:pt x="7" y="3"/>
                    </a:lnTo>
                    <a:lnTo>
                      <a:pt x="7" y="3"/>
                    </a:lnTo>
                    <a:lnTo>
                      <a:pt x="8" y="3"/>
                    </a:lnTo>
                    <a:lnTo>
                      <a:pt x="8" y="3"/>
                    </a:lnTo>
                    <a:lnTo>
                      <a:pt x="8" y="3"/>
                    </a:lnTo>
                    <a:lnTo>
                      <a:pt x="8" y="3"/>
                    </a:lnTo>
                    <a:lnTo>
                      <a:pt x="8" y="3"/>
                    </a:lnTo>
                    <a:lnTo>
                      <a:pt x="10" y="2"/>
                    </a:lnTo>
                    <a:lnTo>
                      <a:pt x="10" y="2"/>
                    </a:lnTo>
                    <a:lnTo>
                      <a:pt x="10" y="2"/>
                    </a:lnTo>
                    <a:lnTo>
                      <a:pt x="10" y="2"/>
                    </a:lnTo>
                    <a:lnTo>
                      <a:pt x="10" y="2"/>
                    </a:lnTo>
                    <a:lnTo>
                      <a:pt x="11" y="2"/>
                    </a:lnTo>
                    <a:lnTo>
                      <a:pt x="11" y="2"/>
                    </a:lnTo>
                    <a:lnTo>
                      <a:pt x="11" y="2"/>
                    </a:lnTo>
                    <a:lnTo>
                      <a:pt x="11" y="2"/>
                    </a:lnTo>
                    <a:lnTo>
                      <a:pt x="11" y="1"/>
                    </a:lnTo>
                    <a:lnTo>
                      <a:pt x="12" y="1"/>
                    </a:lnTo>
                    <a:lnTo>
                      <a:pt x="12" y="1"/>
                    </a:lnTo>
                    <a:lnTo>
                      <a:pt x="12" y="1"/>
                    </a:lnTo>
                    <a:lnTo>
                      <a:pt x="12" y="1"/>
                    </a:lnTo>
                    <a:lnTo>
                      <a:pt x="12" y="1"/>
                    </a:lnTo>
                    <a:lnTo>
                      <a:pt x="13" y="1"/>
                    </a:lnTo>
                    <a:lnTo>
                      <a:pt x="13" y="1"/>
                    </a:lnTo>
                    <a:lnTo>
                      <a:pt x="13" y="1"/>
                    </a:lnTo>
                    <a:lnTo>
                      <a:pt x="13" y="1"/>
                    </a:lnTo>
                    <a:lnTo>
                      <a:pt x="13" y="1"/>
                    </a:lnTo>
                    <a:lnTo>
                      <a:pt x="15" y="1"/>
                    </a:lnTo>
                    <a:lnTo>
                      <a:pt x="15" y="1"/>
                    </a:lnTo>
                    <a:lnTo>
                      <a:pt x="15" y="1"/>
                    </a:lnTo>
                    <a:lnTo>
                      <a:pt x="15" y="1"/>
                    </a:lnTo>
                    <a:lnTo>
                      <a:pt x="16" y="1"/>
                    </a:lnTo>
                    <a:lnTo>
                      <a:pt x="16" y="0"/>
                    </a:lnTo>
                    <a:lnTo>
                      <a:pt x="16" y="0"/>
                    </a:lnTo>
                    <a:lnTo>
                      <a:pt x="16" y="0"/>
                    </a:lnTo>
                    <a:lnTo>
                      <a:pt x="16" y="0"/>
                    </a:lnTo>
                    <a:lnTo>
                      <a:pt x="17" y="0"/>
                    </a:lnTo>
                    <a:lnTo>
                      <a:pt x="17" y="0"/>
                    </a:lnTo>
                    <a:lnTo>
                      <a:pt x="17" y="0"/>
                    </a:lnTo>
                    <a:lnTo>
                      <a:pt x="17" y="0"/>
                    </a:lnTo>
                    <a:lnTo>
                      <a:pt x="17" y="0"/>
                    </a:lnTo>
                    <a:lnTo>
                      <a:pt x="18" y="0"/>
                    </a:lnTo>
                    <a:lnTo>
                      <a:pt x="18" y="0"/>
                    </a:lnTo>
                    <a:lnTo>
                      <a:pt x="18" y="0"/>
                    </a:lnTo>
                    <a:lnTo>
                      <a:pt x="18" y="0"/>
                    </a:lnTo>
                    <a:lnTo>
                      <a:pt x="18" y="1"/>
                    </a:lnTo>
                    <a:lnTo>
                      <a:pt x="20" y="1"/>
                    </a:lnTo>
                    <a:lnTo>
                      <a:pt x="20" y="1"/>
                    </a:lnTo>
                    <a:lnTo>
                      <a:pt x="20" y="1"/>
                    </a:lnTo>
                    <a:lnTo>
                      <a:pt x="20" y="1"/>
                    </a:lnTo>
                    <a:lnTo>
                      <a:pt x="20" y="1"/>
                    </a:lnTo>
                    <a:lnTo>
                      <a:pt x="21" y="1"/>
                    </a:lnTo>
                    <a:lnTo>
                      <a:pt x="21" y="1"/>
                    </a:lnTo>
                    <a:lnTo>
                      <a:pt x="21" y="1"/>
                    </a:lnTo>
                    <a:lnTo>
                      <a:pt x="21" y="1"/>
                    </a:lnTo>
                    <a:lnTo>
                      <a:pt x="21" y="1"/>
                    </a:lnTo>
                    <a:lnTo>
                      <a:pt x="22" y="1"/>
                    </a:lnTo>
                    <a:lnTo>
                      <a:pt x="22" y="1"/>
                    </a:lnTo>
                    <a:lnTo>
                      <a:pt x="22" y="1"/>
                    </a:lnTo>
                    <a:lnTo>
                      <a:pt x="22" y="1"/>
                    </a:lnTo>
                    <a:lnTo>
                      <a:pt x="22" y="1"/>
                    </a:lnTo>
                    <a:lnTo>
                      <a:pt x="23" y="2"/>
                    </a:lnTo>
                    <a:lnTo>
                      <a:pt x="23" y="2"/>
                    </a:lnTo>
                    <a:lnTo>
                      <a:pt x="23" y="2"/>
                    </a:lnTo>
                    <a:lnTo>
                      <a:pt x="23" y="2"/>
                    </a:lnTo>
                    <a:lnTo>
                      <a:pt x="23" y="2"/>
                    </a:lnTo>
                    <a:lnTo>
                      <a:pt x="23" y="2"/>
                    </a:lnTo>
                    <a:lnTo>
                      <a:pt x="25" y="2"/>
                    </a:lnTo>
                    <a:lnTo>
                      <a:pt x="25" y="2"/>
                    </a:lnTo>
                    <a:lnTo>
                      <a:pt x="25" y="2"/>
                    </a:lnTo>
                    <a:lnTo>
                      <a:pt x="25" y="3"/>
                    </a:lnTo>
                    <a:lnTo>
                      <a:pt x="25" y="3"/>
                    </a:lnTo>
                    <a:lnTo>
                      <a:pt x="25" y="3"/>
                    </a:lnTo>
                    <a:lnTo>
                      <a:pt x="26" y="3"/>
                    </a:lnTo>
                    <a:lnTo>
                      <a:pt x="26" y="3"/>
                    </a:lnTo>
                    <a:lnTo>
                      <a:pt x="26" y="3"/>
                    </a:lnTo>
                    <a:lnTo>
                      <a:pt x="26" y="3"/>
                    </a:lnTo>
                    <a:lnTo>
                      <a:pt x="26" y="5"/>
                    </a:lnTo>
                    <a:lnTo>
                      <a:pt x="26" y="5"/>
                    </a:lnTo>
                    <a:lnTo>
                      <a:pt x="26" y="5"/>
                    </a:lnTo>
                    <a:lnTo>
                      <a:pt x="26" y="5"/>
                    </a:lnTo>
                    <a:lnTo>
                      <a:pt x="27" y="5"/>
                    </a:lnTo>
                    <a:lnTo>
                      <a:pt x="27" y="5"/>
                    </a:lnTo>
                    <a:lnTo>
                      <a:pt x="27" y="6"/>
                    </a:lnTo>
                    <a:lnTo>
                      <a:pt x="27" y="6"/>
                    </a:lnTo>
                    <a:lnTo>
                      <a:pt x="27" y="6"/>
                    </a:lnTo>
                    <a:lnTo>
                      <a:pt x="27" y="6"/>
                    </a:lnTo>
                    <a:lnTo>
                      <a:pt x="27" y="6"/>
                    </a:lnTo>
                    <a:lnTo>
                      <a:pt x="27" y="6"/>
                    </a:lnTo>
                    <a:lnTo>
                      <a:pt x="28" y="7"/>
                    </a:lnTo>
                    <a:lnTo>
                      <a:pt x="28" y="7"/>
                    </a:lnTo>
                    <a:lnTo>
                      <a:pt x="28" y="7"/>
                    </a:lnTo>
                    <a:lnTo>
                      <a:pt x="28" y="7"/>
                    </a:lnTo>
                    <a:lnTo>
                      <a:pt x="28" y="7"/>
                    </a:lnTo>
                    <a:lnTo>
                      <a:pt x="28" y="8"/>
                    </a:lnTo>
                    <a:lnTo>
                      <a:pt x="28" y="8"/>
                    </a:lnTo>
                    <a:lnTo>
                      <a:pt x="28" y="8"/>
                    </a:lnTo>
                    <a:lnTo>
                      <a:pt x="28" y="8"/>
                    </a:lnTo>
                    <a:lnTo>
                      <a:pt x="28" y="8"/>
                    </a:lnTo>
                    <a:lnTo>
                      <a:pt x="28" y="10"/>
                    </a:lnTo>
                    <a:lnTo>
                      <a:pt x="28" y="10"/>
                    </a:lnTo>
                    <a:lnTo>
                      <a:pt x="30" y="10"/>
                    </a:lnTo>
                    <a:lnTo>
                      <a:pt x="30" y="10"/>
                    </a:lnTo>
                    <a:lnTo>
                      <a:pt x="30" y="11"/>
                    </a:lnTo>
                    <a:lnTo>
                      <a:pt x="30" y="11"/>
                    </a:lnTo>
                    <a:lnTo>
                      <a:pt x="30" y="11"/>
                    </a:lnTo>
                    <a:lnTo>
                      <a:pt x="30" y="11"/>
                    </a:lnTo>
                    <a:lnTo>
                      <a:pt x="30" y="11"/>
                    </a:lnTo>
                    <a:lnTo>
                      <a:pt x="30" y="12"/>
                    </a:lnTo>
                    <a:lnTo>
                      <a:pt x="30" y="12"/>
                    </a:lnTo>
                    <a:lnTo>
                      <a:pt x="30" y="12"/>
                    </a:lnTo>
                    <a:lnTo>
                      <a:pt x="30" y="12"/>
                    </a:lnTo>
                    <a:lnTo>
                      <a:pt x="30" y="13"/>
                    </a:lnTo>
                    <a:lnTo>
                      <a:pt x="30" y="13"/>
                    </a:lnTo>
                    <a:lnTo>
                      <a:pt x="30" y="13"/>
                    </a:lnTo>
                    <a:lnTo>
                      <a:pt x="30" y="13"/>
                    </a:lnTo>
                    <a:lnTo>
                      <a:pt x="30" y="15"/>
                    </a:lnTo>
                    <a:lnTo>
                      <a:pt x="30" y="15"/>
                    </a:lnTo>
                    <a:lnTo>
                      <a:pt x="30" y="15"/>
                    </a:lnTo>
                    <a:lnTo>
                      <a:pt x="30" y="15"/>
                    </a:lnTo>
                    <a:lnTo>
                      <a:pt x="30" y="16"/>
                    </a:lnTo>
                    <a:lnTo>
                      <a:pt x="30" y="16"/>
                    </a:lnTo>
                    <a:lnTo>
                      <a:pt x="30" y="16"/>
                    </a:lnTo>
                    <a:lnTo>
                      <a:pt x="30" y="16"/>
                    </a:lnTo>
                    <a:lnTo>
                      <a:pt x="30" y="17"/>
                    </a:lnTo>
                    <a:lnTo>
                      <a:pt x="30" y="17"/>
                    </a:lnTo>
                    <a:lnTo>
                      <a:pt x="30" y="17"/>
                    </a:lnTo>
                    <a:lnTo>
                      <a:pt x="30" y="17"/>
                    </a:lnTo>
                    <a:lnTo>
                      <a:pt x="30"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33" name="Freeform 163"/>
              <p:cNvSpPr>
                <a:spLocks/>
              </p:cNvSpPr>
              <p:nvPr/>
            </p:nvSpPr>
            <p:spPr bwMode="auto">
              <a:xfrm>
                <a:off x="2324" y="2152"/>
                <a:ext cx="31" cy="35"/>
              </a:xfrm>
              <a:custGeom>
                <a:avLst/>
                <a:gdLst>
                  <a:gd name="T0" fmla="*/ 31 w 31"/>
                  <a:gd name="T1" fmla="*/ 19 h 35"/>
                  <a:gd name="T2" fmla="*/ 31 w 31"/>
                  <a:gd name="T3" fmla="*/ 20 h 35"/>
                  <a:gd name="T4" fmla="*/ 30 w 31"/>
                  <a:gd name="T5" fmla="*/ 23 h 35"/>
                  <a:gd name="T6" fmla="*/ 30 w 31"/>
                  <a:gd name="T7" fmla="*/ 24 h 35"/>
                  <a:gd name="T8" fmla="*/ 29 w 31"/>
                  <a:gd name="T9" fmla="*/ 26 h 35"/>
                  <a:gd name="T10" fmla="*/ 28 w 31"/>
                  <a:gd name="T11" fmla="*/ 28 h 35"/>
                  <a:gd name="T12" fmla="*/ 26 w 31"/>
                  <a:gd name="T13" fmla="*/ 29 h 35"/>
                  <a:gd name="T14" fmla="*/ 25 w 31"/>
                  <a:gd name="T15" fmla="*/ 30 h 35"/>
                  <a:gd name="T16" fmla="*/ 24 w 31"/>
                  <a:gd name="T17" fmla="*/ 31 h 35"/>
                  <a:gd name="T18" fmla="*/ 23 w 31"/>
                  <a:gd name="T19" fmla="*/ 33 h 35"/>
                  <a:gd name="T20" fmla="*/ 21 w 31"/>
                  <a:gd name="T21" fmla="*/ 34 h 35"/>
                  <a:gd name="T22" fmla="*/ 20 w 31"/>
                  <a:gd name="T23" fmla="*/ 34 h 35"/>
                  <a:gd name="T24" fmla="*/ 19 w 31"/>
                  <a:gd name="T25" fmla="*/ 35 h 35"/>
                  <a:gd name="T26" fmla="*/ 16 w 31"/>
                  <a:gd name="T27" fmla="*/ 35 h 35"/>
                  <a:gd name="T28" fmla="*/ 15 w 31"/>
                  <a:gd name="T29" fmla="*/ 35 h 35"/>
                  <a:gd name="T30" fmla="*/ 14 w 31"/>
                  <a:gd name="T31" fmla="*/ 35 h 35"/>
                  <a:gd name="T32" fmla="*/ 11 w 31"/>
                  <a:gd name="T33" fmla="*/ 35 h 35"/>
                  <a:gd name="T34" fmla="*/ 10 w 31"/>
                  <a:gd name="T35" fmla="*/ 34 h 35"/>
                  <a:gd name="T36" fmla="*/ 9 w 31"/>
                  <a:gd name="T37" fmla="*/ 34 h 35"/>
                  <a:gd name="T38" fmla="*/ 8 w 31"/>
                  <a:gd name="T39" fmla="*/ 33 h 35"/>
                  <a:gd name="T40" fmla="*/ 6 w 31"/>
                  <a:gd name="T41" fmla="*/ 31 h 35"/>
                  <a:gd name="T42" fmla="*/ 5 w 31"/>
                  <a:gd name="T43" fmla="*/ 30 h 35"/>
                  <a:gd name="T44" fmla="*/ 4 w 31"/>
                  <a:gd name="T45" fmla="*/ 29 h 35"/>
                  <a:gd name="T46" fmla="*/ 3 w 31"/>
                  <a:gd name="T47" fmla="*/ 28 h 35"/>
                  <a:gd name="T48" fmla="*/ 3 w 31"/>
                  <a:gd name="T49" fmla="*/ 26 h 35"/>
                  <a:gd name="T50" fmla="*/ 1 w 31"/>
                  <a:gd name="T51" fmla="*/ 25 h 35"/>
                  <a:gd name="T52" fmla="*/ 1 w 31"/>
                  <a:gd name="T53" fmla="*/ 23 h 35"/>
                  <a:gd name="T54" fmla="*/ 0 w 31"/>
                  <a:gd name="T55" fmla="*/ 21 h 35"/>
                  <a:gd name="T56" fmla="*/ 0 w 31"/>
                  <a:gd name="T57" fmla="*/ 19 h 35"/>
                  <a:gd name="T58" fmla="*/ 0 w 31"/>
                  <a:gd name="T59" fmla="*/ 18 h 35"/>
                  <a:gd name="T60" fmla="*/ 0 w 31"/>
                  <a:gd name="T61" fmla="*/ 15 h 35"/>
                  <a:gd name="T62" fmla="*/ 1 w 31"/>
                  <a:gd name="T63" fmla="*/ 14 h 35"/>
                  <a:gd name="T64" fmla="*/ 1 w 31"/>
                  <a:gd name="T65" fmla="*/ 13 h 35"/>
                  <a:gd name="T66" fmla="*/ 3 w 31"/>
                  <a:gd name="T67" fmla="*/ 10 h 35"/>
                  <a:gd name="T68" fmla="*/ 3 w 31"/>
                  <a:gd name="T69" fmla="*/ 9 h 35"/>
                  <a:gd name="T70" fmla="*/ 4 w 31"/>
                  <a:gd name="T71" fmla="*/ 8 h 35"/>
                  <a:gd name="T72" fmla="*/ 5 w 31"/>
                  <a:gd name="T73" fmla="*/ 5 h 35"/>
                  <a:gd name="T74" fmla="*/ 6 w 31"/>
                  <a:gd name="T75" fmla="*/ 4 h 35"/>
                  <a:gd name="T76" fmla="*/ 8 w 31"/>
                  <a:gd name="T77" fmla="*/ 3 h 35"/>
                  <a:gd name="T78" fmla="*/ 9 w 31"/>
                  <a:gd name="T79" fmla="*/ 3 h 35"/>
                  <a:gd name="T80" fmla="*/ 10 w 31"/>
                  <a:gd name="T81" fmla="*/ 1 h 35"/>
                  <a:gd name="T82" fmla="*/ 13 w 31"/>
                  <a:gd name="T83" fmla="*/ 0 h 35"/>
                  <a:gd name="T84" fmla="*/ 14 w 31"/>
                  <a:gd name="T85" fmla="*/ 0 h 35"/>
                  <a:gd name="T86" fmla="*/ 15 w 31"/>
                  <a:gd name="T87" fmla="*/ 0 h 35"/>
                  <a:gd name="T88" fmla="*/ 16 w 31"/>
                  <a:gd name="T89" fmla="*/ 0 h 35"/>
                  <a:gd name="T90" fmla="*/ 19 w 31"/>
                  <a:gd name="T91" fmla="*/ 0 h 35"/>
                  <a:gd name="T92" fmla="*/ 20 w 31"/>
                  <a:gd name="T93" fmla="*/ 0 h 35"/>
                  <a:gd name="T94" fmla="*/ 21 w 31"/>
                  <a:gd name="T95" fmla="*/ 0 h 35"/>
                  <a:gd name="T96" fmla="*/ 23 w 31"/>
                  <a:gd name="T97" fmla="*/ 1 h 35"/>
                  <a:gd name="T98" fmla="*/ 24 w 31"/>
                  <a:gd name="T99" fmla="*/ 1 h 35"/>
                  <a:gd name="T100" fmla="*/ 26 w 31"/>
                  <a:gd name="T101" fmla="*/ 3 h 35"/>
                  <a:gd name="T102" fmla="*/ 26 w 31"/>
                  <a:gd name="T103" fmla="*/ 4 h 35"/>
                  <a:gd name="T104" fmla="*/ 28 w 31"/>
                  <a:gd name="T105" fmla="*/ 5 h 35"/>
                  <a:gd name="T106" fmla="*/ 29 w 31"/>
                  <a:gd name="T107" fmla="*/ 6 h 35"/>
                  <a:gd name="T108" fmla="*/ 30 w 31"/>
                  <a:gd name="T109" fmla="*/ 8 h 35"/>
                  <a:gd name="T110" fmla="*/ 30 w 31"/>
                  <a:gd name="T111" fmla="*/ 10 h 35"/>
                  <a:gd name="T112" fmla="*/ 31 w 31"/>
                  <a:gd name="T113" fmla="*/ 11 h 35"/>
                  <a:gd name="T114" fmla="*/ 31 w 31"/>
                  <a:gd name="T115" fmla="*/ 14 h 35"/>
                  <a:gd name="T116" fmla="*/ 31 w 31"/>
                  <a:gd name="T117" fmla="*/ 15 h 35"/>
                  <a:gd name="T118" fmla="*/ 31 w 31"/>
                  <a:gd name="T1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8"/>
                    </a:lnTo>
                    <a:lnTo>
                      <a:pt x="31" y="19"/>
                    </a:lnTo>
                    <a:lnTo>
                      <a:pt x="31" y="19"/>
                    </a:lnTo>
                    <a:lnTo>
                      <a:pt x="31" y="19"/>
                    </a:lnTo>
                    <a:lnTo>
                      <a:pt x="31" y="19"/>
                    </a:lnTo>
                    <a:lnTo>
                      <a:pt x="31" y="20"/>
                    </a:lnTo>
                    <a:lnTo>
                      <a:pt x="31" y="20"/>
                    </a:lnTo>
                    <a:lnTo>
                      <a:pt x="31" y="20"/>
                    </a:lnTo>
                    <a:lnTo>
                      <a:pt x="31" y="20"/>
                    </a:lnTo>
                    <a:lnTo>
                      <a:pt x="31" y="21"/>
                    </a:lnTo>
                    <a:lnTo>
                      <a:pt x="31" y="21"/>
                    </a:lnTo>
                    <a:lnTo>
                      <a:pt x="30" y="21"/>
                    </a:lnTo>
                    <a:lnTo>
                      <a:pt x="30" y="21"/>
                    </a:lnTo>
                    <a:lnTo>
                      <a:pt x="30" y="23"/>
                    </a:lnTo>
                    <a:lnTo>
                      <a:pt x="30" y="23"/>
                    </a:lnTo>
                    <a:lnTo>
                      <a:pt x="30" y="23"/>
                    </a:lnTo>
                    <a:lnTo>
                      <a:pt x="30" y="23"/>
                    </a:lnTo>
                    <a:lnTo>
                      <a:pt x="30" y="24"/>
                    </a:lnTo>
                    <a:lnTo>
                      <a:pt x="30" y="24"/>
                    </a:lnTo>
                    <a:lnTo>
                      <a:pt x="30" y="24"/>
                    </a:lnTo>
                    <a:lnTo>
                      <a:pt x="30" y="24"/>
                    </a:lnTo>
                    <a:lnTo>
                      <a:pt x="30" y="24"/>
                    </a:lnTo>
                    <a:lnTo>
                      <a:pt x="30" y="25"/>
                    </a:lnTo>
                    <a:lnTo>
                      <a:pt x="29" y="25"/>
                    </a:lnTo>
                    <a:lnTo>
                      <a:pt x="29" y="25"/>
                    </a:lnTo>
                    <a:lnTo>
                      <a:pt x="29" y="25"/>
                    </a:lnTo>
                    <a:lnTo>
                      <a:pt x="29" y="26"/>
                    </a:lnTo>
                    <a:lnTo>
                      <a:pt x="29" y="26"/>
                    </a:lnTo>
                    <a:lnTo>
                      <a:pt x="29" y="26"/>
                    </a:lnTo>
                    <a:lnTo>
                      <a:pt x="29" y="26"/>
                    </a:lnTo>
                    <a:lnTo>
                      <a:pt x="29" y="26"/>
                    </a:lnTo>
                    <a:lnTo>
                      <a:pt x="28" y="28"/>
                    </a:lnTo>
                    <a:lnTo>
                      <a:pt x="28" y="28"/>
                    </a:lnTo>
                    <a:lnTo>
                      <a:pt x="28" y="28"/>
                    </a:lnTo>
                    <a:lnTo>
                      <a:pt x="28" y="28"/>
                    </a:lnTo>
                    <a:lnTo>
                      <a:pt x="28" y="28"/>
                    </a:lnTo>
                    <a:lnTo>
                      <a:pt x="28" y="29"/>
                    </a:lnTo>
                    <a:lnTo>
                      <a:pt x="28" y="29"/>
                    </a:lnTo>
                    <a:lnTo>
                      <a:pt x="26" y="29"/>
                    </a:lnTo>
                    <a:lnTo>
                      <a:pt x="26" y="29"/>
                    </a:lnTo>
                    <a:lnTo>
                      <a:pt x="26" y="29"/>
                    </a:lnTo>
                    <a:lnTo>
                      <a:pt x="26" y="30"/>
                    </a:lnTo>
                    <a:lnTo>
                      <a:pt x="26" y="30"/>
                    </a:lnTo>
                    <a:lnTo>
                      <a:pt x="26" y="30"/>
                    </a:lnTo>
                    <a:lnTo>
                      <a:pt x="25" y="30"/>
                    </a:lnTo>
                    <a:lnTo>
                      <a:pt x="25" y="30"/>
                    </a:lnTo>
                    <a:lnTo>
                      <a:pt x="25" y="30"/>
                    </a:lnTo>
                    <a:lnTo>
                      <a:pt x="25" y="31"/>
                    </a:lnTo>
                    <a:lnTo>
                      <a:pt x="25" y="31"/>
                    </a:lnTo>
                    <a:lnTo>
                      <a:pt x="25" y="31"/>
                    </a:lnTo>
                    <a:lnTo>
                      <a:pt x="24" y="31"/>
                    </a:lnTo>
                    <a:lnTo>
                      <a:pt x="24" y="31"/>
                    </a:lnTo>
                    <a:lnTo>
                      <a:pt x="24" y="31"/>
                    </a:lnTo>
                    <a:lnTo>
                      <a:pt x="24" y="31"/>
                    </a:lnTo>
                    <a:lnTo>
                      <a:pt x="24" y="33"/>
                    </a:lnTo>
                    <a:lnTo>
                      <a:pt x="23" y="33"/>
                    </a:lnTo>
                    <a:lnTo>
                      <a:pt x="23" y="33"/>
                    </a:lnTo>
                    <a:lnTo>
                      <a:pt x="23" y="33"/>
                    </a:lnTo>
                    <a:lnTo>
                      <a:pt x="23" y="33"/>
                    </a:lnTo>
                    <a:lnTo>
                      <a:pt x="23" y="33"/>
                    </a:lnTo>
                    <a:lnTo>
                      <a:pt x="23" y="33"/>
                    </a:lnTo>
                    <a:lnTo>
                      <a:pt x="21" y="33"/>
                    </a:lnTo>
                    <a:lnTo>
                      <a:pt x="21" y="34"/>
                    </a:lnTo>
                    <a:lnTo>
                      <a:pt x="21" y="34"/>
                    </a:lnTo>
                    <a:lnTo>
                      <a:pt x="21" y="34"/>
                    </a:lnTo>
                    <a:lnTo>
                      <a:pt x="21" y="34"/>
                    </a:lnTo>
                    <a:lnTo>
                      <a:pt x="20" y="34"/>
                    </a:lnTo>
                    <a:lnTo>
                      <a:pt x="20" y="34"/>
                    </a:lnTo>
                    <a:lnTo>
                      <a:pt x="20" y="34"/>
                    </a:lnTo>
                    <a:lnTo>
                      <a:pt x="20" y="34"/>
                    </a:lnTo>
                    <a:lnTo>
                      <a:pt x="19" y="34"/>
                    </a:lnTo>
                    <a:lnTo>
                      <a:pt x="19" y="34"/>
                    </a:lnTo>
                    <a:lnTo>
                      <a:pt x="19" y="34"/>
                    </a:lnTo>
                    <a:lnTo>
                      <a:pt x="19" y="34"/>
                    </a:lnTo>
                    <a:lnTo>
                      <a:pt x="19" y="35"/>
                    </a:lnTo>
                    <a:lnTo>
                      <a:pt x="18" y="35"/>
                    </a:lnTo>
                    <a:lnTo>
                      <a:pt x="18" y="35"/>
                    </a:lnTo>
                    <a:lnTo>
                      <a:pt x="18" y="35"/>
                    </a:lnTo>
                    <a:lnTo>
                      <a:pt x="18" y="35"/>
                    </a:lnTo>
                    <a:lnTo>
                      <a:pt x="18"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1" y="35"/>
                    </a:lnTo>
                    <a:lnTo>
                      <a:pt x="11" y="35"/>
                    </a:lnTo>
                    <a:lnTo>
                      <a:pt x="11" y="35"/>
                    </a:lnTo>
                    <a:lnTo>
                      <a:pt x="11" y="34"/>
                    </a:lnTo>
                    <a:lnTo>
                      <a:pt x="11" y="34"/>
                    </a:lnTo>
                    <a:lnTo>
                      <a:pt x="10" y="34"/>
                    </a:lnTo>
                    <a:lnTo>
                      <a:pt x="10" y="34"/>
                    </a:lnTo>
                    <a:lnTo>
                      <a:pt x="10" y="34"/>
                    </a:lnTo>
                    <a:lnTo>
                      <a:pt x="10" y="34"/>
                    </a:lnTo>
                    <a:lnTo>
                      <a:pt x="10" y="34"/>
                    </a:lnTo>
                    <a:lnTo>
                      <a:pt x="9" y="34"/>
                    </a:lnTo>
                    <a:lnTo>
                      <a:pt x="9" y="34"/>
                    </a:lnTo>
                    <a:lnTo>
                      <a:pt x="9" y="34"/>
                    </a:lnTo>
                    <a:lnTo>
                      <a:pt x="9" y="34"/>
                    </a:lnTo>
                    <a:lnTo>
                      <a:pt x="9" y="34"/>
                    </a:lnTo>
                    <a:lnTo>
                      <a:pt x="8" y="33"/>
                    </a:lnTo>
                    <a:lnTo>
                      <a:pt x="8" y="33"/>
                    </a:lnTo>
                    <a:lnTo>
                      <a:pt x="8" y="33"/>
                    </a:lnTo>
                    <a:lnTo>
                      <a:pt x="8" y="33"/>
                    </a:lnTo>
                    <a:lnTo>
                      <a:pt x="8" y="33"/>
                    </a:lnTo>
                    <a:lnTo>
                      <a:pt x="8" y="33"/>
                    </a:lnTo>
                    <a:lnTo>
                      <a:pt x="6" y="33"/>
                    </a:lnTo>
                    <a:lnTo>
                      <a:pt x="6" y="33"/>
                    </a:lnTo>
                    <a:lnTo>
                      <a:pt x="6" y="31"/>
                    </a:lnTo>
                    <a:lnTo>
                      <a:pt x="6" y="31"/>
                    </a:lnTo>
                    <a:lnTo>
                      <a:pt x="6" y="31"/>
                    </a:lnTo>
                    <a:lnTo>
                      <a:pt x="6" y="31"/>
                    </a:lnTo>
                    <a:lnTo>
                      <a:pt x="5" y="31"/>
                    </a:lnTo>
                    <a:lnTo>
                      <a:pt x="5" y="31"/>
                    </a:lnTo>
                    <a:lnTo>
                      <a:pt x="5" y="31"/>
                    </a:lnTo>
                    <a:lnTo>
                      <a:pt x="5" y="30"/>
                    </a:lnTo>
                    <a:lnTo>
                      <a:pt x="5" y="30"/>
                    </a:lnTo>
                    <a:lnTo>
                      <a:pt x="5" y="30"/>
                    </a:lnTo>
                    <a:lnTo>
                      <a:pt x="4" y="30"/>
                    </a:lnTo>
                    <a:lnTo>
                      <a:pt x="4" y="30"/>
                    </a:lnTo>
                    <a:lnTo>
                      <a:pt x="4" y="30"/>
                    </a:lnTo>
                    <a:lnTo>
                      <a:pt x="4" y="29"/>
                    </a:lnTo>
                    <a:lnTo>
                      <a:pt x="4" y="29"/>
                    </a:lnTo>
                    <a:lnTo>
                      <a:pt x="4" y="29"/>
                    </a:lnTo>
                    <a:lnTo>
                      <a:pt x="4" y="29"/>
                    </a:lnTo>
                    <a:lnTo>
                      <a:pt x="3" y="29"/>
                    </a:lnTo>
                    <a:lnTo>
                      <a:pt x="3" y="28"/>
                    </a:lnTo>
                    <a:lnTo>
                      <a:pt x="3" y="28"/>
                    </a:lnTo>
                    <a:lnTo>
                      <a:pt x="3" y="28"/>
                    </a:lnTo>
                    <a:lnTo>
                      <a:pt x="3" y="28"/>
                    </a:lnTo>
                    <a:lnTo>
                      <a:pt x="3" y="28"/>
                    </a:lnTo>
                    <a:lnTo>
                      <a:pt x="3" y="26"/>
                    </a:lnTo>
                    <a:lnTo>
                      <a:pt x="3" y="26"/>
                    </a:lnTo>
                    <a:lnTo>
                      <a:pt x="3" y="26"/>
                    </a:lnTo>
                    <a:lnTo>
                      <a:pt x="3" y="26"/>
                    </a:lnTo>
                    <a:lnTo>
                      <a:pt x="1" y="26"/>
                    </a:lnTo>
                    <a:lnTo>
                      <a:pt x="1" y="25"/>
                    </a:lnTo>
                    <a:lnTo>
                      <a:pt x="1" y="25"/>
                    </a:lnTo>
                    <a:lnTo>
                      <a:pt x="1" y="25"/>
                    </a:lnTo>
                    <a:lnTo>
                      <a:pt x="1" y="25"/>
                    </a:lnTo>
                    <a:lnTo>
                      <a:pt x="1" y="24"/>
                    </a:lnTo>
                    <a:lnTo>
                      <a:pt x="1" y="24"/>
                    </a:lnTo>
                    <a:lnTo>
                      <a:pt x="1" y="24"/>
                    </a:lnTo>
                    <a:lnTo>
                      <a:pt x="1" y="24"/>
                    </a:lnTo>
                    <a:lnTo>
                      <a:pt x="1" y="24"/>
                    </a:lnTo>
                    <a:lnTo>
                      <a:pt x="1" y="23"/>
                    </a:lnTo>
                    <a:lnTo>
                      <a:pt x="1" y="23"/>
                    </a:lnTo>
                    <a:lnTo>
                      <a:pt x="1" y="23"/>
                    </a:lnTo>
                    <a:lnTo>
                      <a:pt x="1"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1" y="15"/>
                    </a:lnTo>
                    <a:lnTo>
                      <a:pt x="1" y="15"/>
                    </a:lnTo>
                    <a:lnTo>
                      <a:pt x="1" y="15"/>
                    </a:lnTo>
                    <a:lnTo>
                      <a:pt x="1" y="14"/>
                    </a:lnTo>
                    <a:lnTo>
                      <a:pt x="1" y="14"/>
                    </a:lnTo>
                    <a:lnTo>
                      <a:pt x="1" y="14"/>
                    </a:lnTo>
                    <a:lnTo>
                      <a:pt x="1" y="14"/>
                    </a:lnTo>
                    <a:lnTo>
                      <a:pt x="1" y="13"/>
                    </a:lnTo>
                    <a:lnTo>
                      <a:pt x="1" y="13"/>
                    </a:lnTo>
                    <a:lnTo>
                      <a:pt x="1" y="13"/>
                    </a:lnTo>
                    <a:lnTo>
                      <a:pt x="1" y="13"/>
                    </a:lnTo>
                    <a:lnTo>
                      <a:pt x="1" y="11"/>
                    </a:lnTo>
                    <a:lnTo>
                      <a:pt x="1" y="11"/>
                    </a:lnTo>
                    <a:lnTo>
                      <a:pt x="1" y="11"/>
                    </a:lnTo>
                    <a:lnTo>
                      <a:pt x="1" y="11"/>
                    </a:lnTo>
                    <a:lnTo>
                      <a:pt x="3" y="10"/>
                    </a:lnTo>
                    <a:lnTo>
                      <a:pt x="3" y="10"/>
                    </a:lnTo>
                    <a:lnTo>
                      <a:pt x="3" y="10"/>
                    </a:lnTo>
                    <a:lnTo>
                      <a:pt x="3" y="10"/>
                    </a:lnTo>
                    <a:lnTo>
                      <a:pt x="3" y="10"/>
                    </a:lnTo>
                    <a:lnTo>
                      <a:pt x="3" y="9"/>
                    </a:lnTo>
                    <a:lnTo>
                      <a:pt x="3" y="9"/>
                    </a:lnTo>
                    <a:lnTo>
                      <a:pt x="3" y="9"/>
                    </a:lnTo>
                    <a:lnTo>
                      <a:pt x="3" y="9"/>
                    </a:lnTo>
                    <a:lnTo>
                      <a:pt x="4" y="8"/>
                    </a:lnTo>
                    <a:lnTo>
                      <a:pt x="4" y="8"/>
                    </a:lnTo>
                    <a:lnTo>
                      <a:pt x="4" y="8"/>
                    </a:lnTo>
                    <a:lnTo>
                      <a:pt x="4" y="8"/>
                    </a:lnTo>
                    <a:lnTo>
                      <a:pt x="4" y="8"/>
                    </a:lnTo>
                    <a:lnTo>
                      <a:pt x="4" y="6"/>
                    </a:lnTo>
                    <a:lnTo>
                      <a:pt x="4" y="6"/>
                    </a:lnTo>
                    <a:lnTo>
                      <a:pt x="5" y="6"/>
                    </a:lnTo>
                    <a:lnTo>
                      <a:pt x="5" y="6"/>
                    </a:lnTo>
                    <a:lnTo>
                      <a:pt x="5" y="6"/>
                    </a:lnTo>
                    <a:lnTo>
                      <a:pt x="5" y="5"/>
                    </a:lnTo>
                    <a:lnTo>
                      <a:pt x="5" y="5"/>
                    </a:lnTo>
                    <a:lnTo>
                      <a:pt x="5" y="5"/>
                    </a:lnTo>
                    <a:lnTo>
                      <a:pt x="5" y="5"/>
                    </a:lnTo>
                    <a:lnTo>
                      <a:pt x="6" y="5"/>
                    </a:lnTo>
                    <a:lnTo>
                      <a:pt x="6" y="5"/>
                    </a:lnTo>
                    <a:lnTo>
                      <a:pt x="6" y="4"/>
                    </a:lnTo>
                    <a:lnTo>
                      <a:pt x="6" y="4"/>
                    </a:lnTo>
                    <a:lnTo>
                      <a:pt x="6" y="4"/>
                    </a:lnTo>
                    <a:lnTo>
                      <a:pt x="6" y="4"/>
                    </a:lnTo>
                    <a:lnTo>
                      <a:pt x="8" y="4"/>
                    </a:lnTo>
                    <a:lnTo>
                      <a:pt x="8" y="4"/>
                    </a:lnTo>
                    <a:lnTo>
                      <a:pt x="8" y="3"/>
                    </a:lnTo>
                    <a:lnTo>
                      <a:pt x="8" y="3"/>
                    </a:lnTo>
                    <a:lnTo>
                      <a:pt x="8" y="3"/>
                    </a:lnTo>
                    <a:lnTo>
                      <a:pt x="9" y="3"/>
                    </a:lnTo>
                    <a:lnTo>
                      <a:pt x="9" y="3"/>
                    </a:lnTo>
                    <a:lnTo>
                      <a:pt x="9" y="3"/>
                    </a:lnTo>
                    <a:lnTo>
                      <a:pt x="9" y="3"/>
                    </a:lnTo>
                    <a:lnTo>
                      <a:pt x="9" y="1"/>
                    </a:lnTo>
                    <a:lnTo>
                      <a:pt x="10" y="1"/>
                    </a:lnTo>
                    <a:lnTo>
                      <a:pt x="10" y="1"/>
                    </a:lnTo>
                    <a:lnTo>
                      <a:pt x="10" y="1"/>
                    </a:lnTo>
                    <a:lnTo>
                      <a:pt x="10" y="1"/>
                    </a:lnTo>
                    <a:lnTo>
                      <a:pt x="10" y="1"/>
                    </a:lnTo>
                    <a:lnTo>
                      <a:pt x="11" y="1"/>
                    </a:lnTo>
                    <a:lnTo>
                      <a:pt x="11" y="1"/>
                    </a:lnTo>
                    <a:lnTo>
                      <a:pt x="11" y="1"/>
                    </a:lnTo>
                    <a:lnTo>
                      <a:pt x="11" y="1"/>
                    </a:lnTo>
                    <a:lnTo>
                      <a:pt x="11" y="0"/>
                    </a:lnTo>
                    <a:lnTo>
                      <a:pt x="13" y="0"/>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6"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20" y="0"/>
                    </a:lnTo>
                    <a:lnTo>
                      <a:pt x="20" y="0"/>
                    </a:lnTo>
                    <a:lnTo>
                      <a:pt x="20" y="0"/>
                    </a:lnTo>
                    <a:lnTo>
                      <a:pt x="20" y="0"/>
                    </a:lnTo>
                    <a:lnTo>
                      <a:pt x="20" y="0"/>
                    </a:lnTo>
                    <a:lnTo>
                      <a:pt x="21" y="0"/>
                    </a:lnTo>
                    <a:lnTo>
                      <a:pt x="21" y="0"/>
                    </a:lnTo>
                    <a:lnTo>
                      <a:pt x="21" y="0"/>
                    </a:lnTo>
                    <a:lnTo>
                      <a:pt x="21" y="0"/>
                    </a:lnTo>
                    <a:lnTo>
                      <a:pt x="21" y="0"/>
                    </a:lnTo>
                    <a:lnTo>
                      <a:pt x="23" y="0"/>
                    </a:lnTo>
                    <a:lnTo>
                      <a:pt x="23" y="0"/>
                    </a:lnTo>
                    <a:lnTo>
                      <a:pt x="23" y="1"/>
                    </a:lnTo>
                    <a:lnTo>
                      <a:pt x="23" y="1"/>
                    </a:lnTo>
                    <a:lnTo>
                      <a:pt x="23" y="1"/>
                    </a:lnTo>
                    <a:lnTo>
                      <a:pt x="24" y="1"/>
                    </a:lnTo>
                    <a:lnTo>
                      <a:pt x="24" y="1"/>
                    </a:lnTo>
                    <a:lnTo>
                      <a:pt x="24" y="1"/>
                    </a:lnTo>
                    <a:lnTo>
                      <a:pt x="24" y="1"/>
                    </a:lnTo>
                    <a:lnTo>
                      <a:pt x="24" y="1"/>
                    </a:lnTo>
                    <a:lnTo>
                      <a:pt x="24" y="1"/>
                    </a:lnTo>
                    <a:lnTo>
                      <a:pt x="25" y="1"/>
                    </a:lnTo>
                    <a:lnTo>
                      <a:pt x="25" y="3"/>
                    </a:lnTo>
                    <a:lnTo>
                      <a:pt x="25" y="3"/>
                    </a:lnTo>
                    <a:lnTo>
                      <a:pt x="25" y="3"/>
                    </a:lnTo>
                    <a:lnTo>
                      <a:pt x="25" y="3"/>
                    </a:lnTo>
                    <a:lnTo>
                      <a:pt x="26" y="3"/>
                    </a:lnTo>
                    <a:lnTo>
                      <a:pt x="26" y="3"/>
                    </a:lnTo>
                    <a:lnTo>
                      <a:pt x="26" y="3"/>
                    </a:lnTo>
                    <a:lnTo>
                      <a:pt x="26" y="4"/>
                    </a:lnTo>
                    <a:lnTo>
                      <a:pt x="26" y="4"/>
                    </a:lnTo>
                    <a:lnTo>
                      <a:pt x="26" y="4"/>
                    </a:lnTo>
                    <a:lnTo>
                      <a:pt x="26" y="4"/>
                    </a:lnTo>
                    <a:lnTo>
                      <a:pt x="28" y="4"/>
                    </a:lnTo>
                    <a:lnTo>
                      <a:pt x="28" y="4"/>
                    </a:lnTo>
                    <a:lnTo>
                      <a:pt x="28" y="5"/>
                    </a:lnTo>
                    <a:lnTo>
                      <a:pt x="28" y="5"/>
                    </a:lnTo>
                    <a:lnTo>
                      <a:pt x="28" y="5"/>
                    </a:lnTo>
                    <a:lnTo>
                      <a:pt x="28" y="5"/>
                    </a:lnTo>
                    <a:lnTo>
                      <a:pt x="28" y="5"/>
                    </a:lnTo>
                    <a:lnTo>
                      <a:pt x="29" y="5"/>
                    </a:lnTo>
                    <a:lnTo>
                      <a:pt x="29" y="6"/>
                    </a:lnTo>
                    <a:lnTo>
                      <a:pt x="29" y="6"/>
                    </a:lnTo>
                    <a:lnTo>
                      <a:pt x="29" y="6"/>
                    </a:lnTo>
                    <a:lnTo>
                      <a:pt x="29" y="6"/>
                    </a:lnTo>
                    <a:lnTo>
                      <a:pt x="29" y="6"/>
                    </a:lnTo>
                    <a:lnTo>
                      <a:pt x="29" y="8"/>
                    </a:lnTo>
                    <a:lnTo>
                      <a:pt x="29" y="8"/>
                    </a:lnTo>
                    <a:lnTo>
                      <a:pt x="30" y="8"/>
                    </a:lnTo>
                    <a:lnTo>
                      <a:pt x="30" y="8"/>
                    </a:lnTo>
                    <a:lnTo>
                      <a:pt x="30" y="8"/>
                    </a:lnTo>
                    <a:lnTo>
                      <a:pt x="30" y="9"/>
                    </a:lnTo>
                    <a:lnTo>
                      <a:pt x="30" y="9"/>
                    </a:lnTo>
                    <a:lnTo>
                      <a:pt x="30" y="9"/>
                    </a:lnTo>
                    <a:lnTo>
                      <a:pt x="30" y="9"/>
                    </a:lnTo>
                    <a:lnTo>
                      <a:pt x="30" y="10"/>
                    </a:lnTo>
                    <a:lnTo>
                      <a:pt x="30" y="10"/>
                    </a:lnTo>
                    <a:lnTo>
                      <a:pt x="30" y="10"/>
                    </a:lnTo>
                    <a:lnTo>
                      <a:pt x="30" y="10"/>
                    </a:lnTo>
                    <a:lnTo>
                      <a:pt x="30" y="10"/>
                    </a:lnTo>
                    <a:lnTo>
                      <a:pt x="31" y="11"/>
                    </a:lnTo>
                    <a:lnTo>
                      <a:pt x="31" y="11"/>
                    </a:lnTo>
                    <a:lnTo>
                      <a:pt x="31" y="11"/>
                    </a:lnTo>
                    <a:lnTo>
                      <a:pt x="31" y="11"/>
                    </a:lnTo>
                    <a:lnTo>
                      <a:pt x="31" y="13"/>
                    </a:lnTo>
                    <a:lnTo>
                      <a:pt x="31" y="13"/>
                    </a:lnTo>
                    <a:lnTo>
                      <a:pt x="31" y="13"/>
                    </a:lnTo>
                    <a:lnTo>
                      <a:pt x="31" y="13"/>
                    </a:lnTo>
                    <a:lnTo>
                      <a:pt x="31" y="14"/>
                    </a:lnTo>
                    <a:lnTo>
                      <a:pt x="31" y="14"/>
                    </a:lnTo>
                    <a:lnTo>
                      <a:pt x="31" y="14"/>
                    </a:lnTo>
                    <a:lnTo>
                      <a:pt x="31" y="14"/>
                    </a:lnTo>
                    <a:lnTo>
                      <a:pt x="31" y="15"/>
                    </a:lnTo>
                    <a:lnTo>
                      <a:pt x="31" y="15"/>
                    </a:lnTo>
                    <a:lnTo>
                      <a:pt x="31" y="15"/>
                    </a:lnTo>
                    <a:lnTo>
                      <a:pt x="31" y="15"/>
                    </a:lnTo>
                    <a:lnTo>
                      <a:pt x="31" y="15"/>
                    </a:lnTo>
                    <a:lnTo>
                      <a:pt x="31" y="16"/>
                    </a:lnTo>
                    <a:lnTo>
                      <a:pt x="31" y="16"/>
                    </a:lnTo>
                    <a:lnTo>
                      <a:pt x="31" y="16"/>
                    </a:lnTo>
                    <a:lnTo>
                      <a:pt x="31" y="16"/>
                    </a:lnTo>
                    <a:lnTo>
                      <a:pt x="31"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34" name="Freeform 164"/>
              <p:cNvSpPr>
                <a:spLocks/>
              </p:cNvSpPr>
              <p:nvPr/>
            </p:nvSpPr>
            <p:spPr bwMode="auto">
              <a:xfrm>
                <a:off x="2274" y="2265"/>
                <a:ext cx="31" cy="35"/>
              </a:xfrm>
              <a:custGeom>
                <a:avLst/>
                <a:gdLst>
                  <a:gd name="T0" fmla="*/ 31 w 31"/>
                  <a:gd name="T1" fmla="*/ 20 h 35"/>
                  <a:gd name="T2" fmla="*/ 30 w 31"/>
                  <a:gd name="T3" fmla="*/ 21 h 35"/>
                  <a:gd name="T4" fmla="*/ 30 w 31"/>
                  <a:gd name="T5" fmla="*/ 22 h 35"/>
                  <a:gd name="T6" fmla="*/ 29 w 31"/>
                  <a:gd name="T7" fmla="*/ 25 h 35"/>
                  <a:gd name="T8" fmla="*/ 29 w 31"/>
                  <a:gd name="T9" fmla="*/ 26 h 35"/>
                  <a:gd name="T10" fmla="*/ 27 w 31"/>
                  <a:gd name="T11" fmla="*/ 27 h 35"/>
                  <a:gd name="T12" fmla="*/ 26 w 31"/>
                  <a:gd name="T13" fmla="*/ 30 h 35"/>
                  <a:gd name="T14" fmla="*/ 25 w 31"/>
                  <a:gd name="T15" fmla="*/ 31 h 35"/>
                  <a:gd name="T16" fmla="*/ 24 w 31"/>
                  <a:gd name="T17" fmla="*/ 32 h 35"/>
                  <a:gd name="T18" fmla="*/ 22 w 31"/>
                  <a:gd name="T19" fmla="*/ 32 h 35"/>
                  <a:gd name="T20" fmla="*/ 21 w 31"/>
                  <a:gd name="T21" fmla="*/ 34 h 35"/>
                  <a:gd name="T22" fmla="*/ 20 w 31"/>
                  <a:gd name="T23" fmla="*/ 35 h 35"/>
                  <a:gd name="T24" fmla="*/ 17 w 31"/>
                  <a:gd name="T25" fmla="*/ 35 h 35"/>
                  <a:gd name="T26" fmla="*/ 16 w 31"/>
                  <a:gd name="T27" fmla="*/ 35 h 35"/>
                  <a:gd name="T28" fmla="*/ 15 w 31"/>
                  <a:gd name="T29" fmla="*/ 35 h 35"/>
                  <a:gd name="T30" fmla="*/ 14 w 31"/>
                  <a:gd name="T31" fmla="*/ 35 h 35"/>
                  <a:gd name="T32" fmla="*/ 11 w 31"/>
                  <a:gd name="T33" fmla="*/ 35 h 35"/>
                  <a:gd name="T34" fmla="*/ 10 w 31"/>
                  <a:gd name="T35" fmla="*/ 35 h 35"/>
                  <a:gd name="T36" fmla="*/ 9 w 31"/>
                  <a:gd name="T37" fmla="*/ 34 h 35"/>
                  <a:gd name="T38" fmla="*/ 7 w 31"/>
                  <a:gd name="T39" fmla="*/ 34 h 35"/>
                  <a:gd name="T40" fmla="*/ 6 w 31"/>
                  <a:gd name="T41" fmla="*/ 32 h 35"/>
                  <a:gd name="T42" fmla="*/ 5 w 31"/>
                  <a:gd name="T43" fmla="*/ 31 h 35"/>
                  <a:gd name="T44" fmla="*/ 4 w 31"/>
                  <a:gd name="T45" fmla="*/ 30 h 35"/>
                  <a:gd name="T46" fmla="*/ 2 w 31"/>
                  <a:gd name="T47" fmla="*/ 29 h 35"/>
                  <a:gd name="T48" fmla="*/ 1 w 31"/>
                  <a:gd name="T49" fmla="*/ 27 h 35"/>
                  <a:gd name="T50" fmla="*/ 1 w 31"/>
                  <a:gd name="T51" fmla="*/ 25 h 35"/>
                  <a:gd name="T52" fmla="*/ 0 w 31"/>
                  <a:gd name="T53" fmla="*/ 24 h 35"/>
                  <a:gd name="T54" fmla="*/ 0 w 31"/>
                  <a:gd name="T55" fmla="*/ 22 h 35"/>
                  <a:gd name="T56" fmla="*/ 0 w 31"/>
                  <a:gd name="T57" fmla="*/ 20 h 35"/>
                  <a:gd name="T58" fmla="*/ 0 w 31"/>
                  <a:gd name="T59" fmla="*/ 19 h 35"/>
                  <a:gd name="T60" fmla="*/ 0 w 31"/>
                  <a:gd name="T61" fmla="*/ 16 h 35"/>
                  <a:gd name="T62" fmla="*/ 0 w 31"/>
                  <a:gd name="T63" fmla="*/ 15 h 35"/>
                  <a:gd name="T64" fmla="*/ 1 w 31"/>
                  <a:gd name="T65" fmla="*/ 12 h 35"/>
                  <a:gd name="T66" fmla="*/ 1 w 31"/>
                  <a:gd name="T67" fmla="*/ 11 h 35"/>
                  <a:gd name="T68" fmla="*/ 2 w 31"/>
                  <a:gd name="T69" fmla="*/ 9 h 35"/>
                  <a:gd name="T70" fmla="*/ 4 w 31"/>
                  <a:gd name="T71" fmla="*/ 7 h 35"/>
                  <a:gd name="T72" fmla="*/ 4 w 31"/>
                  <a:gd name="T73" fmla="*/ 6 h 35"/>
                  <a:gd name="T74" fmla="*/ 5 w 31"/>
                  <a:gd name="T75" fmla="*/ 5 h 35"/>
                  <a:gd name="T76" fmla="*/ 6 w 31"/>
                  <a:gd name="T77" fmla="*/ 4 h 35"/>
                  <a:gd name="T78" fmla="*/ 9 w 31"/>
                  <a:gd name="T79" fmla="*/ 2 h 35"/>
                  <a:gd name="T80" fmla="*/ 10 w 31"/>
                  <a:gd name="T81" fmla="*/ 2 h 35"/>
                  <a:gd name="T82" fmla="*/ 11 w 31"/>
                  <a:gd name="T83" fmla="*/ 1 h 35"/>
                  <a:gd name="T84" fmla="*/ 12 w 31"/>
                  <a:gd name="T85" fmla="*/ 1 h 35"/>
                  <a:gd name="T86" fmla="*/ 15 w 31"/>
                  <a:gd name="T87" fmla="*/ 0 h 35"/>
                  <a:gd name="T88" fmla="*/ 16 w 31"/>
                  <a:gd name="T89" fmla="*/ 0 h 35"/>
                  <a:gd name="T90" fmla="*/ 17 w 31"/>
                  <a:gd name="T91" fmla="*/ 0 h 35"/>
                  <a:gd name="T92" fmla="*/ 19 w 31"/>
                  <a:gd name="T93" fmla="*/ 0 h 35"/>
                  <a:gd name="T94" fmla="*/ 21 w 31"/>
                  <a:gd name="T95" fmla="*/ 1 h 35"/>
                  <a:gd name="T96" fmla="*/ 22 w 31"/>
                  <a:gd name="T97" fmla="*/ 1 h 35"/>
                  <a:gd name="T98" fmla="*/ 24 w 31"/>
                  <a:gd name="T99" fmla="*/ 2 h 35"/>
                  <a:gd name="T100" fmla="*/ 25 w 31"/>
                  <a:gd name="T101" fmla="*/ 4 h 35"/>
                  <a:gd name="T102" fmla="*/ 26 w 31"/>
                  <a:gd name="T103" fmla="*/ 5 h 35"/>
                  <a:gd name="T104" fmla="*/ 27 w 31"/>
                  <a:gd name="T105" fmla="*/ 6 h 35"/>
                  <a:gd name="T106" fmla="*/ 29 w 31"/>
                  <a:gd name="T107" fmla="*/ 7 h 35"/>
                  <a:gd name="T108" fmla="*/ 29 w 31"/>
                  <a:gd name="T109" fmla="*/ 9 h 35"/>
                  <a:gd name="T110" fmla="*/ 30 w 31"/>
                  <a:gd name="T111" fmla="*/ 10 h 35"/>
                  <a:gd name="T112" fmla="*/ 30 w 31"/>
                  <a:gd name="T113" fmla="*/ 12 h 35"/>
                  <a:gd name="T114" fmla="*/ 31 w 31"/>
                  <a:gd name="T115" fmla="*/ 14 h 35"/>
                  <a:gd name="T116" fmla="*/ 31 w 31"/>
                  <a:gd name="T117" fmla="*/ 16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7"/>
                    </a:moveTo>
                    <a:lnTo>
                      <a:pt x="31" y="19"/>
                    </a:lnTo>
                    <a:lnTo>
                      <a:pt x="31" y="19"/>
                    </a:lnTo>
                    <a:lnTo>
                      <a:pt x="31" y="19"/>
                    </a:lnTo>
                    <a:lnTo>
                      <a:pt x="31" y="19"/>
                    </a:lnTo>
                    <a:lnTo>
                      <a:pt x="31" y="20"/>
                    </a:lnTo>
                    <a:lnTo>
                      <a:pt x="31" y="20"/>
                    </a:lnTo>
                    <a:lnTo>
                      <a:pt x="31" y="20"/>
                    </a:lnTo>
                    <a:lnTo>
                      <a:pt x="31" y="20"/>
                    </a:lnTo>
                    <a:lnTo>
                      <a:pt x="30" y="21"/>
                    </a:lnTo>
                    <a:lnTo>
                      <a:pt x="30" y="21"/>
                    </a:lnTo>
                    <a:lnTo>
                      <a:pt x="30" y="21"/>
                    </a:lnTo>
                    <a:lnTo>
                      <a:pt x="30" y="21"/>
                    </a:lnTo>
                    <a:lnTo>
                      <a:pt x="30" y="22"/>
                    </a:lnTo>
                    <a:lnTo>
                      <a:pt x="30" y="22"/>
                    </a:lnTo>
                    <a:lnTo>
                      <a:pt x="30" y="22"/>
                    </a:lnTo>
                    <a:lnTo>
                      <a:pt x="30" y="22"/>
                    </a:lnTo>
                    <a:lnTo>
                      <a:pt x="30" y="22"/>
                    </a:lnTo>
                    <a:lnTo>
                      <a:pt x="30" y="24"/>
                    </a:lnTo>
                    <a:lnTo>
                      <a:pt x="30" y="24"/>
                    </a:lnTo>
                    <a:lnTo>
                      <a:pt x="30" y="24"/>
                    </a:lnTo>
                    <a:lnTo>
                      <a:pt x="30" y="24"/>
                    </a:lnTo>
                    <a:lnTo>
                      <a:pt x="30" y="25"/>
                    </a:lnTo>
                    <a:lnTo>
                      <a:pt x="29" y="25"/>
                    </a:lnTo>
                    <a:lnTo>
                      <a:pt x="29" y="25"/>
                    </a:lnTo>
                    <a:lnTo>
                      <a:pt x="29" y="25"/>
                    </a:lnTo>
                    <a:lnTo>
                      <a:pt x="29" y="26"/>
                    </a:lnTo>
                    <a:lnTo>
                      <a:pt x="29" y="26"/>
                    </a:lnTo>
                    <a:lnTo>
                      <a:pt x="29" y="26"/>
                    </a:lnTo>
                    <a:lnTo>
                      <a:pt x="29" y="26"/>
                    </a:lnTo>
                    <a:lnTo>
                      <a:pt x="29" y="26"/>
                    </a:lnTo>
                    <a:lnTo>
                      <a:pt x="29" y="27"/>
                    </a:lnTo>
                    <a:lnTo>
                      <a:pt x="27" y="27"/>
                    </a:lnTo>
                    <a:lnTo>
                      <a:pt x="27" y="27"/>
                    </a:lnTo>
                    <a:lnTo>
                      <a:pt x="27" y="27"/>
                    </a:lnTo>
                    <a:lnTo>
                      <a:pt x="27" y="27"/>
                    </a:lnTo>
                    <a:lnTo>
                      <a:pt x="27" y="29"/>
                    </a:lnTo>
                    <a:lnTo>
                      <a:pt x="27" y="29"/>
                    </a:lnTo>
                    <a:lnTo>
                      <a:pt x="27" y="29"/>
                    </a:lnTo>
                    <a:lnTo>
                      <a:pt x="27" y="29"/>
                    </a:lnTo>
                    <a:lnTo>
                      <a:pt x="26" y="29"/>
                    </a:lnTo>
                    <a:lnTo>
                      <a:pt x="26" y="30"/>
                    </a:lnTo>
                    <a:lnTo>
                      <a:pt x="26" y="30"/>
                    </a:lnTo>
                    <a:lnTo>
                      <a:pt x="26" y="30"/>
                    </a:lnTo>
                    <a:lnTo>
                      <a:pt x="26" y="30"/>
                    </a:lnTo>
                    <a:lnTo>
                      <a:pt x="26" y="30"/>
                    </a:lnTo>
                    <a:lnTo>
                      <a:pt x="25" y="31"/>
                    </a:lnTo>
                    <a:lnTo>
                      <a:pt x="25" y="31"/>
                    </a:lnTo>
                    <a:lnTo>
                      <a:pt x="25" y="31"/>
                    </a:lnTo>
                    <a:lnTo>
                      <a:pt x="25" y="31"/>
                    </a:lnTo>
                    <a:lnTo>
                      <a:pt x="25" y="31"/>
                    </a:lnTo>
                    <a:lnTo>
                      <a:pt x="25" y="31"/>
                    </a:lnTo>
                    <a:lnTo>
                      <a:pt x="24" y="31"/>
                    </a:lnTo>
                    <a:lnTo>
                      <a:pt x="24" y="32"/>
                    </a:lnTo>
                    <a:lnTo>
                      <a:pt x="24" y="32"/>
                    </a:lnTo>
                    <a:lnTo>
                      <a:pt x="24" y="32"/>
                    </a:lnTo>
                    <a:lnTo>
                      <a:pt x="24" y="32"/>
                    </a:lnTo>
                    <a:lnTo>
                      <a:pt x="24" y="32"/>
                    </a:lnTo>
                    <a:lnTo>
                      <a:pt x="22" y="32"/>
                    </a:lnTo>
                    <a:lnTo>
                      <a:pt x="22" y="32"/>
                    </a:lnTo>
                    <a:lnTo>
                      <a:pt x="22" y="34"/>
                    </a:lnTo>
                    <a:lnTo>
                      <a:pt x="22" y="34"/>
                    </a:lnTo>
                    <a:lnTo>
                      <a:pt x="22" y="34"/>
                    </a:lnTo>
                    <a:lnTo>
                      <a:pt x="21" y="34"/>
                    </a:lnTo>
                    <a:lnTo>
                      <a:pt x="21" y="34"/>
                    </a:lnTo>
                    <a:lnTo>
                      <a:pt x="21" y="34"/>
                    </a:lnTo>
                    <a:lnTo>
                      <a:pt x="21" y="34"/>
                    </a:lnTo>
                    <a:lnTo>
                      <a:pt x="21" y="34"/>
                    </a:lnTo>
                    <a:lnTo>
                      <a:pt x="20" y="34"/>
                    </a:lnTo>
                    <a:lnTo>
                      <a:pt x="20" y="35"/>
                    </a:lnTo>
                    <a:lnTo>
                      <a:pt x="20" y="35"/>
                    </a:lnTo>
                    <a:lnTo>
                      <a:pt x="20" y="35"/>
                    </a:lnTo>
                    <a:lnTo>
                      <a:pt x="20" y="35"/>
                    </a:lnTo>
                    <a:lnTo>
                      <a:pt x="19" y="35"/>
                    </a:lnTo>
                    <a:lnTo>
                      <a:pt x="19" y="35"/>
                    </a:lnTo>
                    <a:lnTo>
                      <a:pt x="19" y="35"/>
                    </a:lnTo>
                    <a:lnTo>
                      <a:pt x="19" y="35"/>
                    </a:lnTo>
                    <a:lnTo>
                      <a:pt x="17"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1" y="35"/>
                    </a:lnTo>
                    <a:lnTo>
                      <a:pt x="11" y="35"/>
                    </a:lnTo>
                    <a:lnTo>
                      <a:pt x="11" y="35"/>
                    </a:lnTo>
                    <a:lnTo>
                      <a:pt x="11" y="35"/>
                    </a:lnTo>
                    <a:lnTo>
                      <a:pt x="11" y="35"/>
                    </a:lnTo>
                    <a:lnTo>
                      <a:pt x="10" y="35"/>
                    </a:lnTo>
                    <a:lnTo>
                      <a:pt x="10" y="35"/>
                    </a:lnTo>
                    <a:lnTo>
                      <a:pt x="10" y="35"/>
                    </a:lnTo>
                    <a:lnTo>
                      <a:pt x="10" y="35"/>
                    </a:lnTo>
                    <a:lnTo>
                      <a:pt x="10" y="35"/>
                    </a:lnTo>
                    <a:lnTo>
                      <a:pt x="9" y="35"/>
                    </a:lnTo>
                    <a:lnTo>
                      <a:pt x="9" y="35"/>
                    </a:lnTo>
                    <a:lnTo>
                      <a:pt x="9" y="34"/>
                    </a:lnTo>
                    <a:lnTo>
                      <a:pt x="9" y="34"/>
                    </a:lnTo>
                    <a:lnTo>
                      <a:pt x="9" y="34"/>
                    </a:lnTo>
                    <a:lnTo>
                      <a:pt x="7" y="34"/>
                    </a:lnTo>
                    <a:lnTo>
                      <a:pt x="7" y="34"/>
                    </a:lnTo>
                    <a:lnTo>
                      <a:pt x="7" y="34"/>
                    </a:lnTo>
                    <a:lnTo>
                      <a:pt x="7" y="34"/>
                    </a:lnTo>
                    <a:lnTo>
                      <a:pt x="7" y="34"/>
                    </a:lnTo>
                    <a:lnTo>
                      <a:pt x="7" y="34"/>
                    </a:lnTo>
                    <a:lnTo>
                      <a:pt x="6" y="32"/>
                    </a:lnTo>
                    <a:lnTo>
                      <a:pt x="6" y="32"/>
                    </a:lnTo>
                    <a:lnTo>
                      <a:pt x="6" y="32"/>
                    </a:lnTo>
                    <a:lnTo>
                      <a:pt x="6" y="32"/>
                    </a:lnTo>
                    <a:lnTo>
                      <a:pt x="6" y="32"/>
                    </a:lnTo>
                    <a:lnTo>
                      <a:pt x="5" y="32"/>
                    </a:lnTo>
                    <a:lnTo>
                      <a:pt x="5" y="32"/>
                    </a:lnTo>
                    <a:lnTo>
                      <a:pt x="5" y="31"/>
                    </a:lnTo>
                    <a:lnTo>
                      <a:pt x="5" y="31"/>
                    </a:lnTo>
                    <a:lnTo>
                      <a:pt x="5" y="31"/>
                    </a:lnTo>
                    <a:lnTo>
                      <a:pt x="5" y="31"/>
                    </a:lnTo>
                    <a:lnTo>
                      <a:pt x="4" y="31"/>
                    </a:lnTo>
                    <a:lnTo>
                      <a:pt x="4" y="31"/>
                    </a:lnTo>
                    <a:lnTo>
                      <a:pt x="4" y="31"/>
                    </a:lnTo>
                    <a:lnTo>
                      <a:pt x="4" y="30"/>
                    </a:lnTo>
                    <a:lnTo>
                      <a:pt x="4" y="30"/>
                    </a:lnTo>
                    <a:lnTo>
                      <a:pt x="4" y="30"/>
                    </a:lnTo>
                    <a:lnTo>
                      <a:pt x="4" y="30"/>
                    </a:lnTo>
                    <a:lnTo>
                      <a:pt x="2" y="30"/>
                    </a:lnTo>
                    <a:lnTo>
                      <a:pt x="2" y="29"/>
                    </a:lnTo>
                    <a:lnTo>
                      <a:pt x="2" y="29"/>
                    </a:lnTo>
                    <a:lnTo>
                      <a:pt x="2" y="29"/>
                    </a:lnTo>
                    <a:lnTo>
                      <a:pt x="2" y="29"/>
                    </a:lnTo>
                    <a:lnTo>
                      <a:pt x="2" y="29"/>
                    </a:lnTo>
                    <a:lnTo>
                      <a:pt x="2" y="27"/>
                    </a:lnTo>
                    <a:lnTo>
                      <a:pt x="2" y="27"/>
                    </a:lnTo>
                    <a:lnTo>
                      <a:pt x="2" y="27"/>
                    </a:lnTo>
                    <a:lnTo>
                      <a:pt x="1" y="27"/>
                    </a:lnTo>
                    <a:lnTo>
                      <a:pt x="1" y="27"/>
                    </a:lnTo>
                    <a:lnTo>
                      <a:pt x="1" y="26"/>
                    </a:lnTo>
                    <a:lnTo>
                      <a:pt x="1" y="26"/>
                    </a:lnTo>
                    <a:lnTo>
                      <a:pt x="1" y="26"/>
                    </a:lnTo>
                    <a:lnTo>
                      <a:pt x="1" y="26"/>
                    </a:lnTo>
                    <a:lnTo>
                      <a:pt x="1" y="26"/>
                    </a:lnTo>
                    <a:lnTo>
                      <a:pt x="1" y="25"/>
                    </a:lnTo>
                    <a:lnTo>
                      <a:pt x="1" y="25"/>
                    </a:lnTo>
                    <a:lnTo>
                      <a:pt x="1" y="25"/>
                    </a:lnTo>
                    <a:lnTo>
                      <a:pt x="1" y="25"/>
                    </a:lnTo>
                    <a:lnTo>
                      <a:pt x="0" y="24"/>
                    </a:lnTo>
                    <a:lnTo>
                      <a:pt x="0" y="24"/>
                    </a:lnTo>
                    <a:lnTo>
                      <a:pt x="0" y="24"/>
                    </a:lnTo>
                    <a:lnTo>
                      <a:pt x="0" y="24"/>
                    </a:lnTo>
                    <a:lnTo>
                      <a:pt x="0" y="22"/>
                    </a:lnTo>
                    <a:lnTo>
                      <a:pt x="0" y="22"/>
                    </a:lnTo>
                    <a:lnTo>
                      <a:pt x="0" y="22"/>
                    </a:lnTo>
                    <a:lnTo>
                      <a:pt x="0" y="22"/>
                    </a:lnTo>
                    <a:lnTo>
                      <a:pt x="0" y="22"/>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7"/>
                    </a:lnTo>
                    <a:lnTo>
                      <a:pt x="0" y="17"/>
                    </a:lnTo>
                    <a:lnTo>
                      <a:pt x="0" y="17"/>
                    </a:lnTo>
                    <a:lnTo>
                      <a:pt x="0" y="17"/>
                    </a:lnTo>
                    <a:lnTo>
                      <a:pt x="0" y="16"/>
                    </a:lnTo>
                    <a:lnTo>
                      <a:pt x="0" y="16"/>
                    </a:lnTo>
                    <a:lnTo>
                      <a:pt x="0" y="16"/>
                    </a:lnTo>
                    <a:lnTo>
                      <a:pt x="0" y="16"/>
                    </a:lnTo>
                    <a:lnTo>
                      <a:pt x="0" y="15"/>
                    </a:lnTo>
                    <a:lnTo>
                      <a:pt x="0" y="15"/>
                    </a:lnTo>
                    <a:lnTo>
                      <a:pt x="0" y="15"/>
                    </a:lnTo>
                    <a:lnTo>
                      <a:pt x="0" y="15"/>
                    </a:lnTo>
                    <a:lnTo>
                      <a:pt x="0" y="14"/>
                    </a:lnTo>
                    <a:lnTo>
                      <a:pt x="0" y="14"/>
                    </a:lnTo>
                    <a:lnTo>
                      <a:pt x="0" y="14"/>
                    </a:lnTo>
                    <a:lnTo>
                      <a:pt x="0" y="14"/>
                    </a:lnTo>
                    <a:lnTo>
                      <a:pt x="1" y="12"/>
                    </a:lnTo>
                    <a:lnTo>
                      <a:pt x="1" y="12"/>
                    </a:lnTo>
                    <a:lnTo>
                      <a:pt x="1" y="12"/>
                    </a:lnTo>
                    <a:lnTo>
                      <a:pt x="1" y="12"/>
                    </a:lnTo>
                    <a:lnTo>
                      <a:pt x="1" y="12"/>
                    </a:lnTo>
                    <a:lnTo>
                      <a:pt x="1" y="11"/>
                    </a:lnTo>
                    <a:lnTo>
                      <a:pt x="1" y="11"/>
                    </a:lnTo>
                    <a:lnTo>
                      <a:pt x="1" y="11"/>
                    </a:lnTo>
                    <a:lnTo>
                      <a:pt x="1" y="11"/>
                    </a:lnTo>
                    <a:lnTo>
                      <a:pt x="1" y="10"/>
                    </a:lnTo>
                    <a:lnTo>
                      <a:pt x="1" y="10"/>
                    </a:lnTo>
                    <a:lnTo>
                      <a:pt x="2" y="10"/>
                    </a:lnTo>
                    <a:lnTo>
                      <a:pt x="2" y="10"/>
                    </a:lnTo>
                    <a:lnTo>
                      <a:pt x="2" y="9"/>
                    </a:lnTo>
                    <a:lnTo>
                      <a:pt x="2" y="9"/>
                    </a:lnTo>
                    <a:lnTo>
                      <a:pt x="2" y="9"/>
                    </a:lnTo>
                    <a:lnTo>
                      <a:pt x="2" y="9"/>
                    </a:lnTo>
                    <a:lnTo>
                      <a:pt x="2" y="9"/>
                    </a:lnTo>
                    <a:lnTo>
                      <a:pt x="2" y="7"/>
                    </a:lnTo>
                    <a:lnTo>
                      <a:pt x="4" y="7"/>
                    </a:lnTo>
                    <a:lnTo>
                      <a:pt x="4" y="7"/>
                    </a:lnTo>
                    <a:lnTo>
                      <a:pt x="4" y="7"/>
                    </a:lnTo>
                    <a:lnTo>
                      <a:pt x="4" y="7"/>
                    </a:lnTo>
                    <a:lnTo>
                      <a:pt x="4" y="6"/>
                    </a:lnTo>
                    <a:lnTo>
                      <a:pt x="4" y="6"/>
                    </a:lnTo>
                    <a:lnTo>
                      <a:pt x="4" y="6"/>
                    </a:lnTo>
                    <a:lnTo>
                      <a:pt x="5" y="6"/>
                    </a:lnTo>
                    <a:lnTo>
                      <a:pt x="5" y="6"/>
                    </a:lnTo>
                    <a:lnTo>
                      <a:pt x="5" y="6"/>
                    </a:lnTo>
                    <a:lnTo>
                      <a:pt x="5" y="5"/>
                    </a:lnTo>
                    <a:lnTo>
                      <a:pt x="5" y="5"/>
                    </a:lnTo>
                    <a:lnTo>
                      <a:pt x="5" y="5"/>
                    </a:lnTo>
                    <a:lnTo>
                      <a:pt x="6" y="5"/>
                    </a:lnTo>
                    <a:lnTo>
                      <a:pt x="6" y="5"/>
                    </a:lnTo>
                    <a:lnTo>
                      <a:pt x="6" y="4"/>
                    </a:lnTo>
                    <a:lnTo>
                      <a:pt x="6" y="4"/>
                    </a:lnTo>
                    <a:lnTo>
                      <a:pt x="6" y="4"/>
                    </a:lnTo>
                    <a:lnTo>
                      <a:pt x="6" y="4"/>
                    </a:lnTo>
                    <a:lnTo>
                      <a:pt x="7" y="4"/>
                    </a:lnTo>
                    <a:lnTo>
                      <a:pt x="7" y="4"/>
                    </a:lnTo>
                    <a:lnTo>
                      <a:pt x="7" y="4"/>
                    </a:lnTo>
                    <a:lnTo>
                      <a:pt x="7" y="2"/>
                    </a:lnTo>
                    <a:lnTo>
                      <a:pt x="7" y="2"/>
                    </a:lnTo>
                    <a:lnTo>
                      <a:pt x="9" y="2"/>
                    </a:lnTo>
                    <a:lnTo>
                      <a:pt x="9" y="2"/>
                    </a:lnTo>
                    <a:lnTo>
                      <a:pt x="9" y="2"/>
                    </a:lnTo>
                    <a:lnTo>
                      <a:pt x="9" y="2"/>
                    </a:lnTo>
                    <a:lnTo>
                      <a:pt x="9" y="2"/>
                    </a:lnTo>
                    <a:lnTo>
                      <a:pt x="10" y="2"/>
                    </a:lnTo>
                    <a:lnTo>
                      <a:pt x="10" y="2"/>
                    </a:lnTo>
                    <a:lnTo>
                      <a:pt x="10" y="1"/>
                    </a:lnTo>
                    <a:lnTo>
                      <a:pt x="10" y="1"/>
                    </a:lnTo>
                    <a:lnTo>
                      <a:pt x="10" y="1"/>
                    </a:lnTo>
                    <a:lnTo>
                      <a:pt x="11" y="1"/>
                    </a:lnTo>
                    <a:lnTo>
                      <a:pt x="11" y="1"/>
                    </a:lnTo>
                    <a:lnTo>
                      <a:pt x="11" y="1"/>
                    </a:lnTo>
                    <a:lnTo>
                      <a:pt x="11" y="1"/>
                    </a:lnTo>
                    <a:lnTo>
                      <a:pt x="11" y="1"/>
                    </a:lnTo>
                    <a:lnTo>
                      <a:pt x="12" y="1"/>
                    </a:lnTo>
                    <a:lnTo>
                      <a:pt x="12" y="1"/>
                    </a:lnTo>
                    <a:lnTo>
                      <a:pt x="12" y="1"/>
                    </a:lnTo>
                    <a:lnTo>
                      <a:pt x="12" y="1"/>
                    </a:lnTo>
                    <a:lnTo>
                      <a:pt x="12"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0"/>
                    </a:lnTo>
                    <a:lnTo>
                      <a:pt x="19" y="0"/>
                    </a:lnTo>
                    <a:lnTo>
                      <a:pt x="19" y="0"/>
                    </a:lnTo>
                    <a:lnTo>
                      <a:pt x="19" y="0"/>
                    </a:lnTo>
                    <a:lnTo>
                      <a:pt x="20" y="0"/>
                    </a:lnTo>
                    <a:lnTo>
                      <a:pt x="20" y="1"/>
                    </a:lnTo>
                    <a:lnTo>
                      <a:pt x="20" y="1"/>
                    </a:lnTo>
                    <a:lnTo>
                      <a:pt x="20" y="1"/>
                    </a:lnTo>
                    <a:lnTo>
                      <a:pt x="20" y="1"/>
                    </a:lnTo>
                    <a:lnTo>
                      <a:pt x="21" y="1"/>
                    </a:lnTo>
                    <a:lnTo>
                      <a:pt x="21" y="1"/>
                    </a:lnTo>
                    <a:lnTo>
                      <a:pt x="21" y="1"/>
                    </a:lnTo>
                    <a:lnTo>
                      <a:pt x="21" y="1"/>
                    </a:lnTo>
                    <a:lnTo>
                      <a:pt x="21" y="1"/>
                    </a:lnTo>
                    <a:lnTo>
                      <a:pt x="22" y="1"/>
                    </a:lnTo>
                    <a:lnTo>
                      <a:pt x="22" y="1"/>
                    </a:lnTo>
                    <a:lnTo>
                      <a:pt x="22" y="1"/>
                    </a:lnTo>
                    <a:lnTo>
                      <a:pt x="22" y="2"/>
                    </a:lnTo>
                    <a:lnTo>
                      <a:pt x="22" y="2"/>
                    </a:lnTo>
                    <a:lnTo>
                      <a:pt x="24" y="2"/>
                    </a:lnTo>
                    <a:lnTo>
                      <a:pt x="24" y="2"/>
                    </a:lnTo>
                    <a:lnTo>
                      <a:pt x="24" y="2"/>
                    </a:lnTo>
                    <a:lnTo>
                      <a:pt x="24" y="2"/>
                    </a:lnTo>
                    <a:lnTo>
                      <a:pt x="24" y="2"/>
                    </a:lnTo>
                    <a:lnTo>
                      <a:pt x="24" y="2"/>
                    </a:lnTo>
                    <a:lnTo>
                      <a:pt x="25" y="2"/>
                    </a:lnTo>
                    <a:lnTo>
                      <a:pt x="25" y="4"/>
                    </a:lnTo>
                    <a:lnTo>
                      <a:pt x="25" y="4"/>
                    </a:lnTo>
                    <a:lnTo>
                      <a:pt x="25" y="4"/>
                    </a:lnTo>
                    <a:lnTo>
                      <a:pt x="25" y="4"/>
                    </a:lnTo>
                    <a:lnTo>
                      <a:pt x="26" y="4"/>
                    </a:lnTo>
                    <a:lnTo>
                      <a:pt x="26" y="4"/>
                    </a:lnTo>
                    <a:lnTo>
                      <a:pt x="26" y="4"/>
                    </a:lnTo>
                    <a:lnTo>
                      <a:pt x="26" y="5"/>
                    </a:lnTo>
                    <a:lnTo>
                      <a:pt x="26" y="5"/>
                    </a:lnTo>
                    <a:lnTo>
                      <a:pt x="26" y="5"/>
                    </a:lnTo>
                    <a:lnTo>
                      <a:pt x="26" y="5"/>
                    </a:lnTo>
                    <a:lnTo>
                      <a:pt x="27" y="5"/>
                    </a:lnTo>
                    <a:lnTo>
                      <a:pt x="27" y="6"/>
                    </a:lnTo>
                    <a:lnTo>
                      <a:pt x="27" y="6"/>
                    </a:lnTo>
                    <a:lnTo>
                      <a:pt x="27" y="6"/>
                    </a:lnTo>
                    <a:lnTo>
                      <a:pt x="27" y="6"/>
                    </a:lnTo>
                    <a:lnTo>
                      <a:pt x="27" y="6"/>
                    </a:lnTo>
                    <a:lnTo>
                      <a:pt x="27" y="6"/>
                    </a:lnTo>
                    <a:lnTo>
                      <a:pt x="29" y="7"/>
                    </a:lnTo>
                    <a:lnTo>
                      <a:pt x="29" y="7"/>
                    </a:lnTo>
                    <a:lnTo>
                      <a:pt x="29" y="7"/>
                    </a:lnTo>
                    <a:lnTo>
                      <a:pt x="29" y="7"/>
                    </a:lnTo>
                    <a:lnTo>
                      <a:pt x="29" y="7"/>
                    </a:lnTo>
                    <a:lnTo>
                      <a:pt x="29" y="9"/>
                    </a:lnTo>
                    <a:lnTo>
                      <a:pt x="29" y="9"/>
                    </a:lnTo>
                    <a:lnTo>
                      <a:pt x="29" y="9"/>
                    </a:lnTo>
                    <a:lnTo>
                      <a:pt x="29" y="9"/>
                    </a:lnTo>
                    <a:lnTo>
                      <a:pt x="30" y="9"/>
                    </a:lnTo>
                    <a:lnTo>
                      <a:pt x="30" y="10"/>
                    </a:lnTo>
                    <a:lnTo>
                      <a:pt x="30" y="10"/>
                    </a:lnTo>
                    <a:lnTo>
                      <a:pt x="30" y="10"/>
                    </a:lnTo>
                    <a:lnTo>
                      <a:pt x="30" y="10"/>
                    </a:lnTo>
                    <a:lnTo>
                      <a:pt x="30" y="11"/>
                    </a:lnTo>
                    <a:lnTo>
                      <a:pt x="30" y="11"/>
                    </a:lnTo>
                    <a:lnTo>
                      <a:pt x="30" y="11"/>
                    </a:lnTo>
                    <a:lnTo>
                      <a:pt x="30" y="11"/>
                    </a:lnTo>
                    <a:lnTo>
                      <a:pt x="30" y="12"/>
                    </a:lnTo>
                    <a:lnTo>
                      <a:pt x="30" y="12"/>
                    </a:lnTo>
                    <a:lnTo>
                      <a:pt x="30" y="12"/>
                    </a:lnTo>
                    <a:lnTo>
                      <a:pt x="30" y="12"/>
                    </a:lnTo>
                    <a:lnTo>
                      <a:pt x="30" y="12"/>
                    </a:lnTo>
                    <a:lnTo>
                      <a:pt x="30"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7"/>
                    </a:lnTo>
                    <a:lnTo>
                      <a:pt x="31" y="17"/>
                    </a:lnTo>
                    <a:lnTo>
                      <a:pt x="31" y="17"/>
                    </a:lnTo>
                    <a:lnTo>
                      <a:pt x="31" y="1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35" name="Freeform 165"/>
              <p:cNvSpPr>
                <a:spLocks/>
              </p:cNvSpPr>
              <p:nvPr/>
            </p:nvSpPr>
            <p:spPr bwMode="auto">
              <a:xfrm>
                <a:off x="5935" y="2227"/>
                <a:ext cx="31" cy="37"/>
              </a:xfrm>
              <a:custGeom>
                <a:avLst/>
                <a:gdLst>
                  <a:gd name="T0" fmla="*/ 31 w 31"/>
                  <a:gd name="T1" fmla="*/ 20 h 37"/>
                  <a:gd name="T2" fmla="*/ 31 w 31"/>
                  <a:gd name="T3" fmla="*/ 22 h 37"/>
                  <a:gd name="T4" fmla="*/ 31 w 31"/>
                  <a:gd name="T5" fmla="*/ 23 h 37"/>
                  <a:gd name="T6" fmla="*/ 30 w 31"/>
                  <a:gd name="T7" fmla="*/ 25 h 37"/>
                  <a:gd name="T8" fmla="*/ 30 w 31"/>
                  <a:gd name="T9" fmla="*/ 27 h 37"/>
                  <a:gd name="T10" fmla="*/ 30 w 31"/>
                  <a:gd name="T11" fmla="*/ 28 h 37"/>
                  <a:gd name="T12" fmla="*/ 28 w 31"/>
                  <a:gd name="T13" fmla="*/ 30 h 37"/>
                  <a:gd name="T14" fmla="*/ 27 w 31"/>
                  <a:gd name="T15" fmla="*/ 32 h 37"/>
                  <a:gd name="T16" fmla="*/ 26 w 31"/>
                  <a:gd name="T17" fmla="*/ 33 h 37"/>
                  <a:gd name="T18" fmla="*/ 25 w 31"/>
                  <a:gd name="T19" fmla="*/ 34 h 37"/>
                  <a:gd name="T20" fmla="*/ 23 w 31"/>
                  <a:gd name="T21" fmla="*/ 34 h 37"/>
                  <a:gd name="T22" fmla="*/ 22 w 31"/>
                  <a:gd name="T23" fmla="*/ 35 h 37"/>
                  <a:gd name="T24" fmla="*/ 21 w 31"/>
                  <a:gd name="T25" fmla="*/ 35 h 37"/>
                  <a:gd name="T26" fmla="*/ 20 w 31"/>
                  <a:gd name="T27" fmla="*/ 35 h 37"/>
                  <a:gd name="T28" fmla="*/ 17 w 31"/>
                  <a:gd name="T29" fmla="*/ 37 h 37"/>
                  <a:gd name="T30" fmla="*/ 16 w 31"/>
                  <a:gd name="T31" fmla="*/ 37 h 37"/>
                  <a:gd name="T32" fmla="*/ 15 w 31"/>
                  <a:gd name="T33" fmla="*/ 35 h 37"/>
                  <a:gd name="T34" fmla="*/ 13 w 31"/>
                  <a:gd name="T35" fmla="*/ 35 h 37"/>
                  <a:gd name="T36" fmla="*/ 11 w 31"/>
                  <a:gd name="T37" fmla="*/ 34 h 37"/>
                  <a:gd name="T38" fmla="*/ 10 w 31"/>
                  <a:gd name="T39" fmla="*/ 34 h 37"/>
                  <a:gd name="T40" fmla="*/ 8 w 31"/>
                  <a:gd name="T41" fmla="*/ 33 h 37"/>
                  <a:gd name="T42" fmla="*/ 7 w 31"/>
                  <a:gd name="T43" fmla="*/ 32 h 37"/>
                  <a:gd name="T44" fmla="*/ 6 w 31"/>
                  <a:gd name="T45" fmla="*/ 30 h 37"/>
                  <a:gd name="T46" fmla="*/ 5 w 31"/>
                  <a:gd name="T47" fmla="*/ 29 h 37"/>
                  <a:gd name="T48" fmla="*/ 3 w 31"/>
                  <a:gd name="T49" fmla="*/ 28 h 37"/>
                  <a:gd name="T50" fmla="*/ 2 w 31"/>
                  <a:gd name="T51" fmla="*/ 25 h 37"/>
                  <a:gd name="T52" fmla="*/ 1 w 31"/>
                  <a:gd name="T53" fmla="*/ 24 h 37"/>
                  <a:gd name="T54" fmla="*/ 1 w 31"/>
                  <a:gd name="T55" fmla="*/ 22 h 37"/>
                  <a:gd name="T56" fmla="*/ 0 w 31"/>
                  <a:gd name="T57" fmla="*/ 20 h 37"/>
                  <a:gd name="T58" fmla="*/ 0 w 31"/>
                  <a:gd name="T59" fmla="*/ 19 h 37"/>
                  <a:gd name="T60" fmla="*/ 0 w 31"/>
                  <a:gd name="T61" fmla="*/ 17 h 37"/>
                  <a:gd name="T62" fmla="*/ 0 w 31"/>
                  <a:gd name="T63" fmla="*/ 15 h 37"/>
                  <a:gd name="T64" fmla="*/ 0 w 31"/>
                  <a:gd name="T65" fmla="*/ 13 h 37"/>
                  <a:gd name="T66" fmla="*/ 0 w 31"/>
                  <a:gd name="T67" fmla="*/ 12 h 37"/>
                  <a:gd name="T68" fmla="*/ 0 w 31"/>
                  <a:gd name="T69" fmla="*/ 9 h 37"/>
                  <a:gd name="T70" fmla="*/ 1 w 31"/>
                  <a:gd name="T71" fmla="*/ 8 h 37"/>
                  <a:gd name="T72" fmla="*/ 1 w 31"/>
                  <a:gd name="T73" fmla="*/ 7 h 37"/>
                  <a:gd name="T74" fmla="*/ 2 w 31"/>
                  <a:gd name="T75" fmla="*/ 5 h 37"/>
                  <a:gd name="T76" fmla="*/ 3 w 31"/>
                  <a:gd name="T77" fmla="*/ 4 h 37"/>
                  <a:gd name="T78" fmla="*/ 5 w 31"/>
                  <a:gd name="T79" fmla="*/ 3 h 37"/>
                  <a:gd name="T80" fmla="*/ 6 w 31"/>
                  <a:gd name="T81" fmla="*/ 2 h 37"/>
                  <a:gd name="T82" fmla="*/ 7 w 31"/>
                  <a:gd name="T83" fmla="*/ 2 h 37"/>
                  <a:gd name="T84" fmla="*/ 8 w 31"/>
                  <a:gd name="T85" fmla="*/ 0 h 37"/>
                  <a:gd name="T86" fmla="*/ 11 w 31"/>
                  <a:gd name="T87" fmla="*/ 0 h 37"/>
                  <a:gd name="T88" fmla="*/ 12 w 31"/>
                  <a:gd name="T89" fmla="*/ 0 h 37"/>
                  <a:gd name="T90" fmla="*/ 13 w 31"/>
                  <a:gd name="T91" fmla="*/ 0 h 37"/>
                  <a:gd name="T92" fmla="*/ 15 w 31"/>
                  <a:gd name="T93" fmla="*/ 0 h 37"/>
                  <a:gd name="T94" fmla="*/ 17 w 31"/>
                  <a:gd name="T95" fmla="*/ 2 h 37"/>
                  <a:gd name="T96" fmla="*/ 18 w 31"/>
                  <a:gd name="T97" fmla="*/ 2 h 37"/>
                  <a:gd name="T98" fmla="*/ 20 w 31"/>
                  <a:gd name="T99" fmla="*/ 3 h 37"/>
                  <a:gd name="T100" fmla="*/ 22 w 31"/>
                  <a:gd name="T101" fmla="*/ 4 h 37"/>
                  <a:gd name="T102" fmla="*/ 23 w 31"/>
                  <a:gd name="T103" fmla="*/ 4 h 37"/>
                  <a:gd name="T104" fmla="*/ 25 w 31"/>
                  <a:gd name="T105" fmla="*/ 7 h 37"/>
                  <a:gd name="T106" fmla="*/ 26 w 31"/>
                  <a:gd name="T107" fmla="*/ 8 h 37"/>
                  <a:gd name="T108" fmla="*/ 27 w 31"/>
                  <a:gd name="T109" fmla="*/ 9 h 37"/>
                  <a:gd name="T110" fmla="*/ 28 w 31"/>
                  <a:gd name="T111" fmla="*/ 10 h 37"/>
                  <a:gd name="T112" fmla="*/ 28 w 31"/>
                  <a:gd name="T113" fmla="*/ 13 h 37"/>
                  <a:gd name="T114" fmla="*/ 30 w 31"/>
                  <a:gd name="T115" fmla="*/ 14 h 37"/>
                  <a:gd name="T116" fmla="*/ 30 w 31"/>
                  <a:gd name="T117" fmla="*/ 17 h 37"/>
                  <a:gd name="T118" fmla="*/ 31 w 31"/>
                  <a:gd name="T1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7">
                    <a:moveTo>
                      <a:pt x="31" y="18"/>
                    </a:moveTo>
                    <a:lnTo>
                      <a:pt x="31" y="19"/>
                    </a:lnTo>
                    <a:lnTo>
                      <a:pt x="31" y="19"/>
                    </a:lnTo>
                    <a:lnTo>
                      <a:pt x="31" y="19"/>
                    </a:lnTo>
                    <a:lnTo>
                      <a:pt x="31" y="19"/>
                    </a:lnTo>
                    <a:lnTo>
                      <a:pt x="31" y="20"/>
                    </a:lnTo>
                    <a:lnTo>
                      <a:pt x="31" y="20"/>
                    </a:lnTo>
                    <a:lnTo>
                      <a:pt x="31" y="20"/>
                    </a:lnTo>
                    <a:lnTo>
                      <a:pt x="31" y="20"/>
                    </a:lnTo>
                    <a:lnTo>
                      <a:pt x="31" y="22"/>
                    </a:lnTo>
                    <a:lnTo>
                      <a:pt x="31" y="22"/>
                    </a:lnTo>
                    <a:lnTo>
                      <a:pt x="31" y="22"/>
                    </a:lnTo>
                    <a:lnTo>
                      <a:pt x="31" y="22"/>
                    </a:lnTo>
                    <a:lnTo>
                      <a:pt x="31" y="22"/>
                    </a:lnTo>
                    <a:lnTo>
                      <a:pt x="31" y="23"/>
                    </a:lnTo>
                    <a:lnTo>
                      <a:pt x="31" y="23"/>
                    </a:lnTo>
                    <a:lnTo>
                      <a:pt x="31" y="23"/>
                    </a:lnTo>
                    <a:lnTo>
                      <a:pt x="31" y="23"/>
                    </a:lnTo>
                    <a:lnTo>
                      <a:pt x="31" y="24"/>
                    </a:lnTo>
                    <a:lnTo>
                      <a:pt x="31" y="24"/>
                    </a:lnTo>
                    <a:lnTo>
                      <a:pt x="31" y="24"/>
                    </a:lnTo>
                    <a:lnTo>
                      <a:pt x="31" y="24"/>
                    </a:lnTo>
                    <a:lnTo>
                      <a:pt x="31" y="25"/>
                    </a:lnTo>
                    <a:lnTo>
                      <a:pt x="30" y="25"/>
                    </a:lnTo>
                    <a:lnTo>
                      <a:pt x="30" y="25"/>
                    </a:lnTo>
                    <a:lnTo>
                      <a:pt x="30" y="25"/>
                    </a:lnTo>
                    <a:lnTo>
                      <a:pt x="30" y="27"/>
                    </a:lnTo>
                    <a:lnTo>
                      <a:pt x="30" y="27"/>
                    </a:lnTo>
                    <a:lnTo>
                      <a:pt x="30" y="27"/>
                    </a:lnTo>
                    <a:lnTo>
                      <a:pt x="30" y="27"/>
                    </a:lnTo>
                    <a:lnTo>
                      <a:pt x="30" y="27"/>
                    </a:lnTo>
                    <a:lnTo>
                      <a:pt x="30" y="28"/>
                    </a:lnTo>
                    <a:lnTo>
                      <a:pt x="30" y="28"/>
                    </a:lnTo>
                    <a:lnTo>
                      <a:pt x="30" y="28"/>
                    </a:lnTo>
                    <a:lnTo>
                      <a:pt x="30" y="28"/>
                    </a:lnTo>
                    <a:lnTo>
                      <a:pt x="30" y="28"/>
                    </a:lnTo>
                    <a:lnTo>
                      <a:pt x="28" y="29"/>
                    </a:lnTo>
                    <a:lnTo>
                      <a:pt x="28" y="29"/>
                    </a:lnTo>
                    <a:lnTo>
                      <a:pt x="28" y="29"/>
                    </a:lnTo>
                    <a:lnTo>
                      <a:pt x="28" y="29"/>
                    </a:lnTo>
                    <a:lnTo>
                      <a:pt x="28" y="29"/>
                    </a:lnTo>
                    <a:lnTo>
                      <a:pt x="28" y="30"/>
                    </a:lnTo>
                    <a:lnTo>
                      <a:pt x="28" y="30"/>
                    </a:lnTo>
                    <a:lnTo>
                      <a:pt x="28" y="30"/>
                    </a:lnTo>
                    <a:lnTo>
                      <a:pt x="28" y="30"/>
                    </a:lnTo>
                    <a:lnTo>
                      <a:pt x="27" y="30"/>
                    </a:lnTo>
                    <a:lnTo>
                      <a:pt x="27" y="32"/>
                    </a:lnTo>
                    <a:lnTo>
                      <a:pt x="27" y="32"/>
                    </a:lnTo>
                    <a:lnTo>
                      <a:pt x="27" y="32"/>
                    </a:lnTo>
                    <a:lnTo>
                      <a:pt x="27" y="32"/>
                    </a:lnTo>
                    <a:lnTo>
                      <a:pt x="27" y="32"/>
                    </a:lnTo>
                    <a:lnTo>
                      <a:pt x="27" y="32"/>
                    </a:lnTo>
                    <a:lnTo>
                      <a:pt x="26" y="33"/>
                    </a:lnTo>
                    <a:lnTo>
                      <a:pt x="26" y="33"/>
                    </a:lnTo>
                    <a:lnTo>
                      <a:pt x="26" y="33"/>
                    </a:lnTo>
                    <a:lnTo>
                      <a:pt x="26" y="33"/>
                    </a:lnTo>
                    <a:lnTo>
                      <a:pt x="26" y="33"/>
                    </a:lnTo>
                    <a:lnTo>
                      <a:pt x="26" y="33"/>
                    </a:lnTo>
                    <a:lnTo>
                      <a:pt x="26" y="33"/>
                    </a:lnTo>
                    <a:lnTo>
                      <a:pt x="25" y="34"/>
                    </a:lnTo>
                    <a:lnTo>
                      <a:pt x="25" y="34"/>
                    </a:lnTo>
                    <a:lnTo>
                      <a:pt x="25" y="34"/>
                    </a:lnTo>
                    <a:lnTo>
                      <a:pt x="25" y="34"/>
                    </a:lnTo>
                    <a:lnTo>
                      <a:pt x="25" y="34"/>
                    </a:lnTo>
                    <a:lnTo>
                      <a:pt x="25" y="34"/>
                    </a:lnTo>
                    <a:lnTo>
                      <a:pt x="23" y="34"/>
                    </a:lnTo>
                    <a:lnTo>
                      <a:pt x="23" y="34"/>
                    </a:lnTo>
                    <a:lnTo>
                      <a:pt x="23" y="34"/>
                    </a:lnTo>
                    <a:lnTo>
                      <a:pt x="23" y="35"/>
                    </a:lnTo>
                    <a:lnTo>
                      <a:pt x="23" y="35"/>
                    </a:lnTo>
                    <a:lnTo>
                      <a:pt x="22" y="35"/>
                    </a:lnTo>
                    <a:lnTo>
                      <a:pt x="22" y="35"/>
                    </a:lnTo>
                    <a:lnTo>
                      <a:pt x="22" y="35"/>
                    </a:lnTo>
                    <a:lnTo>
                      <a:pt x="22" y="35"/>
                    </a:lnTo>
                    <a:lnTo>
                      <a:pt x="22" y="35"/>
                    </a:lnTo>
                    <a:lnTo>
                      <a:pt x="21" y="35"/>
                    </a:lnTo>
                    <a:lnTo>
                      <a:pt x="21" y="35"/>
                    </a:lnTo>
                    <a:lnTo>
                      <a:pt x="21" y="35"/>
                    </a:lnTo>
                    <a:lnTo>
                      <a:pt x="21" y="35"/>
                    </a:lnTo>
                    <a:lnTo>
                      <a:pt x="21" y="35"/>
                    </a:lnTo>
                    <a:lnTo>
                      <a:pt x="20" y="35"/>
                    </a:lnTo>
                    <a:lnTo>
                      <a:pt x="20" y="35"/>
                    </a:lnTo>
                    <a:lnTo>
                      <a:pt x="20" y="35"/>
                    </a:lnTo>
                    <a:lnTo>
                      <a:pt x="20" y="35"/>
                    </a:lnTo>
                    <a:lnTo>
                      <a:pt x="20" y="35"/>
                    </a:lnTo>
                    <a:lnTo>
                      <a:pt x="18" y="37"/>
                    </a:lnTo>
                    <a:lnTo>
                      <a:pt x="18" y="37"/>
                    </a:lnTo>
                    <a:lnTo>
                      <a:pt x="18" y="37"/>
                    </a:lnTo>
                    <a:lnTo>
                      <a:pt x="18" y="37"/>
                    </a:lnTo>
                    <a:lnTo>
                      <a:pt x="17" y="37"/>
                    </a:lnTo>
                    <a:lnTo>
                      <a:pt x="17" y="37"/>
                    </a:lnTo>
                    <a:lnTo>
                      <a:pt x="17" y="37"/>
                    </a:lnTo>
                    <a:lnTo>
                      <a:pt x="17" y="37"/>
                    </a:lnTo>
                    <a:lnTo>
                      <a:pt x="17" y="37"/>
                    </a:lnTo>
                    <a:lnTo>
                      <a:pt x="16" y="37"/>
                    </a:lnTo>
                    <a:lnTo>
                      <a:pt x="16" y="37"/>
                    </a:lnTo>
                    <a:lnTo>
                      <a:pt x="16" y="35"/>
                    </a:lnTo>
                    <a:lnTo>
                      <a:pt x="16" y="35"/>
                    </a:lnTo>
                    <a:lnTo>
                      <a:pt x="16" y="35"/>
                    </a:lnTo>
                    <a:lnTo>
                      <a:pt x="15" y="35"/>
                    </a:lnTo>
                    <a:lnTo>
                      <a:pt x="15" y="35"/>
                    </a:lnTo>
                    <a:lnTo>
                      <a:pt x="15" y="35"/>
                    </a:lnTo>
                    <a:lnTo>
                      <a:pt x="15" y="35"/>
                    </a:lnTo>
                    <a:lnTo>
                      <a:pt x="13" y="35"/>
                    </a:lnTo>
                    <a:lnTo>
                      <a:pt x="13" y="35"/>
                    </a:lnTo>
                    <a:lnTo>
                      <a:pt x="13" y="35"/>
                    </a:lnTo>
                    <a:lnTo>
                      <a:pt x="13" y="35"/>
                    </a:lnTo>
                    <a:lnTo>
                      <a:pt x="13" y="35"/>
                    </a:lnTo>
                    <a:lnTo>
                      <a:pt x="12" y="35"/>
                    </a:lnTo>
                    <a:lnTo>
                      <a:pt x="12" y="35"/>
                    </a:lnTo>
                    <a:lnTo>
                      <a:pt x="12" y="35"/>
                    </a:lnTo>
                    <a:lnTo>
                      <a:pt x="12" y="35"/>
                    </a:lnTo>
                    <a:lnTo>
                      <a:pt x="11" y="35"/>
                    </a:lnTo>
                    <a:lnTo>
                      <a:pt x="11" y="34"/>
                    </a:lnTo>
                    <a:lnTo>
                      <a:pt x="11" y="34"/>
                    </a:lnTo>
                    <a:lnTo>
                      <a:pt x="11" y="34"/>
                    </a:lnTo>
                    <a:lnTo>
                      <a:pt x="11" y="34"/>
                    </a:lnTo>
                    <a:lnTo>
                      <a:pt x="10" y="34"/>
                    </a:lnTo>
                    <a:lnTo>
                      <a:pt x="10" y="34"/>
                    </a:lnTo>
                    <a:lnTo>
                      <a:pt x="10" y="34"/>
                    </a:lnTo>
                    <a:lnTo>
                      <a:pt x="10" y="34"/>
                    </a:lnTo>
                    <a:lnTo>
                      <a:pt x="10" y="34"/>
                    </a:lnTo>
                    <a:lnTo>
                      <a:pt x="8" y="33"/>
                    </a:lnTo>
                    <a:lnTo>
                      <a:pt x="8" y="33"/>
                    </a:lnTo>
                    <a:lnTo>
                      <a:pt x="8" y="33"/>
                    </a:lnTo>
                    <a:lnTo>
                      <a:pt x="8" y="33"/>
                    </a:lnTo>
                    <a:lnTo>
                      <a:pt x="8" y="33"/>
                    </a:lnTo>
                    <a:lnTo>
                      <a:pt x="7" y="33"/>
                    </a:lnTo>
                    <a:lnTo>
                      <a:pt x="7" y="33"/>
                    </a:lnTo>
                    <a:lnTo>
                      <a:pt x="7" y="32"/>
                    </a:lnTo>
                    <a:lnTo>
                      <a:pt x="7" y="32"/>
                    </a:lnTo>
                    <a:lnTo>
                      <a:pt x="7" y="32"/>
                    </a:lnTo>
                    <a:lnTo>
                      <a:pt x="6" y="32"/>
                    </a:lnTo>
                    <a:lnTo>
                      <a:pt x="6" y="32"/>
                    </a:lnTo>
                    <a:lnTo>
                      <a:pt x="6" y="32"/>
                    </a:lnTo>
                    <a:lnTo>
                      <a:pt x="6" y="30"/>
                    </a:lnTo>
                    <a:lnTo>
                      <a:pt x="6" y="30"/>
                    </a:lnTo>
                    <a:lnTo>
                      <a:pt x="6" y="30"/>
                    </a:lnTo>
                    <a:lnTo>
                      <a:pt x="5" y="30"/>
                    </a:lnTo>
                    <a:lnTo>
                      <a:pt x="5" y="30"/>
                    </a:lnTo>
                    <a:lnTo>
                      <a:pt x="5" y="29"/>
                    </a:lnTo>
                    <a:lnTo>
                      <a:pt x="5" y="29"/>
                    </a:lnTo>
                    <a:lnTo>
                      <a:pt x="5" y="29"/>
                    </a:lnTo>
                    <a:lnTo>
                      <a:pt x="5" y="29"/>
                    </a:lnTo>
                    <a:lnTo>
                      <a:pt x="3" y="29"/>
                    </a:lnTo>
                    <a:lnTo>
                      <a:pt x="3" y="28"/>
                    </a:lnTo>
                    <a:lnTo>
                      <a:pt x="3" y="28"/>
                    </a:lnTo>
                    <a:lnTo>
                      <a:pt x="3" y="28"/>
                    </a:lnTo>
                    <a:lnTo>
                      <a:pt x="3" y="28"/>
                    </a:lnTo>
                    <a:lnTo>
                      <a:pt x="3" y="28"/>
                    </a:lnTo>
                    <a:lnTo>
                      <a:pt x="3" y="27"/>
                    </a:lnTo>
                    <a:lnTo>
                      <a:pt x="2" y="27"/>
                    </a:lnTo>
                    <a:lnTo>
                      <a:pt x="2" y="27"/>
                    </a:lnTo>
                    <a:lnTo>
                      <a:pt x="2" y="27"/>
                    </a:lnTo>
                    <a:lnTo>
                      <a:pt x="2" y="27"/>
                    </a:lnTo>
                    <a:lnTo>
                      <a:pt x="2" y="25"/>
                    </a:lnTo>
                    <a:lnTo>
                      <a:pt x="2" y="25"/>
                    </a:lnTo>
                    <a:lnTo>
                      <a:pt x="2" y="25"/>
                    </a:lnTo>
                    <a:lnTo>
                      <a:pt x="2" y="25"/>
                    </a:lnTo>
                    <a:lnTo>
                      <a:pt x="1" y="24"/>
                    </a:lnTo>
                    <a:lnTo>
                      <a:pt x="1" y="24"/>
                    </a:lnTo>
                    <a:lnTo>
                      <a:pt x="1" y="24"/>
                    </a:lnTo>
                    <a:lnTo>
                      <a:pt x="1" y="24"/>
                    </a:lnTo>
                    <a:lnTo>
                      <a:pt x="1" y="23"/>
                    </a:lnTo>
                    <a:lnTo>
                      <a:pt x="1" y="23"/>
                    </a:lnTo>
                    <a:lnTo>
                      <a:pt x="1" y="23"/>
                    </a:lnTo>
                    <a:lnTo>
                      <a:pt x="1" y="23"/>
                    </a:lnTo>
                    <a:lnTo>
                      <a:pt x="1" y="22"/>
                    </a:lnTo>
                    <a:lnTo>
                      <a:pt x="1"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0"/>
                    </a:lnTo>
                    <a:lnTo>
                      <a:pt x="0" y="10"/>
                    </a:lnTo>
                    <a:lnTo>
                      <a:pt x="0" y="10"/>
                    </a:lnTo>
                    <a:lnTo>
                      <a:pt x="0" y="10"/>
                    </a:lnTo>
                    <a:lnTo>
                      <a:pt x="0" y="10"/>
                    </a:lnTo>
                    <a:lnTo>
                      <a:pt x="0" y="9"/>
                    </a:lnTo>
                    <a:lnTo>
                      <a:pt x="0" y="9"/>
                    </a:lnTo>
                    <a:lnTo>
                      <a:pt x="0" y="9"/>
                    </a:lnTo>
                    <a:lnTo>
                      <a:pt x="1" y="9"/>
                    </a:lnTo>
                    <a:lnTo>
                      <a:pt x="1" y="8"/>
                    </a:lnTo>
                    <a:lnTo>
                      <a:pt x="1" y="8"/>
                    </a:lnTo>
                    <a:lnTo>
                      <a:pt x="1" y="8"/>
                    </a:lnTo>
                    <a:lnTo>
                      <a:pt x="1" y="8"/>
                    </a:lnTo>
                    <a:lnTo>
                      <a:pt x="1" y="8"/>
                    </a:lnTo>
                    <a:lnTo>
                      <a:pt x="1" y="7"/>
                    </a:lnTo>
                    <a:lnTo>
                      <a:pt x="1" y="7"/>
                    </a:lnTo>
                    <a:lnTo>
                      <a:pt x="1" y="7"/>
                    </a:lnTo>
                    <a:lnTo>
                      <a:pt x="1" y="7"/>
                    </a:lnTo>
                    <a:lnTo>
                      <a:pt x="2" y="7"/>
                    </a:lnTo>
                    <a:lnTo>
                      <a:pt x="2" y="7"/>
                    </a:lnTo>
                    <a:lnTo>
                      <a:pt x="2" y="5"/>
                    </a:lnTo>
                    <a:lnTo>
                      <a:pt x="2" y="5"/>
                    </a:lnTo>
                    <a:lnTo>
                      <a:pt x="2" y="5"/>
                    </a:lnTo>
                    <a:lnTo>
                      <a:pt x="2" y="5"/>
                    </a:lnTo>
                    <a:lnTo>
                      <a:pt x="2" y="5"/>
                    </a:lnTo>
                    <a:lnTo>
                      <a:pt x="2" y="4"/>
                    </a:lnTo>
                    <a:lnTo>
                      <a:pt x="3" y="4"/>
                    </a:lnTo>
                    <a:lnTo>
                      <a:pt x="3" y="4"/>
                    </a:lnTo>
                    <a:lnTo>
                      <a:pt x="3" y="4"/>
                    </a:lnTo>
                    <a:lnTo>
                      <a:pt x="3" y="4"/>
                    </a:lnTo>
                    <a:lnTo>
                      <a:pt x="3" y="4"/>
                    </a:lnTo>
                    <a:lnTo>
                      <a:pt x="3" y="4"/>
                    </a:lnTo>
                    <a:lnTo>
                      <a:pt x="3" y="3"/>
                    </a:lnTo>
                    <a:lnTo>
                      <a:pt x="5" y="3"/>
                    </a:lnTo>
                    <a:lnTo>
                      <a:pt x="5" y="3"/>
                    </a:lnTo>
                    <a:lnTo>
                      <a:pt x="5" y="3"/>
                    </a:lnTo>
                    <a:lnTo>
                      <a:pt x="5" y="3"/>
                    </a:lnTo>
                    <a:lnTo>
                      <a:pt x="5" y="3"/>
                    </a:lnTo>
                    <a:lnTo>
                      <a:pt x="5" y="3"/>
                    </a:lnTo>
                    <a:lnTo>
                      <a:pt x="6" y="3"/>
                    </a:lnTo>
                    <a:lnTo>
                      <a:pt x="6" y="2"/>
                    </a:lnTo>
                    <a:lnTo>
                      <a:pt x="6" y="2"/>
                    </a:lnTo>
                    <a:lnTo>
                      <a:pt x="6" y="2"/>
                    </a:lnTo>
                    <a:lnTo>
                      <a:pt x="6" y="2"/>
                    </a:lnTo>
                    <a:lnTo>
                      <a:pt x="7" y="2"/>
                    </a:lnTo>
                    <a:lnTo>
                      <a:pt x="7" y="2"/>
                    </a:lnTo>
                    <a:lnTo>
                      <a:pt x="7" y="2"/>
                    </a:lnTo>
                    <a:lnTo>
                      <a:pt x="7" y="2"/>
                    </a:lnTo>
                    <a:lnTo>
                      <a:pt x="7" y="2"/>
                    </a:lnTo>
                    <a:lnTo>
                      <a:pt x="7" y="2"/>
                    </a:lnTo>
                    <a:lnTo>
                      <a:pt x="8" y="2"/>
                    </a:lnTo>
                    <a:lnTo>
                      <a:pt x="8" y="0"/>
                    </a:lnTo>
                    <a:lnTo>
                      <a:pt x="8" y="0"/>
                    </a:lnTo>
                    <a:lnTo>
                      <a:pt x="8" y="0"/>
                    </a:lnTo>
                    <a:lnTo>
                      <a:pt x="8"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2" y="0"/>
                    </a:lnTo>
                    <a:lnTo>
                      <a:pt x="13" y="0"/>
                    </a:lnTo>
                    <a:lnTo>
                      <a:pt x="13" y="0"/>
                    </a:lnTo>
                    <a:lnTo>
                      <a:pt x="13" y="0"/>
                    </a:lnTo>
                    <a:lnTo>
                      <a:pt x="13" y="0"/>
                    </a:lnTo>
                    <a:lnTo>
                      <a:pt x="15" y="0"/>
                    </a:lnTo>
                    <a:lnTo>
                      <a:pt x="15" y="0"/>
                    </a:lnTo>
                    <a:lnTo>
                      <a:pt x="15" y="0"/>
                    </a:lnTo>
                    <a:lnTo>
                      <a:pt x="15" y="0"/>
                    </a:lnTo>
                    <a:lnTo>
                      <a:pt x="15" y="0"/>
                    </a:lnTo>
                    <a:lnTo>
                      <a:pt x="16" y="0"/>
                    </a:lnTo>
                    <a:lnTo>
                      <a:pt x="16" y="0"/>
                    </a:lnTo>
                    <a:lnTo>
                      <a:pt x="16" y="0"/>
                    </a:lnTo>
                    <a:lnTo>
                      <a:pt x="16" y="0"/>
                    </a:lnTo>
                    <a:lnTo>
                      <a:pt x="17" y="2"/>
                    </a:lnTo>
                    <a:lnTo>
                      <a:pt x="17" y="2"/>
                    </a:lnTo>
                    <a:lnTo>
                      <a:pt x="17" y="2"/>
                    </a:lnTo>
                    <a:lnTo>
                      <a:pt x="17" y="2"/>
                    </a:lnTo>
                    <a:lnTo>
                      <a:pt x="17" y="2"/>
                    </a:lnTo>
                    <a:lnTo>
                      <a:pt x="18" y="2"/>
                    </a:lnTo>
                    <a:lnTo>
                      <a:pt x="18" y="2"/>
                    </a:lnTo>
                    <a:lnTo>
                      <a:pt x="18" y="2"/>
                    </a:lnTo>
                    <a:lnTo>
                      <a:pt x="18" y="2"/>
                    </a:lnTo>
                    <a:lnTo>
                      <a:pt x="18" y="2"/>
                    </a:lnTo>
                    <a:lnTo>
                      <a:pt x="20" y="2"/>
                    </a:lnTo>
                    <a:lnTo>
                      <a:pt x="20" y="3"/>
                    </a:lnTo>
                    <a:lnTo>
                      <a:pt x="20" y="3"/>
                    </a:lnTo>
                    <a:lnTo>
                      <a:pt x="20" y="3"/>
                    </a:lnTo>
                    <a:lnTo>
                      <a:pt x="21" y="3"/>
                    </a:lnTo>
                    <a:lnTo>
                      <a:pt x="21" y="3"/>
                    </a:lnTo>
                    <a:lnTo>
                      <a:pt x="21" y="3"/>
                    </a:lnTo>
                    <a:lnTo>
                      <a:pt x="21" y="3"/>
                    </a:lnTo>
                    <a:lnTo>
                      <a:pt x="21" y="3"/>
                    </a:lnTo>
                    <a:lnTo>
                      <a:pt x="22" y="4"/>
                    </a:lnTo>
                    <a:lnTo>
                      <a:pt x="22" y="4"/>
                    </a:lnTo>
                    <a:lnTo>
                      <a:pt x="22" y="4"/>
                    </a:lnTo>
                    <a:lnTo>
                      <a:pt x="22" y="4"/>
                    </a:lnTo>
                    <a:lnTo>
                      <a:pt x="22" y="4"/>
                    </a:lnTo>
                    <a:lnTo>
                      <a:pt x="22" y="4"/>
                    </a:lnTo>
                    <a:lnTo>
                      <a:pt x="23" y="4"/>
                    </a:lnTo>
                    <a:lnTo>
                      <a:pt x="23" y="5"/>
                    </a:lnTo>
                    <a:lnTo>
                      <a:pt x="23" y="5"/>
                    </a:lnTo>
                    <a:lnTo>
                      <a:pt x="23" y="5"/>
                    </a:lnTo>
                    <a:lnTo>
                      <a:pt x="23" y="5"/>
                    </a:lnTo>
                    <a:lnTo>
                      <a:pt x="25" y="5"/>
                    </a:lnTo>
                    <a:lnTo>
                      <a:pt x="25" y="7"/>
                    </a:lnTo>
                    <a:lnTo>
                      <a:pt x="25" y="7"/>
                    </a:lnTo>
                    <a:lnTo>
                      <a:pt x="25" y="7"/>
                    </a:lnTo>
                    <a:lnTo>
                      <a:pt x="25" y="7"/>
                    </a:lnTo>
                    <a:lnTo>
                      <a:pt x="25" y="7"/>
                    </a:lnTo>
                    <a:lnTo>
                      <a:pt x="26" y="7"/>
                    </a:lnTo>
                    <a:lnTo>
                      <a:pt x="26" y="8"/>
                    </a:lnTo>
                    <a:lnTo>
                      <a:pt x="26" y="8"/>
                    </a:lnTo>
                    <a:lnTo>
                      <a:pt x="26" y="8"/>
                    </a:lnTo>
                    <a:lnTo>
                      <a:pt x="26" y="8"/>
                    </a:lnTo>
                    <a:lnTo>
                      <a:pt x="26" y="8"/>
                    </a:lnTo>
                    <a:lnTo>
                      <a:pt x="27" y="9"/>
                    </a:lnTo>
                    <a:lnTo>
                      <a:pt x="27" y="9"/>
                    </a:lnTo>
                    <a:lnTo>
                      <a:pt x="27" y="9"/>
                    </a:lnTo>
                    <a:lnTo>
                      <a:pt x="27" y="9"/>
                    </a:lnTo>
                    <a:lnTo>
                      <a:pt x="27" y="10"/>
                    </a:lnTo>
                    <a:lnTo>
                      <a:pt x="27" y="10"/>
                    </a:lnTo>
                    <a:lnTo>
                      <a:pt x="27" y="10"/>
                    </a:lnTo>
                    <a:lnTo>
                      <a:pt x="28" y="10"/>
                    </a:lnTo>
                    <a:lnTo>
                      <a:pt x="28" y="10"/>
                    </a:lnTo>
                    <a:lnTo>
                      <a:pt x="28" y="12"/>
                    </a:lnTo>
                    <a:lnTo>
                      <a:pt x="28" y="12"/>
                    </a:lnTo>
                    <a:lnTo>
                      <a:pt x="28" y="12"/>
                    </a:lnTo>
                    <a:lnTo>
                      <a:pt x="28" y="12"/>
                    </a:lnTo>
                    <a:lnTo>
                      <a:pt x="28" y="13"/>
                    </a:lnTo>
                    <a:lnTo>
                      <a:pt x="28" y="13"/>
                    </a:lnTo>
                    <a:lnTo>
                      <a:pt x="28" y="13"/>
                    </a:lnTo>
                    <a:lnTo>
                      <a:pt x="30" y="13"/>
                    </a:lnTo>
                    <a:lnTo>
                      <a:pt x="30" y="14"/>
                    </a:lnTo>
                    <a:lnTo>
                      <a:pt x="30" y="14"/>
                    </a:lnTo>
                    <a:lnTo>
                      <a:pt x="30" y="14"/>
                    </a:lnTo>
                    <a:lnTo>
                      <a:pt x="30" y="14"/>
                    </a:lnTo>
                    <a:lnTo>
                      <a:pt x="30" y="15"/>
                    </a:lnTo>
                    <a:lnTo>
                      <a:pt x="30" y="15"/>
                    </a:lnTo>
                    <a:lnTo>
                      <a:pt x="30" y="15"/>
                    </a:lnTo>
                    <a:lnTo>
                      <a:pt x="30" y="15"/>
                    </a:lnTo>
                    <a:lnTo>
                      <a:pt x="30" y="17"/>
                    </a:lnTo>
                    <a:lnTo>
                      <a:pt x="30" y="17"/>
                    </a:lnTo>
                    <a:lnTo>
                      <a:pt x="30" y="17"/>
                    </a:lnTo>
                    <a:lnTo>
                      <a:pt x="30" y="17"/>
                    </a:lnTo>
                    <a:lnTo>
                      <a:pt x="30" y="18"/>
                    </a:lnTo>
                    <a:lnTo>
                      <a:pt x="31" y="18"/>
                    </a:lnTo>
                    <a:lnTo>
                      <a:pt x="31" y="18"/>
                    </a:lnTo>
                    <a:lnTo>
                      <a:pt x="31"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36" name="Freeform 166"/>
              <p:cNvSpPr>
                <a:spLocks/>
              </p:cNvSpPr>
              <p:nvPr/>
            </p:nvSpPr>
            <p:spPr bwMode="auto">
              <a:xfrm>
                <a:off x="6025" y="2347"/>
                <a:ext cx="32" cy="37"/>
              </a:xfrm>
              <a:custGeom>
                <a:avLst/>
                <a:gdLst>
                  <a:gd name="T0" fmla="*/ 32 w 32"/>
                  <a:gd name="T1" fmla="*/ 20 h 37"/>
                  <a:gd name="T2" fmla="*/ 31 w 32"/>
                  <a:gd name="T3" fmla="*/ 22 h 37"/>
                  <a:gd name="T4" fmla="*/ 31 w 32"/>
                  <a:gd name="T5" fmla="*/ 24 h 37"/>
                  <a:gd name="T6" fmla="*/ 31 w 32"/>
                  <a:gd name="T7" fmla="*/ 25 h 37"/>
                  <a:gd name="T8" fmla="*/ 30 w 32"/>
                  <a:gd name="T9" fmla="*/ 27 h 37"/>
                  <a:gd name="T10" fmla="*/ 30 w 32"/>
                  <a:gd name="T11" fmla="*/ 29 h 37"/>
                  <a:gd name="T12" fmla="*/ 29 w 32"/>
                  <a:gd name="T13" fmla="*/ 30 h 37"/>
                  <a:gd name="T14" fmla="*/ 27 w 32"/>
                  <a:gd name="T15" fmla="*/ 32 h 37"/>
                  <a:gd name="T16" fmla="*/ 26 w 32"/>
                  <a:gd name="T17" fmla="*/ 33 h 37"/>
                  <a:gd name="T18" fmla="*/ 25 w 32"/>
                  <a:gd name="T19" fmla="*/ 34 h 37"/>
                  <a:gd name="T20" fmla="*/ 24 w 32"/>
                  <a:gd name="T21" fmla="*/ 34 h 37"/>
                  <a:gd name="T22" fmla="*/ 22 w 32"/>
                  <a:gd name="T23" fmla="*/ 35 h 37"/>
                  <a:gd name="T24" fmla="*/ 21 w 32"/>
                  <a:gd name="T25" fmla="*/ 35 h 37"/>
                  <a:gd name="T26" fmla="*/ 20 w 32"/>
                  <a:gd name="T27" fmla="*/ 37 h 37"/>
                  <a:gd name="T28" fmla="*/ 17 w 32"/>
                  <a:gd name="T29" fmla="*/ 37 h 37"/>
                  <a:gd name="T30" fmla="*/ 16 w 32"/>
                  <a:gd name="T31" fmla="*/ 37 h 37"/>
                  <a:gd name="T32" fmla="*/ 15 w 32"/>
                  <a:gd name="T33" fmla="*/ 35 h 37"/>
                  <a:gd name="T34" fmla="*/ 12 w 32"/>
                  <a:gd name="T35" fmla="*/ 35 h 37"/>
                  <a:gd name="T36" fmla="*/ 11 w 32"/>
                  <a:gd name="T37" fmla="*/ 35 h 37"/>
                  <a:gd name="T38" fmla="*/ 10 w 32"/>
                  <a:gd name="T39" fmla="*/ 34 h 37"/>
                  <a:gd name="T40" fmla="*/ 9 w 32"/>
                  <a:gd name="T41" fmla="*/ 33 h 37"/>
                  <a:gd name="T42" fmla="*/ 7 w 32"/>
                  <a:gd name="T43" fmla="*/ 32 h 37"/>
                  <a:gd name="T44" fmla="*/ 6 w 32"/>
                  <a:gd name="T45" fmla="*/ 30 h 37"/>
                  <a:gd name="T46" fmla="*/ 5 w 32"/>
                  <a:gd name="T47" fmla="*/ 29 h 37"/>
                  <a:gd name="T48" fmla="*/ 4 w 32"/>
                  <a:gd name="T49" fmla="*/ 28 h 37"/>
                  <a:gd name="T50" fmla="*/ 2 w 32"/>
                  <a:gd name="T51" fmla="*/ 25 h 37"/>
                  <a:gd name="T52" fmla="*/ 2 w 32"/>
                  <a:gd name="T53" fmla="*/ 24 h 37"/>
                  <a:gd name="T54" fmla="*/ 1 w 32"/>
                  <a:gd name="T55" fmla="*/ 23 h 37"/>
                  <a:gd name="T56" fmla="*/ 1 w 32"/>
                  <a:gd name="T57" fmla="*/ 20 h 37"/>
                  <a:gd name="T58" fmla="*/ 1 w 32"/>
                  <a:gd name="T59" fmla="*/ 19 h 37"/>
                  <a:gd name="T60" fmla="*/ 0 w 32"/>
                  <a:gd name="T61" fmla="*/ 17 h 37"/>
                  <a:gd name="T62" fmla="*/ 1 w 32"/>
                  <a:gd name="T63" fmla="*/ 15 h 37"/>
                  <a:gd name="T64" fmla="*/ 1 w 32"/>
                  <a:gd name="T65" fmla="*/ 13 h 37"/>
                  <a:gd name="T66" fmla="*/ 1 w 32"/>
                  <a:gd name="T67" fmla="*/ 12 h 37"/>
                  <a:gd name="T68" fmla="*/ 1 w 32"/>
                  <a:gd name="T69" fmla="*/ 9 h 37"/>
                  <a:gd name="T70" fmla="*/ 2 w 32"/>
                  <a:gd name="T71" fmla="*/ 8 h 37"/>
                  <a:gd name="T72" fmla="*/ 4 w 32"/>
                  <a:gd name="T73" fmla="*/ 7 h 37"/>
                  <a:gd name="T74" fmla="*/ 5 w 32"/>
                  <a:gd name="T75" fmla="*/ 5 h 37"/>
                  <a:gd name="T76" fmla="*/ 5 w 32"/>
                  <a:gd name="T77" fmla="*/ 4 h 37"/>
                  <a:gd name="T78" fmla="*/ 6 w 32"/>
                  <a:gd name="T79" fmla="*/ 3 h 37"/>
                  <a:gd name="T80" fmla="*/ 9 w 32"/>
                  <a:gd name="T81" fmla="*/ 2 h 37"/>
                  <a:gd name="T82" fmla="*/ 10 w 32"/>
                  <a:gd name="T83" fmla="*/ 2 h 37"/>
                  <a:gd name="T84" fmla="*/ 11 w 32"/>
                  <a:gd name="T85" fmla="*/ 0 h 37"/>
                  <a:gd name="T86" fmla="*/ 12 w 32"/>
                  <a:gd name="T87" fmla="*/ 0 h 37"/>
                  <a:gd name="T88" fmla="*/ 14 w 32"/>
                  <a:gd name="T89" fmla="*/ 0 h 37"/>
                  <a:gd name="T90" fmla="*/ 16 w 32"/>
                  <a:gd name="T91" fmla="*/ 0 h 37"/>
                  <a:gd name="T92" fmla="*/ 17 w 32"/>
                  <a:gd name="T93" fmla="*/ 0 h 37"/>
                  <a:gd name="T94" fmla="*/ 19 w 32"/>
                  <a:gd name="T95" fmla="*/ 2 h 37"/>
                  <a:gd name="T96" fmla="*/ 21 w 32"/>
                  <a:gd name="T97" fmla="*/ 2 h 37"/>
                  <a:gd name="T98" fmla="*/ 22 w 32"/>
                  <a:gd name="T99" fmla="*/ 3 h 37"/>
                  <a:gd name="T100" fmla="*/ 24 w 32"/>
                  <a:gd name="T101" fmla="*/ 4 h 37"/>
                  <a:gd name="T102" fmla="*/ 25 w 32"/>
                  <a:gd name="T103" fmla="*/ 5 h 37"/>
                  <a:gd name="T104" fmla="*/ 26 w 32"/>
                  <a:gd name="T105" fmla="*/ 7 h 37"/>
                  <a:gd name="T106" fmla="*/ 27 w 32"/>
                  <a:gd name="T107" fmla="*/ 8 h 37"/>
                  <a:gd name="T108" fmla="*/ 29 w 32"/>
                  <a:gd name="T109" fmla="*/ 9 h 37"/>
                  <a:gd name="T110" fmla="*/ 30 w 32"/>
                  <a:gd name="T111" fmla="*/ 10 h 37"/>
                  <a:gd name="T112" fmla="*/ 30 w 32"/>
                  <a:gd name="T113" fmla="*/ 13 h 37"/>
                  <a:gd name="T114" fmla="*/ 31 w 32"/>
                  <a:gd name="T115" fmla="*/ 14 h 37"/>
                  <a:gd name="T116" fmla="*/ 31 w 32"/>
                  <a:gd name="T117" fmla="*/ 17 h 37"/>
                  <a:gd name="T118" fmla="*/ 31 w 32"/>
                  <a:gd name="T1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7">
                    <a:moveTo>
                      <a:pt x="31" y="18"/>
                    </a:moveTo>
                    <a:lnTo>
                      <a:pt x="31" y="19"/>
                    </a:lnTo>
                    <a:lnTo>
                      <a:pt x="31" y="19"/>
                    </a:lnTo>
                    <a:lnTo>
                      <a:pt x="32" y="19"/>
                    </a:lnTo>
                    <a:lnTo>
                      <a:pt x="32" y="19"/>
                    </a:lnTo>
                    <a:lnTo>
                      <a:pt x="32" y="20"/>
                    </a:lnTo>
                    <a:lnTo>
                      <a:pt x="32" y="20"/>
                    </a:lnTo>
                    <a:lnTo>
                      <a:pt x="32" y="20"/>
                    </a:lnTo>
                    <a:lnTo>
                      <a:pt x="32" y="20"/>
                    </a:lnTo>
                    <a:lnTo>
                      <a:pt x="32" y="22"/>
                    </a:lnTo>
                    <a:lnTo>
                      <a:pt x="31" y="22"/>
                    </a:lnTo>
                    <a:lnTo>
                      <a:pt x="31" y="22"/>
                    </a:lnTo>
                    <a:lnTo>
                      <a:pt x="31" y="22"/>
                    </a:lnTo>
                    <a:lnTo>
                      <a:pt x="31" y="23"/>
                    </a:lnTo>
                    <a:lnTo>
                      <a:pt x="31" y="23"/>
                    </a:lnTo>
                    <a:lnTo>
                      <a:pt x="31" y="23"/>
                    </a:lnTo>
                    <a:lnTo>
                      <a:pt x="31" y="23"/>
                    </a:lnTo>
                    <a:lnTo>
                      <a:pt x="31" y="24"/>
                    </a:lnTo>
                    <a:lnTo>
                      <a:pt x="31" y="24"/>
                    </a:lnTo>
                    <a:lnTo>
                      <a:pt x="31" y="24"/>
                    </a:lnTo>
                    <a:lnTo>
                      <a:pt x="31" y="24"/>
                    </a:lnTo>
                    <a:lnTo>
                      <a:pt x="31" y="25"/>
                    </a:lnTo>
                    <a:lnTo>
                      <a:pt x="31" y="25"/>
                    </a:lnTo>
                    <a:lnTo>
                      <a:pt x="31" y="25"/>
                    </a:lnTo>
                    <a:lnTo>
                      <a:pt x="31" y="25"/>
                    </a:lnTo>
                    <a:lnTo>
                      <a:pt x="31" y="25"/>
                    </a:lnTo>
                    <a:lnTo>
                      <a:pt x="31" y="27"/>
                    </a:lnTo>
                    <a:lnTo>
                      <a:pt x="31" y="27"/>
                    </a:lnTo>
                    <a:lnTo>
                      <a:pt x="31" y="27"/>
                    </a:lnTo>
                    <a:lnTo>
                      <a:pt x="30" y="27"/>
                    </a:lnTo>
                    <a:lnTo>
                      <a:pt x="30" y="28"/>
                    </a:lnTo>
                    <a:lnTo>
                      <a:pt x="30" y="28"/>
                    </a:lnTo>
                    <a:lnTo>
                      <a:pt x="30" y="28"/>
                    </a:lnTo>
                    <a:lnTo>
                      <a:pt x="30" y="28"/>
                    </a:lnTo>
                    <a:lnTo>
                      <a:pt x="30" y="28"/>
                    </a:lnTo>
                    <a:lnTo>
                      <a:pt x="30" y="29"/>
                    </a:lnTo>
                    <a:lnTo>
                      <a:pt x="30" y="29"/>
                    </a:lnTo>
                    <a:lnTo>
                      <a:pt x="30" y="29"/>
                    </a:lnTo>
                    <a:lnTo>
                      <a:pt x="30" y="29"/>
                    </a:lnTo>
                    <a:lnTo>
                      <a:pt x="29" y="29"/>
                    </a:lnTo>
                    <a:lnTo>
                      <a:pt x="29" y="30"/>
                    </a:lnTo>
                    <a:lnTo>
                      <a:pt x="29" y="30"/>
                    </a:lnTo>
                    <a:lnTo>
                      <a:pt x="29" y="30"/>
                    </a:lnTo>
                    <a:lnTo>
                      <a:pt x="29" y="30"/>
                    </a:lnTo>
                    <a:lnTo>
                      <a:pt x="29" y="30"/>
                    </a:lnTo>
                    <a:lnTo>
                      <a:pt x="29" y="32"/>
                    </a:lnTo>
                    <a:lnTo>
                      <a:pt x="29" y="32"/>
                    </a:lnTo>
                    <a:lnTo>
                      <a:pt x="27" y="32"/>
                    </a:lnTo>
                    <a:lnTo>
                      <a:pt x="27" y="32"/>
                    </a:lnTo>
                    <a:lnTo>
                      <a:pt x="27" y="32"/>
                    </a:lnTo>
                    <a:lnTo>
                      <a:pt x="27" y="32"/>
                    </a:lnTo>
                    <a:lnTo>
                      <a:pt x="27" y="33"/>
                    </a:lnTo>
                    <a:lnTo>
                      <a:pt x="27" y="33"/>
                    </a:lnTo>
                    <a:lnTo>
                      <a:pt x="26" y="33"/>
                    </a:lnTo>
                    <a:lnTo>
                      <a:pt x="26" y="33"/>
                    </a:lnTo>
                    <a:lnTo>
                      <a:pt x="26" y="33"/>
                    </a:lnTo>
                    <a:lnTo>
                      <a:pt x="26" y="33"/>
                    </a:lnTo>
                    <a:lnTo>
                      <a:pt x="26" y="33"/>
                    </a:lnTo>
                    <a:lnTo>
                      <a:pt x="26" y="34"/>
                    </a:lnTo>
                    <a:lnTo>
                      <a:pt x="25" y="34"/>
                    </a:lnTo>
                    <a:lnTo>
                      <a:pt x="25" y="34"/>
                    </a:lnTo>
                    <a:lnTo>
                      <a:pt x="25" y="34"/>
                    </a:lnTo>
                    <a:lnTo>
                      <a:pt x="25" y="34"/>
                    </a:lnTo>
                    <a:lnTo>
                      <a:pt x="25" y="34"/>
                    </a:lnTo>
                    <a:lnTo>
                      <a:pt x="25" y="34"/>
                    </a:lnTo>
                    <a:lnTo>
                      <a:pt x="24" y="34"/>
                    </a:lnTo>
                    <a:lnTo>
                      <a:pt x="24" y="34"/>
                    </a:lnTo>
                    <a:lnTo>
                      <a:pt x="24" y="35"/>
                    </a:lnTo>
                    <a:lnTo>
                      <a:pt x="24" y="35"/>
                    </a:lnTo>
                    <a:lnTo>
                      <a:pt x="24" y="35"/>
                    </a:lnTo>
                    <a:lnTo>
                      <a:pt x="22" y="35"/>
                    </a:lnTo>
                    <a:lnTo>
                      <a:pt x="22" y="35"/>
                    </a:lnTo>
                    <a:lnTo>
                      <a:pt x="22" y="35"/>
                    </a:lnTo>
                    <a:lnTo>
                      <a:pt x="22" y="35"/>
                    </a:lnTo>
                    <a:lnTo>
                      <a:pt x="22" y="35"/>
                    </a:lnTo>
                    <a:lnTo>
                      <a:pt x="21" y="35"/>
                    </a:lnTo>
                    <a:lnTo>
                      <a:pt x="21" y="35"/>
                    </a:lnTo>
                    <a:lnTo>
                      <a:pt x="21" y="35"/>
                    </a:lnTo>
                    <a:lnTo>
                      <a:pt x="21" y="35"/>
                    </a:lnTo>
                    <a:lnTo>
                      <a:pt x="21" y="35"/>
                    </a:lnTo>
                    <a:lnTo>
                      <a:pt x="20" y="37"/>
                    </a:lnTo>
                    <a:lnTo>
                      <a:pt x="20" y="37"/>
                    </a:lnTo>
                    <a:lnTo>
                      <a:pt x="20" y="37"/>
                    </a:lnTo>
                    <a:lnTo>
                      <a:pt x="20" y="37"/>
                    </a:lnTo>
                    <a:lnTo>
                      <a:pt x="19" y="37"/>
                    </a:lnTo>
                    <a:lnTo>
                      <a:pt x="19" y="37"/>
                    </a:lnTo>
                    <a:lnTo>
                      <a:pt x="19" y="37"/>
                    </a:lnTo>
                    <a:lnTo>
                      <a:pt x="19" y="37"/>
                    </a:lnTo>
                    <a:lnTo>
                      <a:pt x="19" y="37"/>
                    </a:lnTo>
                    <a:lnTo>
                      <a:pt x="17" y="37"/>
                    </a:lnTo>
                    <a:lnTo>
                      <a:pt x="17" y="37"/>
                    </a:lnTo>
                    <a:lnTo>
                      <a:pt x="17" y="37"/>
                    </a:lnTo>
                    <a:lnTo>
                      <a:pt x="17" y="37"/>
                    </a:lnTo>
                    <a:lnTo>
                      <a:pt x="17" y="37"/>
                    </a:lnTo>
                    <a:lnTo>
                      <a:pt x="16" y="37"/>
                    </a:lnTo>
                    <a:lnTo>
                      <a:pt x="16" y="37"/>
                    </a:lnTo>
                    <a:lnTo>
                      <a:pt x="16" y="37"/>
                    </a:lnTo>
                    <a:lnTo>
                      <a:pt x="16" y="37"/>
                    </a:lnTo>
                    <a:lnTo>
                      <a:pt x="15" y="37"/>
                    </a:lnTo>
                    <a:lnTo>
                      <a:pt x="15" y="37"/>
                    </a:lnTo>
                    <a:lnTo>
                      <a:pt x="15" y="37"/>
                    </a:lnTo>
                    <a:lnTo>
                      <a:pt x="15" y="35"/>
                    </a:lnTo>
                    <a:lnTo>
                      <a:pt x="15" y="35"/>
                    </a:lnTo>
                    <a:lnTo>
                      <a:pt x="14" y="35"/>
                    </a:lnTo>
                    <a:lnTo>
                      <a:pt x="14" y="35"/>
                    </a:lnTo>
                    <a:lnTo>
                      <a:pt x="14" y="35"/>
                    </a:lnTo>
                    <a:lnTo>
                      <a:pt x="14" y="35"/>
                    </a:lnTo>
                    <a:lnTo>
                      <a:pt x="12" y="35"/>
                    </a:lnTo>
                    <a:lnTo>
                      <a:pt x="12" y="35"/>
                    </a:lnTo>
                    <a:lnTo>
                      <a:pt x="12" y="35"/>
                    </a:lnTo>
                    <a:lnTo>
                      <a:pt x="12" y="35"/>
                    </a:lnTo>
                    <a:lnTo>
                      <a:pt x="12" y="35"/>
                    </a:lnTo>
                    <a:lnTo>
                      <a:pt x="11" y="35"/>
                    </a:lnTo>
                    <a:lnTo>
                      <a:pt x="11" y="35"/>
                    </a:lnTo>
                    <a:lnTo>
                      <a:pt x="11" y="34"/>
                    </a:lnTo>
                    <a:lnTo>
                      <a:pt x="11" y="34"/>
                    </a:lnTo>
                    <a:lnTo>
                      <a:pt x="11" y="34"/>
                    </a:lnTo>
                    <a:lnTo>
                      <a:pt x="10" y="34"/>
                    </a:lnTo>
                    <a:lnTo>
                      <a:pt x="10" y="34"/>
                    </a:lnTo>
                    <a:lnTo>
                      <a:pt x="10" y="34"/>
                    </a:lnTo>
                    <a:lnTo>
                      <a:pt x="10" y="34"/>
                    </a:lnTo>
                    <a:lnTo>
                      <a:pt x="10" y="34"/>
                    </a:lnTo>
                    <a:lnTo>
                      <a:pt x="9" y="34"/>
                    </a:lnTo>
                    <a:lnTo>
                      <a:pt x="9" y="33"/>
                    </a:lnTo>
                    <a:lnTo>
                      <a:pt x="9" y="33"/>
                    </a:lnTo>
                    <a:lnTo>
                      <a:pt x="9" y="33"/>
                    </a:lnTo>
                    <a:lnTo>
                      <a:pt x="9" y="33"/>
                    </a:lnTo>
                    <a:lnTo>
                      <a:pt x="7" y="33"/>
                    </a:lnTo>
                    <a:lnTo>
                      <a:pt x="7" y="33"/>
                    </a:lnTo>
                    <a:lnTo>
                      <a:pt x="7" y="33"/>
                    </a:lnTo>
                    <a:lnTo>
                      <a:pt x="7" y="32"/>
                    </a:lnTo>
                    <a:lnTo>
                      <a:pt x="7" y="32"/>
                    </a:lnTo>
                    <a:lnTo>
                      <a:pt x="7" y="32"/>
                    </a:lnTo>
                    <a:lnTo>
                      <a:pt x="6" y="32"/>
                    </a:lnTo>
                    <a:lnTo>
                      <a:pt x="6" y="32"/>
                    </a:lnTo>
                    <a:lnTo>
                      <a:pt x="6" y="32"/>
                    </a:lnTo>
                    <a:lnTo>
                      <a:pt x="6" y="30"/>
                    </a:lnTo>
                    <a:lnTo>
                      <a:pt x="6" y="30"/>
                    </a:lnTo>
                    <a:lnTo>
                      <a:pt x="6" y="30"/>
                    </a:lnTo>
                    <a:lnTo>
                      <a:pt x="5" y="30"/>
                    </a:lnTo>
                    <a:lnTo>
                      <a:pt x="5" y="30"/>
                    </a:lnTo>
                    <a:lnTo>
                      <a:pt x="5" y="29"/>
                    </a:lnTo>
                    <a:lnTo>
                      <a:pt x="5" y="29"/>
                    </a:lnTo>
                    <a:lnTo>
                      <a:pt x="5" y="29"/>
                    </a:lnTo>
                    <a:lnTo>
                      <a:pt x="5" y="29"/>
                    </a:lnTo>
                    <a:lnTo>
                      <a:pt x="4" y="29"/>
                    </a:lnTo>
                    <a:lnTo>
                      <a:pt x="4" y="28"/>
                    </a:lnTo>
                    <a:lnTo>
                      <a:pt x="4" y="28"/>
                    </a:lnTo>
                    <a:lnTo>
                      <a:pt x="4" y="28"/>
                    </a:lnTo>
                    <a:lnTo>
                      <a:pt x="4" y="28"/>
                    </a:lnTo>
                    <a:lnTo>
                      <a:pt x="4" y="28"/>
                    </a:lnTo>
                    <a:lnTo>
                      <a:pt x="4" y="27"/>
                    </a:lnTo>
                    <a:lnTo>
                      <a:pt x="4" y="27"/>
                    </a:lnTo>
                    <a:lnTo>
                      <a:pt x="2" y="27"/>
                    </a:lnTo>
                    <a:lnTo>
                      <a:pt x="2" y="27"/>
                    </a:lnTo>
                    <a:lnTo>
                      <a:pt x="2" y="25"/>
                    </a:lnTo>
                    <a:lnTo>
                      <a:pt x="2" y="25"/>
                    </a:lnTo>
                    <a:lnTo>
                      <a:pt x="2" y="25"/>
                    </a:lnTo>
                    <a:lnTo>
                      <a:pt x="2" y="25"/>
                    </a:lnTo>
                    <a:lnTo>
                      <a:pt x="2" y="25"/>
                    </a:lnTo>
                    <a:lnTo>
                      <a:pt x="2" y="24"/>
                    </a:lnTo>
                    <a:lnTo>
                      <a:pt x="2" y="24"/>
                    </a:lnTo>
                    <a:lnTo>
                      <a:pt x="2" y="24"/>
                    </a:lnTo>
                    <a:lnTo>
                      <a:pt x="1" y="24"/>
                    </a:lnTo>
                    <a:lnTo>
                      <a:pt x="1" y="23"/>
                    </a:lnTo>
                    <a:lnTo>
                      <a:pt x="1" y="23"/>
                    </a:lnTo>
                    <a:lnTo>
                      <a:pt x="1" y="23"/>
                    </a:lnTo>
                    <a:lnTo>
                      <a:pt x="1" y="23"/>
                    </a:lnTo>
                    <a:lnTo>
                      <a:pt x="1" y="22"/>
                    </a:lnTo>
                    <a:lnTo>
                      <a:pt x="1" y="22"/>
                    </a:lnTo>
                    <a:lnTo>
                      <a:pt x="1" y="22"/>
                    </a:lnTo>
                    <a:lnTo>
                      <a:pt x="1" y="22"/>
                    </a:lnTo>
                    <a:lnTo>
                      <a:pt x="1" y="20"/>
                    </a:lnTo>
                    <a:lnTo>
                      <a:pt x="1" y="20"/>
                    </a:lnTo>
                    <a:lnTo>
                      <a:pt x="1" y="20"/>
                    </a:lnTo>
                    <a:lnTo>
                      <a:pt x="1" y="20"/>
                    </a:lnTo>
                    <a:lnTo>
                      <a:pt x="1" y="19"/>
                    </a:lnTo>
                    <a:lnTo>
                      <a:pt x="1" y="19"/>
                    </a:lnTo>
                    <a:lnTo>
                      <a:pt x="1" y="19"/>
                    </a:lnTo>
                    <a:lnTo>
                      <a:pt x="1" y="19"/>
                    </a:lnTo>
                    <a:lnTo>
                      <a:pt x="1" y="18"/>
                    </a:lnTo>
                    <a:lnTo>
                      <a:pt x="1" y="18"/>
                    </a:lnTo>
                    <a:lnTo>
                      <a:pt x="0" y="18"/>
                    </a:lnTo>
                    <a:lnTo>
                      <a:pt x="0" y="18"/>
                    </a:lnTo>
                    <a:lnTo>
                      <a:pt x="0" y="17"/>
                    </a:lnTo>
                    <a:lnTo>
                      <a:pt x="0" y="17"/>
                    </a:lnTo>
                    <a:lnTo>
                      <a:pt x="0" y="17"/>
                    </a:lnTo>
                    <a:lnTo>
                      <a:pt x="0" y="17"/>
                    </a:lnTo>
                    <a:lnTo>
                      <a:pt x="0" y="15"/>
                    </a:lnTo>
                    <a:lnTo>
                      <a:pt x="0" y="15"/>
                    </a:lnTo>
                    <a:lnTo>
                      <a:pt x="1" y="15"/>
                    </a:lnTo>
                    <a:lnTo>
                      <a:pt x="1" y="15"/>
                    </a:lnTo>
                    <a:lnTo>
                      <a:pt x="1" y="14"/>
                    </a:lnTo>
                    <a:lnTo>
                      <a:pt x="1" y="14"/>
                    </a:lnTo>
                    <a:lnTo>
                      <a:pt x="1" y="14"/>
                    </a:lnTo>
                    <a:lnTo>
                      <a:pt x="1" y="14"/>
                    </a:lnTo>
                    <a:lnTo>
                      <a:pt x="1" y="13"/>
                    </a:lnTo>
                    <a:lnTo>
                      <a:pt x="1" y="13"/>
                    </a:lnTo>
                    <a:lnTo>
                      <a:pt x="1" y="13"/>
                    </a:lnTo>
                    <a:lnTo>
                      <a:pt x="1" y="13"/>
                    </a:lnTo>
                    <a:lnTo>
                      <a:pt x="1" y="13"/>
                    </a:lnTo>
                    <a:lnTo>
                      <a:pt x="1" y="12"/>
                    </a:lnTo>
                    <a:lnTo>
                      <a:pt x="1" y="12"/>
                    </a:lnTo>
                    <a:lnTo>
                      <a:pt x="1" y="12"/>
                    </a:lnTo>
                    <a:lnTo>
                      <a:pt x="1" y="12"/>
                    </a:lnTo>
                    <a:lnTo>
                      <a:pt x="1" y="10"/>
                    </a:lnTo>
                    <a:lnTo>
                      <a:pt x="1" y="10"/>
                    </a:lnTo>
                    <a:lnTo>
                      <a:pt x="1" y="10"/>
                    </a:lnTo>
                    <a:lnTo>
                      <a:pt x="1" y="10"/>
                    </a:lnTo>
                    <a:lnTo>
                      <a:pt x="1" y="9"/>
                    </a:lnTo>
                    <a:lnTo>
                      <a:pt x="2" y="9"/>
                    </a:lnTo>
                    <a:lnTo>
                      <a:pt x="2" y="9"/>
                    </a:lnTo>
                    <a:lnTo>
                      <a:pt x="2" y="9"/>
                    </a:lnTo>
                    <a:lnTo>
                      <a:pt x="2" y="9"/>
                    </a:lnTo>
                    <a:lnTo>
                      <a:pt x="2" y="8"/>
                    </a:lnTo>
                    <a:lnTo>
                      <a:pt x="2" y="8"/>
                    </a:lnTo>
                    <a:lnTo>
                      <a:pt x="2" y="8"/>
                    </a:lnTo>
                    <a:lnTo>
                      <a:pt x="2" y="8"/>
                    </a:lnTo>
                    <a:lnTo>
                      <a:pt x="2" y="8"/>
                    </a:lnTo>
                    <a:lnTo>
                      <a:pt x="4" y="7"/>
                    </a:lnTo>
                    <a:lnTo>
                      <a:pt x="4" y="7"/>
                    </a:lnTo>
                    <a:lnTo>
                      <a:pt x="4" y="7"/>
                    </a:lnTo>
                    <a:lnTo>
                      <a:pt x="4" y="7"/>
                    </a:lnTo>
                    <a:lnTo>
                      <a:pt x="4" y="7"/>
                    </a:lnTo>
                    <a:lnTo>
                      <a:pt x="4" y="5"/>
                    </a:lnTo>
                    <a:lnTo>
                      <a:pt x="4" y="5"/>
                    </a:lnTo>
                    <a:lnTo>
                      <a:pt x="4" y="5"/>
                    </a:lnTo>
                    <a:lnTo>
                      <a:pt x="5" y="5"/>
                    </a:lnTo>
                    <a:lnTo>
                      <a:pt x="5" y="5"/>
                    </a:lnTo>
                    <a:lnTo>
                      <a:pt x="5" y="5"/>
                    </a:lnTo>
                    <a:lnTo>
                      <a:pt x="5" y="4"/>
                    </a:lnTo>
                    <a:lnTo>
                      <a:pt x="5" y="4"/>
                    </a:lnTo>
                    <a:lnTo>
                      <a:pt x="5" y="4"/>
                    </a:lnTo>
                    <a:lnTo>
                      <a:pt x="5" y="4"/>
                    </a:lnTo>
                    <a:lnTo>
                      <a:pt x="6" y="4"/>
                    </a:lnTo>
                    <a:lnTo>
                      <a:pt x="6" y="4"/>
                    </a:lnTo>
                    <a:lnTo>
                      <a:pt x="6" y="4"/>
                    </a:lnTo>
                    <a:lnTo>
                      <a:pt x="6" y="3"/>
                    </a:lnTo>
                    <a:lnTo>
                      <a:pt x="6" y="3"/>
                    </a:lnTo>
                    <a:lnTo>
                      <a:pt x="6" y="3"/>
                    </a:lnTo>
                    <a:lnTo>
                      <a:pt x="7" y="3"/>
                    </a:lnTo>
                    <a:lnTo>
                      <a:pt x="7" y="3"/>
                    </a:lnTo>
                    <a:lnTo>
                      <a:pt x="7" y="3"/>
                    </a:lnTo>
                    <a:lnTo>
                      <a:pt x="7" y="3"/>
                    </a:lnTo>
                    <a:lnTo>
                      <a:pt x="7" y="3"/>
                    </a:lnTo>
                    <a:lnTo>
                      <a:pt x="9" y="2"/>
                    </a:lnTo>
                    <a:lnTo>
                      <a:pt x="9" y="2"/>
                    </a:lnTo>
                    <a:lnTo>
                      <a:pt x="9" y="2"/>
                    </a:lnTo>
                    <a:lnTo>
                      <a:pt x="9" y="2"/>
                    </a:lnTo>
                    <a:lnTo>
                      <a:pt x="9" y="2"/>
                    </a:lnTo>
                    <a:lnTo>
                      <a:pt x="10" y="2"/>
                    </a:lnTo>
                    <a:lnTo>
                      <a:pt x="10" y="2"/>
                    </a:lnTo>
                    <a:lnTo>
                      <a:pt x="10" y="2"/>
                    </a:lnTo>
                    <a:lnTo>
                      <a:pt x="10" y="2"/>
                    </a:lnTo>
                    <a:lnTo>
                      <a:pt x="10" y="2"/>
                    </a:lnTo>
                    <a:lnTo>
                      <a:pt x="11" y="2"/>
                    </a:lnTo>
                    <a:lnTo>
                      <a:pt x="11" y="2"/>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4"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2"/>
                    </a:lnTo>
                    <a:lnTo>
                      <a:pt x="19" y="2"/>
                    </a:lnTo>
                    <a:lnTo>
                      <a:pt x="19" y="2"/>
                    </a:lnTo>
                    <a:lnTo>
                      <a:pt x="19" y="2"/>
                    </a:lnTo>
                    <a:lnTo>
                      <a:pt x="20" y="2"/>
                    </a:lnTo>
                    <a:lnTo>
                      <a:pt x="20" y="2"/>
                    </a:lnTo>
                    <a:lnTo>
                      <a:pt x="20" y="2"/>
                    </a:lnTo>
                    <a:lnTo>
                      <a:pt x="20" y="2"/>
                    </a:lnTo>
                    <a:lnTo>
                      <a:pt x="20" y="2"/>
                    </a:lnTo>
                    <a:lnTo>
                      <a:pt x="21" y="2"/>
                    </a:lnTo>
                    <a:lnTo>
                      <a:pt x="21" y="2"/>
                    </a:lnTo>
                    <a:lnTo>
                      <a:pt x="21" y="2"/>
                    </a:lnTo>
                    <a:lnTo>
                      <a:pt x="21" y="3"/>
                    </a:lnTo>
                    <a:lnTo>
                      <a:pt x="22" y="3"/>
                    </a:lnTo>
                    <a:lnTo>
                      <a:pt x="22" y="3"/>
                    </a:lnTo>
                    <a:lnTo>
                      <a:pt x="22" y="3"/>
                    </a:lnTo>
                    <a:lnTo>
                      <a:pt x="22" y="3"/>
                    </a:lnTo>
                    <a:lnTo>
                      <a:pt x="22" y="3"/>
                    </a:lnTo>
                    <a:lnTo>
                      <a:pt x="24" y="3"/>
                    </a:lnTo>
                    <a:lnTo>
                      <a:pt x="24" y="3"/>
                    </a:lnTo>
                    <a:lnTo>
                      <a:pt x="24" y="4"/>
                    </a:lnTo>
                    <a:lnTo>
                      <a:pt x="24" y="4"/>
                    </a:lnTo>
                    <a:lnTo>
                      <a:pt x="24" y="4"/>
                    </a:lnTo>
                    <a:lnTo>
                      <a:pt x="24" y="4"/>
                    </a:lnTo>
                    <a:lnTo>
                      <a:pt x="25" y="4"/>
                    </a:lnTo>
                    <a:lnTo>
                      <a:pt x="25" y="4"/>
                    </a:lnTo>
                    <a:lnTo>
                      <a:pt x="25" y="4"/>
                    </a:lnTo>
                    <a:lnTo>
                      <a:pt x="25" y="5"/>
                    </a:lnTo>
                    <a:lnTo>
                      <a:pt x="25" y="5"/>
                    </a:lnTo>
                    <a:lnTo>
                      <a:pt x="26" y="5"/>
                    </a:lnTo>
                    <a:lnTo>
                      <a:pt x="26" y="5"/>
                    </a:lnTo>
                    <a:lnTo>
                      <a:pt x="26" y="5"/>
                    </a:lnTo>
                    <a:lnTo>
                      <a:pt x="26" y="5"/>
                    </a:lnTo>
                    <a:lnTo>
                      <a:pt x="26" y="7"/>
                    </a:lnTo>
                    <a:lnTo>
                      <a:pt x="26" y="7"/>
                    </a:lnTo>
                    <a:lnTo>
                      <a:pt x="27" y="7"/>
                    </a:lnTo>
                    <a:lnTo>
                      <a:pt x="27" y="7"/>
                    </a:lnTo>
                    <a:lnTo>
                      <a:pt x="27" y="7"/>
                    </a:lnTo>
                    <a:lnTo>
                      <a:pt x="27" y="8"/>
                    </a:lnTo>
                    <a:lnTo>
                      <a:pt x="27" y="8"/>
                    </a:lnTo>
                    <a:lnTo>
                      <a:pt x="27" y="8"/>
                    </a:lnTo>
                    <a:lnTo>
                      <a:pt x="27" y="8"/>
                    </a:lnTo>
                    <a:lnTo>
                      <a:pt x="29" y="8"/>
                    </a:lnTo>
                    <a:lnTo>
                      <a:pt x="29" y="9"/>
                    </a:lnTo>
                    <a:lnTo>
                      <a:pt x="29" y="9"/>
                    </a:lnTo>
                    <a:lnTo>
                      <a:pt x="29" y="9"/>
                    </a:lnTo>
                    <a:lnTo>
                      <a:pt x="29" y="9"/>
                    </a:lnTo>
                    <a:lnTo>
                      <a:pt x="29" y="9"/>
                    </a:lnTo>
                    <a:lnTo>
                      <a:pt x="29" y="10"/>
                    </a:lnTo>
                    <a:lnTo>
                      <a:pt x="30" y="10"/>
                    </a:lnTo>
                    <a:lnTo>
                      <a:pt x="30" y="10"/>
                    </a:lnTo>
                    <a:lnTo>
                      <a:pt x="30" y="10"/>
                    </a:lnTo>
                    <a:lnTo>
                      <a:pt x="30" y="12"/>
                    </a:lnTo>
                    <a:lnTo>
                      <a:pt x="30" y="12"/>
                    </a:lnTo>
                    <a:lnTo>
                      <a:pt x="30" y="12"/>
                    </a:lnTo>
                    <a:lnTo>
                      <a:pt x="30" y="12"/>
                    </a:lnTo>
                    <a:lnTo>
                      <a:pt x="30" y="13"/>
                    </a:lnTo>
                    <a:lnTo>
                      <a:pt x="30" y="13"/>
                    </a:lnTo>
                    <a:lnTo>
                      <a:pt x="30" y="13"/>
                    </a:lnTo>
                    <a:lnTo>
                      <a:pt x="31" y="13"/>
                    </a:lnTo>
                    <a:lnTo>
                      <a:pt x="31" y="13"/>
                    </a:lnTo>
                    <a:lnTo>
                      <a:pt x="31" y="14"/>
                    </a:lnTo>
                    <a:lnTo>
                      <a:pt x="31" y="14"/>
                    </a:lnTo>
                    <a:lnTo>
                      <a:pt x="31" y="14"/>
                    </a:lnTo>
                    <a:lnTo>
                      <a:pt x="31" y="14"/>
                    </a:lnTo>
                    <a:lnTo>
                      <a:pt x="31" y="15"/>
                    </a:lnTo>
                    <a:lnTo>
                      <a:pt x="31" y="15"/>
                    </a:lnTo>
                    <a:lnTo>
                      <a:pt x="31" y="15"/>
                    </a:lnTo>
                    <a:lnTo>
                      <a:pt x="31" y="15"/>
                    </a:lnTo>
                    <a:lnTo>
                      <a:pt x="31" y="17"/>
                    </a:lnTo>
                    <a:lnTo>
                      <a:pt x="31" y="17"/>
                    </a:lnTo>
                    <a:lnTo>
                      <a:pt x="31" y="17"/>
                    </a:lnTo>
                    <a:lnTo>
                      <a:pt x="31" y="17"/>
                    </a:lnTo>
                    <a:lnTo>
                      <a:pt x="31" y="18"/>
                    </a:lnTo>
                    <a:lnTo>
                      <a:pt x="31" y="18"/>
                    </a:lnTo>
                    <a:lnTo>
                      <a:pt x="31" y="18"/>
                    </a:lnTo>
                    <a:lnTo>
                      <a:pt x="31"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37" name="Freeform 167"/>
              <p:cNvSpPr>
                <a:spLocks/>
              </p:cNvSpPr>
              <p:nvPr/>
            </p:nvSpPr>
            <p:spPr bwMode="auto">
              <a:xfrm>
                <a:off x="6244" y="2686"/>
                <a:ext cx="31" cy="36"/>
              </a:xfrm>
              <a:custGeom>
                <a:avLst/>
                <a:gdLst>
                  <a:gd name="T0" fmla="*/ 31 w 31"/>
                  <a:gd name="T1" fmla="*/ 20 h 36"/>
                  <a:gd name="T2" fmla="*/ 31 w 31"/>
                  <a:gd name="T3" fmla="*/ 21 h 36"/>
                  <a:gd name="T4" fmla="*/ 30 w 31"/>
                  <a:gd name="T5" fmla="*/ 24 h 36"/>
                  <a:gd name="T6" fmla="*/ 30 w 31"/>
                  <a:gd name="T7" fmla="*/ 25 h 36"/>
                  <a:gd name="T8" fmla="*/ 29 w 31"/>
                  <a:gd name="T9" fmla="*/ 28 h 36"/>
                  <a:gd name="T10" fmla="*/ 28 w 31"/>
                  <a:gd name="T11" fmla="*/ 29 h 36"/>
                  <a:gd name="T12" fmla="*/ 26 w 31"/>
                  <a:gd name="T13" fmla="*/ 30 h 36"/>
                  <a:gd name="T14" fmla="*/ 25 w 31"/>
                  <a:gd name="T15" fmla="*/ 31 h 36"/>
                  <a:gd name="T16" fmla="*/ 24 w 31"/>
                  <a:gd name="T17" fmla="*/ 33 h 36"/>
                  <a:gd name="T18" fmla="*/ 23 w 31"/>
                  <a:gd name="T19" fmla="*/ 34 h 36"/>
                  <a:gd name="T20" fmla="*/ 21 w 31"/>
                  <a:gd name="T21" fmla="*/ 35 h 36"/>
                  <a:gd name="T22" fmla="*/ 19 w 31"/>
                  <a:gd name="T23" fmla="*/ 35 h 36"/>
                  <a:gd name="T24" fmla="*/ 18 w 31"/>
                  <a:gd name="T25" fmla="*/ 36 h 36"/>
                  <a:gd name="T26" fmla="*/ 16 w 31"/>
                  <a:gd name="T27" fmla="*/ 36 h 36"/>
                  <a:gd name="T28" fmla="*/ 15 w 31"/>
                  <a:gd name="T29" fmla="*/ 36 h 36"/>
                  <a:gd name="T30" fmla="*/ 13 w 31"/>
                  <a:gd name="T31" fmla="*/ 36 h 36"/>
                  <a:gd name="T32" fmla="*/ 11 w 31"/>
                  <a:gd name="T33" fmla="*/ 36 h 36"/>
                  <a:gd name="T34" fmla="*/ 10 w 31"/>
                  <a:gd name="T35" fmla="*/ 35 h 36"/>
                  <a:gd name="T36" fmla="*/ 9 w 31"/>
                  <a:gd name="T37" fmla="*/ 35 h 36"/>
                  <a:gd name="T38" fmla="*/ 6 w 31"/>
                  <a:gd name="T39" fmla="*/ 34 h 36"/>
                  <a:gd name="T40" fmla="*/ 5 w 31"/>
                  <a:gd name="T41" fmla="*/ 33 h 36"/>
                  <a:gd name="T42" fmla="*/ 5 w 31"/>
                  <a:gd name="T43" fmla="*/ 33 h 36"/>
                  <a:gd name="T44" fmla="*/ 4 w 31"/>
                  <a:gd name="T45" fmla="*/ 31 h 36"/>
                  <a:gd name="T46" fmla="*/ 3 w 31"/>
                  <a:gd name="T47" fmla="*/ 29 h 36"/>
                  <a:gd name="T48" fmla="*/ 1 w 31"/>
                  <a:gd name="T49" fmla="*/ 28 h 36"/>
                  <a:gd name="T50" fmla="*/ 1 w 31"/>
                  <a:gd name="T51" fmla="*/ 26 h 36"/>
                  <a:gd name="T52" fmla="*/ 1 w 31"/>
                  <a:gd name="T53" fmla="*/ 24 h 36"/>
                  <a:gd name="T54" fmla="*/ 0 w 31"/>
                  <a:gd name="T55" fmla="*/ 23 h 36"/>
                  <a:gd name="T56" fmla="*/ 0 w 31"/>
                  <a:gd name="T57" fmla="*/ 21 h 36"/>
                  <a:gd name="T58" fmla="*/ 0 w 31"/>
                  <a:gd name="T59" fmla="*/ 19 h 36"/>
                  <a:gd name="T60" fmla="*/ 1 w 31"/>
                  <a:gd name="T61" fmla="*/ 18 h 36"/>
                  <a:gd name="T62" fmla="*/ 1 w 31"/>
                  <a:gd name="T63" fmla="*/ 15 h 36"/>
                  <a:gd name="T64" fmla="*/ 1 w 31"/>
                  <a:gd name="T65" fmla="*/ 14 h 36"/>
                  <a:gd name="T66" fmla="*/ 3 w 31"/>
                  <a:gd name="T67" fmla="*/ 11 h 36"/>
                  <a:gd name="T68" fmla="*/ 4 w 31"/>
                  <a:gd name="T69" fmla="*/ 10 h 36"/>
                  <a:gd name="T70" fmla="*/ 4 w 31"/>
                  <a:gd name="T71" fmla="*/ 9 h 36"/>
                  <a:gd name="T72" fmla="*/ 5 w 31"/>
                  <a:gd name="T73" fmla="*/ 6 h 36"/>
                  <a:gd name="T74" fmla="*/ 6 w 31"/>
                  <a:gd name="T75" fmla="*/ 5 h 36"/>
                  <a:gd name="T76" fmla="*/ 9 w 31"/>
                  <a:gd name="T77" fmla="*/ 4 h 36"/>
                  <a:gd name="T78" fmla="*/ 10 w 31"/>
                  <a:gd name="T79" fmla="*/ 4 h 36"/>
                  <a:gd name="T80" fmla="*/ 11 w 31"/>
                  <a:gd name="T81" fmla="*/ 3 h 36"/>
                  <a:gd name="T82" fmla="*/ 13 w 31"/>
                  <a:gd name="T83" fmla="*/ 1 h 36"/>
                  <a:gd name="T84" fmla="*/ 14 w 31"/>
                  <a:gd name="T85" fmla="*/ 1 h 36"/>
                  <a:gd name="T86" fmla="*/ 16 w 31"/>
                  <a:gd name="T87" fmla="*/ 1 h 36"/>
                  <a:gd name="T88" fmla="*/ 18 w 31"/>
                  <a:gd name="T89" fmla="*/ 0 h 36"/>
                  <a:gd name="T90" fmla="*/ 19 w 31"/>
                  <a:gd name="T91" fmla="*/ 1 h 36"/>
                  <a:gd name="T92" fmla="*/ 21 w 31"/>
                  <a:gd name="T93" fmla="*/ 1 h 36"/>
                  <a:gd name="T94" fmla="*/ 23 w 31"/>
                  <a:gd name="T95" fmla="*/ 1 h 36"/>
                  <a:gd name="T96" fmla="*/ 24 w 31"/>
                  <a:gd name="T97" fmla="*/ 3 h 36"/>
                  <a:gd name="T98" fmla="*/ 25 w 31"/>
                  <a:gd name="T99" fmla="*/ 3 h 36"/>
                  <a:gd name="T100" fmla="*/ 26 w 31"/>
                  <a:gd name="T101" fmla="*/ 4 h 36"/>
                  <a:gd name="T102" fmla="*/ 28 w 31"/>
                  <a:gd name="T103" fmla="*/ 5 h 36"/>
                  <a:gd name="T104" fmla="*/ 29 w 31"/>
                  <a:gd name="T105" fmla="*/ 6 h 36"/>
                  <a:gd name="T106" fmla="*/ 30 w 31"/>
                  <a:gd name="T107" fmla="*/ 8 h 36"/>
                  <a:gd name="T108" fmla="*/ 30 w 31"/>
                  <a:gd name="T109" fmla="*/ 9 h 36"/>
                  <a:gd name="T110" fmla="*/ 31 w 31"/>
                  <a:gd name="T111" fmla="*/ 11 h 36"/>
                  <a:gd name="T112" fmla="*/ 31 w 31"/>
                  <a:gd name="T113" fmla="*/ 13 h 36"/>
                  <a:gd name="T114" fmla="*/ 31 w 31"/>
                  <a:gd name="T115" fmla="*/ 15 h 36"/>
                  <a:gd name="T116" fmla="*/ 31 w 31"/>
                  <a:gd name="T117" fmla="*/ 16 h 36"/>
                  <a:gd name="T118" fmla="*/ 31 w 31"/>
                  <a:gd name="T119"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6">
                    <a:moveTo>
                      <a:pt x="31" y="19"/>
                    </a:moveTo>
                    <a:lnTo>
                      <a:pt x="31" y="19"/>
                    </a:lnTo>
                    <a:lnTo>
                      <a:pt x="31" y="19"/>
                    </a:lnTo>
                    <a:lnTo>
                      <a:pt x="31" y="20"/>
                    </a:lnTo>
                    <a:lnTo>
                      <a:pt x="31" y="20"/>
                    </a:lnTo>
                    <a:lnTo>
                      <a:pt x="31" y="20"/>
                    </a:lnTo>
                    <a:lnTo>
                      <a:pt x="31" y="20"/>
                    </a:lnTo>
                    <a:lnTo>
                      <a:pt x="31" y="21"/>
                    </a:lnTo>
                    <a:lnTo>
                      <a:pt x="31" y="21"/>
                    </a:lnTo>
                    <a:lnTo>
                      <a:pt x="31" y="21"/>
                    </a:lnTo>
                    <a:lnTo>
                      <a:pt x="31" y="21"/>
                    </a:lnTo>
                    <a:lnTo>
                      <a:pt x="31" y="21"/>
                    </a:lnTo>
                    <a:lnTo>
                      <a:pt x="31" y="23"/>
                    </a:lnTo>
                    <a:lnTo>
                      <a:pt x="31" y="23"/>
                    </a:lnTo>
                    <a:lnTo>
                      <a:pt x="31" y="23"/>
                    </a:lnTo>
                    <a:lnTo>
                      <a:pt x="31" y="23"/>
                    </a:lnTo>
                    <a:lnTo>
                      <a:pt x="30" y="24"/>
                    </a:lnTo>
                    <a:lnTo>
                      <a:pt x="30" y="24"/>
                    </a:lnTo>
                    <a:lnTo>
                      <a:pt x="30" y="24"/>
                    </a:lnTo>
                    <a:lnTo>
                      <a:pt x="30" y="24"/>
                    </a:lnTo>
                    <a:lnTo>
                      <a:pt x="30" y="25"/>
                    </a:lnTo>
                    <a:lnTo>
                      <a:pt x="30" y="25"/>
                    </a:lnTo>
                    <a:lnTo>
                      <a:pt x="30" y="25"/>
                    </a:lnTo>
                    <a:lnTo>
                      <a:pt x="30" y="25"/>
                    </a:lnTo>
                    <a:lnTo>
                      <a:pt x="30" y="26"/>
                    </a:lnTo>
                    <a:lnTo>
                      <a:pt x="30" y="26"/>
                    </a:lnTo>
                    <a:lnTo>
                      <a:pt x="29" y="26"/>
                    </a:lnTo>
                    <a:lnTo>
                      <a:pt x="29" y="26"/>
                    </a:lnTo>
                    <a:lnTo>
                      <a:pt x="29" y="26"/>
                    </a:lnTo>
                    <a:lnTo>
                      <a:pt x="29" y="28"/>
                    </a:lnTo>
                    <a:lnTo>
                      <a:pt x="29" y="28"/>
                    </a:lnTo>
                    <a:lnTo>
                      <a:pt x="29" y="28"/>
                    </a:lnTo>
                    <a:lnTo>
                      <a:pt x="29" y="28"/>
                    </a:lnTo>
                    <a:lnTo>
                      <a:pt x="28" y="29"/>
                    </a:lnTo>
                    <a:lnTo>
                      <a:pt x="28" y="29"/>
                    </a:lnTo>
                    <a:lnTo>
                      <a:pt x="28" y="29"/>
                    </a:lnTo>
                    <a:lnTo>
                      <a:pt x="28" y="29"/>
                    </a:lnTo>
                    <a:lnTo>
                      <a:pt x="28" y="29"/>
                    </a:lnTo>
                    <a:lnTo>
                      <a:pt x="28" y="30"/>
                    </a:lnTo>
                    <a:lnTo>
                      <a:pt x="28" y="30"/>
                    </a:lnTo>
                    <a:lnTo>
                      <a:pt x="26" y="30"/>
                    </a:lnTo>
                    <a:lnTo>
                      <a:pt x="26" y="30"/>
                    </a:lnTo>
                    <a:lnTo>
                      <a:pt x="26" y="30"/>
                    </a:lnTo>
                    <a:lnTo>
                      <a:pt x="26" y="31"/>
                    </a:lnTo>
                    <a:lnTo>
                      <a:pt x="26" y="31"/>
                    </a:lnTo>
                    <a:lnTo>
                      <a:pt x="26" y="31"/>
                    </a:lnTo>
                    <a:lnTo>
                      <a:pt x="25" y="31"/>
                    </a:lnTo>
                    <a:lnTo>
                      <a:pt x="25" y="31"/>
                    </a:lnTo>
                    <a:lnTo>
                      <a:pt x="25" y="31"/>
                    </a:lnTo>
                    <a:lnTo>
                      <a:pt x="25" y="33"/>
                    </a:lnTo>
                    <a:lnTo>
                      <a:pt x="25" y="33"/>
                    </a:lnTo>
                    <a:lnTo>
                      <a:pt x="25" y="33"/>
                    </a:lnTo>
                    <a:lnTo>
                      <a:pt x="24" y="33"/>
                    </a:lnTo>
                    <a:lnTo>
                      <a:pt x="24" y="33"/>
                    </a:lnTo>
                    <a:lnTo>
                      <a:pt x="24" y="33"/>
                    </a:lnTo>
                    <a:lnTo>
                      <a:pt x="24" y="33"/>
                    </a:lnTo>
                    <a:lnTo>
                      <a:pt x="24" y="34"/>
                    </a:lnTo>
                    <a:lnTo>
                      <a:pt x="23" y="34"/>
                    </a:lnTo>
                    <a:lnTo>
                      <a:pt x="23" y="34"/>
                    </a:lnTo>
                    <a:lnTo>
                      <a:pt x="23" y="34"/>
                    </a:lnTo>
                    <a:lnTo>
                      <a:pt x="23" y="34"/>
                    </a:lnTo>
                    <a:lnTo>
                      <a:pt x="23" y="34"/>
                    </a:lnTo>
                    <a:lnTo>
                      <a:pt x="21" y="34"/>
                    </a:lnTo>
                    <a:lnTo>
                      <a:pt x="21" y="35"/>
                    </a:lnTo>
                    <a:lnTo>
                      <a:pt x="21" y="35"/>
                    </a:lnTo>
                    <a:lnTo>
                      <a:pt x="21" y="35"/>
                    </a:lnTo>
                    <a:lnTo>
                      <a:pt x="21" y="35"/>
                    </a:lnTo>
                    <a:lnTo>
                      <a:pt x="20" y="35"/>
                    </a:lnTo>
                    <a:lnTo>
                      <a:pt x="20" y="35"/>
                    </a:lnTo>
                    <a:lnTo>
                      <a:pt x="20" y="35"/>
                    </a:lnTo>
                    <a:lnTo>
                      <a:pt x="20" y="35"/>
                    </a:lnTo>
                    <a:lnTo>
                      <a:pt x="19" y="35"/>
                    </a:lnTo>
                    <a:lnTo>
                      <a:pt x="19" y="35"/>
                    </a:lnTo>
                    <a:lnTo>
                      <a:pt x="19" y="35"/>
                    </a:lnTo>
                    <a:lnTo>
                      <a:pt x="19" y="36"/>
                    </a:lnTo>
                    <a:lnTo>
                      <a:pt x="19" y="36"/>
                    </a:lnTo>
                    <a:lnTo>
                      <a:pt x="18" y="36"/>
                    </a:lnTo>
                    <a:lnTo>
                      <a:pt x="18" y="36"/>
                    </a:lnTo>
                    <a:lnTo>
                      <a:pt x="18" y="36"/>
                    </a:lnTo>
                    <a:lnTo>
                      <a:pt x="18" y="36"/>
                    </a:lnTo>
                    <a:lnTo>
                      <a:pt x="18" y="36"/>
                    </a:lnTo>
                    <a:lnTo>
                      <a:pt x="16" y="36"/>
                    </a:lnTo>
                    <a:lnTo>
                      <a:pt x="16" y="36"/>
                    </a:lnTo>
                    <a:lnTo>
                      <a:pt x="16" y="36"/>
                    </a:lnTo>
                    <a:lnTo>
                      <a:pt x="16" y="36"/>
                    </a:lnTo>
                    <a:lnTo>
                      <a:pt x="15" y="36"/>
                    </a:lnTo>
                    <a:lnTo>
                      <a:pt x="15" y="36"/>
                    </a:lnTo>
                    <a:lnTo>
                      <a:pt x="15" y="36"/>
                    </a:lnTo>
                    <a:lnTo>
                      <a:pt x="15" y="36"/>
                    </a:lnTo>
                    <a:lnTo>
                      <a:pt x="15" y="36"/>
                    </a:lnTo>
                    <a:lnTo>
                      <a:pt x="14" y="36"/>
                    </a:lnTo>
                    <a:lnTo>
                      <a:pt x="14" y="36"/>
                    </a:lnTo>
                    <a:lnTo>
                      <a:pt x="14" y="36"/>
                    </a:lnTo>
                    <a:lnTo>
                      <a:pt x="14" y="36"/>
                    </a:lnTo>
                    <a:lnTo>
                      <a:pt x="13" y="36"/>
                    </a:lnTo>
                    <a:lnTo>
                      <a:pt x="13" y="36"/>
                    </a:lnTo>
                    <a:lnTo>
                      <a:pt x="13" y="36"/>
                    </a:lnTo>
                    <a:lnTo>
                      <a:pt x="13" y="36"/>
                    </a:lnTo>
                    <a:lnTo>
                      <a:pt x="13" y="36"/>
                    </a:lnTo>
                    <a:lnTo>
                      <a:pt x="11" y="36"/>
                    </a:lnTo>
                    <a:lnTo>
                      <a:pt x="11" y="36"/>
                    </a:lnTo>
                    <a:lnTo>
                      <a:pt x="11" y="36"/>
                    </a:lnTo>
                    <a:lnTo>
                      <a:pt x="11" y="36"/>
                    </a:lnTo>
                    <a:lnTo>
                      <a:pt x="11" y="36"/>
                    </a:lnTo>
                    <a:lnTo>
                      <a:pt x="10" y="36"/>
                    </a:lnTo>
                    <a:lnTo>
                      <a:pt x="10" y="36"/>
                    </a:lnTo>
                    <a:lnTo>
                      <a:pt x="10" y="36"/>
                    </a:lnTo>
                    <a:lnTo>
                      <a:pt x="10" y="35"/>
                    </a:lnTo>
                    <a:lnTo>
                      <a:pt x="10" y="35"/>
                    </a:lnTo>
                    <a:lnTo>
                      <a:pt x="9" y="35"/>
                    </a:lnTo>
                    <a:lnTo>
                      <a:pt x="9" y="35"/>
                    </a:lnTo>
                    <a:lnTo>
                      <a:pt x="9" y="35"/>
                    </a:lnTo>
                    <a:lnTo>
                      <a:pt x="9" y="35"/>
                    </a:lnTo>
                    <a:lnTo>
                      <a:pt x="9" y="35"/>
                    </a:lnTo>
                    <a:lnTo>
                      <a:pt x="8" y="35"/>
                    </a:lnTo>
                    <a:lnTo>
                      <a:pt x="8" y="35"/>
                    </a:lnTo>
                    <a:lnTo>
                      <a:pt x="8" y="35"/>
                    </a:lnTo>
                    <a:lnTo>
                      <a:pt x="8" y="35"/>
                    </a:lnTo>
                    <a:lnTo>
                      <a:pt x="8" y="34"/>
                    </a:lnTo>
                    <a:lnTo>
                      <a:pt x="6" y="34"/>
                    </a:lnTo>
                    <a:lnTo>
                      <a:pt x="6" y="34"/>
                    </a:lnTo>
                    <a:lnTo>
                      <a:pt x="6" y="34"/>
                    </a:lnTo>
                    <a:lnTo>
                      <a:pt x="6" y="34"/>
                    </a:lnTo>
                    <a:lnTo>
                      <a:pt x="6" y="34"/>
                    </a:lnTo>
                    <a:lnTo>
                      <a:pt x="6" y="34"/>
                    </a:lnTo>
                    <a:lnTo>
                      <a:pt x="5" y="33"/>
                    </a:lnTo>
                    <a:lnTo>
                      <a:pt x="5" y="33"/>
                    </a:lnTo>
                    <a:lnTo>
                      <a:pt x="5" y="33"/>
                    </a:lnTo>
                    <a:lnTo>
                      <a:pt x="5" y="33"/>
                    </a:lnTo>
                    <a:lnTo>
                      <a:pt x="5" y="33"/>
                    </a:lnTo>
                    <a:lnTo>
                      <a:pt x="5" y="33"/>
                    </a:lnTo>
                    <a:lnTo>
                      <a:pt x="5" y="33"/>
                    </a:lnTo>
                    <a:lnTo>
                      <a:pt x="4" y="31"/>
                    </a:lnTo>
                    <a:lnTo>
                      <a:pt x="4" y="31"/>
                    </a:lnTo>
                    <a:lnTo>
                      <a:pt x="4" y="31"/>
                    </a:lnTo>
                    <a:lnTo>
                      <a:pt x="4" y="31"/>
                    </a:lnTo>
                    <a:lnTo>
                      <a:pt x="4" y="31"/>
                    </a:lnTo>
                    <a:lnTo>
                      <a:pt x="4" y="31"/>
                    </a:lnTo>
                    <a:lnTo>
                      <a:pt x="4" y="30"/>
                    </a:lnTo>
                    <a:lnTo>
                      <a:pt x="3" y="30"/>
                    </a:lnTo>
                    <a:lnTo>
                      <a:pt x="3" y="30"/>
                    </a:lnTo>
                    <a:lnTo>
                      <a:pt x="3" y="30"/>
                    </a:lnTo>
                    <a:lnTo>
                      <a:pt x="3" y="30"/>
                    </a:lnTo>
                    <a:lnTo>
                      <a:pt x="3" y="29"/>
                    </a:lnTo>
                    <a:lnTo>
                      <a:pt x="3" y="29"/>
                    </a:lnTo>
                    <a:lnTo>
                      <a:pt x="3" y="29"/>
                    </a:lnTo>
                    <a:lnTo>
                      <a:pt x="3" y="29"/>
                    </a:lnTo>
                    <a:lnTo>
                      <a:pt x="3" y="29"/>
                    </a:lnTo>
                    <a:lnTo>
                      <a:pt x="3" y="28"/>
                    </a:lnTo>
                    <a:lnTo>
                      <a:pt x="1" y="28"/>
                    </a:lnTo>
                    <a:lnTo>
                      <a:pt x="1" y="28"/>
                    </a:lnTo>
                    <a:lnTo>
                      <a:pt x="1" y="28"/>
                    </a:lnTo>
                    <a:lnTo>
                      <a:pt x="1" y="26"/>
                    </a:lnTo>
                    <a:lnTo>
                      <a:pt x="1" y="26"/>
                    </a:lnTo>
                    <a:lnTo>
                      <a:pt x="1" y="26"/>
                    </a:lnTo>
                    <a:lnTo>
                      <a:pt x="1" y="26"/>
                    </a:lnTo>
                    <a:lnTo>
                      <a:pt x="1" y="26"/>
                    </a:lnTo>
                    <a:lnTo>
                      <a:pt x="1" y="25"/>
                    </a:lnTo>
                    <a:lnTo>
                      <a:pt x="1" y="25"/>
                    </a:lnTo>
                    <a:lnTo>
                      <a:pt x="1" y="25"/>
                    </a:lnTo>
                    <a:lnTo>
                      <a:pt x="1" y="25"/>
                    </a:lnTo>
                    <a:lnTo>
                      <a:pt x="1" y="24"/>
                    </a:lnTo>
                    <a:lnTo>
                      <a:pt x="1" y="24"/>
                    </a:lnTo>
                    <a:lnTo>
                      <a:pt x="1" y="24"/>
                    </a:lnTo>
                    <a:lnTo>
                      <a:pt x="0" y="24"/>
                    </a:lnTo>
                    <a:lnTo>
                      <a:pt x="0" y="23"/>
                    </a:lnTo>
                    <a:lnTo>
                      <a:pt x="0" y="23"/>
                    </a:lnTo>
                    <a:lnTo>
                      <a:pt x="0" y="23"/>
                    </a:lnTo>
                    <a:lnTo>
                      <a:pt x="0" y="23"/>
                    </a:lnTo>
                    <a:lnTo>
                      <a:pt x="0" y="21"/>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1" y="18"/>
                    </a:lnTo>
                    <a:lnTo>
                      <a:pt x="1" y="18"/>
                    </a:lnTo>
                    <a:lnTo>
                      <a:pt x="1" y="18"/>
                    </a:lnTo>
                    <a:lnTo>
                      <a:pt x="1" y="16"/>
                    </a:lnTo>
                    <a:lnTo>
                      <a:pt x="1" y="16"/>
                    </a:lnTo>
                    <a:lnTo>
                      <a:pt x="1" y="16"/>
                    </a:lnTo>
                    <a:lnTo>
                      <a:pt x="1" y="16"/>
                    </a:lnTo>
                    <a:lnTo>
                      <a:pt x="1" y="15"/>
                    </a:lnTo>
                    <a:lnTo>
                      <a:pt x="1" y="15"/>
                    </a:lnTo>
                    <a:lnTo>
                      <a:pt x="1" y="15"/>
                    </a:lnTo>
                    <a:lnTo>
                      <a:pt x="1" y="15"/>
                    </a:lnTo>
                    <a:lnTo>
                      <a:pt x="1" y="14"/>
                    </a:lnTo>
                    <a:lnTo>
                      <a:pt x="1" y="14"/>
                    </a:lnTo>
                    <a:lnTo>
                      <a:pt x="1" y="14"/>
                    </a:lnTo>
                    <a:lnTo>
                      <a:pt x="1" y="14"/>
                    </a:lnTo>
                    <a:lnTo>
                      <a:pt x="1" y="13"/>
                    </a:lnTo>
                    <a:lnTo>
                      <a:pt x="3" y="13"/>
                    </a:lnTo>
                    <a:lnTo>
                      <a:pt x="3" y="13"/>
                    </a:lnTo>
                    <a:lnTo>
                      <a:pt x="3" y="13"/>
                    </a:lnTo>
                    <a:lnTo>
                      <a:pt x="3" y="11"/>
                    </a:lnTo>
                    <a:lnTo>
                      <a:pt x="3" y="11"/>
                    </a:lnTo>
                    <a:lnTo>
                      <a:pt x="3" y="11"/>
                    </a:lnTo>
                    <a:lnTo>
                      <a:pt x="3" y="11"/>
                    </a:lnTo>
                    <a:lnTo>
                      <a:pt x="3" y="10"/>
                    </a:lnTo>
                    <a:lnTo>
                      <a:pt x="3" y="10"/>
                    </a:lnTo>
                    <a:lnTo>
                      <a:pt x="4" y="10"/>
                    </a:lnTo>
                    <a:lnTo>
                      <a:pt x="4" y="10"/>
                    </a:lnTo>
                    <a:lnTo>
                      <a:pt x="4" y="10"/>
                    </a:lnTo>
                    <a:lnTo>
                      <a:pt x="4" y="9"/>
                    </a:lnTo>
                    <a:lnTo>
                      <a:pt x="4" y="9"/>
                    </a:lnTo>
                    <a:lnTo>
                      <a:pt x="4" y="9"/>
                    </a:lnTo>
                    <a:lnTo>
                      <a:pt x="4" y="9"/>
                    </a:lnTo>
                    <a:lnTo>
                      <a:pt x="4" y="9"/>
                    </a:lnTo>
                    <a:lnTo>
                      <a:pt x="5" y="8"/>
                    </a:lnTo>
                    <a:lnTo>
                      <a:pt x="5" y="8"/>
                    </a:lnTo>
                    <a:lnTo>
                      <a:pt x="5" y="8"/>
                    </a:lnTo>
                    <a:lnTo>
                      <a:pt x="5" y="8"/>
                    </a:lnTo>
                    <a:lnTo>
                      <a:pt x="5" y="8"/>
                    </a:lnTo>
                    <a:lnTo>
                      <a:pt x="5" y="6"/>
                    </a:lnTo>
                    <a:lnTo>
                      <a:pt x="6" y="6"/>
                    </a:lnTo>
                    <a:lnTo>
                      <a:pt x="6" y="6"/>
                    </a:lnTo>
                    <a:lnTo>
                      <a:pt x="6" y="6"/>
                    </a:lnTo>
                    <a:lnTo>
                      <a:pt x="6" y="6"/>
                    </a:lnTo>
                    <a:lnTo>
                      <a:pt x="6" y="5"/>
                    </a:lnTo>
                    <a:lnTo>
                      <a:pt x="6" y="5"/>
                    </a:lnTo>
                    <a:lnTo>
                      <a:pt x="8" y="5"/>
                    </a:lnTo>
                    <a:lnTo>
                      <a:pt x="8" y="5"/>
                    </a:lnTo>
                    <a:lnTo>
                      <a:pt x="8" y="5"/>
                    </a:lnTo>
                    <a:lnTo>
                      <a:pt x="8" y="5"/>
                    </a:lnTo>
                    <a:lnTo>
                      <a:pt x="8" y="4"/>
                    </a:lnTo>
                    <a:lnTo>
                      <a:pt x="9" y="4"/>
                    </a:lnTo>
                    <a:lnTo>
                      <a:pt x="9" y="4"/>
                    </a:lnTo>
                    <a:lnTo>
                      <a:pt x="9" y="4"/>
                    </a:lnTo>
                    <a:lnTo>
                      <a:pt x="9" y="4"/>
                    </a:lnTo>
                    <a:lnTo>
                      <a:pt x="9" y="4"/>
                    </a:lnTo>
                    <a:lnTo>
                      <a:pt x="9" y="4"/>
                    </a:lnTo>
                    <a:lnTo>
                      <a:pt x="10" y="4"/>
                    </a:lnTo>
                    <a:lnTo>
                      <a:pt x="10" y="3"/>
                    </a:lnTo>
                    <a:lnTo>
                      <a:pt x="10" y="3"/>
                    </a:lnTo>
                    <a:lnTo>
                      <a:pt x="10" y="3"/>
                    </a:lnTo>
                    <a:lnTo>
                      <a:pt x="10" y="3"/>
                    </a:lnTo>
                    <a:lnTo>
                      <a:pt x="11" y="3"/>
                    </a:lnTo>
                    <a:lnTo>
                      <a:pt x="11" y="3"/>
                    </a:lnTo>
                    <a:lnTo>
                      <a:pt x="11" y="3"/>
                    </a:lnTo>
                    <a:lnTo>
                      <a:pt x="11" y="3"/>
                    </a:lnTo>
                    <a:lnTo>
                      <a:pt x="13" y="3"/>
                    </a:lnTo>
                    <a:lnTo>
                      <a:pt x="13" y="1"/>
                    </a:lnTo>
                    <a:lnTo>
                      <a:pt x="13" y="1"/>
                    </a:lnTo>
                    <a:lnTo>
                      <a:pt x="13" y="1"/>
                    </a:lnTo>
                    <a:lnTo>
                      <a:pt x="13" y="1"/>
                    </a:lnTo>
                    <a:lnTo>
                      <a:pt x="14" y="1"/>
                    </a:lnTo>
                    <a:lnTo>
                      <a:pt x="14" y="1"/>
                    </a:lnTo>
                    <a:lnTo>
                      <a:pt x="14" y="1"/>
                    </a:lnTo>
                    <a:lnTo>
                      <a:pt x="14" y="1"/>
                    </a:lnTo>
                    <a:lnTo>
                      <a:pt x="14" y="1"/>
                    </a:lnTo>
                    <a:lnTo>
                      <a:pt x="15" y="1"/>
                    </a:lnTo>
                    <a:lnTo>
                      <a:pt x="15" y="1"/>
                    </a:lnTo>
                    <a:lnTo>
                      <a:pt x="15" y="1"/>
                    </a:lnTo>
                    <a:lnTo>
                      <a:pt x="15" y="1"/>
                    </a:lnTo>
                    <a:lnTo>
                      <a:pt x="16" y="1"/>
                    </a:lnTo>
                    <a:lnTo>
                      <a:pt x="16" y="1"/>
                    </a:lnTo>
                    <a:lnTo>
                      <a:pt x="16" y="1"/>
                    </a:lnTo>
                    <a:lnTo>
                      <a:pt x="16" y="1"/>
                    </a:lnTo>
                    <a:lnTo>
                      <a:pt x="16" y="0"/>
                    </a:lnTo>
                    <a:lnTo>
                      <a:pt x="18" y="0"/>
                    </a:lnTo>
                    <a:lnTo>
                      <a:pt x="18" y="0"/>
                    </a:lnTo>
                    <a:lnTo>
                      <a:pt x="18" y="0"/>
                    </a:lnTo>
                    <a:lnTo>
                      <a:pt x="18" y="0"/>
                    </a:lnTo>
                    <a:lnTo>
                      <a:pt x="18" y="0"/>
                    </a:lnTo>
                    <a:lnTo>
                      <a:pt x="19" y="0"/>
                    </a:lnTo>
                    <a:lnTo>
                      <a:pt x="19" y="0"/>
                    </a:lnTo>
                    <a:lnTo>
                      <a:pt x="19" y="0"/>
                    </a:lnTo>
                    <a:lnTo>
                      <a:pt x="19" y="1"/>
                    </a:lnTo>
                    <a:lnTo>
                      <a:pt x="20" y="1"/>
                    </a:lnTo>
                    <a:lnTo>
                      <a:pt x="20" y="1"/>
                    </a:lnTo>
                    <a:lnTo>
                      <a:pt x="20" y="1"/>
                    </a:lnTo>
                    <a:lnTo>
                      <a:pt x="20" y="1"/>
                    </a:lnTo>
                    <a:lnTo>
                      <a:pt x="20" y="1"/>
                    </a:lnTo>
                    <a:lnTo>
                      <a:pt x="21" y="1"/>
                    </a:lnTo>
                    <a:lnTo>
                      <a:pt x="21" y="1"/>
                    </a:lnTo>
                    <a:lnTo>
                      <a:pt x="21" y="1"/>
                    </a:lnTo>
                    <a:lnTo>
                      <a:pt x="21" y="1"/>
                    </a:lnTo>
                    <a:lnTo>
                      <a:pt x="21" y="1"/>
                    </a:lnTo>
                    <a:lnTo>
                      <a:pt x="23" y="1"/>
                    </a:lnTo>
                    <a:lnTo>
                      <a:pt x="23" y="1"/>
                    </a:lnTo>
                    <a:lnTo>
                      <a:pt x="23" y="1"/>
                    </a:lnTo>
                    <a:lnTo>
                      <a:pt x="23" y="1"/>
                    </a:lnTo>
                    <a:lnTo>
                      <a:pt x="23" y="1"/>
                    </a:lnTo>
                    <a:lnTo>
                      <a:pt x="24" y="1"/>
                    </a:lnTo>
                    <a:lnTo>
                      <a:pt x="24" y="3"/>
                    </a:lnTo>
                    <a:lnTo>
                      <a:pt x="24" y="3"/>
                    </a:lnTo>
                    <a:lnTo>
                      <a:pt x="24" y="3"/>
                    </a:lnTo>
                    <a:lnTo>
                      <a:pt x="24" y="3"/>
                    </a:lnTo>
                    <a:lnTo>
                      <a:pt x="25" y="3"/>
                    </a:lnTo>
                    <a:lnTo>
                      <a:pt x="25" y="3"/>
                    </a:lnTo>
                    <a:lnTo>
                      <a:pt x="25" y="3"/>
                    </a:lnTo>
                    <a:lnTo>
                      <a:pt x="25" y="3"/>
                    </a:lnTo>
                    <a:lnTo>
                      <a:pt x="25" y="3"/>
                    </a:lnTo>
                    <a:lnTo>
                      <a:pt x="26" y="4"/>
                    </a:lnTo>
                    <a:lnTo>
                      <a:pt x="26" y="4"/>
                    </a:lnTo>
                    <a:lnTo>
                      <a:pt x="26" y="4"/>
                    </a:lnTo>
                    <a:lnTo>
                      <a:pt x="26" y="4"/>
                    </a:lnTo>
                    <a:lnTo>
                      <a:pt x="26" y="4"/>
                    </a:lnTo>
                    <a:lnTo>
                      <a:pt x="26" y="4"/>
                    </a:lnTo>
                    <a:lnTo>
                      <a:pt x="28" y="4"/>
                    </a:lnTo>
                    <a:lnTo>
                      <a:pt x="28" y="4"/>
                    </a:lnTo>
                    <a:lnTo>
                      <a:pt x="28" y="5"/>
                    </a:lnTo>
                    <a:lnTo>
                      <a:pt x="28" y="5"/>
                    </a:lnTo>
                    <a:lnTo>
                      <a:pt x="28" y="5"/>
                    </a:lnTo>
                    <a:lnTo>
                      <a:pt x="28" y="5"/>
                    </a:lnTo>
                    <a:lnTo>
                      <a:pt x="28" y="5"/>
                    </a:lnTo>
                    <a:lnTo>
                      <a:pt x="29" y="5"/>
                    </a:lnTo>
                    <a:lnTo>
                      <a:pt x="29" y="6"/>
                    </a:lnTo>
                    <a:lnTo>
                      <a:pt x="29" y="6"/>
                    </a:lnTo>
                    <a:lnTo>
                      <a:pt x="29" y="6"/>
                    </a:lnTo>
                    <a:lnTo>
                      <a:pt x="29" y="6"/>
                    </a:lnTo>
                    <a:lnTo>
                      <a:pt x="29" y="6"/>
                    </a:lnTo>
                    <a:lnTo>
                      <a:pt x="29" y="8"/>
                    </a:lnTo>
                    <a:lnTo>
                      <a:pt x="29" y="8"/>
                    </a:lnTo>
                    <a:lnTo>
                      <a:pt x="30" y="8"/>
                    </a:lnTo>
                    <a:lnTo>
                      <a:pt x="30" y="8"/>
                    </a:lnTo>
                    <a:lnTo>
                      <a:pt x="30" y="8"/>
                    </a:lnTo>
                    <a:lnTo>
                      <a:pt x="30" y="9"/>
                    </a:lnTo>
                    <a:lnTo>
                      <a:pt x="30" y="9"/>
                    </a:lnTo>
                    <a:lnTo>
                      <a:pt x="30" y="9"/>
                    </a:lnTo>
                    <a:lnTo>
                      <a:pt x="30" y="9"/>
                    </a:lnTo>
                    <a:lnTo>
                      <a:pt x="30" y="9"/>
                    </a:lnTo>
                    <a:lnTo>
                      <a:pt x="30" y="10"/>
                    </a:lnTo>
                    <a:lnTo>
                      <a:pt x="30" y="10"/>
                    </a:lnTo>
                    <a:lnTo>
                      <a:pt x="31" y="10"/>
                    </a:lnTo>
                    <a:lnTo>
                      <a:pt x="31" y="10"/>
                    </a:lnTo>
                    <a:lnTo>
                      <a:pt x="31" y="10"/>
                    </a:lnTo>
                    <a:lnTo>
                      <a:pt x="31" y="11"/>
                    </a:lnTo>
                    <a:lnTo>
                      <a:pt x="31" y="11"/>
                    </a:lnTo>
                    <a:lnTo>
                      <a:pt x="31" y="11"/>
                    </a:lnTo>
                    <a:lnTo>
                      <a:pt x="31" y="11"/>
                    </a:lnTo>
                    <a:lnTo>
                      <a:pt x="31" y="13"/>
                    </a:lnTo>
                    <a:lnTo>
                      <a:pt x="31" y="13"/>
                    </a:lnTo>
                    <a:lnTo>
                      <a:pt x="31" y="13"/>
                    </a:lnTo>
                    <a:lnTo>
                      <a:pt x="31" y="13"/>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8"/>
                    </a:lnTo>
                    <a:lnTo>
                      <a:pt x="31" y="18"/>
                    </a:lnTo>
                    <a:lnTo>
                      <a:pt x="31" y="18"/>
                    </a:lnTo>
                    <a:lnTo>
                      <a:pt x="31" y="18"/>
                    </a:lnTo>
                    <a:lnTo>
                      <a:pt x="31" y="19"/>
                    </a:lnTo>
                    <a:lnTo>
                      <a:pt x="31" y="19"/>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38" name="Freeform 168"/>
              <p:cNvSpPr>
                <a:spLocks/>
              </p:cNvSpPr>
              <p:nvPr/>
            </p:nvSpPr>
            <p:spPr bwMode="auto">
              <a:xfrm>
                <a:off x="6541" y="2661"/>
                <a:ext cx="31" cy="36"/>
              </a:xfrm>
              <a:custGeom>
                <a:avLst/>
                <a:gdLst>
                  <a:gd name="T0" fmla="*/ 31 w 31"/>
                  <a:gd name="T1" fmla="*/ 20 h 36"/>
                  <a:gd name="T2" fmla="*/ 30 w 31"/>
                  <a:gd name="T3" fmla="*/ 21 h 36"/>
                  <a:gd name="T4" fmla="*/ 30 w 31"/>
                  <a:gd name="T5" fmla="*/ 24 h 36"/>
                  <a:gd name="T6" fmla="*/ 29 w 31"/>
                  <a:gd name="T7" fmla="*/ 25 h 36"/>
                  <a:gd name="T8" fmla="*/ 27 w 31"/>
                  <a:gd name="T9" fmla="*/ 28 h 36"/>
                  <a:gd name="T10" fmla="*/ 27 w 31"/>
                  <a:gd name="T11" fmla="*/ 29 h 36"/>
                  <a:gd name="T12" fmla="*/ 26 w 31"/>
                  <a:gd name="T13" fmla="*/ 30 h 36"/>
                  <a:gd name="T14" fmla="*/ 25 w 31"/>
                  <a:gd name="T15" fmla="*/ 31 h 36"/>
                  <a:gd name="T16" fmla="*/ 24 w 31"/>
                  <a:gd name="T17" fmla="*/ 33 h 36"/>
                  <a:gd name="T18" fmla="*/ 21 w 31"/>
                  <a:gd name="T19" fmla="*/ 34 h 36"/>
                  <a:gd name="T20" fmla="*/ 20 w 31"/>
                  <a:gd name="T21" fmla="*/ 35 h 36"/>
                  <a:gd name="T22" fmla="*/ 19 w 31"/>
                  <a:gd name="T23" fmla="*/ 35 h 36"/>
                  <a:gd name="T24" fmla="*/ 17 w 31"/>
                  <a:gd name="T25" fmla="*/ 36 h 36"/>
                  <a:gd name="T26" fmla="*/ 15 w 31"/>
                  <a:gd name="T27" fmla="*/ 36 h 36"/>
                  <a:gd name="T28" fmla="*/ 14 w 31"/>
                  <a:gd name="T29" fmla="*/ 36 h 36"/>
                  <a:gd name="T30" fmla="*/ 12 w 31"/>
                  <a:gd name="T31" fmla="*/ 36 h 36"/>
                  <a:gd name="T32" fmla="*/ 10 w 31"/>
                  <a:gd name="T33" fmla="*/ 36 h 36"/>
                  <a:gd name="T34" fmla="*/ 9 w 31"/>
                  <a:gd name="T35" fmla="*/ 35 h 36"/>
                  <a:gd name="T36" fmla="*/ 7 w 31"/>
                  <a:gd name="T37" fmla="*/ 35 h 36"/>
                  <a:gd name="T38" fmla="*/ 6 w 31"/>
                  <a:gd name="T39" fmla="*/ 34 h 36"/>
                  <a:gd name="T40" fmla="*/ 5 w 31"/>
                  <a:gd name="T41" fmla="*/ 33 h 36"/>
                  <a:gd name="T42" fmla="*/ 4 w 31"/>
                  <a:gd name="T43" fmla="*/ 31 h 36"/>
                  <a:gd name="T44" fmla="*/ 2 w 31"/>
                  <a:gd name="T45" fmla="*/ 30 h 36"/>
                  <a:gd name="T46" fmla="*/ 1 w 31"/>
                  <a:gd name="T47" fmla="*/ 29 h 36"/>
                  <a:gd name="T48" fmla="*/ 1 w 31"/>
                  <a:gd name="T49" fmla="*/ 28 h 36"/>
                  <a:gd name="T50" fmla="*/ 0 w 31"/>
                  <a:gd name="T51" fmla="*/ 26 h 36"/>
                  <a:gd name="T52" fmla="*/ 0 w 31"/>
                  <a:gd name="T53" fmla="*/ 24 h 36"/>
                  <a:gd name="T54" fmla="*/ 0 w 31"/>
                  <a:gd name="T55" fmla="*/ 23 h 36"/>
                  <a:gd name="T56" fmla="*/ 0 w 31"/>
                  <a:gd name="T57" fmla="*/ 20 h 36"/>
                  <a:gd name="T58" fmla="*/ 0 w 31"/>
                  <a:gd name="T59" fmla="*/ 19 h 36"/>
                  <a:gd name="T60" fmla="*/ 0 w 31"/>
                  <a:gd name="T61" fmla="*/ 16 h 36"/>
                  <a:gd name="T62" fmla="*/ 0 w 31"/>
                  <a:gd name="T63" fmla="*/ 15 h 36"/>
                  <a:gd name="T64" fmla="*/ 1 w 31"/>
                  <a:gd name="T65" fmla="*/ 13 h 36"/>
                  <a:gd name="T66" fmla="*/ 1 w 31"/>
                  <a:gd name="T67" fmla="*/ 11 h 36"/>
                  <a:gd name="T68" fmla="*/ 2 w 31"/>
                  <a:gd name="T69" fmla="*/ 10 h 36"/>
                  <a:gd name="T70" fmla="*/ 4 w 31"/>
                  <a:gd name="T71" fmla="*/ 8 h 36"/>
                  <a:gd name="T72" fmla="*/ 5 w 31"/>
                  <a:gd name="T73" fmla="*/ 6 h 36"/>
                  <a:gd name="T74" fmla="*/ 6 w 31"/>
                  <a:gd name="T75" fmla="*/ 5 h 36"/>
                  <a:gd name="T76" fmla="*/ 7 w 31"/>
                  <a:gd name="T77" fmla="*/ 4 h 36"/>
                  <a:gd name="T78" fmla="*/ 9 w 31"/>
                  <a:gd name="T79" fmla="*/ 3 h 36"/>
                  <a:gd name="T80" fmla="*/ 10 w 31"/>
                  <a:gd name="T81" fmla="*/ 3 h 36"/>
                  <a:gd name="T82" fmla="*/ 11 w 31"/>
                  <a:gd name="T83" fmla="*/ 1 h 36"/>
                  <a:gd name="T84" fmla="*/ 14 w 31"/>
                  <a:gd name="T85" fmla="*/ 1 h 36"/>
                  <a:gd name="T86" fmla="*/ 15 w 31"/>
                  <a:gd name="T87" fmla="*/ 0 h 36"/>
                  <a:gd name="T88" fmla="*/ 16 w 31"/>
                  <a:gd name="T89" fmla="*/ 0 h 36"/>
                  <a:gd name="T90" fmla="*/ 19 w 31"/>
                  <a:gd name="T91" fmla="*/ 0 h 36"/>
                  <a:gd name="T92" fmla="*/ 20 w 31"/>
                  <a:gd name="T93" fmla="*/ 1 h 36"/>
                  <a:gd name="T94" fmla="*/ 21 w 31"/>
                  <a:gd name="T95" fmla="*/ 1 h 36"/>
                  <a:gd name="T96" fmla="*/ 22 w 31"/>
                  <a:gd name="T97" fmla="*/ 1 h 36"/>
                  <a:gd name="T98" fmla="*/ 24 w 31"/>
                  <a:gd name="T99" fmla="*/ 3 h 36"/>
                  <a:gd name="T100" fmla="*/ 25 w 31"/>
                  <a:gd name="T101" fmla="*/ 4 h 36"/>
                  <a:gd name="T102" fmla="*/ 26 w 31"/>
                  <a:gd name="T103" fmla="*/ 5 h 36"/>
                  <a:gd name="T104" fmla="*/ 27 w 31"/>
                  <a:gd name="T105" fmla="*/ 6 h 36"/>
                  <a:gd name="T106" fmla="*/ 29 w 31"/>
                  <a:gd name="T107" fmla="*/ 8 h 36"/>
                  <a:gd name="T108" fmla="*/ 30 w 31"/>
                  <a:gd name="T109" fmla="*/ 9 h 36"/>
                  <a:gd name="T110" fmla="*/ 30 w 31"/>
                  <a:gd name="T111" fmla="*/ 11 h 36"/>
                  <a:gd name="T112" fmla="*/ 30 w 31"/>
                  <a:gd name="T113" fmla="*/ 13 h 36"/>
                  <a:gd name="T114" fmla="*/ 31 w 31"/>
                  <a:gd name="T115" fmla="*/ 14 h 36"/>
                  <a:gd name="T116" fmla="*/ 31 w 31"/>
                  <a:gd name="T117" fmla="*/ 16 h 36"/>
                  <a:gd name="T118" fmla="*/ 31 w 31"/>
                  <a:gd name="T1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6">
                    <a:moveTo>
                      <a:pt x="31" y="19"/>
                    </a:moveTo>
                    <a:lnTo>
                      <a:pt x="31" y="19"/>
                    </a:lnTo>
                    <a:lnTo>
                      <a:pt x="31" y="19"/>
                    </a:lnTo>
                    <a:lnTo>
                      <a:pt x="31" y="19"/>
                    </a:lnTo>
                    <a:lnTo>
                      <a:pt x="31" y="20"/>
                    </a:lnTo>
                    <a:lnTo>
                      <a:pt x="31" y="20"/>
                    </a:lnTo>
                    <a:lnTo>
                      <a:pt x="30" y="20"/>
                    </a:lnTo>
                    <a:lnTo>
                      <a:pt x="30" y="20"/>
                    </a:lnTo>
                    <a:lnTo>
                      <a:pt x="30" y="21"/>
                    </a:lnTo>
                    <a:lnTo>
                      <a:pt x="30" y="21"/>
                    </a:lnTo>
                    <a:lnTo>
                      <a:pt x="30" y="21"/>
                    </a:lnTo>
                    <a:lnTo>
                      <a:pt x="30" y="21"/>
                    </a:lnTo>
                    <a:lnTo>
                      <a:pt x="30" y="23"/>
                    </a:lnTo>
                    <a:lnTo>
                      <a:pt x="30" y="23"/>
                    </a:lnTo>
                    <a:lnTo>
                      <a:pt x="30" y="23"/>
                    </a:lnTo>
                    <a:lnTo>
                      <a:pt x="30" y="23"/>
                    </a:lnTo>
                    <a:lnTo>
                      <a:pt x="30" y="24"/>
                    </a:lnTo>
                    <a:lnTo>
                      <a:pt x="30" y="24"/>
                    </a:lnTo>
                    <a:lnTo>
                      <a:pt x="30" y="24"/>
                    </a:lnTo>
                    <a:lnTo>
                      <a:pt x="30" y="24"/>
                    </a:lnTo>
                    <a:lnTo>
                      <a:pt x="29" y="25"/>
                    </a:lnTo>
                    <a:lnTo>
                      <a:pt x="29" y="25"/>
                    </a:lnTo>
                    <a:lnTo>
                      <a:pt x="29" y="25"/>
                    </a:lnTo>
                    <a:lnTo>
                      <a:pt x="29" y="25"/>
                    </a:lnTo>
                    <a:lnTo>
                      <a:pt x="29" y="25"/>
                    </a:lnTo>
                    <a:lnTo>
                      <a:pt x="29" y="26"/>
                    </a:lnTo>
                    <a:lnTo>
                      <a:pt x="29" y="26"/>
                    </a:lnTo>
                    <a:lnTo>
                      <a:pt x="29" y="26"/>
                    </a:lnTo>
                    <a:lnTo>
                      <a:pt x="29" y="26"/>
                    </a:lnTo>
                    <a:lnTo>
                      <a:pt x="27" y="28"/>
                    </a:lnTo>
                    <a:lnTo>
                      <a:pt x="27" y="28"/>
                    </a:lnTo>
                    <a:lnTo>
                      <a:pt x="27" y="28"/>
                    </a:lnTo>
                    <a:lnTo>
                      <a:pt x="27" y="28"/>
                    </a:lnTo>
                    <a:lnTo>
                      <a:pt x="27" y="28"/>
                    </a:lnTo>
                    <a:lnTo>
                      <a:pt x="27" y="29"/>
                    </a:lnTo>
                    <a:lnTo>
                      <a:pt x="27" y="29"/>
                    </a:lnTo>
                    <a:lnTo>
                      <a:pt x="26" y="29"/>
                    </a:lnTo>
                    <a:lnTo>
                      <a:pt x="26" y="29"/>
                    </a:lnTo>
                    <a:lnTo>
                      <a:pt x="26" y="29"/>
                    </a:lnTo>
                    <a:lnTo>
                      <a:pt x="26" y="30"/>
                    </a:lnTo>
                    <a:lnTo>
                      <a:pt x="26" y="30"/>
                    </a:lnTo>
                    <a:lnTo>
                      <a:pt x="26" y="30"/>
                    </a:lnTo>
                    <a:lnTo>
                      <a:pt x="25" y="30"/>
                    </a:lnTo>
                    <a:lnTo>
                      <a:pt x="25" y="30"/>
                    </a:lnTo>
                    <a:lnTo>
                      <a:pt x="25" y="31"/>
                    </a:lnTo>
                    <a:lnTo>
                      <a:pt x="25" y="31"/>
                    </a:lnTo>
                    <a:lnTo>
                      <a:pt x="25" y="31"/>
                    </a:lnTo>
                    <a:lnTo>
                      <a:pt x="25" y="31"/>
                    </a:lnTo>
                    <a:lnTo>
                      <a:pt x="24" y="31"/>
                    </a:lnTo>
                    <a:lnTo>
                      <a:pt x="24" y="31"/>
                    </a:lnTo>
                    <a:lnTo>
                      <a:pt x="24" y="33"/>
                    </a:lnTo>
                    <a:lnTo>
                      <a:pt x="24" y="33"/>
                    </a:lnTo>
                    <a:lnTo>
                      <a:pt x="24" y="33"/>
                    </a:lnTo>
                    <a:lnTo>
                      <a:pt x="24" y="33"/>
                    </a:lnTo>
                    <a:lnTo>
                      <a:pt x="22" y="33"/>
                    </a:lnTo>
                    <a:lnTo>
                      <a:pt x="22" y="33"/>
                    </a:lnTo>
                    <a:lnTo>
                      <a:pt x="22" y="33"/>
                    </a:lnTo>
                    <a:lnTo>
                      <a:pt x="22" y="34"/>
                    </a:lnTo>
                    <a:lnTo>
                      <a:pt x="22" y="34"/>
                    </a:lnTo>
                    <a:lnTo>
                      <a:pt x="21" y="34"/>
                    </a:lnTo>
                    <a:lnTo>
                      <a:pt x="21" y="34"/>
                    </a:lnTo>
                    <a:lnTo>
                      <a:pt x="21" y="34"/>
                    </a:lnTo>
                    <a:lnTo>
                      <a:pt x="21" y="34"/>
                    </a:lnTo>
                    <a:lnTo>
                      <a:pt x="21" y="34"/>
                    </a:lnTo>
                    <a:lnTo>
                      <a:pt x="20" y="34"/>
                    </a:lnTo>
                    <a:lnTo>
                      <a:pt x="20" y="35"/>
                    </a:lnTo>
                    <a:lnTo>
                      <a:pt x="20" y="35"/>
                    </a:lnTo>
                    <a:lnTo>
                      <a:pt x="20" y="35"/>
                    </a:lnTo>
                    <a:lnTo>
                      <a:pt x="19" y="35"/>
                    </a:lnTo>
                    <a:lnTo>
                      <a:pt x="19" y="35"/>
                    </a:lnTo>
                    <a:lnTo>
                      <a:pt x="19" y="35"/>
                    </a:lnTo>
                    <a:lnTo>
                      <a:pt x="19" y="35"/>
                    </a:lnTo>
                    <a:lnTo>
                      <a:pt x="19" y="35"/>
                    </a:lnTo>
                    <a:lnTo>
                      <a:pt x="17" y="35"/>
                    </a:lnTo>
                    <a:lnTo>
                      <a:pt x="17" y="35"/>
                    </a:lnTo>
                    <a:lnTo>
                      <a:pt x="17" y="35"/>
                    </a:lnTo>
                    <a:lnTo>
                      <a:pt x="17" y="35"/>
                    </a:lnTo>
                    <a:lnTo>
                      <a:pt x="17" y="36"/>
                    </a:lnTo>
                    <a:lnTo>
                      <a:pt x="16" y="36"/>
                    </a:lnTo>
                    <a:lnTo>
                      <a:pt x="16" y="36"/>
                    </a:lnTo>
                    <a:lnTo>
                      <a:pt x="16" y="36"/>
                    </a:lnTo>
                    <a:lnTo>
                      <a:pt x="16" y="36"/>
                    </a:lnTo>
                    <a:lnTo>
                      <a:pt x="15" y="36"/>
                    </a:lnTo>
                    <a:lnTo>
                      <a:pt x="15" y="36"/>
                    </a:lnTo>
                    <a:lnTo>
                      <a:pt x="15" y="36"/>
                    </a:lnTo>
                    <a:lnTo>
                      <a:pt x="15" y="36"/>
                    </a:lnTo>
                    <a:lnTo>
                      <a:pt x="15" y="36"/>
                    </a:lnTo>
                    <a:lnTo>
                      <a:pt x="14" y="36"/>
                    </a:lnTo>
                    <a:lnTo>
                      <a:pt x="14" y="36"/>
                    </a:lnTo>
                    <a:lnTo>
                      <a:pt x="14" y="36"/>
                    </a:lnTo>
                    <a:lnTo>
                      <a:pt x="14" y="36"/>
                    </a:lnTo>
                    <a:lnTo>
                      <a:pt x="12" y="36"/>
                    </a:lnTo>
                    <a:lnTo>
                      <a:pt x="12" y="36"/>
                    </a:lnTo>
                    <a:lnTo>
                      <a:pt x="12" y="36"/>
                    </a:lnTo>
                    <a:lnTo>
                      <a:pt x="12" y="36"/>
                    </a:lnTo>
                    <a:lnTo>
                      <a:pt x="12" y="36"/>
                    </a:lnTo>
                    <a:lnTo>
                      <a:pt x="11" y="36"/>
                    </a:lnTo>
                    <a:lnTo>
                      <a:pt x="11" y="36"/>
                    </a:lnTo>
                    <a:lnTo>
                      <a:pt x="11" y="36"/>
                    </a:lnTo>
                    <a:lnTo>
                      <a:pt x="11" y="36"/>
                    </a:lnTo>
                    <a:lnTo>
                      <a:pt x="11" y="36"/>
                    </a:lnTo>
                    <a:lnTo>
                      <a:pt x="10" y="36"/>
                    </a:lnTo>
                    <a:lnTo>
                      <a:pt x="10" y="36"/>
                    </a:lnTo>
                    <a:lnTo>
                      <a:pt x="10" y="36"/>
                    </a:lnTo>
                    <a:lnTo>
                      <a:pt x="10" y="35"/>
                    </a:lnTo>
                    <a:lnTo>
                      <a:pt x="10" y="35"/>
                    </a:lnTo>
                    <a:lnTo>
                      <a:pt x="9" y="35"/>
                    </a:lnTo>
                    <a:lnTo>
                      <a:pt x="9" y="35"/>
                    </a:lnTo>
                    <a:lnTo>
                      <a:pt x="9" y="35"/>
                    </a:lnTo>
                    <a:lnTo>
                      <a:pt x="9" y="35"/>
                    </a:lnTo>
                    <a:lnTo>
                      <a:pt x="9" y="35"/>
                    </a:lnTo>
                    <a:lnTo>
                      <a:pt x="7" y="35"/>
                    </a:lnTo>
                    <a:lnTo>
                      <a:pt x="7" y="35"/>
                    </a:lnTo>
                    <a:lnTo>
                      <a:pt x="7" y="35"/>
                    </a:lnTo>
                    <a:lnTo>
                      <a:pt x="7" y="35"/>
                    </a:lnTo>
                    <a:lnTo>
                      <a:pt x="7" y="35"/>
                    </a:lnTo>
                    <a:lnTo>
                      <a:pt x="6" y="34"/>
                    </a:lnTo>
                    <a:lnTo>
                      <a:pt x="6" y="34"/>
                    </a:lnTo>
                    <a:lnTo>
                      <a:pt x="6" y="34"/>
                    </a:lnTo>
                    <a:lnTo>
                      <a:pt x="6" y="34"/>
                    </a:lnTo>
                    <a:lnTo>
                      <a:pt x="6" y="34"/>
                    </a:lnTo>
                    <a:lnTo>
                      <a:pt x="6" y="34"/>
                    </a:lnTo>
                    <a:lnTo>
                      <a:pt x="5" y="34"/>
                    </a:lnTo>
                    <a:lnTo>
                      <a:pt x="5" y="34"/>
                    </a:lnTo>
                    <a:lnTo>
                      <a:pt x="5" y="33"/>
                    </a:lnTo>
                    <a:lnTo>
                      <a:pt x="5" y="33"/>
                    </a:lnTo>
                    <a:lnTo>
                      <a:pt x="5" y="33"/>
                    </a:lnTo>
                    <a:lnTo>
                      <a:pt x="5" y="33"/>
                    </a:lnTo>
                    <a:lnTo>
                      <a:pt x="4" y="33"/>
                    </a:lnTo>
                    <a:lnTo>
                      <a:pt x="4" y="33"/>
                    </a:lnTo>
                    <a:lnTo>
                      <a:pt x="4" y="33"/>
                    </a:lnTo>
                    <a:lnTo>
                      <a:pt x="4" y="31"/>
                    </a:lnTo>
                    <a:lnTo>
                      <a:pt x="4" y="31"/>
                    </a:lnTo>
                    <a:lnTo>
                      <a:pt x="4" y="31"/>
                    </a:lnTo>
                    <a:lnTo>
                      <a:pt x="2" y="31"/>
                    </a:lnTo>
                    <a:lnTo>
                      <a:pt x="2" y="31"/>
                    </a:lnTo>
                    <a:lnTo>
                      <a:pt x="2" y="31"/>
                    </a:lnTo>
                    <a:lnTo>
                      <a:pt x="2" y="30"/>
                    </a:lnTo>
                    <a:lnTo>
                      <a:pt x="2" y="30"/>
                    </a:lnTo>
                    <a:lnTo>
                      <a:pt x="2" y="30"/>
                    </a:lnTo>
                    <a:lnTo>
                      <a:pt x="2" y="30"/>
                    </a:lnTo>
                    <a:lnTo>
                      <a:pt x="2" y="30"/>
                    </a:lnTo>
                    <a:lnTo>
                      <a:pt x="1" y="29"/>
                    </a:lnTo>
                    <a:lnTo>
                      <a:pt x="1" y="29"/>
                    </a:lnTo>
                    <a:lnTo>
                      <a:pt x="1" y="29"/>
                    </a:lnTo>
                    <a:lnTo>
                      <a:pt x="1" y="29"/>
                    </a:lnTo>
                    <a:lnTo>
                      <a:pt x="1" y="29"/>
                    </a:lnTo>
                    <a:lnTo>
                      <a:pt x="1" y="28"/>
                    </a:lnTo>
                    <a:lnTo>
                      <a:pt x="1" y="28"/>
                    </a:lnTo>
                    <a:lnTo>
                      <a:pt x="1" y="28"/>
                    </a:lnTo>
                    <a:lnTo>
                      <a:pt x="1" y="28"/>
                    </a:lnTo>
                    <a:lnTo>
                      <a:pt x="1" y="28"/>
                    </a:lnTo>
                    <a:lnTo>
                      <a:pt x="1" y="26"/>
                    </a:lnTo>
                    <a:lnTo>
                      <a:pt x="0" y="26"/>
                    </a:lnTo>
                    <a:lnTo>
                      <a:pt x="0" y="26"/>
                    </a:lnTo>
                    <a:lnTo>
                      <a:pt x="0" y="26"/>
                    </a:lnTo>
                    <a:lnTo>
                      <a:pt x="0" y="25"/>
                    </a:lnTo>
                    <a:lnTo>
                      <a:pt x="0" y="25"/>
                    </a:lnTo>
                    <a:lnTo>
                      <a:pt x="0" y="25"/>
                    </a:lnTo>
                    <a:lnTo>
                      <a:pt x="0" y="25"/>
                    </a:lnTo>
                    <a:lnTo>
                      <a:pt x="0" y="25"/>
                    </a:lnTo>
                    <a:lnTo>
                      <a:pt x="0" y="24"/>
                    </a:lnTo>
                    <a:lnTo>
                      <a:pt x="0" y="24"/>
                    </a:lnTo>
                    <a:lnTo>
                      <a:pt x="0" y="24"/>
                    </a:lnTo>
                    <a:lnTo>
                      <a:pt x="0" y="24"/>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0" y="14"/>
                    </a:lnTo>
                    <a:lnTo>
                      <a:pt x="0" y="14"/>
                    </a:lnTo>
                    <a:lnTo>
                      <a:pt x="1" y="14"/>
                    </a:lnTo>
                    <a:lnTo>
                      <a:pt x="1" y="14"/>
                    </a:lnTo>
                    <a:lnTo>
                      <a:pt x="1" y="13"/>
                    </a:lnTo>
                    <a:lnTo>
                      <a:pt x="1" y="13"/>
                    </a:lnTo>
                    <a:lnTo>
                      <a:pt x="1" y="13"/>
                    </a:lnTo>
                    <a:lnTo>
                      <a:pt x="1" y="13"/>
                    </a:lnTo>
                    <a:lnTo>
                      <a:pt x="1" y="11"/>
                    </a:lnTo>
                    <a:lnTo>
                      <a:pt x="1" y="11"/>
                    </a:lnTo>
                    <a:lnTo>
                      <a:pt x="1" y="11"/>
                    </a:lnTo>
                    <a:lnTo>
                      <a:pt x="1" y="11"/>
                    </a:lnTo>
                    <a:lnTo>
                      <a:pt x="1" y="11"/>
                    </a:lnTo>
                    <a:lnTo>
                      <a:pt x="2" y="10"/>
                    </a:lnTo>
                    <a:lnTo>
                      <a:pt x="2" y="10"/>
                    </a:lnTo>
                    <a:lnTo>
                      <a:pt x="2" y="10"/>
                    </a:lnTo>
                    <a:lnTo>
                      <a:pt x="2" y="10"/>
                    </a:lnTo>
                    <a:lnTo>
                      <a:pt x="2" y="9"/>
                    </a:lnTo>
                    <a:lnTo>
                      <a:pt x="2" y="9"/>
                    </a:lnTo>
                    <a:lnTo>
                      <a:pt x="2" y="9"/>
                    </a:lnTo>
                    <a:lnTo>
                      <a:pt x="4" y="9"/>
                    </a:lnTo>
                    <a:lnTo>
                      <a:pt x="4" y="9"/>
                    </a:lnTo>
                    <a:lnTo>
                      <a:pt x="4" y="8"/>
                    </a:lnTo>
                    <a:lnTo>
                      <a:pt x="4" y="8"/>
                    </a:lnTo>
                    <a:lnTo>
                      <a:pt x="4" y="8"/>
                    </a:lnTo>
                    <a:lnTo>
                      <a:pt x="4" y="8"/>
                    </a:lnTo>
                    <a:lnTo>
                      <a:pt x="4" y="8"/>
                    </a:lnTo>
                    <a:lnTo>
                      <a:pt x="5" y="6"/>
                    </a:lnTo>
                    <a:lnTo>
                      <a:pt x="5" y="6"/>
                    </a:lnTo>
                    <a:lnTo>
                      <a:pt x="5" y="6"/>
                    </a:lnTo>
                    <a:lnTo>
                      <a:pt x="5" y="6"/>
                    </a:lnTo>
                    <a:lnTo>
                      <a:pt x="5" y="6"/>
                    </a:lnTo>
                    <a:lnTo>
                      <a:pt x="5" y="6"/>
                    </a:lnTo>
                    <a:lnTo>
                      <a:pt x="6" y="5"/>
                    </a:lnTo>
                    <a:lnTo>
                      <a:pt x="6" y="5"/>
                    </a:lnTo>
                    <a:lnTo>
                      <a:pt x="6" y="5"/>
                    </a:lnTo>
                    <a:lnTo>
                      <a:pt x="6" y="5"/>
                    </a:lnTo>
                    <a:lnTo>
                      <a:pt x="6" y="5"/>
                    </a:lnTo>
                    <a:lnTo>
                      <a:pt x="6" y="5"/>
                    </a:lnTo>
                    <a:lnTo>
                      <a:pt x="7" y="4"/>
                    </a:lnTo>
                    <a:lnTo>
                      <a:pt x="7" y="4"/>
                    </a:lnTo>
                    <a:lnTo>
                      <a:pt x="7" y="4"/>
                    </a:lnTo>
                    <a:lnTo>
                      <a:pt x="7" y="4"/>
                    </a:lnTo>
                    <a:lnTo>
                      <a:pt x="7" y="4"/>
                    </a:lnTo>
                    <a:lnTo>
                      <a:pt x="9" y="4"/>
                    </a:lnTo>
                    <a:lnTo>
                      <a:pt x="9" y="3"/>
                    </a:lnTo>
                    <a:lnTo>
                      <a:pt x="9" y="3"/>
                    </a:lnTo>
                    <a:lnTo>
                      <a:pt x="9" y="3"/>
                    </a:lnTo>
                    <a:lnTo>
                      <a:pt x="9" y="3"/>
                    </a:lnTo>
                    <a:lnTo>
                      <a:pt x="10" y="3"/>
                    </a:lnTo>
                    <a:lnTo>
                      <a:pt x="10" y="3"/>
                    </a:lnTo>
                    <a:lnTo>
                      <a:pt x="10" y="3"/>
                    </a:lnTo>
                    <a:lnTo>
                      <a:pt x="10" y="3"/>
                    </a:lnTo>
                    <a:lnTo>
                      <a:pt x="10" y="3"/>
                    </a:lnTo>
                    <a:lnTo>
                      <a:pt x="11" y="1"/>
                    </a:lnTo>
                    <a:lnTo>
                      <a:pt x="11" y="1"/>
                    </a:lnTo>
                    <a:lnTo>
                      <a:pt x="11" y="1"/>
                    </a:lnTo>
                    <a:lnTo>
                      <a:pt x="11" y="1"/>
                    </a:lnTo>
                    <a:lnTo>
                      <a:pt x="11" y="1"/>
                    </a:lnTo>
                    <a:lnTo>
                      <a:pt x="12" y="1"/>
                    </a:lnTo>
                    <a:lnTo>
                      <a:pt x="12" y="1"/>
                    </a:lnTo>
                    <a:lnTo>
                      <a:pt x="12" y="1"/>
                    </a:lnTo>
                    <a:lnTo>
                      <a:pt x="12" y="1"/>
                    </a:lnTo>
                    <a:lnTo>
                      <a:pt x="14" y="1"/>
                    </a:lnTo>
                    <a:lnTo>
                      <a:pt x="14" y="1"/>
                    </a:lnTo>
                    <a:lnTo>
                      <a:pt x="14" y="1"/>
                    </a:lnTo>
                    <a:lnTo>
                      <a:pt x="14" y="1"/>
                    </a:lnTo>
                    <a:lnTo>
                      <a:pt x="14" y="1"/>
                    </a:lnTo>
                    <a:lnTo>
                      <a:pt x="15" y="0"/>
                    </a:lnTo>
                    <a:lnTo>
                      <a:pt x="15" y="0"/>
                    </a:lnTo>
                    <a:lnTo>
                      <a:pt x="15" y="0"/>
                    </a:lnTo>
                    <a:lnTo>
                      <a:pt x="15" y="0"/>
                    </a:lnTo>
                    <a:lnTo>
                      <a:pt x="15" y="0"/>
                    </a:lnTo>
                    <a:lnTo>
                      <a:pt x="16" y="0"/>
                    </a:lnTo>
                    <a:lnTo>
                      <a:pt x="16" y="0"/>
                    </a:lnTo>
                    <a:lnTo>
                      <a:pt x="16" y="0"/>
                    </a:lnTo>
                    <a:lnTo>
                      <a:pt x="16" y="0"/>
                    </a:lnTo>
                    <a:lnTo>
                      <a:pt x="17" y="0"/>
                    </a:lnTo>
                    <a:lnTo>
                      <a:pt x="17" y="0"/>
                    </a:lnTo>
                    <a:lnTo>
                      <a:pt x="17" y="0"/>
                    </a:lnTo>
                    <a:lnTo>
                      <a:pt x="17" y="0"/>
                    </a:lnTo>
                    <a:lnTo>
                      <a:pt x="17" y="0"/>
                    </a:lnTo>
                    <a:lnTo>
                      <a:pt x="19" y="0"/>
                    </a:lnTo>
                    <a:lnTo>
                      <a:pt x="19" y="0"/>
                    </a:lnTo>
                    <a:lnTo>
                      <a:pt x="19" y="0"/>
                    </a:lnTo>
                    <a:lnTo>
                      <a:pt x="19" y="0"/>
                    </a:lnTo>
                    <a:lnTo>
                      <a:pt x="20" y="0"/>
                    </a:lnTo>
                    <a:lnTo>
                      <a:pt x="20" y="1"/>
                    </a:lnTo>
                    <a:lnTo>
                      <a:pt x="20" y="1"/>
                    </a:lnTo>
                    <a:lnTo>
                      <a:pt x="20" y="1"/>
                    </a:lnTo>
                    <a:lnTo>
                      <a:pt x="20" y="1"/>
                    </a:lnTo>
                    <a:lnTo>
                      <a:pt x="21" y="1"/>
                    </a:lnTo>
                    <a:lnTo>
                      <a:pt x="21" y="1"/>
                    </a:lnTo>
                    <a:lnTo>
                      <a:pt x="21" y="1"/>
                    </a:lnTo>
                    <a:lnTo>
                      <a:pt x="21" y="1"/>
                    </a:lnTo>
                    <a:lnTo>
                      <a:pt x="21" y="1"/>
                    </a:lnTo>
                    <a:lnTo>
                      <a:pt x="22" y="1"/>
                    </a:lnTo>
                    <a:lnTo>
                      <a:pt x="22" y="1"/>
                    </a:lnTo>
                    <a:lnTo>
                      <a:pt x="22" y="1"/>
                    </a:lnTo>
                    <a:lnTo>
                      <a:pt x="22" y="1"/>
                    </a:lnTo>
                    <a:lnTo>
                      <a:pt x="22" y="1"/>
                    </a:lnTo>
                    <a:lnTo>
                      <a:pt x="24" y="3"/>
                    </a:lnTo>
                    <a:lnTo>
                      <a:pt x="24" y="3"/>
                    </a:lnTo>
                    <a:lnTo>
                      <a:pt x="24" y="3"/>
                    </a:lnTo>
                    <a:lnTo>
                      <a:pt x="24" y="3"/>
                    </a:lnTo>
                    <a:lnTo>
                      <a:pt x="24" y="3"/>
                    </a:lnTo>
                    <a:lnTo>
                      <a:pt x="24" y="3"/>
                    </a:lnTo>
                    <a:lnTo>
                      <a:pt x="25" y="3"/>
                    </a:lnTo>
                    <a:lnTo>
                      <a:pt x="25" y="3"/>
                    </a:lnTo>
                    <a:lnTo>
                      <a:pt x="25" y="3"/>
                    </a:lnTo>
                    <a:lnTo>
                      <a:pt x="25" y="4"/>
                    </a:lnTo>
                    <a:lnTo>
                      <a:pt x="25" y="4"/>
                    </a:lnTo>
                    <a:lnTo>
                      <a:pt x="25" y="4"/>
                    </a:lnTo>
                    <a:lnTo>
                      <a:pt x="26" y="4"/>
                    </a:lnTo>
                    <a:lnTo>
                      <a:pt x="26" y="4"/>
                    </a:lnTo>
                    <a:lnTo>
                      <a:pt x="26" y="4"/>
                    </a:lnTo>
                    <a:lnTo>
                      <a:pt x="26" y="5"/>
                    </a:lnTo>
                    <a:lnTo>
                      <a:pt x="26" y="5"/>
                    </a:lnTo>
                    <a:lnTo>
                      <a:pt x="26" y="5"/>
                    </a:lnTo>
                    <a:lnTo>
                      <a:pt x="27" y="5"/>
                    </a:lnTo>
                    <a:lnTo>
                      <a:pt x="27" y="5"/>
                    </a:lnTo>
                    <a:lnTo>
                      <a:pt x="27" y="5"/>
                    </a:lnTo>
                    <a:lnTo>
                      <a:pt x="27" y="6"/>
                    </a:lnTo>
                    <a:lnTo>
                      <a:pt x="27" y="6"/>
                    </a:lnTo>
                    <a:lnTo>
                      <a:pt x="27" y="6"/>
                    </a:lnTo>
                    <a:lnTo>
                      <a:pt x="27" y="6"/>
                    </a:lnTo>
                    <a:lnTo>
                      <a:pt x="29" y="6"/>
                    </a:lnTo>
                    <a:lnTo>
                      <a:pt x="29" y="6"/>
                    </a:lnTo>
                    <a:lnTo>
                      <a:pt x="29" y="8"/>
                    </a:lnTo>
                    <a:lnTo>
                      <a:pt x="29" y="8"/>
                    </a:lnTo>
                    <a:lnTo>
                      <a:pt x="29" y="8"/>
                    </a:lnTo>
                    <a:lnTo>
                      <a:pt x="29" y="8"/>
                    </a:lnTo>
                    <a:lnTo>
                      <a:pt x="29" y="8"/>
                    </a:lnTo>
                    <a:lnTo>
                      <a:pt x="29" y="9"/>
                    </a:lnTo>
                    <a:lnTo>
                      <a:pt x="29" y="9"/>
                    </a:lnTo>
                    <a:lnTo>
                      <a:pt x="30" y="9"/>
                    </a:lnTo>
                    <a:lnTo>
                      <a:pt x="30" y="9"/>
                    </a:lnTo>
                    <a:lnTo>
                      <a:pt x="30" y="9"/>
                    </a:lnTo>
                    <a:lnTo>
                      <a:pt x="30" y="10"/>
                    </a:lnTo>
                    <a:lnTo>
                      <a:pt x="30" y="10"/>
                    </a:lnTo>
                    <a:lnTo>
                      <a:pt x="30" y="10"/>
                    </a:lnTo>
                    <a:lnTo>
                      <a:pt x="30" y="10"/>
                    </a:lnTo>
                    <a:lnTo>
                      <a:pt x="30" y="11"/>
                    </a:lnTo>
                    <a:lnTo>
                      <a:pt x="30" y="11"/>
                    </a:lnTo>
                    <a:lnTo>
                      <a:pt x="30" y="11"/>
                    </a:lnTo>
                    <a:lnTo>
                      <a:pt x="30" y="11"/>
                    </a:lnTo>
                    <a:lnTo>
                      <a:pt x="30" y="11"/>
                    </a:lnTo>
                    <a:lnTo>
                      <a:pt x="30" y="13"/>
                    </a:lnTo>
                    <a:lnTo>
                      <a:pt x="30" y="13"/>
                    </a:lnTo>
                    <a:lnTo>
                      <a:pt x="31" y="13"/>
                    </a:lnTo>
                    <a:lnTo>
                      <a:pt x="31" y="13"/>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8"/>
                    </a:lnTo>
                    <a:lnTo>
                      <a:pt x="31" y="18"/>
                    </a:lnTo>
                    <a:lnTo>
                      <a:pt x="31" y="18"/>
                    </a:lnTo>
                    <a:lnTo>
                      <a:pt x="31" y="18"/>
                    </a:lnTo>
                    <a:lnTo>
                      <a:pt x="31" y="19"/>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39" name="Freeform 169"/>
              <p:cNvSpPr>
                <a:spLocks/>
              </p:cNvSpPr>
              <p:nvPr/>
            </p:nvSpPr>
            <p:spPr bwMode="auto">
              <a:xfrm>
                <a:off x="6498" y="2512"/>
                <a:ext cx="32" cy="35"/>
              </a:xfrm>
              <a:custGeom>
                <a:avLst/>
                <a:gdLst>
                  <a:gd name="T0" fmla="*/ 30 w 32"/>
                  <a:gd name="T1" fmla="*/ 19 h 35"/>
                  <a:gd name="T2" fmla="*/ 30 w 32"/>
                  <a:gd name="T3" fmla="*/ 22 h 35"/>
                  <a:gd name="T4" fmla="*/ 30 w 32"/>
                  <a:gd name="T5" fmla="*/ 23 h 35"/>
                  <a:gd name="T6" fmla="*/ 29 w 32"/>
                  <a:gd name="T7" fmla="*/ 25 h 35"/>
                  <a:gd name="T8" fmla="*/ 29 w 32"/>
                  <a:gd name="T9" fmla="*/ 27 h 35"/>
                  <a:gd name="T10" fmla="*/ 28 w 32"/>
                  <a:gd name="T11" fmla="*/ 28 h 35"/>
                  <a:gd name="T12" fmla="*/ 27 w 32"/>
                  <a:gd name="T13" fmla="*/ 29 h 35"/>
                  <a:gd name="T14" fmla="*/ 25 w 32"/>
                  <a:gd name="T15" fmla="*/ 30 h 35"/>
                  <a:gd name="T16" fmla="*/ 24 w 32"/>
                  <a:gd name="T17" fmla="*/ 32 h 35"/>
                  <a:gd name="T18" fmla="*/ 23 w 32"/>
                  <a:gd name="T19" fmla="*/ 33 h 35"/>
                  <a:gd name="T20" fmla="*/ 22 w 32"/>
                  <a:gd name="T21" fmla="*/ 34 h 35"/>
                  <a:gd name="T22" fmla="*/ 20 w 32"/>
                  <a:gd name="T23" fmla="*/ 35 h 35"/>
                  <a:gd name="T24" fmla="*/ 19 w 32"/>
                  <a:gd name="T25" fmla="*/ 35 h 35"/>
                  <a:gd name="T26" fmla="*/ 17 w 32"/>
                  <a:gd name="T27" fmla="*/ 35 h 35"/>
                  <a:gd name="T28" fmla="*/ 15 w 32"/>
                  <a:gd name="T29" fmla="*/ 35 h 35"/>
                  <a:gd name="T30" fmla="*/ 14 w 32"/>
                  <a:gd name="T31" fmla="*/ 35 h 35"/>
                  <a:gd name="T32" fmla="*/ 12 w 32"/>
                  <a:gd name="T33" fmla="*/ 35 h 35"/>
                  <a:gd name="T34" fmla="*/ 10 w 32"/>
                  <a:gd name="T35" fmla="*/ 35 h 35"/>
                  <a:gd name="T36" fmla="*/ 9 w 32"/>
                  <a:gd name="T37" fmla="*/ 34 h 35"/>
                  <a:gd name="T38" fmla="*/ 8 w 32"/>
                  <a:gd name="T39" fmla="*/ 33 h 35"/>
                  <a:gd name="T40" fmla="*/ 7 w 32"/>
                  <a:gd name="T41" fmla="*/ 33 h 35"/>
                  <a:gd name="T42" fmla="*/ 5 w 32"/>
                  <a:gd name="T43" fmla="*/ 32 h 35"/>
                  <a:gd name="T44" fmla="*/ 4 w 32"/>
                  <a:gd name="T45" fmla="*/ 30 h 35"/>
                  <a:gd name="T46" fmla="*/ 3 w 32"/>
                  <a:gd name="T47" fmla="*/ 29 h 35"/>
                  <a:gd name="T48" fmla="*/ 2 w 32"/>
                  <a:gd name="T49" fmla="*/ 27 h 35"/>
                  <a:gd name="T50" fmla="*/ 2 w 32"/>
                  <a:gd name="T51" fmla="*/ 25 h 35"/>
                  <a:gd name="T52" fmla="*/ 0 w 32"/>
                  <a:gd name="T53" fmla="*/ 24 h 35"/>
                  <a:gd name="T54" fmla="*/ 0 w 32"/>
                  <a:gd name="T55" fmla="*/ 22 h 35"/>
                  <a:gd name="T56" fmla="*/ 0 w 32"/>
                  <a:gd name="T57" fmla="*/ 20 h 35"/>
                  <a:gd name="T58" fmla="*/ 0 w 32"/>
                  <a:gd name="T59" fmla="*/ 18 h 35"/>
                  <a:gd name="T60" fmla="*/ 0 w 32"/>
                  <a:gd name="T61" fmla="*/ 17 h 35"/>
                  <a:gd name="T62" fmla="*/ 0 w 32"/>
                  <a:gd name="T63" fmla="*/ 14 h 35"/>
                  <a:gd name="T64" fmla="*/ 0 w 32"/>
                  <a:gd name="T65" fmla="*/ 13 h 35"/>
                  <a:gd name="T66" fmla="*/ 2 w 32"/>
                  <a:gd name="T67" fmla="*/ 10 h 35"/>
                  <a:gd name="T68" fmla="*/ 2 w 32"/>
                  <a:gd name="T69" fmla="*/ 9 h 35"/>
                  <a:gd name="T70" fmla="*/ 3 w 32"/>
                  <a:gd name="T71" fmla="*/ 8 h 35"/>
                  <a:gd name="T72" fmla="*/ 4 w 32"/>
                  <a:gd name="T73" fmla="*/ 7 h 35"/>
                  <a:gd name="T74" fmla="*/ 4 w 32"/>
                  <a:gd name="T75" fmla="*/ 5 h 35"/>
                  <a:gd name="T76" fmla="*/ 5 w 32"/>
                  <a:gd name="T77" fmla="*/ 4 h 35"/>
                  <a:gd name="T78" fmla="*/ 8 w 32"/>
                  <a:gd name="T79" fmla="*/ 3 h 35"/>
                  <a:gd name="T80" fmla="*/ 9 w 32"/>
                  <a:gd name="T81" fmla="*/ 2 h 35"/>
                  <a:gd name="T82" fmla="*/ 10 w 32"/>
                  <a:gd name="T83" fmla="*/ 0 h 35"/>
                  <a:gd name="T84" fmla="*/ 12 w 32"/>
                  <a:gd name="T85" fmla="*/ 0 h 35"/>
                  <a:gd name="T86" fmla="*/ 13 w 32"/>
                  <a:gd name="T87" fmla="*/ 0 h 35"/>
                  <a:gd name="T88" fmla="*/ 15 w 32"/>
                  <a:gd name="T89" fmla="*/ 0 h 35"/>
                  <a:gd name="T90" fmla="*/ 17 w 32"/>
                  <a:gd name="T91" fmla="*/ 0 h 35"/>
                  <a:gd name="T92" fmla="*/ 18 w 32"/>
                  <a:gd name="T93" fmla="*/ 0 h 35"/>
                  <a:gd name="T94" fmla="*/ 20 w 32"/>
                  <a:gd name="T95" fmla="*/ 0 h 35"/>
                  <a:gd name="T96" fmla="*/ 22 w 32"/>
                  <a:gd name="T97" fmla="*/ 2 h 35"/>
                  <a:gd name="T98" fmla="*/ 23 w 32"/>
                  <a:gd name="T99" fmla="*/ 2 h 35"/>
                  <a:gd name="T100" fmla="*/ 24 w 32"/>
                  <a:gd name="T101" fmla="*/ 3 h 35"/>
                  <a:gd name="T102" fmla="*/ 25 w 32"/>
                  <a:gd name="T103" fmla="*/ 4 h 35"/>
                  <a:gd name="T104" fmla="*/ 27 w 32"/>
                  <a:gd name="T105" fmla="*/ 5 h 35"/>
                  <a:gd name="T106" fmla="*/ 28 w 32"/>
                  <a:gd name="T107" fmla="*/ 7 h 35"/>
                  <a:gd name="T108" fmla="*/ 29 w 32"/>
                  <a:gd name="T109" fmla="*/ 9 h 35"/>
                  <a:gd name="T110" fmla="*/ 29 w 32"/>
                  <a:gd name="T111" fmla="*/ 10 h 35"/>
                  <a:gd name="T112" fmla="*/ 30 w 32"/>
                  <a:gd name="T113" fmla="*/ 12 h 35"/>
                  <a:gd name="T114" fmla="*/ 30 w 32"/>
                  <a:gd name="T115" fmla="*/ 14 h 35"/>
                  <a:gd name="T116" fmla="*/ 30 w 32"/>
                  <a:gd name="T117" fmla="*/ 15 h 35"/>
                  <a:gd name="T118" fmla="*/ 32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8"/>
                    </a:moveTo>
                    <a:lnTo>
                      <a:pt x="32" y="18"/>
                    </a:lnTo>
                    <a:lnTo>
                      <a:pt x="32" y="18"/>
                    </a:lnTo>
                    <a:lnTo>
                      <a:pt x="30" y="19"/>
                    </a:lnTo>
                    <a:lnTo>
                      <a:pt x="30" y="19"/>
                    </a:lnTo>
                    <a:lnTo>
                      <a:pt x="30" y="19"/>
                    </a:lnTo>
                    <a:lnTo>
                      <a:pt x="30" y="19"/>
                    </a:lnTo>
                    <a:lnTo>
                      <a:pt x="30" y="20"/>
                    </a:lnTo>
                    <a:lnTo>
                      <a:pt x="30" y="20"/>
                    </a:lnTo>
                    <a:lnTo>
                      <a:pt x="30" y="20"/>
                    </a:lnTo>
                    <a:lnTo>
                      <a:pt x="30" y="20"/>
                    </a:lnTo>
                    <a:lnTo>
                      <a:pt x="30" y="22"/>
                    </a:lnTo>
                    <a:lnTo>
                      <a:pt x="30" y="22"/>
                    </a:lnTo>
                    <a:lnTo>
                      <a:pt x="30" y="22"/>
                    </a:lnTo>
                    <a:lnTo>
                      <a:pt x="30" y="22"/>
                    </a:lnTo>
                    <a:lnTo>
                      <a:pt x="30" y="23"/>
                    </a:lnTo>
                    <a:lnTo>
                      <a:pt x="30" y="23"/>
                    </a:lnTo>
                    <a:lnTo>
                      <a:pt x="30" y="23"/>
                    </a:lnTo>
                    <a:lnTo>
                      <a:pt x="30" y="23"/>
                    </a:lnTo>
                    <a:lnTo>
                      <a:pt x="30" y="24"/>
                    </a:lnTo>
                    <a:lnTo>
                      <a:pt x="30" y="24"/>
                    </a:lnTo>
                    <a:lnTo>
                      <a:pt x="30" y="24"/>
                    </a:lnTo>
                    <a:lnTo>
                      <a:pt x="30" y="24"/>
                    </a:lnTo>
                    <a:lnTo>
                      <a:pt x="29" y="25"/>
                    </a:lnTo>
                    <a:lnTo>
                      <a:pt x="29" y="25"/>
                    </a:lnTo>
                    <a:lnTo>
                      <a:pt x="29" y="25"/>
                    </a:lnTo>
                    <a:lnTo>
                      <a:pt x="29" y="25"/>
                    </a:lnTo>
                    <a:lnTo>
                      <a:pt x="29" y="25"/>
                    </a:lnTo>
                    <a:lnTo>
                      <a:pt x="29" y="27"/>
                    </a:lnTo>
                    <a:lnTo>
                      <a:pt x="29" y="27"/>
                    </a:lnTo>
                    <a:lnTo>
                      <a:pt x="29" y="27"/>
                    </a:lnTo>
                    <a:lnTo>
                      <a:pt x="29" y="27"/>
                    </a:lnTo>
                    <a:lnTo>
                      <a:pt x="29" y="28"/>
                    </a:lnTo>
                    <a:lnTo>
                      <a:pt x="28" y="28"/>
                    </a:lnTo>
                    <a:lnTo>
                      <a:pt x="28" y="28"/>
                    </a:lnTo>
                    <a:lnTo>
                      <a:pt x="28" y="28"/>
                    </a:lnTo>
                    <a:lnTo>
                      <a:pt x="28" y="28"/>
                    </a:lnTo>
                    <a:lnTo>
                      <a:pt x="28" y="29"/>
                    </a:lnTo>
                    <a:lnTo>
                      <a:pt x="28" y="29"/>
                    </a:lnTo>
                    <a:lnTo>
                      <a:pt x="28" y="29"/>
                    </a:lnTo>
                    <a:lnTo>
                      <a:pt x="28" y="29"/>
                    </a:lnTo>
                    <a:lnTo>
                      <a:pt x="27" y="29"/>
                    </a:lnTo>
                    <a:lnTo>
                      <a:pt x="27" y="30"/>
                    </a:lnTo>
                    <a:lnTo>
                      <a:pt x="27" y="30"/>
                    </a:lnTo>
                    <a:lnTo>
                      <a:pt x="27" y="30"/>
                    </a:lnTo>
                    <a:lnTo>
                      <a:pt x="27" y="30"/>
                    </a:lnTo>
                    <a:lnTo>
                      <a:pt x="27" y="30"/>
                    </a:lnTo>
                    <a:lnTo>
                      <a:pt x="25" y="30"/>
                    </a:lnTo>
                    <a:lnTo>
                      <a:pt x="25" y="32"/>
                    </a:lnTo>
                    <a:lnTo>
                      <a:pt x="25" y="32"/>
                    </a:lnTo>
                    <a:lnTo>
                      <a:pt x="25" y="32"/>
                    </a:lnTo>
                    <a:lnTo>
                      <a:pt x="25" y="32"/>
                    </a:lnTo>
                    <a:lnTo>
                      <a:pt x="25" y="32"/>
                    </a:lnTo>
                    <a:lnTo>
                      <a:pt x="24" y="32"/>
                    </a:lnTo>
                    <a:lnTo>
                      <a:pt x="24" y="33"/>
                    </a:lnTo>
                    <a:lnTo>
                      <a:pt x="24" y="33"/>
                    </a:lnTo>
                    <a:lnTo>
                      <a:pt x="24" y="33"/>
                    </a:lnTo>
                    <a:lnTo>
                      <a:pt x="24" y="33"/>
                    </a:lnTo>
                    <a:lnTo>
                      <a:pt x="24" y="33"/>
                    </a:lnTo>
                    <a:lnTo>
                      <a:pt x="23" y="33"/>
                    </a:lnTo>
                    <a:lnTo>
                      <a:pt x="23" y="33"/>
                    </a:lnTo>
                    <a:lnTo>
                      <a:pt x="23" y="33"/>
                    </a:lnTo>
                    <a:lnTo>
                      <a:pt x="23" y="34"/>
                    </a:lnTo>
                    <a:lnTo>
                      <a:pt x="23" y="34"/>
                    </a:lnTo>
                    <a:lnTo>
                      <a:pt x="22" y="34"/>
                    </a:lnTo>
                    <a:lnTo>
                      <a:pt x="22" y="34"/>
                    </a:lnTo>
                    <a:lnTo>
                      <a:pt x="22" y="34"/>
                    </a:lnTo>
                    <a:lnTo>
                      <a:pt x="22" y="34"/>
                    </a:lnTo>
                    <a:lnTo>
                      <a:pt x="22" y="34"/>
                    </a:lnTo>
                    <a:lnTo>
                      <a:pt x="20" y="34"/>
                    </a:lnTo>
                    <a:lnTo>
                      <a:pt x="20" y="34"/>
                    </a:lnTo>
                    <a:lnTo>
                      <a:pt x="20" y="35"/>
                    </a:lnTo>
                    <a:lnTo>
                      <a:pt x="20" y="35"/>
                    </a:lnTo>
                    <a:lnTo>
                      <a:pt x="20" y="35"/>
                    </a:lnTo>
                    <a:lnTo>
                      <a:pt x="19" y="35"/>
                    </a:lnTo>
                    <a:lnTo>
                      <a:pt x="19" y="35"/>
                    </a:lnTo>
                    <a:lnTo>
                      <a:pt x="19" y="35"/>
                    </a:lnTo>
                    <a:lnTo>
                      <a:pt x="19" y="35"/>
                    </a:lnTo>
                    <a:lnTo>
                      <a:pt x="18" y="35"/>
                    </a:lnTo>
                    <a:lnTo>
                      <a:pt x="18" y="35"/>
                    </a:lnTo>
                    <a:lnTo>
                      <a:pt x="18" y="35"/>
                    </a:lnTo>
                    <a:lnTo>
                      <a:pt x="18" y="35"/>
                    </a:lnTo>
                    <a:lnTo>
                      <a:pt x="18" y="35"/>
                    </a:lnTo>
                    <a:lnTo>
                      <a:pt x="17" y="35"/>
                    </a:lnTo>
                    <a:lnTo>
                      <a:pt x="17" y="35"/>
                    </a:lnTo>
                    <a:lnTo>
                      <a:pt x="17" y="35"/>
                    </a:lnTo>
                    <a:lnTo>
                      <a:pt x="17" y="35"/>
                    </a:lnTo>
                    <a:lnTo>
                      <a:pt x="17"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2" y="35"/>
                    </a:lnTo>
                    <a:lnTo>
                      <a:pt x="12" y="35"/>
                    </a:lnTo>
                    <a:lnTo>
                      <a:pt x="12" y="35"/>
                    </a:lnTo>
                    <a:lnTo>
                      <a:pt x="12" y="35"/>
                    </a:lnTo>
                    <a:lnTo>
                      <a:pt x="12" y="35"/>
                    </a:lnTo>
                    <a:lnTo>
                      <a:pt x="10" y="35"/>
                    </a:lnTo>
                    <a:lnTo>
                      <a:pt x="10" y="35"/>
                    </a:lnTo>
                    <a:lnTo>
                      <a:pt x="10" y="35"/>
                    </a:lnTo>
                    <a:lnTo>
                      <a:pt x="10" y="35"/>
                    </a:lnTo>
                    <a:lnTo>
                      <a:pt x="10" y="34"/>
                    </a:lnTo>
                    <a:lnTo>
                      <a:pt x="9" y="34"/>
                    </a:lnTo>
                    <a:lnTo>
                      <a:pt x="9" y="34"/>
                    </a:lnTo>
                    <a:lnTo>
                      <a:pt x="9" y="34"/>
                    </a:lnTo>
                    <a:lnTo>
                      <a:pt x="9" y="34"/>
                    </a:lnTo>
                    <a:lnTo>
                      <a:pt x="9" y="34"/>
                    </a:lnTo>
                    <a:lnTo>
                      <a:pt x="8" y="34"/>
                    </a:lnTo>
                    <a:lnTo>
                      <a:pt x="8" y="34"/>
                    </a:lnTo>
                    <a:lnTo>
                      <a:pt x="8" y="34"/>
                    </a:lnTo>
                    <a:lnTo>
                      <a:pt x="8" y="33"/>
                    </a:lnTo>
                    <a:lnTo>
                      <a:pt x="8" y="33"/>
                    </a:lnTo>
                    <a:lnTo>
                      <a:pt x="7" y="33"/>
                    </a:lnTo>
                    <a:lnTo>
                      <a:pt x="7" y="33"/>
                    </a:lnTo>
                    <a:lnTo>
                      <a:pt x="7" y="33"/>
                    </a:lnTo>
                    <a:lnTo>
                      <a:pt x="7" y="33"/>
                    </a:lnTo>
                    <a:lnTo>
                      <a:pt x="7" y="33"/>
                    </a:lnTo>
                    <a:lnTo>
                      <a:pt x="7" y="33"/>
                    </a:lnTo>
                    <a:lnTo>
                      <a:pt x="5" y="32"/>
                    </a:lnTo>
                    <a:lnTo>
                      <a:pt x="5" y="32"/>
                    </a:lnTo>
                    <a:lnTo>
                      <a:pt x="5" y="32"/>
                    </a:lnTo>
                    <a:lnTo>
                      <a:pt x="5" y="32"/>
                    </a:lnTo>
                    <a:lnTo>
                      <a:pt x="5" y="32"/>
                    </a:lnTo>
                    <a:lnTo>
                      <a:pt x="5" y="32"/>
                    </a:lnTo>
                    <a:lnTo>
                      <a:pt x="4" y="30"/>
                    </a:lnTo>
                    <a:lnTo>
                      <a:pt x="4" y="30"/>
                    </a:lnTo>
                    <a:lnTo>
                      <a:pt x="4" y="30"/>
                    </a:lnTo>
                    <a:lnTo>
                      <a:pt x="4" y="30"/>
                    </a:lnTo>
                    <a:lnTo>
                      <a:pt x="4" y="30"/>
                    </a:lnTo>
                    <a:lnTo>
                      <a:pt x="4" y="30"/>
                    </a:lnTo>
                    <a:lnTo>
                      <a:pt x="3" y="29"/>
                    </a:lnTo>
                    <a:lnTo>
                      <a:pt x="3" y="29"/>
                    </a:lnTo>
                    <a:lnTo>
                      <a:pt x="3" y="29"/>
                    </a:lnTo>
                    <a:lnTo>
                      <a:pt x="3" y="29"/>
                    </a:lnTo>
                    <a:lnTo>
                      <a:pt x="3" y="29"/>
                    </a:lnTo>
                    <a:lnTo>
                      <a:pt x="3" y="28"/>
                    </a:lnTo>
                    <a:lnTo>
                      <a:pt x="3" y="28"/>
                    </a:lnTo>
                    <a:lnTo>
                      <a:pt x="3" y="28"/>
                    </a:lnTo>
                    <a:lnTo>
                      <a:pt x="2" y="28"/>
                    </a:lnTo>
                    <a:lnTo>
                      <a:pt x="2" y="28"/>
                    </a:lnTo>
                    <a:lnTo>
                      <a:pt x="2" y="27"/>
                    </a:lnTo>
                    <a:lnTo>
                      <a:pt x="2" y="27"/>
                    </a:lnTo>
                    <a:lnTo>
                      <a:pt x="2" y="27"/>
                    </a:lnTo>
                    <a:lnTo>
                      <a:pt x="2" y="27"/>
                    </a:lnTo>
                    <a:lnTo>
                      <a:pt x="2" y="25"/>
                    </a:lnTo>
                    <a:lnTo>
                      <a:pt x="2" y="25"/>
                    </a:lnTo>
                    <a:lnTo>
                      <a:pt x="2" y="25"/>
                    </a:lnTo>
                    <a:lnTo>
                      <a:pt x="2" y="25"/>
                    </a:lnTo>
                    <a:lnTo>
                      <a:pt x="0" y="25"/>
                    </a:lnTo>
                    <a:lnTo>
                      <a:pt x="0" y="24"/>
                    </a:lnTo>
                    <a:lnTo>
                      <a:pt x="0" y="24"/>
                    </a:lnTo>
                    <a:lnTo>
                      <a:pt x="0" y="24"/>
                    </a:lnTo>
                    <a:lnTo>
                      <a:pt x="0" y="24"/>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2" y="10"/>
                    </a:lnTo>
                    <a:lnTo>
                      <a:pt x="2" y="10"/>
                    </a:lnTo>
                    <a:lnTo>
                      <a:pt x="2" y="10"/>
                    </a:lnTo>
                    <a:lnTo>
                      <a:pt x="2" y="10"/>
                    </a:lnTo>
                    <a:lnTo>
                      <a:pt x="2" y="9"/>
                    </a:lnTo>
                    <a:lnTo>
                      <a:pt x="2" y="9"/>
                    </a:lnTo>
                    <a:lnTo>
                      <a:pt x="2" y="9"/>
                    </a:lnTo>
                    <a:lnTo>
                      <a:pt x="2" y="9"/>
                    </a:lnTo>
                    <a:lnTo>
                      <a:pt x="2" y="9"/>
                    </a:lnTo>
                    <a:lnTo>
                      <a:pt x="2" y="8"/>
                    </a:lnTo>
                    <a:lnTo>
                      <a:pt x="3" y="8"/>
                    </a:lnTo>
                    <a:lnTo>
                      <a:pt x="3" y="8"/>
                    </a:lnTo>
                    <a:lnTo>
                      <a:pt x="3" y="8"/>
                    </a:lnTo>
                    <a:lnTo>
                      <a:pt x="3" y="8"/>
                    </a:lnTo>
                    <a:lnTo>
                      <a:pt x="3" y="7"/>
                    </a:lnTo>
                    <a:lnTo>
                      <a:pt x="3" y="7"/>
                    </a:lnTo>
                    <a:lnTo>
                      <a:pt x="3" y="7"/>
                    </a:lnTo>
                    <a:lnTo>
                      <a:pt x="3" y="7"/>
                    </a:lnTo>
                    <a:lnTo>
                      <a:pt x="4" y="7"/>
                    </a:lnTo>
                    <a:lnTo>
                      <a:pt x="4" y="5"/>
                    </a:lnTo>
                    <a:lnTo>
                      <a:pt x="4" y="5"/>
                    </a:lnTo>
                    <a:lnTo>
                      <a:pt x="4" y="5"/>
                    </a:lnTo>
                    <a:lnTo>
                      <a:pt x="4" y="5"/>
                    </a:lnTo>
                    <a:lnTo>
                      <a:pt x="4" y="5"/>
                    </a:lnTo>
                    <a:lnTo>
                      <a:pt x="4" y="5"/>
                    </a:lnTo>
                    <a:lnTo>
                      <a:pt x="5" y="4"/>
                    </a:lnTo>
                    <a:lnTo>
                      <a:pt x="5" y="4"/>
                    </a:lnTo>
                    <a:lnTo>
                      <a:pt x="5" y="4"/>
                    </a:lnTo>
                    <a:lnTo>
                      <a:pt x="5" y="4"/>
                    </a:lnTo>
                    <a:lnTo>
                      <a:pt x="5" y="4"/>
                    </a:lnTo>
                    <a:lnTo>
                      <a:pt x="5" y="4"/>
                    </a:lnTo>
                    <a:lnTo>
                      <a:pt x="7" y="3"/>
                    </a:lnTo>
                    <a:lnTo>
                      <a:pt x="7" y="3"/>
                    </a:lnTo>
                    <a:lnTo>
                      <a:pt x="7" y="3"/>
                    </a:lnTo>
                    <a:lnTo>
                      <a:pt x="7" y="3"/>
                    </a:lnTo>
                    <a:lnTo>
                      <a:pt x="7" y="3"/>
                    </a:lnTo>
                    <a:lnTo>
                      <a:pt x="8" y="3"/>
                    </a:lnTo>
                    <a:lnTo>
                      <a:pt x="8" y="3"/>
                    </a:lnTo>
                    <a:lnTo>
                      <a:pt x="8" y="2"/>
                    </a:lnTo>
                    <a:lnTo>
                      <a:pt x="8" y="2"/>
                    </a:lnTo>
                    <a:lnTo>
                      <a:pt x="8" y="2"/>
                    </a:lnTo>
                    <a:lnTo>
                      <a:pt x="9" y="2"/>
                    </a:lnTo>
                    <a:lnTo>
                      <a:pt x="9" y="2"/>
                    </a:lnTo>
                    <a:lnTo>
                      <a:pt x="9" y="2"/>
                    </a:lnTo>
                    <a:lnTo>
                      <a:pt x="9" y="2"/>
                    </a:lnTo>
                    <a:lnTo>
                      <a:pt x="9" y="2"/>
                    </a:lnTo>
                    <a:lnTo>
                      <a:pt x="10" y="2"/>
                    </a:lnTo>
                    <a:lnTo>
                      <a:pt x="10" y="2"/>
                    </a:lnTo>
                    <a:lnTo>
                      <a:pt x="10" y="0"/>
                    </a:lnTo>
                    <a:lnTo>
                      <a:pt x="10" y="0"/>
                    </a:lnTo>
                    <a:lnTo>
                      <a:pt x="10" y="0"/>
                    </a:lnTo>
                    <a:lnTo>
                      <a:pt x="12" y="0"/>
                    </a:lnTo>
                    <a:lnTo>
                      <a:pt x="12" y="0"/>
                    </a:lnTo>
                    <a:lnTo>
                      <a:pt x="12" y="0"/>
                    </a:lnTo>
                    <a:lnTo>
                      <a:pt x="12" y="0"/>
                    </a:lnTo>
                    <a:lnTo>
                      <a:pt x="12" y="0"/>
                    </a:lnTo>
                    <a:lnTo>
                      <a:pt x="13" y="0"/>
                    </a:lnTo>
                    <a:lnTo>
                      <a:pt x="13" y="0"/>
                    </a:lnTo>
                    <a:lnTo>
                      <a:pt x="13" y="0"/>
                    </a:lnTo>
                    <a:lnTo>
                      <a:pt x="13" y="0"/>
                    </a:lnTo>
                    <a:lnTo>
                      <a:pt x="13" y="0"/>
                    </a:lnTo>
                    <a:lnTo>
                      <a:pt x="14" y="0"/>
                    </a:lnTo>
                    <a:lnTo>
                      <a:pt x="14" y="0"/>
                    </a:lnTo>
                    <a:lnTo>
                      <a:pt x="14" y="0"/>
                    </a:lnTo>
                    <a:lnTo>
                      <a:pt x="14" y="0"/>
                    </a:lnTo>
                    <a:lnTo>
                      <a:pt x="15" y="0"/>
                    </a:lnTo>
                    <a:lnTo>
                      <a:pt x="15" y="0"/>
                    </a:lnTo>
                    <a:lnTo>
                      <a:pt x="15" y="0"/>
                    </a:lnTo>
                    <a:lnTo>
                      <a:pt x="15" y="0"/>
                    </a:lnTo>
                    <a:lnTo>
                      <a:pt x="15" y="0"/>
                    </a:lnTo>
                    <a:lnTo>
                      <a:pt x="17" y="0"/>
                    </a:lnTo>
                    <a:lnTo>
                      <a:pt x="17" y="0"/>
                    </a:lnTo>
                    <a:lnTo>
                      <a:pt x="17" y="0"/>
                    </a:lnTo>
                    <a:lnTo>
                      <a:pt x="17" y="0"/>
                    </a:lnTo>
                    <a:lnTo>
                      <a:pt x="17" y="0"/>
                    </a:lnTo>
                    <a:lnTo>
                      <a:pt x="18" y="0"/>
                    </a:lnTo>
                    <a:lnTo>
                      <a:pt x="18" y="0"/>
                    </a:lnTo>
                    <a:lnTo>
                      <a:pt x="18" y="0"/>
                    </a:lnTo>
                    <a:lnTo>
                      <a:pt x="18" y="0"/>
                    </a:lnTo>
                    <a:lnTo>
                      <a:pt x="19" y="0"/>
                    </a:lnTo>
                    <a:lnTo>
                      <a:pt x="19" y="0"/>
                    </a:lnTo>
                    <a:lnTo>
                      <a:pt x="19" y="0"/>
                    </a:lnTo>
                    <a:lnTo>
                      <a:pt x="19" y="0"/>
                    </a:lnTo>
                    <a:lnTo>
                      <a:pt x="19" y="0"/>
                    </a:lnTo>
                    <a:lnTo>
                      <a:pt x="20" y="0"/>
                    </a:lnTo>
                    <a:lnTo>
                      <a:pt x="20" y="0"/>
                    </a:lnTo>
                    <a:lnTo>
                      <a:pt x="20" y="0"/>
                    </a:lnTo>
                    <a:lnTo>
                      <a:pt x="20" y="2"/>
                    </a:lnTo>
                    <a:lnTo>
                      <a:pt x="20" y="2"/>
                    </a:lnTo>
                    <a:lnTo>
                      <a:pt x="22" y="2"/>
                    </a:lnTo>
                    <a:lnTo>
                      <a:pt x="22" y="2"/>
                    </a:lnTo>
                    <a:lnTo>
                      <a:pt x="22" y="2"/>
                    </a:lnTo>
                    <a:lnTo>
                      <a:pt x="22" y="2"/>
                    </a:lnTo>
                    <a:lnTo>
                      <a:pt x="22" y="2"/>
                    </a:lnTo>
                    <a:lnTo>
                      <a:pt x="23" y="2"/>
                    </a:lnTo>
                    <a:lnTo>
                      <a:pt x="23" y="2"/>
                    </a:lnTo>
                    <a:lnTo>
                      <a:pt x="23" y="2"/>
                    </a:lnTo>
                    <a:lnTo>
                      <a:pt x="23" y="3"/>
                    </a:lnTo>
                    <a:lnTo>
                      <a:pt x="23" y="3"/>
                    </a:lnTo>
                    <a:lnTo>
                      <a:pt x="24" y="3"/>
                    </a:lnTo>
                    <a:lnTo>
                      <a:pt x="24" y="3"/>
                    </a:lnTo>
                    <a:lnTo>
                      <a:pt x="24" y="3"/>
                    </a:lnTo>
                    <a:lnTo>
                      <a:pt x="24" y="3"/>
                    </a:lnTo>
                    <a:lnTo>
                      <a:pt x="24" y="3"/>
                    </a:lnTo>
                    <a:lnTo>
                      <a:pt x="25" y="4"/>
                    </a:lnTo>
                    <a:lnTo>
                      <a:pt x="25" y="4"/>
                    </a:lnTo>
                    <a:lnTo>
                      <a:pt x="25" y="4"/>
                    </a:lnTo>
                    <a:lnTo>
                      <a:pt x="25" y="4"/>
                    </a:lnTo>
                    <a:lnTo>
                      <a:pt x="25" y="4"/>
                    </a:lnTo>
                    <a:lnTo>
                      <a:pt x="25" y="4"/>
                    </a:lnTo>
                    <a:lnTo>
                      <a:pt x="27" y="5"/>
                    </a:lnTo>
                    <a:lnTo>
                      <a:pt x="27" y="5"/>
                    </a:lnTo>
                    <a:lnTo>
                      <a:pt x="27" y="5"/>
                    </a:lnTo>
                    <a:lnTo>
                      <a:pt x="27" y="5"/>
                    </a:lnTo>
                    <a:lnTo>
                      <a:pt x="27" y="5"/>
                    </a:lnTo>
                    <a:lnTo>
                      <a:pt x="27" y="5"/>
                    </a:lnTo>
                    <a:lnTo>
                      <a:pt x="27" y="7"/>
                    </a:lnTo>
                    <a:lnTo>
                      <a:pt x="28" y="7"/>
                    </a:lnTo>
                    <a:lnTo>
                      <a:pt x="28" y="7"/>
                    </a:lnTo>
                    <a:lnTo>
                      <a:pt x="28" y="7"/>
                    </a:lnTo>
                    <a:lnTo>
                      <a:pt x="28" y="7"/>
                    </a:lnTo>
                    <a:lnTo>
                      <a:pt x="28" y="8"/>
                    </a:lnTo>
                    <a:lnTo>
                      <a:pt x="28" y="8"/>
                    </a:lnTo>
                    <a:lnTo>
                      <a:pt x="28" y="8"/>
                    </a:lnTo>
                    <a:lnTo>
                      <a:pt x="29" y="8"/>
                    </a:lnTo>
                    <a:lnTo>
                      <a:pt x="29" y="8"/>
                    </a:lnTo>
                    <a:lnTo>
                      <a:pt x="29" y="9"/>
                    </a:lnTo>
                    <a:lnTo>
                      <a:pt x="29" y="9"/>
                    </a:lnTo>
                    <a:lnTo>
                      <a:pt x="29" y="9"/>
                    </a:lnTo>
                    <a:lnTo>
                      <a:pt x="29" y="9"/>
                    </a:lnTo>
                    <a:lnTo>
                      <a:pt x="29" y="9"/>
                    </a:lnTo>
                    <a:lnTo>
                      <a:pt x="29" y="10"/>
                    </a:lnTo>
                    <a:lnTo>
                      <a:pt x="29" y="10"/>
                    </a:lnTo>
                    <a:lnTo>
                      <a:pt x="29" y="10"/>
                    </a:lnTo>
                    <a:lnTo>
                      <a:pt x="30" y="10"/>
                    </a:lnTo>
                    <a:lnTo>
                      <a:pt x="30" y="12"/>
                    </a:lnTo>
                    <a:lnTo>
                      <a:pt x="30" y="12"/>
                    </a:lnTo>
                    <a:lnTo>
                      <a:pt x="30" y="12"/>
                    </a:lnTo>
                    <a:lnTo>
                      <a:pt x="30" y="12"/>
                    </a:lnTo>
                    <a:lnTo>
                      <a:pt x="30" y="13"/>
                    </a:lnTo>
                    <a:lnTo>
                      <a:pt x="30" y="13"/>
                    </a:lnTo>
                    <a:lnTo>
                      <a:pt x="30" y="13"/>
                    </a:lnTo>
                    <a:lnTo>
                      <a:pt x="30" y="13"/>
                    </a:lnTo>
                    <a:lnTo>
                      <a:pt x="30" y="14"/>
                    </a:lnTo>
                    <a:lnTo>
                      <a:pt x="30" y="14"/>
                    </a:lnTo>
                    <a:lnTo>
                      <a:pt x="30" y="14"/>
                    </a:lnTo>
                    <a:lnTo>
                      <a:pt x="30" y="14"/>
                    </a:lnTo>
                    <a:lnTo>
                      <a:pt x="30" y="14"/>
                    </a:lnTo>
                    <a:lnTo>
                      <a:pt x="30" y="15"/>
                    </a:lnTo>
                    <a:lnTo>
                      <a:pt x="30" y="15"/>
                    </a:lnTo>
                    <a:lnTo>
                      <a:pt x="30" y="15"/>
                    </a:lnTo>
                    <a:lnTo>
                      <a:pt x="30" y="15"/>
                    </a:lnTo>
                    <a:lnTo>
                      <a:pt x="30" y="17"/>
                    </a:lnTo>
                    <a:lnTo>
                      <a:pt x="30" y="17"/>
                    </a:lnTo>
                    <a:lnTo>
                      <a:pt x="32" y="17"/>
                    </a:lnTo>
                    <a:lnTo>
                      <a:pt x="32" y="17"/>
                    </a:lnTo>
                    <a:lnTo>
                      <a:pt x="32" y="18"/>
                    </a:lnTo>
                    <a:lnTo>
                      <a:pt x="32"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40" name="Freeform 170"/>
              <p:cNvSpPr>
                <a:spLocks/>
              </p:cNvSpPr>
              <p:nvPr/>
            </p:nvSpPr>
            <p:spPr bwMode="auto">
              <a:xfrm>
                <a:off x="6416" y="2371"/>
                <a:ext cx="31" cy="35"/>
              </a:xfrm>
              <a:custGeom>
                <a:avLst/>
                <a:gdLst>
                  <a:gd name="T0" fmla="*/ 31 w 31"/>
                  <a:gd name="T1" fmla="*/ 19 h 35"/>
                  <a:gd name="T2" fmla="*/ 31 w 31"/>
                  <a:gd name="T3" fmla="*/ 21 h 35"/>
                  <a:gd name="T4" fmla="*/ 30 w 31"/>
                  <a:gd name="T5" fmla="*/ 23 h 35"/>
                  <a:gd name="T6" fmla="*/ 30 w 31"/>
                  <a:gd name="T7" fmla="*/ 25 h 35"/>
                  <a:gd name="T8" fmla="*/ 30 w 31"/>
                  <a:gd name="T9" fmla="*/ 26 h 35"/>
                  <a:gd name="T10" fmla="*/ 28 w 31"/>
                  <a:gd name="T11" fmla="*/ 28 h 35"/>
                  <a:gd name="T12" fmla="*/ 27 w 31"/>
                  <a:gd name="T13" fmla="*/ 30 h 35"/>
                  <a:gd name="T14" fmla="*/ 26 w 31"/>
                  <a:gd name="T15" fmla="*/ 31 h 35"/>
                  <a:gd name="T16" fmla="*/ 26 w 31"/>
                  <a:gd name="T17" fmla="*/ 33 h 35"/>
                  <a:gd name="T18" fmla="*/ 23 w 31"/>
                  <a:gd name="T19" fmla="*/ 33 h 35"/>
                  <a:gd name="T20" fmla="*/ 22 w 31"/>
                  <a:gd name="T21" fmla="*/ 34 h 35"/>
                  <a:gd name="T22" fmla="*/ 21 w 31"/>
                  <a:gd name="T23" fmla="*/ 35 h 35"/>
                  <a:gd name="T24" fmla="*/ 20 w 31"/>
                  <a:gd name="T25" fmla="*/ 35 h 35"/>
                  <a:gd name="T26" fmla="*/ 18 w 31"/>
                  <a:gd name="T27" fmla="*/ 35 h 35"/>
                  <a:gd name="T28" fmla="*/ 16 w 31"/>
                  <a:gd name="T29" fmla="*/ 35 h 35"/>
                  <a:gd name="T30" fmla="*/ 15 w 31"/>
                  <a:gd name="T31" fmla="*/ 35 h 35"/>
                  <a:gd name="T32" fmla="*/ 13 w 31"/>
                  <a:gd name="T33" fmla="*/ 35 h 35"/>
                  <a:gd name="T34" fmla="*/ 12 w 31"/>
                  <a:gd name="T35" fmla="*/ 35 h 35"/>
                  <a:gd name="T36" fmla="*/ 10 w 31"/>
                  <a:gd name="T37" fmla="*/ 34 h 35"/>
                  <a:gd name="T38" fmla="*/ 8 w 31"/>
                  <a:gd name="T39" fmla="*/ 34 h 35"/>
                  <a:gd name="T40" fmla="*/ 7 w 31"/>
                  <a:gd name="T41" fmla="*/ 33 h 35"/>
                  <a:gd name="T42" fmla="*/ 6 w 31"/>
                  <a:gd name="T43" fmla="*/ 31 h 35"/>
                  <a:gd name="T44" fmla="*/ 5 w 31"/>
                  <a:gd name="T45" fmla="*/ 30 h 35"/>
                  <a:gd name="T46" fmla="*/ 3 w 31"/>
                  <a:gd name="T47" fmla="*/ 29 h 35"/>
                  <a:gd name="T48" fmla="*/ 2 w 31"/>
                  <a:gd name="T49" fmla="*/ 28 h 35"/>
                  <a:gd name="T50" fmla="*/ 1 w 31"/>
                  <a:gd name="T51" fmla="*/ 25 h 35"/>
                  <a:gd name="T52" fmla="*/ 1 w 31"/>
                  <a:gd name="T53" fmla="*/ 24 h 35"/>
                  <a:gd name="T54" fmla="*/ 0 w 31"/>
                  <a:gd name="T55" fmla="*/ 21 h 35"/>
                  <a:gd name="T56" fmla="*/ 0 w 31"/>
                  <a:gd name="T57" fmla="*/ 20 h 35"/>
                  <a:gd name="T58" fmla="*/ 0 w 31"/>
                  <a:gd name="T59" fmla="*/ 18 h 35"/>
                  <a:gd name="T60" fmla="*/ 0 w 31"/>
                  <a:gd name="T61" fmla="*/ 16 h 35"/>
                  <a:gd name="T62" fmla="*/ 0 w 31"/>
                  <a:gd name="T63" fmla="*/ 14 h 35"/>
                  <a:gd name="T64" fmla="*/ 0 w 31"/>
                  <a:gd name="T65" fmla="*/ 13 h 35"/>
                  <a:gd name="T66" fmla="*/ 0 w 31"/>
                  <a:gd name="T67" fmla="*/ 11 h 35"/>
                  <a:gd name="T68" fmla="*/ 1 w 31"/>
                  <a:gd name="T69" fmla="*/ 9 h 35"/>
                  <a:gd name="T70" fmla="*/ 1 w 31"/>
                  <a:gd name="T71" fmla="*/ 8 h 35"/>
                  <a:gd name="T72" fmla="*/ 2 w 31"/>
                  <a:gd name="T73" fmla="*/ 6 h 35"/>
                  <a:gd name="T74" fmla="*/ 3 w 31"/>
                  <a:gd name="T75" fmla="*/ 5 h 35"/>
                  <a:gd name="T76" fmla="*/ 5 w 31"/>
                  <a:gd name="T77" fmla="*/ 4 h 35"/>
                  <a:gd name="T78" fmla="*/ 6 w 31"/>
                  <a:gd name="T79" fmla="*/ 3 h 35"/>
                  <a:gd name="T80" fmla="*/ 7 w 31"/>
                  <a:gd name="T81" fmla="*/ 1 h 35"/>
                  <a:gd name="T82" fmla="*/ 8 w 31"/>
                  <a:gd name="T83" fmla="*/ 1 h 35"/>
                  <a:gd name="T84" fmla="*/ 10 w 31"/>
                  <a:gd name="T85" fmla="*/ 0 h 35"/>
                  <a:gd name="T86" fmla="*/ 11 w 31"/>
                  <a:gd name="T87" fmla="*/ 0 h 35"/>
                  <a:gd name="T88" fmla="*/ 13 w 31"/>
                  <a:gd name="T89" fmla="*/ 0 h 35"/>
                  <a:gd name="T90" fmla="*/ 15 w 31"/>
                  <a:gd name="T91" fmla="*/ 0 h 35"/>
                  <a:gd name="T92" fmla="*/ 16 w 31"/>
                  <a:gd name="T93" fmla="*/ 0 h 35"/>
                  <a:gd name="T94" fmla="*/ 17 w 31"/>
                  <a:gd name="T95" fmla="*/ 0 h 35"/>
                  <a:gd name="T96" fmla="*/ 20 w 31"/>
                  <a:gd name="T97" fmla="*/ 1 h 35"/>
                  <a:gd name="T98" fmla="*/ 21 w 31"/>
                  <a:gd name="T99" fmla="*/ 3 h 35"/>
                  <a:gd name="T100" fmla="*/ 22 w 31"/>
                  <a:gd name="T101" fmla="*/ 3 h 35"/>
                  <a:gd name="T102" fmla="*/ 23 w 31"/>
                  <a:gd name="T103" fmla="*/ 4 h 35"/>
                  <a:gd name="T104" fmla="*/ 25 w 31"/>
                  <a:gd name="T105" fmla="*/ 5 h 35"/>
                  <a:gd name="T106" fmla="*/ 26 w 31"/>
                  <a:gd name="T107" fmla="*/ 8 h 35"/>
                  <a:gd name="T108" fmla="*/ 27 w 31"/>
                  <a:gd name="T109" fmla="*/ 9 h 35"/>
                  <a:gd name="T110" fmla="*/ 28 w 31"/>
                  <a:gd name="T111" fmla="*/ 10 h 35"/>
                  <a:gd name="T112" fmla="*/ 28 w 31"/>
                  <a:gd name="T113" fmla="*/ 13 h 35"/>
                  <a:gd name="T114" fmla="*/ 30 w 31"/>
                  <a:gd name="T115" fmla="*/ 14 h 35"/>
                  <a:gd name="T116" fmla="*/ 30 w 31"/>
                  <a:gd name="T117" fmla="*/ 15 h 35"/>
                  <a:gd name="T118" fmla="*/ 31 w 31"/>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9"/>
                    </a:lnTo>
                    <a:lnTo>
                      <a:pt x="31" y="19"/>
                    </a:lnTo>
                    <a:lnTo>
                      <a:pt x="31" y="19"/>
                    </a:lnTo>
                    <a:lnTo>
                      <a:pt x="31" y="19"/>
                    </a:lnTo>
                    <a:lnTo>
                      <a:pt x="31" y="20"/>
                    </a:lnTo>
                    <a:lnTo>
                      <a:pt x="31" y="20"/>
                    </a:lnTo>
                    <a:lnTo>
                      <a:pt x="31" y="20"/>
                    </a:lnTo>
                    <a:lnTo>
                      <a:pt x="31" y="20"/>
                    </a:lnTo>
                    <a:lnTo>
                      <a:pt x="31" y="21"/>
                    </a:lnTo>
                    <a:lnTo>
                      <a:pt x="31" y="21"/>
                    </a:lnTo>
                    <a:lnTo>
                      <a:pt x="31" y="21"/>
                    </a:lnTo>
                    <a:lnTo>
                      <a:pt x="30" y="21"/>
                    </a:lnTo>
                    <a:lnTo>
                      <a:pt x="30" y="23"/>
                    </a:lnTo>
                    <a:lnTo>
                      <a:pt x="30" y="23"/>
                    </a:lnTo>
                    <a:lnTo>
                      <a:pt x="30" y="23"/>
                    </a:lnTo>
                    <a:lnTo>
                      <a:pt x="30" y="23"/>
                    </a:lnTo>
                    <a:lnTo>
                      <a:pt x="30" y="24"/>
                    </a:lnTo>
                    <a:lnTo>
                      <a:pt x="30" y="24"/>
                    </a:lnTo>
                    <a:lnTo>
                      <a:pt x="30" y="24"/>
                    </a:lnTo>
                    <a:lnTo>
                      <a:pt x="30" y="24"/>
                    </a:lnTo>
                    <a:lnTo>
                      <a:pt x="30" y="25"/>
                    </a:lnTo>
                    <a:lnTo>
                      <a:pt x="30" y="25"/>
                    </a:lnTo>
                    <a:lnTo>
                      <a:pt x="30" y="25"/>
                    </a:lnTo>
                    <a:lnTo>
                      <a:pt x="30" y="25"/>
                    </a:lnTo>
                    <a:lnTo>
                      <a:pt x="30" y="25"/>
                    </a:lnTo>
                    <a:lnTo>
                      <a:pt x="30" y="26"/>
                    </a:lnTo>
                    <a:lnTo>
                      <a:pt x="30" y="26"/>
                    </a:lnTo>
                    <a:lnTo>
                      <a:pt x="30" y="26"/>
                    </a:lnTo>
                    <a:lnTo>
                      <a:pt x="28" y="26"/>
                    </a:lnTo>
                    <a:lnTo>
                      <a:pt x="28" y="28"/>
                    </a:lnTo>
                    <a:lnTo>
                      <a:pt x="28" y="28"/>
                    </a:lnTo>
                    <a:lnTo>
                      <a:pt x="28" y="28"/>
                    </a:lnTo>
                    <a:lnTo>
                      <a:pt x="28" y="28"/>
                    </a:lnTo>
                    <a:lnTo>
                      <a:pt x="28" y="28"/>
                    </a:lnTo>
                    <a:lnTo>
                      <a:pt x="28" y="29"/>
                    </a:lnTo>
                    <a:lnTo>
                      <a:pt x="28" y="29"/>
                    </a:lnTo>
                    <a:lnTo>
                      <a:pt x="28" y="29"/>
                    </a:lnTo>
                    <a:lnTo>
                      <a:pt x="28" y="29"/>
                    </a:lnTo>
                    <a:lnTo>
                      <a:pt x="27" y="29"/>
                    </a:lnTo>
                    <a:lnTo>
                      <a:pt x="27" y="30"/>
                    </a:lnTo>
                    <a:lnTo>
                      <a:pt x="27" y="30"/>
                    </a:lnTo>
                    <a:lnTo>
                      <a:pt x="27" y="30"/>
                    </a:lnTo>
                    <a:lnTo>
                      <a:pt x="27" y="30"/>
                    </a:lnTo>
                    <a:lnTo>
                      <a:pt x="27" y="30"/>
                    </a:lnTo>
                    <a:lnTo>
                      <a:pt x="27" y="30"/>
                    </a:lnTo>
                    <a:lnTo>
                      <a:pt x="26" y="31"/>
                    </a:lnTo>
                    <a:lnTo>
                      <a:pt x="26" y="31"/>
                    </a:lnTo>
                    <a:lnTo>
                      <a:pt x="26" y="31"/>
                    </a:lnTo>
                    <a:lnTo>
                      <a:pt x="26" y="31"/>
                    </a:lnTo>
                    <a:lnTo>
                      <a:pt x="26" y="31"/>
                    </a:lnTo>
                    <a:lnTo>
                      <a:pt x="26" y="31"/>
                    </a:lnTo>
                    <a:lnTo>
                      <a:pt x="26" y="33"/>
                    </a:lnTo>
                    <a:lnTo>
                      <a:pt x="25" y="33"/>
                    </a:lnTo>
                    <a:lnTo>
                      <a:pt x="25" y="33"/>
                    </a:lnTo>
                    <a:lnTo>
                      <a:pt x="25" y="33"/>
                    </a:lnTo>
                    <a:lnTo>
                      <a:pt x="25" y="33"/>
                    </a:lnTo>
                    <a:lnTo>
                      <a:pt x="25" y="33"/>
                    </a:lnTo>
                    <a:lnTo>
                      <a:pt x="23" y="33"/>
                    </a:lnTo>
                    <a:lnTo>
                      <a:pt x="23" y="34"/>
                    </a:lnTo>
                    <a:lnTo>
                      <a:pt x="23" y="34"/>
                    </a:lnTo>
                    <a:lnTo>
                      <a:pt x="23" y="34"/>
                    </a:lnTo>
                    <a:lnTo>
                      <a:pt x="23" y="34"/>
                    </a:lnTo>
                    <a:lnTo>
                      <a:pt x="23" y="34"/>
                    </a:lnTo>
                    <a:lnTo>
                      <a:pt x="22" y="34"/>
                    </a:lnTo>
                    <a:lnTo>
                      <a:pt x="22" y="34"/>
                    </a:lnTo>
                    <a:lnTo>
                      <a:pt x="22" y="34"/>
                    </a:lnTo>
                    <a:lnTo>
                      <a:pt x="22" y="34"/>
                    </a:lnTo>
                    <a:lnTo>
                      <a:pt x="22" y="35"/>
                    </a:lnTo>
                    <a:lnTo>
                      <a:pt x="21" y="35"/>
                    </a:lnTo>
                    <a:lnTo>
                      <a:pt x="21" y="35"/>
                    </a:lnTo>
                    <a:lnTo>
                      <a:pt x="21" y="35"/>
                    </a:lnTo>
                    <a:lnTo>
                      <a:pt x="21" y="35"/>
                    </a:lnTo>
                    <a:lnTo>
                      <a:pt x="21" y="35"/>
                    </a:lnTo>
                    <a:lnTo>
                      <a:pt x="20" y="35"/>
                    </a:lnTo>
                    <a:lnTo>
                      <a:pt x="20" y="35"/>
                    </a:lnTo>
                    <a:lnTo>
                      <a:pt x="20" y="35"/>
                    </a:lnTo>
                    <a:lnTo>
                      <a:pt x="20" y="35"/>
                    </a:lnTo>
                    <a:lnTo>
                      <a:pt x="20" y="35"/>
                    </a:lnTo>
                    <a:lnTo>
                      <a:pt x="18" y="35"/>
                    </a:lnTo>
                    <a:lnTo>
                      <a:pt x="18" y="35"/>
                    </a:lnTo>
                    <a:lnTo>
                      <a:pt x="18" y="35"/>
                    </a:lnTo>
                    <a:lnTo>
                      <a:pt x="18" y="35"/>
                    </a:lnTo>
                    <a:lnTo>
                      <a:pt x="18"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3" y="35"/>
                    </a:lnTo>
                    <a:lnTo>
                      <a:pt x="13" y="35"/>
                    </a:lnTo>
                    <a:lnTo>
                      <a:pt x="13" y="35"/>
                    </a:lnTo>
                    <a:lnTo>
                      <a:pt x="13" y="35"/>
                    </a:lnTo>
                    <a:lnTo>
                      <a:pt x="13" y="35"/>
                    </a:lnTo>
                    <a:lnTo>
                      <a:pt x="12" y="35"/>
                    </a:lnTo>
                    <a:lnTo>
                      <a:pt x="12" y="35"/>
                    </a:lnTo>
                    <a:lnTo>
                      <a:pt x="12" y="35"/>
                    </a:lnTo>
                    <a:lnTo>
                      <a:pt x="12" y="35"/>
                    </a:lnTo>
                    <a:lnTo>
                      <a:pt x="12" y="35"/>
                    </a:lnTo>
                    <a:lnTo>
                      <a:pt x="11" y="35"/>
                    </a:lnTo>
                    <a:lnTo>
                      <a:pt x="11" y="35"/>
                    </a:lnTo>
                    <a:lnTo>
                      <a:pt x="11" y="35"/>
                    </a:lnTo>
                    <a:lnTo>
                      <a:pt x="11" y="35"/>
                    </a:lnTo>
                    <a:lnTo>
                      <a:pt x="10" y="34"/>
                    </a:lnTo>
                    <a:lnTo>
                      <a:pt x="10" y="34"/>
                    </a:lnTo>
                    <a:lnTo>
                      <a:pt x="10" y="34"/>
                    </a:lnTo>
                    <a:lnTo>
                      <a:pt x="10" y="34"/>
                    </a:lnTo>
                    <a:lnTo>
                      <a:pt x="10" y="34"/>
                    </a:lnTo>
                    <a:lnTo>
                      <a:pt x="8" y="34"/>
                    </a:lnTo>
                    <a:lnTo>
                      <a:pt x="8" y="34"/>
                    </a:lnTo>
                    <a:lnTo>
                      <a:pt x="8" y="34"/>
                    </a:lnTo>
                    <a:lnTo>
                      <a:pt x="8" y="34"/>
                    </a:lnTo>
                    <a:lnTo>
                      <a:pt x="8" y="33"/>
                    </a:lnTo>
                    <a:lnTo>
                      <a:pt x="7" y="33"/>
                    </a:lnTo>
                    <a:lnTo>
                      <a:pt x="7" y="33"/>
                    </a:lnTo>
                    <a:lnTo>
                      <a:pt x="7" y="33"/>
                    </a:lnTo>
                    <a:lnTo>
                      <a:pt x="7" y="33"/>
                    </a:lnTo>
                    <a:lnTo>
                      <a:pt x="7" y="33"/>
                    </a:lnTo>
                    <a:lnTo>
                      <a:pt x="6" y="33"/>
                    </a:lnTo>
                    <a:lnTo>
                      <a:pt x="6" y="31"/>
                    </a:lnTo>
                    <a:lnTo>
                      <a:pt x="6" y="31"/>
                    </a:lnTo>
                    <a:lnTo>
                      <a:pt x="6" y="31"/>
                    </a:lnTo>
                    <a:lnTo>
                      <a:pt x="6" y="31"/>
                    </a:lnTo>
                    <a:lnTo>
                      <a:pt x="6" y="31"/>
                    </a:lnTo>
                    <a:lnTo>
                      <a:pt x="5" y="31"/>
                    </a:lnTo>
                    <a:lnTo>
                      <a:pt x="5" y="30"/>
                    </a:lnTo>
                    <a:lnTo>
                      <a:pt x="5" y="30"/>
                    </a:lnTo>
                    <a:lnTo>
                      <a:pt x="5" y="30"/>
                    </a:lnTo>
                    <a:lnTo>
                      <a:pt x="5" y="30"/>
                    </a:lnTo>
                    <a:lnTo>
                      <a:pt x="5" y="30"/>
                    </a:lnTo>
                    <a:lnTo>
                      <a:pt x="3" y="30"/>
                    </a:lnTo>
                    <a:lnTo>
                      <a:pt x="3" y="29"/>
                    </a:lnTo>
                    <a:lnTo>
                      <a:pt x="3" y="29"/>
                    </a:lnTo>
                    <a:lnTo>
                      <a:pt x="3" y="29"/>
                    </a:lnTo>
                    <a:lnTo>
                      <a:pt x="3" y="29"/>
                    </a:lnTo>
                    <a:lnTo>
                      <a:pt x="3" y="29"/>
                    </a:lnTo>
                    <a:lnTo>
                      <a:pt x="3" y="28"/>
                    </a:lnTo>
                    <a:lnTo>
                      <a:pt x="2" y="28"/>
                    </a:lnTo>
                    <a:lnTo>
                      <a:pt x="2" y="28"/>
                    </a:lnTo>
                    <a:lnTo>
                      <a:pt x="2" y="28"/>
                    </a:lnTo>
                    <a:lnTo>
                      <a:pt x="2" y="28"/>
                    </a:lnTo>
                    <a:lnTo>
                      <a:pt x="2" y="26"/>
                    </a:lnTo>
                    <a:lnTo>
                      <a:pt x="2" y="26"/>
                    </a:lnTo>
                    <a:lnTo>
                      <a:pt x="2" y="26"/>
                    </a:lnTo>
                    <a:lnTo>
                      <a:pt x="1" y="26"/>
                    </a:lnTo>
                    <a:lnTo>
                      <a:pt x="1" y="25"/>
                    </a:lnTo>
                    <a:lnTo>
                      <a:pt x="1" y="25"/>
                    </a:lnTo>
                    <a:lnTo>
                      <a:pt x="1" y="25"/>
                    </a:lnTo>
                    <a:lnTo>
                      <a:pt x="1" y="25"/>
                    </a:lnTo>
                    <a:lnTo>
                      <a:pt x="1" y="25"/>
                    </a:lnTo>
                    <a:lnTo>
                      <a:pt x="1" y="24"/>
                    </a:lnTo>
                    <a:lnTo>
                      <a:pt x="1" y="24"/>
                    </a:lnTo>
                    <a:lnTo>
                      <a:pt x="1" y="24"/>
                    </a:lnTo>
                    <a:lnTo>
                      <a:pt x="1" y="24"/>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3"/>
                    </a:lnTo>
                    <a:lnTo>
                      <a:pt x="0" y="11"/>
                    </a:lnTo>
                    <a:lnTo>
                      <a:pt x="0" y="11"/>
                    </a:lnTo>
                    <a:lnTo>
                      <a:pt x="0" y="11"/>
                    </a:lnTo>
                    <a:lnTo>
                      <a:pt x="0" y="11"/>
                    </a:lnTo>
                    <a:lnTo>
                      <a:pt x="0" y="10"/>
                    </a:lnTo>
                    <a:lnTo>
                      <a:pt x="0" y="10"/>
                    </a:lnTo>
                    <a:lnTo>
                      <a:pt x="0" y="10"/>
                    </a:lnTo>
                    <a:lnTo>
                      <a:pt x="0" y="10"/>
                    </a:lnTo>
                    <a:lnTo>
                      <a:pt x="0" y="9"/>
                    </a:lnTo>
                    <a:lnTo>
                      <a:pt x="1" y="9"/>
                    </a:lnTo>
                    <a:lnTo>
                      <a:pt x="1" y="9"/>
                    </a:lnTo>
                    <a:lnTo>
                      <a:pt x="1" y="9"/>
                    </a:lnTo>
                    <a:lnTo>
                      <a:pt x="1" y="9"/>
                    </a:lnTo>
                    <a:lnTo>
                      <a:pt x="1" y="8"/>
                    </a:lnTo>
                    <a:lnTo>
                      <a:pt x="1" y="8"/>
                    </a:lnTo>
                    <a:lnTo>
                      <a:pt x="1" y="8"/>
                    </a:lnTo>
                    <a:lnTo>
                      <a:pt x="1" y="8"/>
                    </a:lnTo>
                    <a:lnTo>
                      <a:pt x="1" y="8"/>
                    </a:lnTo>
                    <a:lnTo>
                      <a:pt x="1" y="6"/>
                    </a:lnTo>
                    <a:lnTo>
                      <a:pt x="2" y="6"/>
                    </a:lnTo>
                    <a:lnTo>
                      <a:pt x="2" y="6"/>
                    </a:lnTo>
                    <a:lnTo>
                      <a:pt x="2" y="6"/>
                    </a:lnTo>
                    <a:lnTo>
                      <a:pt x="2" y="6"/>
                    </a:lnTo>
                    <a:lnTo>
                      <a:pt x="2" y="5"/>
                    </a:lnTo>
                    <a:lnTo>
                      <a:pt x="2" y="5"/>
                    </a:lnTo>
                    <a:lnTo>
                      <a:pt x="2" y="5"/>
                    </a:lnTo>
                    <a:lnTo>
                      <a:pt x="2" y="5"/>
                    </a:lnTo>
                    <a:lnTo>
                      <a:pt x="3" y="5"/>
                    </a:lnTo>
                    <a:lnTo>
                      <a:pt x="3" y="5"/>
                    </a:lnTo>
                    <a:lnTo>
                      <a:pt x="3" y="4"/>
                    </a:lnTo>
                    <a:lnTo>
                      <a:pt x="3" y="4"/>
                    </a:lnTo>
                    <a:lnTo>
                      <a:pt x="3" y="4"/>
                    </a:lnTo>
                    <a:lnTo>
                      <a:pt x="3" y="4"/>
                    </a:lnTo>
                    <a:lnTo>
                      <a:pt x="5" y="4"/>
                    </a:lnTo>
                    <a:lnTo>
                      <a:pt x="5" y="4"/>
                    </a:lnTo>
                    <a:lnTo>
                      <a:pt x="5" y="3"/>
                    </a:lnTo>
                    <a:lnTo>
                      <a:pt x="5" y="3"/>
                    </a:lnTo>
                    <a:lnTo>
                      <a:pt x="5" y="3"/>
                    </a:lnTo>
                    <a:lnTo>
                      <a:pt x="5" y="3"/>
                    </a:lnTo>
                    <a:lnTo>
                      <a:pt x="6" y="3"/>
                    </a:lnTo>
                    <a:lnTo>
                      <a:pt x="6" y="3"/>
                    </a:lnTo>
                    <a:lnTo>
                      <a:pt x="6" y="3"/>
                    </a:lnTo>
                    <a:lnTo>
                      <a:pt x="6" y="3"/>
                    </a:lnTo>
                    <a:lnTo>
                      <a:pt x="6" y="1"/>
                    </a:lnTo>
                    <a:lnTo>
                      <a:pt x="6" y="1"/>
                    </a:lnTo>
                    <a:lnTo>
                      <a:pt x="7" y="1"/>
                    </a:lnTo>
                    <a:lnTo>
                      <a:pt x="7" y="1"/>
                    </a:lnTo>
                    <a:lnTo>
                      <a:pt x="7" y="1"/>
                    </a:lnTo>
                    <a:lnTo>
                      <a:pt x="7" y="1"/>
                    </a:lnTo>
                    <a:lnTo>
                      <a:pt x="7" y="1"/>
                    </a:lnTo>
                    <a:lnTo>
                      <a:pt x="8" y="1"/>
                    </a:lnTo>
                    <a:lnTo>
                      <a:pt x="8" y="1"/>
                    </a:lnTo>
                    <a:lnTo>
                      <a:pt x="8" y="1"/>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7" y="0"/>
                    </a:lnTo>
                    <a:lnTo>
                      <a:pt x="18" y="1"/>
                    </a:lnTo>
                    <a:lnTo>
                      <a:pt x="18" y="1"/>
                    </a:lnTo>
                    <a:lnTo>
                      <a:pt x="18" y="1"/>
                    </a:lnTo>
                    <a:lnTo>
                      <a:pt x="18" y="1"/>
                    </a:lnTo>
                    <a:lnTo>
                      <a:pt x="20" y="1"/>
                    </a:lnTo>
                    <a:lnTo>
                      <a:pt x="20" y="1"/>
                    </a:lnTo>
                    <a:lnTo>
                      <a:pt x="20" y="1"/>
                    </a:lnTo>
                    <a:lnTo>
                      <a:pt x="20" y="1"/>
                    </a:lnTo>
                    <a:lnTo>
                      <a:pt x="20" y="1"/>
                    </a:lnTo>
                    <a:lnTo>
                      <a:pt x="21" y="1"/>
                    </a:lnTo>
                    <a:lnTo>
                      <a:pt x="21" y="3"/>
                    </a:lnTo>
                    <a:lnTo>
                      <a:pt x="21" y="3"/>
                    </a:lnTo>
                    <a:lnTo>
                      <a:pt x="21" y="3"/>
                    </a:lnTo>
                    <a:lnTo>
                      <a:pt x="21" y="3"/>
                    </a:lnTo>
                    <a:lnTo>
                      <a:pt x="22" y="3"/>
                    </a:lnTo>
                    <a:lnTo>
                      <a:pt x="22" y="3"/>
                    </a:lnTo>
                    <a:lnTo>
                      <a:pt x="22" y="3"/>
                    </a:lnTo>
                    <a:lnTo>
                      <a:pt x="22" y="3"/>
                    </a:lnTo>
                    <a:lnTo>
                      <a:pt x="22" y="4"/>
                    </a:lnTo>
                    <a:lnTo>
                      <a:pt x="23" y="4"/>
                    </a:lnTo>
                    <a:lnTo>
                      <a:pt x="23" y="4"/>
                    </a:lnTo>
                    <a:lnTo>
                      <a:pt x="23" y="4"/>
                    </a:lnTo>
                    <a:lnTo>
                      <a:pt x="23" y="4"/>
                    </a:lnTo>
                    <a:lnTo>
                      <a:pt x="23" y="4"/>
                    </a:lnTo>
                    <a:lnTo>
                      <a:pt x="23" y="5"/>
                    </a:lnTo>
                    <a:lnTo>
                      <a:pt x="25" y="5"/>
                    </a:lnTo>
                    <a:lnTo>
                      <a:pt x="25" y="5"/>
                    </a:lnTo>
                    <a:lnTo>
                      <a:pt x="25" y="5"/>
                    </a:lnTo>
                    <a:lnTo>
                      <a:pt x="25" y="5"/>
                    </a:lnTo>
                    <a:lnTo>
                      <a:pt x="25" y="5"/>
                    </a:lnTo>
                    <a:lnTo>
                      <a:pt x="25" y="6"/>
                    </a:lnTo>
                    <a:lnTo>
                      <a:pt x="26" y="6"/>
                    </a:lnTo>
                    <a:lnTo>
                      <a:pt x="26" y="6"/>
                    </a:lnTo>
                    <a:lnTo>
                      <a:pt x="26" y="6"/>
                    </a:lnTo>
                    <a:lnTo>
                      <a:pt x="26" y="6"/>
                    </a:lnTo>
                    <a:lnTo>
                      <a:pt x="26" y="8"/>
                    </a:lnTo>
                    <a:lnTo>
                      <a:pt x="26" y="8"/>
                    </a:lnTo>
                    <a:lnTo>
                      <a:pt x="27" y="8"/>
                    </a:lnTo>
                    <a:lnTo>
                      <a:pt x="27" y="8"/>
                    </a:lnTo>
                    <a:lnTo>
                      <a:pt x="27" y="8"/>
                    </a:lnTo>
                    <a:lnTo>
                      <a:pt x="27" y="9"/>
                    </a:lnTo>
                    <a:lnTo>
                      <a:pt x="27" y="9"/>
                    </a:lnTo>
                    <a:lnTo>
                      <a:pt x="27" y="9"/>
                    </a:lnTo>
                    <a:lnTo>
                      <a:pt x="27" y="9"/>
                    </a:lnTo>
                    <a:lnTo>
                      <a:pt x="27" y="9"/>
                    </a:lnTo>
                    <a:lnTo>
                      <a:pt x="28" y="10"/>
                    </a:lnTo>
                    <a:lnTo>
                      <a:pt x="28" y="10"/>
                    </a:lnTo>
                    <a:lnTo>
                      <a:pt x="28" y="10"/>
                    </a:lnTo>
                    <a:lnTo>
                      <a:pt x="28" y="10"/>
                    </a:lnTo>
                    <a:lnTo>
                      <a:pt x="28" y="11"/>
                    </a:lnTo>
                    <a:lnTo>
                      <a:pt x="28" y="11"/>
                    </a:lnTo>
                    <a:lnTo>
                      <a:pt x="28" y="11"/>
                    </a:lnTo>
                    <a:lnTo>
                      <a:pt x="28" y="11"/>
                    </a:lnTo>
                    <a:lnTo>
                      <a:pt x="28" y="13"/>
                    </a:lnTo>
                    <a:lnTo>
                      <a:pt x="30" y="13"/>
                    </a:lnTo>
                    <a:lnTo>
                      <a:pt x="30" y="13"/>
                    </a:lnTo>
                    <a:lnTo>
                      <a:pt x="30" y="13"/>
                    </a:lnTo>
                    <a:lnTo>
                      <a:pt x="30" y="13"/>
                    </a:lnTo>
                    <a:lnTo>
                      <a:pt x="30" y="14"/>
                    </a:lnTo>
                    <a:lnTo>
                      <a:pt x="30" y="14"/>
                    </a:lnTo>
                    <a:lnTo>
                      <a:pt x="30" y="14"/>
                    </a:lnTo>
                    <a:lnTo>
                      <a:pt x="30" y="14"/>
                    </a:lnTo>
                    <a:lnTo>
                      <a:pt x="30" y="15"/>
                    </a:lnTo>
                    <a:lnTo>
                      <a:pt x="30" y="15"/>
                    </a:lnTo>
                    <a:lnTo>
                      <a:pt x="30" y="15"/>
                    </a:lnTo>
                    <a:lnTo>
                      <a:pt x="30" y="15"/>
                    </a:lnTo>
                    <a:lnTo>
                      <a:pt x="30" y="16"/>
                    </a:lnTo>
                    <a:lnTo>
                      <a:pt x="30" y="16"/>
                    </a:lnTo>
                    <a:lnTo>
                      <a:pt x="30" y="16"/>
                    </a:lnTo>
                    <a:lnTo>
                      <a:pt x="30" y="16"/>
                    </a:lnTo>
                    <a:lnTo>
                      <a:pt x="30" y="18"/>
                    </a:lnTo>
                    <a:lnTo>
                      <a:pt x="31" y="18"/>
                    </a:lnTo>
                    <a:lnTo>
                      <a:pt x="31"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41" name="Freeform 171"/>
              <p:cNvSpPr>
                <a:spLocks/>
              </p:cNvSpPr>
              <p:nvPr/>
            </p:nvSpPr>
            <p:spPr bwMode="auto">
              <a:xfrm>
                <a:off x="6362" y="2517"/>
                <a:ext cx="31" cy="35"/>
              </a:xfrm>
              <a:custGeom>
                <a:avLst/>
                <a:gdLst>
                  <a:gd name="T0" fmla="*/ 31 w 31"/>
                  <a:gd name="T1" fmla="*/ 19 h 35"/>
                  <a:gd name="T2" fmla="*/ 31 w 31"/>
                  <a:gd name="T3" fmla="*/ 22 h 35"/>
                  <a:gd name="T4" fmla="*/ 31 w 31"/>
                  <a:gd name="T5" fmla="*/ 23 h 35"/>
                  <a:gd name="T6" fmla="*/ 30 w 31"/>
                  <a:gd name="T7" fmla="*/ 24 h 35"/>
                  <a:gd name="T8" fmla="*/ 30 w 31"/>
                  <a:gd name="T9" fmla="*/ 27 h 35"/>
                  <a:gd name="T10" fmla="*/ 29 w 31"/>
                  <a:gd name="T11" fmla="*/ 28 h 35"/>
                  <a:gd name="T12" fmla="*/ 27 w 31"/>
                  <a:gd name="T13" fmla="*/ 29 h 35"/>
                  <a:gd name="T14" fmla="*/ 26 w 31"/>
                  <a:gd name="T15" fmla="*/ 30 h 35"/>
                  <a:gd name="T16" fmla="*/ 25 w 31"/>
                  <a:gd name="T17" fmla="*/ 32 h 35"/>
                  <a:gd name="T18" fmla="*/ 24 w 31"/>
                  <a:gd name="T19" fmla="*/ 33 h 35"/>
                  <a:gd name="T20" fmla="*/ 22 w 31"/>
                  <a:gd name="T21" fmla="*/ 34 h 35"/>
                  <a:gd name="T22" fmla="*/ 21 w 31"/>
                  <a:gd name="T23" fmla="*/ 34 h 35"/>
                  <a:gd name="T24" fmla="*/ 19 w 31"/>
                  <a:gd name="T25" fmla="*/ 35 h 35"/>
                  <a:gd name="T26" fmla="*/ 17 w 31"/>
                  <a:gd name="T27" fmla="*/ 35 h 35"/>
                  <a:gd name="T28" fmla="*/ 16 w 31"/>
                  <a:gd name="T29" fmla="*/ 35 h 35"/>
                  <a:gd name="T30" fmla="*/ 14 w 31"/>
                  <a:gd name="T31" fmla="*/ 35 h 35"/>
                  <a:gd name="T32" fmla="*/ 12 w 31"/>
                  <a:gd name="T33" fmla="*/ 35 h 35"/>
                  <a:gd name="T34" fmla="*/ 11 w 31"/>
                  <a:gd name="T35" fmla="*/ 35 h 35"/>
                  <a:gd name="T36" fmla="*/ 10 w 31"/>
                  <a:gd name="T37" fmla="*/ 34 h 35"/>
                  <a:gd name="T38" fmla="*/ 9 w 31"/>
                  <a:gd name="T39" fmla="*/ 33 h 35"/>
                  <a:gd name="T40" fmla="*/ 6 w 31"/>
                  <a:gd name="T41" fmla="*/ 33 h 35"/>
                  <a:gd name="T42" fmla="*/ 5 w 31"/>
                  <a:gd name="T43" fmla="*/ 32 h 35"/>
                  <a:gd name="T44" fmla="*/ 5 w 31"/>
                  <a:gd name="T45" fmla="*/ 30 h 35"/>
                  <a:gd name="T46" fmla="*/ 4 w 31"/>
                  <a:gd name="T47" fmla="*/ 28 h 35"/>
                  <a:gd name="T48" fmla="*/ 2 w 31"/>
                  <a:gd name="T49" fmla="*/ 27 h 35"/>
                  <a:gd name="T50" fmla="*/ 1 w 31"/>
                  <a:gd name="T51" fmla="*/ 25 h 35"/>
                  <a:gd name="T52" fmla="*/ 1 w 31"/>
                  <a:gd name="T53" fmla="*/ 23 h 35"/>
                  <a:gd name="T54" fmla="*/ 1 w 31"/>
                  <a:gd name="T55" fmla="*/ 22 h 35"/>
                  <a:gd name="T56" fmla="*/ 0 w 31"/>
                  <a:gd name="T57" fmla="*/ 20 h 35"/>
                  <a:gd name="T58" fmla="*/ 0 w 31"/>
                  <a:gd name="T59" fmla="*/ 18 h 35"/>
                  <a:gd name="T60" fmla="*/ 0 w 31"/>
                  <a:gd name="T61" fmla="*/ 17 h 35"/>
                  <a:gd name="T62" fmla="*/ 1 w 31"/>
                  <a:gd name="T63" fmla="*/ 14 h 35"/>
                  <a:gd name="T64" fmla="*/ 1 w 31"/>
                  <a:gd name="T65" fmla="*/ 13 h 35"/>
                  <a:gd name="T66" fmla="*/ 1 w 31"/>
                  <a:gd name="T67" fmla="*/ 10 h 35"/>
                  <a:gd name="T68" fmla="*/ 2 w 31"/>
                  <a:gd name="T69" fmla="*/ 9 h 35"/>
                  <a:gd name="T70" fmla="*/ 4 w 31"/>
                  <a:gd name="T71" fmla="*/ 8 h 35"/>
                  <a:gd name="T72" fmla="*/ 4 w 31"/>
                  <a:gd name="T73" fmla="*/ 5 h 35"/>
                  <a:gd name="T74" fmla="*/ 5 w 31"/>
                  <a:gd name="T75" fmla="*/ 4 h 35"/>
                  <a:gd name="T76" fmla="*/ 6 w 31"/>
                  <a:gd name="T77" fmla="*/ 3 h 35"/>
                  <a:gd name="T78" fmla="*/ 7 w 31"/>
                  <a:gd name="T79" fmla="*/ 3 h 35"/>
                  <a:gd name="T80" fmla="*/ 10 w 31"/>
                  <a:gd name="T81" fmla="*/ 2 h 35"/>
                  <a:gd name="T82" fmla="*/ 11 w 31"/>
                  <a:gd name="T83" fmla="*/ 0 h 35"/>
                  <a:gd name="T84" fmla="*/ 12 w 31"/>
                  <a:gd name="T85" fmla="*/ 0 h 35"/>
                  <a:gd name="T86" fmla="*/ 14 w 31"/>
                  <a:gd name="T87" fmla="*/ 0 h 35"/>
                  <a:gd name="T88" fmla="*/ 16 w 31"/>
                  <a:gd name="T89" fmla="*/ 0 h 35"/>
                  <a:gd name="T90" fmla="*/ 17 w 31"/>
                  <a:gd name="T91" fmla="*/ 0 h 35"/>
                  <a:gd name="T92" fmla="*/ 19 w 31"/>
                  <a:gd name="T93" fmla="*/ 0 h 35"/>
                  <a:gd name="T94" fmla="*/ 20 w 31"/>
                  <a:gd name="T95" fmla="*/ 0 h 35"/>
                  <a:gd name="T96" fmla="*/ 22 w 31"/>
                  <a:gd name="T97" fmla="*/ 2 h 35"/>
                  <a:gd name="T98" fmla="*/ 24 w 31"/>
                  <a:gd name="T99" fmla="*/ 2 h 35"/>
                  <a:gd name="T100" fmla="*/ 25 w 31"/>
                  <a:gd name="T101" fmla="*/ 3 h 35"/>
                  <a:gd name="T102" fmla="*/ 26 w 31"/>
                  <a:gd name="T103" fmla="*/ 4 h 35"/>
                  <a:gd name="T104" fmla="*/ 27 w 31"/>
                  <a:gd name="T105" fmla="*/ 5 h 35"/>
                  <a:gd name="T106" fmla="*/ 29 w 31"/>
                  <a:gd name="T107" fmla="*/ 7 h 35"/>
                  <a:gd name="T108" fmla="*/ 30 w 31"/>
                  <a:gd name="T109" fmla="*/ 8 h 35"/>
                  <a:gd name="T110" fmla="*/ 30 w 31"/>
                  <a:gd name="T111" fmla="*/ 10 h 35"/>
                  <a:gd name="T112" fmla="*/ 31 w 31"/>
                  <a:gd name="T113" fmla="*/ 12 h 35"/>
                  <a:gd name="T114" fmla="*/ 31 w 31"/>
                  <a:gd name="T115" fmla="*/ 14 h 35"/>
                  <a:gd name="T116" fmla="*/ 31 w 31"/>
                  <a:gd name="T117" fmla="*/ 15 h 35"/>
                  <a:gd name="T118" fmla="*/ 31 w 31"/>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9"/>
                    </a:lnTo>
                    <a:lnTo>
                      <a:pt x="31" y="19"/>
                    </a:lnTo>
                    <a:lnTo>
                      <a:pt x="31" y="19"/>
                    </a:lnTo>
                    <a:lnTo>
                      <a:pt x="31" y="19"/>
                    </a:lnTo>
                    <a:lnTo>
                      <a:pt x="31" y="20"/>
                    </a:lnTo>
                    <a:lnTo>
                      <a:pt x="31" y="20"/>
                    </a:lnTo>
                    <a:lnTo>
                      <a:pt x="31" y="20"/>
                    </a:lnTo>
                    <a:lnTo>
                      <a:pt x="31" y="20"/>
                    </a:lnTo>
                    <a:lnTo>
                      <a:pt x="31" y="22"/>
                    </a:lnTo>
                    <a:lnTo>
                      <a:pt x="31" y="22"/>
                    </a:lnTo>
                    <a:lnTo>
                      <a:pt x="31" y="22"/>
                    </a:lnTo>
                    <a:lnTo>
                      <a:pt x="31" y="22"/>
                    </a:lnTo>
                    <a:lnTo>
                      <a:pt x="31" y="23"/>
                    </a:lnTo>
                    <a:lnTo>
                      <a:pt x="31" y="23"/>
                    </a:lnTo>
                    <a:lnTo>
                      <a:pt x="31" y="23"/>
                    </a:lnTo>
                    <a:lnTo>
                      <a:pt x="31" y="23"/>
                    </a:lnTo>
                    <a:lnTo>
                      <a:pt x="31" y="23"/>
                    </a:lnTo>
                    <a:lnTo>
                      <a:pt x="30" y="24"/>
                    </a:lnTo>
                    <a:lnTo>
                      <a:pt x="30" y="24"/>
                    </a:lnTo>
                    <a:lnTo>
                      <a:pt x="30" y="24"/>
                    </a:lnTo>
                    <a:lnTo>
                      <a:pt x="30" y="24"/>
                    </a:lnTo>
                    <a:lnTo>
                      <a:pt x="30" y="25"/>
                    </a:lnTo>
                    <a:lnTo>
                      <a:pt x="30" y="25"/>
                    </a:lnTo>
                    <a:lnTo>
                      <a:pt x="30" y="25"/>
                    </a:lnTo>
                    <a:lnTo>
                      <a:pt x="30" y="25"/>
                    </a:lnTo>
                    <a:lnTo>
                      <a:pt x="30" y="27"/>
                    </a:lnTo>
                    <a:lnTo>
                      <a:pt x="30" y="27"/>
                    </a:lnTo>
                    <a:lnTo>
                      <a:pt x="30" y="27"/>
                    </a:lnTo>
                    <a:lnTo>
                      <a:pt x="29" y="27"/>
                    </a:lnTo>
                    <a:lnTo>
                      <a:pt x="29" y="27"/>
                    </a:lnTo>
                    <a:lnTo>
                      <a:pt x="29" y="28"/>
                    </a:lnTo>
                    <a:lnTo>
                      <a:pt x="29" y="28"/>
                    </a:lnTo>
                    <a:lnTo>
                      <a:pt x="29" y="28"/>
                    </a:lnTo>
                    <a:lnTo>
                      <a:pt x="29" y="28"/>
                    </a:lnTo>
                    <a:lnTo>
                      <a:pt x="29" y="28"/>
                    </a:lnTo>
                    <a:lnTo>
                      <a:pt x="29" y="29"/>
                    </a:lnTo>
                    <a:lnTo>
                      <a:pt x="27" y="29"/>
                    </a:lnTo>
                    <a:lnTo>
                      <a:pt x="27" y="29"/>
                    </a:lnTo>
                    <a:lnTo>
                      <a:pt x="27" y="29"/>
                    </a:lnTo>
                    <a:lnTo>
                      <a:pt x="27" y="29"/>
                    </a:lnTo>
                    <a:lnTo>
                      <a:pt x="27" y="30"/>
                    </a:lnTo>
                    <a:lnTo>
                      <a:pt x="27" y="30"/>
                    </a:lnTo>
                    <a:lnTo>
                      <a:pt x="27" y="30"/>
                    </a:lnTo>
                    <a:lnTo>
                      <a:pt x="26" y="30"/>
                    </a:lnTo>
                    <a:lnTo>
                      <a:pt x="26" y="30"/>
                    </a:lnTo>
                    <a:lnTo>
                      <a:pt x="26" y="30"/>
                    </a:lnTo>
                    <a:lnTo>
                      <a:pt x="26" y="32"/>
                    </a:lnTo>
                    <a:lnTo>
                      <a:pt x="26" y="32"/>
                    </a:lnTo>
                    <a:lnTo>
                      <a:pt x="26" y="32"/>
                    </a:lnTo>
                    <a:lnTo>
                      <a:pt x="25" y="32"/>
                    </a:lnTo>
                    <a:lnTo>
                      <a:pt x="25" y="32"/>
                    </a:lnTo>
                    <a:lnTo>
                      <a:pt x="25" y="32"/>
                    </a:lnTo>
                    <a:lnTo>
                      <a:pt x="25" y="33"/>
                    </a:lnTo>
                    <a:lnTo>
                      <a:pt x="25" y="33"/>
                    </a:lnTo>
                    <a:lnTo>
                      <a:pt x="24" y="33"/>
                    </a:lnTo>
                    <a:lnTo>
                      <a:pt x="24" y="33"/>
                    </a:lnTo>
                    <a:lnTo>
                      <a:pt x="24" y="33"/>
                    </a:lnTo>
                    <a:lnTo>
                      <a:pt x="24" y="33"/>
                    </a:lnTo>
                    <a:lnTo>
                      <a:pt x="24" y="33"/>
                    </a:lnTo>
                    <a:lnTo>
                      <a:pt x="22" y="33"/>
                    </a:lnTo>
                    <a:lnTo>
                      <a:pt x="22" y="34"/>
                    </a:lnTo>
                    <a:lnTo>
                      <a:pt x="22" y="34"/>
                    </a:lnTo>
                    <a:lnTo>
                      <a:pt x="22" y="34"/>
                    </a:lnTo>
                    <a:lnTo>
                      <a:pt x="22" y="34"/>
                    </a:lnTo>
                    <a:lnTo>
                      <a:pt x="21" y="34"/>
                    </a:lnTo>
                    <a:lnTo>
                      <a:pt x="21" y="34"/>
                    </a:lnTo>
                    <a:lnTo>
                      <a:pt x="21" y="34"/>
                    </a:lnTo>
                    <a:lnTo>
                      <a:pt x="21" y="34"/>
                    </a:lnTo>
                    <a:lnTo>
                      <a:pt x="21" y="34"/>
                    </a:lnTo>
                    <a:lnTo>
                      <a:pt x="20" y="34"/>
                    </a:lnTo>
                    <a:lnTo>
                      <a:pt x="20" y="35"/>
                    </a:lnTo>
                    <a:lnTo>
                      <a:pt x="20" y="35"/>
                    </a:lnTo>
                    <a:lnTo>
                      <a:pt x="20" y="35"/>
                    </a:lnTo>
                    <a:lnTo>
                      <a:pt x="20" y="35"/>
                    </a:lnTo>
                    <a:lnTo>
                      <a:pt x="19" y="35"/>
                    </a:lnTo>
                    <a:lnTo>
                      <a:pt x="19" y="35"/>
                    </a:lnTo>
                    <a:lnTo>
                      <a:pt x="19" y="35"/>
                    </a:lnTo>
                    <a:lnTo>
                      <a:pt x="19" y="35"/>
                    </a:lnTo>
                    <a:lnTo>
                      <a:pt x="19"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2" y="35"/>
                    </a:lnTo>
                    <a:lnTo>
                      <a:pt x="11" y="35"/>
                    </a:lnTo>
                    <a:lnTo>
                      <a:pt x="11" y="35"/>
                    </a:lnTo>
                    <a:lnTo>
                      <a:pt x="11" y="35"/>
                    </a:lnTo>
                    <a:lnTo>
                      <a:pt x="11" y="34"/>
                    </a:lnTo>
                    <a:lnTo>
                      <a:pt x="11" y="34"/>
                    </a:lnTo>
                    <a:lnTo>
                      <a:pt x="10" y="34"/>
                    </a:lnTo>
                    <a:lnTo>
                      <a:pt x="10" y="34"/>
                    </a:lnTo>
                    <a:lnTo>
                      <a:pt x="10" y="34"/>
                    </a:lnTo>
                    <a:lnTo>
                      <a:pt x="10" y="34"/>
                    </a:lnTo>
                    <a:lnTo>
                      <a:pt x="10" y="34"/>
                    </a:lnTo>
                    <a:lnTo>
                      <a:pt x="9" y="34"/>
                    </a:lnTo>
                    <a:lnTo>
                      <a:pt x="9" y="34"/>
                    </a:lnTo>
                    <a:lnTo>
                      <a:pt x="9" y="34"/>
                    </a:lnTo>
                    <a:lnTo>
                      <a:pt x="9" y="33"/>
                    </a:lnTo>
                    <a:lnTo>
                      <a:pt x="9" y="33"/>
                    </a:lnTo>
                    <a:lnTo>
                      <a:pt x="7" y="33"/>
                    </a:lnTo>
                    <a:lnTo>
                      <a:pt x="7" y="33"/>
                    </a:lnTo>
                    <a:lnTo>
                      <a:pt x="7" y="33"/>
                    </a:lnTo>
                    <a:lnTo>
                      <a:pt x="7" y="33"/>
                    </a:lnTo>
                    <a:lnTo>
                      <a:pt x="7" y="33"/>
                    </a:lnTo>
                    <a:lnTo>
                      <a:pt x="6" y="33"/>
                    </a:lnTo>
                    <a:lnTo>
                      <a:pt x="6" y="32"/>
                    </a:lnTo>
                    <a:lnTo>
                      <a:pt x="6" y="32"/>
                    </a:lnTo>
                    <a:lnTo>
                      <a:pt x="6" y="32"/>
                    </a:lnTo>
                    <a:lnTo>
                      <a:pt x="6" y="32"/>
                    </a:lnTo>
                    <a:lnTo>
                      <a:pt x="6" y="32"/>
                    </a:lnTo>
                    <a:lnTo>
                      <a:pt x="5" y="32"/>
                    </a:lnTo>
                    <a:lnTo>
                      <a:pt x="5" y="30"/>
                    </a:lnTo>
                    <a:lnTo>
                      <a:pt x="5" y="30"/>
                    </a:lnTo>
                    <a:lnTo>
                      <a:pt x="5" y="30"/>
                    </a:lnTo>
                    <a:lnTo>
                      <a:pt x="5" y="30"/>
                    </a:lnTo>
                    <a:lnTo>
                      <a:pt x="5" y="30"/>
                    </a:lnTo>
                    <a:lnTo>
                      <a:pt x="5" y="30"/>
                    </a:lnTo>
                    <a:lnTo>
                      <a:pt x="4" y="29"/>
                    </a:lnTo>
                    <a:lnTo>
                      <a:pt x="4" y="29"/>
                    </a:lnTo>
                    <a:lnTo>
                      <a:pt x="4" y="29"/>
                    </a:lnTo>
                    <a:lnTo>
                      <a:pt x="4" y="29"/>
                    </a:lnTo>
                    <a:lnTo>
                      <a:pt x="4" y="29"/>
                    </a:lnTo>
                    <a:lnTo>
                      <a:pt x="4" y="28"/>
                    </a:lnTo>
                    <a:lnTo>
                      <a:pt x="4" y="28"/>
                    </a:lnTo>
                    <a:lnTo>
                      <a:pt x="2" y="28"/>
                    </a:lnTo>
                    <a:lnTo>
                      <a:pt x="2" y="28"/>
                    </a:lnTo>
                    <a:lnTo>
                      <a:pt x="2" y="28"/>
                    </a:lnTo>
                    <a:lnTo>
                      <a:pt x="2" y="27"/>
                    </a:lnTo>
                    <a:lnTo>
                      <a:pt x="2" y="27"/>
                    </a:lnTo>
                    <a:lnTo>
                      <a:pt x="2" y="27"/>
                    </a:lnTo>
                    <a:lnTo>
                      <a:pt x="2" y="27"/>
                    </a:lnTo>
                    <a:lnTo>
                      <a:pt x="2" y="27"/>
                    </a:lnTo>
                    <a:lnTo>
                      <a:pt x="2" y="25"/>
                    </a:lnTo>
                    <a:lnTo>
                      <a:pt x="1" y="25"/>
                    </a:lnTo>
                    <a:lnTo>
                      <a:pt x="1" y="25"/>
                    </a:lnTo>
                    <a:lnTo>
                      <a:pt x="1" y="25"/>
                    </a:lnTo>
                    <a:lnTo>
                      <a:pt x="1" y="24"/>
                    </a:lnTo>
                    <a:lnTo>
                      <a:pt x="1" y="24"/>
                    </a:lnTo>
                    <a:lnTo>
                      <a:pt x="1" y="24"/>
                    </a:lnTo>
                    <a:lnTo>
                      <a:pt x="1" y="24"/>
                    </a:lnTo>
                    <a:lnTo>
                      <a:pt x="1" y="23"/>
                    </a:lnTo>
                    <a:lnTo>
                      <a:pt x="1" y="23"/>
                    </a:lnTo>
                    <a:lnTo>
                      <a:pt x="1" y="23"/>
                    </a:lnTo>
                    <a:lnTo>
                      <a:pt x="1" y="23"/>
                    </a:lnTo>
                    <a:lnTo>
                      <a:pt x="1" y="23"/>
                    </a:lnTo>
                    <a:lnTo>
                      <a:pt x="1" y="22"/>
                    </a:lnTo>
                    <a:lnTo>
                      <a:pt x="1" y="22"/>
                    </a:lnTo>
                    <a:lnTo>
                      <a:pt x="1"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1" y="14"/>
                    </a:lnTo>
                    <a:lnTo>
                      <a:pt x="1" y="14"/>
                    </a:lnTo>
                    <a:lnTo>
                      <a:pt x="1" y="14"/>
                    </a:lnTo>
                    <a:lnTo>
                      <a:pt x="1" y="14"/>
                    </a:lnTo>
                    <a:lnTo>
                      <a:pt x="1" y="13"/>
                    </a:lnTo>
                    <a:lnTo>
                      <a:pt x="1" y="13"/>
                    </a:lnTo>
                    <a:lnTo>
                      <a:pt x="1" y="13"/>
                    </a:lnTo>
                    <a:lnTo>
                      <a:pt x="1" y="13"/>
                    </a:lnTo>
                    <a:lnTo>
                      <a:pt x="1" y="12"/>
                    </a:lnTo>
                    <a:lnTo>
                      <a:pt x="1" y="12"/>
                    </a:lnTo>
                    <a:lnTo>
                      <a:pt x="1" y="12"/>
                    </a:lnTo>
                    <a:lnTo>
                      <a:pt x="1" y="12"/>
                    </a:lnTo>
                    <a:lnTo>
                      <a:pt x="1" y="10"/>
                    </a:lnTo>
                    <a:lnTo>
                      <a:pt x="1" y="10"/>
                    </a:lnTo>
                    <a:lnTo>
                      <a:pt x="1" y="10"/>
                    </a:lnTo>
                    <a:lnTo>
                      <a:pt x="1" y="10"/>
                    </a:lnTo>
                    <a:lnTo>
                      <a:pt x="2" y="10"/>
                    </a:lnTo>
                    <a:lnTo>
                      <a:pt x="2" y="9"/>
                    </a:lnTo>
                    <a:lnTo>
                      <a:pt x="2" y="9"/>
                    </a:lnTo>
                    <a:lnTo>
                      <a:pt x="2" y="9"/>
                    </a:lnTo>
                    <a:lnTo>
                      <a:pt x="2" y="9"/>
                    </a:lnTo>
                    <a:lnTo>
                      <a:pt x="2" y="8"/>
                    </a:lnTo>
                    <a:lnTo>
                      <a:pt x="2" y="8"/>
                    </a:lnTo>
                    <a:lnTo>
                      <a:pt x="2" y="8"/>
                    </a:lnTo>
                    <a:lnTo>
                      <a:pt x="2" y="8"/>
                    </a:lnTo>
                    <a:lnTo>
                      <a:pt x="4" y="8"/>
                    </a:lnTo>
                    <a:lnTo>
                      <a:pt x="4" y="7"/>
                    </a:lnTo>
                    <a:lnTo>
                      <a:pt x="4" y="7"/>
                    </a:lnTo>
                    <a:lnTo>
                      <a:pt x="4" y="7"/>
                    </a:lnTo>
                    <a:lnTo>
                      <a:pt x="4" y="7"/>
                    </a:lnTo>
                    <a:lnTo>
                      <a:pt x="4" y="7"/>
                    </a:lnTo>
                    <a:lnTo>
                      <a:pt x="4" y="5"/>
                    </a:lnTo>
                    <a:lnTo>
                      <a:pt x="5" y="5"/>
                    </a:lnTo>
                    <a:lnTo>
                      <a:pt x="5" y="5"/>
                    </a:lnTo>
                    <a:lnTo>
                      <a:pt x="5" y="5"/>
                    </a:lnTo>
                    <a:lnTo>
                      <a:pt x="5" y="5"/>
                    </a:lnTo>
                    <a:lnTo>
                      <a:pt x="5" y="5"/>
                    </a:lnTo>
                    <a:lnTo>
                      <a:pt x="5" y="4"/>
                    </a:lnTo>
                    <a:lnTo>
                      <a:pt x="5" y="4"/>
                    </a:lnTo>
                    <a:lnTo>
                      <a:pt x="6" y="4"/>
                    </a:lnTo>
                    <a:lnTo>
                      <a:pt x="6" y="4"/>
                    </a:lnTo>
                    <a:lnTo>
                      <a:pt x="6" y="4"/>
                    </a:lnTo>
                    <a:lnTo>
                      <a:pt x="6" y="4"/>
                    </a:lnTo>
                    <a:lnTo>
                      <a:pt x="6" y="3"/>
                    </a:lnTo>
                    <a:lnTo>
                      <a:pt x="6" y="3"/>
                    </a:lnTo>
                    <a:lnTo>
                      <a:pt x="7" y="3"/>
                    </a:lnTo>
                    <a:lnTo>
                      <a:pt x="7" y="3"/>
                    </a:lnTo>
                    <a:lnTo>
                      <a:pt x="7" y="3"/>
                    </a:lnTo>
                    <a:lnTo>
                      <a:pt x="7" y="3"/>
                    </a:lnTo>
                    <a:lnTo>
                      <a:pt x="7" y="3"/>
                    </a:lnTo>
                    <a:lnTo>
                      <a:pt x="9" y="2"/>
                    </a:lnTo>
                    <a:lnTo>
                      <a:pt x="9" y="2"/>
                    </a:lnTo>
                    <a:lnTo>
                      <a:pt x="9" y="2"/>
                    </a:lnTo>
                    <a:lnTo>
                      <a:pt x="9" y="2"/>
                    </a:lnTo>
                    <a:lnTo>
                      <a:pt x="9" y="2"/>
                    </a:lnTo>
                    <a:lnTo>
                      <a:pt x="10" y="2"/>
                    </a:lnTo>
                    <a:lnTo>
                      <a:pt x="10" y="2"/>
                    </a:lnTo>
                    <a:lnTo>
                      <a:pt x="10" y="2"/>
                    </a:lnTo>
                    <a:lnTo>
                      <a:pt x="10" y="2"/>
                    </a:lnTo>
                    <a:lnTo>
                      <a:pt x="10" y="0"/>
                    </a:lnTo>
                    <a:lnTo>
                      <a:pt x="11" y="0"/>
                    </a:lnTo>
                    <a:lnTo>
                      <a:pt x="11" y="0"/>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0"/>
                    </a:lnTo>
                    <a:lnTo>
                      <a:pt x="19" y="0"/>
                    </a:lnTo>
                    <a:lnTo>
                      <a:pt x="19" y="0"/>
                    </a:lnTo>
                    <a:lnTo>
                      <a:pt x="19" y="0"/>
                    </a:lnTo>
                    <a:lnTo>
                      <a:pt x="20" y="0"/>
                    </a:lnTo>
                    <a:lnTo>
                      <a:pt x="20" y="0"/>
                    </a:lnTo>
                    <a:lnTo>
                      <a:pt x="20" y="0"/>
                    </a:lnTo>
                    <a:lnTo>
                      <a:pt x="20" y="0"/>
                    </a:lnTo>
                    <a:lnTo>
                      <a:pt x="20" y="0"/>
                    </a:lnTo>
                    <a:lnTo>
                      <a:pt x="21" y="0"/>
                    </a:lnTo>
                    <a:lnTo>
                      <a:pt x="21" y="0"/>
                    </a:lnTo>
                    <a:lnTo>
                      <a:pt x="21" y="0"/>
                    </a:lnTo>
                    <a:lnTo>
                      <a:pt x="21" y="0"/>
                    </a:lnTo>
                    <a:lnTo>
                      <a:pt x="21" y="2"/>
                    </a:lnTo>
                    <a:lnTo>
                      <a:pt x="22" y="2"/>
                    </a:lnTo>
                    <a:lnTo>
                      <a:pt x="22" y="2"/>
                    </a:lnTo>
                    <a:lnTo>
                      <a:pt x="22" y="2"/>
                    </a:lnTo>
                    <a:lnTo>
                      <a:pt x="22" y="2"/>
                    </a:lnTo>
                    <a:lnTo>
                      <a:pt x="22" y="2"/>
                    </a:lnTo>
                    <a:lnTo>
                      <a:pt x="24" y="2"/>
                    </a:lnTo>
                    <a:lnTo>
                      <a:pt x="24" y="2"/>
                    </a:lnTo>
                    <a:lnTo>
                      <a:pt x="24" y="2"/>
                    </a:lnTo>
                    <a:lnTo>
                      <a:pt x="24" y="3"/>
                    </a:lnTo>
                    <a:lnTo>
                      <a:pt x="24" y="3"/>
                    </a:lnTo>
                    <a:lnTo>
                      <a:pt x="25" y="3"/>
                    </a:lnTo>
                    <a:lnTo>
                      <a:pt x="25" y="3"/>
                    </a:lnTo>
                    <a:lnTo>
                      <a:pt x="25" y="3"/>
                    </a:lnTo>
                    <a:lnTo>
                      <a:pt x="25" y="3"/>
                    </a:lnTo>
                    <a:lnTo>
                      <a:pt x="25" y="3"/>
                    </a:lnTo>
                    <a:lnTo>
                      <a:pt x="26" y="4"/>
                    </a:lnTo>
                    <a:lnTo>
                      <a:pt x="26" y="4"/>
                    </a:lnTo>
                    <a:lnTo>
                      <a:pt x="26" y="4"/>
                    </a:lnTo>
                    <a:lnTo>
                      <a:pt x="26" y="4"/>
                    </a:lnTo>
                    <a:lnTo>
                      <a:pt x="26" y="4"/>
                    </a:lnTo>
                    <a:lnTo>
                      <a:pt x="26" y="4"/>
                    </a:lnTo>
                    <a:lnTo>
                      <a:pt x="27" y="5"/>
                    </a:lnTo>
                    <a:lnTo>
                      <a:pt x="27" y="5"/>
                    </a:lnTo>
                    <a:lnTo>
                      <a:pt x="27" y="5"/>
                    </a:lnTo>
                    <a:lnTo>
                      <a:pt x="27" y="5"/>
                    </a:lnTo>
                    <a:lnTo>
                      <a:pt x="27" y="5"/>
                    </a:lnTo>
                    <a:lnTo>
                      <a:pt x="27" y="5"/>
                    </a:lnTo>
                    <a:lnTo>
                      <a:pt x="27" y="7"/>
                    </a:lnTo>
                    <a:lnTo>
                      <a:pt x="29" y="7"/>
                    </a:lnTo>
                    <a:lnTo>
                      <a:pt x="29" y="7"/>
                    </a:lnTo>
                    <a:lnTo>
                      <a:pt x="29" y="7"/>
                    </a:lnTo>
                    <a:lnTo>
                      <a:pt x="29" y="7"/>
                    </a:lnTo>
                    <a:lnTo>
                      <a:pt x="29" y="8"/>
                    </a:lnTo>
                    <a:lnTo>
                      <a:pt x="29" y="8"/>
                    </a:lnTo>
                    <a:lnTo>
                      <a:pt x="29" y="8"/>
                    </a:lnTo>
                    <a:lnTo>
                      <a:pt x="29" y="8"/>
                    </a:lnTo>
                    <a:lnTo>
                      <a:pt x="30" y="8"/>
                    </a:lnTo>
                    <a:lnTo>
                      <a:pt x="30" y="9"/>
                    </a:lnTo>
                    <a:lnTo>
                      <a:pt x="30" y="9"/>
                    </a:lnTo>
                    <a:lnTo>
                      <a:pt x="30" y="9"/>
                    </a:lnTo>
                    <a:lnTo>
                      <a:pt x="30" y="9"/>
                    </a:lnTo>
                    <a:lnTo>
                      <a:pt x="30" y="10"/>
                    </a:lnTo>
                    <a:lnTo>
                      <a:pt x="30" y="10"/>
                    </a:lnTo>
                    <a:lnTo>
                      <a:pt x="30" y="10"/>
                    </a:lnTo>
                    <a:lnTo>
                      <a:pt x="30" y="10"/>
                    </a:lnTo>
                    <a:lnTo>
                      <a:pt x="30" y="10"/>
                    </a:lnTo>
                    <a:lnTo>
                      <a:pt x="30" y="12"/>
                    </a:lnTo>
                    <a:lnTo>
                      <a:pt x="31" y="12"/>
                    </a:lnTo>
                    <a:lnTo>
                      <a:pt x="31" y="12"/>
                    </a:lnTo>
                    <a:lnTo>
                      <a:pt x="31" y="12"/>
                    </a:lnTo>
                    <a:lnTo>
                      <a:pt x="31" y="13"/>
                    </a:lnTo>
                    <a:lnTo>
                      <a:pt x="31" y="13"/>
                    </a:lnTo>
                    <a:lnTo>
                      <a:pt x="31" y="13"/>
                    </a:lnTo>
                    <a:lnTo>
                      <a:pt x="31" y="13"/>
                    </a:lnTo>
                    <a:lnTo>
                      <a:pt x="31" y="14"/>
                    </a:lnTo>
                    <a:lnTo>
                      <a:pt x="31" y="14"/>
                    </a:lnTo>
                    <a:lnTo>
                      <a:pt x="31" y="14"/>
                    </a:lnTo>
                    <a:lnTo>
                      <a:pt x="31" y="14"/>
                    </a:lnTo>
                    <a:lnTo>
                      <a:pt x="31" y="15"/>
                    </a:lnTo>
                    <a:lnTo>
                      <a:pt x="31" y="15"/>
                    </a:lnTo>
                    <a:lnTo>
                      <a:pt x="31" y="15"/>
                    </a:lnTo>
                    <a:lnTo>
                      <a:pt x="31" y="15"/>
                    </a:lnTo>
                    <a:lnTo>
                      <a:pt x="31" y="17"/>
                    </a:lnTo>
                    <a:lnTo>
                      <a:pt x="31" y="17"/>
                    </a:lnTo>
                    <a:lnTo>
                      <a:pt x="31" y="17"/>
                    </a:lnTo>
                    <a:lnTo>
                      <a:pt x="31" y="17"/>
                    </a:lnTo>
                    <a:lnTo>
                      <a:pt x="31" y="18"/>
                    </a:lnTo>
                    <a:lnTo>
                      <a:pt x="31"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42" name="Freeform 172"/>
              <p:cNvSpPr>
                <a:spLocks/>
              </p:cNvSpPr>
              <p:nvPr/>
            </p:nvSpPr>
            <p:spPr bwMode="auto">
              <a:xfrm>
                <a:off x="2305" y="2211"/>
                <a:ext cx="32" cy="36"/>
              </a:xfrm>
              <a:custGeom>
                <a:avLst/>
                <a:gdLst>
                  <a:gd name="T0" fmla="*/ 32 w 32"/>
                  <a:gd name="T1" fmla="*/ 20 h 36"/>
                  <a:gd name="T2" fmla="*/ 30 w 32"/>
                  <a:gd name="T3" fmla="*/ 21 h 36"/>
                  <a:gd name="T4" fmla="*/ 30 w 32"/>
                  <a:gd name="T5" fmla="*/ 24 h 36"/>
                  <a:gd name="T6" fmla="*/ 30 w 32"/>
                  <a:gd name="T7" fmla="*/ 25 h 36"/>
                  <a:gd name="T8" fmla="*/ 29 w 32"/>
                  <a:gd name="T9" fmla="*/ 26 h 36"/>
                  <a:gd name="T10" fmla="*/ 28 w 32"/>
                  <a:gd name="T11" fmla="*/ 29 h 36"/>
                  <a:gd name="T12" fmla="*/ 27 w 32"/>
                  <a:gd name="T13" fmla="*/ 30 h 36"/>
                  <a:gd name="T14" fmla="*/ 25 w 32"/>
                  <a:gd name="T15" fmla="*/ 31 h 36"/>
                  <a:gd name="T16" fmla="*/ 24 w 32"/>
                  <a:gd name="T17" fmla="*/ 33 h 36"/>
                  <a:gd name="T18" fmla="*/ 23 w 32"/>
                  <a:gd name="T19" fmla="*/ 34 h 36"/>
                  <a:gd name="T20" fmla="*/ 22 w 32"/>
                  <a:gd name="T21" fmla="*/ 34 h 36"/>
                  <a:gd name="T22" fmla="*/ 20 w 32"/>
                  <a:gd name="T23" fmla="*/ 35 h 36"/>
                  <a:gd name="T24" fmla="*/ 19 w 32"/>
                  <a:gd name="T25" fmla="*/ 35 h 36"/>
                  <a:gd name="T26" fmla="*/ 16 w 32"/>
                  <a:gd name="T27" fmla="*/ 36 h 36"/>
                  <a:gd name="T28" fmla="*/ 15 w 32"/>
                  <a:gd name="T29" fmla="*/ 36 h 36"/>
                  <a:gd name="T30" fmla="*/ 14 w 32"/>
                  <a:gd name="T31" fmla="*/ 36 h 36"/>
                  <a:gd name="T32" fmla="*/ 11 w 32"/>
                  <a:gd name="T33" fmla="*/ 35 h 36"/>
                  <a:gd name="T34" fmla="*/ 10 w 32"/>
                  <a:gd name="T35" fmla="*/ 35 h 36"/>
                  <a:gd name="T36" fmla="*/ 9 w 32"/>
                  <a:gd name="T37" fmla="*/ 35 h 36"/>
                  <a:gd name="T38" fmla="*/ 8 w 32"/>
                  <a:gd name="T39" fmla="*/ 34 h 36"/>
                  <a:gd name="T40" fmla="*/ 6 w 32"/>
                  <a:gd name="T41" fmla="*/ 33 h 36"/>
                  <a:gd name="T42" fmla="*/ 5 w 32"/>
                  <a:gd name="T43" fmla="*/ 31 h 36"/>
                  <a:gd name="T44" fmla="*/ 4 w 32"/>
                  <a:gd name="T45" fmla="*/ 30 h 36"/>
                  <a:gd name="T46" fmla="*/ 3 w 32"/>
                  <a:gd name="T47" fmla="*/ 29 h 36"/>
                  <a:gd name="T48" fmla="*/ 1 w 32"/>
                  <a:gd name="T49" fmla="*/ 28 h 36"/>
                  <a:gd name="T50" fmla="*/ 1 w 32"/>
                  <a:gd name="T51" fmla="*/ 26 h 36"/>
                  <a:gd name="T52" fmla="*/ 0 w 32"/>
                  <a:gd name="T53" fmla="*/ 24 h 36"/>
                  <a:gd name="T54" fmla="*/ 0 w 32"/>
                  <a:gd name="T55" fmla="*/ 23 h 36"/>
                  <a:gd name="T56" fmla="*/ 0 w 32"/>
                  <a:gd name="T57" fmla="*/ 20 h 36"/>
                  <a:gd name="T58" fmla="*/ 0 w 32"/>
                  <a:gd name="T59" fmla="*/ 19 h 36"/>
                  <a:gd name="T60" fmla="*/ 0 w 32"/>
                  <a:gd name="T61" fmla="*/ 16 h 36"/>
                  <a:gd name="T62" fmla="*/ 0 w 32"/>
                  <a:gd name="T63" fmla="*/ 15 h 36"/>
                  <a:gd name="T64" fmla="*/ 1 w 32"/>
                  <a:gd name="T65" fmla="*/ 12 h 36"/>
                  <a:gd name="T66" fmla="*/ 1 w 32"/>
                  <a:gd name="T67" fmla="*/ 11 h 36"/>
                  <a:gd name="T68" fmla="*/ 3 w 32"/>
                  <a:gd name="T69" fmla="*/ 10 h 36"/>
                  <a:gd name="T70" fmla="*/ 4 w 32"/>
                  <a:gd name="T71" fmla="*/ 7 h 36"/>
                  <a:gd name="T72" fmla="*/ 5 w 32"/>
                  <a:gd name="T73" fmla="*/ 6 h 36"/>
                  <a:gd name="T74" fmla="*/ 6 w 32"/>
                  <a:gd name="T75" fmla="*/ 5 h 36"/>
                  <a:gd name="T76" fmla="*/ 8 w 32"/>
                  <a:gd name="T77" fmla="*/ 4 h 36"/>
                  <a:gd name="T78" fmla="*/ 9 w 32"/>
                  <a:gd name="T79" fmla="*/ 2 h 36"/>
                  <a:gd name="T80" fmla="*/ 10 w 32"/>
                  <a:gd name="T81" fmla="*/ 2 h 36"/>
                  <a:gd name="T82" fmla="*/ 11 w 32"/>
                  <a:gd name="T83" fmla="*/ 1 h 36"/>
                  <a:gd name="T84" fmla="*/ 13 w 32"/>
                  <a:gd name="T85" fmla="*/ 1 h 36"/>
                  <a:gd name="T86" fmla="*/ 15 w 32"/>
                  <a:gd name="T87" fmla="*/ 1 h 36"/>
                  <a:gd name="T88" fmla="*/ 16 w 32"/>
                  <a:gd name="T89" fmla="*/ 0 h 36"/>
                  <a:gd name="T90" fmla="*/ 18 w 32"/>
                  <a:gd name="T91" fmla="*/ 0 h 36"/>
                  <a:gd name="T92" fmla="*/ 20 w 32"/>
                  <a:gd name="T93" fmla="*/ 1 h 36"/>
                  <a:gd name="T94" fmla="*/ 22 w 32"/>
                  <a:gd name="T95" fmla="*/ 1 h 36"/>
                  <a:gd name="T96" fmla="*/ 23 w 32"/>
                  <a:gd name="T97" fmla="*/ 2 h 36"/>
                  <a:gd name="T98" fmla="*/ 24 w 32"/>
                  <a:gd name="T99" fmla="*/ 2 h 36"/>
                  <a:gd name="T100" fmla="*/ 25 w 32"/>
                  <a:gd name="T101" fmla="*/ 4 h 36"/>
                  <a:gd name="T102" fmla="*/ 27 w 32"/>
                  <a:gd name="T103" fmla="*/ 5 h 36"/>
                  <a:gd name="T104" fmla="*/ 28 w 32"/>
                  <a:gd name="T105" fmla="*/ 6 h 36"/>
                  <a:gd name="T106" fmla="*/ 29 w 32"/>
                  <a:gd name="T107" fmla="*/ 7 h 36"/>
                  <a:gd name="T108" fmla="*/ 29 w 32"/>
                  <a:gd name="T109" fmla="*/ 9 h 36"/>
                  <a:gd name="T110" fmla="*/ 30 w 32"/>
                  <a:gd name="T111" fmla="*/ 11 h 36"/>
                  <a:gd name="T112" fmla="*/ 30 w 32"/>
                  <a:gd name="T113" fmla="*/ 12 h 36"/>
                  <a:gd name="T114" fmla="*/ 32 w 32"/>
                  <a:gd name="T115" fmla="*/ 14 h 36"/>
                  <a:gd name="T116" fmla="*/ 32 w 32"/>
                  <a:gd name="T117" fmla="*/ 16 h 36"/>
                  <a:gd name="T118" fmla="*/ 32 w 32"/>
                  <a:gd name="T1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6">
                    <a:moveTo>
                      <a:pt x="32" y="19"/>
                    </a:moveTo>
                    <a:lnTo>
                      <a:pt x="32" y="19"/>
                    </a:lnTo>
                    <a:lnTo>
                      <a:pt x="32" y="19"/>
                    </a:lnTo>
                    <a:lnTo>
                      <a:pt x="32" y="19"/>
                    </a:lnTo>
                    <a:lnTo>
                      <a:pt x="32" y="20"/>
                    </a:lnTo>
                    <a:lnTo>
                      <a:pt x="32" y="20"/>
                    </a:lnTo>
                    <a:lnTo>
                      <a:pt x="32" y="20"/>
                    </a:lnTo>
                    <a:lnTo>
                      <a:pt x="32" y="20"/>
                    </a:lnTo>
                    <a:lnTo>
                      <a:pt x="32" y="21"/>
                    </a:lnTo>
                    <a:lnTo>
                      <a:pt x="32" y="21"/>
                    </a:lnTo>
                    <a:lnTo>
                      <a:pt x="32" y="21"/>
                    </a:lnTo>
                    <a:lnTo>
                      <a:pt x="30" y="21"/>
                    </a:lnTo>
                    <a:lnTo>
                      <a:pt x="30" y="23"/>
                    </a:lnTo>
                    <a:lnTo>
                      <a:pt x="30" y="23"/>
                    </a:lnTo>
                    <a:lnTo>
                      <a:pt x="30" y="23"/>
                    </a:lnTo>
                    <a:lnTo>
                      <a:pt x="30" y="23"/>
                    </a:lnTo>
                    <a:lnTo>
                      <a:pt x="30" y="23"/>
                    </a:lnTo>
                    <a:lnTo>
                      <a:pt x="30" y="24"/>
                    </a:lnTo>
                    <a:lnTo>
                      <a:pt x="30" y="24"/>
                    </a:lnTo>
                    <a:lnTo>
                      <a:pt x="30" y="24"/>
                    </a:lnTo>
                    <a:lnTo>
                      <a:pt x="30" y="24"/>
                    </a:lnTo>
                    <a:lnTo>
                      <a:pt x="30" y="25"/>
                    </a:lnTo>
                    <a:lnTo>
                      <a:pt x="30" y="25"/>
                    </a:lnTo>
                    <a:lnTo>
                      <a:pt x="30" y="25"/>
                    </a:lnTo>
                    <a:lnTo>
                      <a:pt x="29" y="25"/>
                    </a:lnTo>
                    <a:lnTo>
                      <a:pt x="29" y="26"/>
                    </a:lnTo>
                    <a:lnTo>
                      <a:pt x="29" y="26"/>
                    </a:lnTo>
                    <a:lnTo>
                      <a:pt x="29" y="26"/>
                    </a:lnTo>
                    <a:lnTo>
                      <a:pt x="29" y="26"/>
                    </a:lnTo>
                    <a:lnTo>
                      <a:pt x="29" y="26"/>
                    </a:lnTo>
                    <a:lnTo>
                      <a:pt x="29" y="28"/>
                    </a:lnTo>
                    <a:lnTo>
                      <a:pt x="29" y="28"/>
                    </a:lnTo>
                    <a:lnTo>
                      <a:pt x="29" y="28"/>
                    </a:lnTo>
                    <a:lnTo>
                      <a:pt x="28" y="28"/>
                    </a:lnTo>
                    <a:lnTo>
                      <a:pt x="28" y="28"/>
                    </a:lnTo>
                    <a:lnTo>
                      <a:pt x="28" y="29"/>
                    </a:lnTo>
                    <a:lnTo>
                      <a:pt x="28" y="29"/>
                    </a:lnTo>
                    <a:lnTo>
                      <a:pt x="28" y="29"/>
                    </a:lnTo>
                    <a:lnTo>
                      <a:pt x="28" y="29"/>
                    </a:lnTo>
                    <a:lnTo>
                      <a:pt x="28" y="29"/>
                    </a:lnTo>
                    <a:lnTo>
                      <a:pt x="27" y="30"/>
                    </a:lnTo>
                    <a:lnTo>
                      <a:pt x="27" y="30"/>
                    </a:lnTo>
                    <a:lnTo>
                      <a:pt x="27" y="30"/>
                    </a:lnTo>
                    <a:lnTo>
                      <a:pt x="27" y="30"/>
                    </a:lnTo>
                    <a:lnTo>
                      <a:pt x="27" y="30"/>
                    </a:lnTo>
                    <a:lnTo>
                      <a:pt x="27" y="31"/>
                    </a:lnTo>
                    <a:lnTo>
                      <a:pt x="27" y="31"/>
                    </a:lnTo>
                    <a:lnTo>
                      <a:pt x="25" y="31"/>
                    </a:lnTo>
                    <a:lnTo>
                      <a:pt x="25" y="31"/>
                    </a:lnTo>
                    <a:lnTo>
                      <a:pt x="25" y="31"/>
                    </a:lnTo>
                    <a:lnTo>
                      <a:pt x="25" y="31"/>
                    </a:lnTo>
                    <a:lnTo>
                      <a:pt x="25" y="33"/>
                    </a:lnTo>
                    <a:lnTo>
                      <a:pt x="24" y="33"/>
                    </a:lnTo>
                    <a:lnTo>
                      <a:pt x="24" y="33"/>
                    </a:lnTo>
                    <a:lnTo>
                      <a:pt x="24" y="33"/>
                    </a:lnTo>
                    <a:lnTo>
                      <a:pt x="24" y="33"/>
                    </a:lnTo>
                    <a:lnTo>
                      <a:pt x="24" y="33"/>
                    </a:lnTo>
                    <a:lnTo>
                      <a:pt x="24" y="33"/>
                    </a:lnTo>
                    <a:lnTo>
                      <a:pt x="23" y="34"/>
                    </a:lnTo>
                    <a:lnTo>
                      <a:pt x="23" y="34"/>
                    </a:lnTo>
                    <a:lnTo>
                      <a:pt x="23" y="34"/>
                    </a:lnTo>
                    <a:lnTo>
                      <a:pt x="23" y="34"/>
                    </a:lnTo>
                    <a:lnTo>
                      <a:pt x="23" y="34"/>
                    </a:lnTo>
                    <a:lnTo>
                      <a:pt x="22" y="34"/>
                    </a:lnTo>
                    <a:lnTo>
                      <a:pt x="22" y="34"/>
                    </a:lnTo>
                    <a:lnTo>
                      <a:pt x="22" y="34"/>
                    </a:lnTo>
                    <a:lnTo>
                      <a:pt x="22" y="35"/>
                    </a:lnTo>
                    <a:lnTo>
                      <a:pt x="22" y="35"/>
                    </a:lnTo>
                    <a:lnTo>
                      <a:pt x="20" y="35"/>
                    </a:lnTo>
                    <a:lnTo>
                      <a:pt x="20" y="35"/>
                    </a:lnTo>
                    <a:lnTo>
                      <a:pt x="20" y="35"/>
                    </a:lnTo>
                    <a:lnTo>
                      <a:pt x="20" y="35"/>
                    </a:lnTo>
                    <a:lnTo>
                      <a:pt x="20" y="35"/>
                    </a:lnTo>
                    <a:lnTo>
                      <a:pt x="19" y="35"/>
                    </a:lnTo>
                    <a:lnTo>
                      <a:pt x="19" y="35"/>
                    </a:lnTo>
                    <a:lnTo>
                      <a:pt x="19" y="35"/>
                    </a:lnTo>
                    <a:lnTo>
                      <a:pt x="19" y="35"/>
                    </a:lnTo>
                    <a:lnTo>
                      <a:pt x="19" y="35"/>
                    </a:lnTo>
                    <a:lnTo>
                      <a:pt x="18" y="35"/>
                    </a:lnTo>
                    <a:lnTo>
                      <a:pt x="18" y="35"/>
                    </a:lnTo>
                    <a:lnTo>
                      <a:pt x="18" y="36"/>
                    </a:lnTo>
                    <a:lnTo>
                      <a:pt x="18" y="36"/>
                    </a:lnTo>
                    <a:lnTo>
                      <a:pt x="16" y="36"/>
                    </a:lnTo>
                    <a:lnTo>
                      <a:pt x="16" y="36"/>
                    </a:lnTo>
                    <a:lnTo>
                      <a:pt x="16" y="36"/>
                    </a:lnTo>
                    <a:lnTo>
                      <a:pt x="16" y="36"/>
                    </a:lnTo>
                    <a:lnTo>
                      <a:pt x="16" y="36"/>
                    </a:lnTo>
                    <a:lnTo>
                      <a:pt x="15" y="36"/>
                    </a:lnTo>
                    <a:lnTo>
                      <a:pt x="15" y="36"/>
                    </a:lnTo>
                    <a:lnTo>
                      <a:pt x="15" y="36"/>
                    </a:lnTo>
                    <a:lnTo>
                      <a:pt x="15" y="36"/>
                    </a:lnTo>
                    <a:lnTo>
                      <a:pt x="14" y="36"/>
                    </a:lnTo>
                    <a:lnTo>
                      <a:pt x="14" y="36"/>
                    </a:lnTo>
                    <a:lnTo>
                      <a:pt x="14" y="36"/>
                    </a:lnTo>
                    <a:lnTo>
                      <a:pt x="14" y="36"/>
                    </a:lnTo>
                    <a:lnTo>
                      <a:pt x="14" y="36"/>
                    </a:lnTo>
                    <a:lnTo>
                      <a:pt x="13" y="36"/>
                    </a:lnTo>
                    <a:lnTo>
                      <a:pt x="13" y="36"/>
                    </a:lnTo>
                    <a:lnTo>
                      <a:pt x="13" y="36"/>
                    </a:lnTo>
                    <a:lnTo>
                      <a:pt x="13" y="36"/>
                    </a:lnTo>
                    <a:lnTo>
                      <a:pt x="13" y="36"/>
                    </a:lnTo>
                    <a:lnTo>
                      <a:pt x="11" y="35"/>
                    </a:lnTo>
                    <a:lnTo>
                      <a:pt x="11" y="35"/>
                    </a:lnTo>
                    <a:lnTo>
                      <a:pt x="11" y="35"/>
                    </a:lnTo>
                    <a:lnTo>
                      <a:pt x="11" y="35"/>
                    </a:lnTo>
                    <a:lnTo>
                      <a:pt x="11" y="35"/>
                    </a:lnTo>
                    <a:lnTo>
                      <a:pt x="10" y="35"/>
                    </a:lnTo>
                    <a:lnTo>
                      <a:pt x="10" y="35"/>
                    </a:lnTo>
                    <a:lnTo>
                      <a:pt x="10" y="35"/>
                    </a:lnTo>
                    <a:lnTo>
                      <a:pt x="10" y="35"/>
                    </a:lnTo>
                    <a:lnTo>
                      <a:pt x="9" y="35"/>
                    </a:lnTo>
                    <a:lnTo>
                      <a:pt x="9" y="35"/>
                    </a:lnTo>
                    <a:lnTo>
                      <a:pt x="9" y="35"/>
                    </a:lnTo>
                    <a:lnTo>
                      <a:pt x="9" y="35"/>
                    </a:lnTo>
                    <a:lnTo>
                      <a:pt x="9" y="35"/>
                    </a:lnTo>
                    <a:lnTo>
                      <a:pt x="9" y="34"/>
                    </a:lnTo>
                    <a:lnTo>
                      <a:pt x="8" y="34"/>
                    </a:lnTo>
                    <a:lnTo>
                      <a:pt x="8" y="34"/>
                    </a:lnTo>
                    <a:lnTo>
                      <a:pt x="8" y="34"/>
                    </a:lnTo>
                    <a:lnTo>
                      <a:pt x="8" y="34"/>
                    </a:lnTo>
                    <a:lnTo>
                      <a:pt x="8" y="34"/>
                    </a:lnTo>
                    <a:lnTo>
                      <a:pt x="6" y="34"/>
                    </a:lnTo>
                    <a:lnTo>
                      <a:pt x="6" y="34"/>
                    </a:lnTo>
                    <a:lnTo>
                      <a:pt x="6" y="33"/>
                    </a:lnTo>
                    <a:lnTo>
                      <a:pt x="6" y="33"/>
                    </a:lnTo>
                    <a:lnTo>
                      <a:pt x="6" y="33"/>
                    </a:lnTo>
                    <a:lnTo>
                      <a:pt x="6" y="33"/>
                    </a:lnTo>
                    <a:lnTo>
                      <a:pt x="5" y="33"/>
                    </a:lnTo>
                    <a:lnTo>
                      <a:pt x="5" y="33"/>
                    </a:lnTo>
                    <a:lnTo>
                      <a:pt x="5" y="33"/>
                    </a:lnTo>
                    <a:lnTo>
                      <a:pt x="5" y="31"/>
                    </a:lnTo>
                    <a:lnTo>
                      <a:pt x="5" y="31"/>
                    </a:lnTo>
                    <a:lnTo>
                      <a:pt x="5" y="31"/>
                    </a:lnTo>
                    <a:lnTo>
                      <a:pt x="4" y="31"/>
                    </a:lnTo>
                    <a:lnTo>
                      <a:pt x="4" y="31"/>
                    </a:lnTo>
                    <a:lnTo>
                      <a:pt x="4" y="31"/>
                    </a:lnTo>
                    <a:lnTo>
                      <a:pt x="4" y="30"/>
                    </a:lnTo>
                    <a:lnTo>
                      <a:pt x="4" y="30"/>
                    </a:lnTo>
                    <a:lnTo>
                      <a:pt x="4" y="30"/>
                    </a:lnTo>
                    <a:lnTo>
                      <a:pt x="4" y="30"/>
                    </a:lnTo>
                    <a:lnTo>
                      <a:pt x="3" y="30"/>
                    </a:lnTo>
                    <a:lnTo>
                      <a:pt x="3" y="29"/>
                    </a:lnTo>
                    <a:lnTo>
                      <a:pt x="3" y="29"/>
                    </a:lnTo>
                    <a:lnTo>
                      <a:pt x="3" y="29"/>
                    </a:lnTo>
                    <a:lnTo>
                      <a:pt x="3" y="29"/>
                    </a:lnTo>
                    <a:lnTo>
                      <a:pt x="3" y="29"/>
                    </a:lnTo>
                    <a:lnTo>
                      <a:pt x="3" y="28"/>
                    </a:lnTo>
                    <a:lnTo>
                      <a:pt x="3" y="28"/>
                    </a:lnTo>
                    <a:lnTo>
                      <a:pt x="3" y="28"/>
                    </a:lnTo>
                    <a:lnTo>
                      <a:pt x="1" y="28"/>
                    </a:lnTo>
                    <a:lnTo>
                      <a:pt x="1" y="28"/>
                    </a:lnTo>
                    <a:lnTo>
                      <a:pt x="1" y="26"/>
                    </a:lnTo>
                    <a:lnTo>
                      <a:pt x="1" y="26"/>
                    </a:lnTo>
                    <a:lnTo>
                      <a:pt x="1" y="26"/>
                    </a:lnTo>
                    <a:lnTo>
                      <a:pt x="1" y="26"/>
                    </a:lnTo>
                    <a:lnTo>
                      <a:pt x="1" y="26"/>
                    </a:lnTo>
                    <a:lnTo>
                      <a:pt x="1" y="25"/>
                    </a:lnTo>
                    <a:lnTo>
                      <a:pt x="1" y="25"/>
                    </a:lnTo>
                    <a:lnTo>
                      <a:pt x="1" y="25"/>
                    </a:lnTo>
                    <a:lnTo>
                      <a:pt x="1" y="25"/>
                    </a:lnTo>
                    <a:lnTo>
                      <a:pt x="1" y="24"/>
                    </a:lnTo>
                    <a:lnTo>
                      <a:pt x="0" y="24"/>
                    </a:lnTo>
                    <a:lnTo>
                      <a:pt x="0" y="24"/>
                    </a:lnTo>
                    <a:lnTo>
                      <a:pt x="0" y="24"/>
                    </a:lnTo>
                    <a:lnTo>
                      <a:pt x="0" y="23"/>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1" y="14"/>
                    </a:lnTo>
                    <a:lnTo>
                      <a:pt x="1" y="14"/>
                    </a:lnTo>
                    <a:lnTo>
                      <a:pt x="1" y="14"/>
                    </a:lnTo>
                    <a:lnTo>
                      <a:pt x="1" y="14"/>
                    </a:lnTo>
                    <a:lnTo>
                      <a:pt x="1" y="12"/>
                    </a:lnTo>
                    <a:lnTo>
                      <a:pt x="1" y="12"/>
                    </a:lnTo>
                    <a:lnTo>
                      <a:pt x="1" y="12"/>
                    </a:lnTo>
                    <a:lnTo>
                      <a:pt x="1" y="12"/>
                    </a:lnTo>
                    <a:lnTo>
                      <a:pt x="1" y="12"/>
                    </a:lnTo>
                    <a:lnTo>
                      <a:pt x="1" y="11"/>
                    </a:lnTo>
                    <a:lnTo>
                      <a:pt x="1" y="11"/>
                    </a:lnTo>
                    <a:lnTo>
                      <a:pt x="1" y="11"/>
                    </a:lnTo>
                    <a:lnTo>
                      <a:pt x="3" y="11"/>
                    </a:lnTo>
                    <a:lnTo>
                      <a:pt x="3" y="10"/>
                    </a:lnTo>
                    <a:lnTo>
                      <a:pt x="3" y="10"/>
                    </a:lnTo>
                    <a:lnTo>
                      <a:pt x="3" y="10"/>
                    </a:lnTo>
                    <a:lnTo>
                      <a:pt x="3" y="10"/>
                    </a:lnTo>
                    <a:lnTo>
                      <a:pt x="3" y="10"/>
                    </a:lnTo>
                    <a:lnTo>
                      <a:pt x="3" y="9"/>
                    </a:lnTo>
                    <a:lnTo>
                      <a:pt x="3" y="9"/>
                    </a:lnTo>
                    <a:lnTo>
                      <a:pt x="3" y="9"/>
                    </a:lnTo>
                    <a:lnTo>
                      <a:pt x="4" y="9"/>
                    </a:lnTo>
                    <a:lnTo>
                      <a:pt x="4" y="7"/>
                    </a:lnTo>
                    <a:lnTo>
                      <a:pt x="4" y="7"/>
                    </a:lnTo>
                    <a:lnTo>
                      <a:pt x="4" y="7"/>
                    </a:lnTo>
                    <a:lnTo>
                      <a:pt x="4" y="7"/>
                    </a:lnTo>
                    <a:lnTo>
                      <a:pt x="4" y="7"/>
                    </a:lnTo>
                    <a:lnTo>
                      <a:pt x="4" y="6"/>
                    </a:lnTo>
                    <a:lnTo>
                      <a:pt x="5" y="6"/>
                    </a:lnTo>
                    <a:lnTo>
                      <a:pt x="5" y="6"/>
                    </a:lnTo>
                    <a:lnTo>
                      <a:pt x="5" y="6"/>
                    </a:lnTo>
                    <a:lnTo>
                      <a:pt x="5" y="6"/>
                    </a:lnTo>
                    <a:lnTo>
                      <a:pt x="5" y="6"/>
                    </a:lnTo>
                    <a:lnTo>
                      <a:pt x="5" y="5"/>
                    </a:lnTo>
                    <a:lnTo>
                      <a:pt x="6" y="5"/>
                    </a:lnTo>
                    <a:lnTo>
                      <a:pt x="6" y="5"/>
                    </a:lnTo>
                    <a:lnTo>
                      <a:pt x="6" y="5"/>
                    </a:lnTo>
                    <a:lnTo>
                      <a:pt x="6" y="5"/>
                    </a:lnTo>
                    <a:lnTo>
                      <a:pt x="6" y="5"/>
                    </a:lnTo>
                    <a:lnTo>
                      <a:pt x="6" y="4"/>
                    </a:lnTo>
                    <a:lnTo>
                      <a:pt x="8" y="4"/>
                    </a:lnTo>
                    <a:lnTo>
                      <a:pt x="8" y="4"/>
                    </a:lnTo>
                    <a:lnTo>
                      <a:pt x="8" y="4"/>
                    </a:lnTo>
                    <a:lnTo>
                      <a:pt x="8" y="4"/>
                    </a:lnTo>
                    <a:lnTo>
                      <a:pt x="8" y="4"/>
                    </a:lnTo>
                    <a:lnTo>
                      <a:pt x="9" y="4"/>
                    </a:lnTo>
                    <a:lnTo>
                      <a:pt x="9" y="2"/>
                    </a:lnTo>
                    <a:lnTo>
                      <a:pt x="9" y="2"/>
                    </a:lnTo>
                    <a:lnTo>
                      <a:pt x="9" y="2"/>
                    </a:lnTo>
                    <a:lnTo>
                      <a:pt x="9" y="2"/>
                    </a:lnTo>
                    <a:lnTo>
                      <a:pt x="10" y="2"/>
                    </a:lnTo>
                    <a:lnTo>
                      <a:pt x="10" y="2"/>
                    </a:lnTo>
                    <a:lnTo>
                      <a:pt x="10" y="2"/>
                    </a:lnTo>
                    <a:lnTo>
                      <a:pt x="10" y="2"/>
                    </a:lnTo>
                    <a:lnTo>
                      <a:pt x="10" y="2"/>
                    </a:lnTo>
                    <a:lnTo>
                      <a:pt x="11" y="1"/>
                    </a:lnTo>
                    <a:lnTo>
                      <a:pt x="11" y="1"/>
                    </a:lnTo>
                    <a:lnTo>
                      <a:pt x="11" y="1"/>
                    </a:lnTo>
                    <a:lnTo>
                      <a:pt x="11" y="1"/>
                    </a:lnTo>
                    <a:lnTo>
                      <a:pt x="11" y="1"/>
                    </a:lnTo>
                    <a:lnTo>
                      <a:pt x="13" y="1"/>
                    </a:lnTo>
                    <a:lnTo>
                      <a:pt x="13" y="1"/>
                    </a:lnTo>
                    <a:lnTo>
                      <a:pt x="13" y="1"/>
                    </a:lnTo>
                    <a:lnTo>
                      <a:pt x="13" y="1"/>
                    </a:lnTo>
                    <a:lnTo>
                      <a:pt x="13" y="1"/>
                    </a:lnTo>
                    <a:lnTo>
                      <a:pt x="14" y="1"/>
                    </a:lnTo>
                    <a:lnTo>
                      <a:pt x="14" y="1"/>
                    </a:lnTo>
                    <a:lnTo>
                      <a:pt x="14" y="1"/>
                    </a:lnTo>
                    <a:lnTo>
                      <a:pt x="14" y="1"/>
                    </a:lnTo>
                    <a:lnTo>
                      <a:pt x="15" y="1"/>
                    </a:lnTo>
                    <a:lnTo>
                      <a:pt x="15" y="1"/>
                    </a:lnTo>
                    <a:lnTo>
                      <a:pt x="15" y="1"/>
                    </a:lnTo>
                    <a:lnTo>
                      <a:pt x="15" y="0"/>
                    </a:lnTo>
                    <a:lnTo>
                      <a:pt x="15" y="0"/>
                    </a:lnTo>
                    <a:lnTo>
                      <a:pt x="16" y="0"/>
                    </a:lnTo>
                    <a:lnTo>
                      <a:pt x="16" y="0"/>
                    </a:lnTo>
                    <a:lnTo>
                      <a:pt x="16" y="0"/>
                    </a:lnTo>
                    <a:lnTo>
                      <a:pt x="16" y="0"/>
                    </a:lnTo>
                    <a:lnTo>
                      <a:pt x="16" y="0"/>
                    </a:lnTo>
                    <a:lnTo>
                      <a:pt x="18" y="0"/>
                    </a:lnTo>
                    <a:lnTo>
                      <a:pt x="18" y="0"/>
                    </a:lnTo>
                    <a:lnTo>
                      <a:pt x="18" y="0"/>
                    </a:lnTo>
                    <a:lnTo>
                      <a:pt x="18" y="0"/>
                    </a:lnTo>
                    <a:lnTo>
                      <a:pt x="19" y="1"/>
                    </a:lnTo>
                    <a:lnTo>
                      <a:pt x="19" y="1"/>
                    </a:lnTo>
                    <a:lnTo>
                      <a:pt x="19" y="1"/>
                    </a:lnTo>
                    <a:lnTo>
                      <a:pt x="19" y="1"/>
                    </a:lnTo>
                    <a:lnTo>
                      <a:pt x="19" y="1"/>
                    </a:lnTo>
                    <a:lnTo>
                      <a:pt x="20" y="1"/>
                    </a:lnTo>
                    <a:lnTo>
                      <a:pt x="20" y="1"/>
                    </a:lnTo>
                    <a:lnTo>
                      <a:pt x="20" y="1"/>
                    </a:lnTo>
                    <a:lnTo>
                      <a:pt x="20" y="1"/>
                    </a:lnTo>
                    <a:lnTo>
                      <a:pt x="20" y="1"/>
                    </a:lnTo>
                    <a:lnTo>
                      <a:pt x="22" y="1"/>
                    </a:lnTo>
                    <a:lnTo>
                      <a:pt x="22" y="1"/>
                    </a:lnTo>
                    <a:lnTo>
                      <a:pt x="22" y="1"/>
                    </a:lnTo>
                    <a:lnTo>
                      <a:pt x="22" y="1"/>
                    </a:lnTo>
                    <a:lnTo>
                      <a:pt x="22" y="1"/>
                    </a:lnTo>
                    <a:lnTo>
                      <a:pt x="23" y="1"/>
                    </a:lnTo>
                    <a:lnTo>
                      <a:pt x="23" y="1"/>
                    </a:lnTo>
                    <a:lnTo>
                      <a:pt x="23" y="2"/>
                    </a:lnTo>
                    <a:lnTo>
                      <a:pt x="23" y="2"/>
                    </a:lnTo>
                    <a:lnTo>
                      <a:pt x="23" y="2"/>
                    </a:lnTo>
                    <a:lnTo>
                      <a:pt x="24" y="2"/>
                    </a:lnTo>
                    <a:lnTo>
                      <a:pt x="24" y="2"/>
                    </a:lnTo>
                    <a:lnTo>
                      <a:pt x="24" y="2"/>
                    </a:lnTo>
                    <a:lnTo>
                      <a:pt x="24" y="2"/>
                    </a:lnTo>
                    <a:lnTo>
                      <a:pt x="24" y="2"/>
                    </a:lnTo>
                    <a:lnTo>
                      <a:pt x="25" y="2"/>
                    </a:lnTo>
                    <a:lnTo>
                      <a:pt x="25" y="4"/>
                    </a:lnTo>
                    <a:lnTo>
                      <a:pt x="25" y="4"/>
                    </a:lnTo>
                    <a:lnTo>
                      <a:pt x="25" y="4"/>
                    </a:lnTo>
                    <a:lnTo>
                      <a:pt x="25" y="4"/>
                    </a:lnTo>
                    <a:lnTo>
                      <a:pt x="25" y="4"/>
                    </a:lnTo>
                    <a:lnTo>
                      <a:pt x="27" y="4"/>
                    </a:lnTo>
                    <a:lnTo>
                      <a:pt x="27" y="4"/>
                    </a:lnTo>
                    <a:lnTo>
                      <a:pt x="27" y="5"/>
                    </a:lnTo>
                    <a:lnTo>
                      <a:pt x="27" y="5"/>
                    </a:lnTo>
                    <a:lnTo>
                      <a:pt x="27" y="5"/>
                    </a:lnTo>
                    <a:lnTo>
                      <a:pt x="27" y="5"/>
                    </a:lnTo>
                    <a:lnTo>
                      <a:pt x="27" y="5"/>
                    </a:lnTo>
                    <a:lnTo>
                      <a:pt x="28" y="5"/>
                    </a:lnTo>
                    <a:lnTo>
                      <a:pt x="28" y="6"/>
                    </a:lnTo>
                    <a:lnTo>
                      <a:pt x="28" y="6"/>
                    </a:lnTo>
                    <a:lnTo>
                      <a:pt x="28" y="6"/>
                    </a:lnTo>
                    <a:lnTo>
                      <a:pt x="28" y="6"/>
                    </a:lnTo>
                    <a:lnTo>
                      <a:pt x="28" y="6"/>
                    </a:lnTo>
                    <a:lnTo>
                      <a:pt x="28" y="6"/>
                    </a:lnTo>
                    <a:lnTo>
                      <a:pt x="29" y="7"/>
                    </a:lnTo>
                    <a:lnTo>
                      <a:pt x="29" y="7"/>
                    </a:lnTo>
                    <a:lnTo>
                      <a:pt x="29" y="7"/>
                    </a:lnTo>
                    <a:lnTo>
                      <a:pt x="29" y="7"/>
                    </a:lnTo>
                    <a:lnTo>
                      <a:pt x="29" y="7"/>
                    </a:lnTo>
                    <a:lnTo>
                      <a:pt x="29" y="9"/>
                    </a:lnTo>
                    <a:lnTo>
                      <a:pt x="29" y="9"/>
                    </a:lnTo>
                    <a:lnTo>
                      <a:pt x="29" y="9"/>
                    </a:lnTo>
                    <a:lnTo>
                      <a:pt x="29" y="9"/>
                    </a:lnTo>
                    <a:lnTo>
                      <a:pt x="30" y="10"/>
                    </a:lnTo>
                    <a:lnTo>
                      <a:pt x="30" y="10"/>
                    </a:lnTo>
                    <a:lnTo>
                      <a:pt x="30" y="10"/>
                    </a:lnTo>
                    <a:lnTo>
                      <a:pt x="30" y="10"/>
                    </a:lnTo>
                    <a:lnTo>
                      <a:pt x="30" y="10"/>
                    </a:lnTo>
                    <a:lnTo>
                      <a:pt x="30" y="11"/>
                    </a:lnTo>
                    <a:lnTo>
                      <a:pt x="30" y="11"/>
                    </a:lnTo>
                    <a:lnTo>
                      <a:pt x="30" y="11"/>
                    </a:lnTo>
                    <a:lnTo>
                      <a:pt x="30" y="11"/>
                    </a:lnTo>
                    <a:lnTo>
                      <a:pt x="30" y="12"/>
                    </a:lnTo>
                    <a:lnTo>
                      <a:pt x="30" y="12"/>
                    </a:lnTo>
                    <a:lnTo>
                      <a:pt x="30" y="12"/>
                    </a:lnTo>
                    <a:lnTo>
                      <a:pt x="30" y="12"/>
                    </a:lnTo>
                    <a:lnTo>
                      <a:pt x="32" y="12"/>
                    </a:lnTo>
                    <a:lnTo>
                      <a:pt x="32" y="14"/>
                    </a:lnTo>
                    <a:lnTo>
                      <a:pt x="32" y="14"/>
                    </a:lnTo>
                    <a:lnTo>
                      <a:pt x="32" y="14"/>
                    </a:lnTo>
                    <a:lnTo>
                      <a:pt x="32" y="14"/>
                    </a:lnTo>
                    <a:lnTo>
                      <a:pt x="32" y="15"/>
                    </a:lnTo>
                    <a:lnTo>
                      <a:pt x="32" y="15"/>
                    </a:lnTo>
                    <a:lnTo>
                      <a:pt x="32" y="15"/>
                    </a:lnTo>
                    <a:lnTo>
                      <a:pt x="32" y="15"/>
                    </a:lnTo>
                    <a:lnTo>
                      <a:pt x="32" y="16"/>
                    </a:lnTo>
                    <a:lnTo>
                      <a:pt x="32" y="16"/>
                    </a:lnTo>
                    <a:lnTo>
                      <a:pt x="32" y="16"/>
                    </a:lnTo>
                    <a:lnTo>
                      <a:pt x="32" y="16"/>
                    </a:lnTo>
                    <a:lnTo>
                      <a:pt x="32" y="18"/>
                    </a:lnTo>
                    <a:lnTo>
                      <a:pt x="32" y="18"/>
                    </a:lnTo>
                    <a:lnTo>
                      <a:pt x="32" y="18"/>
                    </a:lnTo>
                    <a:lnTo>
                      <a:pt x="32" y="18"/>
                    </a:lnTo>
                    <a:lnTo>
                      <a:pt x="32" y="19"/>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43" name="Freeform 173"/>
              <p:cNvSpPr>
                <a:spLocks/>
              </p:cNvSpPr>
              <p:nvPr/>
            </p:nvSpPr>
            <p:spPr bwMode="auto">
              <a:xfrm>
                <a:off x="2311" y="2022"/>
                <a:ext cx="31" cy="35"/>
              </a:xfrm>
              <a:custGeom>
                <a:avLst/>
                <a:gdLst>
                  <a:gd name="T0" fmla="*/ 31 w 31"/>
                  <a:gd name="T1" fmla="*/ 19 h 35"/>
                  <a:gd name="T2" fmla="*/ 31 w 31"/>
                  <a:gd name="T3" fmla="*/ 21 h 35"/>
                  <a:gd name="T4" fmla="*/ 31 w 31"/>
                  <a:gd name="T5" fmla="*/ 23 h 35"/>
                  <a:gd name="T6" fmla="*/ 29 w 31"/>
                  <a:gd name="T7" fmla="*/ 24 h 35"/>
                  <a:gd name="T8" fmla="*/ 28 w 31"/>
                  <a:gd name="T9" fmla="*/ 26 h 35"/>
                  <a:gd name="T10" fmla="*/ 27 w 31"/>
                  <a:gd name="T11" fmla="*/ 28 h 35"/>
                  <a:gd name="T12" fmla="*/ 27 w 31"/>
                  <a:gd name="T13" fmla="*/ 29 h 35"/>
                  <a:gd name="T14" fmla="*/ 26 w 31"/>
                  <a:gd name="T15" fmla="*/ 30 h 35"/>
                  <a:gd name="T16" fmla="*/ 24 w 31"/>
                  <a:gd name="T17" fmla="*/ 31 h 35"/>
                  <a:gd name="T18" fmla="*/ 22 w 31"/>
                  <a:gd name="T19" fmla="*/ 33 h 35"/>
                  <a:gd name="T20" fmla="*/ 21 w 31"/>
                  <a:gd name="T21" fmla="*/ 34 h 35"/>
                  <a:gd name="T22" fmla="*/ 19 w 31"/>
                  <a:gd name="T23" fmla="*/ 34 h 35"/>
                  <a:gd name="T24" fmla="*/ 18 w 31"/>
                  <a:gd name="T25" fmla="*/ 35 h 35"/>
                  <a:gd name="T26" fmla="*/ 16 w 31"/>
                  <a:gd name="T27" fmla="*/ 35 h 35"/>
                  <a:gd name="T28" fmla="*/ 14 w 31"/>
                  <a:gd name="T29" fmla="*/ 35 h 35"/>
                  <a:gd name="T30" fmla="*/ 13 w 31"/>
                  <a:gd name="T31" fmla="*/ 35 h 35"/>
                  <a:gd name="T32" fmla="*/ 12 w 31"/>
                  <a:gd name="T33" fmla="*/ 35 h 35"/>
                  <a:gd name="T34" fmla="*/ 9 w 31"/>
                  <a:gd name="T35" fmla="*/ 34 h 35"/>
                  <a:gd name="T36" fmla="*/ 8 w 31"/>
                  <a:gd name="T37" fmla="*/ 34 h 35"/>
                  <a:gd name="T38" fmla="*/ 7 w 31"/>
                  <a:gd name="T39" fmla="*/ 33 h 35"/>
                  <a:gd name="T40" fmla="*/ 5 w 31"/>
                  <a:gd name="T41" fmla="*/ 33 h 35"/>
                  <a:gd name="T42" fmla="*/ 4 w 31"/>
                  <a:gd name="T43" fmla="*/ 31 h 35"/>
                  <a:gd name="T44" fmla="*/ 3 w 31"/>
                  <a:gd name="T45" fmla="*/ 30 h 35"/>
                  <a:gd name="T46" fmla="*/ 3 w 31"/>
                  <a:gd name="T47" fmla="*/ 28 h 35"/>
                  <a:gd name="T48" fmla="*/ 2 w 31"/>
                  <a:gd name="T49" fmla="*/ 26 h 35"/>
                  <a:gd name="T50" fmla="*/ 2 w 31"/>
                  <a:gd name="T51" fmla="*/ 25 h 35"/>
                  <a:gd name="T52" fmla="*/ 0 w 31"/>
                  <a:gd name="T53" fmla="*/ 24 h 35"/>
                  <a:gd name="T54" fmla="*/ 0 w 31"/>
                  <a:gd name="T55" fmla="*/ 21 h 35"/>
                  <a:gd name="T56" fmla="*/ 0 w 31"/>
                  <a:gd name="T57" fmla="*/ 20 h 35"/>
                  <a:gd name="T58" fmla="*/ 0 w 31"/>
                  <a:gd name="T59" fmla="*/ 18 h 35"/>
                  <a:gd name="T60" fmla="*/ 0 w 31"/>
                  <a:gd name="T61" fmla="*/ 16 h 35"/>
                  <a:gd name="T62" fmla="*/ 2 w 31"/>
                  <a:gd name="T63" fmla="*/ 14 h 35"/>
                  <a:gd name="T64" fmla="*/ 2 w 31"/>
                  <a:gd name="T65" fmla="*/ 13 h 35"/>
                  <a:gd name="T66" fmla="*/ 3 w 31"/>
                  <a:gd name="T67" fmla="*/ 10 h 35"/>
                  <a:gd name="T68" fmla="*/ 3 w 31"/>
                  <a:gd name="T69" fmla="*/ 9 h 35"/>
                  <a:gd name="T70" fmla="*/ 4 w 31"/>
                  <a:gd name="T71" fmla="*/ 8 h 35"/>
                  <a:gd name="T72" fmla="*/ 5 w 31"/>
                  <a:gd name="T73" fmla="*/ 6 h 35"/>
                  <a:gd name="T74" fmla="*/ 7 w 31"/>
                  <a:gd name="T75" fmla="*/ 5 h 35"/>
                  <a:gd name="T76" fmla="*/ 8 w 31"/>
                  <a:gd name="T77" fmla="*/ 4 h 35"/>
                  <a:gd name="T78" fmla="*/ 9 w 31"/>
                  <a:gd name="T79" fmla="*/ 3 h 35"/>
                  <a:gd name="T80" fmla="*/ 10 w 31"/>
                  <a:gd name="T81" fmla="*/ 1 h 35"/>
                  <a:gd name="T82" fmla="*/ 13 w 31"/>
                  <a:gd name="T83" fmla="*/ 1 h 35"/>
                  <a:gd name="T84" fmla="*/ 14 w 31"/>
                  <a:gd name="T85" fmla="*/ 0 h 35"/>
                  <a:gd name="T86" fmla="*/ 16 w 31"/>
                  <a:gd name="T87" fmla="*/ 0 h 35"/>
                  <a:gd name="T88" fmla="*/ 17 w 31"/>
                  <a:gd name="T89" fmla="*/ 0 h 35"/>
                  <a:gd name="T90" fmla="*/ 19 w 31"/>
                  <a:gd name="T91" fmla="*/ 0 h 35"/>
                  <a:gd name="T92" fmla="*/ 21 w 31"/>
                  <a:gd name="T93" fmla="*/ 0 h 35"/>
                  <a:gd name="T94" fmla="*/ 22 w 31"/>
                  <a:gd name="T95" fmla="*/ 0 h 35"/>
                  <a:gd name="T96" fmla="*/ 23 w 31"/>
                  <a:gd name="T97" fmla="*/ 1 h 35"/>
                  <a:gd name="T98" fmla="*/ 24 w 31"/>
                  <a:gd name="T99" fmla="*/ 3 h 35"/>
                  <a:gd name="T100" fmla="*/ 26 w 31"/>
                  <a:gd name="T101" fmla="*/ 3 h 35"/>
                  <a:gd name="T102" fmla="*/ 27 w 31"/>
                  <a:gd name="T103" fmla="*/ 4 h 35"/>
                  <a:gd name="T104" fmla="*/ 28 w 31"/>
                  <a:gd name="T105" fmla="*/ 5 h 35"/>
                  <a:gd name="T106" fmla="*/ 29 w 31"/>
                  <a:gd name="T107" fmla="*/ 6 h 35"/>
                  <a:gd name="T108" fmla="*/ 29 w 31"/>
                  <a:gd name="T109" fmla="*/ 9 h 35"/>
                  <a:gd name="T110" fmla="*/ 31 w 31"/>
                  <a:gd name="T111" fmla="*/ 10 h 35"/>
                  <a:gd name="T112" fmla="*/ 31 w 31"/>
                  <a:gd name="T113" fmla="*/ 11 h 35"/>
                  <a:gd name="T114" fmla="*/ 31 w 31"/>
                  <a:gd name="T115" fmla="*/ 14 h 35"/>
                  <a:gd name="T116" fmla="*/ 31 w 31"/>
                  <a:gd name="T117" fmla="*/ 15 h 35"/>
                  <a:gd name="T118" fmla="*/ 31 w 31"/>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9"/>
                    </a:lnTo>
                    <a:lnTo>
                      <a:pt x="31" y="19"/>
                    </a:lnTo>
                    <a:lnTo>
                      <a:pt x="31" y="19"/>
                    </a:lnTo>
                    <a:lnTo>
                      <a:pt x="31" y="19"/>
                    </a:lnTo>
                    <a:lnTo>
                      <a:pt x="31" y="20"/>
                    </a:lnTo>
                    <a:lnTo>
                      <a:pt x="31" y="20"/>
                    </a:lnTo>
                    <a:lnTo>
                      <a:pt x="31" y="20"/>
                    </a:lnTo>
                    <a:lnTo>
                      <a:pt x="31" y="20"/>
                    </a:lnTo>
                    <a:lnTo>
                      <a:pt x="31" y="21"/>
                    </a:lnTo>
                    <a:lnTo>
                      <a:pt x="31" y="21"/>
                    </a:lnTo>
                    <a:lnTo>
                      <a:pt x="31" y="21"/>
                    </a:lnTo>
                    <a:lnTo>
                      <a:pt x="31" y="21"/>
                    </a:lnTo>
                    <a:lnTo>
                      <a:pt x="31" y="23"/>
                    </a:lnTo>
                    <a:lnTo>
                      <a:pt x="31" y="23"/>
                    </a:lnTo>
                    <a:lnTo>
                      <a:pt x="31" y="23"/>
                    </a:lnTo>
                    <a:lnTo>
                      <a:pt x="29" y="23"/>
                    </a:lnTo>
                    <a:lnTo>
                      <a:pt x="29" y="24"/>
                    </a:lnTo>
                    <a:lnTo>
                      <a:pt x="29" y="24"/>
                    </a:lnTo>
                    <a:lnTo>
                      <a:pt x="29" y="24"/>
                    </a:lnTo>
                    <a:lnTo>
                      <a:pt x="29" y="24"/>
                    </a:lnTo>
                    <a:lnTo>
                      <a:pt x="29" y="24"/>
                    </a:lnTo>
                    <a:lnTo>
                      <a:pt x="29" y="25"/>
                    </a:lnTo>
                    <a:lnTo>
                      <a:pt x="29" y="25"/>
                    </a:lnTo>
                    <a:lnTo>
                      <a:pt x="29" y="25"/>
                    </a:lnTo>
                    <a:lnTo>
                      <a:pt x="29" y="25"/>
                    </a:lnTo>
                    <a:lnTo>
                      <a:pt x="28" y="26"/>
                    </a:lnTo>
                    <a:lnTo>
                      <a:pt x="28" y="26"/>
                    </a:lnTo>
                    <a:lnTo>
                      <a:pt x="28" y="26"/>
                    </a:lnTo>
                    <a:lnTo>
                      <a:pt x="28" y="26"/>
                    </a:lnTo>
                    <a:lnTo>
                      <a:pt x="28" y="26"/>
                    </a:lnTo>
                    <a:lnTo>
                      <a:pt x="28" y="28"/>
                    </a:lnTo>
                    <a:lnTo>
                      <a:pt x="28" y="28"/>
                    </a:lnTo>
                    <a:lnTo>
                      <a:pt x="27" y="28"/>
                    </a:lnTo>
                    <a:lnTo>
                      <a:pt x="27" y="28"/>
                    </a:lnTo>
                    <a:lnTo>
                      <a:pt x="27" y="28"/>
                    </a:lnTo>
                    <a:lnTo>
                      <a:pt x="27" y="29"/>
                    </a:lnTo>
                    <a:lnTo>
                      <a:pt x="27" y="29"/>
                    </a:lnTo>
                    <a:lnTo>
                      <a:pt x="27" y="29"/>
                    </a:lnTo>
                    <a:lnTo>
                      <a:pt x="27" y="29"/>
                    </a:lnTo>
                    <a:lnTo>
                      <a:pt x="26" y="29"/>
                    </a:lnTo>
                    <a:lnTo>
                      <a:pt x="26" y="30"/>
                    </a:lnTo>
                    <a:lnTo>
                      <a:pt x="26" y="30"/>
                    </a:lnTo>
                    <a:lnTo>
                      <a:pt x="26" y="30"/>
                    </a:lnTo>
                    <a:lnTo>
                      <a:pt x="26" y="30"/>
                    </a:lnTo>
                    <a:lnTo>
                      <a:pt x="26" y="30"/>
                    </a:lnTo>
                    <a:lnTo>
                      <a:pt x="24" y="30"/>
                    </a:lnTo>
                    <a:lnTo>
                      <a:pt x="24" y="31"/>
                    </a:lnTo>
                    <a:lnTo>
                      <a:pt x="24" y="31"/>
                    </a:lnTo>
                    <a:lnTo>
                      <a:pt x="24" y="31"/>
                    </a:lnTo>
                    <a:lnTo>
                      <a:pt x="24" y="31"/>
                    </a:lnTo>
                    <a:lnTo>
                      <a:pt x="24" y="31"/>
                    </a:lnTo>
                    <a:lnTo>
                      <a:pt x="23" y="31"/>
                    </a:lnTo>
                    <a:lnTo>
                      <a:pt x="23" y="33"/>
                    </a:lnTo>
                    <a:lnTo>
                      <a:pt x="23" y="33"/>
                    </a:lnTo>
                    <a:lnTo>
                      <a:pt x="23" y="33"/>
                    </a:lnTo>
                    <a:lnTo>
                      <a:pt x="23" y="33"/>
                    </a:lnTo>
                    <a:lnTo>
                      <a:pt x="22" y="33"/>
                    </a:lnTo>
                    <a:lnTo>
                      <a:pt x="22" y="33"/>
                    </a:lnTo>
                    <a:lnTo>
                      <a:pt x="22" y="33"/>
                    </a:lnTo>
                    <a:lnTo>
                      <a:pt x="22" y="33"/>
                    </a:lnTo>
                    <a:lnTo>
                      <a:pt x="22" y="34"/>
                    </a:lnTo>
                    <a:lnTo>
                      <a:pt x="21" y="34"/>
                    </a:lnTo>
                    <a:lnTo>
                      <a:pt x="21" y="34"/>
                    </a:lnTo>
                    <a:lnTo>
                      <a:pt x="21" y="34"/>
                    </a:lnTo>
                    <a:lnTo>
                      <a:pt x="21" y="34"/>
                    </a:lnTo>
                    <a:lnTo>
                      <a:pt x="21" y="34"/>
                    </a:lnTo>
                    <a:lnTo>
                      <a:pt x="19" y="34"/>
                    </a:lnTo>
                    <a:lnTo>
                      <a:pt x="19" y="34"/>
                    </a:lnTo>
                    <a:lnTo>
                      <a:pt x="19" y="34"/>
                    </a:lnTo>
                    <a:lnTo>
                      <a:pt x="19" y="34"/>
                    </a:lnTo>
                    <a:lnTo>
                      <a:pt x="19" y="34"/>
                    </a:lnTo>
                    <a:lnTo>
                      <a:pt x="18" y="35"/>
                    </a:lnTo>
                    <a:lnTo>
                      <a:pt x="18" y="35"/>
                    </a:lnTo>
                    <a:lnTo>
                      <a:pt x="18" y="35"/>
                    </a:lnTo>
                    <a:lnTo>
                      <a:pt x="18" y="35"/>
                    </a:lnTo>
                    <a:lnTo>
                      <a:pt x="17" y="35"/>
                    </a:lnTo>
                    <a:lnTo>
                      <a:pt x="17" y="35"/>
                    </a:lnTo>
                    <a:lnTo>
                      <a:pt x="17" y="35"/>
                    </a:lnTo>
                    <a:lnTo>
                      <a:pt x="17" y="35"/>
                    </a:lnTo>
                    <a:lnTo>
                      <a:pt x="17" y="35"/>
                    </a:lnTo>
                    <a:lnTo>
                      <a:pt x="16" y="35"/>
                    </a:lnTo>
                    <a:lnTo>
                      <a:pt x="16" y="35"/>
                    </a:lnTo>
                    <a:lnTo>
                      <a:pt x="16" y="35"/>
                    </a:lnTo>
                    <a:lnTo>
                      <a:pt x="16" y="35"/>
                    </a:lnTo>
                    <a:lnTo>
                      <a:pt x="16" y="35"/>
                    </a:lnTo>
                    <a:lnTo>
                      <a:pt x="14" y="35"/>
                    </a:lnTo>
                    <a:lnTo>
                      <a:pt x="14" y="35"/>
                    </a:lnTo>
                    <a:lnTo>
                      <a:pt x="14" y="35"/>
                    </a:lnTo>
                    <a:lnTo>
                      <a:pt x="14" y="35"/>
                    </a:lnTo>
                    <a:lnTo>
                      <a:pt x="13" y="35"/>
                    </a:lnTo>
                    <a:lnTo>
                      <a:pt x="13" y="35"/>
                    </a:lnTo>
                    <a:lnTo>
                      <a:pt x="13" y="35"/>
                    </a:lnTo>
                    <a:lnTo>
                      <a:pt x="13" y="35"/>
                    </a:lnTo>
                    <a:lnTo>
                      <a:pt x="13" y="35"/>
                    </a:lnTo>
                    <a:lnTo>
                      <a:pt x="12" y="35"/>
                    </a:lnTo>
                    <a:lnTo>
                      <a:pt x="12" y="35"/>
                    </a:lnTo>
                    <a:lnTo>
                      <a:pt x="12" y="35"/>
                    </a:lnTo>
                    <a:lnTo>
                      <a:pt x="12" y="35"/>
                    </a:lnTo>
                    <a:lnTo>
                      <a:pt x="12" y="35"/>
                    </a:lnTo>
                    <a:lnTo>
                      <a:pt x="10" y="35"/>
                    </a:lnTo>
                    <a:lnTo>
                      <a:pt x="10" y="35"/>
                    </a:lnTo>
                    <a:lnTo>
                      <a:pt x="10" y="35"/>
                    </a:lnTo>
                    <a:lnTo>
                      <a:pt x="10" y="35"/>
                    </a:lnTo>
                    <a:lnTo>
                      <a:pt x="10" y="35"/>
                    </a:lnTo>
                    <a:lnTo>
                      <a:pt x="9" y="34"/>
                    </a:lnTo>
                    <a:lnTo>
                      <a:pt x="9" y="34"/>
                    </a:lnTo>
                    <a:lnTo>
                      <a:pt x="9" y="34"/>
                    </a:lnTo>
                    <a:lnTo>
                      <a:pt x="9" y="34"/>
                    </a:lnTo>
                    <a:lnTo>
                      <a:pt x="9" y="34"/>
                    </a:lnTo>
                    <a:lnTo>
                      <a:pt x="8" y="34"/>
                    </a:lnTo>
                    <a:lnTo>
                      <a:pt x="8" y="34"/>
                    </a:lnTo>
                    <a:lnTo>
                      <a:pt x="8" y="34"/>
                    </a:lnTo>
                    <a:lnTo>
                      <a:pt x="8" y="34"/>
                    </a:lnTo>
                    <a:lnTo>
                      <a:pt x="8" y="34"/>
                    </a:lnTo>
                    <a:lnTo>
                      <a:pt x="8" y="34"/>
                    </a:lnTo>
                    <a:lnTo>
                      <a:pt x="7" y="33"/>
                    </a:lnTo>
                    <a:lnTo>
                      <a:pt x="7" y="33"/>
                    </a:lnTo>
                    <a:lnTo>
                      <a:pt x="7" y="33"/>
                    </a:lnTo>
                    <a:lnTo>
                      <a:pt x="7" y="33"/>
                    </a:lnTo>
                    <a:lnTo>
                      <a:pt x="7" y="33"/>
                    </a:lnTo>
                    <a:lnTo>
                      <a:pt x="5" y="33"/>
                    </a:lnTo>
                    <a:lnTo>
                      <a:pt x="5" y="33"/>
                    </a:lnTo>
                    <a:lnTo>
                      <a:pt x="5" y="33"/>
                    </a:lnTo>
                    <a:lnTo>
                      <a:pt x="5" y="31"/>
                    </a:lnTo>
                    <a:lnTo>
                      <a:pt x="5" y="31"/>
                    </a:lnTo>
                    <a:lnTo>
                      <a:pt x="5" y="31"/>
                    </a:lnTo>
                    <a:lnTo>
                      <a:pt x="5" y="31"/>
                    </a:lnTo>
                    <a:lnTo>
                      <a:pt x="4" y="31"/>
                    </a:lnTo>
                    <a:lnTo>
                      <a:pt x="4" y="31"/>
                    </a:lnTo>
                    <a:lnTo>
                      <a:pt x="4" y="30"/>
                    </a:lnTo>
                    <a:lnTo>
                      <a:pt x="4" y="30"/>
                    </a:lnTo>
                    <a:lnTo>
                      <a:pt x="4" y="30"/>
                    </a:lnTo>
                    <a:lnTo>
                      <a:pt x="4" y="30"/>
                    </a:lnTo>
                    <a:lnTo>
                      <a:pt x="4" y="30"/>
                    </a:lnTo>
                    <a:lnTo>
                      <a:pt x="3" y="30"/>
                    </a:lnTo>
                    <a:lnTo>
                      <a:pt x="3" y="29"/>
                    </a:lnTo>
                    <a:lnTo>
                      <a:pt x="3" y="29"/>
                    </a:lnTo>
                    <a:lnTo>
                      <a:pt x="3" y="29"/>
                    </a:lnTo>
                    <a:lnTo>
                      <a:pt x="3" y="29"/>
                    </a:lnTo>
                    <a:lnTo>
                      <a:pt x="3" y="29"/>
                    </a:lnTo>
                    <a:lnTo>
                      <a:pt x="3" y="28"/>
                    </a:lnTo>
                    <a:lnTo>
                      <a:pt x="3" y="28"/>
                    </a:lnTo>
                    <a:lnTo>
                      <a:pt x="2" y="28"/>
                    </a:lnTo>
                    <a:lnTo>
                      <a:pt x="2" y="28"/>
                    </a:lnTo>
                    <a:lnTo>
                      <a:pt x="2" y="28"/>
                    </a:lnTo>
                    <a:lnTo>
                      <a:pt x="2" y="26"/>
                    </a:lnTo>
                    <a:lnTo>
                      <a:pt x="2" y="26"/>
                    </a:lnTo>
                    <a:lnTo>
                      <a:pt x="2" y="26"/>
                    </a:lnTo>
                    <a:lnTo>
                      <a:pt x="2" y="26"/>
                    </a:lnTo>
                    <a:lnTo>
                      <a:pt x="2" y="26"/>
                    </a:lnTo>
                    <a:lnTo>
                      <a:pt x="2" y="25"/>
                    </a:lnTo>
                    <a:lnTo>
                      <a:pt x="2" y="25"/>
                    </a:lnTo>
                    <a:lnTo>
                      <a:pt x="2" y="25"/>
                    </a:lnTo>
                    <a:lnTo>
                      <a:pt x="2" y="25"/>
                    </a:lnTo>
                    <a:lnTo>
                      <a:pt x="0" y="24"/>
                    </a:lnTo>
                    <a:lnTo>
                      <a:pt x="0" y="24"/>
                    </a:lnTo>
                    <a:lnTo>
                      <a:pt x="0" y="24"/>
                    </a:lnTo>
                    <a:lnTo>
                      <a:pt x="0" y="24"/>
                    </a:lnTo>
                    <a:lnTo>
                      <a:pt x="0" y="24"/>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0" y="14"/>
                    </a:lnTo>
                    <a:lnTo>
                      <a:pt x="2" y="14"/>
                    </a:lnTo>
                    <a:lnTo>
                      <a:pt x="2" y="14"/>
                    </a:lnTo>
                    <a:lnTo>
                      <a:pt x="2" y="14"/>
                    </a:lnTo>
                    <a:lnTo>
                      <a:pt x="2" y="14"/>
                    </a:lnTo>
                    <a:lnTo>
                      <a:pt x="2" y="13"/>
                    </a:lnTo>
                    <a:lnTo>
                      <a:pt x="2" y="13"/>
                    </a:lnTo>
                    <a:lnTo>
                      <a:pt x="2" y="13"/>
                    </a:lnTo>
                    <a:lnTo>
                      <a:pt x="2" y="13"/>
                    </a:lnTo>
                    <a:lnTo>
                      <a:pt x="2" y="11"/>
                    </a:lnTo>
                    <a:lnTo>
                      <a:pt x="2" y="11"/>
                    </a:lnTo>
                    <a:lnTo>
                      <a:pt x="2" y="11"/>
                    </a:lnTo>
                    <a:lnTo>
                      <a:pt x="2" y="11"/>
                    </a:lnTo>
                    <a:lnTo>
                      <a:pt x="3" y="10"/>
                    </a:lnTo>
                    <a:lnTo>
                      <a:pt x="3" y="10"/>
                    </a:lnTo>
                    <a:lnTo>
                      <a:pt x="3" y="10"/>
                    </a:lnTo>
                    <a:lnTo>
                      <a:pt x="3" y="10"/>
                    </a:lnTo>
                    <a:lnTo>
                      <a:pt x="3" y="10"/>
                    </a:lnTo>
                    <a:lnTo>
                      <a:pt x="3" y="9"/>
                    </a:lnTo>
                    <a:lnTo>
                      <a:pt x="3" y="9"/>
                    </a:lnTo>
                    <a:lnTo>
                      <a:pt x="3" y="9"/>
                    </a:lnTo>
                    <a:lnTo>
                      <a:pt x="3" y="9"/>
                    </a:lnTo>
                    <a:lnTo>
                      <a:pt x="4" y="8"/>
                    </a:lnTo>
                    <a:lnTo>
                      <a:pt x="4" y="8"/>
                    </a:lnTo>
                    <a:lnTo>
                      <a:pt x="4" y="8"/>
                    </a:lnTo>
                    <a:lnTo>
                      <a:pt x="4" y="8"/>
                    </a:lnTo>
                    <a:lnTo>
                      <a:pt x="4" y="8"/>
                    </a:lnTo>
                    <a:lnTo>
                      <a:pt x="4" y="6"/>
                    </a:lnTo>
                    <a:lnTo>
                      <a:pt x="4" y="6"/>
                    </a:lnTo>
                    <a:lnTo>
                      <a:pt x="5" y="6"/>
                    </a:lnTo>
                    <a:lnTo>
                      <a:pt x="5" y="6"/>
                    </a:lnTo>
                    <a:lnTo>
                      <a:pt x="5" y="6"/>
                    </a:lnTo>
                    <a:lnTo>
                      <a:pt x="5" y="5"/>
                    </a:lnTo>
                    <a:lnTo>
                      <a:pt x="5" y="5"/>
                    </a:lnTo>
                    <a:lnTo>
                      <a:pt x="5" y="5"/>
                    </a:lnTo>
                    <a:lnTo>
                      <a:pt x="7" y="5"/>
                    </a:lnTo>
                    <a:lnTo>
                      <a:pt x="7" y="5"/>
                    </a:lnTo>
                    <a:lnTo>
                      <a:pt x="7" y="5"/>
                    </a:lnTo>
                    <a:lnTo>
                      <a:pt x="7" y="4"/>
                    </a:lnTo>
                    <a:lnTo>
                      <a:pt x="7" y="4"/>
                    </a:lnTo>
                    <a:lnTo>
                      <a:pt x="7" y="4"/>
                    </a:lnTo>
                    <a:lnTo>
                      <a:pt x="8" y="4"/>
                    </a:lnTo>
                    <a:lnTo>
                      <a:pt x="8" y="4"/>
                    </a:lnTo>
                    <a:lnTo>
                      <a:pt x="8" y="4"/>
                    </a:lnTo>
                    <a:lnTo>
                      <a:pt x="8" y="4"/>
                    </a:lnTo>
                    <a:lnTo>
                      <a:pt x="8" y="3"/>
                    </a:lnTo>
                    <a:lnTo>
                      <a:pt x="9" y="3"/>
                    </a:lnTo>
                    <a:lnTo>
                      <a:pt x="9" y="3"/>
                    </a:lnTo>
                    <a:lnTo>
                      <a:pt x="9" y="3"/>
                    </a:lnTo>
                    <a:lnTo>
                      <a:pt x="9" y="3"/>
                    </a:lnTo>
                    <a:lnTo>
                      <a:pt x="9" y="3"/>
                    </a:lnTo>
                    <a:lnTo>
                      <a:pt x="9" y="3"/>
                    </a:lnTo>
                    <a:lnTo>
                      <a:pt x="10" y="1"/>
                    </a:lnTo>
                    <a:lnTo>
                      <a:pt x="10" y="1"/>
                    </a:lnTo>
                    <a:lnTo>
                      <a:pt x="10" y="1"/>
                    </a:lnTo>
                    <a:lnTo>
                      <a:pt x="10" y="1"/>
                    </a:lnTo>
                    <a:lnTo>
                      <a:pt x="10" y="1"/>
                    </a:lnTo>
                    <a:lnTo>
                      <a:pt x="12" y="1"/>
                    </a:lnTo>
                    <a:lnTo>
                      <a:pt x="12" y="1"/>
                    </a:lnTo>
                    <a:lnTo>
                      <a:pt x="12" y="1"/>
                    </a:lnTo>
                    <a:lnTo>
                      <a:pt x="12" y="1"/>
                    </a:lnTo>
                    <a:lnTo>
                      <a:pt x="13" y="1"/>
                    </a:lnTo>
                    <a:lnTo>
                      <a:pt x="13" y="0"/>
                    </a:lnTo>
                    <a:lnTo>
                      <a:pt x="13" y="0"/>
                    </a:lnTo>
                    <a:lnTo>
                      <a:pt x="13" y="0"/>
                    </a:lnTo>
                    <a:lnTo>
                      <a:pt x="13" y="0"/>
                    </a:lnTo>
                    <a:lnTo>
                      <a:pt x="14" y="0"/>
                    </a:lnTo>
                    <a:lnTo>
                      <a:pt x="14" y="0"/>
                    </a:lnTo>
                    <a:lnTo>
                      <a:pt x="14" y="0"/>
                    </a:lnTo>
                    <a:lnTo>
                      <a:pt x="14" y="0"/>
                    </a:lnTo>
                    <a:lnTo>
                      <a:pt x="14" y="0"/>
                    </a:lnTo>
                    <a:lnTo>
                      <a:pt x="16" y="0"/>
                    </a:lnTo>
                    <a:lnTo>
                      <a:pt x="16" y="0"/>
                    </a:lnTo>
                    <a:lnTo>
                      <a:pt x="16" y="0"/>
                    </a:lnTo>
                    <a:lnTo>
                      <a:pt x="16" y="0"/>
                    </a:lnTo>
                    <a:lnTo>
                      <a:pt x="16" y="0"/>
                    </a:lnTo>
                    <a:lnTo>
                      <a:pt x="17" y="0"/>
                    </a:lnTo>
                    <a:lnTo>
                      <a:pt x="17" y="0"/>
                    </a:lnTo>
                    <a:lnTo>
                      <a:pt x="17" y="0"/>
                    </a:lnTo>
                    <a:lnTo>
                      <a:pt x="17" y="0"/>
                    </a:lnTo>
                    <a:lnTo>
                      <a:pt x="18" y="0"/>
                    </a:lnTo>
                    <a:lnTo>
                      <a:pt x="18" y="0"/>
                    </a:lnTo>
                    <a:lnTo>
                      <a:pt x="18" y="0"/>
                    </a:lnTo>
                    <a:lnTo>
                      <a:pt x="18" y="0"/>
                    </a:lnTo>
                    <a:lnTo>
                      <a:pt x="18" y="0"/>
                    </a:lnTo>
                    <a:lnTo>
                      <a:pt x="19" y="0"/>
                    </a:lnTo>
                    <a:lnTo>
                      <a:pt x="19" y="0"/>
                    </a:lnTo>
                    <a:lnTo>
                      <a:pt x="19" y="0"/>
                    </a:lnTo>
                    <a:lnTo>
                      <a:pt x="19" y="0"/>
                    </a:lnTo>
                    <a:lnTo>
                      <a:pt x="19" y="0"/>
                    </a:lnTo>
                    <a:lnTo>
                      <a:pt x="21" y="0"/>
                    </a:lnTo>
                    <a:lnTo>
                      <a:pt x="21" y="0"/>
                    </a:lnTo>
                    <a:lnTo>
                      <a:pt x="21" y="0"/>
                    </a:lnTo>
                    <a:lnTo>
                      <a:pt x="21" y="0"/>
                    </a:lnTo>
                    <a:lnTo>
                      <a:pt x="21" y="0"/>
                    </a:lnTo>
                    <a:lnTo>
                      <a:pt x="22" y="0"/>
                    </a:lnTo>
                    <a:lnTo>
                      <a:pt x="22" y="0"/>
                    </a:lnTo>
                    <a:lnTo>
                      <a:pt x="22" y="0"/>
                    </a:lnTo>
                    <a:lnTo>
                      <a:pt x="22" y="0"/>
                    </a:lnTo>
                    <a:lnTo>
                      <a:pt x="22" y="1"/>
                    </a:lnTo>
                    <a:lnTo>
                      <a:pt x="23" y="1"/>
                    </a:lnTo>
                    <a:lnTo>
                      <a:pt x="23" y="1"/>
                    </a:lnTo>
                    <a:lnTo>
                      <a:pt x="23" y="1"/>
                    </a:lnTo>
                    <a:lnTo>
                      <a:pt x="23" y="1"/>
                    </a:lnTo>
                    <a:lnTo>
                      <a:pt x="23" y="1"/>
                    </a:lnTo>
                    <a:lnTo>
                      <a:pt x="24" y="1"/>
                    </a:lnTo>
                    <a:lnTo>
                      <a:pt x="24" y="1"/>
                    </a:lnTo>
                    <a:lnTo>
                      <a:pt x="24" y="1"/>
                    </a:lnTo>
                    <a:lnTo>
                      <a:pt x="24" y="1"/>
                    </a:lnTo>
                    <a:lnTo>
                      <a:pt x="24" y="3"/>
                    </a:lnTo>
                    <a:lnTo>
                      <a:pt x="24" y="3"/>
                    </a:lnTo>
                    <a:lnTo>
                      <a:pt x="26" y="3"/>
                    </a:lnTo>
                    <a:lnTo>
                      <a:pt x="26" y="3"/>
                    </a:lnTo>
                    <a:lnTo>
                      <a:pt x="26" y="3"/>
                    </a:lnTo>
                    <a:lnTo>
                      <a:pt x="26" y="3"/>
                    </a:lnTo>
                    <a:lnTo>
                      <a:pt x="26" y="3"/>
                    </a:lnTo>
                    <a:lnTo>
                      <a:pt x="26" y="4"/>
                    </a:lnTo>
                    <a:lnTo>
                      <a:pt x="27" y="4"/>
                    </a:lnTo>
                    <a:lnTo>
                      <a:pt x="27" y="4"/>
                    </a:lnTo>
                    <a:lnTo>
                      <a:pt x="27" y="4"/>
                    </a:lnTo>
                    <a:lnTo>
                      <a:pt x="27" y="4"/>
                    </a:lnTo>
                    <a:lnTo>
                      <a:pt x="27" y="4"/>
                    </a:lnTo>
                    <a:lnTo>
                      <a:pt x="27" y="4"/>
                    </a:lnTo>
                    <a:lnTo>
                      <a:pt x="28" y="5"/>
                    </a:lnTo>
                    <a:lnTo>
                      <a:pt x="28" y="5"/>
                    </a:lnTo>
                    <a:lnTo>
                      <a:pt x="28" y="5"/>
                    </a:lnTo>
                    <a:lnTo>
                      <a:pt x="28" y="5"/>
                    </a:lnTo>
                    <a:lnTo>
                      <a:pt x="28" y="5"/>
                    </a:lnTo>
                    <a:lnTo>
                      <a:pt x="28" y="5"/>
                    </a:lnTo>
                    <a:lnTo>
                      <a:pt x="28" y="6"/>
                    </a:lnTo>
                    <a:lnTo>
                      <a:pt x="28" y="6"/>
                    </a:lnTo>
                    <a:lnTo>
                      <a:pt x="29" y="6"/>
                    </a:lnTo>
                    <a:lnTo>
                      <a:pt x="29" y="6"/>
                    </a:lnTo>
                    <a:lnTo>
                      <a:pt x="29" y="6"/>
                    </a:lnTo>
                    <a:lnTo>
                      <a:pt x="29" y="8"/>
                    </a:lnTo>
                    <a:lnTo>
                      <a:pt x="29" y="8"/>
                    </a:lnTo>
                    <a:lnTo>
                      <a:pt x="29" y="8"/>
                    </a:lnTo>
                    <a:lnTo>
                      <a:pt x="29" y="8"/>
                    </a:lnTo>
                    <a:lnTo>
                      <a:pt x="29" y="8"/>
                    </a:lnTo>
                    <a:lnTo>
                      <a:pt x="29" y="9"/>
                    </a:lnTo>
                    <a:lnTo>
                      <a:pt x="29" y="9"/>
                    </a:lnTo>
                    <a:lnTo>
                      <a:pt x="31" y="9"/>
                    </a:lnTo>
                    <a:lnTo>
                      <a:pt x="31" y="9"/>
                    </a:lnTo>
                    <a:lnTo>
                      <a:pt x="31" y="10"/>
                    </a:lnTo>
                    <a:lnTo>
                      <a:pt x="31" y="10"/>
                    </a:lnTo>
                    <a:lnTo>
                      <a:pt x="31" y="10"/>
                    </a:lnTo>
                    <a:lnTo>
                      <a:pt x="31" y="10"/>
                    </a:lnTo>
                    <a:lnTo>
                      <a:pt x="31" y="10"/>
                    </a:lnTo>
                    <a:lnTo>
                      <a:pt x="31" y="11"/>
                    </a:lnTo>
                    <a:lnTo>
                      <a:pt x="31" y="11"/>
                    </a:lnTo>
                    <a:lnTo>
                      <a:pt x="31" y="11"/>
                    </a:lnTo>
                    <a:lnTo>
                      <a:pt x="31" y="11"/>
                    </a:lnTo>
                    <a:lnTo>
                      <a:pt x="31" y="13"/>
                    </a:lnTo>
                    <a:lnTo>
                      <a:pt x="31" y="13"/>
                    </a:lnTo>
                    <a:lnTo>
                      <a:pt x="31" y="13"/>
                    </a:lnTo>
                    <a:lnTo>
                      <a:pt x="31" y="13"/>
                    </a:lnTo>
                    <a:lnTo>
                      <a:pt x="31" y="14"/>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8"/>
                    </a:lnTo>
                    <a:lnTo>
                      <a:pt x="31"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44" name="Freeform 174"/>
              <p:cNvSpPr>
                <a:spLocks/>
              </p:cNvSpPr>
              <p:nvPr/>
            </p:nvSpPr>
            <p:spPr bwMode="auto">
              <a:xfrm>
                <a:off x="2327" y="2088"/>
                <a:ext cx="31" cy="35"/>
              </a:xfrm>
              <a:custGeom>
                <a:avLst/>
                <a:gdLst>
                  <a:gd name="T0" fmla="*/ 30 w 31"/>
                  <a:gd name="T1" fmla="*/ 19 h 35"/>
                  <a:gd name="T2" fmla="*/ 30 w 31"/>
                  <a:gd name="T3" fmla="*/ 20 h 35"/>
                  <a:gd name="T4" fmla="*/ 30 w 31"/>
                  <a:gd name="T5" fmla="*/ 23 h 35"/>
                  <a:gd name="T6" fmla="*/ 28 w 31"/>
                  <a:gd name="T7" fmla="*/ 24 h 35"/>
                  <a:gd name="T8" fmla="*/ 28 w 31"/>
                  <a:gd name="T9" fmla="*/ 27 h 35"/>
                  <a:gd name="T10" fmla="*/ 27 w 31"/>
                  <a:gd name="T11" fmla="*/ 28 h 35"/>
                  <a:gd name="T12" fmla="*/ 26 w 31"/>
                  <a:gd name="T13" fmla="*/ 29 h 35"/>
                  <a:gd name="T14" fmla="*/ 25 w 31"/>
                  <a:gd name="T15" fmla="*/ 30 h 35"/>
                  <a:gd name="T16" fmla="*/ 23 w 31"/>
                  <a:gd name="T17" fmla="*/ 32 h 35"/>
                  <a:gd name="T18" fmla="*/ 22 w 31"/>
                  <a:gd name="T19" fmla="*/ 33 h 35"/>
                  <a:gd name="T20" fmla="*/ 21 w 31"/>
                  <a:gd name="T21" fmla="*/ 34 h 35"/>
                  <a:gd name="T22" fmla="*/ 18 w 31"/>
                  <a:gd name="T23" fmla="*/ 34 h 35"/>
                  <a:gd name="T24" fmla="*/ 17 w 31"/>
                  <a:gd name="T25" fmla="*/ 34 h 35"/>
                  <a:gd name="T26" fmla="*/ 16 w 31"/>
                  <a:gd name="T27" fmla="*/ 35 h 35"/>
                  <a:gd name="T28" fmla="*/ 13 w 31"/>
                  <a:gd name="T29" fmla="*/ 35 h 35"/>
                  <a:gd name="T30" fmla="*/ 12 w 31"/>
                  <a:gd name="T31" fmla="*/ 35 h 35"/>
                  <a:gd name="T32" fmla="*/ 11 w 31"/>
                  <a:gd name="T33" fmla="*/ 35 h 35"/>
                  <a:gd name="T34" fmla="*/ 10 w 31"/>
                  <a:gd name="T35" fmla="*/ 34 h 35"/>
                  <a:gd name="T36" fmla="*/ 7 w 31"/>
                  <a:gd name="T37" fmla="*/ 34 h 35"/>
                  <a:gd name="T38" fmla="*/ 6 w 31"/>
                  <a:gd name="T39" fmla="*/ 33 h 35"/>
                  <a:gd name="T40" fmla="*/ 5 w 31"/>
                  <a:gd name="T41" fmla="*/ 32 h 35"/>
                  <a:gd name="T42" fmla="*/ 3 w 31"/>
                  <a:gd name="T43" fmla="*/ 30 h 35"/>
                  <a:gd name="T44" fmla="*/ 3 w 31"/>
                  <a:gd name="T45" fmla="*/ 29 h 35"/>
                  <a:gd name="T46" fmla="*/ 2 w 31"/>
                  <a:gd name="T47" fmla="*/ 28 h 35"/>
                  <a:gd name="T48" fmla="*/ 1 w 31"/>
                  <a:gd name="T49" fmla="*/ 27 h 35"/>
                  <a:gd name="T50" fmla="*/ 1 w 31"/>
                  <a:gd name="T51" fmla="*/ 25 h 35"/>
                  <a:gd name="T52" fmla="*/ 0 w 31"/>
                  <a:gd name="T53" fmla="*/ 23 h 35"/>
                  <a:gd name="T54" fmla="*/ 0 w 31"/>
                  <a:gd name="T55" fmla="*/ 22 h 35"/>
                  <a:gd name="T56" fmla="*/ 0 w 31"/>
                  <a:gd name="T57" fmla="*/ 19 h 35"/>
                  <a:gd name="T58" fmla="*/ 0 w 31"/>
                  <a:gd name="T59" fmla="*/ 18 h 35"/>
                  <a:gd name="T60" fmla="*/ 0 w 31"/>
                  <a:gd name="T61" fmla="*/ 15 h 35"/>
                  <a:gd name="T62" fmla="*/ 0 w 31"/>
                  <a:gd name="T63" fmla="*/ 14 h 35"/>
                  <a:gd name="T64" fmla="*/ 1 w 31"/>
                  <a:gd name="T65" fmla="*/ 13 h 35"/>
                  <a:gd name="T66" fmla="*/ 1 w 31"/>
                  <a:gd name="T67" fmla="*/ 10 h 35"/>
                  <a:gd name="T68" fmla="*/ 2 w 31"/>
                  <a:gd name="T69" fmla="*/ 9 h 35"/>
                  <a:gd name="T70" fmla="*/ 3 w 31"/>
                  <a:gd name="T71" fmla="*/ 8 h 35"/>
                  <a:gd name="T72" fmla="*/ 5 w 31"/>
                  <a:gd name="T73" fmla="*/ 5 h 35"/>
                  <a:gd name="T74" fmla="*/ 6 w 31"/>
                  <a:gd name="T75" fmla="*/ 4 h 35"/>
                  <a:gd name="T76" fmla="*/ 7 w 31"/>
                  <a:gd name="T77" fmla="*/ 3 h 35"/>
                  <a:gd name="T78" fmla="*/ 8 w 31"/>
                  <a:gd name="T79" fmla="*/ 3 h 35"/>
                  <a:gd name="T80" fmla="*/ 10 w 31"/>
                  <a:gd name="T81" fmla="*/ 2 h 35"/>
                  <a:gd name="T82" fmla="*/ 11 w 31"/>
                  <a:gd name="T83" fmla="*/ 0 h 35"/>
                  <a:gd name="T84" fmla="*/ 13 w 31"/>
                  <a:gd name="T85" fmla="*/ 0 h 35"/>
                  <a:gd name="T86" fmla="*/ 15 w 31"/>
                  <a:gd name="T87" fmla="*/ 0 h 35"/>
                  <a:gd name="T88" fmla="*/ 16 w 31"/>
                  <a:gd name="T89" fmla="*/ 0 h 35"/>
                  <a:gd name="T90" fmla="*/ 17 w 31"/>
                  <a:gd name="T91" fmla="*/ 0 h 35"/>
                  <a:gd name="T92" fmla="*/ 20 w 31"/>
                  <a:gd name="T93" fmla="*/ 0 h 35"/>
                  <a:gd name="T94" fmla="*/ 21 w 31"/>
                  <a:gd name="T95" fmla="*/ 0 h 35"/>
                  <a:gd name="T96" fmla="*/ 22 w 31"/>
                  <a:gd name="T97" fmla="*/ 2 h 35"/>
                  <a:gd name="T98" fmla="*/ 23 w 31"/>
                  <a:gd name="T99" fmla="*/ 2 h 35"/>
                  <a:gd name="T100" fmla="*/ 25 w 31"/>
                  <a:gd name="T101" fmla="*/ 3 h 35"/>
                  <a:gd name="T102" fmla="*/ 26 w 31"/>
                  <a:gd name="T103" fmla="*/ 4 h 35"/>
                  <a:gd name="T104" fmla="*/ 27 w 31"/>
                  <a:gd name="T105" fmla="*/ 5 h 35"/>
                  <a:gd name="T106" fmla="*/ 28 w 31"/>
                  <a:gd name="T107" fmla="*/ 7 h 35"/>
                  <a:gd name="T108" fmla="*/ 28 w 31"/>
                  <a:gd name="T109" fmla="*/ 8 h 35"/>
                  <a:gd name="T110" fmla="*/ 30 w 31"/>
                  <a:gd name="T111" fmla="*/ 10 h 35"/>
                  <a:gd name="T112" fmla="*/ 30 w 31"/>
                  <a:gd name="T113" fmla="*/ 12 h 35"/>
                  <a:gd name="T114" fmla="*/ 31 w 31"/>
                  <a:gd name="T115" fmla="*/ 14 h 35"/>
                  <a:gd name="T116" fmla="*/ 31 w 31"/>
                  <a:gd name="T117" fmla="*/ 15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8"/>
                    </a:lnTo>
                    <a:lnTo>
                      <a:pt x="31" y="19"/>
                    </a:lnTo>
                    <a:lnTo>
                      <a:pt x="30" y="19"/>
                    </a:lnTo>
                    <a:lnTo>
                      <a:pt x="30" y="19"/>
                    </a:lnTo>
                    <a:lnTo>
                      <a:pt x="30" y="19"/>
                    </a:lnTo>
                    <a:lnTo>
                      <a:pt x="30" y="20"/>
                    </a:lnTo>
                    <a:lnTo>
                      <a:pt x="30" y="20"/>
                    </a:lnTo>
                    <a:lnTo>
                      <a:pt x="30" y="20"/>
                    </a:lnTo>
                    <a:lnTo>
                      <a:pt x="30" y="20"/>
                    </a:lnTo>
                    <a:lnTo>
                      <a:pt x="30" y="22"/>
                    </a:lnTo>
                    <a:lnTo>
                      <a:pt x="30" y="22"/>
                    </a:lnTo>
                    <a:lnTo>
                      <a:pt x="30" y="22"/>
                    </a:lnTo>
                    <a:lnTo>
                      <a:pt x="30" y="22"/>
                    </a:lnTo>
                    <a:lnTo>
                      <a:pt x="30" y="23"/>
                    </a:lnTo>
                    <a:lnTo>
                      <a:pt x="30" y="23"/>
                    </a:lnTo>
                    <a:lnTo>
                      <a:pt x="30" y="23"/>
                    </a:lnTo>
                    <a:lnTo>
                      <a:pt x="30" y="23"/>
                    </a:lnTo>
                    <a:lnTo>
                      <a:pt x="30" y="24"/>
                    </a:lnTo>
                    <a:lnTo>
                      <a:pt x="28" y="24"/>
                    </a:lnTo>
                    <a:lnTo>
                      <a:pt x="28" y="24"/>
                    </a:lnTo>
                    <a:lnTo>
                      <a:pt x="28" y="24"/>
                    </a:lnTo>
                    <a:lnTo>
                      <a:pt x="28" y="24"/>
                    </a:lnTo>
                    <a:lnTo>
                      <a:pt x="28" y="25"/>
                    </a:lnTo>
                    <a:lnTo>
                      <a:pt x="28" y="25"/>
                    </a:lnTo>
                    <a:lnTo>
                      <a:pt x="28" y="25"/>
                    </a:lnTo>
                    <a:lnTo>
                      <a:pt x="28" y="25"/>
                    </a:lnTo>
                    <a:lnTo>
                      <a:pt x="28" y="27"/>
                    </a:lnTo>
                    <a:lnTo>
                      <a:pt x="27" y="27"/>
                    </a:lnTo>
                    <a:lnTo>
                      <a:pt x="27" y="27"/>
                    </a:lnTo>
                    <a:lnTo>
                      <a:pt x="27" y="27"/>
                    </a:lnTo>
                    <a:lnTo>
                      <a:pt x="27" y="27"/>
                    </a:lnTo>
                    <a:lnTo>
                      <a:pt x="27" y="28"/>
                    </a:lnTo>
                    <a:lnTo>
                      <a:pt x="27" y="28"/>
                    </a:lnTo>
                    <a:lnTo>
                      <a:pt x="27" y="28"/>
                    </a:lnTo>
                    <a:lnTo>
                      <a:pt x="26" y="28"/>
                    </a:lnTo>
                    <a:lnTo>
                      <a:pt x="26" y="28"/>
                    </a:lnTo>
                    <a:lnTo>
                      <a:pt x="26" y="29"/>
                    </a:lnTo>
                    <a:lnTo>
                      <a:pt x="26" y="29"/>
                    </a:lnTo>
                    <a:lnTo>
                      <a:pt x="26" y="29"/>
                    </a:lnTo>
                    <a:lnTo>
                      <a:pt x="26" y="29"/>
                    </a:lnTo>
                    <a:lnTo>
                      <a:pt x="26" y="29"/>
                    </a:lnTo>
                    <a:lnTo>
                      <a:pt x="25" y="30"/>
                    </a:lnTo>
                    <a:lnTo>
                      <a:pt x="25" y="30"/>
                    </a:lnTo>
                    <a:lnTo>
                      <a:pt x="25" y="30"/>
                    </a:lnTo>
                    <a:lnTo>
                      <a:pt x="25" y="30"/>
                    </a:lnTo>
                    <a:lnTo>
                      <a:pt x="25" y="30"/>
                    </a:lnTo>
                    <a:lnTo>
                      <a:pt x="25" y="30"/>
                    </a:lnTo>
                    <a:lnTo>
                      <a:pt x="23" y="32"/>
                    </a:lnTo>
                    <a:lnTo>
                      <a:pt x="23" y="32"/>
                    </a:lnTo>
                    <a:lnTo>
                      <a:pt x="23" y="32"/>
                    </a:lnTo>
                    <a:lnTo>
                      <a:pt x="23" y="32"/>
                    </a:lnTo>
                    <a:lnTo>
                      <a:pt x="23" y="32"/>
                    </a:lnTo>
                    <a:lnTo>
                      <a:pt x="22" y="32"/>
                    </a:lnTo>
                    <a:lnTo>
                      <a:pt x="22" y="32"/>
                    </a:lnTo>
                    <a:lnTo>
                      <a:pt x="22" y="33"/>
                    </a:lnTo>
                    <a:lnTo>
                      <a:pt x="22" y="33"/>
                    </a:lnTo>
                    <a:lnTo>
                      <a:pt x="22" y="33"/>
                    </a:lnTo>
                    <a:lnTo>
                      <a:pt x="22" y="33"/>
                    </a:lnTo>
                    <a:lnTo>
                      <a:pt x="21" y="33"/>
                    </a:lnTo>
                    <a:lnTo>
                      <a:pt x="21" y="33"/>
                    </a:lnTo>
                    <a:lnTo>
                      <a:pt x="21" y="33"/>
                    </a:lnTo>
                    <a:lnTo>
                      <a:pt x="21" y="33"/>
                    </a:lnTo>
                    <a:lnTo>
                      <a:pt x="21" y="34"/>
                    </a:lnTo>
                    <a:lnTo>
                      <a:pt x="20" y="34"/>
                    </a:lnTo>
                    <a:lnTo>
                      <a:pt x="20" y="34"/>
                    </a:lnTo>
                    <a:lnTo>
                      <a:pt x="20" y="34"/>
                    </a:lnTo>
                    <a:lnTo>
                      <a:pt x="20" y="34"/>
                    </a:lnTo>
                    <a:lnTo>
                      <a:pt x="18" y="34"/>
                    </a:lnTo>
                    <a:lnTo>
                      <a:pt x="18" y="34"/>
                    </a:lnTo>
                    <a:lnTo>
                      <a:pt x="18" y="34"/>
                    </a:lnTo>
                    <a:lnTo>
                      <a:pt x="18" y="34"/>
                    </a:lnTo>
                    <a:lnTo>
                      <a:pt x="18" y="34"/>
                    </a:lnTo>
                    <a:lnTo>
                      <a:pt x="17" y="34"/>
                    </a:lnTo>
                    <a:lnTo>
                      <a:pt x="17" y="34"/>
                    </a:lnTo>
                    <a:lnTo>
                      <a:pt x="17" y="34"/>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3" y="35"/>
                    </a:lnTo>
                    <a:lnTo>
                      <a:pt x="13" y="35"/>
                    </a:lnTo>
                    <a:lnTo>
                      <a:pt x="13" y="35"/>
                    </a:lnTo>
                    <a:lnTo>
                      <a:pt x="13" y="35"/>
                    </a:lnTo>
                    <a:lnTo>
                      <a:pt x="13" y="35"/>
                    </a:lnTo>
                    <a:lnTo>
                      <a:pt x="12" y="35"/>
                    </a:lnTo>
                    <a:lnTo>
                      <a:pt x="12" y="35"/>
                    </a:lnTo>
                    <a:lnTo>
                      <a:pt x="12" y="35"/>
                    </a:lnTo>
                    <a:lnTo>
                      <a:pt x="12" y="35"/>
                    </a:lnTo>
                    <a:lnTo>
                      <a:pt x="12" y="35"/>
                    </a:lnTo>
                    <a:lnTo>
                      <a:pt x="11" y="35"/>
                    </a:lnTo>
                    <a:lnTo>
                      <a:pt x="11" y="35"/>
                    </a:lnTo>
                    <a:lnTo>
                      <a:pt x="11" y="35"/>
                    </a:lnTo>
                    <a:lnTo>
                      <a:pt x="11" y="35"/>
                    </a:lnTo>
                    <a:lnTo>
                      <a:pt x="10" y="34"/>
                    </a:lnTo>
                    <a:lnTo>
                      <a:pt x="10" y="34"/>
                    </a:lnTo>
                    <a:lnTo>
                      <a:pt x="10" y="34"/>
                    </a:lnTo>
                    <a:lnTo>
                      <a:pt x="10" y="34"/>
                    </a:lnTo>
                    <a:lnTo>
                      <a:pt x="10" y="34"/>
                    </a:lnTo>
                    <a:lnTo>
                      <a:pt x="8" y="34"/>
                    </a:lnTo>
                    <a:lnTo>
                      <a:pt x="8" y="34"/>
                    </a:lnTo>
                    <a:lnTo>
                      <a:pt x="8" y="34"/>
                    </a:lnTo>
                    <a:lnTo>
                      <a:pt x="8" y="34"/>
                    </a:lnTo>
                    <a:lnTo>
                      <a:pt x="8" y="34"/>
                    </a:lnTo>
                    <a:lnTo>
                      <a:pt x="7" y="34"/>
                    </a:lnTo>
                    <a:lnTo>
                      <a:pt x="7" y="34"/>
                    </a:lnTo>
                    <a:lnTo>
                      <a:pt x="7" y="34"/>
                    </a:lnTo>
                    <a:lnTo>
                      <a:pt x="7" y="33"/>
                    </a:lnTo>
                    <a:lnTo>
                      <a:pt x="7" y="33"/>
                    </a:lnTo>
                    <a:lnTo>
                      <a:pt x="7" y="33"/>
                    </a:lnTo>
                    <a:lnTo>
                      <a:pt x="6" y="33"/>
                    </a:lnTo>
                    <a:lnTo>
                      <a:pt x="6" y="33"/>
                    </a:lnTo>
                    <a:lnTo>
                      <a:pt x="6" y="33"/>
                    </a:lnTo>
                    <a:lnTo>
                      <a:pt x="6" y="33"/>
                    </a:lnTo>
                    <a:lnTo>
                      <a:pt x="6" y="33"/>
                    </a:lnTo>
                    <a:lnTo>
                      <a:pt x="6" y="32"/>
                    </a:lnTo>
                    <a:lnTo>
                      <a:pt x="5" y="32"/>
                    </a:lnTo>
                    <a:lnTo>
                      <a:pt x="5" y="32"/>
                    </a:lnTo>
                    <a:lnTo>
                      <a:pt x="5" y="32"/>
                    </a:lnTo>
                    <a:lnTo>
                      <a:pt x="5" y="32"/>
                    </a:lnTo>
                    <a:lnTo>
                      <a:pt x="5" y="32"/>
                    </a:lnTo>
                    <a:lnTo>
                      <a:pt x="5" y="32"/>
                    </a:lnTo>
                    <a:lnTo>
                      <a:pt x="3" y="30"/>
                    </a:lnTo>
                    <a:lnTo>
                      <a:pt x="3" y="30"/>
                    </a:lnTo>
                    <a:lnTo>
                      <a:pt x="3" y="30"/>
                    </a:lnTo>
                    <a:lnTo>
                      <a:pt x="3" y="30"/>
                    </a:lnTo>
                    <a:lnTo>
                      <a:pt x="3" y="30"/>
                    </a:lnTo>
                    <a:lnTo>
                      <a:pt x="3" y="30"/>
                    </a:lnTo>
                    <a:lnTo>
                      <a:pt x="3" y="29"/>
                    </a:lnTo>
                    <a:lnTo>
                      <a:pt x="2" y="29"/>
                    </a:lnTo>
                    <a:lnTo>
                      <a:pt x="2" y="29"/>
                    </a:lnTo>
                    <a:lnTo>
                      <a:pt x="2" y="29"/>
                    </a:lnTo>
                    <a:lnTo>
                      <a:pt x="2" y="29"/>
                    </a:lnTo>
                    <a:lnTo>
                      <a:pt x="2" y="28"/>
                    </a:lnTo>
                    <a:lnTo>
                      <a:pt x="2" y="28"/>
                    </a:lnTo>
                    <a:lnTo>
                      <a:pt x="2" y="28"/>
                    </a:lnTo>
                    <a:lnTo>
                      <a:pt x="2" y="28"/>
                    </a:lnTo>
                    <a:lnTo>
                      <a:pt x="1" y="28"/>
                    </a:lnTo>
                    <a:lnTo>
                      <a:pt x="1" y="27"/>
                    </a:lnTo>
                    <a:lnTo>
                      <a:pt x="1" y="27"/>
                    </a:lnTo>
                    <a:lnTo>
                      <a:pt x="1" y="27"/>
                    </a:lnTo>
                    <a:lnTo>
                      <a:pt x="1" y="27"/>
                    </a:lnTo>
                    <a:lnTo>
                      <a:pt x="1" y="27"/>
                    </a:lnTo>
                    <a:lnTo>
                      <a:pt x="1" y="25"/>
                    </a:lnTo>
                    <a:lnTo>
                      <a:pt x="1" y="25"/>
                    </a:lnTo>
                    <a:lnTo>
                      <a:pt x="1" y="25"/>
                    </a:lnTo>
                    <a:lnTo>
                      <a:pt x="1" y="25"/>
                    </a:lnTo>
                    <a:lnTo>
                      <a:pt x="1" y="24"/>
                    </a:lnTo>
                    <a:lnTo>
                      <a:pt x="1" y="24"/>
                    </a:lnTo>
                    <a:lnTo>
                      <a:pt x="0" y="24"/>
                    </a:lnTo>
                    <a:lnTo>
                      <a:pt x="0" y="24"/>
                    </a:lnTo>
                    <a:lnTo>
                      <a:pt x="0" y="24"/>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1" y="14"/>
                    </a:lnTo>
                    <a:lnTo>
                      <a:pt x="1" y="13"/>
                    </a:lnTo>
                    <a:lnTo>
                      <a:pt x="1" y="13"/>
                    </a:lnTo>
                    <a:lnTo>
                      <a:pt x="1" y="13"/>
                    </a:lnTo>
                    <a:lnTo>
                      <a:pt x="1" y="13"/>
                    </a:lnTo>
                    <a:lnTo>
                      <a:pt x="1" y="12"/>
                    </a:lnTo>
                    <a:lnTo>
                      <a:pt x="1" y="12"/>
                    </a:lnTo>
                    <a:lnTo>
                      <a:pt x="1" y="12"/>
                    </a:lnTo>
                    <a:lnTo>
                      <a:pt x="1" y="12"/>
                    </a:lnTo>
                    <a:lnTo>
                      <a:pt x="1" y="10"/>
                    </a:lnTo>
                    <a:lnTo>
                      <a:pt x="1" y="10"/>
                    </a:lnTo>
                    <a:lnTo>
                      <a:pt x="1" y="10"/>
                    </a:lnTo>
                    <a:lnTo>
                      <a:pt x="2" y="10"/>
                    </a:lnTo>
                    <a:lnTo>
                      <a:pt x="2" y="9"/>
                    </a:lnTo>
                    <a:lnTo>
                      <a:pt x="2" y="9"/>
                    </a:lnTo>
                    <a:lnTo>
                      <a:pt x="2" y="9"/>
                    </a:lnTo>
                    <a:lnTo>
                      <a:pt x="2" y="9"/>
                    </a:lnTo>
                    <a:lnTo>
                      <a:pt x="2" y="9"/>
                    </a:lnTo>
                    <a:lnTo>
                      <a:pt x="2" y="8"/>
                    </a:lnTo>
                    <a:lnTo>
                      <a:pt x="2" y="8"/>
                    </a:lnTo>
                    <a:lnTo>
                      <a:pt x="3" y="8"/>
                    </a:lnTo>
                    <a:lnTo>
                      <a:pt x="3" y="8"/>
                    </a:lnTo>
                    <a:lnTo>
                      <a:pt x="3" y="8"/>
                    </a:lnTo>
                    <a:lnTo>
                      <a:pt x="3" y="7"/>
                    </a:lnTo>
                    <a:lnTo>
                      <a:pt x="3" y="7"/>
                    </a:lnTo>
                    <a:lnTo>
                      <a:pt x="3" y="7"/>
                    </a:lnTo>
                    <a:lnTo>
                      <a:pt x="3" y="7"/>
                    </a:lnTo>
                    <a:lnTo>
                      <a:pt x="5" y="7"/>
                    </a:lnTo>
                    <a:lnTo>
                      <a:pt x="5" y="5"/>
                    </a:lnTo>
                    <a:lnTo>
                      <a:pt x="5" y="5"/>
                    </a:lnTo>
                    <a:lnTo>
                      <a:pt x="5" y="5"/>
                    </a:lnTo>
                    <a:lnTo>
                      <a:pt x="5" y="5"/>
                    </a:lnTo>
                    <a:lnTo>
                      <a:pt x="5" y="5"/>
                    </a:lnTo>
                    <a:lnTo>
                      <a:pt x="6" y="5"/>
                    </a:lnTo>
                    <a:lnTo>
                      <a:pt x="6" y="4"/>
                    </a:lnTo>
                    <a:lnTo>
                      <a:pt x="6" y="4"/>
                    </a:lnTo>
                    <a:lnTo>
                      <a:pt x="6" y="4"/>
                    </a:lnTo>
                    <a:lnTo>
                      <a:pt x="6" y="4"/>
                    </a:lnTo>
                    <a:lnTo>
                      <a:pt x="6" y="4"/>
                    </a:lnTo>
                    <a:lnTo>
                      <a:pt x="7" y="4"/>
                    </a:lnTo>
                    <a:lnTo>
                      <a:pt x="7" y="3"/>
                    </a:lnTo>
                    <a:lnTo>
                      <a:pt x="7" y="3"/>
                    </a:lnTo>
                    <a:lnTo>
                      <a:pt x="7" y="3"/>
                    </a:lnTo>
                    <a:lnTo>
                      <a:pt x="7" y="3"/>
                    </a:lnTo>
                    <a:lnTo>
                      <a:pt x="7" y="3"/>
                    </a:lnTo>
                    <a:lnTo>
                      <a:pt x="8" y="3"/>
                    </a:lnTo>
                    <a:lnTo>
                      <a:pt x="8" y="3"/>
                    </a:lnTo>
                    <a:lnTo>
                      <a:pt x="8" y="2"/>
                    </a:lnTo>
                    <a:lnTo>
                      <a:pt x="8" y="2"/>
                    </a:lnTo>
                    <a:lnTo>
                      <a:pt x="8" y="2"/>
                    </a:lnTo>
                    <a:lnTo>
                      <a:pt x="10" y="2"/>
                    </a:lnTo>
                    <a:lnTo>
                      <a:pt x="10" y="2"/>
                    </a:lnTo>
                    <a:lnTo>
                      <a:pt x="10" y="2"/>
                    </a:lnTo>
                    <a:lnTo>
                      <a:pt x="10" y="2"/>
                    </a:lnTo>
                    <a:lnTo>
                      <a:pt x="10" y="2"/>
                    </a:lnTo>
                    <a:lnTo>
                      <a:pt x="11" y="2"/>
                    </a:lnTo>
                    <a:lnTo>
                      <a:pt x="11" y="0"/>
                    </a:lnTo>
                    <a:lnTo>
                      <a:pt x="11" y="0"/>
                    </a:lnTo>
                    <a:lnTo>
                      <a:pt x="11" y="0"/>
                    </a:lnTo>
                    <a:lnTo>
                      <a:pt x="12"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5" y="0"/>
                    </a:lnTo>
                    <a:lnTo>
                      <a:pt x="16" y="0"/>
                    </a:lnTo>
                    <a:lnTo>
                      <a:pt x="16" y="0"/>
                    </a:lnTo>
                    <a:lnTo>
                      <a:pt x="16" y="0"/>
                    </a:lnTo>
                    <a:lnTo>
                      <a:pt x="16" y="0"/>
                    </a:lnTo>
                    <a:lnTo>
                      <a:pt x="17" y="0"/>
                    </a:lnTo>
                    <a:lnTo>
                      <a:pt x="17" y="0"/>
                    </a:lnTo>
                    <a:lnTo>
                      <a:pt x="17" y="0"/>
                    </a:lnTo>
                    <a:lnTo>
                      <a:pt x="17" y="0"/>
                    </a:lnTo>
                    <a:lnTo>
                      <a:pt x="17" y="0"/>
                    </a:lnTo>
                    <a:lnTo>
                      <a:pt x="18" y="0"/>
                    </a:lnTo>
                    <a:lnTo>
                      <a:pt x="18" y="0"/>
                    </a:lnTo>
                    <a:lnTo>
                      <a:pt x="18" y="0"/>
                    </a:lnTo>
                    <a:lnTo>
                      <a:pt x="18" y="0"/>
                    </a:lnTo>
                    <a:lnTo>
                      <a:pt x="18" y="0"/>
                    </a:lnTo>
                    <a:lnTo>
                      <a:pt x="20" y="0"/>
                    </a:lnTo>
                    <a:lnTo>
                      <a:pt x="20" y="0"/>
                    </a:lnTo>
                    <a:lnTo>
                      <a:pt x="20" y="0"/>
                    </a:lnTo>
                    <a:lnTo>
                      <a:pt x="20" y="0"/>
                    </a:lnTo>
                    <a:lnTo>
                      <a:pt x="21" y="0"/>
                    </a:lnTo>
                    <a:lnTo>
                      <a:pt x="21" y="0"/>
                    </a:lnTo>
                    <a:lnTo>
                      <a:pt x="21" y="0"/>
                    </a:lnTo>
                    <a:lnTo>
                      <a:pt x="21" y="0"/>
                    </a:lnTo>
                    <a:lnTo>
                      <a:pt x="21" y="0"/>
                    </a:lnTo>
                    <a:lnTo>
                      <a:pt x="21" y="0"/>
                    </a:lnTo>
                    <a:lnTo>
                      <a:pt x="22" y="0"/>
                    </a:lnTo>
                    <a:lnTo>
                      <a:pt x="22" y="2"/>
                    </a:lnTo>
                    <a:lnTo>
                      <a:pt x="22" y="2"/>
                    </a:lnTo>
                    <a:lnTo>
                      <a:pt x="22" y="2"/>
                    </a:lnTo>
                    <a:lnTo>
                      <a:pt x="22" y="2"/>
                    </a:lnTo>
                    <a:lnTo>
                      <a:pt x="23" y="2"/>
                    </a:lnTo>
                    <a:lnTo>
                      <a:pt x="23" y="2"/>
                    </a:lnTo>
                    <a:lnTo>
                      <a:pt x="23" y="2"/>
                    </a:lnTo>
                    <a:lnTo>
                      <a:pt x="23" y="2"/>
                    </a:lnTo>
                    <a:lnTo>
                      <a:pt x="23" y="2"/>
                    </a:lnTo>
                    <a:lnTo>
                      <a:pt x="25" y="3"/>
                    </a:lnTo>
                    <a:lnTo>
                      <a:pt x="25" y="3"/>
                    </a:lnTo>
                    <a:lnTo>
                      <a:pt x="25" y="3"/>
                    </a:lnTo>
                    <a:lnTo>
                      <a:pt x="25" y="3"/>
                    </a:lnTo>
                    <a:lnTo>
                      <a:pt x="25" y="3"/>
                    </a:lnTo>
                    <a:lnTo>
                      <a:pt x="25" y="3"/>
                    </a:lnTo>
                    <a:lnTo>
                      <a:pt x="26" y="3"/>
                    </a:lnTo>
                    <a:lnTo>
                      <a:pt x="26" y="4"/>
                    </a:lnTo>
                    <a:lnTo>
                      <a:pt x="26" y="4"/>
                    </a:lnTo>
                    <a:lnTo>
                      <a:pt x="26" y="4"/>
                    </a:lnTo>
                    <a:lnTo>
                      <a:pt x="26" y="4"/>
                    </a:lnTo>
                    <a:lnTo>
                      <a:pt x="26" y="4"/>
                    </a:lnTo>
                    <a:lnTo>
                      <a:pt x="26" y="4"/>
                    </a:lnTo>
                    <a:lnTo>
                      <a:pt x="27" y="5"/>
                    </a:lnTo>
                    <a:lnTo>
                      <a:pt x="27" y="5"/>
                    </a:lnTo>
                    <a:lnTo>
                      <a:pt x="27" y="5"/>
                    </a:lnTo>
                    <a:lnTo>
                      <a:pt x="27" y="5"/>
                    </a:lnTo>
                    <a:lnTo>
                      <a:pt x="27" y="5"/>
                    </a:lnTo>
                    <a:lnTo>
                      <a:pt x="27" y="5"/>
                    </a:lnTo>
                    <a:lnTo>
                      <a:pt x="27" y="7"/>
                    </a:lnTo>
                    <a:lnTo>
                      <a:pt x="28" y="7"/>
                    </a:lnTo>
                    <a:lnTo>
                      <a:pt x="28" y="7"/>
                    </a:lnTo>
                    <a:lnTo>
                      <a:pt x="28" y="7"/>
                    </a:lnTo>
                    <a:lnTo>
                      <a:pt x="28" y="7"/>
                    </a:lnTo>
                    <a:lnTo>
                      <a:pt x="28" y="8"/>
                    </a:lnTo>
                    <a:lnTo>
                      <a:pt x="28" y="8"/>
                    </a:lnTo>
                    <a:lnTo>
                      <a:pt x="28" y="8"/>
                    </a:lnTo>
                    <a:lnTo>
                      <a:pt x="28" y="8"/>
                    </a:lnTo>
                    <a:lnTo>
                      <a:pt x="28" y="8"/>
                    </a:lnTo>
                    <a:lnTo>
                      <a:pt x="28" y="9"/>
                    </a:lnTo>
                    <a:lnTo>
                      <a:pt x="30" y="9"/>
                    </a:lnTo>
                    <a:lnTo>
                      <a:pt x="30" y="9"/>
                    </a:lnTo>
                    <a:lnTo>
                      <a:pt x="30" y="9"/>
                    </a:lnTo>
                    <a:lnTo>
                      <a:pt x="30" y="9"/>
                    </a:lnTo>
                    <a:lnTo>
                      <a:pt x="30" y="10"/>
                    </a:lnTo>
                    <a:lnTo>
                      <a:pt x="30" y="10"/>
                    </a:lnTo>
                    <a:lnTo>
                      <a:pt x="30" y="10"/>
                    </a:lnTo>
                    <a:lnTo>
                      <a:pt x="30" y="10"/>
                    </a:lnTo>
                    <a:lnTo>
                      <a:pt x="30" y="12"/>
                    </a:lnTo>
                    <a:lnTo>
                      <a:pt x="30" y="12"/>
                    </a:lnTo>
                    <a:lnTo>
                      <a:pt x="30" y="12"/>
                    </a:lnTo>
                    <a:lnTo>
                      <a:pt x="30" y="12"/>
                    </a:lnTo>
                    <a:lnTo>
                      <a:pt x="30" y="13"/>
                    </a:lnTo>
                    <a:lnTo>
                      <a:pt x="30" y="13"/>
                    </a:lnTo>
                    <a:lnTo>
                      <a:pt x="30" y="13"/>
                    </a:lnTo>
                    <a:lnTo>
                      <a:pt x="30" y="13"/>
                    </a:lnTo>
                    <a:lnTo>
                      <a:pt x="31" y="14"/>
                    </a:lnTo>
                    <a:lnTo>
                      <a:pt x="31" y="14"/>
                    </a:lnTo>
                    <a:lnTo>
                      <a:pt x="31" y="14"/>
                    </a:lnTo>
                    <a:lnTo>
                      <a:pt x="31" y="14"/>
                    </a:lnTo>
                    <a:lnTo>
                      <a:pt x="31" y="14"/>
                    </a:lnTo>
                    <a:lnTo>
                      <a:pt x="31" y="15"/>
                    </a:lnTo>
                    <a:lnTo>
                      <a:pt x="31" y="15"/>
                    </a:lnTo>
                    <a:lnTo>
                      <a:pt x="31" y="15"/>
                    </a:lnTo>
                    <a:lnTo>
                      <a:pt x="31" y="15"/>
                    </a:lnTo>
                    <a:lnTo>
                      <a:pt x="31" y="17"/>
                    </a:lnTo>
                    <a:lnTo>
                      <a:pt x="31" y="17"/>
                    </a:lnTo>
                    <a:lnTo>
                      <a:pt x="31" y="17"/>
                    </a:lnTo>
                    <a:lnTo>
                      <a:pt x="31" y="17"/>
                    </a:lnTo>
                    <a:lnTo>
                      <a:pt x="31"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45" name="Freeform 175"/>
              <p:cNvSpPr>
                <a:spLocks/>
              </p:cNvSpPr>
              <p:nvPr/>
            </p:nvSpPr>
            <p:spPr bwMode="auto">
              <a:xfrm>
                <a:off x="2234" y="2305"/>
                <a:ext cx="30" cy="35"/>
              </a:xfrm>
              <a:custGeom>
                <a:avLst/>
                <a:gdLst>
                  <a:gd name="T0" fmla="*/ 30 w 30"/>
                  <a:gd name="T1" fmla="*/ 19 h 35"/>
                  <a:gd name="T2" fmla="*/ 30 w 30"/>
                  <a:gd name="T3" fmla="*/ 20 h 35"/>
                  <a:gd name="T4" fmla="*/ 30 w 30"/>
                  <a:gd name="T5" fmla="*/ 22 h 35"/>
                  <a:gd name="T6" fmla="*/ 29 w 30"/>
                  <a:gd name="T7" fmla="*/ 24 h 35"/>
                  <a:gd name="T8" fmla="*/ 29 w 30"/>
                  <a:gd name="T9" fmla="*/ 26 h 35"/>
                  <a:gd name="T10" fmla="*/ 27 w 30"/>
                  <a:gd name="T11" fmla="*/ 27 h 35"/>
                  <a:gd name="T12" fmla="*/ 26 w 30"/>
                  <a:gd name="T13" fmla="*/ 29 h 35"/>
                  <a:gd name="T14" fmla="*/ 25 w 30"/>
                  <a:gd name="T15" fmla="*/ 30 h 35"/>
                  <a:gd name="T16" fmla="*/ 24 w 30"/>
                  <a:gd name="T17" fmla="*/ 31 h 35"/>
                  <a:gd name="T18" fmla="*/ 22 w 30"/>
                  <a:gd name="T19" fmla="*/ 32 h 35"/>
                  <a:gd name="T20" fmla="*/ 21 w 30"/>
                  <a:gd name="T21" fmla="*/ 34 h 35"/>
                  <a:gd name="T22" fmla="*/ 20 w 30"/>
                  <a:gd name="T23" fmla="*/ 34 h 35"/>
                  <a:gd name="T24" fmla="*/ 17 w 30"/>
                  <a:gd name="T25" fmla="*/ 34 h 35"/>
                  <a:gd name="T26" fmla="*/ 16 w 30"/>
                  <a:gd name="T27" fmla="*/ 35 h 35"/>
                  <a:gd name="T28" fmla="*/ 15 w 30"/>
                  <a:gd name="T29" fmla="*/ 35 h 35"/>
                  <a:gd name="T30" fmla="*/ 12 w 30"/>
                  <a:gd name="T31" fmla="*/ 35 h 35"/>
                  <a:gd name="T32" fmla="*/ 11 w 30"/>
                  <a:gd name="T33" fmla="*/ 35 h 35"/>
                  <a:gd name="T34" fmla="*/ 10 w 30"/>
                  <a:gd name="T35" fmla="*/ 34 h 35"/>
                  <a:gd name="T36" fmla="*/ 9 w 30"/>
                  <a:gd name="T37" fmla="*/ 34 h 35"/>
                  <a:gd name="T38" fmla="*/ 6 w 30"/>
                  <a:gd name="T39" fmla="*/ 32 h 35"/>
                  <a:gd name="T40" fmla="*/ 5 w 30"/>
                  <a:gd name="T41" fmla="*/ 31 h 35"/>
                  <a:gd name="T42" fmla="*/ 4 w 30"/>
                  <a:gd name="T43" fmla="*/ 30 h 35"/>
                  <a:gd name="T44" fmla="*/ 2 w 30"/>
                  <a:gd name="T45" fmla="*/ 29 h 35"/>
                  <a:gd name="T46" fmla="*/ 2 w 30"/>
                  <a:gd name="T47" fmla="*/ 27 h 35"/>
                  <a:gd name="T48" fmla="*/ 1 w 30"/>
                  <a:gd name="T49" fmla="*/ 26 h 35"/>
                  <a:gd name="T50" fmla="*/ 0 w 30"/>
                  <a:gd name="T51" fmla="*/ 25 h 35"/>
                  <a:gd name="T52" fmla="*/ 0 w 30"/>
                  <a:gd name="T53" fmla="*/ 22 h 35"/>
                  <a:gd name="T54" fmla="*/ 0 w 30"/>
                  <a:gd name="T55" fmla="*/ 21 h 35"/>
                  <a:gd name="T56" fmla="*/ 0 w 30"/>
                  <a:gd name="T57" fmla="*/ 19 h 35"/>
                  <a:gd name="T58" fmla="*/ 0 w 30"/>
                  <a:gd name="T59" fmla="*/ 17 h 35"/>
                  <a:gd name="T60" fmla="*/ 0 w 30"/>
                  <a:gd name="T61" fmla="*/ 15 h 35"/>
                  <a:gd name="T62" fmla="*/ 0 w 30"/>
                  <a:gd name="T63" fmla="*/ 14 h 35"/>
                  <a:gd name="T64" fmla="*/ 0 w 30"/>
                  <a:gd name="T65" fmla="*/ 12 h 35"/>
                  <a:gd name="T66" fmla="*/ 1 w 30"/>
                  <a:gd name="T67" fmla="*/ 10 h 35"/>
                  <a:gd name="T68" fmla="*/ 1 w 30"/>
                  <a:gd name="T69" fmla="*/ 9 h 35"/>
                  <a:gd name="T70" fmla="*/ 2 w 30"/>
                  <a:gd name="T71" fmla="*/ 7 h 35"/>
                  <a:gd name="T72" fmla="*/ 4 w 30"/>
                  <a:gd name="T73" fmla="*/ 5 h 35"/>
                  <a:gd name="T74" fmla="*/ 5 w 30"/>
                  <a:gd name="T75" fmla="*/ 4 h 35"/>
                  <a:gd name="T76" fmla="*/ 6 w 30"/>
                  <a:gd name="T77" fmla="*/ 2 h 35"/>
                  <a:gd name="T78" fmla="*/ 7 w 30"/>
                  <a:gd name="T79" fmla="*/ 2 h 35"/>
                  <a:gd name="T80" fmla="*/ 9 w 30"/>
                  <a:gd name="T81" fmla="*/ 1 h 35"/>
                  <a:gd name="T82" fmla="*/ 11 w 30"/>
                  <a:gd name="T83" fmla="*/ 0 h 35"/>
                  <a:gd name="T84" fmla="*/ 12 w 30"/>
                  <a:gd name="T85" fmla="*/ 0 h 35"/>
                  <a:gd name="T86" fmla="*/ 14 w 30"/>
                  <a:gd name="T87" fmla="*/ 0 h 35"/>
                  <a:gd name="T88" fmla="*/ 15 w 30"/>
                  <a:gd name="T89" fmla="*/ 0 h 35"/>
                  <a:gd name="T90" fmla="*/ 17 w 30"/>
                  <a:gd name="T91" fmla="*/ 0 h 35"/>
                  <a:gd name="T92" fmla="*/ 19 w 30"/>
                  <a:gd name="T93" fmla="*/ 0 h 35"/>
                  <a:gd name="T94" fmla="*/ 20 w 30"/>
                  <a:gd name="T95" fmla="*/ 0 h 35"/>
                  <a:gd name="T96" fmla="*/ 21 w 30"/>
                  <a:gd name="T97" fmla="*/ 1 h 35"/>
                  <a:gd name="T98" fmla="*/ 24 w 30"/>
                  <a:gd name="T99" fmla="*/ 1 h 35"/>
                  <a:gd name="T100" fmla="*/ 25 w 30"/>
                  <a:gd name="T101" fmla="*/ 2 h 35"/>
                  <a:gd name="T102" fmla="*/ 26 w 30"/>
                  <a:gd name="T103" fmla="*/ 4 h 35"/>
                  <a:gd name="T104" fmla="*/ 27 w 30"/>
                  <a:gd name="T105" fmla="*/ 5 h 35"/>
                  <a:gd name="T106" fmla="*/ 27 w 30"/>
                  <a:gd name="T107" fmla="*/ 6 h 35"/>
                  <a:gd name="T108" fmla="*/ 29 w 30"/>
                  <a:gd name="T109" fmla="*/ 7 h 35"/>
                  <a:gd name="T110" fmla="*/ 30 w 30"/>
                  <a:gd name="T111" fmla="*/ 10 h 35"/>
                  <a:gd name="T112" fmla="*/ 30 w 30"/>
                  <a:gd name="T113" fmla="*/ 11 h 35"/>
                  <a:gd name="T114" fmla="*/ 30 w 30"/>
                  <a:gd name="T115" fmla="*/ 14 h 35"/>
                  <a:gd name="T116" fmla="*/ 30 w 30"/>
                  <a:gd name="T117" fmla="*/ 15 h 35"/>
                  <a:gd name="T118" fmla="*/ 30 w 30"/>
                  <a:gd name="T1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35">
                    <a:moveTo>
                      <a:pt x="30" y="17"/>
                    </a:moveTo>
                    <a:lnTo>
                      <a:pt x="30" y="17"/>
                    </a:lnTo>
                    <a:lnTo>
                      <a:pt x="30" y="17"/>
                    </a:lnTo>
                    <a:lnTo>
                      <a:pt x="30" y="17"/>
                    </a:lnTo>
                    <a:lnTo>
                      <a:pt x="30" y="19"/>
                    </a:lnTo>
                    <a:lnTo>
                      <a:pt x="30" y="19"/>
                    </a:lnTo>
                    <a:lnTo>
                      <a:pt x="30" y="19"/>
                    </a:lnTo>
                    <a:lnTo>
                      <a:pt x="30" y="19"/>
                    </a:lnTo>
                    <a:lnTo>
                      <a:pt x="30" y="20"/>
                    </a:lnTo>
                    <a:lnTo>
                      <a:pt x="30" y="20"/>
                    </a:lnTo>
                    <a:lnTo>
                      <a:pt x="30" y="20"/>
                    </a:lnTo>
                    <a:lnTo>
                      <a:pt x="30" y="20"/>
                    </a:lnTo>
                    <a:lnTo>
                      <a:pt x="30" y="21"/>
                    </a:lnTo>
                    <a:lnTo>
                      <a:pt x="30" y="21"/>
                    </a:lnTo>
                    <a:lnTo>
                      <a:pt x="30" y="21"/>
                    </a:lnTo>
                    <a:lnTo>
                      <a:pt x="30" y="21"/>
                    </a:lnTo>
                    <a:lnTo>
                      <a:pt x="30" y="22"/>
                    </a:lnTo>
                    <a:lnTo>
                      <a:pt x="30" y="22"/>
                    </a:lnTo>
                    <a:lnTo>
                      <a:pt x="30" y="22"/>
                    </a:lnTo>
                    <a:lnTo>
                      <a:pt x="30" y="22"/>
                    </a:lnTo>
                    <a:lnTo>
                      <a:pt x="29" y="24"/>
                    </a:lnTo>
                    <a:lnTo>
                      <a:pt x="29" y="24"/>
                    </a:lnTo>
                    <a:lnTo>
                      <a:pt x="29" y="24"/>
                    </a:lnTo>
                    <a:lnTo>
                      <a:pt x="29" y="24"/>
                    </a:lnTo>
                    <a:lnTo>
                      <a:pt x="29" y="24"/>
                    </a:lnTo>
                    <a:lnTo>
                      <a:pt x="29" y="25"/>
                    </a:lnTo>
                    <a:lnTo>
                      <a:pt x="29" y="25"/>
                    </a:lnTo>
                    <a:lnTo>
                      <a:pt x="29" y="25"/>
                    </a:lnTo>
                    <a:lnTo>
                      <a:pt x="29" y="25"/>
                    </a:lnTo>
                    <a:lnTo>
                      <a:pt x="29" y="26"/>
                    </a:lnTo>
                    <a:lnTo>
                      <a:pt x="27" y="26"/>
                    </a:lnTo>
                    <a:lnTo>
                      <a:pt x="27" y="26"/>
                    </a:lnTo>
                    <a:lnTo>
                      <a:pt x="27" y="26"/>
                    </a:lnTo>
                    <a:lnTo>
                      <a:pt x="27" y="26"/>
                    </a:lnTo>
                    <a:lnTo>
                      <a:pt x="27" y="27"/>
                    </a:lnTo>
                    <a:lnTo>
                      <a:pt x="27" y="27"/>
                    </a:lnTo>
                    <a:lnTo>
                      <a:pt x="27" y="27"/>
                    </a:lnTo>
                    <a:lnTo>
                      <a:pt x="27" y="27"/>
                    </a:lnTo>
                    <a:lnTo>
                      <a:pt x="26" y="27"/>
                    </a:lnTo>
                    <a:lnTo>
                      <a:pt x="26" y="29"/>
                    </a:lnTo>
                    <a:lnTo>
                      <a:pt x="26" y="29"/>
                    </a:lnTo>
                    <a:lnTo>
                      <a:pt x="26" y="29"/>
                    </a:lnTo>
                    <a:lnTo>
                      <a:pt x="26" y="29"/>
                    </a:lnTo>
                    <a:lnTo>
                      <a:pt x="26" y="29"/>
                    </a:lnTo>
                    <a:lnTo>
                      <a:pt x="26" y="30"/>
                    </a:lnTo>
                    <a:lnTo>
                      <a:pt x="25" y="30"/>
                    </a:lnTo>
                    <a:lnTo>
                      <a:pt x="25" y="30"/>
                    </a:lnTo>
                    <a:lnTo>
                      <a:pt x="25" y="30"/>
                    </a:lnTo>
                    <a:lnTo>
                      <a:pt x="25" y="30"/>
                    </a:lnTo>
                    <a:lnTo>
                      <a:pt x="25" y="30"/>
                    </a:lnTo>
                    <a:lnTo>
                      <a:pt x="25" y="31"/>
                    </a:lnTo>
                    <a:lnTo>
                      <a:pt x="24" y="31"/>
                    </a:lnTo>
                    <a:lnTo>
                      <a:pt x="24" y="31"/>
                    </a:lnTo>
                    <a:lnTo>
                      <a:pt x="24" y="31"/>
                    </a:lnTo>
                    <a:lnTo>
                      <a:pt x="24" y="31"/>
                    </a:lnTo>
                    <a:lnTo>
                      <a:pt x="24" y="31"/>
                    </a:lnTo>
                    <a:lnTo>
                      <a:pt x="22" y="31"/>
                    </a:lnTo>
                    <a:lnTo>
                      <a:pt x="22" y="32"/>
                    </a:lnTo>
                    <a:lnTo>
                      <a:pt x="22" y="32"/>
                    </a:lnTo>
                    <a:lnTo>
                      <a:pt x="22" y="32"/>
                    </a:lnTo>
                    <a:lnTo>
                      <a:pt x="22" y="32"/>
                    </a:lnTo>
                    <a:lnTo>
                      <a:pt x="22" y="32"/>
                    </a:lnTo>
                    <a:lnTo>
                      <a:pt x="21" y="32"/>
                    </a:lnTo>
                    <a:lnTo>
                      <a:pt x="21" y="32"/>
                    </a:lnTo>
                    <a:lnTo>
                      <a:pt x="21" y="32"/>
                    </a:lnTo>
                    <a:lnTo>
                      <a:pt x="21" y="34"/>
                    </a:lnTo>
                    <a:lnTo>
                      <a:pt x="21" y="34"/>
                    </a:lnTo>
                    <a:lnTo>
                      <a:pt x="20" y="34"/>
                    </a:lnTo>
                    <a:lnTo>
                      <a:pt x="20" y="34"/>
                    </a:lnTo>
                    <a:lnTo>
                      <a:pt x="20" y="34"/>
                    </a:lnTo>
                    <a:lnTo>
                      <a:pt x="20" y="34"/>
                    </a:lnTo>
                    <a:lnTo>
                      <a:pt x="20" y="34"/>
                    </a:lnTo>
                    <a:lnTo>
                      <a:pt x="19" y="34"/>
                    </a:lnTo>
                    <a:lnTo>
                      <a:pt x="19" y="34"/>
                    </a:lnTo>
                    <a:lnTo>
                      <a:pt x="19" y="34"/>
                    </a:lnTo>
                    <a:lnTo>
                      <a:pt x="19" y="34"/>
                    </a:lnTo>
                    <a:lnTo>
                      <a:pt x="17" y="34"/>
                    </a:lnTo>
                    <a:lnTo>
                      <a:pt x="17" y="34"/>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1" y="35"/>
                    </a:lnTo>
                    <a:lnTo>
                      <a:pt x="11" y="35"/>
                    </a:lnTo>
                    <a:lnTo>
                      <a:pt x="11" y="35"/>
                    </a:lnTo>
                    <a:lnTo>
                      <a:pt x="11" y="35"/>
                    </a:lnTo>
                    <a:lnTo>
                      <a:pt x="11" y="34"/>
                    </a:lnTo>
                    <a:lnTo>
                      <a:pt x="10" y="34"/>
                    </a:lnTo>
                    <a:lnTo>
                      <a:pt x="10" y="34"/>
                    </a:lnTo>
                    <a:lnTo>
                      <a:pt x="10" y="34"/>
                    </a:lnTo>
                    <a:lnTo>
                      <a:pt x="10" y="34"/>
                    </a:lnTo>
                    <a:lnTo>
                      <a:pt x="10" y="34"/>
                    </a:lnTo>
                    <a:lnTo>
                      <a:pt x="9" y="34"/>
                    </a:lnTo>
                    <a:lnTo>
                      <a:pt x="9" y="34"/>
                    </a:lnTo>
                    <a:lnTo>
                      <a:pt x="9" y="34"/>
                    </a:lnTo>
                    <a:lnTo>
                      <a:pt x="9" y="34"/>
                    </a:lnTo>
                    <a:lnTo>
                      <a:pt x="9" y="34"/>
                    </a:lnTo>
                    <a:lnTo>
                      <a:pt x="7" y="34"/>
                    </a:lnTo>
                    <a:lnTo>
                      <a:pt x="7" y="34"/>
                    </a:lnTo>
                    <a:lnTo>
                      <a:pt x="7" y="32"/>
                    </a:lnTo>
                    <a:lnTo>
                      <a:pt x="7" y="32"/>
                    </a:lnTo>
                    <a:lnTo>
                      <a:pt x="7" y="32"/>
                    </a:lnTo>
                    <a:lnTo>
                      <a:pt x="6" y="32"/>
                    </a:lnTo>
                    <a:lnTo>
                      <a:pt x="6" y="32"/>
                    </a:lnTo>
                    <a:lnTo>
                      <a:pt x="6" y="32"/>
                    </a:lnTo>
                    <a:lnTo>
                      <a:pt x="6" y="32"/>
                    </a:lnTo>
                    <a:lnTo>
                      <a:pt x="6" y="32"/>
                    </a:lnTo>
                    <a:lnTo>
                      <a:pt x="6" y="31"/>
                    </a:lnTo>
                    <a:lnTo>
                      <a:pt x="5" y="31"/>
                    </a:lnTo>
                    <a:lnTo>
                      <a:pt x="5" y="31"/>
                    </a:lnTo>
                    <a:lnTo>
                      <a:pt x="5" y="31"/>
                    </a:lnTo>
                    <a:lnTo>
                      <a:pt x="5" y="31"/>
                    </a:lnTo>
                    <a:lnTo>
                      <a:pt x="5" y="31"/>
                    </a:lnTo>
                    <a:lnTo>
                      <a:pt x="5" y="31"/>
                    </a:lnTo>
                    <a:lnTo>
                      <a:pt x="4" y="30"/>
                    </a:lnTo>
                    <a:lnTo>
                      <a:pt x="4" y="30"/>
                    </a:lnTo>
                    <a:lnTo>
                      <a:pt x="4" y="30"/>
                    </a:lnTo>
                    <a:lnTo>
                      <a:pt x="4" y="30"/>
                    </a:lnTo>
                    <a:lnTo>
                      <a:pt x="4" y="30"/>
                    </a:lnTo>
                    <a:lnTo>
                      <a:pt x="4" y="30"/>
                    </a:lnTo>
                    <a:lnTo>
                      <a:pt x="2" y="29"/>
                    </a:lnTo>
                    <a:lnTo>
                      <a:pt x="2" y="29"/>
                    </a:lnTo>
                    <a:lnTo>
                      <a:pt x="2" y="29"/>
                    </a:lnTo>
                    <a:lnTo>
                      <a:pt x="2" y="29"/>
                    </a:lnTo>
                    <a:lnTo>
                      <a:pt x="2" y="29"/>
                    </a:lnTo>
                    <a:lnTo>
                      <a:pt x="2" y="27"/>
                    </a:lnTo>
                    <a:lnTo>
                      <a:pt x="2" y="27"/>
                    </a:lnTo>
                    <a:lnTo>
                      <a:pt x="2" y="27"/>
                    </a:lnTo>
                    <a:lnTo>
                      <a:pt x="1" y="27"/>
                    </a:lnTo>
                    <a:lnTo>
                      <a:pt x="1" y="27"/>
                    </a:lnTo>
                    <a:lnTo>
                      <a:pt x="1" y="26"/>
                    </a:lnTo>
                    <a:lnTo>
                      <a:pt x="1" y="26"/>
                    </a:lnTo>
                    <a:lnTo>
                      <a:pt x="1" y="26"/>
                    </a:lnTo>
                    <a:lnTo>
                      <a:pt x="1" y="26"/>
                    </a:lnTo>
                    <a:lnTo>
                      <a:pt x="1" y="26"/>
                    </a:lnTo>
                    <a:lnTo>
                      <a:pt x="1" y="25"/>
                    </a:lnTo>
                    <a:lnTo>
                      <a:pt x="1" y="25"/>
                    </a:lnTo>
                    <a:lnTo>
                      <a:pt x="1" y="25"/>
                    </a:lnTo>
                    <a:lnTo>
                      <a:pt x="0" y="25"/>
                    </a:lnTo>
                    <a:lnTo>
                      <a:pt x="0" y="24"/>
                    </a:lnTo>
                    <a:lnTo>
                      <a:pt x="0" y="24"/>
                    </a:lnTo>
                    <a:lnTo>
                      <a:pt x="0" y="24"/>
                    </a:lnTo>
                    <a:lnTo>
                      <a:pt x="0" y="24"/>
                    </a:lnTo>
                    <a:lnTo>
                      <a:pt x="0" y="24"/>
                    </a:lnTo>
                    <a:lnTo>
                      <a:pt x="0" y="22"/>
                    </a:lnTo>
                    <a:lnTo>
                      <a:pt x="0" y="22"/>
                    </a:lnTo>
                    <a:lnTo>
                      <a:pt x="0" y="22"/>
                    </a:lnTo>
                    <a:lnTo>
                      <a:pt x="0" y="22"/>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7"/>
                    </a:lnTo>
                    <a:lnTo>
                      <a:pt x="0" y="17"/>
                    </a:lnTo>
                    <a:lnTo>
                      <a:pt x="0" y="17"/>
                    </a:lnTo>
                    <a:lnTo>
                      <a:pt x="0" y="17"/>
                    </a:lnTo>
                    <a:lnTo>
                      <a:pt x="0" y="16"/>
                    </a:lnTo>
                    <a:lnTo>
                      <a:pt x="0" y="16"/>
                    </a:lnTo>
                    <a:lnTo>
                      <a:pt x="0" y="16"/>
                    </a:lnTo>
                    <a:lnTo>
                      <a:pt x="0" y="16"/>
                    </a:lnTo>
                    <a:lnTo>
                      <a:pt x="0" y="15"/>
                    </a:lnTo>
                    <a:lnTo>
                      <a:pt x="0" y="15"/>
                    </a:lnTo>
                    <a:lnTo>
                      <a:pt x="0" y="15"/>
                    </a:lnTo>
                    <a:lnTo>
                      <a:pt x="0" y="15"/>
                    </a:lnTo>
                    <a:lnTo>
                      <a:pt x="0" y="14"/>
                    </a:lnTo>
                    <a:lnTo>
                      <a:pt x="0" y="14"/>
                    </a:lnTo>
                    <a:lnTo>
                      <a:pt x="0" y="14"/>
                    </a:lnTo>
                    <a:lnTo>
                      <a:pt x="0" y="14"/>
                    </a:lnTo>
                    <a:lnTo>
                      <a:pt x="0" y="14"/>
                    </a:lnTo>
                    <a:lnTo>
                      <a:pt x="0" y="12"/>
                    </a:lnTo>
                    <a:lnTo>
                      <a:pt x="0" y="12"/>
                    </a:lnTo>
                    <a:lnTo>
                      <a:pt x="0" y="12"/>
                    </a:lnTo>
                    <a:lnTo>
                      <a:pt x="0" y="12"/>
                    </a:lnTo>
                    <a:lnTo>
                      <a:pt x="0" y="11"/>
                    </a:lnTo>
                    <a:lnTo>
                      <a:pt x="0" y="11"/>
                    </a:lnTo>
                    <a:lnTo>
                      <a:pt x="1" y="11"/>
                    </a:lnTo>
                    <a:lnTo>
                      <a:pt x="1" y="11"/>
                    </a:lnTo>
                    <a:lnTo>
                      <a:pt x="1" y="10"/>
                    </a:lnTo>
                    <a:lnTo>
                      <a:pt x="1" y="10"/>
                    </a:lnTo>
                    <a:lnTo>
                      <a:pt x="1" y="10"/>
                    </a:lnTo>
                    <a:lnTo>
                      <a:pt x="1" y="10"/>
                    </a:lnTo>
                    <a:lnTo>
                      <a:pt x="1" y="9"/>
                    </a:lnTo>
                    <a:lnTo>
                      <a:pt x="1" y="9"/>
                    </a:lnTo>
                    <a:lnTo>
                      <a:pt x="1" y="9"/>
                    </a:lnTo>
                    <a:lnTo>
                      <a:pt x="1" y="9"/>
                    </a:lnTo>
                    <a:lnTo>
                      <a:pt x="2" y="9"/>
                    </a:lnTo>
                    <a:lnTo>
                      <a:pt x="2" y="7"/>
                    </a:lnTo>
                    <a:lnTo>
                      <a:pt x="2" y="7"/>
                    </a:lnTo>
                    <a:lnTo>
                      <a:pt x="2" y="7"/>
                    </a:lnTo>
                    <a:lnTo>
                      <a:pt x="2" y="7"/>
                    </a:lnTo>
                    <a:lnTo>
                      <a:pt x="2" y="7"/>
                    </a:lnTo>
                    <a:lnTo>
                      <a:pt x="2" y="6"/>
                    </a:lnTo>
                    <a:lnTo>
                      <a:pt x="2" y="6"/>
                    </a:lnTo>
                    <a:lnTo>
                      <a:pt x="4" y="6"/>
                    </a:lnTo>
                    <a:lnTo>
                      <a:pt x="4" y="6"/>
                    </a:lnTo>
                    <a:lnTo>
                      <a:pt x="4" y="6"/>
                    </a:lnTo>
                    <a:lnTo>
                      <a:pt x="4" y="5"/>
                    </a:lnTo>
                    <a:lnTo>
                      <a:pt x="4" y="5"/>
                    </a:lnTo>
                    <a:lnTo>
                      <a:pt x="4" y="5"/>
                    </a:lnTo>
                    <a:lnTo>
                      <a:pt x="4" y="5"/>
                    </a:lnTo>
                    <a:lnTo>
                      <a:pt x="5" y="5"/>
                    </a:lnTo>
                    <a:lnTo>
                      <a:pt x="5" y="5"/>
                    </a:lnTo>
                    <a:lnTo>
                      <a:pt x="5" y="4"/>
                    </a:lnTo>
                    <a:lnTo>
                      <a:pt x="5" y="4"/>
                    </a:lnTo>
                    <a:lnTo>
                      <a:pt x="5" y="4"/>
                    </a:lnTo>
                    <a:lnTo>
                      <a:pt x="5" y="4"/>
                    </a:lnTo>
                    <a:lnTo>
                      <a:pt x="6" y="4"/>
                    </a:lnTo>
                    <a:lnTo>
                      <a:pt x="6" y="4"/>
                    </a:lnTo>
                    <a:lnTo>
                      <a:pt x="6" y="2"/>
                    </a:lnTo>
                    <a:lnTo>
                      <a:pt x="6" y="2"/>
                    </a:lnTo>
                    <a:lnTo>
                      <a:pt x="6" y="2"/>
                    </a:lnTo>
                    <a:lnTo>
                      <a:pt x="7" y="2"/>
                    </a:lnTo>
                    <a:lnTo>
                      <a:pt x="7" y="2"/>
                    </a:lnTo>
                    <a:lnTo>
                      <a:pt x="7" y="2"/>
                    </a:lnTo>
                    <a:lnTo>
                      <a:pt x="7" y="2"/>
                    </a:lnTo>
                    <a:lnTo>
                      <a:pt x="7" y="1"/>
                    </a:lnTo>
                    <a:lnTo>
                      <a:pt x="9" y="1"/>
                    </a:lnTo>
                    <a:lnTo>
                      <a:pt x="9" y="1"/>
                    </a:lnTo>
                    <a:lnTo>
                      <a:pt x="9" y="1"/>
                    </a:lnTo>
                    <a:lnTo>
                      <a:pt x="9" y="1"/>
                    </a:lnTo>
                    <a:lnTo>
                      <a:pt x="9" y="1"/>
                    </a:lnTo>
                    <a:lnTo>
                      <a:pt x="10" y="1"/>
                    </a:lnTo>
                    <a:lnTo>
                      <a:pt x="10" y="1"/>
                    </a:lnTo>
                    <a:lnTo>
                      <a:pt x="10" y="1"/>
                    </a:lnTo>
                    <a:lnTo>
                      <a:pt x="10" y="0"/>
                    </a:lnTo>
                    <a:lnTo>
                      <a:pt x="10" y="0"/>
                    </a:lnTo>
                    <a:lnTo>
                      <a:pt x="11" y="0"/>
                    </a:lnTo>
                    <a:lnTo>
                      <a:pt x="11" y="0"/>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0"/>
                    </a:lnTo>
                    <a:lnTo>
                      <a:pt x="19" y="0"/>
                    </a:lnTo>
                    <a:lnTo>
                      <a:pt x="19" y="0"/>
                    </a:lnTo>
                    <a:lnTo>
                      <a:pt x="19" y="0"/>
                    </a:lnTo>
                    <a:lnTo>
                      <a:pt x="20" y="0"/>
                    </a:lnTo>
                    <a:lnTo>
                      <a:pt x="20" y="0"/>
                    </a:lnTo>
                    <a:lnTo>
                      <a:pt x="20" y="0"/>
                    </a:lnTo>
                    <a:lnTo>
                      <a:pt x="20" y="0"/>
                    </a:lnTo>
                    <a:lnTo>
                      <a:pt x="20" y="0"/>
                    </a:lnTo>
                    <a:lnTo>
                      <a:pt x="21" y="0"/>
                    </a:lnTo>
                    <a:lnTo>
                      <a:pt x="21" y="0"/>
                    </a:lnTo>
                    <a:lnTo>
                      <a:pt x="21" y="0"/>
                    </a:lnTo>
                    <a:lnTo>
                      <a:pt x="21" y="1"/>
                    </a:lnTo>
                    <a:lnTo>
                      <a:pt x="21" y="1"/>
                    </a:lnTo>
                    <a:lnTo>
                      <a:pt x="22" y="1"/>
                    </a:lnTo>
                    <a:lnTo>
                      <a:pt x="22" y="1"/>
                    </a:lnTo>
                    <a:lnTo>
                      <a:pt x="22" y="1"/>
                    </a:lnTo>
                    <a:lnTo>
                      <a:pt x="22" y="1"/>
                    </a:lnTo>
                    <a:lnTo>
                      <a:pt x="22" y="1"/>
                    </a:lnTo>
                    <a:lnTo>
                      <a:pt x="24" y="1"/>
                    </a:lnTo>
                    <a:lnTo>
                      <a:pt x="24" y="1"/>
                    </a:lnTo>
                    <a:lnTo>
                      <a:pt x="24" y="2"/>
                    </a:lnTo>
                    <a:lnTo>
                      <a:pt x="24" y="2"/>
                    </a:lnTo>
                    <a:lnTo>
                      <a:pt x="24" y="2"/>
                    </a:lnTo>
                    <a:lnTo>
                      <a:pt x="24" y="2"/>
                    </a:lnTo>
                    <a:lnTo>
                      <a:pt x="25" y="2"/>
                    </a:lnTo>
                    <a:lnTo>
                      <a:pt x="25" y="2"/>
                    </a:lnTo>
                    <a:lnTo>
                      <a:pt x="25" y="2"/>
                    </a:lnTo>
                    <a:lnTo>
                      <a:pt x="25" y="4"/>
                    </a:lnTo>
                    <a:lnTo>
                      <a:pt x="25" y="4"/>
                    </a:lnTo>
                    <a:lnTo>
                      <a:pt x="25" y="4"/>
                    </a:lnTo>
                    <a:lnTo>
                      <a:pt x="26" y="4"/>
                    </a:lnTo>
                    <a:lnTo>
                      <a:pt x="26" y="4"/>
                    </a:lnTo>
                    <a:lnTo>
                      <a:pt x="26" y="4"/>
                    </a:lnTo>
                    <a:lnTo>
                      <a:pt x="26" y="5"/>
                    </a:lnTo>
                    <a:lnTo>
                      <a:pt x="26" y="5"/>
                    </a:lnTo>
                    <a:lnTo>
                      <a:pt x="26" y="5"/>
                    </a:lnTo>
                    <a:lnTo>
                      <a:pt x="27" y="5"/>
                    </a:lnTo>
                    <a:lnTo>
                      <a:pt x="27" y="5"/>
                    </a:lnTo>
                    <a:lnTo>
                      <a:pt x="27" y="5"/>
                    </a:lnTo>
                    <a:lnTo>
                      <a:pt x="27" y="6"/>
                    </a:lnTo>
                    <a:lnTo>
                      <a:pt x="27" y="6"/>
                    </a:lnTo>
                    <a:lnTo>
                      <a:pt x="27" y="6"/>
                    </a:lnTo>
                    <a:lnTo>
                      <a:pt x="27" y="6"/>
                    </a:lnTo>
                    <a:lnTo>
                      <a:pt x="27" y="6"/>
                    </a:lnTo>
                    <a:lnTo>
                      <a:pt x="29" y="7"/>
                    </a:lnTo>
                    <a:lnTo>
                      <a:pt x="29" y="7"/>
                    </a:lnTo>
                    <a:lnTo>
                      <a:pt x="29" y="7"/>
                    </a:lnTo>
                    <a:lnTo>
                      <a:pt x="29" y="7"/>
                    </a:lnTo>
                    <a:lnTo>
                      <a:pt x="29" y="7"/>
                    </a:lnTo>
                    <a:lnTo>
                      <a:pt x="29" y="9"/>
                    </a:lnTo>
                    <a:lnTo>
                      <a:pt x="29" y="9"/>
                    </a:lnTo>
                    <a:lnTo>
                      <a:pt x="29" y="9"/>
                    </a:lnTo>
                    <a:lnTo>
                      <a:pt x="29" y="9"/>
                    </a:lnTo>
                    <a:lnTo>
                      <a:pt x="29" y="9"/>
                    </a:lnTo>
                    <a:lnTo>
                      <a:pt x="30" y="10"/>
                    </a:lnTo>
                    <a:lnTo>
                      <a:pt x="30" y="10"/>
                    </a:lnTo>
                    <a:lnTo>
                      <a:pt x="30" y="10"/>
                    </a:lnTo>
                    <a:lnTo>
                      <a:pt x="30" y="10"/>
                    </a:lnTo>
                    <a:lnTo>
                      <a:pt x="30" y="11"/>
                    </a:lnTo>
                    <a:lnTo>
                      <a:pt x="30" y="11"/>
                    </a:lnTo>
                    <a:lnTo>
                      <a:pt x="30" y="11"/>
                    </a:lnTo>
                    <a:lnTo>
                      <a:pt x="30" y="11"/>
                    </a:lnTo>
                    <a:lnTo>
                      <a:pt x="30" y="12"/>
                    </a:lnTo>
                    <a:lnTo>
                      <a:pt x="30" y="12"/>
                    </a:lnTo>
                    <a:lnTo>
                      <a:pt x="30" y="12"/>
                    </a:lnTo>
                    <a:lnTo>
                      <a:pt x="30" y="12"/>
                    </a:lnTo>
                    <a:lnTo>
                      <a:pt x="30" y="14"/>
                    </a:lnTo>
                    <a:lnTo>
                      <a:pt x="30" y="14"/>
                    </a:lnTo>
                    <a:lnTo>
                      <a:pt x="30" y="14"/>
                    </a:lnTo>
                    <a:lnTo>
                      <a:pt x="30" y="14"/>
                    </a:lnTo>
                    <a:lnTo>
                      <a:pt x="30" y="14"/>
                    </a:lnTo>
                    <a:lnTo>
                      <a:pt x="30" y="15"/>
                    </a:lnTo>
                    <a:lnTo>
                      <a:pt x="30" y="15"/>
                    </a:lnTo>
                    <a:lnTo>
                      <a:pt x="30" y="15"/>
                    </a:lnTo>
                    <a:lnTo>
                      <a:pt x="30" y="15"/>
                    </a:lnTo>
                    <a:lnTo>
                      <a:pt x="30" y="16"/>
                    </a:lnTo>
                    <a:lnTo>
                      <a:pt x="30" y="16"/>
                    </a:lnTo>
                    <a:lnTo>
                      <a:pt x="30" y="16"/>
                    </a:lnTo>
                    <a:lnTo>
                      <a:pt x="30" y="16"/>
                    </a:lnTo>
                    <a:lnTo>
                      <a:pt x="30" y="1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46" name="Freeform 176"/>
              <p:cNvSpPr>
                <a:spLocks/>
              </p:cNvSpPr>
              <p:nvPr/>
            </p:nvSpPr>
            <p:spPr bwMode="auto">
              <a:xfrm>
                <a:off x="2280" y="1966"/>
                <a:ext cx="31" cy="35"/>
              </a:xfrm>
              <a:custGeom>
                <a:avLst/>
                <a:gdLst>
                  <a:gd name="T0" fmla="*/ 31 w 31"/>
                  <a:gd name="T1" fmla="*/ 20 h 35"/>
                  <a:gd name="T2" fmla="*/ 30 w 31"/>
                  <a:gd name="T3" fmla="*/ 21 h 35"/>
                  <a:gd name="T4" fmla="*/ 30 w 31"/>
                  <a:gd name="T5" fmla="*/ 22 h 35"/>
                  <a:gd name="T6" fmla="*/ 29 w 31"/>
                  <a:gd name="T7" fmla="*/ 25 h 35"/>
                  <a:gd name="T8" fmla="*/ 29 w 31"/>
                  <a:gd name="T9" fmla="*/ 26 h 35"/>
                  <a:gd name="T10" fmla="*/ 28 w 31"/>
                  <a:gd name="T11" fmla="*/ 27 h 35"/>
                  <a:gd name="T12" fmla="*/ 26 w 31"/>
                  <a:gd name="T13" fmla="*/ 30 h 35"/>
                  <a:gd name="T14" fmla="*/ 25 w 31"/>
                  <a:gd name="T15" fmla="*/ 31 h 35"/>
                  <a:gd name="T16" fmla="*/ 24 w 31"/>
                  <a:gd name="T17" fmla="*/ 32 h 35"/>
                  <a:gd name="T18" fmla="*/ 23 w 31"/>
                  <a:gd name="T19" fmla="*/ 32 h 35"/>
                  <a:gd name="T20" fmla="*/ 20 w 31"/>
                  <a:gd name="T21" fmla="*/ 34 h 35"/>
                  <a:gd name="T22" fmla="*/ 19 w 31"/>
                  <a:gd name="T23" fmla="*/ 35 h 35"/>
                  <a:gd name="T24" fmla="*/ 18 w 31"/>
                  <a:gd name="T25" fmla="*/ 35 h 35"/>
                  <a:gd name="T26" fmla="*/ 16 w 31"/>
                  <a:gd name="T27" fmla="*/ 35 h 35"/>
                  <a:gd name="T28" fmla="*/ 14 w 31"/>
                  <a:gd name="T29" fmla="*/ 35 h 35"/>
                  <a:gd name="T30" fmla="*/ 13 w 31"/>
                  <a:gd name="T31" fmla="*/ 35 h 35"/>
                  <a:gd name="T32" fmla="*/ 11 w 31"/>
                  <a:gd name="T33" fmla="*/ 35 h 35"/>
                  <a:gd name="T34" fmla="*/ 10 w 31"/>
                  <a:gd name="T35" fmla="*/ 35 h 35"/>
                  <a:gd name="T36" fmla="*/ 8 w 31"/>
                  <a:gd name="T37" fmla="*/ 34 h 35"/>
                  <a:gd name="T38" fmla="*/ 6 w 31"/>
                  <a:gd name="T39" fmla="*/ 34 h 35"/>
                  <a:gd name="T40" fmla="*/ 5 w 31"/>
                  <a:gd name="T41" fmla="*/ 32 h 35"/>
                  <a:gd name="T42" fmla="*/ 4 w 31"/>
                  <a:gd name="T43" fmla="*/ 31 h 35"/>
                  <a:gd name="T44" fmla="*/ 4 w 31"/>
                  <a:gd name="T45" fmla="*/ 30 h 35"/>
                  <a:gd name="T46" fmla="*/ 3 w 31"/>
                  <a:gd name="T47" fmla="*/ 29 h 35"/>
                  <a:gd name="T48" fmla="*/ 1 w 31"/>
                  <a:gd name="T49" fmla="*/ 27 h 35"/>
                  <a:gd name="T50" fmla="*/ 1 w 31"/>
                  <a:gd name="T51" fmla="*/ 25 h 35"/>
                  <a:gd name="T52" fmla="*/ 1 w 31"/>
                  <a:gd name="T53" fmla="*/ 24 h 35"/>
                  <a:gd name="T54" fmla="*/ 0 w 31"/>
                  <a:gd name="T55" fmla="*/ 22 h 35"/>
                  <a:gd name="T56" fmla="*/ 0 w 31"/>
                  <a:gd name="T57" fmla="*/ 20 h 35"/>
                  <a:gd name="T58" fmla="*/ 1 w 31"/>
                  <a:gd name="T59" fmla="*/ 19 h 35"/>
                  <a:gd name="T60" fmla="*/ 1 w 31"/>
                  <a:gd name="T61" fmla="*/ 16 h 35"/>
                  <a:gd name="T62" fmla="*/ 1 w 31"/>
                  <a:gd name="T63" fmla="*/ 15 h 35"/>
                  <a:gd name="T64" fmla="*/ 3 w 31"/>
                  <a:gd name="T65" fmla="*/ 12 h 35"/>
                  <a:gd name="T66" fmla="*/ 3 w 31"/>
                  <a:gd name="T67" fmla="*/ 11 h 35"/>
                  <a:gd name="T68" fmla="*/ 4 w 31"/>
                  <a:gd name="T69" fmla="*/ 9 h 35"/>
                  <a:gd name="T70" fmla="*/ 5 w 31"/>
                  <a:gd name="T71" fmla="*/ 7 h 35"/>
                  <a:gd name="T72" fmla="*/ 6 w 31"/>
                  <a:gd name="T73" fmla="*/ 6 h 35"/>
                  <a:gd name="T74" fmla="*/ 8 w 31"/>
                  <a:gd name="T75" fmla="*/ 5 h 35"/>
                  <a:gd name="T76" fmla="*/ 9 w 31"/>
                  <a:gd name="T77" fmla="*/ 4 h 35"/>
                  <a:gd name="T78" fmla="*/ 10 w 31"/>
                  <a:gd name="T79" fmla="*/ 2 h 35"/>
                  <a:gd name="T80" fmla="*/ 11 w 31"/>
                  <a:gd name="T81" fmla="*/ 2 h 35"/>
                  <a:gd name="T82" fmla="*/ 13 w 31"/>
                  <a:gd name="T83" fmla="*/ 1 h 35"/>
                  <a:gd name="T84" fmla="*/ 15 w 31"/>
                  <a:gd name="T85" fmla="*/ 1 h 35"/>
                  <a:gd name="T86" fmla="*/ 16 w 31"/>
                  <a:gd name="T87" fmla="*/ 0 h 35"/>
                  <a:gd name="T88" fmla="*/ 18 w 31"/>
                  <a:gd name="T89" fmla="*/ 0 h 35"/>
                  <a:gd name="T90" fmla="*/ 19 w 31"/>
                  <a:gd name="T91" fmla="*/ 0 h 35"/>
                  <a:gd name="T92" fmla="*/ 21 w 31"/>
                  <a:gd name="T93" fmla="*/ 0 h 35"/>
                  <a:gd name="T94" fmla="*/ 23 w 31"/>
                  <a:gd name="T95" fmla="*/ 1 h 35"/>
                  <a:gd name="T96" fmla="*/ 24 w 31"/>
                  <a:gd name="T97" fmla="*/ 1 h 35"/>
                  <a:gd name="T98" fmla="*/ 25 w 31"/>
                  <a:gd name="T99" fmla="*/ 2 h 35"/>
                  <a:gd name="T100" fmla="*/ 26 w 31"/>
                  <a:gd name="T101" fmla="*/ 4 h 35"/>
                  <a:gd name="T102" fmla="*/ 28 w 31"/>
                  <a:gd name="T103" fmla="*/ 5 h 35"/>
                  <a:gd name="T104" fmla="*/ 29 w 31"/>
                  <a:gd name="T105" fmla="*/ 6 h 35"/>
                  <a:gd name="T106" fmla="*/ 29 w 31"/>
                  <a:gd name="T107" fmla="*/ 7 h 35"/>
                  <a:gd name="T108" fmla="*/ 30 w 31"/>
                  <a:gd name="T109" fmla="*/ 9 h 35"/>
                  <a:gd name="T110" fmla="*/ 30 w 31"/>
                  <a:gd name="T111" fmla="*/ 10 h 35"/>
                  <a:gd name="T112" fmla="*/ 31 w 31"/>
                  <a:gd name="T113" fmla="*/ 12 h 35"/>
                  <a:gd name="T114" fmla="*/ 31 w 31"/>
                  <a:gd name="T115" fmla="*/ 14 h 35"/>
                  <a:gd name="T116" fmla="*/ 31 w 31"/>
                  <a:gd name="T117" fmla="*/ 16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7"/>
                    </a:moveTo>
                    <a:lnTo>
                      <a:pt x="31" y="19"/>
                    </a:lnTo>
                    <a:lnTo>
                      <a:pt x="31" y="19"/>
                    </a:lnTo>
                    <a:lnTo>
                      <a:pt x="31" y="19"/>
                    </a:lnTo>
                    <a:lnTo>
                      <a:pt x="31" y="19"/>
                    </a:lnTo>
                    <a:lnTo>
                      <a:pt x="31" y="20"/>
                    </a:lnTo>
                    <a:lnTo>
                      <a:pt x="31" y="20"/>
                    </a:lnTo>
                    <a:lnTo>
                      <a:pt x="31" y="20"/>
                    </a:lnTo>
                    <a:lnTo>
                      <a:pt x="31" y="20"/>
                    </a:lnTo>
                    <a:lnTo>
                      <a:pt x="30" y="21"/>
                    </a:lnTo>
                    <a:lnTo>
                      <a:pt x="30" y="21"/>
                    </a:lnTo>
                    <a:lnTo>
                      <a:pt x="30" y="21"/>
                    </a:lnTo>
                    <a:lnTo>
                      <a:pt x="30" y="21"/>
                    </a:lnTo>
                    <a:lnTo>
                      <a:pt x="30" y="22"/>
                    </a:lnTo>
                    <a:lnTo>
                      <a:pt x="30" y="22"/>
                    </a:lnTo>
                    <a:lnTo>
                      <a:pt x="30" y="22"/>
                    </a:lnTo>
                    <a:lnTo>
                      <a:pt x="30" y="22"/>
                    </a:lnTo>
                    <a:lnTo>
                      <a:pt x="30" y="22"/>
                    </a:lnTo>
                    <a:lnTo>
                      <a:pt x="30" y="24"/>
                    </a:lnTo>
                    <a:lnTo>
                      <a:pt x="30" y="24"/>
                    </a:lnTo>
                    <a:lnTo>
                      <a:pt x="30" y="24"/>
                    </a:lnTo>
                    <a:lnTo>
                      <a:pt x="29" y="24"/>
                    </a:lnTo>
                    <a:lnTo>
                      <a:pt x="29" y="25"/>
                    </a:lnTo>
                    <a:lnTo>
                      <a:pt x="29" y="25"/>
                    </a:lnTo>
                    <a:lnTo>
                      <a:pt x="29" y="25"/>
                    </a:lnTo>
                    <a:lnTo>
                      <a:pt x="29" y="25"/>
                    </a:lnTo>
                    <a:lnTo>
                      <a:pt x="29" y="26"/>
                    </a:lnTo>
                    <a:lnTo>
                      <a:pt x="29" y="26"/>
                    </a:lnTo>
                    <a:lnTo>
                      <a:pt x="29" y="26"/>
                    </a:lnTo>
                    <a:lnTo>
                      <a:pt x="29" y="26"/>
                    </a:lnTo>
                    <a:lnTo>
                      <a:pt x="28" y="26"/>
                    </a:lnTo>
                    <a:lnTo>
                      <a:pt x="28" y="27"/>
                    </a:lnTo>
                    <a:lnTo>
                      <a:pt x="28" y="27"/>
                    </a:lnTo>
                    <a:lnTo>
                      <a:pt x="28" y="27"/>
                    </a:lnTo>
                    <a:lnTo>
                      <a:pt x="28" y="27"/>
                    </a:lnTo>
                    <a:lnTo>
                      <a:pt x="28" y="27"/>
                    </a:lnTo>
                    <a:lnTo>
                      <a:pt x="28" y="29"/>
                    </a:lnTo>
                    <a:lnTo>
                      <a:pt x="26" y="29"/>
                    </a:lnTo>
                    <a:lnTo>
                      <a:pt x="26" y="29"/>
                    </a:lnTo>
                    <a:lnTo>
                      <a:pt x="26" y="29"/>
                    </a:lnTo>
                    <a:lnTo>
                      <a:pt x="26" y="29"/>
                    </a:lnTo>
                    <a:lnTo>
                      <a:pt x="26" y="30"/>
                    </a:lnTo>
                    <a:lnTo>
                      <a:pt x="26" y="30"/>
                    </a:lnTo>
                    <a:lnTo>
                      <a:pt x="25" y="30"/>
                    </a:lnTo>
                    <a:lnTo>
                      <a:pt x="25" y="30"/>
                    </a:lnTo>
                    <a:lnTo>
                      <a:pt x="25" y="30"/>
                    </a:lnTo>
                    <a:lnTo>
                      <a:pt x="25" y="31"/>
                    </a:lnTo>
                    <a:lnTo>
                      <a:pt x="25" y="31"/>
                    </a:lnTo>
                    <a:lnTo>
                      <a:pt x="25" y="31"/>
                    </a:lnTo>
                    <a:lnTo>
                      <a:pt x="24" y="31"/>
                    </a:lnTo>
                    <a:lnTo>
                      <a:pt x="24" y="31"/>
                    </a:lnTo>
                    <a:lnTo>
                      <a:pt x="24" y="31"/>
                    </a:lnTo>
                    <a:lnTo>
                      <a:pt x="24" y="31"/>
                    </a:lnTo>
                    <a:lnTo>
                      <a:pt x="24" y="32"/>
                    </a:lnTo>
                    <a:lnTo>
                      <a:pt x="24" y="32"/>
                    </a:lnTo>
                    <a:lnTo>
                      <a:pt x="23" y="32"/>
                    </a:lnTo>
                    <a:lnTo>
                      <a:pt x="23" y="32"/>
                    </a:lnTo>
                    <a:lnTo>
                      <a:pt x="23" y="32"/>
                    </a:lnTo>
                    <a:lnTo>
                      <a:pt x="23" y="32"/>
                    </a:lnTo>
                    <a:lnTo>
                      <a:pt x="23" y="32"/>
                    </a:lnTo>
                    <a:lnTo>
                      <a:pt x="21" y="34"/>
                    </a:lnTo>
                    <a:lnTo>
                      <a:pt x="21" y="34"/>
                    </a:lnTo>
                    <a:lnTo>
                      <a:pt x="21" y="34"/>
                    </a:lnTo>
                    <a:lnTo>
                      <a:pt x="21" y="34"/>
                    </a:lnTo>
                    <a:lnTo>
                      <a:pt x="21" y="34"/>
                    </a:lnTo>
                    <a:lnTo>
                      <a:pt x="20" y="34"/>
                    </a:lnTo>
                    <a:lnTo>
                      <a:pt x="20" y="34"/>
                    </a:lnTo>
                    <a:lnTo>
                      <a:pt x="20" y="34"/>
                    </a:lnTo>
                    <a:lnTo>
                      <a:pt x="20" y="34"/>
                    </a:lnTo>
                    <a:lnTo>
                      <a:pt x="20" y="35"/>
                    </a:lnTo>
                    <a:lnTo>
                      <a:pt x="19" y="35"/>
                    </a:lnTo>
                    <a:lnTo>
                      <a:pt x="19" y="35"/>
                    </a:lnTo>
                    <a:lnTo>
                      <a:pt x="19" y="35"/>
                    </a:lnTo>
                    <a:lnTo>
                      <a:pt x="19" y="35"/>
                    </a:lnTo>
                    <a:lnTo>
                      <a:pt x="19" y="35"/>
                    </a:lnTo>
                    <a:lnTo>
                      <a:pt x="18" y="35"/>
                    </a:lnTo>
                    <a:lnTo>
                      <a:pt x="18" y="35"/>
                    </a:lnTo>
                    <a:lnTo>
                      <a:pt x="18" y="35"/>
                    </a:lnTo>
                    <a:lnTo>
                      <a:pt x="18" y="35"/>
                    </a:lnTo>
                    <a:lnTo>
                      <a:pt x="16"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3" y="35"/>
                    </a:lnTo>
                    <a:lnTo>
                      <a:pt x="13" y="35"/>
                    </a:lnTo>
                    <a:lnTo>
                      <a:pt x="13" y="35"/>
                    </a:lnTo>
                    <a:lnTo>
                      <a:pt x="13" y="35"/>
                    </a:lnTo>
                    <a:lnTo>
                      <a:pt x="13" y="35"/>
                    </a:lnTo>
                    <a:lnTo>
                      <a:pt x="11" y="35"/>
                    </a:lnTo>
                    <a:lnTo>
                      <a:pt x="11" y="35"/>
                    </a:lnTo>
                    <a:lnTo>
                      <a:pt x="11" y="35"/>
                    </a:lnTo>
                    <a:lnTo>
                      <a:pt x="11" y="35"/>
                    </a:lnTo>
                    <a:lnTo>
                      <a:pt x="11" y="35"/>
                    </a:lnTo>
                    <a:lnTo>
                      <a:pt x="10" y="35"/>
                    </a:lnTo>
                    <a:lnTo>
                      <a:pt x="10" y="35"/>
                    </a:lnTo>
                    <a:lnTo>
                      <a:pt x="10" y="35"/>
                    </a:lnTo>
                    <a:lnTo>
                      <a:pt x="10" y="35"/>
                    </a:lnTo>
                    <a:lnTo>
                      <a:pt x="10" y="35"/>
                    </a:lnTo>
                    <a:lnTo>
                      <a:pt x="9" y="35"/>
                    </a:lnTo>
                    <a:lnTo>
                      <a:pt x="9" y="35"/>
                    </a:lnTo>
                    <a:lnTo>
                      <a:pt x="9" y="35"/>
                    </a:lnTo>
                    <a:lnTo>
                      <a:pt x="9" y="35"/>
                    </a:lnTo>
                    <a:lnTo>
                      <a:pt x="9" y="34"/>
                    </a:lnTo>
                    <a:lnTo>
                      <a:pt x="8" y="34"/>
                    </a:lnTo>
                    <a:lnTo>
                      <a:pt x="8" y="34"/>
                    </a:lnTo>
                    <a:lnTo>
                      <a:pt x="8" y="34"/>
                    </a:lnTo>
                    <a:lnTo>
                      <a:pt x="8" y="34"/>
                    </a:lnTo>
                    <a:lnTo>
                      <a:pt x="8" y="34"/>
                    </a:lnTo>
                    <a:lnTo>
                      <a:pt x="8" y="34"/>
                    </a:lnTo>
                    <a:lnTo>
                      <a:pt x="6" y="34"/>
                    </a:lnTo>
                    <a:lnTo>
                      <a:pt x="6" y="34"/>
                    </a:lnTo>
                    <a:lnTo>
                      <a:pt x="6" y="32"/>
                    </a:lnTo>
                    <a:lnTo>
                      <a:pt x="6" y="32"/>
                    </a:lnTo>
                    <a:lnTo>
                      <a:pt x="6" y="32"/>
                    </a:lnTo>
                    <a:lnTo>
                      <a:pt x="6" y="32"/>
                    </a:lnTo>
                    <a:lnTo>
                      <a:pt x="5" y="32"/>
                    </a:lnTo>
                    <a:lnTo>
                      <a:pt x="5" y="32"/>
                    </a:lnTo>
                    <a:lnTo>
                      <a:pt x="5" y="32"/>
                    </a:lnTo>
                    <a:lnTo>
                      <a:pt x="5" y="31"/>
                    </a:lnTo>
                    <a:lnTo>
                      <a:pt x="5" y="31"/>
                    </a:lnTo>
                    <a:lnTo>
                      <a:pt x="5" y="31"/>
                    </a:lnTo>
                    <a:lnTo>
                      <a:pt x="4" y="31"/>
                    </a:lnTo>
                    <a:lnTo>
                      <a:pt x="4" y="31"/>
                    </a:lnTo>
                    <a:lnTo>
                      <a:pt x="4" y="31"/>
                    </a:lnTo>
                    <a:lnTo>
                      <a:pt x="4" y="31"/>
                    </a:lnTo>
                    <a:lnTo>
                      <a:pt x="4" y="30"/>
                    </a:lnTo>
                    <a:lnTo>
                      <a:pt x="4" y="30"/>
                    </a:lnTo>
                    <a:lnTo>
                      <a:pt x="4" y="30"/>
                    </a:lnTo>
                    <a:lnTo>
                      <a:pt x="4" y="30"/>
                    </a:lnTo>
                    <a:lnTo>
                      <a:pt x="3" y="30"/>
                    </a:lnTo>
                    <a:lnTo>
                      <a:pt x="3" y="29"/>
                    </a:lnTo>
                    <a:lnTo>
                      <a:pt x="3" y="29"/>
                    </a:lnTo>
                    <a:lnTo>
                      <a:pt x="3" y="29"/>
                    </a:lnTo>
                    <a:lnTo>
                      <a:pt x="3" y="29"/>
                    </a:lnTo>
                    <a:lnTo>
                      <a:pt x="3" y="29"/>
                    </a:lnTo>
                    <a:lnTo>
                      <a:pt x="3" y="27"/>
                    </a:lnTo>
                    <a:lnTo>
                      <a:pt x="3" y="27"/>
                    </a:lnTo>
                    <a:lnTo>
                      <a:pt x="3" y="27"/>
                    </a:lnTo>
                    <a:lnTo>
                      <a:pt x="3" y="27"/>
                    </a:lnTo>
                    <a:lnTo>
                      <a:pt x="1" y="27"/>
                    </a:lnTo>
                    <a:lnTo>
                      <a:pt x="1" y="26"/>
                    </a:lnTo>
                    <a:lnTo>
                      <a:pt x="1" y="26"/>
                    </a:lnTo>
                    <a:lnTo>
                      <a:pt x="1" y="26"/>
                    </a:lnTo>
                    <a:lnTo>
                      <a:pt x="1" y="26"/>
                    </a:lnTo>
                    <a:lnTo>
                      <a:pt x="1" y="26"/>
                    </a:lnTo>
                    <a:lnTo>
                      <a:pt x="1" y="25"/>
                    </a:lnTo>
                    <a:lnTo>
                      <a:pt x="1" y="25"/>
                    </a:lnTo>
                    <a:lnTo>
                      <a:pt x="1" y="25"/>
                    </a:lnTo>
                    <a:lnTo>
                      <a:pt x="1" y="25"/>
                    </a:lnTo>
                    <a:lnTo>
                      <a:pt x="1" y="24"/>
                    </a:lnTo>
                    <a:lnTo>
                      <a:pt x="1" y="24"/>
                    </a:lnTo>
                    <a:lnTo>
                      <a:pt x="1" y="24"/>
                    </a:lnTo>
                    <a:lnTo>
                      <a:pt x="1" y="24"/>
                    </a:lnTo>
                    <a:lnTo>
                      <a:pt x="1" y="22"/>
                    </a:lnTo>
                    <a:lnTo>
                      <a:pt x="1" y="22"/>
                    </a:lnTo>
                    <a:lnTo>
                      <a:pt x="1" y="22"/>
                    </a:lnTo>
                    <a:lnTo>
                      <a:pt x="1" y="22"/>
                    </a:lnTo>
                    <a:lnTo>
                      <a:pt x="0" y="22"/>
                    </a:lnTo>
                    <a:lnTo>
                      <a:pt x="0" y="21"/>
                    </a:lnTo>
                    <a:lnTo>
                      <a:pt x="0" y="21"/>
                    </a:lnTo>
                    <a:lnTo>
                      <a:pt x="0" y="21"/>
                    </a:lnTo>
                    <a:lnTo>
                      <a:pt x="0" y="21"/>
                    </a:lnTo>
                    <a:lnTo>
                      <a:pt x="0" y="20"/>
                    </a:lnTo>
                    <a:lnTo>
                      <a:pt x="0" y="20"/>
                    </a:lnTo>
                    <a:lnTo>
                      <a:pt x="0" y="20"/>
                    </a:lnTo>
                    <a:lnTo>
                      <a:pt x="0" y="20"/>
                    </a:lnTo>
                    <a:lnTo>
                      <a:pt x="0" y="19"/>
                    </a:lnTo>
                    <a:lnTo>
                      <a:pt x="0" y="19"/>
                    </a:lnTo>
                    <a:lnTo>
                      <a:pt x="1" y="19"/>
                    </a:lnTo>
                    <a:lnTo>
                      <a:pt x="1" y="19"/>
                    </a:lnTo>
                    <a:lnTo>
                      <a:pt x="1" y="17"/>
                    </a:lnTo>
                    <a:lnTo>
                      <a:pt x="1" y="17"/>
                    </a:lnTo>
                    <a:lnTo>
                      <a:pt x="1" y="17"/>
                    </a:lnTo>
                    <a:lnTo>
                      <a:pt x="1" y="17"/>
                    </a:lnTo>
                    <a:lnTo>
                      <a:pt x="1" y="16"/>
                    </a:lnTo>
                    <a:lnTo>
                      <a:pt x="1" y="16"/>
                    </a:lnTo>
                    <a:lnTo>
                      <a:pt x="1" y="16"/>
                    </a:lnTo>
                    <a:lnTo>
                      <a:pt x="1" y="16"/>
                    </a:lnTo>
                    <a:lnTo>
                      <a:pt x="1" y="15"/>
                    </a:lnTo>
                    <a:lnTo>
                      <a:pt x="1" y="15"/>
                    </a:lnTo>
                    <a:lnTo>
                      <a:pt x="1" y="15"/>
                    </a:lnTo>
                    <a:lnTo>
                      <a:pt x="1" y="15"/>
                    </a:lnTo>
                    <a:lnTo>
                      <a:pt x="1" y="14"/>
                    </a:lnTo>
                    <a:lnTo>
                      <a:pt x="1" y="14"/>
                    </a:lnTo>
                    <a:lnTo>
                      <a:pt x="1" y="14"/>
                    </a:lnTo>
                    <a:lnTo>
                      <a:pt x="1" y="14"/>
                    </a:lnTo>
                    <a:lnTo>
                      <a:pt x="1" y="12"/>
                    </a:lnTo>
                    <a:lnTo>
                      <a:pt x="3" y="12"/>
                    </a:lnTo>
                    <a:lnTo>
                      <a:pt x="3" y="12"/>
                    </a:lnTo>
                    <a:lnTo>
                      <a:pt x="3" y="12"/>
                    </a:lnTo>
                    <a:lnTo>
                      <a:pt x="3" y="12"/>
                    </a:lnTo>
                    <a:lnTo>
                      <a:pt x="3" y="11"/>
                    </a:lnTo>
                    <a:lnTo>
                      <a:pt x="3" y="11"/>
                    </a:lnTo>
                    <a:lnTo>
                      <a:pt x="3" y="11"/>
                    </a:lnTo>
                    <a:lnTo>
                      <a:pt x="3" y="11"/>
                    </a:lnTo>
                    <a:lnTo>
                      <a:pt x="3" y="10"/>
                    </a:lnTo>
                    <a:lnTo>
                      <a:pt x="4" y="10"/>
                    </a:lnTo>
                    <a:lnTo>
                      <a:pt x="4" y="10"/>
                    </a:lnTo>
                    <a:lnTo>
                      <a:pt x="4" y="10"/>
                    </a:lnTo>
                    <a:lnTo>
                      <a:pt x="4" y="9"/>
                    </a:lnTo>
                    <a:lnTo>
                      <a:pt x="4" y="9"/>
                    </a:lnTo>
                    <a:lnTo>
                      <a:pt x="4" y="9"/>
                    </a:lnTo>
                    <a:lnTo>
                      <a:pt x="4" y="9"/>
                    </a:lnTo>
                    <a:lnTo>
                      <a:pt x="4" y="9"/>
                    </a:lnTo>
                    <a:lnTo>
                      <a:pt x="5" y="7"/>
                    </a:lnTo>
                    <a:lnTo>
                      <a:pt x="5" y="7"/>
                    </a:lnTo>
                    <a:lnTo>
                      <a:pt x="5" y="7"/>
                    </a:lnTo>
                    <a:lnTo>
                      <a:pt x="5" y="7"/>
                    </a:lnTo>
                    <a:lnTo>
                      <a:pt x="5" y="7"/>
                    </a:lnTo>
                    <a:lnTo>
                      <a:pt x="5" y="6"/>
                    </a:lnTo>
                    <a:lnTo>
                      <a:pt x="5" y="6"/>
                    </a:lnTo>
                    <a:lnTo>
                      <a:pt x="6" y="6"/>
                    </a:lnTo>
                    <a:lnTo>
                      <a:pt x="6" y="6"/>
                    </a:lnTo>
                    <a:lnTo>
                      <a:pt x="6" y="6"/>
                    </a:lnTo>
                    <a:lnTo>
                      <a:pt x="6" y="6"/>
                    </a:lnTo>
                    <a:lnTo>
                      <a:pt x="6" y="5"/>
                    </a:lnTo>
                    <a:lnTo>
                      <a:pt x="6" y="5"/>
                    </a:lnTo>
                    <a:lnTo>
                      <a:pt x="8" y="5"/>
                    </a:lnTo>
                    <a:lnTo>
                      <a:pt x="8" y="5"/>
                    </a:lnTo>
                    <a:lnTo>
                      <a:pt x="8" y="5"/>
                    </a:lnTo>
                    <a:lnTo>
                      <a:pt x="8" y="5"/>
                    </a:lnTo>
                    <a:lnTo>
                      <a:pt x="8" y="4"/>
                    </a:lnTo>
                    <a:lnTo>
                      <a:pt x="9" y="4"/>
                    </a:lnTo>
                    <a:lnTo>
                      <a:pt x="9" y="4"/>
                    </a:lnTo>
                    <a:lnTo>
                      <a:pt x="9" y="4"/>
                    </a:lnTo>
                    <a:lnTo>
                      <a:pt x="9" y="4"/>
                    </a:lnTo>
                    <a:lnTo>
                      <a:pt x="9" y="4"/>
                    </a:lnTo>
                    <a:lnTo>
                      <a:pt x="10" y="2"/>
                    </a:lnTo>
                    <a:lnTo>
                      <a:pt x="10" y="2"/>
                    </a:lnTo>
                    <a:lnTo>
                      <a:pt x="10" y="2"/>
                    </a:lnTo>
                    <a:lnTo>
                      <a:pt x="10" y="2"/>
                    </a:lnTo>
                    <a:lnTo>
                      <a:pt x="10" y="2"/>
                    </a:lnTo>
                    <a:lnTo>
                      <a:pt x="11" y="2"/>
                    </a:lnTo>
                    <a:lnTo>
                      <a:pt x="11" y="2"/>
                    </a:lnTo>
                    <a:lnTo>
                      <a:pt x="11" y="2"/>
                    </a:lnTo>
                    <a:lnTo>
                      <a:pt x="11" y="2"/>
                    </a:lnTo>
                    <a:lnTo>
                      <a:pt x="11" y="1"/>
                    </a:lnTo>
                    <a:lnTo>
                      <a:pt x="13" y="1"/>
                    </a:lnTo>
                    <a:lnTo>
                      <a:pt x="13" y="1"/>
                    </a:lnTo>
                    <a:lnTo>
                      <a:pt x="13" y="1"/>
                    </a:lnTo>
                    <a:lnTo>
                      <a:pt x="13" y="1"/>
                    </a:lnTo>
                    <a:lnTo>
                      <a:pt x="13" y="1"/>
                    </a:lnTo>
                    <a:lnTo>
                      <a:pt x="14" y="1"/>
                    </a:lnTo>
                    <a:lnTo>
                      <a:pt x="14" y="1"/>
                    </a:lnTo>
                    <a:lnTo>
                      <a:pt x="14" y="1"/>
                    </a:lnTo>
                    <a:lnTo>
                      <a:pt x="14" y="1"/>
                    </a:lnTo>
                    <a:lnTo>
                      <a:pt x="14" y="1"/>
                    </a:lnTo>
                    <a:lnTo>
                      <a:pt x="15" y="1"/>
                    </a:lnTo>
                    <a:lnTo>
                      <a:pt x="15" y="1"/>
                    </a:lnTo>
                    <a:lnTo>
                      <a:pt x="15" y="0"/>
                    </a:lnTo>
                    <a:lnTo>
                      <a:pt x="15" y="0"/>
                    </a:lnTo>
                    <a:lnTo>
                      <a:pt x="15"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19" y="0"/>
                    </a:lnTo>
                    <a:lnTo>
                      <a:pt x="20" y="0"/>
                    </a:lnTo>
                    <a:lnTo>
                      <a:pt x="20" y="0"/>
                    </a:lnTo>
                    <a:lnTo>
                      <a:pt x="20" y="0"/>
                    </a:lnTo>
                    <a:lnTo>
                      <a:pt x="20" y="0"/>
                    </a:lnTo>
                    <a:lnTo>
                      <a:pt x="20" y="0"/>
                    </a:lnTo>
                    <a:lnTo>
                      <a:pt x="21" y="0"/>
                    </a:lnTo>
                    <a:lnTo>
                      <a:pt x="21" y="1"/>
                    </a:lnTo>
                    <a:lnTo>
                      <a:pt x="21" y="1"/>
                    </a:lnTo>
                    <a:lnTo>
                      <a:pt x="21" y="1"/>
                    </a:lnTo>
                    <a:lnTo>
                      <a:pt x="21" y="1"/>
                    </a:lnTo>
                    <a:lnTo>
                      <a:pt x="23" y="1"/>
                    </a:lnTo>
                    <a:lnTo>
                      <a:pt x="23" y="1"/>
                    </a:lnTo>
                    <a:lnTo>
                      <a:pt x="23" y="1"/>
                    </a:lnTo>
                    <a:lnTo>
                      <a:pt x="23" y="1"/>
                    </a:lnTo>
                    <a:lnTo>
                      <a:pt x="23" y="1"/>
                    </a:lnTo>
                    <a:lnTo>
                      <a:pt x="24" y="1"/>
                    </a:lnTo>
                    <a:lnTo>
                      <a:pt x="24" y="1"/>
                    </a:lnTo>
                    <a:lnTo>
                      <a:pt x="24" y="1"/>
                    </a:lnTo>
                    <a:lnTo>
                      <a:pt x="24" y="1"/>
                    </a:lnTo>
                    <a:lnTo>
                      <a:pt x="24" y="2"/>
                    </a:lnTo>
                    <a:lnTo>
                      <a:pt x="25" y="2"/>
                    </a:lnTo>
                    <a:lnTo>
                      <a:pt x="25" y="2"/>
                    </a:lnTo>
                    <a:lnTo>
                      <a:pt x="25" y="2"/>
                    </a:lnTo>
                    <a:lnTo>
                      <a:pt x="25" y="2"/>
                    </a:lnTo>
                    <a:lnTo>
                      <a:pt x="25" y="2"/>
                    </a:lnTo>
                    <a:lnTo>
                      <a:pt x="25" y="2"/>
                    </a:lnTo>
                    <a:lnTo>
                      <a:pt x="26" y="2"/>
                    </a:lnTo>
                    <a:lnTo>
                      <a:pt x="26" y="2"/>
                    </a:lnTo>
                    <a:lnTo>
                      <a:pt x="26" y="4"/>
                    </a:lnTo>
                    <a:lnTo>
                      <a:pt x="26" y="4"/>
                    </a:lnTo>
                    <a:lnTo>
                      <a:pt x="26" y="4"/>
                    </a:lnTo>
                    <a:lnTo>
                      <a:pt x="26" y="4"/>
                    </a:lnTo>
                    <a:lnTo>
                      <a:pt x="28" y="4"/>
                    </a:lnTo>
                    <a:lnTo>
                      <a:pt x="28" y="4"/>
                    </a:lnTo>
                    <a:lnTo>
                      <a:pt x="28" y="5"/>
                    </a:lnTo>
                    <a:lnTo>
                      <a:pt x="28" y="5"/>
                    </a:lnTo>
                    <a:lnTo>
                      <a:pt x="28" y="5"/>
                    </a:lnTo>
                    <a:lnTo>
                      <a:pt x="28" y="5"/>
                    </a:lnTo>
                    <a:lnTo>
                      <a:pt x="28" y="5"/>
                    </a:lnTo>
                    <a:lnTo>
                      <a:pt x="28" y="5"/>
                    </a:lnTo>
                    <a:lnTo>
                      <a:pt x="29" y="6"/>
                    </a:lnTo>
                    <a:lnTo>
                      <a:pt x="29" y="6"/>
                    </a:lnTo>
                    <a:lnTo>
                      <a:pt x="29" y="6"/>
                    </a:lnTo>
                    <a:lnTo>
                      <a:pt x="29" y="6"/>
                    </a:lnTo>
                    <a:lnTo>
                      <a:pt x="29" y="6"/>
                    </a:lnTo>
                    <a:lnTo>
                      <a:pt x="29" y="6"/>
                    </a:lnTo>
                    <a:lnTo>
                      <a:pt x="29" y="7"/>
                    </a:lnTo>
                    <a:lnTo>
                      <a:pt x="29" y="7"/>
                    </a:lnTo>
                    <a:lnTo>
                      <a:pt x="30" y="7"/>
                    </a:lnTo>
                    <a:lnTo>
                      <a:pt x="30" y="7"/>
                    </a:lnTo>
                    <a:lnTo>
                      <a:pt x="30" y="7"/>
                    </a:lnTo>
                    <a:lnTo>
                      <a:pt x="30" y="9"/>
                    </a:lnTo>
                    <a:lnTo>
                      <a:pt x="30" y="9"/>
                    </a:lnTo>
                    <a:lnTo>
                      <a:pt x="30" y="9"/>
                    </a:lnTo>
                    <a:lnTo>
                      <a:pt x="30" y="9"/>
                    </a:lnTo>
                    <a:lnTo>
                      <a:pt x="30" y="9"/>
                    </a:lnTo>
                    <a:lnTo>
                      <a:pt x="30" y="10"/>
                    </a:lnTo>
                    <a:lnTo>
                      <a:pt x="30" y="10"/>
                    </a:lnTo>
                    <a:lnTo>
                      <a:pt x="30" y="10"/>
                    </a:lnTo>
                    <a:lnTo>
                      <a:pt x="30" y="10"/>
                    </a:lnTo>
                    <a:lnTo>
                      <a:pt x="30" y="11"/>
                    </a:lnTo>
                    <a:lnTo>
                      <a:pt x="31" y="11"/>
                    </a:lnTo>
                    <a:lnTo>
                      <a:pt x="31" y="11"/>
                    </a:lnTo>
                    <a:lnTo>
                      <a:pt x="31" y="11"/>
                    </a:lnTo>
                    <a:lnTo>
                      <a:pt x="31" y="12"/>
                    </a:lnTo>
                    <a:lnTo>
                      <a:pt x="31" y="12"/>
                    </a:lnTo>
                    <a:lnTo>
                      <a:pt x="31" y="12"/>
                    </a:lnTo>
                    <a:lnTo>
                      <a:pt x="31" y="12"/>
                    </a:lnTo>
                    <a:lnTo>
                      <a:pt x="31" y="12"/>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7"/>
                    </a:lnTo>
                    <a:lnTo>
                      <a:pt x="31" y="17"/>
                    </a:lnTo>
                    <a:lnTo>
                      <a:pt x="31" y="17"/>
                    </a:lnTo>
                    <a:lnTo>
                      <a:pt x="31" y="1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47" name="Freeform 177"/>
              <p:cNvSpPr>
                <a:spLocks/>
              </p:cNvSpPr>
              <p:nvPr/>
            </p:nvSpPr>
            <p:spPr bwMode="auto">
              <a:xfrm>
                <a:off x="3369" y="1674"/>
                <a:ext cx="29" cy="35"/>
              </a:xfrm>
              <a:custGeom>
                <a:avLst/>
                <a:gdLst>
                  <a:gd name="T0" fmla="*/ 29 w 29"/>
                  <a:gd name="T1" fmla="*/ 19 h 35"/>
                  <a:gd name="T2" fmla="*/ 27 w 29"/>
                  <a:gd name="T3" fmla="*/ 22 h 35"/>
                  <a:gd name="T4" fmla="*/ 27 w 29"/>
                  <a:gd name="T5" fmla="*/ 23 h 35"/>
                  <a:gd name="T6" fmla="*/ 27 w 29"/>
                  <a:gd name="T7" fmla="*/ 25 h 35"/>
                  <a:gd name="T8" fmla="*/ 26 w 29"/>
                  <a:gd name="T9" fmla="*/ 27 h 35"/>
                  <a:gd name="T10" fmla="*/ 26 w 29"/>
                  <a:gd name="T11" fmla="*/ 28 h 35"/>
                  <a:gd name="T12" fmla="*/ 25 w 29"/>
                  <a:gd name="T13" fmla="*/ 29 h 35"/>
                  <a:gd name="T14" fmla="*/ 24 w 29"/>
                  <a:gd name="T15" fmla="*/ 32 h 35"/>
                  <a:gd name="T16" fmla="*/ 22 w 29"/>
                  <a:gd name="T17" fmla="*/ 32 h 35"/>
                  <a:gd name="T18" fmla="*/ 21 w 29"/>
                  <a:gd name="T19" fmla="*/ 33 h 35"/>
                  <a:gd name="T20" fmla="*/ 20 w 29"/>
                  <a:gd name="T21" fmla="*/ 34 h 35"/>
                  <a:gd name="T22" fmla="*/ 19 w 29"/>
                  <a:gd name="T23" fmla="*/ 35 h 35"/>
                  <a:gd name="T24" fmla="*/ 17 w 29"/>
                  <a:gd name="T25" fmla="*/ 35 h 35"/>
                  <a:gd name="T26" fmla="*/ 16 w 29"/>
                  <a:gd name="T27" fmla="*/ 35 h 35"/>
                  <a:gd name="T28" fmla="*/ 15 w 29"/>
                  <a:gd name="T29" fmla="*/ 35 h 35"/>
                  <a:gd name="T30" fmla="*/ 12 w 29"/>
                  <a:gd name="T31" fmla="*/ 35 h 35"/>
                  <a:gd name="T32" fmla="*/ 11 w 29"/>
                  <a:gd name="T33" fmla="*/ 35 h 35"/>
                  <a:gd name="T34" fmla="*/ 10 w 29"/>
                  <a:gd name="T35" fmla="*/ 35 h 35"/>
                  <a:gd name="T36" fmla="*/ 9 w 29"/>
                  <a:gd name="T37" fmla="*/ 34 h 35"/>
                  <a:gd name="T38" fmla="*/ 7 w 29"/>
                  <a:gd name="T39" fmla="*/ 34 h 35"/>
                  <a:gd name="T40" fmla="*/ 6 w 29"/>
                  <a:gd name="T41" fmla="*/ 33 h 35"/>
                  <a:gd name="T42" fmla="*/ 5 w 29"/>
                  <a:gd name="T43" fmla="*/ 32 h 35"/>
                  <a:gd name="T44" fmla="*/ 4 w 29"/>
                  <a:gd name="T45" fmla="*/ 30 h 35"/>
                  <a:gd name="T46" fmla="*/ 2 w 29"/>
                  <a:gd name="T47" fmla="*/ 29 h 35"/>
                  <a:gd name="T48" fmla="*/ 1 w 29"/>
                  <a:gd name="T49" fmla="*/ 27 h 35"/>
                  <a:gd name="T50" fmla="*/ 1 w 29"/>
                  <a:gd name="T51" fmla="*/ 25 h 35"/>
                  <a:gd name="T52" fmla="*/ 0 w 29"/>
                  <a:gd name="T53" fmla="*/ 24 h 35"/>
                  <a:gd name="T54" fmla="*/ 0 w 29"/>
                  <a:gd name="T55" fmla="*/ 22 h 35"/>
                  <a:gd name="T56" fmla="*/ 0 w 29"/>
                  <a:gd name="T57" fmla="*/ 20 h 35"/>
                  <a:gd name="T58" fmla="*/ 0 w 29"/>
                  <a:gd name="T59" fmla="*/ 18 h 35"/>
                  <a:gd name="T60" fmla="*/ 0 w 29"/>
                  <a:gd name="T61" fmla="*/ 17 h 35"/>
                  <a:gd name="T62" fmla="*/ 0 w 29"/>
                  <a:gd name="T63" fmla="*/ 15 h 35"/>
                  <a:gd name="T64" fmla="*/ 0 w 29"/>
                  <a:gd name="T65" fmla="*/ 13 h 35"/>
                  <a:gd name="T66" fmla="*/ 0 w 29"/>
                  <a:gd name="T67" fmla="*/ 12 h 35"/>
                  <a:gd name="T68" fmla="*/ 1 w 29"/>
                  <a:gd name="T69" fmla="*/ 9 h 35"/>
                  <a:gd name="T70" fmla="*/ 2 w 29"/>
                  <a:gd name="T71" fmla="*/ 8 h 35"/>
                  <a:gd name="T72" fmla="*/ 2 w 29"/>
                  <a:gd name="T73" fmla="*/ 7 h 35"/>
                  <a:gd name="T74" fmla="*/ 4 w 29"/>
                  <a:gd name="T75" fmla="*/ 5 h 35"/>
                  <a:gd name="T76" fmla="*/ 5 w 29"/>
                  <a:gd name="T77" fmla="*/ 4 h 35"/>
                  <a:gd name="T78" fmla="*/ 6 w 29"/>
                  <a:gd name="T79" fmla="*/ 3 h 35"/>
                  <a:gd name="T80" fmla="*/ 7 w 29"/>
                  <a:gd name="T81" fmla="*/ 3 h 35"/>
                  <a:gd name="T82" fmla="*/ 9 w 29"/>
                  <a:gd name="T83" fmla="*/ 2 h 35"/>
                  <a:gd name="T84" fmla="*/ 10 w 29"/>
                  <a:gd name="T85" fmla="*/ 2 h 35"/>
                  <a:gd name="T86" fmla="*/ 11 w 29"/>
                  <a:gd name="T87" fmla="*/ 0 h 35"/>
                  <a:gd name="T88" fmla="*/ 14 w 29"/>
                  <a:gd name="T89" fmla="*/ 0 h 35"/>
                  <a:gd name="T90" fmla="*/ 15 w 29"/>
                  <a:gd name="T91" fmla="*/ 0 h 35"/>
                  <a:gd name="T92" fmla="*/ 16 w 29"/>
                  <a:gd name="T93" fmla="*/ 0 h 35"/>
                  <a:gd name="T94" fmla="*/ 17 w 29"/>
                  <a:gd name="T95" fmla="*/ 2 h 35"/>
                  <a:gd name="T96" fmla="*/ 19 w 29"/>
                  <a:gd name="T97" fmla="*/ 2 h 35"/>
                  <a:gd name="T98" fmla="*/ 20 w 29"/>
                  <a:gd name="T99" fmla="*/ 3 h 35"/>
                  <a:gd name="T100" fmla="*/ 22 w 29"/>
                  <a:gd name="T101" fmla="*/ 4 h 35"/>
                  <a:gd name="T102" fmla="*/ 22 w 29"/>
                  <a:gd name="T103" fmla="*/ 5 h 35"/>
                  <a:gd name="T104" fmla="*/ 24 w 29"/>
                  <a:gd name="T105" fmla="*/ 7 h 35"/>
                  <a:gd name="T106" fmla="*/ 25 w 29"/>
                  <a:gd name="T107" fmla="*/ 8 h 35"/>
                  <a:gd name="T108" fmla="*/ 26 w 29"/>
                  <a:gd name="T109" fmla="*/ 9 h 35"/>
                  <a:gd name="T110" fmla="*/ 26 w 29"/>
                  <a:gd name="T111" fmla="*/ 10 h 35"/>
                  <a:gd name="T112" fmla="*/ 27 w 29"/>
                  <a:gd name="T113" fmla="*/ 13 h 35"/>
                  <a:gd name="T114" fmla="*/ 27 w 29"/>
                  <a:gd name="T115" fmla="*/ 14 h 35"/>
                  <a:gd name="T116" fmla="*/ 29 w 29"/>
                  <a:gd name="T117" fmla="*/ 17 h 35"/>
                  <a:gd name="T118" fmla="*/ 29 w 29"/>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35">
                    <a:moveTo>
                      <a:pt x="29" y="18"/>
                    </a:moveTo>
                    <a:lnTo>
                      <a:pt x="29" y="18"/>
                    </a:lnTo>
                    <a:lnTo>
                      <a:pt x="29" y="19"/>
                    </a:lnTo>
                    <a:lnTo>
                      <a:pt x="29" y="19"/>
                    </a:lnTo>
                    <a:lnTo>
                      <a:pt x="29" y="19"/>
                    </a:lnTo>
                    <a:lnTo>
                      <a:pt x="29" y="19"/>
                    </a:lnTo>
                    <a:lnTo>
                      <a:pt x="29" y="20"/>
                    </a:lnTo>
                    <a:lnTo>
                      <a:pt x="29" y="20"/>
                    </a:lnTo>
                    <a:lnTo>
                      <a:pt x="29" y="20"/>
                    </a:lnTo>
                    <a:lnTo>
                      <a:pt x="29" y="20"/>
                    </a:lnTo>
                    <a:lnTo>
                      <a:pt x="29" y="22"/>
                    </a:lnTo>
                    <a:lnTo>
                      <a:pt x="27" y="22"/>
                    </a:lnTo>
                    <a:lnTo>
                      <a:pt x="27" y="22"/>
                    </a:lnTo>
                    <a:lnTo>
                      <a:pt x="27" y="22"/>
                    </a:lnTo>
                    <a:lnTo>
                      <a:pt x="27" y="23"/>
                    </a:lnTo>
                    <a:lnTo>
                      <a:pt x="27" y="23"/>
                    </a:lnTo>
                    <a:lnTo>
                      <a:pt x="27" y="23"/>
                    </a:lnTo>
                    <a:lnTo>
                      <a:pt x="27" y="23"/>
                    </a:lnTo>
                    <a:lnTo>
                      <a:pt x="27" y="24"/>
                    </a:lnTo>
                    <a:lnTo>
                      <a:pt x="27" y="24"/>
                    </a:lnTo>
                    <a:lnTo>
                      <a:pt x="27" y="24"/>
                    </a:lnTo>
                    <a:lnTo>
                      <a:pt x="27" y="24"/>
                    </a:lnTo>
                    <a:lnTo>
                      <a:pt x="27" y="25"/>
                    </a:lnTo>
                    <a:lnTo>
                      <a:pt x="27" y="25"/>
                    </a:lnTo>
                    <a:lnTo>
                      <a:pt x="27" y="25"/>
                    </a:lnTo>
                    <a:lnTo>
                      <a:pt x="27" y="25"/>
                    </a:lnTo>
                    <a:lnTo>
                      <a:pt x="27" y="25"/>
                    </a:lnTo>
                    <a:lnTo>
                      <a:pt x="27" y="27"/>
                    </a:lnTo>
                    <a:lnTo>
                      <a:pt x="26" y="27"/>
                    </a:lnTo>
                    <a:lnTo>
                      <a:pt x="26" y="27"/>
                    </a:lnTo>
                    <a:lnTo>
                      <a:pt x="26" y="27"/>
                    </a:lnTo>
                    <a:lnTo>
                      <a:pt x="26" y="27"/>
                    </a:lnTo>
                    <a:lnTo>
                      <a:pt x="26" y="28"/>
                    </a:lnTo>
                    <a:lnTo>
                      <a:pt x="26" y="28"/>
                    </a:lnTo>
                    <a:lnTo>
                      <a:pt x="26" y="28"/>
                    </a:lnTo>
                    <a:lnTo>
                      <a:pt x="26" y="28"/>
                    </a:lnTo>
                    <a:lnTo>
                      <a:pt x="26" y="29"/>
                    </a:lnTo>
                    <a:lnTo>
                      <a:pt x="25" y="29"/>
                    </a:lnTo>
                    <a:lnTo>
                      <a:pt x="25" y="29"/>
                    </a:lnTo>
                    <a:lnTo>
                      <a:pt x="25" y="29"/>
                    </a:lnTo>
                    <a:lnTo>
                      <a:pt x="25" y="29"/>
                    </a:lnTo>
                    <a:lnTo>
                      <a:pt x="25" y="29"/>
                    </a:lnTo>
                    <a:lnTo>
                      <a:pt x="25" y="30"/>
                    </a:lnTo>
                    <a:lnTo>
                      <a:pt x="25" y="30"/>
                    </a:lnTo>
                    <a:lnTo>
                      <a:pt x="25" y="30"/>
                    </a:lnTo>
                    <a:lnTo>
                      <a:pt x="24" y="30"/>
                    </a:lnTo>
                    <a:lnTo>
                      <a:pt x="24" y="30"/>
                    </a:lnTo>
                    <a:lnTo>
                      <a:pt x="24" y="32"/>
                    </a:lnTo>
                    <a:lnTo>
                      <a:pt x="24" y="32"/>
                    </a:lnTo>
                    <a:lnTo>
                      <a:pt x="24" y="32"/>
                    </a:lnTo>
                    <a:lnTo>
                      <a:pt x="24" y="32"/>
                    </a:lnTo>
                    <a:lnTo>
                      <a:pt x="24" y="32"/>
                    </a:lnTo>
                    <a:lnTo>
                      <a:pt x="22" y="32"/>
                    </a:lnTo>
                    <a:lnTo>
                      <a:pt x="22" y="32"/>
                    </a:lnTo>
                    <a:lnTo>
                      <a:pt x="22" y="33"/>
                    </a:lnTo>
                    <a:lnTo>
                      <a:pt x="22" y="33"/>
                    </a:lnTo>
                    <a:lnTo>
                      <a:pt x="22" y="33"/>
                    </a:lnTo>
                    <a:lnTo>
                      <a:pt x="22" y="33"/>
                    </a:lnTo>
                    <a:lnTo>
                      <a:pt x="21" y="33"/>
                    </a:lnTo>
                    <a:lnTo>
                      <a:pt x="21" y="33"/>
                    </a:lnTo>
                    <a:lnTo>
                      <a:pt x="21" y="33"/>
                    </a:lnTo>
                    <a:lnTo>
                      <a:pt x="21" y="34"/>
                    </a:lnTo>
                    <a:lnTo>
                      <a:pt x="21" y="34"/>
                    </a:lnTo>
                    <a:lnTo>
                      <a:pt x="21" y="34"/>
                    </a:lnTo>
                    <a:lnTo>
                      <a:pt x="20" y="34"/>
                    </a:lnTo>
                    <a:lnTo>
                      <a:pt x="20" y="34"/>
                    </a:lnTo>
                    <a:lnTo>
                      <a:pt x="20" y="34"/>
                    </a:lnTo>
                    <a:lnTo>
                      <a:pt x="20" y="34"/>
                    </a:lnTo>
                    <a:lnTo>
                      <a:pt x="20" y="34"/>
                    </a:lnTo>
                    <a:lnTo>
                      <a:pt x="19" y="34"/>
                    </a:lnTo>
                    <a:lnTo>
                      <a:pt x="19" y="34"/>
                    </a:lnTo>
                    <a:lnTo>
                      <a:pt x="19" y="35"/>
                    </a:lnTo>
                    <a:lnTo>
                      <a:pt x="19" y="35"/>
                    </a:lnTo>
                    <a:lnTo>
                      <a:pt x="19" y="35"/>
                    </a:lnTo>
                    <a:lnTo>
                      <a:pt x="19" y="35"/>
                    </a:lnTo>
                    <a:lnTo>
                      <a:pt x="17"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2" y="35"/>
                    </a:lnTo>
                    <a:lnTo>
                      <a:pt x="11" y="35"/>
                    </a:lnTo>
                    <a:lnTo>
                      <a:pt x="11" y="35"/>
                    </a:lnTo>
                    <a:lnTo>
                      <a:pt x="11" y="35"/>
                    </a:lnTo>
                    <a:lnTo>
                      <a:pt x="11" y="35"/>
                    </a:lnTo>
                    <a:lnTo>
                      <a:pt x="11" y="35"/>
                    </a:lnTo>
                    <a:lnTo>
                      <a:pt x="10" y="35"/>
                    </a:lnTo>
                    <a:lnTo>
                      <a:pt x="10" y="35"/>
                    </a:lnTo>
                    <a:lnTo>
                      <a:pt x="10" y="35"/>
                    </a:lnTo>
                    <a:lnTo>
                      <a:pt x="10" y="35"/>
                    </a:lnTo>
                    <a:lnTo>
                      <a:pt x="10" y="35"/>
                    </a:lnTo>
                    <a:lnTo>
                      <a:pt x="9" y="34"/>
                    </a:lnTo>
                    <a:lnTo>
                      <a:pt x="9" y="34"/>
                    </a:lnTo>
                    <a:lnTo>
                      <a:pt x="9" y="34"/>
                    </a:lnTo>
                    <a:lnTo>
                      <a:pt x="9" y="34"/>
                    </a:lnTo>
                    <a:lnTo>
                      <a:pt x="9" y="34"/>
                    </a:lnTo>
                    <a:lnTo>
                      <a:pt x="7" y="34"/>
                    </a:lnTo>
                    <a:lnTo>
                      <a:pt x="7" y="34"/>
                    </a:lnTo>
                    <a:lnTo>
                      <a:pt x="7" y="34"/>
                    </a:lnTo>
                    <a:lnTo>
                      <a:pt x="7" y="34"/>
                    </a:lnTo>
                    <a:lnTo>
                      <a:pt x="7" y="34"/>
                    </a:lnTo>
                    <a:lnTo>
                      <a:pt x="7" y="33"/>
                    </a:lnTo>
                    <a:lnTo>
                      <a:pt x="6" y="33"/>
                    </a:lnTo>
                    <a:lnTo>
                      <a:pt x="6" y="33"/>
                    </a:lnTo>
                    <a:lnTo>
                      <a:pt x="6" y="33"/>
                    </a:lnTo>
                    <a:lnTo>
                      <a:pt x="6" y="33"/>
                    </a:lnTo>
                    <a:lnTo>
                      <a:pt x="6" y="33"/>
                    </a:lnTo>
                    <a:lnTo>
                      <a:pt x="6" y="33"/>
                    </a:lnTo>
                    <a:lnTo>
                      <a:pt x="5" y="32"/>
                    </a:lnTo>
                    <a:lnTo>
                      <a:pt x="5" y="32"/>
                    </a:lnTo>
                    <a:lnTo>
                      <a:pt x="5" y="32"/>
                    </a:lnTo>
                    <a:lnTo>
                      <a:pt x="5" y="32"/>
                    </a:lnTo>
                    <a:lnTo>
                      <a:pt x="5" y="32"/>
                    </a:lnTo>
                    <a:lnTo>
                      <a:pt x="5" y="32"/>
                    </a:lnTo>
                    <a:lnTo>
                      <a:pt x="4" y="32"/>
                    </a:lnTo>
                    <a:lnTo>
                      <a:pt x="4" y="30"/>
                    </a:lnTo>
                    <a:lnTo>
                      <a:pt x="4" y="30"/>
                    </a:lnTo>
                    <a:lnTo>
                      <a:pt x="4" y="30"/>
                    </a:lnTo>
                    <a:lnTo>
                      <a:pt x="4" y="30"/>
                    </a:lnTo>
                    <a:lnTo>
                      <a:pt x="4" y="30"/>
                    </a:lnTo>
                    <a:lnTo>
                      <a:pt x="4" y="29"/>
                    </a:lnTo>
                    <a:lnTo>
                      <a:pt x="2" y="29"/>
                    </a:lnTo>
                    <a:lnTo>
                      <a:pt x="2" y="29"/>
                    </a:lnTo>
                    <a:lnTo>
                      <a:pt x="2" y="29"/>
                    </a:lnTo>
                    <a:lnTo>
                      <a:pt x="2" y="29"/>
                    </a:lnTo>
                    <a:lnTo>
                      <a:pt x="2" y="29"/>
                    </a:lnTo>
                    <a:lnTo>
                      <a:pt x="2" y="28"/>
                    </a:lnTo>
                    <a:lnTo>
                      <a:pt x="2" y="28"/>
                    </a:lnTo>
                    <a:lnTo>
                      <a:pt x="2" y="28"/>
                    </a:lnTo>
                    <a:lnTo>
                      <a:pt x="1" y="28"/>
                    </a:lnTo>
                    <a:lnTo>
                      <a:pt x="1" y="27"/>
                    </a:lnTo>
                    <a:lnTo>
                      <a:pt x="1" y="27"/>
                    </a:lnTo>
                    <a:lnTo>
                      <a:pt x="1" y="27"/>
                    </a:lnTo>
                    <a:lnTo>
                      <a:pt x="1" y="27"/>
                    </a:lnTo>
                    <a:lnTo>
                      <a:pt x="1" y="27"/>
                    </a:lnTo>
                    <a:lnTo>
                      <a:pt x="1" y="25"/>
                    </a:lnTo>
                    <a:lnTo>
                      <a:pt x="1" y="25"/>
                    </a:lnTo>
                    <a:lnTo>
                      <a:pt x="1" y="25"/>
                    </a:lnTo>
                    <a:lnTo>
                      <a:pt x="1" y="25"/>
                    </a:lnTo>
                    <a:lnTo>
                      <a:pt x="1" y="25"/>
                    </a:lnTo>
                    <a:lnTo>
                      <a:pt x="0" y="24"/>
                    </a:lnTo>
                    <a:lnTo>
                      <a:pt x="0" y="24"/>
                    </a:lnTo>
                    <a:lnTo>
                      <a:pt x="0" y="24"/>
                    </a:lnTo>
                    <a:lnTo>
                      <a:pt x="0" y="24"/>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1" y="12"/>
                    </a:lnTo>
                    <a:lnTo>
                      <a:pt x="1" y="10"/>
                    </a:lnTo>
                    <a:lnTo>
                      <a:pt x="1" y="10"/>
                    </a:lnTo>
                    <a:lnTo>
                      <a:pt x="1" y="10"/>
                    </a:lnTo>
                    <a:lnTo>
                      <a:pt x="1" y="10"/>
                    </a:lnTo>
                    <a:lnTo>
                      <a:pt x="1" y="9"/>
                    </a:lnTo>
                    <a:lnTo>
                      <a:pt x="1" y="9"/>
                    </a:lnTo>
                    <a:lnTo>
                      <a:pt x="1" y="9"/>
                    </a:lnTo>
                    <a:lnTo>
                      <a:pt x="1" y="9"/>
                    </a:lnTo>
                    <a:lnTo>
                      <a:pt x="1" y="9"/>
                    </a:lnTo>
                    <a:lnTo>
                      <a:pt x="1" y="8"/>
                    </a:lnTo>
                    <a:lnTo>
                      <a:pt x="2" y="8"/>
                    </a:lnTo>
                    <a:lnTo>
                      <a:pt x="2" y="8"/>
                    </a:lnTo>
                    <a:lnTo>
                      <a:pt x="2" y="8"/>
                    </a:lnTo>
                    <a:lnTo>
                      <a:pt x="2" y="8"/>
                    </a:lnTo>
                    <a:lnTo>
                      <a:pt x="2" y="7"/>
                    </a:lnTo>
                    <a:lnTo>
                      <a:pt x="2" y="7"/>
                    </a:lnTo>
                    <a:lnTo>
                      <a:pt x="2" y="7"/>
                    </a:lnTo>
                    <a:lnTo>
                      <a:pt x="2" y="7"/>
                    </a:lnTo>
                    <a:lnTo>
                      <a:pt x="4" y="7"/>
                    </a:lnTo>
                    <a:lnTo>
                      <a:pt x="4" y="5"/>
                    </a:lnTo>
                    <a:lnTo>
                      <a:pt x="4" y="5"/>
                    </a:lnTo>
                    <a:lnTo>
                      <a:pt x="4" y="5"/>
                    </a:lnTo>
                    <a:lnTo>
                      <a:pt x="4" y="5"/>
                    </a:lnTo>
                    <a:lnTo>
                      <a:pt x="4" y="5"/>
                    </a:lnTo>
                    <a:lnTo>
                      <a:pt x="4" y="5"/>
                    </a:lnTo>
                    <a:lnTo>
                      <a:pt x="5" y="4"/>
                    </a:lnTo>
                    <a:lnTo>
                      <a:pt x="5" y="4"/>
                    </a:lnTo>
                    <a:lnTo>
                      <a:pt x="5" y="4"/>
                    </a:lnTo>
                    <a:lnTo>
                      <a:pt x="5" y="4"/>
                    </a:lnTo>
                    <a:lnTo>
                      <a:pt x="5" y="4"/>
                    </a:lnTo>
                    <a:lnTo>
                      <a:pt x="5" y="4"/>
                    </a:lnTo>
                    <a:lnTo>
                      <a:pt x="6" y="4"/>
                    </a:lnTo>
                    <a:lnTo>
                      <a:pt x="6" y="3"/>
                    </a:lnTo>
                    <a:lnTo>
                      <a:pt x="6" y="3"/>
                    </a:lnTo>
                    <a:lnTo>
                      <a:pt x="6" y="3"/>
                    </a:lnTo>
                    <a:lnTo>
                      <a:pt x="6" y="3"/>
                    </a:lnTo>
                    <a:lnTo>
                      <a:pt x="6" y="3"/>
                    </a:lnTo>
                    <a:lnTo>
                      <a:pt x="7" y="3"/>
                    </a:lnTo>
                    <a:lnTo>
                      <a:pt x="7" y="3"/>
                    </a:lnTo>
                    <a:lnTo>
                      <a:pt x="7" y="3"/>
                    </a:lnTo>
                    <a:lnTo>
                      <a:pt x="7" y="3"/>
                    </a:lnTo>
                    <a:lnTo>
                      <a:pt x="7" y="2"/>
                    </a:lnTo>
                    <a:lnTo>
                      <a:pt x="7" y="2"/>
                    </a:lnTo>
                    <a:lnTo>
                      <a:pt x="9" y="2"/>
                    </a:lnTo>
                    <a:lnTo>
                      <a:pt x="9" y="2"/>
                    </a:lnTo>
                    <a:lnTo>
                      <a:pt x="9" y="2"/>
                    </a:lnTo>
                    <a:lnTo>
                      <a:pt x="9" y="2"/>
                    </a:lnTo>
                    <a:lnTo>
                      <a:pt x="9" y="2"/>
                    </a:lnTo>
                    <a:lnTo>
                      <a:pt x="10" y="2"/>
                    </a:lnTo>
                    <a:lnTo>
                      <a:pt x="10" y="2"/>
                    </a:lnTo>
                    <a:lnTo>
                      <a:pt x="10" y="2"/>
                    </a:lnTo>
                    <a:lnTo>
                      <a:pt x="10" y="2"/>
                    </a:lnTo>
                    <a:lnTo>
                      <a:pt x="10" y="2"/>
                    </a:lnTo>
                    <a:lnTo>
                      <a:pt x="11" y="2"/>
                    </a:lnTo>
                    <a:lnTo>
                      <a:pt x="11" y="0"/>
                    </a:lnTo>
                    <a:lnTo>
                      <a:pt x="11" y="0"/>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2"/>
                    </a:lnTo>
                    <a:lnTo>
                      <a:pt x="16" y="2"/>
                    </a:lnTo>
                    <a:lnTo>
                      <a:pt x="17" y="2"/>
                    </a:lnTo>
                    <a:lnTo>
                      <a:pt x="17" y="2"/>
                    </a:lnTo>
                    <a:lnTo>
                      <a:pt x="17" y="2"/>
                    </a:lnTo>
                    <a:lnTo>
                      <a:pt x="17" y="2"/>
                    </a:lnTo>
                    <a:lnTo>
                      <a:pt x="17" y="2"/>
                    </a:lnTo>
                    <a:lnTo>
                      <a:pt x="19" y="2"/>
                    </a:lnTo>
                    <a:lnTo>
                      <a:pt x="19" y="2"/>
                    </a:lnTo>
                    <a:lnTo>
                      <a:pt x="19" y="2"/>
                    </a:lnTo>
                    <a:lnTo>
                      <a:pt x="19" y="2"/>
                    </a:lnTo>
                    <a:lnTo>
                      <a:pt x="19" y="2"/>
                    </a:lnTo>
                    <a:lnTo>
                      <a:pt x="20" y="2"/>
                    </a:lnTo>
                    <a:lnTo>
                      <a:pt x="20" y="3"/>
                    </a:lnTo>
                    <a:lnTo>
                      <a:pt x="20" y="3"/>
                    </a:lnTo>
                    <a:lnTo>
                      <a:pt x="20" y="3"/>
                    </a:lnTo>
                    <a:lnTo>
                      <a:pt x="20" y="3"/>
                    </a:lnTo>
                    <a:lnTo>
                      <a:pt x="20" y="3"/>
                    </a:lnTo>
                    <a:lnTo>
                      <a:pt x="21" y="3"/>
                    </a:lnTo>
                    <a:lnTo>
                      <a:pt x="21" y="3"/>
                    </a:lnTo>
                    <a:lnTo>
                      <a:pt x="21" y="3"/>
                    </a:lnTo>
                    <a:lnTo>
                      <a:pt x="21" y="3"/>
                    </a:lnTo>
                    <a:lnTo>
                      <a:pt x="21" y="4"/>
                    </a:lnTo>
                    <a:lnTo>
                      <a:pt x="22" y="4"/>
                    </a:lnTo>
                    <a:lnTo>
                      <a:pt x="22" y="4"/>
                    </a:lnTo>
                    <a:lnTo>
                      <a:pt x="22" y="4"/>
                    </a:lnTo>
                    <a:lnTo>
                      <a:pt x="22" y="4"/>
                    </a:lnTo>
                    <a:lnTo>
                      <a:pt x="22" y="4"/>
                    </a:lnTo>
                    <a:lnTo>
                      <a:pt x="22" y="4"/>
                    </a:lnTo>
                    <a:lnTo>
                      <a:pt x="22" y="5"/>
                    </a:lnTo>
                    <a:lnTo>
                      <a:pt x="24" y="5"/>
                    </a:lnTo>
                    <a:lnTo>
                      <a:pt x="24" y="5"/>
                    </a:lnTo>
                    <a:lnTo>
                      <a:pt x="24" y="5"/>
                    </a:lnTo>
                    <a:lnTo>
                      <a:pt x="24" y="5"/>
                    </a:lnTo>
                    <a:lnTo>
                      <a:pt x="24" y="5"/>
                    </a:lnTo>
                    <a:lnTo>
                      <a:pt x="24" y="7"/>
                    </a:lnTo>
                    <a:lnTo>
                      <a:pt x="24" y="7"/>
                    </a:lnTo>
                    <a:lnTo>
                      <a:pt x="25" y="7"/>
                    </a:lnTo>
                    <a:lnTo>
                      <a:pt x="25" y="7"/>
                    </a:lnTo>
                    <a:lnTo>
                      <a:pt x="25" y="7"/>
                    </a:lnTo>
                    <a:lnTo>
                      <a:pt x="25" y="8"/>
                    </a:lnTo>
                    <a:lnTo>
                      <a:pt x="25" y="8"/>
                    </a:lnTo>
                    <a:lnTo>
                      <a:pt x="25" y="8"/>
                    </a:lnTo>
                    <a:lnTo>
                      <a:pt x="25" y="8"/>
                    </a:lnTo>
                    <a:lnTo>
                      <a:pt x="26" y="8"/>
                    </a:lnTo>
                    <a:lnTo>
                      <a:pt x="26" y="9"/>
                    </a:lnTo>
                    <a:lnTo>
                      <a:pt x="26" y="9"/>
                    </a:lnTo>
                    <a:lnTo>
                      <a:pt x="26" y="9"/>
                    </a:lnTo>
                    <a:lnTo>
                      <a:pt x="26" y="9"/>
                    </a:lnTo>
                    <a:lnTo>
                      <a:pt x="26" y="9"/>
                    </a:lnTo>
                    <a:lnTo>
                      <a:pt x="26" y="10"/>
                    </a:lnTo>
                    <a:lnTo>
                      <a:pt x="26" y="10"/>
                    </a:lnTo>
                    <a:lnTo>
                      <a:pt x="26" y="10"/>
                    </a:lnTo>
                    <a:lnTo>
                      <a:pt x="26" y="10"/>
                    </a:lnTo>
                    <a:lnTo>
                      <a:pt x="27" y="12"/>
                    </a:lnTo>
                    <a:lnTo>
                      <a:pt x="27" y="12"/>
                    </a:lnTo>
                    <a:lnTo>
                      <a:pt x="27" y="12"/>
                    </a:lnTo>
                    <a:lnTo>
                      <a:pt x="27" y="12"/>
                    </a:lnTo>
                    <a:lnTo>
                      <a:pt x="27" y="12"/>
                    </a:lnTo>
                    <a:lnTo>
                      <a:pt x="27" y="13"/>
                    </a:lnTo>
                    <a:lnTo>
                      <a:pt x="27" y="13"/>
                    </a:lnTo>
                    <a:lnTo>
                      <a:pt x="27" y="13"/>
                    </a:lnTo>
                    <a:lnTo>
                      <a:pt x="27" y="13"/>
                    </a:lnTo>
                    <a:lnTo>
                      <a:pt x="27" y="14"/>
                    </a:lnTo>
                    <a:lnTo>
                      <a:pt x="27" y="14"/>
                    </a:lnTo>
                    <a:lnTo>
                      <a:pt x="27" y="14"/>
                    </a:lnTo>
                    <a:lnTo>
                      <a:pt x="27" y="14"/>
                    </a:lnTo>
                    <a:lnTo>
                      <a:pt x="27" y="15"/>
                    </a:lnTo>
                    <a:lnTo>
                      <a:pt x="27" y="15"/>
                    </a:lnTo>
                    <a:lnTo>
                      <a:pt x="27" y="15"/>
                    </a:lnTo>
                    <a:lnTo>
                      <a:pt x="27" y="15"/>
                    </a:lnTo>
                    <a:lnTo>
                      <a:pt x="29" y="17"/>
                    </a:lnTo>
                    <a:lnTo>
                      <a:pt x="29" y="17"/>
                    </a:lnTo>
                    <a:lnTo>
                      <a:pt x="29" y="17"/>
                    </a:lnTo>
                    <a:lnTo>
                      <a:pt x="29" y="17"/>
                    </a:lnTo>
                    <a:lnTo>
                      <a:pt x="29" y="17"/>
                    </a:lnTo>
                    <a:lnTo>
                      <a:pt x="29" y="18"/>
                    </a:lnTo>
                    <a:lnTo>
                      <a:pt x="29" y="18"/>
                    </a:lnTo>
                    <a:lnTo>
                      <a:pt x="29"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48" name="Freeform 178"/>
              <p:cNvSpPr>
                <a:spLocks/>
              </p:cNvSpPr>
              <p:nvPr/>
            </p:nvSpPr>
            <p:spPr bwMode="auto">
              <a:xfrm>
                <a:off x="3542" y="1602"/>
                <a:ext cx="19" cy="25"/>
              </a:xfrm>
              <a:custGeom>
                <a:avLst/>
                <a:gdLst>
                  <a:gd name="T0" fmla="*/ 19 w 19"/>
                  <a:gd name="T1" fmla="*/ 14 h 25"/>
                  <a:gd name="T2" fmla="*/ 19 w 19"/>
                  <a:gd name="T3" fmla="*/ 15 h 25"/>
                  <a:gd name="T4" fmla="*/ 19 w 19"/>
                  <a:gd name="T5" fmla="*/ 16 h 25"/>
                  <a:gd name="T6" fmla="*/ 19 w 19"/>
                  <a:gd name="T7" fmla="*/ 17 h 25"/>
                  <a:gd name="T8" fmla="*/ 17 w 19"/>
                  <a:gd name="T9" fmla="*/ 19 h 25"/>
                  <a:gd name="T10" fmla="*/ 17 w 19"/>
                  <a:gd name="T11" fmla="*/ 19 h 25"/>
                  <a:gd name="T12" fmla="*/ 17 w 19"/>
                  <a:gd name="T13" fmla="*/ 20 h 25"/>
                  <a:gd name="T14" fmla="*/ 16 w 19"/>
                  <a:gd name="T15" fmla="*/ 21 h 25"/>
                  <a:gd name="T16" fmla="*/ 15 w 19"/>
                  <a:gd name="T17" fmla="*/ 22 h 25"/>
                  <a:gd name="T18" fmla="*/ 15 w 19"/>
                  <a:gd name="T19" fmla="*/ 22 h 25"/>
                  <a:gd name="T20" fmla="*/ 14 w 19"/>
                  <a:gd name="T21" fmla="*/ 24 h 25"/>
                  <a:gd name="T22" fmla="*/ 12 w 19"/>
                  <a:gd name="T23" fmla="*/ 24 h 25"/>
                  <a:gd name="T24" fmla="*/ 12 w 19"/>
                  <a:gd name="T25" fmla="*/ 24 h 25"/>
                  <a:gd name="T26" fmla="*/ 11 w 19"/>
                  <a:gd name="T27" fmla="*/ 25 h 25"/>
                  <a:gd name="T28" fmla="*/ 10 w 19"/>
                  <a:gd name="T29" fmla="*/ 25 h 25"/>
                  <a:gd name="T30" fmla="*/ 8 w 19"/>
                  <a:gd name="T31" fmla="*/ 25 h 25"/>
                  <a:gd name="T32" fmla="*/ 8 w 19"/>
                  <a:gd name="T33" fmla="*/ 24 h 25"/>
                  <a:gd name="T34" fmla="*/ 7 w 19"/>
                  <a:gd name="T35" fmla="*/ 24 h 25"/>
                  <a:gd name="T36" fmla="*/ 6 w 19"/>
                  <a:gd name="T37" fmla="*/ 24 h 25"/>
                  <a:gd name="T38" fmla="*/ 5 w 19"/>
                  <a:gd name="T39" fmla="*/ 22 h 25"/>
                  <a:gd name="T40" fmla="*/ 3 w 19"/>
                  <a:gd name="T41" fmla="*/ 22 h 25"/>
                  <a:gd name="T42" fmla="*/ 3 w 19"/>
                  <a:gd name="T43" fmla="*/ 21 h 25"/>
                  <a:gd name="T44" fmla="*/ 2 w 19"/>
                  <a:gd name="T45" fmla="*/ 21 h 25"/>
                  <a:gd name="T46" fmla="*/ 2 w 19"/>
                  <a:gd name="T47" fmla="*/ 20 h 25"/>
                  <a:gd name="T48" fmla="*/ 1 w 19"/>
                  <a:gd name="T49" fmla="*/ 19 h 25"/>
                  <a:gd name="T50" fmla="*/ 1 w 19"/>
                  <a:gd name="T51" fmla="*/ 17 h 25"/>
                  <a:gd name="T52" fmla="*/ 0 w 19"/>
                  <a:gd name="T53" fmla="*/ 16 h 25"/>
                  <a:gd name="T54" fmla="*/ 0 w 19"/>
                  <a:gd name="T55" fmla="*/ 15 h 25"/>
                  <a:gd name="T56" fmla="*/ 0 w 19"/>
                  <a:gd name="T57" fmla="*/ 14 h 25"/>
                  <a:gd name="T58" fmla="*/ 0 w 19"/>
                  <a:gd name="T59" fmla="*/ 12 h 25"/>
                  <a:gd name="T60" fmla="*/ 0 w 19"/>
                  <a:gd name="T61" fmla="*/ 11 h 25"/>
                  <a:gd name="T62" fmla="*/ 0 w 19"/>
                  <a:gd name="T63" fmla="*/ 10 h 25"/>
                  <a:gd name="T64" fmla="*/ 0 w 19"/>
                  <a:gd name="T65" fmla="*/ 9 h 25"/>
                  <a:gd name="T66" fmla="*/ 0 w 19"/>
                  <a:gd name="T67" fmla="*/ 7 h 25"/>
                  <a:gd name="T68" fmla="*/ 0 w 19"/>
                  <a:gd name="T69" fmla="*/ 6 h 25"/>
                  <a:gd name="T70" fmla="*/ 1 w 19"/>
                  <a:gd name="T71" fmla="*/ 5 h 25"/>
                  <a:gd name="T72" fmla="*/ 1 w 19"/>
                  <a:gd name="T73" fmla="*/ 5 h 25"/>
                  <a:gd name="T74" fmla="*/ 2 w 19"/>
                  <a:gd name="T75" fmla="*/ 4 h 25"/>
                  <a:gd name="T76" fmla="*/ 2 w 19"/>
                  <a:gd name="T77" fmla="*/ 2 h 25"/>
                  <a:gd name="T78" fmla="*/ 3 w 19"/>
                  <a:gd name="T79" fmla="*/ 2 h 25"/>
                  <a:gd name="T80" fmla="*/ 5 w 19"/>
                  <a:gd name="T81" fmla="*/ 1 h 25"/>
                  <a:gd name="T82" fmla="*/ 5 w 19"/>
                  <a:gd name="T83" fmla="*/ 1 h 25"/>
                  <a:gd name="T84" fmla="*/ 6 w 19"/>
                  <a:gd name="T85" fmla="*/ 1 h 25"/>
                  <a:gd name="T86" fmla="*/ 7 w 19"/>
                  <a:gd name="T87" fmla="*/ 0 h 25"/>
                  <a:gd name="T88" fmla="*/ 8 w 19"/>
                  <a:gd name="T89" fmla="*/ 0 h 25"/>
                  <a:gd name="T90" fmla="*/ 8 w 19"/>
                  <a:gd name="T91" fmla="*/ 0 h 25"/>
                  <a:gd name="T92" fmla="*/ 10 w 19"/>
                  <a:gd name="T93" fmla="*/ 0 h 25"/>
                  <a:gd name="T94" fmla="*/ 11 w 19"/>
                  <a:gd name="T95" fmla="*/ 1 h 25"/>
                  <a:gd name="T96" fmla="*/ 12 w 19"/>
                  <a:gd name="T97" fmla="*/ 1 h 25"/>
                  <a:gd name="T98" fmla="*/ 12 w 19"/>
                  <a:gd name="T99" fmla="*/ 1 h 25"/>
                  <a:gd name="T100" fmla="*/ 14 w 19"/>
                  <a:gd name="T101" fmla="*/ 2 h 25"/>
                  <a:gd name="T102" fmla="*/ 15 w 19"/>
                  <a:gd name="T103" fmla="*/ 4 h 25"/>
                  <a:gd name="T104" fmla="*/ 15 w 19"/>
                  <a:gd name="T105" fmla="*/ 4 h 25"/>
                  <a:gd name="T106" fmla="*/ 16 w 19"/>
                  <a:gd name="T107" fmla="*/ 5 h 25"/>
                  <a:gd name="T108" fmla="*/ 17 w 19"/>
                  <a:gd name="T109" fmla="*/ 6 h 25"/>
                  <a:gd name="T110" fmla="*/ 17 w 19"/>
                  <a:gd name="T111" fmla="*/ 7 h 25"/>
                  <a:gd name="T112" fmla="*/ 17 w 19"/>
                  <a:gd name="T113" fmla="*/ 9 h 25"/>
                  <a:gd name="T114" fmla="*/ 19 w 19"/>
                  <a:gd name="T115" fmla="*/ 10 h 25"/>
                  <a:gd name="T116" fmla="*/ 19 w 19"/>
                  <a:gd name="T117" fmla="*/ 11 h 25"/>
                  <a:gd name="T118" fmla="*/ 19 w 19"/>
                  <a:gd name="T11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 h="25">
                    <a:moveTo>
                      <a:pt x="19" y="12"/>
                    </a:moveTo>
                    <a:lnTo>
                      <a:pt x="19" y="12"/>
                    </a:lnTo>
                    <a:lnTo>
                      <a:pt x="19" y="12"/>
                    </a:lnTo>
                    <a:lnTo>
                      <a:pt x="19" y="12"/>
                    </a:lnTo>
                    <a:lnTo>
                      <a:pt x="19" y="14"/>
                    </a:lnTo>
                    <a:lnTo>
                      <a:pt x="19" y="14"/>
                    </a:lnTo>
                    <a:lnTo>
                      <a:pt x="19" y="14"/>
                    </a:lnTo>
                    <a:lnTo>
                      <a:pt x="19" y="14"/>
                    </a:lnTo>
                    <a:lnTo>
                      <a:pt x="19" y="14"/>
                    </a:lnTo>
                    <a:lnTo>
                      <a:pt x="19" y="14"/>
                    </a:lnTo>
                    <a:lnTo>
                      <a:pt x="19" y="15"/>
                    </a:lnTo>
                    <a:lnTo>
                      <a:pt x="19" y="15"/>
                    </a:lnTo>
                    <a:lnTo>
                      <a:pt x="19" y="15"/>
                    </a:lnTo>
                    <a:lnTo>
                      <a:pt x="19" y="15"/>
                    </a:lnTo>
                    <a:lnTo>
                      <a:pt x="19" y="15"/>
                    </a:lnTo>
                    <a:lnTo>
                      <a:pt x="19" y="15"/>
                    </a:lnTo>
                    <a:lnTo>
                      <a:pt x="19" y="16"/>
                    </a:lnTo>
                    <a:lnTo>
                      <a:pt x="19" y="16"/>
                    </a:lnTo>
                    <a:lnTo>
                      <a:pt x="19" y="16"/>
                    </a:lnTo>
                    <a:lnTo>
                      <a:pt x="19" y="16"/>
                    </a:lnTo>
                    <a:lnTo>
                      <a:pt x="19" y="16"/>
                    </a:lnTo>
                    <a:lnTo>
                      <a:pt x="19" y="16"/>
                    </a:lnTo>
                    <a:lnTo>
                      <a:pt x="19" y="17"/>
                    </a:lnTo>
                    <a:lnTo>
                      <a:pt x="19" y="17"/>
                    </a:lnTo>
                    <a:lnTo>
                      <a:pt x="19" y="17"/>
                    </a:lnTo>
                    <a:lnTo>
                      <a:pt x="19" y="17"/>
                    </a:lnTo>
                    <a:lnTo>
                      <a:pt x="17" y="17"/>
                    </a:lnTo>
                    <a:lnTo>
                      <a:pt x="17" y="17"/>
                    </a:lnTo>
                    <a:lnTo>
                      <a:pt x="17" y="17"/>
                    </a:lnTo>
                    <a:lnTo>
                      <a:pt x="17" y="19"/>
                    </a:lnTo>
                    <a:lnTo>
                      <a:pt x="17" y="19"/>
                    </a:lnTo>
                    <a:lnTo>
                      <a:pt x="17" y="19"/>
                    </a:lnTo>
                    <a:lnTo>
                      <a:pt x="17" y="19"/>
                    </a:lnTo>
                    <a:lnTo>
                      <a:pt x="17" y="19"/>
                    </a:lnTo>
                    <a:lnTo>
                      <a:pt x="17" y="19"/>
                    </a:lnTo>
                    <a:lnTo>
                      <a:pt x="17" y="19"/>
                    </a:lnTo>
                    <a:lnTo>
                      <a:pt x="17" y="20"/>
                    </a:lnTo>
                    <a:lnTo>
                      <a:pt x="17" y="20"/>
                    </a:lnTo>
                    <a:lnTo>
                      <a:pt x="17" y="20"/>
                    </a:lnTo>
                    <a:lnTo>
                      <a:pt x="17" y="20"/>
                    </a:lnTo>
                    <a:lnTo>
                      <a:pt x="17" y="20"/>
                    </a:lnTo>
                    <a:lnTo>
                      <a:pt x="17" y="20"/>
                    </a:lnTo>
                    <a:lnTo>
                      <a:pt x="16" y="20"/>
                    </a:lnTo>
                    <a:lnTo>
                      <a:pt x="16" y="21"/>
                    </a:lnTo>
                    <a:lnTo>
                      <a:pt x="16" y="21"/>
                    </a:lnTo>
                    <a:lnTo>
                      <a:pt x="16" y="21"/>
                    </a:lnTo>
                    <a:lnTo>
                      <a:pt x="16" y="21"/>
                    </a:lnTo>
                    <a:lnTo>
                      <a:pt x="16" y="21"/>
                    </a:lnTo>
                    <a:lnTo>
                      <a:pt x="16" y="21"/>
                    </a:lnTo>
                    <a:lnTo>
                      <a:pt x="16" y="21"/>
                    </a:lnTo>
                    <a:lnTo>
                      <a:pt x="16" y="21"/>
                    </a:lnTo>
                    <a:lnTo>
                      <a:pt x="16" y="21"/>
                    </a:lnTo>
                    <a:lnTo>
                      <a:pt x="16" y="22"/>
                    </a:lnTo>
                    <a:lnTo>
                      <a:pt x="15" y="22"/>
                    </a:lnTo>
                    <a:lnTo>
                      <a:pt x="15" y="22"/>
                    </a:lnTo>
                    <a:lnTo>
                      <a:pt x="15" y="22"/>
                    </a:lnTo>
                    <a:lnTo>
                      <a:pt x="15" y="22"/>
                    </a:lnTo>
                    <a:lnTo>
                      <a:pt x="15" y="22"/>
                    </a:lnTo>
                    <a:lnTo>
                      <a:pt x="15" y="22"/>
                    </a:lnTo>
                    <a:lnTo>
                      <a:pt x="15" y="22"/>
                    </a:lnTo>
                    <a:lnTo>
                      <a:pt x="15" y="22"/>
                    </a:lnTo>
                    <a:lnTo>
                      <a:pt x="15" y="22"/>
                    </a:lnTo>
                    <a:lnTo>
                      <a:pt x="14" y="22"/>
                    </a:lnTo>
                    <a:lnTo>
                      <a:pt x="14" y="24"/>
                    </a:lnTo>
                    <a:lnTo>
                      <a:pt x="14" y="24"/>
                    </a:lnTo>
                    <a:lnTo>
                      <a:pt x="14" y="24"/>
                    </a:lnTo>
                    <a:lnTo>
                      <a:pt x="14" y="24"/>
                    </a:lnTo>
                    <a:lnTo>
                      <a:pt x="14" y="24"/>
                    </a:lnTo>
                    <a:lnTo>
                      <a:pt x="14" y="24"/>
                    </a:lnTo>
                    <a:lnTo>
                      <a:pt x="14" y="24"/>
                    </a:lnTo>
                    <a:lnTo>
                      <a:pt x="14" y="24"/>
                    </a:lnTo>
                    <a:lnTo>
                      <a:pt x="12" y="24"/>
                    </a:lnTo>
                    <a:lnTo>
                      <a:pt x="12" y="24"/>
                    </a:lnTo>
                    <a:lnTo>
                      <a:pt x="12" y="24"/>
                    </a:lnTo>
                    <a:lnTo>
                      <a:pt x="12" y="24"/>
                    </a:lnTo>
                    <a:lnTo>
                      <a:pt x="12" y="24"/>
                    </a:lnTo>
                    <a:lnTo>
                      <a:pt x="12" y="24"/>
                    </a:lnTo>
                    <a:lnTo>
                      <a:pt x="12" y="24"/>
                    </a:lnTo>
                    <a:lnTo>
                      <a:pt x="12" y="24"/>
                    </a:lnTo>
                    <a:lnTo>
                      <a:pt x="11" y="24"/>
                    </a:lnTo>
                    <a:lnTo>
                      <a:pt x="11" y="24"/>
                    </a:lnTo>
                    <a:lnTo>
                      <a:pt x="11" y="24"/>
                    </a:lnTo>
                    <a:lnTo>
                      <a:pt x="11" y="25"/>
                    </a:lnTo>
                    <a:lnTo>
                      <a:pt x="11" y="25"/>
                    </a:lnTo>
                    <a:lnTo>
                      <a:pt x="11" y="25"/>
                    </a:lnTo>
                    <a:lnTo>
                      <a:pt x="11" y="25"/>
                    </a:lnTo>
                    <a:lnTo>
                      <a:pt x="11" y="25"/>
                    </a:lnTo>
                    <a:lnTo>
                      <a:pt x="10" y="25"/>
                    </a:lnTo>
                    <a:lnTo>
                      <a:pt x="10" y="25"/>
                    </a:lnTo>
                    <a:lnTo>
                      <a:pt x="10" y="25"/>
                    </a:lnTo>
                    <a:lnTo>
                      <a:pt x="10" y="25"/>
                    </a:lnTo>
                    <a:lnTo>
                      <a:pt x="10" y="25"/>
                    </a:lnTo>
                    <a:lnTo>
                      <a:pt x="10" y="25"/>
                    </a:lnTo>
                    <a:lnTo>
                      <a:pt x="10" y="25"/>
                    </a:lnTo>
                    <a:lnTo>
                      <a:pt x="8" y="25"/>
                    </a:lnTo>
                    <a:lnTo>
                      <a:pt x="8" y="25"/>
                    </a:lnTo>
                    <a:lnTo>
                      <a:pt x="8" y="25"/>
                    </a:lnTo>
                    <a:lnTo>
                      <a:pt x="8" y="25"/>
                    </a:lnTo>
                    <a:lnTo>
                      <a:pt x="8" y="25"/>
                    </a:lnTo>
                    <a:lnTo>
                      <a:pt x="8" y="24"/>
                    </a:lnTo>
                    <a:lnTo>
                      <a:pt x="8" y="24"/>
                    </a:lnTo>
                    <a:lnTo>
                      <a:pt x="8" y="24"/>
                    </a:lnTo>
                    <a:lnTo>
                      <a:pt x="7" y="24"/>
                    </a:lnTo>
                    <a:lnTo>
                      <a:pt x="7" y="24"/>
                    </a:lnTo>
                    <a:lnTo>
                      <a:pt x="7" y="24"/>
                    </a:lnTo>
                    <a:lnTo>
                      <a:pt x="7" y="24"/>
                    </a:lnTo>
                    <a:lnTo>
                      <a:pt x="7" y="24"/>
                    </a:lnTo>
                    <a:lnTo>
                      <a:pt x="7" y="24"/>
                    </a:lnTo>
                    <a:lnTo>
                      <a:pt x="7" y="24"/>
                    </a:lnTo>
                    <a:lnTo>
                      <a:pt x="6" y="24"/>
                    </a:lnTo>
                    <a:lnTo>
                      <a:pt x="6" y="24"/>
                    </a:lnTo>
                    <a:lnTo>
                      <a:pt x="6" y="24"/>
                    </a:lnTo>
                    <a:lnTo>
                      <a:pt x="6" y="24"/>
                    </a:lnTo>
                    <a:lnTo>
                      <a:pt x="6" y="24"/>
                    </a:lnTo>
                    <a:lnTo>
                      <a:pt x="6" y="24"/>
                    </a:lnTo>
                    <a:lnTo>
                      <a:pt x="6" y="24"/>
                    </a:lnTo>
                    <a:lnTo>
                      <a:pt x="6" y="24"/>
                    </a:lnTo>
                    <a:lnTo>
                      <a:pt x="5" y="24"/>
                    </a:lnTo>
                    <a:lnTo>
                      <a:pt x="5" y="22"/>
                    </a:lnTo>
                    <a:lnTo>
                      <a:pt x="5" y="22"/>
                    </a:lnTo>
                    <a:lnTo>
                      <a:pt x="5" y="22"/>
                    </a:lnTo>
                    <a:lnTo>
                      <a:pt x="5" y="22"/>
                    </a:lnTo>
                    <a:lnTo>
                      <a:pt x="5" y="22"/>
                    </a:lnTo>
                    <a:lnTo>
                      <a:pt x="5" y="22"/>
                    </a:lnTo>
                    <a:lnTo>
                      <a:pt x="5" y="22"/>
                    </a:lnTo>
                    <a:lnTo>
                      <a:pt x="3" y="22"/>
                    </a:lnTo>
                    <a:lnTo>
                      <a:pt x="3" y="22"/>
                    </a:lnTo>
                    <a:lnTo>
                      <a:pt x="3" y="22"/>
                    </a:lnTo>
                    <a:lnTo>
                      <a:pt x="3" y="22"/>
                    </a:lnTo>
                    <a:lnTo>
                      <a:pt x="3" y="21"/>
                    </a:lnTo>
                    <a:lnTo>
                      <a:pt x="3" y="21"/>
                    </a:lnTo>
                    <a:lnTo>
                      <a:pt x="3" y="21"/>
                    </a:lnTo>
                    <a:lnTo>
                      <a:pt x="3" y="21"/>
                    </a:lnTo>
                    <a:lnTo>
                      <a:pt x="3" y="21"/>
                    </a:lnTo>
                    <a:lnTo>
                      <a:pt x="2" y="21"/>
                    </a:lnTo>
                    <a:lnTo>
                      <a:pt x="2" y="21"/>
                    </a:lnTo>
                    <a:lnTo>
                      <a:pt x="2" y="21"/>
                    </a:lnTo>
                    <a:lnTo>
                      <a:pt x="2" y="21"/>
                    </a:lnTo>
                    <a:lnTo>
                      <a:pt x="2" y="20"/>
                    </a:lnTo>
                    <a:lnTo>
                      <a:pt x="2" y="20"/>
                    </a:lnTo>
                    <a:lnTo>
                      <a:pt x="2" y="20"/>
                    </a:lnTo>
                    <a:lnTo>
                      <a:pt x="2" y="20"/>
                    </a:lnTo>
                    <a:lnTo>
                      <a:pt x="2" y="20"/>
                    </a:lnTo>
                    <a:lnTo>
                      <a:pt x="2" y="20"/>
                    </a:lnTo>
                    <a:lnTo>
                      <a:pt x="2" y="20"/>
                    </a:lnTo>
                    <a:lnTo>
                      <a:pt x="2" y="19"/>
                    </a:lnTo>
                    <a:lnTo>
                      <a:pt x="1" y="19"/>
                    </a:lnTo>
                    <a:lnTo>
                      <a:pt x="1" y="19"/>
                    </a:lnTo>
                    <a:lnTo>
                      <a:pt x="1" y="19"/>
                    </a:lnTo>
                    <a:lnTo>
                      <a:pt x="1" y="19"/>
                    </a:lnTo>
                    <a:lnTo>
                      <a:pt x="1" y="19"/>
                    </a:lnTo>
                    <a:lnTo>
                      <a:pt x="1" y="19"/>
                    </a:lnTo>
                    <a:lnTo>
                      <a:pt x="1" y="17"/>
                    </a:lnTo>
                    <a:lnTo>
                      <a:pt x="1" y="17"/>
                    </a:lnTo>
                    <a:lnTo>
                      <a:pt x="1" y="17"/>
                    </a:lnTo>
                    <a:lnTo>
                      <a:pt x="1" y="17"/>
                    </a:lnTo>
                    <a:lnTo>
                      <a:pt x="1" y="17"/>
                    </a:lnTo>
                    <a:lnTo>
                      <a:pt x="1" y="17"/>
                    </a:lnTo>
                    <a:lnTo>
                      <a:pt x="0" y="17"/>
                    </a:lnTo>
                    <a:lnTo>
                      <a:pt x="0" y="16"/>
                    </a:lnTo>
                    <a:lnTo>
                      <a:pt x="0" y="16"/>
                    </a:lnTo>
                    <a:lnTo>
                      <a:pt x="0" y="16"/>
                    </a:lnTo>
                    <a:lnTo>
                      <a:pt x="0" y="16"/>
                    </a:lnTo>
                    <a:lnTo>
                      <a:pt x="0" y="16"/>
                    </a:lnTo>
                    <a:lnTo>
                      <a:pt x="0" y="16"/>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2"/>
                    </a:lnTo>
                    <a:lnTo>
                      <a:pt x="0" y="12"/>
                    </a:lnTo>
                    <a:lnTo>
                      <a:pt x="0" y="12"/>
                    </a:lnTo>
                    <a:lnTo>
                      <a:pt x="0" y="12"/>
                    </a:lnTo>
                    <a:lnTo>
                      <a:pt x="0" y="12"/>
                    </a:lnTo>
                    <a:lnTo>
                      <a:pt x="0" y="12"/>
                    </a:lnTo>
                    <a:lnTo>
                      <a:pt x="0" y="11"/>
                    </a:lnTo>
                    <a:lnTo>
                      <a:pt x="0" y="11"/>
                    </a:lnTo>
                    <a:lnTo>
                      <a:pt x="0" y="11"/>
                    </a:lnTo>
                    <a:lnTo>
                      <a:pt x="0" y="11"/>
                    </a:lnTo>
                    <a:lnTo>
                      <a:pt x="0" y="11"/>
                    </a:lnTo>
                    <a:lnTo>
                      <a:pt x="0" y="11"/>
                    </a:lnTo>
                    <a:lnTo>
                      <a:pt x="0" y="10"/>
                    </a:lnTo>
                    <a:lnTo>
                      <a:pt x="0" y="10"/>
                    </a:lnTo>
                    <a:lnTo>
                      <a:pt x="0" y="10"/>
                    </a:lnTo>
                    <a:lnTo>
                      <a:pt x="0" y="10"/>
                    </a:lnTo>
                    <a:lnTo>
                      <a:pt x="0" y="10"/>
                    </a:lnTo>
                    <a:lnTo>
                      <a:pt x="0" y="10"/>
                    </a:lnTo>
                    <a:lnTo>
                      <a:pt x="0" y="9"/>
                    </a:lnTo>
                    <a:lnTo>
                      <a:pt x="0" y="9"/>
                    </a:lnTo>
                    <a:lnTo>
                      <a:pt x="0" y="9"/>
                    </a:lnTo>
                    <a:lnTo>
                      <a:pt x="0" y="9"/>
                    </a:lnTo>
                    <a:lnTo>
                      <a:pt x="0" y="9"/>
                    </a:lnTo>
                    <a:lnTo>
                      <a:pt x="0" y="9"/>
                    </a:lnTo>
                    <a:lnTo>
                      <a:pt x="0" y="7"/>
                    </a:lnTo>
                    <a:lnTo>
                      <a:pt x="0" y="7"/>
                    </a:lnTo>
                    <a:lnTo>
                      <a:pt x="0" y="7"/>
                    </a:lnTo>
                    <a:lnTo>
                      <a:pt x="0" y="7"/>
                    </a:lnTo>
                    <a:lnTo>
                      <a:pt x="0" y="7"/>
                    </a:lnTo>
                    <a:lnTo>
                      <a:pt x="0" y="7"/>
                    </a:lnTo>
                    <a:lnTo>
                      <a:pt x="0" y="7"/>
                    </a:lnTo>
                    <a:lnTo>
                      <a:pt x="0" y="6"/>
                    </a:lnTo>
                    <a:lnTo>
                      <a:pt x="0" y="6"/>
                    </a:lnTo>
                    <a:lnTo>
                      <a:pt x="0" y="6"/>
                    </a:lnTo>
                    <a:lnTo>
                      <a:pt x="0" y="6"/>
                    </a:lnTo>
                    <a:lnTo>
                      <a:pt x="1" y="6"/>
                    </a:lnTo>
                    <a:lnTo>
                      <a:pt x="1" y="6"/>
                    </a:lnTo>
                    <a:lnTo>
                      <a:pt x="1" y="6"/>
                    </a:lnTo>
                    <a:lnTo>
                      <a:pt x="1" y="5"/>
                    </a:lnTo>
                    <a:lnTo>
                      <a:pt x="1" y="5"/>
                    </a:lnTo>
                    <a:lnTo>
                      <a:pt x="1" y="5"/>
                    </a:lnTo>
                    <a:lnTo>
                      <a:pt x="1" y="5"/>
                    </a:lnTo>
                    <a:lnTo>
                      <a:pt x="1" y="5"/>
                    </a:lnTo>
                    <a:lnTo>
                      <a:pt x="1" y="5"/>
                    </a:lnTo>
                    <a:lnTo>
                      <a:pt x="1" y="5"/>
                    </a:lnTo>
                    <a:lnTo>
                      <a:pt x="1" y="4"/>
                    </a:lnTo>
                    <a:lnTo>
                      <a:pt x="1" y="4"/>
                    </a:lnTo>
                    <a:lnTo>
                      <a:pt x="1" y="4"/>
                    </a:lnTo>
                    <a:lnTo>
                      <a:pt x="1" y="4"/>
                    </a:lnTo>
                    <a:lnTo>
                      <a:pt x="2" y="4"/>
                    </a:lnTo>
                    <a:lnTo>
                      <a:pt x="2" y="4"/>
                    </a:lnTo>
                    <a:lnTo>
                      <a:pt x="2" y="4"/>
                    </a:lnTo>
                    <a:lnTo>
                      <a:pt x="2" y="4"/>
                    </a:lnTo>
                    <a:lnTo>
                      <a:pt x="2" y="4"/>
                    </a:lnTo>
                    <a:lnTo>
                      <a:pt x="2" y="2"/>
                    </a:lnTo>
                    <a:lnTo>
                      <a:pt x="2" y="2"/>
                    </a:lnTo>
                    <a:lnTo>
                      <a:pt x="2" y="2"/>
                    </a:lnTo>
                    <a:lnTo>
                      <a:pt x="2" y="2"/>
                    </a:lnTo>
                    <a:lnTo>
                      <a:pt x="2" y="2"/>
                    </a:lnTo>
                    <a:lnTo>
                      <a:pt x="3" y="2"/>
                    </a:lnTo>
                    <a:lnTo>
                      <a:pt x="3" y="2"/>
                    </a:lnTo>
                    <a:lnTo>
                      <a:pt x="3" y="2"/>
                    </a:lnTo>
                    <a:lnTo>
                      <a:pt x="3" y="2"/>
                    </a:lnTo>
                    <a:lnTo>
                      <a:pt x="3" y="2"/>
                    </a:lnTo>
                    <a:lnTo>
                      <a:pt x="3" y="1"/>
                    </a:lnTo>
                    <a:lnTo>
                      <a:pt x="3" y="1"/>
                    </a:lnTo>
                    <a:lnTo>
                      <a:pt x="3" y="1"/>
                    </a:lnTo>
                    <a:lnTo>
                      <a:pt x="3" y="1"/>
                    </a:lnTo>
                    <a:lnTo>
                      <a:pt x="5" y="1"/>
                    </a:lnTo>
                    <a:lnTo>
                      <a:pt x="5" y="1"/>
                    </a:lnTo>
                    <a:lnTo>
                      <a:pt x="5" y="1"/>
                    </a:lnTo>
                    <a:lnTo>
                      <a:pt x="5" y="1"/>
                    </a:lnTo>
                    <a:lnTo>
                      <a:pt x="5" y="1"/>
                    </a:lnTo>
                    <a:lnTo>
                      <a:pt x="5" y="1"/>
                    </a:lnTo>
                    <a:lnTo>
                      <a:pt x="5" y="1"/>
                    </a:lnTo>
                    <a:lnTo>
                      <a:pt x="5" y="1"/>
                    </a:lnTo>
                    <a:lnTo>
                      <a:pt x="5" y="1"/>
                    </a:lnTo>
                    <a:lnTo>
                      <a:pt x="6" y="1"/>
                    </a:lnTo>
                    <a:lnTo>
                      <a:pt x="6" y="1"/>
                    </a:lnTo>
                    <a:lnTo>
                      <a:pt x="6" y="1"/>
                    </a:lnTo>
                    <a:lnTo>
                      <a:pt x="6" y="1"/>
                    </a:lnTo>
                    <a:lnTo>
                      <a:pt x="6" y="0"/>
                    </a:lnTo>
                    <a:lnTo>
                      <a:pt x="6" y="0"/>
                    </a:lnTo>
                    <a:lnTo>
                      <a:pt x="6" y="0"/>
                    </a:lnTo>
                    <a:lnTo>
                      <a:pt x="6" y="0"/>
                    </a:lnTo>
                    <a:lnTo>
                      <a:pt x="7" y="0"/>
                    </a:lnTo>
                    <a:lnTo>
                      <a:pt x="7" y="0"/>
                    </a:lnTo>
                    <a:lnTo>
                      <a:pt x="7" y="0"/>
                    </a:lnTo>
                    <a:lnTo>
                      <a:pt x="7" y="0"/>
                    </a:lnTo>
                    <a:lnTo>
                      <a:pt x="7" y="0"/>
                    </a:lnTo>
                    <a:lnTo>
                      <a:pt x="7" y="0"/>
                    </a:lnTo>
                    <a:lnTo>
                      <a:pt x="7" y="0"/>
                    </a:lnTo>
                    <a:lnTo>
                      <a:pt x="8" y="0"/>
                    </a:lnTo>
                    <a:lnTo>
                      <a:pt x="8" y="0"/>
                    </a:lnTo>
                    <a:lnTo>
                      <a:pt x="8" y="0"/>
                    </a:lnTo>
                    <a:lnTo>
                      <a:pt x="8" y="0"/>
                    </a:lnTo>
                    <a:lnTo>
                      <a:pt x="8" y="0"/>
                    </a:lnTo>
                    <a:lnTo>
                      <a:pt x="8" y="0"/>
                    </a:lnTo>
                    <a:lnTo>
                      <a:pt x="8" y="0"/>
                    </a:lnTo>
                    <a:lnTo>
                      <a:pt x="8" y="0"/>
                    </a:lnTo>
                    <a:lnTo>
                      <a:pt x="10" y="0"/>
                    </a:lnTo>
                    <a:lnTo>
                      <a:pt x="10" y="0"/>
                    </a:lnTo>
                    <a:lnTo>
                      <a:pt x="10" y="0"/>
                    </a:lnTo>
                    <a:lnTo>
                      <a:pt x="10" y="0"/>
                    </a:lnTo>
                    <a:lnTo>
                      <a:pt x="10" y="0"/>
                    </a:lnTo>
                    <a:lnTo>
                      <a:pt x="10" y="0"/>
                    </a:lnTo>
                    <a:lnTo>
                      <a:pt x="10" y="1"/>
                    </a:lnTo>
                    <a:lnTo>
                      <a:pt x="11" y="1"/>
                    </a:lnTo>
                    <a:lnTo>
                      <a:pt x="11" y="1"/>
                    </a:lnTo>
                    <a:lnTo>
                      <a:pt x="11" y="1"/>
                    </a:lnTo>
                    <a:lnTo>
                      <a:pt x="11" y="1"/>
                    </a:lnTo>
                    <a:lnTo>
                      <a:pt x="11" y="1"/>
                    </a:lnTo>
                    <a:lnTo>
                      <a:pt x="11" y="1"/>
                    </a:lnTo>
                    <a:lnTo>
                      <a:pt x="11" y="1"/>
                    </a:lnTo>
                    <a:lnTo>
                      <a:pt x="11" y="1"/>
                    </a:lnTo>
                    <a:lnTo>
                      <a:pt x="12" y="1"/>
                    </a:lnTo>
                    <a:lnTo>
                      <a:pt x="12" y="1"/>
                    </a:lnTo>
                    <a:lnTo>
                      <a:pt x="12" y="1"/>
                    </a:lnTo>
                    <a:lnTo>
                      <a:pt x="12" y="1"/>
                    </a:lnTo>
                    <a:lnTo>
                      <a:pt x="12" y="1"/>
                    </a:lnTo>
                    <a:lnTo>
                      <a:pt x="12" y="1"/>
                    </a:lnTo>
                    <a:lnTo>
                      <a:pt x="12" y="1"/>
                    </a:lnTo>
                    <a:lnTo>
                      <a:pt x="12" y="1"/>
                    </a:lnTo>
                    <a:lnTo>
                      <a:pt x="14" y="2"/>
                    </a:lnTo>
                    <a:lnTo>
                      <a:pt x="14" y="2"/>
                    </a:lnTo>
                    <a:lnTo>
                      <a:pt x="14" y="2"/>
                    </a:lnTo>
                    <a:lnTo>
                      <a:pt x="14" y="2"/>
                    </a:lnTo>
                    <a:lnTo>
                      <a:pt x="14" y="2"/>
                    </a:lnTo>
                    <a:lnTo>
                      <a:pt x="14" y="2"/>
                    </a:lnTo>
                    <a:lnTo>
                      <a:pt x="14" y="2"/>
                    </a:lnTo>
                    <a:lnTo>
                      <a:pt x="14" y="2"/>
                    </a:lnTo>
                    <a:lnTo>
                      <a:pt x="14" y="2"/>
                    </a:lnTo>
                    <a:lnTo>
                      <a:pt x="15" y="2"/>
                    </a:lnTo>
                    <a:lnTo>
                      <a:pt x="15" y="4"/>
                    </a:lnTo>
                    <a:lnTo>
                      <a:pt x="15" y="4"/>
                    </a:lnTo>
                    <a:lnTo>
                      <a:pt x="15" y="4"/>
                    </a:lnTo>
                    <a:lnTo>
                      <a:pt x="15" y="4"/>
                    </a:lnTo>
                    <a:lnTo>
                      <a:pt x="15" y="4"/>
                    </a:lnTo>
                    <a:lnTo>
                      <a:pt x="15" y="4"/>
                    </a:lnTo>
                    <a:lnTo>
                      <a:pt x="15" y="4"/>
                    </a:lnTo>
                    <a:lnTo>
                      <a:pt x="15" y="4"/>
                    </a:lnTo>
                    <a:lnTo>
                      <a:pt x="16" y="4"/>
                    </a:lnTo>
                    <a:lnTo>
                      <a:pt x="16" y="5"/>
                    </a:lnTo>
                    <a:lnTo>
                      <a:pt x="16" y="5"/>
                    </a:lnTo>
                    <a:lnTo>
                      <a:pt x="16" y="5"/>
                    </a:lnTo>
                    <a:lnTo>
                      <a:pt x="16" y="5"/>
                    </a:lnTo>
                    <a:lnTo>
                      <a:pt x="16" y="5"/>
                    </a:lnTo>
                    <a:lnTo>
                      <a:pt x="16" y="5"/>
                    </a:lnTo>
                    <a:lnTo>
                      <a:pt x="16" y="5"/>
                    </a:lnTo>
                    <a:lnTo>
                      <a:pt x="16" y="6"/>
                    </a:lnTo>
                    <a:lnTo>
                      <a:pt x="16" y="6"/>
                    </a:lnTo>
                    <a:lnTo>
                      <a:pt x="16" y="6"/>
                    </a:lnTo>
                    <a:lnTo>
                      <a:pt x="17" y="6"/>
                    </a:lnTo>
                    <a:lnTo>
                      <a:pt x="17" y="6"/>
                    </a:lnTo>
                    <a:lnTo>
                      <a:pt x="17" y="6"/>
                    </a:lnTo>
                    <a:lnTo>
                      <a:pt x="17" y="6"/>
                    </a:lnTo>
                    <a:lnTo>
                      <a:pt x="17" y="7"/>
                    </a:lnTo>
                    <a:lnTo>
                      <a:pt x="17" y="7"/>
                    </a:lnTo>
                    <a:lnTo>
                      <a:pt x="17" y="7"/>
                    </a:lnTo>
                    <a:lnTo>
                      <a:pt x="17" y="7"/>
                    </a:lnTo>
                    <a:lnTo>
                      <a:pt x="17" y="7"/>
                    </a:lnTo>
                    <a:lnTo>
                      <a:pt x="17" y="7"/>
                    </a:lnTo>
                    <a:lnTo>
                      <a:pt x="17" y="7"/>
                    </a:lnTo>
                    <a:lnTo>
                      <a:pt x="17" y="9"/>
                    </a:lnTo>
                    <a:lnTo>
                      <a:pt x="17" y="9"/>
                    </a:lnTo>
                    <a:lnTo>
                      <a:pt x="17" y="9"/>
                    </a:lnTo>
                    <a:lnTo>
                      <a:pt x="17" y="9"/>
                    </a:lnTo>
                    <a:lnTo>
                      <a:pt x="17" y="9"/>
                    </a:lnTo>
                    <a:lnTo>
                      <a:pt x="19" y="9"/>
                    </a:lnTo>
                    <a:lnTo>
                      <a:pt x="19" y="10"/>
                    </a:lnTo>
                    <a:lnTo>
                      <a:pt x="19" y="10"/>
                    </a:lnTo>
                    <a:lnTo>
                      <a:pt x="19" y="10"/>
                    </a:lnTo>
                    <a:lnTo>
                      <a:pt x="19" y="10"/>
                    </a:lnTo>
                    <a:lnTo>
                      <a:pt x="19" y="10"/>
                    </a:lnTo>
                    <a:lnTo>
                      <a:pt x="19" y="10"/>
                    </a:lnTo>
                    <a:lnTo>
                      <a:pt x="19" y="11"/>
                    </a:lnTo>
                    <a:lnTo>
                      <a:pt x="19" y="11"/>
                    </a:lnTo>
                    <a:lnTo>
                      <a:pt x="19" y="11"/>
                    </a:lnTo>
                    <a:lnTo>
                      <a:pt x="19" y="11"/>
                    </a:lnTo>
                    <a:lnTo>
                      <a:pt x="19" y="11"/>
                    </a:lnTo>
                    <a:lnTo>
                      <a:pt x="19" y="11"/>
                    </a:lnTo>
                    <a:lnTo>
                      <a:pt x="19" y="12"/>
                    </a:lnTo>
                    <a:lnTo>
                      <a:pt x="19" y="12"/>
                    </a:lnTo>
                    <a:lnTo>
                      <a:pt x="19" y="1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49" name="Freeform 179"/>
              <p:cNvSpPr>
                <a:spLocks/>
              </p:cNvSpPr>
              <p:nvPr/>
            </p:nvSpPr>
            <p:spPr bwMode="auto">
              <a:xfrm>
                <a:off x="2865" y="2180"/>
                <a:ext cx="32" cy="35"/>
              </a:xfrm>
              <a:custGeom>
                <a:avLst/>
                <a:gdLst>
                  <a:gd name="T0" fmla="*/ 32 w 32"/>
                  <a:gd name="T1" fmla="*/ 18 h 35"/>
                  <a:gd name="T2" fmla="*/ 32 w 32"/>
                  <a:gd name="T3" fmla="*/ 21 h 35"/>
                  <a:gd name="T4" fmla="*/ 30 w 32"/>
                  <a:gd name="T5" fmla="*/ 22 h 35"/>
                  <a:gd name="T6" fmla="*/ 30 w 32"/>
                  <a:gd name="T7" fmla="*/ 23 h 35"/>
                  <a:gd name="T8" fmla="*/ 29 w 32"/>
                  <a:gd name="T9" fmla="*/ 26 h 35"/>
                  <a:gd name="T10" fmla="*/ 29 w 32"/>
                  <a:gd name="T11" fmla="*/ 27 h 35"/>
                  <a:gd name="T12" fmla="*/ 28 w 32"/>
                  <a:gd name="T13" fmla="*/ 28 h 35"/>
                  <a:gd name="T14" fmla="*/ 27 w 32"/>
                  <a:gd name="T15" fmla="*/ 30 h 35"/>
                  <a:gd name="T16" fmla="*/ 25 w 32"/>
                  <a:gd name="T17" fmla="*/ 31 h 35"/>
                  <a:gd name="T18" fmla="*/ 24 w 32"/>
                  <a:gd name="T19" fmla="*/ 32 h 35"/>
                  <a:gd name="T20" fmla="*/ 23 w 32"/>
                  <a:gd name="T21" fmla="*/ 33 h 35"/>
                  <a:gd name="T22" fmla="*/ 20 w 32"/>
                  <a:gd name="T23" fmla="*/ 33 h 35"/>
                  <a:gd name="T24" fmla="*/ 19 w 32"/>
                  <a:gd name="T25" fmla="*/ 35 h 35"/>
                  <a:gd name="T26" fmla="*/ 18 w 32"/>
                  <a:gd name="T27" fmla="*/ 35 h 35"/>
                  <a:gd name="T28" fmla="*/ 15 w 32"/>
                  <a:gd name="T29" fmla="*/ 35 h 35"/>
                  <a:gd name="T30" fmla="*/ 14 w 32"/>
                  <a:gd name="T31" fmla="*/ 35 h 35"/>
                  <a:gd name="T32" fmla="*/ 13 w 32"/>
                  <a:gd name="T33" fmla="*/ 35 h 35"/>
                  <a:gd name="T34" fmla="*/ 11 w 32"/>
                  <a:gd name="T35" fmla="*/ 33 h 35"/>
                  <a:gd name="T36" fmla="*/ 9 w 32"/>
                  <a:gd name="T37" fmla="*/ 33 h 35"/>
                  <a:gd name="T38" fmla="*/ 8 w 32"/>
                  <a:gd name="T39" fmla="*/ 32 h 35"/>
                  <a:gd name="T40" fmla="*/ 6 w 32"/>
                  <a:gd name="T41" fmla="*/ 31 h 35"/>
                  <a:gd name="T42" fmla="*/ 5 w 32"/>
                  <a:gd name="T43" fmla="*/ 31 h 35"/>
                  <a:gd name="T44" fmla="*/ 4 w 32"/>
                  <a:gd name="T45" fmla="*/ 28 h 35"/>
                  <a:gd name="T46" fmla="*/ 4 w 32"/>
                  <a:gd name="T47" fmla="*/ 27 h 35"/>
                  <a:gd name="T48" fmla="*/ 3 w 32"/>
                  <a:gd name="T49" fmla="*/ 26 h 35"/>
                  <a:gd name="T50" fmla="*/ 1 w 32"/>
                  <a:gd name="T51" fmla="*/ 25 h 35"/>
                  <a:gd name="T52" fmla="*/ 1 w 32"/>
                  <a:gd name="T53" fmla="*/ 22 h 35"/>
                  <a:gd name="T54" fmla="*/ 1 w 32"/>
                  <a:gd name="T55" fmla="*/ 21 h 35"/>
                  <a:gd name="T56" fmla="*/ 0 w 32"/>
                  <a:gd name="T57" fmla="*/ 20 h 35"/>
                  <a:gd name="T58" fmla="*/ 0 w 32"/>
                  <a:gd name="T59" fmla="*/ 17 h 35"/>
                  <a:gd name="T60" fmla="*/ 0 w 32"/>
                  <a:gd name="T61" fmla="*/ 16 h 35"/>
                  <a:gd name="T62" fmla="*/ 1 w 32"/>
                  <a:gd name="T63" fmla="*/ 13 h 35"/>
                  <a:gd name="T64" fmla="*/ 1 w 32"/>
                  <a:gd name="T65" fmla="*/ 12 h 35"/>
                  <a:gd name="T66" fmla="*/ 1 w 32"/>
                  <a:gd name="T67" fmla="*/ 10 h 35"/>
                  <a:gd name="T68" fmla="*/ 3 w 32"/>
                  <a:gd name="T69" fmla="*/ 8 h 35"/>
                  <a:gd name="T70" fmla="*/ 4 w 32"/>
                  <a:gd name="T71" fmla="*/ 7 h 35"/>
                  <a:gd name="T72" fmla="*/ 5 w 32"/>
                  <a:gd name="T73" fmla="*/ 6 h 35"/>
                  <a:gd name="T74" fmla="*/ 6 w 32"/>
                  <a:gd name="T75" fmla="*/ 3 h 35"/>
                  <a:gd name="T76" fmla="*/ 8 w 32"/>
                  <a:gd name="T77" fmla="*/ 3 h 35"/>
                  <a:gd name="T78" fmla="*/ 9 w 32"/>
                  <a:gd name="T79" fmla="*/ 2 h 35"/>
                  <a:gd name="T80" fmla="*/ 10 w 32"/>
                  <a:gd name="T81" fmla="*/ 1 h 35"/>
                  <a:gd name="T82" fmla="*/ 11 w 32"/>
                  <a:gd name="T83" fmla="*/ 0 h 35"/>
                  <a:gd name="T84" fmla="*/ 13 w 32"/>
                  <a:gd name="T85" fmla="*/ 0 h 35"/>
                  <a:gd name="T86" fmla="*/ 15 w 32"/>
                  <a:gd name="T87" fmla="*/ 0 h 35"/>
                  <a:gd name="T88" fmla="*/ 16 w 32"/>
                  <a:gd name="T89" fmla="*/ 0 h 35"/>
                  <a:gd name="T90" fmla="*/ 18 w 32"/>
                  <a:gd name="T91" fmla="*/ 0 h 35"/>
                  <a:gd name="T92" fmla="*/ 19 w 32"/>
                  <a:gd name="T93" fmla="*/ 0 h 35"/>
                  <a:gd name="T94" fmla="*/ 22 w 32"/>
                  <a:gd name="T95" fmla="*/ 0 h 35"/>
                  <a:gd name="T96" fmla="*/ 23 w 32"/>
                  <a:gd name="T97" fmla="*/ 1 h 35"/>
                  <a:gd name="T98" fmla="*/ 24 w 32"/>
                  <a:gd name="T99" fmla="*/ 1 h 35"/>
                  <a:gd name="T100" fmla="*/ 25 w 32"/>
                  <a:gd name="T101" fmla="*/ 2 h 35"/>
                  <a:gd name="T102" fmla="*/ 27 w 32"/>
                  <a:gd name="T103" fmla="*/ 3 h 35"/>
                  <a:gd name="T104" fmla="*/ 28 w 32"/>
                  <a:gd name="T105" fmla="*/ 5 h 35"/>
                  <a:gd name="T106" fmla="*/ 29 w 32"/>
                  <a:gd name="T107" fmla="*/ 6 h 35"/>
                  <a:gd name="T108" fmla="*/ 29 w 32"/>
                  <a:gd name="T109" fmla="*/ 8 h 35"/>
                  <a:gd name="T110" fmla="*/ 30 w 32"/>
                  <a:gd name="T111" fmla="*/ 10 h 35"/>
                  <a:gd name="T112" fmla="*/ 30 w 32"/>
                  <a:gd name="T113" fmla="*/ 11 h 35"/>
                  <a:gd name="T114" fmla="*/ 32 w 32"/>
                  <a:gd name="T115" fmla="*/ 13 h 35"/>
                  <a:gd name="T116" fmla="*/ 32 w 32"/>
                  <a:gd name="T117" fmla="*/ 15 h 35"/>
                  <a:gd name="T118" fmla="*/ 32 w 32"/>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7"/>
                    </a:moveTo>
                    <a:lnTo>
                      <a:pt x="32" y="17"/>
                    </a:lnTo>
                    <a:lnTo>
                      <a:pt x="32" y="17"/>
                    </a:lnTo>
                    <a:lnTo>
                      <a:pt x="32" y="18"/>
                    </a:lnTo>
                    <a:lnTo>
                      <a:pt x="32" y="18"/>
                    </a:lnTo>
                    <a:lnTo>
                      <a:pt x="32" y="18"/>
                    </a:lnTo>
                    <a:lnTo>
                      <a:pt x="32" y="18"/>
                    </a:lnTo>
                    <a:lnTo>
                      <a:pt x="32" y="20"/>
                    </a:lnTo>
                    <a:lnTo>
                      <a:pt x="32" y="20"/>
                    </a:lnTo>
                    <a:lnTo>
                      <a:pt x="32" y="20"/>
                    </a:lnTo>
                    <a:lnTo>
                      <a:pt x="32" y="20"/>
                    </a:lnTo>
                    <a:lnTo>
                      <a:pt x="32" y="21"/>
                    </a:lnTo>
                    <a:lnTo>
                      <a:pt x="32" y="21"/>
                    </a:lnTo>
                    <a:lnTo>
                      <a:pt x="32" y="21"/>
                    </a:lnTo>
                    <a:lnTo>
                      <a:pt x="32" y="21"/>
                    </a:lnTo>
                    <a:lnTo>
                      <a:pt x="32" y="22"/>
                    </a:lnTo>
                    <a:lnTo>
                      <a:pt x="30" y="22"/>
                    </a:lnTo>
                    <a:lnTo>
                      <a:pt x="30" y="22"/>
                    </a:lnTo>
                    <a:lnTo>
                      <a:pt x="30" y="22"/>
                    </a:lnTo>
                    <a:lnTo>
                      <a:pt x="30" y="22"/>
                    </a:lnTo>
                    <a:lnTo>
                      <a:pt x="30" y="23"/>
                    </a:lnTo>
                    <a:lnTo>
                      <a:pt x="30" y="23"/>
                    </a:lnTo>
                    <a:lnTo>
                      <a:pt x="30" y="23"/>
                    </a:lnTo>
                    <a:lnTo>
                      <a:pt x="30" y="23"/>
                    </a:lnTo>
                    <a:lnTo>
                      <a:pt x="30" y="25"/>
                    </a:lnTo>
                    <a:lnTo>
                      <a:pt x="30" y="25"/>
                    </a:lnTo>
                    <a:lnTo>
                      <a:pt x="30" y="25"/>
                    </a:lnTo>
                    <a:lnTo>
                      <a:pt x="30" y="25"/>
                    </a:lnTo>
                    <a:lnTo>
                      <a:pt x="29" y="25"/>
                    </a:lnTo>
                    <a:lnTo>
                      <a:pt x="29" y="26"/>
                    </a:lnTo>
                    <a:lnTo>
                      <a:pt x="29" y="26"/>
                    </a:lnTo>
                    <a:lnTo>
                      <a:pt x="29" y="26"/>
                    </a:lnTo>
                    <a:lnTo>
                      <a:pt x="29" y="26"/>
                    </a:lnTo>
                    <a:lnTo>
                      <a:pt x="29" y="27"/>
                    </a:lnTo>
                    <a:lnTo>
                      <a:pt x="29" y="27"/>
                    </a:lnTo>
                    <a:lnTo>
                      <a:pt x="29" y="27"/>
                    </a:lnTo>
                    <a:lnTo>
                      <a:pt x="28" y="27"/>
                    </a:lnTo>
                    <a:lnTo>
                      <a:pt x="28" y="27"/>
                    </a:lnTo>
                    <a:lnTo>
                      <a:pt x="28" y="28"/>
                    </a:lnTo>
                    <a:lnTo>
                      <a:pt x="28" y="28"/>
                    </a:lnTo>
                    <a:lnTo>
                      <a:pt x="28" y="28"/>
                    </a:lnTo>
                    <a:lnTo>
                      <a:pt x="28" y="28"/>
                    </a:lnTo>
                    <a:lnTo>
                      <a:pt x="28" y="28"/>
                    </a:lnTo>
                    <a:lnTo>
                      <a:pt x="27" y="28"/>
                    </a:lnTo>
                    <a:lnTo>
                      <a:pt x="27" y="30"/>
                    </a:lnTo>
                    <a:lnTo>
                      <a:pt x="27" y="30"/>
                    </a:lnTo>
                    <a:lnTo>
                      <a:pt x="27" y="30"/>
                    </a:lnTo>
                    <a:lnTo>
                      <a:pt x="27" y="30"/>
                    </a:lnTo>
                    <a:lnTo>
                      <a:pt x="27" y="30"/>
                    </a:lnTo>
                    <a:lnTo>
                      <a:pt x="25" y="31"/>
                    </a:lnTo>
                    <a:lnTo>
                      <a:pt x="25" y="31"/>
                    </a:lnTo>
                    <a:lnTo>
                      <a:pt x="25" y="31"/>
                    </a:lnTo>
                    <a:lnTo>
                      <a:pt x="25" y="31"/>
                    </a:lnTo>
                    <a:lnTo>
                      <a:pt x="25" y="31"/>
                    </a:lnTo>
                    <a:lnTo>
                      <a:pt x="25" y="31"/>
                    </a:lnTo>
                    <a:lnTo>
                      <a:pt x="24" y="31"/>
                    </a:lnTo>
                    <a:lnTo>
                      <a:pt x="24" y="32"/>
                    </a:lnTo>
                    <a:lnTo>
                      <a:pt x="24" y="32"/>
                    </a:lnTo>
                    <a:lnTo>
                      <a:pt x="24" y="32"/>
                    </a:lnTo>
                    <a:lnTo>
                      <a:pt x="24" y="32"/>
                    </a:lnTo>
                    <a:lnTo>
                      <a:pt x="24" y="32"/>
                    </a:lnTo>
                    <a:lnTo>
                      <a:pt x="23" y="32"/>
                    </a:lnTo>
                    <a:lnTo>
                      <a:pt x="23" y="32"/>
                    </a:lnTo>
                    <a:lnTo>
                      <a:pt x="23" y="32"/>
                    </a:lnTo>
                    <a:lnTo>
                      <a:pt x="23" y="33"/>
                    </a:lnTo>
                    <a:lnTo>
                      <a:pt x="23" y="33"/>
                    </a:lnTo>
                    <a:lnTo>
                      <a:pt x="22" y="33"/>
                    </a:lnTo>
                    <a:lnTo>
                      <a:pt x="22" y="33"/>
                    </a:lnTo>
                    <a:lnTo>
                      <a:pt x="22" y="33"/>
                    </a:lnTo>
                    <a:lnTo>
                      <a:pt x="22" y="33"/>
                    </a:lnTo>
                    <a:lnTo>
                      <a:pt x="22" y="33"/>
                    </a:lnTo>
                    <a:lnTo>
                      <a:pt x="20" y="33"/>
                    </a:lnTo>
                    <a:lnTo>
                      <a:pt x="20" y="33"/>
                    </a:lnTo>
                    <a:lnTo>
                      <a:pt x="20" y="33"/>
                    </a:lnTo>
                    <a:lnTo>
                      <a:pt x="20" y="33"/>
                    </a:lnTo>
                    <a:lnTo>
                      <a:pt x="19" y="35"/>
                    </a:lnTo>
                    <a:lnTo>
                      <a:pt x="19" y="35"/>
                    </a:lnTo>
                    <a:lnTo>
                      <a:pt x="19" y="35"/>
                    </a:lnTo>
                    <a:lnTo>
                      <a:pt x="19" y="35"/>
                    </a:lnTo>
                    <a:lnTo>
                      <a:pt x="19" y="35"/>
                    </a:lnTo>
                    <a:lnTo>
                      <a:pt x="18" y="35"/>
                    </a:lnTo>
                    <a:lnTo>
                      <a:pt x="18" y="35"/>
                    </a:lnTo>
                    <a:lnTo>
                      <a:pt x="18" y="35"/>
                    </a:lnTo>
                    <a:lnTo>
                      <a:pt x="18" y="35"/>
                    </a:lnTo>
                    <a:lnTo>
                      <a:pt x="18"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1" y="35"/>
                    </a:lnTo>
                    <a:lnTo>
                      <a:pt x="11" y="35"/>
                    </a:lnTo>
                    <a:lnTo>
                      <a:pt x="11" y="35"/>
                    </a:lnTo>
                    <a:lnTo>
                      <a:pt x="11" y="33"/>
                    </a:lnTo>
                    <a:lnTo>
                      <a:pt x="11" y="33"/>
                    </a:lnTo>
                    <a:lnTo>
                      <a:pt x="10" y="33"/>
                    </a:lnTo>
                    <a:lnTo>
                      <a:pt x="10" y="33"/>
                    </a:lnTo>
                    <a:lnTo>
                      <a:pt x="10" y="33"/>
                    </a:lnTo>
                    <a:lnTo>
                      <a:pt x="10" y="33"/>
                    </a:lnTo>
                    <a:lnTo>
                      <a:pt x="10" y="33"/>
                    </a:lnTo>
                    <a:lnTo>
                      <a:pt x="9" y="33"/>
                    </a:lnTo>
                    <a:lnTo>
                      <a:pt x="9" y="33"/>
                    </a:lnTo>
                    <a:lnTo>
                      <a:pt x="9" y="33"/>
                    </a:lnTo>
                    <a:lnTo>
                      <a:pt x="9" y="33"/>
                    </a:lnTo>
                    <a:lnTo>
                      <a:pt x="9" y="32"/>
                    </a:lnTo>
                    <a:lnTo>
                      <a:pt x="8" y="32"/>
                    </a:lnTo>
                    <a:lnTo>
                      <a:pt x="8" y="32"/>
                    </a:lnTo>
                    <a:lnTo>
                      <a:pt x="8" y="32"/>
                    </a:lnTo>
                    <a:lnTo>
                      <a:pt x="8" y="32"/>
                    </a:lnTo>
                    <a:lnTo>
                      <a:pt x="8" y="32"/>
                    </a:lnTo>
                    <a:lnTo>
                      <a:pt x="8" y="32"/>
                    </a:lnTo>
                    <a:lnTo>
                      <a:pt x="6" y="32"/>
                    </a:lnTo>
                    <a:lnTo>
                      <a:pt x="6" y="31"/>
                    </a:lnTo>
                    <a:lnTo>
                      <a:pt x="6" y="31"/>
                    </a:lnTo>
                    <a:lnTo>
                      <a:pt x="6" y="31"/>
                    </a:lnTo>
                    <a:lnTo>
                      <a:pt x="6" y="31"/>
                    </a:lnTo>
                    <a:lnTo>
                      <a:pt x="6" y="31"/>
                    </a:lnTo>
                    <a:lnTo>
                      <a:pt x="5" y="31"/>
                    </a:lnTo>
                    <a:lnTo>
                      <a:pt x="5" y="31"/>
                    </a:lnTo>
                    <a:lnTo>
                      <a:pt x="5" y="30"/>
                    </a:lnTo>
                    <a:lnTo>
                      <a:pt x="5" y="30"/>
                    </a:lnTo>
                    <a:lnTo>
                      <a:pt x="5" y="30"/>
                    </a:lnTo>
                    <a:lnTo>
                      <a:pt x="5" y="30"/>
                    </a:lnTo>
                    <a:lnTo>
                      <a:pt x="4" y="30"/>
                    </a:lnTo>
                    <a:lnTo>
                      <a:pt x="4" y="28"/>
                    </a:lnTo>
                    <a:lnTo>
                      <a:pt x="4" y="28"/>
                    </a:lnTo>
                    <a:lnTo>
                      <a:pt x="4" y="28"/>
                    </a:lnTo>
                    <a:lnTo>
                      <a:pt x="4" y="28"/>
                    </a:lnTo>
                    <a:lnTo>
                      <a:pt x="4" y="28"/>
                    </a:lnTo>
                    <a:lnTo>
                      <a:pt x="4" y="28"/>
                    </a:lnTo>
                    <a:lnTo>
                      <a:pt x="4" y="27"/>
                    </a:lnTo>
                    <a:lnTo>
                      <a:pt x="3" y="27"/>
                    </a:lnTo>
                    <a:lnTo>
                      <a:pt x="3" y="27"/>
                    </a:lnTo>
                    <a:lnTo>
                      <a:pt x="3" y="27"/>
                    </a:lnTo>
                    <a:lnTo>
                      <a:pt x="3" y="27"/>
                    </a:lnTo>
                    <a:lnTo>
                      <a:pt x="3" y="26"/>
                    </a:lnTo>
                    <a:lnTo>
                      <a:pt x="3" y="26"/>
                    </a:lnTo>
                    <a:lnTo>
                      <a:pt x="3" y="26"/>
                    </a:lnTo>
                    <a:lnTo>
                      <a:pt x="3" y="26"/>
                    </a:lnTo>
                    <a:lnTo>
                      <a:pt x="3" y="25"/>
                    </a:lnTo>
                    <a:lnTo>
                      <a:pt x="1" y="25"/>
                    </a:lnTo>
                    <a:lnTo>
                      <a:pt x="1" y="25"/>
                    </a:lnTo>
                    <a:lnTo>
                      <a:pt x="1" y="25"/>
                    </a:lnTo>
                    <a:lnTo>
                      <a:pt x="1" y="25"/>
                    </a:lnTo>
                    <a:lnTo>
                      <a:pt x="1" y="23"/>
                    </a:lnTo>
                    <a:lnTo>
                      <a:pt x="1" y="23"/>
                    </a:lnTo>
                    <a:lnTo>
                      <a:pt x="1" y="23"/>
                    </a:lnTo>
                    <a:lnTo>
                      <a:pt x="1" y="23"/>
                    </a:lnTo>
                    <a:lnTo>
                      <a:pt x="1" y="22"/>
                    </a:lnTo>
                    <a:lnTo>
                      <a:pt x="1" y="22"/>
                    </a:lnTo>
                    <a:lnTo>
                      <a:pt x="1" y="22"/>
                    </a:lnTo>
                    <a:lnTo>
                      <a:pt x="1" y="22"/>
                    </a:lnTo>
                    <a:lnTo>
                      <a:pt x="1" y="22"/>
                    </a:lnTo>
                    <a:lnTo>
                      <a:pt x="1" y="21"/>
                    </a:lnTo>
                    <a:lnTo>
                      <a:pt x="1" y="21"/>
                    </a:lnTo>
                    <a:lnTo>
                      <a:pt x="0" y="21"/>
                    </a:lnTo>
                    <a:lnTo>
                      <a:pt x="0" y="21"/>
                    </a:lnTo>
                    <a:lnTo>
                      <a:pt x="0" y="20"/>
                    </a:lnTo>
                    <a:lnTo>
                      <a:pt x="0" y="20"/>
                    </a:lnTo>
                    <a:lnTo>
                      <a:pt x="0" y="20"/>
                    </a:lnTo>
                    <a:lnTo>
                      <a:pt x="0" y="20"/>
                    </a:lnTo>
                    <a:lnTo>
                      <a:pt x="0" y="18"/>
                    </a:lnTo>
                    <a:lnTo>
                      <a:pt x="0" y="18"/>
                    </a:lnTo>
                    <a:lnTo>
                      <a:pt x="0" y="18"/>
                    </a:lnTo>
                    <a:lnTo>
                      <a:pt x="0" y="18"/>
                    </a:lnTo>
                    <a:lnTo>
                      <a:pt x="0" y="17"/>
                    </a:lnTo>
                    <a:lnTo>
                      <a:pt x="0" y="17"/>
                    </a:lnTo>
                    <a:lnTo>
                      <a:pt x="0" y="17"/>
                    </a:lnTo>
                    <a:lnTo>
                      <a:pt x="0" y="17"/>
                    </a:lnTo>
                    <a:lnTo>
                      <a:pt x="0" y="16"/>
                    </a:lnTo>
                    <a:lnTo>
                      <a:pt x="0" y="16"/>
                    </a:lnTo>
                    <a:lnTo>
                      <a:pt x="0" y="16"/>
                    </a:lnTo>
                    <a:lnTo>
                      <a:pt x="0" y="16"/>
                    </a:lnTo>
                    <a:lnTo>
                      <a:pt x="0" y="15"/>
                    </a:lnTo>
                    <a:lnTo>
                      <a:pt x="0" y="15"/>
                    </a:lnTo>
                    <a:lnTo>
                      <a:pt x="0" y="15"/>
                    </a:lnTo>
                    <a:lnTo>
                      <a:pt x="1" y="15"/>
                    </a:lnTo>
                    <a:lnTo>
                      <a:pt x="1" y="13"/>
                    </a:lnTo>
                    <a:lnTo>
                      <a:pt x="1" y="13"/>
                    </a:lnTo>
                    <a:lnTo>
                      <a:pt x="1" y="13"/>
                    </a:lnTo>
                    <a:lnTo>
                      <a:pt x="1" y="13"/>
                    </a:lnTo>
                    <a:lnTo>
                      <a:pt x="1" y="12"/>
                    </a:lnTo>
                    <a:lnTo>
                      <a:pt x="1" y="12"/>
                    </a:lnTo>
                    <a:lnTo>
                      <a:pt x="1" y="12"/>
                    </a:lnTo>
                    <a:lnTo>
                      <a:pt x="1" y="12"/>
                    </a:lnTo>
                    <a:lnTo>
                      <a:pt x="1" y="11"/>
                    </a:lnTo>
                    <a:lnTo>
                      <a:pt x="1" y="11"/>
                    </a:lnTo>
                    <a:lnTo>
                      <a:pt x="1" y="11"/>
                    </a:lnTo>
                    <a:lnTo>
                      <a:pt x="1" y="11"/>
                    </a:lnTo>
                    <a:lnTo>
                      <a:pt x="1" y="11"/>
                    </a:lnTo>
                    <a:lnTo>
                      <a:pt x="1" y="10"/>
                    </a:lnTo>
                    <a:lnTo>
                      <a:pt x="3" y="10"/>
                    </a:lnTo>
                    <a:lnTo>
                      <a:pt x="3" y="10"/>
                    </a:lnTo>
                    <a:lnTo>
                      <a:pt x="3" y="10"/>
                    </a:lnTo>
                    <a:lnTo>
                      <a:pt x="3" y="8"/>
                    </a:lnTo>
                    <a:lnTo>
                      <a:pt x="3" y="8"/>
                    </a:lnTo>
                    <a:lnTo>
                      <a:pt x="3" y="8"/>
                    </a:lnTo>
                    <a:lnTo>
                      <a:pt x="3" y="8"/>
                    </a:lnTo>
                    <a:lnTo>
                      <a:pt x="3" y="8"/>
                    </a:lnTo>
                    <a:lnTo>
                      <a:pt x="3" y="7"/>
                    </a:lnTo>
                    <a:lnTo>
                      <a:pt x="4" y="7"/>
                    </a:lnTo>
                    <a:lnTo>
                      <a:pt x="4" y="7"/>
                    </a:lnTo>
                    <a:lnTo>
                      <a:pt x="4" y="7"/>
                    </a:lnTo>
                    <a:lnTo>
                      <a:pt x="4" y="7"/>
                    </a:lnTo>
                    <a:lnTo>
                      <a:pt x="4" y="6"/>
                    </a:lnTo>
                    <a:lnTo>
                      <a:pt x="4" y="6"/>
                    </a:lnTo>
                    <a:lnTo>
                      <a:pt x="4" y="6"/>
                    </a:lnTo>
                    <a:lnTo>
                      <a:pt x="4" y="6"/>
                    </a:lnTo>
                    <a:lnTo>
                      <a:pt x="5" y="6"/>
                    </a:lnTo>
                    <a:lnTo>
                      <a:pt x="5" y="5"/>
                    </a:lnTo>
                    <a:lnTo>
                      <a:pt x="5" y="5"/>
                    </a:lnTo>
                    <a:lnTo>
                      <a:pt x="5" y="5"/>
                    </a:lnTo>
                    <a:lnTo>
                      <a:pt x="5" y="5"/>
                    </a:lnTo>
                    <a:lnTo>
                      <a:pt x="5" y="5"/>
                    </a:lnTo>
                    <a:lnTo>
                      <a:pt x="6" y="3"/>
                    </a:lnTo>
                    <a:lnTo>
                      <a:pt x="6" y="3"/>
                    </a:lnTo>
                    <a:lnTo>
                      <a:pt x="6" y="3"/>
                    </a:lnTo>
                    <a:lnTo>
                      <a:pt x="6" y="3"/>
                    </a:lnTo>
                    <a:lnTo>
                      <a:pt x="6" y="3"/>
                    </a:lnTo>
                    <a:lnTo>
                      <a:pt x="6" y="3"/>
                    </a:lnTo>
                    <a:lnTo>
                      <a:pt x="8" y="3"/>
                    </a:lnTo>
                    <a:lnTo>
                      <a:pt x="8" y="2"/>
                    </a:lnTo>
                    <a:lnTo>
                      <a:pt x="8" y="2"/>
                    </a:lnTo>
                    <a:lnTo>
                      <a:pt x="8" y="2"/>
                    </a:lnTo>
                    <a:lnTo>
                      <a:pt x="8" y="2"/>
                    </a:lnTo>
                    <a:lnTo>
                      <a:pt x="8" y="2"/>
                    </a:lnTo>
                    <a:lnTo>
                      <a:pt x="9" y="2"/>
                    </a:lnTo>
                    <a:lnTo>
                      <a:pt x="9" y="2"/>
                    </a:lnTo>
                    <a:lnTo>
                      <a:pt x="9" y="1"/>
                    </a:lnTo>
                    <a:lnTo>
                      <a:pt x="9" y="1"/>
                    </a:lnTo>
                    <a:lnTo>
                      <a:pt x="9" y="1"/>
                    </a:lnTo>
                    <a:lnTo>
                      <a:pt x="10" y="1"/>
                    </a:lnTo>
                    <a:lnTo>
                      <a:pt x="10" y="1"/>
                    </a:lnTo>
                    <a:lnTo>
                      <a:pt x="10" y="1"/>
                    </a:lnTo>
                    <a:lnTo>
                      <a:pt x="10" y="1"/>
                    </a:lnTo>
                    <a:lnTo>
                      <a:pt x="10" y="1"/>
                    </a:lnTo>
                    <a:lnTo>
                      <a:pt x="11" y="1"/>
                    </a:lnTo>
                    <a:lnTo>
                      <a:pt x="11" y="1"/>
                    </a:lnTo>
                    <a:lnTo>
                      <a:pt x="11" y="0"/>
                    </a:lnTo>
                    <a:lnTo>
                      <a:pt x="11" y="0"/>
                    </a:lnTo>
                    <a:lnTo>
                      <a:pt x="11" y="0"/>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19" y="0"/>
                    </a:lnTo>
                    <a:lnTo>
                      <a:pt x="20" y="0"/>
                    </a:lnTo>
                    <a:lnTo>
                      <a:pt x="20" y="0"/>
                    </a:lnTo>
                    <a:lnTo>
                      <a:pt x="20" y="0"/>
                    </a:lnTo>
                    <a:lnTo>
                      <a:pt x="20" y="0"/>
                    </a:lnTo>
                    <a:lnTo>
                      <a:pt x="20" y="0"/>
                    </a:lnTo>
                    <a:lnTo>
                      <a:pt x="22" y="0"/>
                    </a:lnTo>
                    <a:lnTo>
                      <a:pt x="22" y="0"/>
                    </a:lnTo>
                    <a:lnTo>
                      <a:pt x="22" y="0"/>
                    </a:lnTo>
                    <a:lnTo>
                      <a:pt x="22" y="1"/>
                    </a:lnTo>
                    <a:lnTo>
                      <a:pt x="22" y="1"/>
                    </a:lnTo>
                    <a:lnTo>
                      <a:pt x="23" y="1"/>
                    </a:lnTo>
                    <a:lnTo>
                      <a:pt x="23" y="1"/>
                    </a:lnTo>
                    <a:lnTo>
                      <a:pt x="23" y="1"/>
                    </a:lnTo>
                    <a:lnTo>
                      <a:pt x="23" y="1"/>
                    </a:lnTo>
                    <a:lnTo>
                      <a:pt x="23" y="1"/>
                    </a:lnTo>
                    <a:lnTo>
                      <a:pt x="24" y="1"/>
                    </a:lnTo>
                    <a:lnTo>
                      <a:pt x="24" y="1"/>
                    </a:lnTo>
                    <a:lnTo>
                      <a:pt x="24" y="1"/>
                    </a:lnTo>
                    <a:lnTo>
                      <a:pt x="24" y="2"/>
                    </a:lnTo>
                    <a:lnTo>
                      <a:pt x="24" y="2"/>
                    </a:lnTo>
                    <a:lnTo>
                      <a:pt x="25" y="2"/>
                    </a:lnTo>
                    <a:lnTo>
                      <a:pt x="25" y="2"/>
                    </a:lnTo>
                    <a:lnTo>
                      <a:pt x="25" y="2"/>
                    </a:lnTo>
                    <a:lnTo>
                      <a:pt x="25" y="2"/>
                    </a:lnTo>
                    <a:lnTo>
                      <a:pt x="25" y="2"/>
                    </a:lnTo>
                    <a:lnTo>
                      <a:pt x="25" y="3"/>
                    </a:lnTo>
                    <a:lnTo>
                      <a:pt x="27" y="3"/>
                    </a:lnTo>
                    <a:lnTo>
                      <a:pt x="27" y="3"/>
                    </a:lnTo>
                    <a:lnTo>
                      <a:pt x="27" y="3"/>
                    </a:lnTo>
                    <a:lnTo>
                      <a:pt x="27" y="3"/>
                    </a:lnTo>
                    <a:lnTo>
                      <a:pt x="27" y="3"/>
                    </a:lnTo>
                    <a:lnTo>
                      <a:pt x="27" y="3"/>
                    </a:lnTo>
                    <a:lnTo>
                      <a:pt x="28" y="5"/>
                    </a:lnTo>
                    <a:lnTo>
                      <a:pt x="28" y="5"/>
                    </a:lnTo>
                    <a:lnTo>
                      <a:pt x="28" y="5"/>
                    </a:lnTo>
                    <a:lnTo>
                      <a:pt x="28" y="5"/>
                    </a:lnTo>
                    <a:lnTo>
                      <a:pt x="28" y="5"/>
                    </a:lnTo>
                    <a:lnTo>
                      <a:pt x="28" y="6"/>
                    </a:lnTo>
                    <a:lnTo>
                      <a:pt x="28" y="6"/>
                    </a:lnTo>
                    <a:lnTo>
                      <a:pt x="29" y="6"/>
                    </a:lnTo>
                    <a:lnTo>
                      <a:pt x="29" y="6"/>
                    </a:lnTo>
                    <a:lnTo>
                      <a:pt x="29" y="6"/>
                    </a:lnTo>
                    <a:lnTo>
                      <a:pt x="29" y="7"/>
                    </a:lnTo>
                    <a:lnTo>
                      <a:pt x="29" y="7"/>
                    </a:lnTo>
                    <a:lnTo>
                      <a:pt x="29" y="7"/>
                    </a:lnTo>
                    <a:lnTo>
                      <a:pt x="29" y="7"/>
                    </a:lnTo>
                    <a:lnTo>
                      <a:pt x="29" y="7"/>
                    </a:lnTo>
                    <a:lnTo>
                      <a:pt x="29" y="8"/>
                    </a:lnTo>
                    <a:lnTo>
                      <a:pt x="30" y="8"/>
                    </a:lnTo>
                    <a:lnTo>
                      <a:pt x="30" y="8"/>
                    </a:lnTo>
                    <a:lnTo>
                      <a:pt x="30" y="8"/>
                    </a:lnTo>
                    <a:lnTo>
                      <a:pt x="30" y="8"/>
                    </a:lnTo>
                    <a:lnTo>
                      <a:pt x="30" y="10"/>
                    </a:lnTo>
                    <a:lnTo>
                      <a:pt x="30" y="10"/>
                    </a:lnTo>
                    <a:lnTo>
                      <a:pt x="30" y="10"/>
                    </a:lnTo>
                    <a:lnTo>
                      <a:pt x="30" y="10"/>
                    </a:lnTo>
                    <a:lnTo>
                      <a:pt x="30" y="11"/>
                    </a:lnTo>
                    <a:lnTo>
                      <a:pt x="30" y="11"/>
                    </a:lnTo>
                    <a:lnTo>
                      <a:pt x="30" y="11"/>
                    </a:lnTo>
                    <a:lnTo>
                      <a:pt x="30" y="11"/>
                    </a:lnTo>
                    <a:lnTo>
                      <a:pt x="32" y="11"/>
                    </a:lnTo>
                    <a:lnTo>
                      <a:pt x="32" y="12"/>
                    </a:lnTo>
                    <a:lnTo>
                      <a:pt x="32" y="12"/>
                    </a:lnTo>
                    <a:lnTo>
                      <a:pt x="32" y="12"/>
                    </a:lnTo>
                    <a:lnTo>
                      <a:pt x="32" y="12"/>
                    </a:lnTo>
                    <a:lnTo>
                      <a:pt x="32" y="13"/>
                    </a:lnTo>
                    <a:lnTo>
                      <a:pt x="32" y="13"/>
                    </a:lnTo>
                    <a:lnTo>
                      <a:pt x="32" y="13"/>
                    </a:lnTo>
                    <a:lnTo>
                      <a:pt x="32" y="13"/>
                    </a:lnTo>
                    <a:lnTo>
                      <a:pt x="32" y="15"/>
                    </a:lnTo>
                    <a:lnTo>
                      <a:pt x="32" y="15"/>
                    </a:lnTo>
                    <a:lnTo>
                      <a:pt x="32" y="15"/>
                    </a:lnTo>
                    <a:lnTo>
                      <a:pt x="32" y="15"/>
                    </a:lnTo>
                    <a:lnTo>
                      <a:pt x="32" y="16"/>
                    </a:lnTo>
                    <a:lnTo>
                      <a:pt x="32" y="16"/>
                    </a:lnTo>
                    <a:lnTo>
                      <a:pt x="32" y="16"/>
                    </a:lnTo>
                    <a:lnTo>
                      <a:pt x="32" y="16"/>
                    </a:lnTo>
                    <a:lnTo>
                      <a:pt x="32" y="17"/>
                    </a:lnTo>
                    <a:lnTo>
                      <a:pt x="32" y="1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50" name="Freeform 180"/>
              <p:cNvSpPr>
                <a:spLocks/>
              </p:cNvSpPr>
              <p:nvPr/>
            </p:nvSpPr>
            <p:spPr bwMode="auto">
              <a:xfrm>
                <a:off x="3425" y="2497"/>
                <a:ext cx="32" cy="35"/>
              </a:xfrm>
              <a:custGeom>
                <a:avLst/>
                <a:gdLst>
                  <a:gd name="T0" fmla="*/ 32 w 32"/>
                  <a:gd name="T1" fmla="*/ 20 h 35"/>
                  <a:gd name="T2" fmla="*/ 32 w 32"/>
                  <a:gd name="T3" fmla="*/ 22 h 35"/>
                  <a:gd name="T4" fmla="*/ 30 w 32"/>
                  <a:gd name="T5" fmla="*/ 23 h 35"/>
                  <a:gd name="T6" fmla="*/ 30 w 32"/>
                  <a:gd name="T7" fmla="*/ 25 h 35"/>
                  <a:gd name="T8" fmla="*/ 29 w 32"/>
                  <a:gd name="T9" fmla="*/ 27 h 35"/>
                  <a:gd name="T10" fmla="*/ 29 w 32"/>
                  <a:gd name="T11" fmla="*/ 28 h 35"/>
                  <a:gd name="T12" fmla="*/ 28 w 32"/>
                  <a:gd name="T13" fmla="*/ 30 h 35"/>
                  <a:gd name="T14" fmla="*/ 27 w 32"/>
                  <a:gd name="T15" fmla="*/ 32 h 35"/>
                  <a:gd name="T16" fmla="*/ 25 w 32"/>
                  <a:gd name="T17" fmla="*/ 33 h 35"/>
                  <a:gd name="T18" fmla="*/ 24 w 32"/>
                  <a:gd name="T19" fmla="*/ 33 h 35"/>
                  <a:gd name="T20" fmla="*/ 23 w 32"/>
                  <a:gd name="T21" fmla="*/ 34 h 35"/>
                  <a:gd name="T22" fmla="*/ 20 w 32"/>
                  <a:gd name="T23" fmla="*/ 35 h 35"/>
                  <a:gd name="T24" fmla="*/ 19 w 32"/>
                  <a:gd name="T25" fmla="*/ 35 h 35"/>
                  <a:gd name="T26" fmla="*/ 18 w 32"/>
                  <a:gd name="T27" fmla="*/ 35 h 35"/>
                  <a:gd name="T28" fmla="*/ 16 w 32"/>
                  <a:gd name="T29" fmla="*/ 35 h 35"/>
                  <a:gd name="T30" fmla="*/ 14 w 32"/>
                  <a:gd name="T31" fmla="*/ 35 h 35"/>
                  <a:gd name="T32" fmla="*/ 13 w 32"/>
                  <a:gd name="T33" fmla="*/ 35 h 35"/>
                  <a:gd name="T34" fmla="*/ 11 w 32"/>
                  <a:gd name="T35" fmla="*/ 35 h 35"/>
                  <a:gd name="T36" fmla="*/ 9 w 32"/>
                  <a:gd name="T37" fmla="*/ 34 h 35"/>
                  <a:gd name="T38" fmla="*/ 8 w 32"/>
                  <a:gd name="T39" fmla="*/ 34 h 35"/>
                  <a:gd name="T40" fmla="*/ 6 w 32"/>
                  <a:gd name="T41" fmla="*/ 33 h 35"/>
                  <a:gd name="T42" fmla="*/ 5 w 32"/>
                  <a:gd name="T43" fmla="*/ 32 h 35"/>
                  <a:gd name="T44" fmla="*/ 4 w 32"/>
                  <a:gd name="T45" fmla="*/ 30 h 35"/>
                  <a:gd name="T46" fmla="*/ 3 w 32"/>
                  <a:gd name="T47" fmla="*/ 29 h 35"/>
                  <a:gd name="T48" fmla="*/ 3 w 32"/>
                  <a:gd name="T49" fmla="*/ 28 h 35"/>
                  <a:gd name="T50" fmla="*/ 1 w 32"/>
                  <a:gd name="T51" fmla="*/ 25 h 35"/>
                  <a:gd name="T52" fmla="*/ 1 w 32"/>
                  <a:gd name="T53" fmla="*/ 24 h 35"/>
                  <a:gd name="T54" fmla="*/ 0 w 32"/>
                  <a:gd name="T55" fmla="*/ 23 h 35"/>
                  <a:gd name="T56" fmla="*/ 0 w 32"/>
                  <a:gd name="T57" fmla="*/ 20 h 35"/>
                  <a:gd name="T58" fmla="*/ 0 w 32"/>
                  <a:gd name="T59" fmla="*/ 19 h 35"/>
                  <a:gd name="T60" fmla="*/ 0 w 32"/>
                  <a:gd name="T61" fmla="*/ 17 h 35"/>
                  <a:gd name="T62" fmla="*/ 0 w 32"/>
                  <a:gd name="T63" fmla="*/ 15 h 35"/>
                  <a:gd name="T64" fmla="*/ 0 w 32"/>
                  <a:gd name="T65" fmla="*/ 13 h 35"/>
                  <a:gd name="T66" fmla="*/ 1 w 32"/>
                  <a:gd name="T67" fmla="*/ 12 h 35"/>
                  <a:gd name="T68" fmla="*/ 1 w 32"/>
                  <a:gd name="T69" fmla="*/ 9 h 35"/>
                  <a:gd name="T70" fmla="*/ 3 w 32"/>
                  <a:gd name="T71" fmla="*/ 8 h 35"/>
                  <a:gd name="T72" fmla="*/ 4 w 32"/>
                  <a:gd name="T73" fmla="*/ 7 h 35"/>
                  <a:gd name="T74" fmla="*/ 5 w 32"/>
                  <a:gd name="T75" fmla="*/ 5 h 35"/>
                  <a:gd name="T76" fmla="*/ 6 w 32"/>
                  <a:gd name="T77" fmla="*/ 4 h 35"/>
                  <a:gd name="T78" fmla="*/ 8 w 32"/>
                  <a:gd name="T79" fmla="*/ 3 h 35"/>
                  <a:gd name="T80" fmla="*/ 9 w 32"/>
                  <a:gd name="T81" fmla="*/ 3 h 35"/>
                  <a:gd name="T82" fmla="*/ 10 w 32"/>
                  <a:gd name="T83" fmla="*/ 2 h 35"/>
                  <a:gd name="T84" fmla="*/ 13 w 32"/>
                  <a:gd name="T85" fmla="*/ 2 h 35"/>
                  <a:gd name="T86" fmla="*/ 14 w 32"/>
                  <a:gd name="T87" fmla="*/ 0 h 35"/>
                  <a:gd name="T88" fmla="*/ 15 w 32"/>
                  <a:gd name="T89" fmla="*/ 0 h 35"/>
                  <a:gd name="T90" fmla="*/ 16 w 32"/>
                  <a:gd name="T91" fmla="*/ 0 h 35"/>
                  <a:gd name="T92" fmla="*/ 19 w 32"/>
                  <a:gd name="T93" fmla="*/ 0 h 35"/>
                  <a:gd name="T94" fmla="*/ 20 w 32"/>
                  <a:gd name="T95" fmla="*/ 2 h 35"/>
                  <a:gd name="T96" fmla="*/ 22 w 32"/>
                  <a:gd name="T97" fmla="*/ 2 h 35"/>
                  <a:gd name="T98" fmla="*/ 23 w 32"/>
                  <a:gd name="T99" fmla="*/ 3 h 35"/>
                  <a:gd name="T100" fmla="*/ 25 w 32"/>
                  <a:gd name="T101" fmla="*/ 4 h 35"/>
                  <a:gd name="T102" fmla="*/ 27 w 32"/>
                  <a:gd name="T103" fmla="*/ 5 h 35"/>
                  <a:gd name="T104" fmla="*/ 27 w 32"/>
                  <a:gd name="T105" fmla="*/ 7 h 35"/>
                  <a:gd name="T106" fmla="*/ 28 w 32"/>
                  <a:gd name="T107" fmla="*/ 8 h 35"/>
                  <a:gd name="T108" fmla="*/ 29 w 32"/>
                  <a:gd name="T109" fmla="*/ 9 h 35"/>
                  <a:gd name="T110" fmla="*/ 30 w 32"/>
                  <a:gd name="T111" fmla="*/ 10 h 35"/>
                  <a:gd name="T112" fmla="*/ 30 w 32"/>
                  <a:gd name="T113" fmla="*/ 13 h 35"/>
                  <a:gd name="T114" fmla="*/ 32 w 32"/>
                  <a:gd name="T115" fmla="*/ 14 h 35"/>
                  <a:gd name="T116" fmla="*/ 32 w 32"/>
                  <a:gd name="T117" fmla="*/ 17 h 35"/>
                  <a:gd name="T118" fmla="*/ 32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8"/>
                    </a:moveTo>
                    <a:lnTo>
                      <a:pt x="32" y="19"/>
                    </a:lnTo>
                    <a:lnTo>
                      <a:pt x="32" y="19"/>
                    </a:lnTo>
                    <a:lnTo>
                      <a:pt x="32" y="19"/>
                    </a:lnTo>
                    <a:lnTo>
                      <a:pt x="32" y="19"/>
                    </a:lnTo>
                    <a:lnTo>
                      <a:pt x="32" y="20"/>
                    </a:lnTo>
                    <a:lnTo>
                      <a:pt x="32" y="20"/>
                    </a:lnTo>
                    <a:lnTo>
                      <a:pt x="32" y="20"/>
                    </a:lnTo>
                    <a:lnTo>
                      <a:pt x="32" y="20"/>
                    </a:lnTo>
                    <a:lnTo>
                      <a:pt x="32" y="22"/>
                    </a:lnTo>
                    <a:lnTo>
                      <a:pt x="32" y="22"/>
                    </a:lnTo>
                    <a:lnTo>
                      <a:pt x="32" y="22"/>
                    </a:lnTo>
                    <a:lnTo>
                      <a:pt x="32" y="22"/>
                    </a:lnTo>
                    <a:lnTo>
                      <a:pt x="32" y="23"/>
                    </a:lnTo>
                    <a:lnTo>
                      <a:pt x="30" y="23"/>
                    </a:lnTo>
                    <a:lnTo>
                      <a:pt x="30" y="23"/>
                    </a:lnTo>
                    <a:lnTo>
                      <a:pt x="30" y="23"/>
                    </a:lnTo>
                    <a:lnTo>
                      <a:pt x="30" y="23"/>
                    </a:lnTo>
                    <a:lnTo>
                      <a:pt x="30" y="24"/>
                    </a:lnTo>
                    <a:lnTo>
                      <a:pt x="30" y="24"/>
                    </a:lnTo>
                    <a:lnTo>
                      <a:pt x="30" y="24"/>
                    </a:lnTo>
                    <a:lnTo>
                      <a:pt x="30" y="24"/>
                    </a:lnTo>
                    <a:lnTo>
                      <a:pt x="30" y="25"/>
                    </a:lnTo>
                    <a:lnTo>
                      <a:pt x="30" y="25"/>
                    </a:lnTo>
                    <a:lnTo>
                      <a:pt x="30" y="25"/>
                    </a:lnTo>
                    <a:lnTo>
                      <a:pt x="30" y="25"/>
                    </a:lnTo>
                    <a:lnTo>
                      <a:pt x="30" y="27"/>
                    </a:lnTo>
                    <a:lnTo>
                      <a:pt x="29" y="27"/>
                    </a:lnTo>
                    <a:lnTo>
                      <a:pt x="29" y="27"/>
                    </a:lnTo>
                    <a:lnTo>
                      <a:pt x="29" y="27"/>
                    </a:lnTo>
                    <a:lnTo>
                      <a:pt x="29" y="27"/>
                    </a:lnTo>
                    <a:lnTo>
                      <a:pt x="29" y="28"/>
                    </a:lnTo>
                    <a:lnTo>
                      <a:pt x="29" y="28"/>
                    </a:lnTo>
                    <a:lnTo>
                      <a:pt x="29" y="28"/>
                    </a:lnTo>
                    <a:lnTo>
                      <a:pt x="29" y="28"/>
                    </a:lnTo>
                    <a:lnTo>
                      <a:pt x="29" y="28"/>
                    </a:lnTo>
                    <a:lnTo>
                      <a:pt x="28" y="29"/>
                    </a:lnTo>
                    <a:lnTo>
                      <a:pt x="28" y="29"/>
                    </a:lnTo>
                    <a:lnTo>
                      <a:pt x="28" y="29"/>
                    </a:lnTo>
                    <a:lnTo>
                      <a:pt x="28" y="29"/>
                    </a:lnTo>
                    <a:lnTo>
                      <a:pt x="28" y="29"/>
                    </a:lnTo>
                    <a:lnTo>
                      <a:pt x="28" y="30"/>
                    </a:lnTo>
                    <a:lnTo>
                      <a:pt x="28" y="30"/>
                    </a:lnTo>
                    <a:lnTo>
                      <a:pt x="27" y="30"/>
                    </a:lnTo>
                    <a:lnTo>
                      <a:pt x="27" y="30"/>
                    </a:lnTo>
                    <a:lnTo>
                      <a:pt x="27" y="30"/>
                    </a:lnTo>
                    <a:lnTo>
                      <a:pt x="27" y="32"/>
                    </a:lnTo>
                    <a:lnTo>
                      <a:pt x="27" y="32"/>
                    </a:lnTo>
                    <a:lnTo>
                      <a:pt x="27" y="32"/>
                    </a:lnTo>
                    <a:lnTo>
                      <a:pt x="27" y="32"/>
                    </a:lnTo>
                    <a:lnTo>
                      <a:pt x="25" y="32"/>
                    </a:lnTo>
                    <a:lnTo>
                      <a:pt x="25" y="32"/>
                    </a:lnTo>
                    <a:lnTo>
                      <a:pt x="25" y="32"/>
                    </a:lnTo>
                    <a:lnTo>
                      <a:pt x="25" y="33"/>
                    </a:lnTo>
                    <a:lnTo>
                      <a:pt x="25" y="33"/>
                    </a:lnTo>
                    <a:lnTo>
                      <a:pt x="25" y="33"/>
                    </a:lnTo>
                    <a:lnTo>
                      <a:pt x="24" y="33"/>
                    </a:lnTo>
                    <a:lnTo>
                      <a:pt x="24" y="33"/>
                    </a:lnTo>
                    <a:lnTo>
                      <a:pt x="24" y="33"/>
                    </a:lnTo>
                    <a:lnTo>
                      <a:pt x="24" y="33"/>
                    </a:lnTo>
                    <a:lnTo>
                      <a:pt x="24" y="34"/>
                    </a:lnTo>
                    <a:lnTo>
                      <a:pt x="23" y="34"/>
                    </a:lnTo>
                    <a:lnTo>
                      <a:pt x="23" y="34"/>
                    </a:lnTo>
                    <a:lnTo>
                      <a:pt x="23" y="34"/>
                    </a:lnTo>
                    <a:lnTo>
                      <a:pt x="23" y="34"/>
                    </a:lnTo>
                    <a:lnTo>
                      <a:pt x="23" y="34"/>
                    </a:lnTo>
                    <a:lnTo>
                      <a:pt x="22" y="34"/>
                    </a:lnTo>
                    <a:lnTo>
                      <a:pt x="22" y="34"/>
                    </a:lnTo>
                    <a:lnTo>
                      <a:pt x="22" y="34"/>
                    </a:lnTo>
                    <a:lnTo>
                      <a:pt x="22" y="35"/>
                    </a:lnTo>
                    <a:lnTo>
                      <a:pt x="22" y="35"/>
                    </a:lnTo>
                    <a:lnTo>
                      <a:pt x="20" y="35"/>
                    </a:lnTo>
                    <a:lnTo>
                      <a:pt x="20" y="35"/>
                    </a:lnTo>
                    <a:lnTo>
                      <a:pt x="20" y="35"/>
                    </a:lnTo>
                    <a:lnTo>
                      <a:pt x="20" y="35"/>
                    </a:lnTo>
                    <a:lnTo>
                      <a:pt x="20" y="35"/>
                    </a:lnTo>
                    <a:lnTo>
                      <a:pt x="19" y="35"/>
                    </a:lnTo>
                    <a:lnTo>
                      <a:pt x="19" y="35"/>
                    </a:lnTo>
                    <a:lnTo>
                      <a:pt x="19" y="35"/>
                    </a:lnTo>
                    <a:lnTo>
                      <a:pt x="19" y="35"/>
                    </a:lnTo>
                    <a:lnTo>
                      <a:pt x="19" y="35"/>
                    </a:lnTo>
                    <a:lnTo>
                      <a:pt x="18" y="35"/>
                    </a:lnTo>
                    <a:lnTo>
                      <a:pt x="18" y="35"/>
                    </a:lnTo>
                    <a:lnTo>
                      <a:pt x="18" y="35"/>
                    </a:lnTo>
                    <a:lnTo>
                      <a:pt x="18"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3" y="35"/>
                    </a:lnTo>
                    <a:lnTo>
                      <a:pt x="11" y="35"/>
                    </a:lnTo>
                    <a:lnTo>
                      <a:pt x="11" y="35"/>
                    </a:lnTo>
                    <a:lnTo>
                      <a:pt x="11" y="35"/>
                    </a:lnTo>
                    <a:lnTo>
                      <a:pt x="11" y="35"/>
                    </a:lnTo>
                    <a:lnTo>
                      <a:pt x="10" y="35"/>
                    </a:lnTo>
                    <a:lnTo>
                      <a:pt x="10" y="35"/>
                    </a:lnTo>
                    <a:lnTo>
                      <a:pt x="10" y="35"/>
                    </a:lnTo>
                    <a:lnTo>
                      <a:pt x="10" y="35"/>
                    </a:lnTo>
                    <a:lnTo>
                      <a:pt x="10" y="34"/>
                    </a:lnTo>
                    <a:lnTo>
                      <a:pt x="9" y="34"/>
                    </a:lnTo>
                    <a:lnTo>
                      <a:pt x="9" y="34"/>
                    </a:lnTo>
                    <a:lnTo>
                      <a:pt x="9" y="34"/>
                    </a:lnTo>
                    <a:lnTo>
                      <a:pt x="9" y="34"/>
                    </a:lnTo>
                    <a:lnTo>
                      <a:pt x="9" y="34"/>
                    </a:lnTo>
                    <a:lnTo>
                      <a:pt x="8" y="34"/>
                    </a:lnTo>
                    <a:lnTo>
                      <a:pt x="8" y="34"/>
                    </a:lnTo>
                    <a:lnTo>
                      <a:pt x="8" y="34"/>
                    </a:lnTo>
                    <a:lnTo>
                      <a:pt x="8" y="33"/>
                    </a:lnTo>
                    <a:lnTo>
                      <a:pt x="8" y="33"/>
                    </a:lnTo>
                    <a:lnTo>
                      <a:pt x="8" y="33"/>
                    </a:lnTo>
                    <a:lnTo>
                      <a:pt x="6" y="33"/>
                    </a:lnTo>
                    <a:lnTo>
                      <a:pt x="6" y="33"/>
                    </a:lnTo>
                    <a:lnTo>
                      <a:pt x="6" y="33"/>
                    </a:lnTo>
                    <a:lnTo>
                      <a:pt x="6" y="33"/>
                    </a:lnTo>
                    <a:lnTo>
                      <a:pt x="6" y="32"/>
                    </a:lnTo>
                    <a:lnTo>
                      <a:pt x="5" y="32"/>
                    </a:lnTo>
                    <a:lnTo>
                      <a:pt x="5" y="32"/>
                    </a:lnTo>
                    <a:lnTo>
                      <a:pt x="5" y="32"/>
                    </a:lnTo>
                    <a:lnTo>
                      <a:pt x="5" y="32"/>
                    </a:lnTo>
                    <a:lnTo>
                      <a:pt x="5" y="32"/>
                    </a:lnTo>
                    <a:lnTo>
                      <a:pt x="5" y="32"/>
                    </a:lnTo>
                    <a:lnTo>
                      <a:pt x="5" y="30"/>
                    </a:lnTo>
                    <a:lnTo>
                      <a:pt x="4" y="30"/>
                    </a:lnTo>
                    <a:lnTo>
                      <a:pt x="4" y="30"/>
                    </a:lnTo>
                    <a:lnTo>
                      <a:pt x="4" y="30"/>
                    </a:lnTo>
                    <a:lnTo>
                      <a:pt x="4" y="30"/>
                    </a:lnTo>
                    <a:lnTo>
                      <a:pt x="4" y="29"/>
                    </a:lnTo>
                    <a:lnTo>
                      <a:pt x="4" y="29"/>
                    </a:lnTo>
                    <a:lnTo>
                      <a:pt x="3" y="29"/>
                    </a:lnTo>
                    <a:lnTo>
                      <a:pt x="3" y="29"/>
                    </a:lnTo>
                    <a:lnTo>
                      <a:pt x="3" y="29"/>
                    </a:lnTo>
                    <a:lnTo>
                      <a:pt x="3" y="28"/>
                    </a:lnTo>
                    <a:lnTo>
                      <a:pt x="3" y="28"/>
                    </a:lnTo>
                    <a:lnTo>
                      <a:pt x="3" y="28"/>
                    </a:lnTo>
                    <a:lnTo>
                      <a:pt x="3" y="28"/>
                    </a:lnTo>
                    <a:lnTo>
                      <a:pt x="3" y="28"/>
                    </a:lnTo>
                    <a:lnTo>
                      <a:pt x="3" y="27"/>
                    </a:lnTo>
                    <a:lnTo>
                      <a:pt x="1" y="27"/>
                    </a:lnTo>
                    <a:lnTo>
                      <a:pt x="1" y="27"/>
                    </a:lnTo>
                    <a:lnTo>
                      <a:pt x="1" y="27"/>
                    </a:lnTo>
                    <a:lnTo>
                      <a:pt x="1" y="27"/>
                    </a:lnTo>
                    <a:lnTo>
                      <a:pt x="1" y="25"/>
                    </a:lnTo>
                    <a:lnTo>
                      <a:pt x="1" y="25"/>
                    </a:lnTo>
                    <a:lnTo>
                      <a:pt x="1" y="25"/>
                    </a:lnTo>
                    <a:lnTo>
                      <a:pt x="1" y="25"/>
                    </a:lnTo>
                    <a:lnTo>
                      <a:pt x="1" y="24"/>
                    </a:lnTo>
                    <a:lnTo>
                      <a:pt x="1" y="24"/>
                    </a:lnTo>
                    <a:lnTo>
                      <a:pt x="1" y="24"/>
                    </a:lnTo>
                    <a:lnTo>
                      <a:pt x="0" y="24"/>
                    </a:lnTo>
                    <a:lnTo>
                      <a:pt x="0" y="23"/>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1" y="13"/>
                    </a:lnTo>
                    <a:lnTo>
                      <a:pt x="1" y="12"/>
                    </a:lnTo>
                    <a:lnTo>
                      <a:pt x="1" y="12"/>
                    </a:lnTo>
                    <a:lnTo>
                      <a:pt x="1" y="12"/>
                    </a:lnTo>
                    <a:lnTo>
                      <a:pt x="1" y="12"/>
                    </a:lnTo>
                    <a:lnTo>
                      <a:pt x="1" y="12"/>
                    </a:lnTo>
                    <a:lnTo>
                      <a:pt x="1" y="10"/>
                    </a:lnTo>
                    <a:lnTo>
                      <a:pt x="1" y="10"/>
                    </a:lnTo>
                    <a:lnTo>
                      <a:pt x="1" y="10"/>
                    </a:lnTo>
                    <a:lnTo>
                      <a:pt x="1" y="10"/>
                    </a:lnTo>
                    <a:lnTo>
                      <a:pt x="1" y="9"/>
                    </a:lnTo>
                    <a:lnTo>
                      <a:pt x="3" y="9"/>
                    </a:lnTo>
                    <a:lnTo>
                      <a:pt x="3" y="9"/>
                    </a:lnTo>
                    <a:lnTo>
                      <a:pt x="3" y="9"/>
                    </a:lnTo>
                    <a:lnTo>
                      <a:pt x="3" y="9"/>
                    </a:lnTo>
                    <a:lnTo>
                      <a:pt x="3" y="8"/>
                    </a:lnTo>
                    <a:lnTo>
                      <a:pt x="3" y="8"/>
                    </a:lnTo>
                    <a:lnTo>
                      <a:pt x="3" y="8"/>
                    </a:lnTo>
                    <a:lnTo>
                      <a:pt x="3" y="8"/>
                    </a:lnTo>
                    <a:lnTo>
                      <a:pt x="3" y="8"/>
                    </a:lnTo>
                    <a:lnTo>
                      <a:pt x="4" y="7"/>
                    </a:lnTo>
                    <a:lnTo>
                      <a:pt x="4" y="7"/>
                    </a:lnTo>
                    <a:lnTo>
                      <a:pt x="4" y="7"/>
                    </a:lnTo>
                    <a:lnTo>
                      <a:pt x="4" y="7"/>
                    </a:lnTo>
                    <a:lnTo>
                      <a:pt x="4" y="7"/>
                    </a:lnTo>
                    <a:lnTo>
                      <a:pt x="4" y="7"/>
                    </a:lnTo>
                    <a:lnTo>
                      <a:pt x="4" y="5"/>
                    </a:lnTo>
                    <a:lnTo>
                      <a:pt x="5" y="5"/>
                    </a:lnTo>
                    <a:lnTo>
                      <a:pt x="5" y="5"/>
                    </a:lnTo>
                    <a:lnTo>
                      <a:pt x="5" y="5"/>
                    </a:lnTo>
                    <a:lnTo>
                      <a:pt x="5" y="5"/>
                    </a:lnTo>
                    <a:lnTo>
                      <a:pt x="5" y="4"/>
                    </a:lnTo>
                    <a:lnTo>
                      <a:pt x="5" y="4"/>
                    </a:lnTo>
                    <a:lnTo>
                      <a:pt x="6" y="4"/>
                    </a:lnTo>
                    <a:lnTo>
                      <a:pt x="6" y="4"/>
                    </a:lnTo>
                    <a:lnTo>
                      <a:pt x="6" y="4"/>
                    </a:lnTo>
                    <a:lnTo>
                      <a:pt x="6" y="4"/>
                    </a:lnTo>
                    <a:lnTo>
                      <a:pt x="6" y="4"/>
                    </a:lnTo>
                    <a:lnTo>
                      <a:pt x="8" y="3"/>
                    </a:lnTo>
                    <a:lnTo>
                      <a:pt x="8" y="3"/>
                    </a:lnTo>
                    <a:lnTo>
                      <a:pt x="8" y="3"/>
                    </a:lnTo>
                    <a:lnTo>
                      <a:pt x="8" y="3"/>
                    </a:lnTo>
                    <a:lnTo>
                      <a:pt x="8" y="3"/>
                    </a:lnTo>
                    <a:lnTo>
                      <a:pt x="8" y="3"/>
                    </a:lnTo>
                    <a:lnTo>
                      <a:pt x="9" y="3"/>
                    </a:lnTo>
                    <a:lnTo>
                      <a:pt x="9" y="3"/>
                    </a:lnTo>
                    <a:lnTo>
                      <a:pt x="9" y="3"/>
                    </a:lnTo>
                    <a:lnTo>
                      <a:pt x="9" y="2"/>
                    </a:lnTo>
                    <a:lnTo>
                      <a:pt x="9" y="2"/>
                    </a:lnTo>
                    <a:lnTo>
                      <a:pt x="10" y="2"/>
                    </a:lnTo>
                    <a:lnTo>
                      <a:pt x="10" y="2"/>
                    </a:lnTo>
                    <a:lnTo>
                      <a:pt x="10" y="2"/>
                    </a:lnTo>
                    <a:lnTo>
                      <a:pt x="10" y="2"/>
                    </a:lnTo>
                    <a:lnTo>
                      <a:pt x="10" y="2"/>
                    </a:lnTo>
                    <a:lnTo>
                      <a:pt x="11" y="2"/>
                    </a:lnTo>
                    <a:lnTo>
                      <a:pt x="11" y="2"/>
                    </a:lnTo>
                    <a:lnTo>
                      <a:pt x="11" y="2"/>
                    </a:lnTo>
                    <a:lnTo>
                      <a:pt x="11" y="2"/>
                    </a:lnTo>
                    <a:lnTo>
                      <a:pt x="13" y="2"/>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6" y="0"/>
                    </a:lnTo>
                    <a:lnTo>
                      <a:pt x="16" y="0"/>
                    </a:lnTo>
                    <a:lnTo>
                      <a:pt x="16" y="0"/>
                    </a:lnTo>
                    <a:lnTo>
                      <a:pt x="16" y="0"/>
                    </a:lnTo>
                    <a:lnTo>
                      <a:pt x="16" y="0"/>
                    </a:lnTo>
                    <a:lnTo>
                      <a:pt x="18" y="0"/>
                    </a:lnTo>
                    <a:lnTo>
                      <a:pt x="18" y="0"/>
                    </a:lnTo>
                    <a:lnTo>
                      <a:pt x="18" y="0"/>
                    </a:lnTo>
                    <a:lnTo>
                      <a:pt x="18" y="0"/>
                    </a:lnTo>
                    <a:lnTo>
                      <a:pt x="19" y="0"/>
                    </a:lnTo>
                    <a:lnTo>
                      <a:pt x="19" y="0"/>
                    </a:lnTo>
                    <a:lnTo>
                      <a:pt x="19" y="0"/>
                    </a:lnTo>
                    <a:lnTo>
                      <a:pt x="19" y="2"/>
                    </a:lnTo>
                    <a:lnTo>
                      <a:pt x="19" y="2"/>
                    </a:lnTo>
                    <a:lnTo>
                      <a:pt x="20" y="2"/>
                    </a:lnTo>
                    <a:lnTo>
                      <a:pt x="20" y="2"/>
                    </a:lnTo>
                    <a:lnTo>
                      <a:pt x="20" y="2"/>
                    </a:lnTo>
                    <a:lnTo>
                      <a:pt x="20" y="2"/>
                    </a:lnTo>
                    <a:lnTo>
                      <a:pt x="20" y="2"/>
                    </a:lnTo>
                    <a:lnTo>
                      <a:pt x="22" y="2"/>
                    </a:lnTo>
                    <a:lnTo>
                      <a:pt x="22" y="2"/>
                    </a:lnTo>
                    <a:lnTo>
                      <a:pt x="22" y="2"/>
                    </a:lnTo>
                    <a:lnTo>
                      <a:pt x="22" y="2"/>
                    </a:lnTo>
                    <a:lnTo>
                      <a:pt x="22" y="2"/>
                    </a:lnTo>
                    <a:lnTo>
                      <a:pt x="23" y="3"/>
                    </a:lnTo>
                    <a:lnTo>
                      <a:pt x="23" y="3"/>
                    </a:lnTo>
                    <a:lnTo>
                      <a:pt x="23" y="3"/>
                    </a:lnTo>
                    <a:lnTo>
                      <a:pt x="23" y="3"/>
                    </a:lnTo>
                    <a:lnTo>
                      <a:pt x="23" y="3"/>
                    </a:lnTo>
                    <a:lnTo>
                      <a:pt x="24" y="3"/>
                    </a:lnTo>
                    <a:lnTo>
                      <a:pt x="24" y="3"/>
                    </a:lnTo>
                    <a:lnTo>
                      <a:pt x="24" y="3"/>
                    </a:lnTo>
                    <a:lnTo>
                      <a:pt x="24" y="3"/>
                    </a:lnTo>
                    <a:lnTo>
                      <a:pt x="24" y="4"/>
                    </a:lnTo>
                    <a:lnTo>
                      <a:pt x="25" y="4"/>
                    </a:lnTo>
                    <a:lnTo>
                      <a:pt x="25" y="4"/>
                    </a:lnTo>
                    <a:lnTo>
                      <a:pt x="25" y="4"/>
                    </a:lnTo>
                    <a:lnTo>
                      <a:pt x="25" y="4"/>
                    </a:lnTo>
                    <a:lnTo>
                      <a:pt x="25" y="4"/>
                    </a:lnTo>
                    <a:lnTo>
                      <a:pt x="25" y="4"/>
                    </a:lnTo>
                    <a:lnTo>
                      <a:pt x="27" y="5"/>
                    </a:lnTo>
                    <a:lnTo>
                      <a:pt x="27" y="5"/>
                    </a:lnTo>
                    <a:lnTo>
                      <a:pt x="27" y="5"/>
                    </a:lnTo>
                    <a:lnTo>
                      <a:pt x="27" y="5"/>
                    </a:lnTo>
                    <a:lnTo>
                      <a:pt x="27" y="5"/>
                    </a:lnTo>
                    <a:lnTo>
                      <a:pt x="27" y="7"/>
                    </a:lnTo>
                    <a:lnTo>
                      <a:pt x="27" y="7"/>
                    </a:lnTo>
                    <a:lnTo>
                      <a:pt x="28" y="7"/>
                    </a:lnTo>
                    <a:lnTo>
                      <a:pt x="28" y="7"/>
                    </a:lnTo>
                    <a:lnTo>
                      <a:pt x="28" y="7"/>
                    </a:lnTo>
                    <a:lnTo>
                      <a:pt x="28" y="7"/>
                    </a:lnTo>
                    <a:lnTo>
                      <a:pt x="28" y="8"/>
                    </a:lnTo>
                    <a:lnTo>
                      <a:pt x="28" y="8"/>
                    </a:lnTo>
                    <a:lnTo>
                      <a:pt x="28" y="8"/>
                    </a:lnTo>
                    <a:lnTo>
                      <a:pt x="29" y="8"/>
                    </a:lnTo>
                    <a:lnTo>
                      <a:pt x="29" y="8"/>
                    </a:lnTo>
                    <a:lnTo>
                      <a:pt x="29" y="9"/>
                    </a:lnTo>
                    <a:lnTo>
                      <a:pt x="29" y="9"/>
                    </a:lnTo>
                    <a:lnTo>
                      <a:pt x="29" y="9"/>
                    </a:lnTo>
                    <a:lnTo>
                      <a:pt x="29" y="9"/>
                    </a:lnTo>
                    <a:lnTo>
                      <a:pt x="29" y="9"/>
                    </a:lnTo>
                    <a:lnTo>
                      <a:pt x="29" y="10"/>
                    </a:lnTo>
                    <a:lnTo>
                      <a:pt x="29" y="10"/>
                    </a:lnTo>
                    <a:lnTo>
                      <a:pt x="30" y="10"/>
                    </a:lnTo>
                    <a:lnTo>
                      <a:pt x="30" y="10"/>
                    </a:lnTo>
                    <a:lnTo>
                      <a:pt x="30" y="12"/>
                    </a:lnTo>
                    <a:lnTo>
                      <a:pt x="30" y="12"/>
                    </a:lnTo>
                    <a:lnTo>
                      <a:pt x="30" y="12"/>
                    </a:lnTo>
                    <a:lnTo>
                      <a:pt x="30" y="12"/>
                    </a:lnTo>
                    <a:lnTo>
                      <a:pt x="30" y="12"/>
                    </a:lnTo>
                    <a:lnTo>
                      <a:pt x="30" y="13"/>
                    </a:lnTo>
                    <a:lnTo>
                      <a:pt x="30" y="13"/>
                    </a:lnTo>
                    <a:lnTo>
                      <a:pt x="30" y="13"/>
                    </a:lnTo>
                    <a:lnTo>
                      <a:pt x="30" y="13"/>
                    </a:lnTo>
                    <a:lnTo>
                      <a:pt x="30" y="14"/>
                    </a:lnTo>
                    <a:lnTo>
                      <a:pt x="30" y="14"/>
                    </a:lnTo>
                    <a:lnTo>
                      <a:pt x="32" y="14"/>
                    </a:lnTo>
                    <a:lnTo>
                      <a:pt x="32" y="14"/>
                    </a:lnTo>
                    <a:lnTo>
                      <a:pt x="32" y="15"/>
                    </a:lnTo>
                    <a:lnTo>
                      <a:pt x="32" y="15"/>
                    </a:lnTo>
                    <a:lnTo>
                      <a:pt x="32" y="15"/>
                    </a:lnTo>
                    <a:lnTo>
                      <a:pt x="32" y="15"/>
                    </a:lnTo>
                    <a:lnTo>
                      <a:pt x="32" y="17"/>
                    </a:lnTo>
                    <a:lnTo>
                      <a:pt x="32" y="17"/>
                    </a:lnTo>
                    <a:lnTo>
                      <a:pt x="32" y="17"/>
                    </a:lnTo>
                    <a:lnTo>
                      <a:pt x="32" y="17"/>
                    </a:lnTo>
                    <a:lnTo>
                      <a:pt x="32" y="18"/>
                    </a:lnTo>
                    <a:lnTo>
                      <a:pt x="32" y="18"/>
                    </a:lnTo>
                    <a:lnTo>
                      <a:pt x="32" y="18"/>
                    </a:lnTo>
                    <a:lnTo>
                      <a:pt x="32"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51" name="Freeform 181"/>
              <p:cNvSpPr>
                <a:spLocks/>
              </p:cNvSpPr>
              <p:nvPr/>
            </p:nvSpPr>
            <p:spPr bwMode="auto">
              <a:xfrm>
                <a:off x="5749" y="2369"/>
                <a:ext cx="31" cy="35"/>
              </a:xfrm>
              <a:custGeom>
                <a:avLst/>
                <a:gdLst>
                  <a:gd name="T0" fmla="*/ 31 w 31"/>
                  <a:gd name="T1" fmla="*/ 18 h 35"/>
                  <a:gd name="T2" fmla="*/ 31 w 31"/>
                  <a:gd name="T3" fmla="*/ 21 h 35"/>
                  <a:gd name="T4" fmla="*/ 31 w 31"/>
                  <a:gd name="T5" fmla="*/ 22 h 35"/>
                  <a:gd name="T6" fmla="*/ 30 w 31"/>
                  <a:gd name="T7" fmla="*/ 23 h 35"/>
                  <a:gd name="T8" fmla="*/ 30 w 31"/>
                  <a:gd name="T9" fmla="*/ 26 h 35"/>
                  <a:gd name="T10" fmla="*/ 29 w 31"/>
                  <a:gd name="T11" fmla="*/ 27 h 35"/>
                  <a:gd name="T12" fmla="*/ 28 w 31"/>
                  <a:gd name="T13" fmla="*/ 28 h 35"/>
                  <a:gd name="T14" fmla="*/ 28 w 31"/>
                  <a:gd name="T15" fmla="*/ 30 h 35"/>
                  <a:gd name="T16" fmla="*/ 26 w 31"/>
                  <a:gd name="T17" fmla="*/ 31 h 35"/>
                  <a:gd name="T18" fmla="*/ 25 w 31"/>
                  <a:gd name="T19" fmla="*/ 32 h 35"/>
                  <a:gd name="T20" fmla="*/ 24 w 31"/>
                  <a:gd name="T21" fmla="*/ 33 h 35"/>
                  <a:gd name="T22" fmla="*/ 21 w 31"/>
                  <a:gd name="T23" fmla="*/ 33 h 35"/>
                  <a:gd name="T24" fmla="*/ 20 w 31"/>
                  <a:gd name="T25" fmla="*/ 35 h 35"/>
                  <a:gd name="T26" fmla="*/ 19 w 31"/>
                  <a:gd name="T27" fmla="*/ 35 h 35"/>
                  <a:gd name="T28" fmla="*/ 18 w 31"/>
                  <a:gd name="T29" fmla="*/ 35 h 35"/>
                  <a:gd name="T30" fmla="*/ 15 w 31"/>
                  <a:gd name="T31" fmla="*/ 35 h 35"/>
                  <a:gd name="T32" fmla="*/ 14 w 31"/>
                  <a:gd name="T33" fmla="*/ 35 h 35"/>
                  <a:gd name="T34" fmla="*/ 13 w 31"/>
                  <a:gd name="T35" fmla="*/ 35 h 35"/>
                  <a:gd name="T36" fmla="*/ 10 w 31"/>
                  <a:gd name="T37" fmla="*/ 33 h 35"/>
                  <a:gd name="T38" fmla="*/ 9 w 31"/>
                  <a:gd name="T39" fmla="*/ 32 h 35"/>
                  <a:gd name="T40" fmla="*/ 8 w 31"/>
                  <a:gd name="T41" fmla="*/ 32 h 35"/>
                  <a:gd name="T42" fmla="*/ 6 w 31"/>
                  <a:gd name="T43" fmla="*/ 31 h 35"/>
                  <a:gd name="T44" fmla="*/ 5 w 31"/>
                  <a:gd name="T45" fmla="*/ 30 h 35"/>
                  <a:gd name="T46" fmla="*/ 4 w 31"/>
                  <a:gd name="T47" fmla="*/ 27 h 35"/>
                  <a:gd name="T48" fmla="*/ 3 w 31"/>
                  <a:gd name="T49" fmla="*/ 26 h 35"/>
                  <a:gd name="T50" fmla="*/ 3 w 31"/>
                  <a:gd name="T51" fmla="*/ 25 h 35"/>
                  <a:gd name="T52" fmla="*/ 1 w 31"/>
                  <a:gd name="T53" fmla="*/ 23 h 35"/>
                  <a:gd name="T54" fmla="*/ 0 w 31"/>
                  <a:gd name="T55" fmla="*/ 21 h 35"/>
                  <a:gd name="T56" fmla="*/ 0 w 31"/>
                  <a:gd name="T57" fmla="*/ 20 h 35"/>
                  <a:gd name="T58" fmla="*/ 0 w 31"/>
                  <a:gd name="T59" fmla="*/ 17 h 35"/>
                  <a:gd name="T60" fmla="*/ 0 w 31"/>
                  <a:gd name="T61" fmla="*/ 16 h 35"/>
                  <a:gd name="T62" fmla="*/ 0 w 31"/>
                  <a:gd name="T63" fmla="*/ 13 h 35"/>
                  <a:gd name="T64" fmla="*/ 0 w 31"/>
                  <a:gd name="T65" fmla="*/ 12 h 35"/>
                  <a:gd name="T66" fmla="*/ 1 w 31"/>
                  <a:gd name="T67" fmla="*/ 10 h 35"/>
                  <a:gd name="T68" fmla="*/ 1 w 31"/>
                  <a:gd name="T69" fmla="*/ 8 h 35"/>
                  <a:gd name="T70" fmla="*/ 3 w 31"/>
                  <a:gd name="T71" fmla="*/ 7 h 35"/>
                  <a:gd name="T72" fmla="*/ 3 w 31"/>
                  <a:gd name="T73" fmla="*/ 5 h 35"/>
                  <a:gd name="T74" fmla="*/ 4 w 31"/>
                  <a:gd name="T75" fmla="*/ 3 h 35"/>
                  <a:gd name="T76" fmla="*/ 5 w 31"/>
                  <a:gd name="T77" fmla="*/ 2 h 35"/>
                  <a:gd name="T78" fmla="*/ 6 w 31"/>
                  <a:gd name="T79" fmla="*/ 2 h 35"/>
                  <a:gd name="T80" fmla="*/ 8 w 31"/>
                  <a:gd name="T81" fmla="*/ 1 h 35"/>
                  <a:gd name="T82" fmla="*/ 9 w 31"/>
                  <a:gd name="T83" fmla="*/ 0 h 35"/>
                  <a:gd name="T84" fmla="*/ 11 w 31"/>
                  <a:gd name="T85" fmla="*/ 0 h 35"/>
                  <a:gd name="T86" fmla="*/ 13 w 31"/>
                  <a:gd name="T87" fmla="*/ 0 h 35"/>
                  <a:gd name="T88" fmla="*/ 14 w 31"/>
                  <a:gd name="T89" fmla="*/ 0 h 35"/>
                  <a:gd name="T90" fmla="*/ 15 w 31"/>
                  <a:gd name="T91" fmla="*/ 0 h 35"/>
                  <a:gd name="T92" fmla="*/ 18 w 31"/>
                  <a:gd name="T93" fmla="*/ 0 h 35"/>
                  <a:gd name="T94" fmla="*/ 19 w 31"/>
                  <a:gd name="T95" fmla="*/ 0 h 35"/>
                  <a:gd name="T96" fmla="*/ 20 w 31"/>
                  <a:gd name="T97" fmla="*/ 1 h 35"/>
                  <a:gd name="T98" fmla="*/ 23 w 31"/>
                  <a:gd name="T99" fmla="*/ 1 h 35"/>
                  <a:gd name="T100" fmla="*/ 24 w 31"/>
                  <a:gd name="T101" fmla="*/ 2 h 35"/>
                  <a:gd name="T102" fmla="*/ 25 w 31"/>
                  <a:gd name="T103" fmla="*/ 3 h 35"/>
                  <a:gd name="T104" fmla="*/ 26 w 31"/>
                  <a:gd name="T105" fmla="*/ 5 h 35"/>
                  <a:gd name="T106" fmla="*/ 28 w 31"/>
                  <a:gd name="T107" fmla="*/ 6 h 35"/>
                  <a:gd name="T108" fmla="*/ 29 w 31"/>
                  <a:gd name="T109" fmla="*/ 7 h 35"/>
                  <a:gd name="T110" fmla="*/ 29 w 31"/>
                  <a:gd name="T111" fmla="*/ 10 h 35"/>
                  <a:gd name="T112" fmla="*/ 30 w 31"/>
                  <a:gd name="T113" fmla="*/ 11 h 35"/>
                  <a:gd name="T114" fmla="*/ 30 w 31"/>
                  <a:gd name="T115" fmla="*/ 13 h 35"/>
                  <a:gd name="T116" fmla="*/ 31 w 31"/>
                  <a:gd name="T117" fmla="*/ 15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7"/>
                    </a:moveTo>
                    <a:lnTo>
                      <a:pt x="31" y="17"/>
                    </a:lnTo>
                    <a:lnTo>
                      <a:pt x="31" y="17"/>
                    </a:lnTo>
                    <a:lnTo>
                      <a:pt x="31" y="18"/>
                    </a:lnTo>
                    <a:lnTo>
                      <a:pt x="31" y="18"/>
                    </a:lnTo>
                    <a:lnTo>
                      <a:pt x="31" y="18"/>
                    </a:lnTo>
                    <a:lnTo>
                      <a:pt x="31" y="18"/>
                    </a:lnTo>
                    <a:lnTo>
                      <a:pt x="31" y="20"/>
                    </a:lnTo>
                    <a:lnTo>
                      <a:pt x="31" y="20"/>
                    </a:lnTo>
                    <a:lnTo>
                      <a:pt x="31" y="20"/>
                    </a:lnTo>
                    <a:lnTo>
                      <a:pt x="31" y="20"/>
                    </a:lnTo>
                    <a:lnTo>
                      <a:pt x="31" y="21"/>
                    </a:lnTo>
                    <a:lnTo>
                      <a:pt x="31" y="21"/>
                    </a:lnTo>
                    <a:lnTo>
                      <a:pt x="31" y="21"/>
                    </a:lnTo>
                    <a:lnTo>
                      <a:pt x="31" y="21"/>
                    </a:lnTo>
                    <a:lnTo>
                      <a:pt x="31" y="22"/>
                    </a:lnTo>
                    <a:lnTo>
                      <a:pt x="31" y="22"/>
                    </a:lnTo>
                    <a:lnTo>
                      <a:pt x="31" y="22"/>
                    </a:lnTo>
                    <a:lnTo>
                      <a:pt x="31" y="22"/>
                    </a:lnTo>
                    <a:lnTo>
                      <a:pt x="31" y="23"/>
                    </a:lnTo>
                    <a:lnTo>
                      <a:pt x="30" y="23"/>
                    </a:lnTo>
                    <a:lnTo>
                      <a:pt x="30" y="23"/>
                    </a:lnTo>
                    <a:lnTo>
                      <a:pt x="30" y="23"/>
                    </a:lnTo>
                    <a:lnTo>
                      <a:pt x="30" y="23"/>
                    </a:lnTo>
                    <a:lnTo>
                      <a:pt x="30" y="25"/>
                    </a:lnTo>
                    <a:lnTo>
                      <a:pt x="30" y="25"/>
                    </a:lnTo>
                    <a:lnTo>
                      <a:pt x="30" y="25"/>
                    </a:lnTo>
                    <a:lnTo>
                      <a:pt x="30" y="25"/>
                    </a:lnTo>
                    <a:lnTo>
                      <a:pt x="30" y="26"/>
                    </a:lnTo>
                    <a:lnTo>
                      <a:pt x="30" y="26"/>
                    </a:lnTo>
                    <a:lnTo>
                      <a:pt x="30" y="26"/>
                    </a:lnTo>
                    <a:lnTo>
                      <a:pt x="30" y="26"/>
                    </a:lnTo>
                    <a:lnTo>
                      <a:pt x="30" y="26"/>
                    </a:lnTo>
                    <a:lnTo>
                      <a:pt x="29" y="27"/>
                    </a:lnTo>
                    <a:lnTo>
                      <a:pt x="29" y="27"/>
                    </a:lnTo>
                    <a:lnTo>
                      <a:pt x="29" y="27"/>
                    </a:lnTo>
                    <a:lnTo>
                      <a:pt x="29" y="27"/>
                    </a:lnTo>
                    <a:lnTo>
                      <a:pt x="29" y="27"/>
                    </a:lnTo>
                    <a:lnTo>
                      <a:pt x="29" y="28"/>
                    </a:lnTo>
                    <a:lnTo>
                      <a:pt x="29" y="28"/>
                    </a:lnTo>
                    <a:lnTo>
                      <a:pt x="29" y="28"/>
                    </a:lnTo>
                    <a:lnTo>
                      <a:pt x="28" y="28"/>
                    </a:lnTo>
                    <a:lnTo>
                      <a:pt x="28" y="28"/>
                    </a:lnTo>
                    <a:lnTo>
                      <a:pt x="28" y="30"/>
                    </a:lnTo>
                    <a:lnTo>
                      <a:pt x="28" y="30"/>
                    </a:lnTo>
                    <a:lnTo>
                      <a:pt x="28" y="30"/>
                    </a:lnTo>
                    <a:lnTo>
                      <a:pt x="28" y="30"/>
                    </a:lnTo>
                    <a:lnTo>
                      <a:pt x="28" y="30"/>
                    </a:lnTo>
                    <a:lnTo>
                      <a:pt x="26" y="30"/>
                    </a:lnTo>
                    <a:lnTo>
                      <a:pt x="26" y="31"/>
                    </a:lnTo>
                    <a:lnTo>
                      <a:pt x="26" y="31"/>
                    </a:lnTo>
                    <a:lnTo>
                      <a:pt x="26" y="31"/>
                    </a:lnTo>
                    <a:lnTo>
                      <a:pt x="26" y="31"/>
                    </a:lnTo>
                    <a:lnTo>
                      <a:pt x="26" y="31"/>
                    </a:lnTo>
                    <a:lnTo>
                      <a:pt x="26" y="31"/>
                    </a:lnTo>
                    <a:lnTo>
                      <a:pt x="25" y="32"/>
                    </a:lnTo>
                    <a:lnTo>
                      <a:pt x="25" y="32"/>
                    </a:lnTo>
                    <a:lnTo>
                      <a:pt x="25" y="32"/>
                    </a:lnTo>
                    <a:lnTo>
                      <a:pt x="25" y="32"/>
                    </a:lnTo>
                    <a:lnTo>
                      <a:pt x="25" y="32"/>
                    </a:lnTo>
                    <a:lnTo>
                      <a:pt x="24" y="32"/>
                    </a:lnTo>
                    <a:lnTo>
                      <a:pt x="24" y="32"/>
                    </a:lnTo>
                    <a:lnTo>
                      <a:pt x="24" y="32"/>
                    </a:lnTo>
                    <a:lnTo>
                      <a:pt x="24" y="33"/>
                    </a:lnTo>
                    <a:lnTo>
                      <a:pt x="24" y="33"/>
                    </a:lnTo>
                    <a:lnTo>
                      <a:pt x="24" y="33"/>
                    </a:lnTo>
                    <a:lnTo>
                      <a:pt x="23" y="33"/>
                    </a:lnTo>
                    <a:lnTo>
                      <a:pt x="23" y="33"/>
                    </a:lnTo>
                    <a:lnTo>
                      <a:pt x="23" y="33"/>
                    </a:lnTo>
                    <a:lnTo>
                      <a:pt x="23" y="33"/>
                    </a:lnTo>
                    <a:lnTo>
                      <a:pt x="23" y="33"/>
                    </a:lnTo>
                    <a:lnTo>
                      <a:pt x="21" y="33"/>
                    </a:lnTo>
                    <a:lnTo>
                      <a:pt x="21" y="33"/>
                    </a:lnTo>
                    <a:lnTo>
                      <a:pt x="21" y="35"/>
                    </a:lnTo>
                    <a:lnTo>
                      <a:pt x="21" y="35"/>
                    </a:lnTo>
                    <a:lnTo>
                      <a:pt x="21" y="35"/>
                    </a:lnTo>
                    <a:lnTo>
                      <a:pt x="20" y="35"/>
                    </a:lnTo>
                    <a:lnTo>
                      <a:pt x="20" y="35"/>
                    </a:lnTo>
                    <a:lnTo>
                      <a:pt x="20" y="35"/>
                    </a:lnTo>
                    <a:lnTo>
                      <a:pt x="20" y="35"/>
                    </a:lnTo>
                    <a:lnTo>
                      <a:pt x="20" y="35"/>
                    </a:lnTo>
                    <a:lnTo>
                      <a:pt x="19" y="35"/>
                    </a:lnTo>
                    <a:lnTo>
                      <a:pt x="19" y="35"/>
                    </a:lnTo>
                    <a:lnTo>
                      <a:pt x="19" y="35"/>
                    </a:lnTo>
                    <a:lnTo>
                      <a:pt x="19" y="35"/>
                    </a:lnTo>
                    <a:lnTo>
                      <a:pt x="18" y="35"/>
                    </a:lnTo>
                    <a:lnTo>
                      <a:pt x="18" y="35"/>
                    </a:lnTo>
                    <a:lnTo>
                      <a:pt x="18" y="35"/>
                    </a:lnTo>
                    <a:lnTo>
                      <a:pt x="18" y="35"/>
                    </a:lnTo>
                    <a:lnTo>
                      <a:pt x="18"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1" y="33"/>
                    </a:lnTo>
                    <a:lnTo>
                      <a:pt x="11" y="33"/>
                    </a:lnTo>
                    <a:lnTo>
                      <a:pt x="11" y="33"/>
                    </a:lnTo>
                    <a:lnTo>
                      <a:pt x="11" y="33"/>
                    </a:lnTo>
                    <a:lnTo>
                      <a:pt x="11" y="33"/>
                    </a:lnTo>
                    <a:lnTo>
                      <a:pt x="10" y="33"/>
                    </a:lnTo>
                    <a:lnTo>
                      <a:pt x="10" y="33"/>
                    </a:lnTo>
                    <a:lnTo>
                      <a:pt x="10" y="33"/>
                    </a:lnTo>
                    <a:lnTo>
                      <a:pt x="10" y="33"/>
                    </a:lnTo>
                    <a:lnTo>
                      <a:pt x="10" y="33"/>
                    </a:lnTo>
                    <a:lnTo>
                      <a:pt x="9" y="32"/>
                    </a:lnTo>
                    <a:lnTo>
                      <a:pt x="9" y="32"/>
                    </a:lnTo>
                    <a:lnTo>
                      <a:pt x="9" y="32"/>
                    </a:lnTo>
                    <a:lnTo>
                      <a:pt x="9" y="32"/>
                    </a:lnTo>
                    <a:lnTo>
                      <a:pt x="9" y="32"/>
                    </a:lnTo>
                    <a:lnTo>
                      <a:pt x="8" y="32"/>
                    </a:lnTo>
                    <a:lnTo>
                      <a:pt x="8" y="32"/>
                    </a:lnTo>
                    <a:lnTo>
                      <a:pt x="8" y="32"/>
                    </a:lnTo>
                    <a:lnTo>
                      <a:pt x="8" y="31"/>
                    </a:lnTo>
                    <a:lnTo>
                      <a:pt x="8" y="31"/>
                    </a:lnTo>
                    <a:lnTo>
                      <a:pt x="6" y="31"/>
                    </a:lnTo>
                    <a:lnTo>
                      <a:pt x="6" y="31"/>
                    </a:lnTo>
                    <a:lnTo>
                      <a:pt x="6" y="31"/>
                    </a:lnTo>
                    <a:lnTo>
                      <a:pt x="6" y="31"/>
                    </a:lnTo>
                    <a:lnTo>
                      <a:pt x="6" y="30"/>
                    </a:lnTo>
                    <a:lnTo>
                      <a:pt x="6" y="30"/>
                    </a:lnTo>
                    <a:lnTo>
                      <a:pt x="5" y="30"/>
                    </a:lnTo>
                    <a:lnTo>
                      <a:pt x="5" y="30"/>
                    </a:lnTo>
                    <a:lnTo>
                      <a:pt x="5" y="30"/>
                    </a:lnTo>
                    <a:lnTo>
                      <a:pt x="5" y="30"/>
                    </a:lnTo>
                    <a:lnTo>
                      <a:pt x="5" y="28"/>
                    </a:lnTo>
                    <a:lnTo>
                      <a:pt x="5" y="28"/>
                    </a:lnTo>
                    <a:lnTo>
                      <a:pt x="4" y="28"/>
                    </a:lnTo>
                    <a:lnTo>
                      <a:pt x="4" y="28"/>
                    </a:lnTo>
                    <a:lnTo>
                      <a:pt x="4" y="28"/>
                    </a:lnTo>
                    <a:lnTo>
                      <a:pt x="4" y="27"/>
                    </a:lnTo>
                    <a:lnTo>
                      <a:pt x="4" y="27"/>
                    </a:lnTo>
                    <a:lnTo>
                      <a:pt x="4" y="27"/>
                    </a:lnTo>
                    <a:lnTo>
                      <a:pt x="4" y="27"/>
                    </a:lnTo>
                    <a:lnTo>
                      <a:pt x="3" y="27"/>
                    </a:lnTo>
                    <a:lnTo>
                      <a:pt x="3" y="26"/>
                    </a:lnTo>
                    <a:lnTo>
                      <a:pt x="3" y="26"/>
                    </a:lnTo>
                    <a:lnTo>
                      <a:pt x="3" y="26"/>
                    </a:lnTo>
                    <a:lnTo>
                      <a:pt x="3" y="26"/>
                    </a:lnTo>
                    <a:lnTo>
                      <a:pt x="3" y="26"/>
                    </a:lnTo>
                    <a:lnTo>
                      <a:pt x="3" y="25"/>
                    </a:lnTo>
                    <a:lnTo>
                      <a:pt x="3" y="25"/>
                    </a:lnTo>
                    <a:lnTo>
                      <a:pt x="3" y="25"/>
                    </a:lnTo>
                    <a:lnTo>
                      <a:pt x="1" y="25"/>
                    </a:lnTo>
                    <a:lnTo>
                      <a:pt x="1" y="23"/>
                    </a:lnTo>
                    <a:lnTo>
                      <a:pt x="1" y="23"/>
                    </a:lnTo>
                    <a:lnTo>
                      <a:pt x="1" y="23"/>
                    </a:lnTo>
                    <a:lnTo>
                      <a:pt x="1" y="23"/>
                    </a:lnTo>
                    <a:lnTo>
                      <a:pt x="1" y="23"/>
                    </a:lnTo>
                    <a:lnTo>
                      <a:pt x="1" y="22"/>
                    </a:lnTo>
                    <a:lnTo>
                      <a:pt x="1" y="22"/>
                    </a:lnTo>
                    <a:lnTo>
                      <a:pt x="1" y="22"/>
                    </a:lnTo>
                    <a:lnTo>
                      <a:pt x="1" y="22"/>
                    </a:lnTo>
                    <a:lnTo>
                      <a:pt x="1" y="21"/>
                    </a:lnTo>
                    <a:lnTo>
                      <a:pt x="0" y="21"/>
                    </a:lnTo>
                    <a:lnTo>
                      <a:pt x="0" y="21"/>
                    </a:lnTo>
                    <a:lnTo>
                      <a:pt x="0" y="21"/>
                    </a:lnTo>
                    <a:lnTo>
                      <a:pt x="0" y="20"/>
                    </a:lnTo>
                    <a:lnTo>
                      <a:pt x="0" y="20"/>
                    </a:lnTo>
                    <a:lnTo>
                      <a:pt x="0" y="20"/>
                    </a:lnTo>
                    <a:lnTo>
                      <a:pt x="0" y="20"/>
                    </a:lnTo>
                    <a:lnTo>
                      <a:pt x="0" y="18"/>
                    </a:lnTo>
                    <a:lnTo>
                      <a:pt x="0" y="18"/>
                    </a:lnTo>
                    <a:lnTo>
                      <a:pt x="0" y="18"/>
                    </a:lnTo>
                    <a:lnTo>
                      <a:pt x="0" y="18"/>
                    </a:lnTo>
                    <a:lnTo>
                      <a:pt x="0" y="17"/>
                    </a:lnTo>
                    <a:lnTo>
                      <a:pt x="0" y="17"/>
                    </a:lnTo>
                    <a:lnTo>
                      <a:pt x="0" y="17"/>
                    </a:lnTo>
                    <a:lnTo>
                      <a:pt x="0" y="17"/>
                    </a:lnTo>
                    <a:lnTo>
                      <a:pt x="0" y="16"/>
                    </a:lnTo>
                    <a:lnTo>
                      <a:pt x="0" y="16"/>
                    </a:lnTo>
                    <a:lnTo>
                      <a:pt x="0" y="16"/>
                    </a:lnTo>
                    <a:lnTo>
                      <a:pt x="0" y="16"/>
                    </a:lnTo>
                    <a:lnTo>
                      <a:pt x="0" y="15"/>
                    </a:lnTo>
                    <a:lnTo>
                      <a:pt x="0" y="15"/>
                    </a:lnTo>
                    <a:lnTo>
                      <a:pt x="0" y="15"/>
                    </a:lnTo>
                    <a:lnTo>
                      <a:pt x="0" y="15"/>
                    </a:lnTo>
                    <a:lnTo>
                      <a:pt x="0" y="13"/>
                    </a:lnTo>
                    <a:lnTo>
                      <a:pt x="0" y="13"/>
                    </a:lnTo>
                    <a:lnTo>
                      <a:pt x="0" y="13"/>
                    </a:lnTo>
                    <a:lnTo>
                      <a:pt x="0" y="13"/>
                    </a:lnTo>
                    <a:lnTo>
                      <a:pt x="0" y="12"/>
                    </a:lnTo>
                    <a:lnTo>
                      <a:pt x="0" y="12"/>
                    </a:lnTo>
                    <a:lnTo>
                      <a:pt x="0" y="12"/>
                    </a:lnTo>
                    <a:lnTo>
                      <a:pt x="0" y="12"/>
                    </a:lnTo>
                    <a:lnTo>
                      <a:pt x="0" y="11"/>
                    </a:lnTo>
                    <a:lnTo>
                      <a:pt x="0" y="11"/>
                    </a:lnTo>
                    <a:lnTo>
                      <a:pt x="0" y="11"/>
                    </a:lnTo>
                    <a:lnTo>
                      <a:pt x="0" y="11"/>
                    </a:lnTo>
                    <a:lnTo>
                      <a:pt x="0" y="10"/>
                    </a:lnTo>
                    <a:lnTo>
                      <a:pt x="1" y="10"/>
                    </a:lnTo>
                    <a:lnTo>
                      <a:pt x="1" y="10"/>
                    </a:lnTo>
                    <a:lnTo>
                      <a:pt x="1" y="10"/>
                    </a:lnTo>
                    <a:lnTo>
                      <a:pt x="1" y="10"/>
                    </a:lnTo>
                    <a:lnTo>
                      <a:pt x="1" y="8"/>
                    </a:lnTo>
                    <a:lnTo>
                      <a:pt x="1" y="8"/>
                    </a:lnTo>
                    <a:lnTo>
                      <a:pt x="1" y="8"/>
                    </a:lnTo>
                    <a:lnTo>
                      <a:pt x="1" y="8"/>
                    </a:lnTo>
                    <a:lnTo>
                      <a:pt x="1" y="7"/>
                    </a:lnTo>
                    <a:lnTo>
                      <a:pt x="1" y="7"/>
                    </a:lnTo>
                    <a:lnTo>
                      <a:pt x="1" y="7"/>
                    </a:lnTo>
                    <a:lnTo>
                      <a:pt x="3" y="7"/>
                    </a:lnTo>
                    <a:lnTo>
                      <a:pt x="3" y="7"/>
                    </a:lnTo>
                    <a:lnTo>
                      <a:pt x="3" y="6"/>
                    </a:lnTo>
                    <a:lnTo>
                      <a:pt x="3" y="6"/>
                    </a:lnTo>
                    <a:lnTo>
                      <a:pt x="3" y="6"/>
                    </a:lnTo>
                    <a:lnTo>
                      <a:pt x="3" y="6"/>
                    </a:lnTo>
                    <a:lnTo>
                      <a:pt x="3" y="6"/>
                    </a:lnTo>
                    <a:lnTo>
                      <a:pt x="3" y="5"/>
                    </a:lnTo>
                    <a:lnTo>
                      <a:pt x="3" y="5"/>
                    </a:lnTo>
                    <a:lnTo>
                      <a:pt x="4" y="5"/>
                    </a:lnTo>
                    <a:lnTo>
                      <a:pt x="4" y="5"/>
                    </a:lnTo>
                    <a:lnTo>
                      <a:pt x="4" y="5"/>
                    </a:lnTo>
                    <a:lnTo>
                      <a:pt x="4" y="5"/>
                    </a:lnTo>
                    <a:lnTo>
                      <a:pt x="4" y="3"/>
                    </a:lnTo>
                    <a:lnTo>
                      <a:pt x="4" y="3"/>
                    </a:lnTo>
                    <a:lnTo>
                      <a:pt x="4" y="3"/>
                    </a:lnTo>
                    <a:lnTo>
                      <a:pt x="5" y="3"/>
                    </a:lnTo>
                    <a:lnTo>
                      <a:pt x="5" y="3"/>
                    </a:lnTo>
                    <a:lnTo>
                      <a:pt x="5" y="3"/>
                    </a:lnTo>
                    <a:lnTo>
                      <a:pt x="5" y="2"/>
                    </a:lnTo>
                    <a:lnTo>
                      <a:pt x="5" y="2"/>
                    </a:lnTo>
                    <a:lnTo>
                      <a:pt x="5" y="2"/>
                    </a:lnTo>
                    <a:lnTo>
                      <a:pt x="6" y="2"/>
                    </a:lnTo>
                    <a:lnTo>
                      <a:pt x="6" y="2"/>
                    </a:lnTo>
                    <a:lnTo>
                      <a:pt x="6" y="2"/>
                    </a:lnTo>
                    <a:lnTo>
                      <a:pt x="6" y="2"/>
                    </a:lnTo>
                    <a:lnTo>
                      <a:pt x="6" y="1"/>
                    </a:lnTo>
                    <a:lnTo>
                      <a:pt x="6" y="1"/>
                    </a:lnTo>
                    <a:lnTo>
                      <a:pt x="8" y="1"/>
                    </a:lnTo>
                    <a:lnTo>
                      <a:pt x="8" y="1"/>
                    </a:lnTo>
                    <a:lnTo>
                      <a:pt x="8" y="1"/>
                    </a:lnTo>
                    <a:lnTo>
                      <a:pt x="8" y="1"/>
                    </a:lnTo>
                    <a:lnTo>
                      <a:pt x="8" y="1"/>
                    </a:lnTo>
                    <a:lnTo>
                      <a:pt x="9" y="1"/>
                    </a:lnTo>
                    <a:lnTo>
                      <a:pt x="9" y="1"/>
                    </a:lnTo>
                    <a:lnTo>
                      <a:pt x="9" y="0"/>
                    </a:lnTo>
                    <a:lnTo>
                      <a:pt x="9" y="0"/>
                    </a:lnTo>
                    <a:lnTo>
                      <a:pt x="9" y="0"/>
                    </a:lnTo>
                    <a:lnTo>
                      <a:pt x="10" y="0"/>
                    </a:lnTo>
                    <a:lnTo>
                      <a:pt x="10" y="0"/>
                    </a:lnTo>
                    <a:lnTo>
                      <a:pt x="10" y="0"/>
                    </a:lnTo>
                    <a:lnTo>
                      <a:pt x="10" y="0"/>
                    </a:lnTo>
                    <a:lnTo>
                      <a:pt x="10" y="0"/>
                    </a:lnTo>
                    <a:lnTo>
                      <a:pt x="11" y="0"/>
                    </a:lnTo>
                    <a:lnTo>
                      <a:pt x="11" y="0"/>
                    </a:lnTo>
                    <a:lnTo>
                      <a:pt x="11" y="0"/>
                    </a:lnTo>
                    <a:lnTo>
                      <a:pt x="11" y="0"/>
                    </a:lnTo>
                    <a:lnTo>
                      <a:pt x="11" y="0"/>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20" y="0"/>
                    </a:lnTo>
                    <a:lnTo>
                      <a:pt x="20" y="0"/>
                    </a:lnTo>
                    <a:lnTo>
                      <a:pt x="20" y="0"/>
                    </a:lnTo>
                    <a:lnTo>
                      <a:pt x="20" y="1"/>
                    </a:lnTo>
                    <a:lnTo>
                      <a:pt x="20" y="1"/>
                    </a:lnTo>
                    <a:lnTo>
                      <a:pt x="21" y="1"/>
                    </a:lnTo>
                    <a:lnTo>
                      <a:pt x="21" y="1"/>
                    </a:lnTo>
                    <a:lnTo>
                      <a:pt x="21" y="1"/>
                    </a:lnTo>
                    <a:lnTo>
                      <a:pt x="21" y="1"/>
                    </a:lnTo>
                    <a:lnTo>
                      <a:pt x="21" y="1"/>
                    </a:lnTo>
                    <a:lnTo>
                      <a:pt x="23" y="1"/>
                    </a:lnTo>
                    <a:lnTo>
                      <a:pt x="23" y="1"/>
                    </a:lnTo>
                    <a:lnTo>
                      <a:pt x="23" y="2"/>
                    </a:lnTo>
                    <a:lnTo>
                      <a:pt x="23" y="2"/>
                    </a:lnTo>
                    <a:lnTo>
                      <a:pt x="23" y="2"/>
                    </a:lnTo>
                    <a:lnTo>
                      <a:pt x="24" y="2"/>
                    </a:lnTo>
                    <a:lnTo>
                      <a:pt x="24" y="2"/>
                    </a:lnTo>
                    <a:lnTo>
                      <a:pt x="24" y="2"/>
                    </a:lnTo>
                    <a:lnTo>
                      <a:pt x="24" y="2"/>
                    </a:lnTo>
                    <a:lnTo>
                      <a:pt x="24" y="3"/>
                    </a:lnTo>
                    <a:lnTo>
                      <a:pt x="24" y="3"/>
                    </a:lnTo>
                    <a:lnTo>
                      <a:pt x="25" y="3"/>
                    </a:lnTo>
                    <a:lnTo>
                      <a:pt x="25" y="3"/>
                    </a:lnTo>
                    <a:lnTo>
                      <a:pt x="25" y="3"/>
                    </a:lnTo>
                    <a:lnTo>
                      <a:pt x="25" y="3"/>
                    </a:lnTo>
                    <a:lnTo>
                      <a:pt x="25" y="5"/>
                    </a:lnTo>
                    <a:lnTo>
                      <a:pt x="26" y="5"/>
                    </a:lnTo>
                    <a:lnTo>
                      <a:pt x="26" y="5"/>
                    </a:lnTo>
                    <a:lnTo>
                      <a:pt x="26" y="5"/>
                    </a:lnTo>
                    <a:lnTo>
                      <a:pt x="26" y="5"/>
                    </a:lnTo>
                    <a:lnTo>
                      <a:pt x="26" y="5"/>
                    </a:lnTo>
                    <a:lnTo>
                      <a:pt x="26" y="6"/>
                    </a:lnTo>
                    <a:lnTo>
                      <a:pt x="26" y="6"/>
                    </a:lnTo>
                    <a:lnTo>
                      <a:pt x="28" y="6"/>
                    </a:lnTo>
                    <a:lnTo>
                      <a:pt x="28" y="6"/>
                    </a:lnTo>
                    <a:lnTo>
                      <a:pt x="28" y="6"/>
                    </a:lnTo>
                    <a:lnTo>
                      <a:pt x="28" y="7"/>
                    </a:lnTo>
                    <a:lnTo>
                      <a:pt x="28" y="7"/>
                    </a:lnTo>
                    <a:lnTo>
                      <a:pt x="28" y="7"/>
                    </a:lnTo>
                    <a:lnTo>
                      <a:pt x="28" y="7"/>
                    </a:lnTo>
                    <a:lnTo>
                      <a:pt x="29" y="7"/>
                    </a:lnTo>
                    <a:lnTo>
                      <a:pt x="29" y="8"/>
                    </a:lnTo>
                    <a:lnTo>
                      <a:pt x="29" y="8"/>
                    </a:lnTo>
                    <a:lnTo>
                      <a:pt x="29" y="8"/>
                    </a:lnTo>
                    <a:lnTo>
                      <a:pt x="29" y="8"/>
                    </a:lnTo>
                    <a:lnTo>
                      <a:pt x="29" y="10"/>
                    </a:lnTo>
                    <a:lnTo>
                      <a:pt x="29" y="10"/>
                    </a:lnTo>
                    <a:lnTo>
                      <a:pt x="29" y="10"/>
                    </a:lnTo>
                    <a:lnTo>
                      <a:pt x="30" y="10"/>
                    </a:lnTo>
                    <a:lnTo>
                      <a:pt x="30" y="10"/>
                    </a:lnTo>
                    <a:lnTo>
                      <a:pt x="30" y="11"/>
                    </a:lnTo>
                    <a:lnTo>
                      <a:pt x="30" y="11"/>
                    </a:lnTo>
                    <a:lnTo>
                      <a:pt x="30" y="11"/>
                    </a:lnTo>
                    <a:lnTo>
                      <a:pt x="30" y="11"/>
                    </a:lnTo>
                    <a:lnTo>
                      <a:pt x="30" y="12"/>
                    </a:lnTo>
                    <a:lnTo>
                      <a:pt x="30" y="12"/>
                    </a:lnTo>
                    <a:lnTo>
                      <a:pt x="30" y="12"/>
                    </a:lnTo>
                    <a:lnTo>
                      <a:pt x="30" y="12"/>
                    </a:lnTo>
                    <a:lnTo>
                      <a:pt x="30" y="13"/>
                    </a:lnTo>
                    <a:lnTo>
                      <a:pt x="30" y="13"/>
                    </a:lnTo>
                    <a:lnTo>
                      <a:pt x="30" y="13"/>
                    </a:lnTo>
                    <a:lnTo>
                      <a:pt x="31" y="13"/>
                    </a:lnTo>
                    <a:lnTo>
                      <a:pt x="31" y="15"/>
                    </a:lnTo>
                    <a:lnTo>
                      <a:pt x="31" y="15"/>
                    </a:lnTo>
                    <a:lnTo>
                      <a:pt x="31" y="15"/>
                    </a:lnTo>
                    <a:lnTo>
                      <a:pt x="31" y="15"/>
                    </a:lnTo>
                    <a:lnTo>
                      <a:pt x="31" y="16"/>
                    </a:lnTo>
                    <a:lnTo>
                      <a:pt x="31" y="16"/>
                    </a:lnTo>
                    <a:lnTo>
                      <a:pt x="31" y="16"/>
                    </a:lnTo>
                    <a:lnTo>
                      <a:pt x="31" y="16"/>
                    </a:lnTo>
                    <a:lnTo>
                      <a:pt x="31" y="17"/>
                    </a:lnTo>
                    <a:lnTo>
                      <a:pt x="31" y="1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52" name="Freeform 182"/>
              <p:cNvSpPr>
                <a:spLocks noEditPoints="1"/>
              </p:cNvSpPr>
              <p:nvPr/>
            </p:nvSpPr>
            <p:spPr bwMode="auto">
              <a:xfrm>
                <a:off x="3529" y="2615"/>
                <a:ext cx="226" cy="281"/>
              </a:xfrm>
              <a:custGeom>
                <a:avLst/>
                <a:gdLst>
                  <a:gd name="T0" fmla="*/ 11 w 226"/>
                  <a:gd name="T1" fmla="*/ 36 h 281"/>
                  <a:gd name="T2" fmla="*/ 28 w 226"/>
                  <a:gd name="T3" fmla="*/ 31 h 281"/>
                  <a:gd name="T4" fmla="*/ 90 w 226"/>
                  <a:gd name="T5" fmla="*/ 31 h 281"/>
                  <a:gd name="T6" fmla="*/ 108 w 226"/>
                  <a:gd name="T7" fmla="*/ 77 h 281"/>
                  <a:gd name="T8" fmla="*/ 141 w 226"/>
                  <a:gd name="T9" fmla="*/ 75 h 281"/>
                  <a:gd name="T10" fmla="*/ 142 w 226"/>
                  <a:gd name="T11" fmla="*/ 66 h 281"/>
                  <a:gd name="T12" fmla="*/ 146 w 226"/>
                  <a:gd name="T13" fmla="*/ 64 h 281"/>
                  <a:gd name="T14" fmla="*/ 146 w 226"/>
                  <a:gd name="T15" fmla="*/ 54 h 281"/>
                  <a:gd name="T16" fmla="*/ 164 w 226"/>
                  <a:gd name="T17" fmla="*/ 52 h 281"/>
                  <a:gd name="T18" fmla="*/ 164 w 226"/>
                  <a:gd name="T19" fmla="*/ 61 h 281"/>
                  <a:gd name="T20" fmla="*/ 187 w 226"/>
                  <a:gd name="T21" fmla="*/ 61 h 281"/>
                  <a:gd name="T22" fmla="*/ 186 w 226"/>
                  <a:gd name="T23" fmla="*/ 106 h 281"/>
                  <a:gd name="T24" fmla="*/ 196 w 226"/>
                  <a:gd name="T25" fmla="*/ 125 h 281"/>
                  <a:gd name="T26" fmla="*/ 192 w 226"/>
                  <a:gd name="T27" fmla="*/ 141 h 281"/>
                  <a:gd name="T28" fmla="*/ 226 w 226"/>
                  <a:gd name="T29" fmla="*/ 135 h 281"/>
                  <a:gd name="T30" fmla="*/ 224 w 226"/>
                  <a:gd name="T31" fmla="*/ 180 h 281"/>
                  <a:gd name="T32" fmla="*/ 188 w 226"/>
                  <a:gd name="T33" fmla="*/ 180 h 281"/>
                  <a:gd name="T34" fmla="*/ 187 w 226"/>
                  <a:gd name="T35" fmla="*/ 249 h 281"/>
                  <a:gd name="T36" fmla="*/ 209 w 226"/>
                  <a:gd name="T37" fmla="*/ 275 h 281"/>
                  <a:gd name="T38" fmla="*/ 171 w 226"/>
                  <a:gd name="T39" fmla="*/ 281 h 281"/>
                  <a:gd name="T40" fmla="*/ 122 w 226"/>
                  <a:gd name="T41" fmla="*/ 270 h 281"/>
                  <a:gd name="T42" fmla="*/ 0 w 226"/>
                  <a:gd name="T43" fmla="*/ 266 h 281"/>
                  <a:gd name="T44" fmla="*/ 1 w 226"/>
                  <a:gd name="T45" fmla="*/ 239 h 281"/>
                  <a:gd name="T46" fmla="*/ 13 w 226"/>
                  <a:gd name="T47" fmla="*/ 201 h 281"/>
                  <a:gd name="T48" fmla="*/ 18 w 226"/>
                  <a:gd name="T49" fmla="*/ 179 h 281"/>
                  <a:gd name="T50" fmla="*/ 32 w 226"/>
                  <a:gd name="T51" fmla="*/ 170 h 281"/>
                  <a:gd name="T52" fmla="*/ 40 w 226"/>
                  <a:gd name="T53" fmla="*/ 138 h 281"/>
                  <a:gd name="T54" fmla="*/ 25 w 226"/>
                  <a:gd name="T55" fmla="*/ 97 h 281"/>
                  <a:gd name="T56" fmla="*/ 33 w 226"/>
                  <a:gd name="T57" fmla="*/ 87 h 281"/>
                  <a:gd name="T58" fmla="*/ 11 w 226"/>
                  <a:gd name="T59" fmla="*/ 36 h 281"/>
                  <a:gd name="T60" fmla="*/ 28 w 226"/>
                  <a:gd name="T61" fmla="*/ 5 h 281"/>
                  <a:gd name="T62" fmla="*/ 18 w 226"/>
                  <a:gd name="T63" fmla="*/ 12 h 281"/>
                  <a:gd name="T64" fmla="*/ 18 w 226"/>
                  <a:gd name="T65" fmla="*/ 29 h 281"/>
                  <a:gd name="T66" fmla="*/ 11 w 226"/>
                  <a:gd name="T67" fmla="*/ 30 h 281"/>
                  <a:gd name="T68" fmla="*/ 8 w 226"/>
                  <a:gd name="T69" fmla="*/ 14 h 281"/>
                  <a:gd name="T70" fmla="*/ 23 w 226"/>
                  <a:gd name="T71" fmla="*/ 0 h 281"/>
                  <a:gd name="T72" fmla="*/ 28 w 226"/>
                  <a:gd name="T73" fmla="*/ 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6" h="281">
                    <a:moveTo>
                      <a:pt x="11" y="36"/>
                    </a:moveTo>
                    <a:lnTo>
                      <a:pt x="28" y="31"/>
                    </a:lnTo>
                    <a:lnTo>
                      <a:pt x="90" y="31"/>
                    </a:lnTo>
                    <a:lnTo>
                      <a:pt x="108" y="77"/>
                    </a:lnTo>
                    <a:lnTo>
                      <a:pt x="141" y="75"/>
                    </a:lnTo>
                    <a:lnTo>
                      <a:pt x="142" y="66"/>
                    </a:lnTo>
                    <a:lnTo>
                      <a:pt x="146" y="64"/>
                    </a:lnTo>
                    <a:lnTo>
                      <a:pt x="146" y="54"/>
                    </a:lnTo>
                    <a:lnTo>
                      <a:pt x="164" y="52"/>
                    </a:lnTo>
                    <a:lnTo>
                      <a:pt x="164" y="61"/>
                    </a:lnTo>
                    <a:lnTo>
                      <a:pt x="187" y="61"/>
                    </a:lnTo>
                    <a:lnTo>
                      <a:pt x="186" y="106"/>
                    </a:lnTo>
                    <a:lnTo>
                      <a:pt x="196" y="125"/>
                    </a:lnTo>
                    <a:lnTo>
                      <a:pt x="192" y="141"/>
                    </a:lnTo>
                    <a:lnTo>
                      <a:pt x="226" y="135"/>
                    </a:lnTo>
                    <a:lnTo>
                      <a:pt x="224" y="180"/>
                    </a:lnTo>
                    <a:lnTo>
                      <a:pt x="188" y="180"/>
                    </a:lnTo>
                    <a:lnTo>
                      <a:pt x="187" y="249"/>
                    </a:lnTo>
                    <a:lnTo>
                      <a:pt x="209" y="275"/>
                    </a:lnTo>
                    <a:lnTo>
                      <a:pt x="171" y="281"/>
                    </a:lnTo>
                    <a:lnTo>
                      <a:pt x="122" y="270"/>
                    </a:lnTo>
                    <a:lnTo>
                      <a:pt x="0" y="266"/>
                    </a:lnTo>
                    <a:lnTo>
                      <a:pt x="1" y="239"/>
                    </a:lnTo>
                    <a:lnTo>
                      <a:pt x="13" y="201"/>
                    </a:lnTo>
                    <a:lnTo>
                      <a:pt x="18" y="179"/>
                    </a:lnTo>
                    <a:lnTo>
                      <a:pt x="32" y="170"/>
                    </a:lnTo>
                    <a:lnTo>
                      <a:pt x="40" y="138"/>
                    </a:lnTo>
                    <a:lnTo>
                      <a:pt x="25" y="97"/>
                    </a:lnTo>
                    <a:lnTo>
                      <a:pt x="33" y="87"/>
                    </a:lnTo>
                    <a:lnTo>
                      <a:pt x="11" y="36"/>
                    </a:lnTo>
                    <a:close/>
                    <a:moveTo>
                      <a:pt x="28" y="5"/>
                    </a:moveTo>
                    <a:lnTo>
                      <a:pt x="18" y="12"/>
                    </a:lnTo>
                    <a:lnTo>
                      <a:pt x="18" y="29"/>
                    </a:lnTo>
                    <a:lnTo>
                      <a:pt x="11" y="30"/>
                    </a:lnTo>
                    <a:lnTo>
                      <a:pt x="8" y="14"/>
                    </a:lnTo>
                    <a:lnTo>
                      <a:pt x="23" y="0"/>
                    </a:lnTo>
                    <a:lnTo>
                      <a:pt x="28" y="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53" name="Freeform 183"/>
              <p:cNvSpPr>
                <a:spLocks noEditPoints="1"/>
              </p:cNvSpPr>
              <p:nvPr/>
            </p:nvSpPr>
            <p:spPr bwMode="auto">
              <a:xfrm>
                <a:off x="2083" y="2975"/>
                <a:ext cx="284" cy="679"/>
              </a:xfrm>
              <a:custGeom>
                <a:avLst/>
                <a:gdLst>
                  <a:gd name="T0" fmla="*/ 138 w 284"/>
                  <a:gd name="T1" fmla="*/ 622 h 679"/>
                  <a:gd name="T2" fmla="*/ 101 w 284"/>
                  <a:gd name="T3" fmla="*/ 618 h 679"/>
                  <a:gd name="T4" fmla="*/ 76 w 284"/>
                  <a:gd name="T5" fmla="*/ 594 h 679"/>
                  <a:gd name="T6" fmla="*/ 64 w 284"/>
                  <a:gd name="T7" fmla="*/ 489 h 679"/>
                  <a:gd name="T8" fmla="*/ 21 w 284"/>
                  <a:gd name="T9" fmla="*/ 372 h 679"/>
                  <a:gd name="T10" fmla="*/ 14 w 284"/>
                  <a:gd name="T11" fmla="*/ 312 h 679"/>
                  <a:gd name="T12" fmla="*/ 3 w 284"/>
                  <a:gd name="T13" fmla="*/ 193 h 679"/>
                  <a:gd name="T14" fmla="*/ 8 w 284"/>
                  <a:gd name="T15" fmla="*/ 133 h 679"/>
                  <a:gd name="T16" fmla="*/ 12 w 284"/>
                  <a:gd name="T17" fmla="*/ 63 h 679"/>
                  <a:gd name="T18" fmla="*/ 44 w 284"/>
                  <a:gd name="T19" fmla="*/ 0 h 679"/>
                  <a:gd name="T20" fmla="*/ 56 w 284"/>
                  <a:gd name="T21" fmla="*/ 8 h 679"/>
                  <a:gd name="T22" fmla="*/ 82 w 284"/>
                  <a:gd name="T23" fmla="*/ 23 h 679"/>
                  <a:gd name="T24" fmla="*/ 87 w 284"/>
                  <a:gd name="T25" fmla="*/ 6 h 679"/>
                  <a:gd name="T26" fmla="*/ 111 w 284"/>
                  <a:gd name="T27" fmla="*/ 10 h 679"/>
                  <a:gd name="T28" fmla="*/ 142 w 284"/>
                  <a:gd name="T29" fmla="*/ 43 h 679"/>
                  <a:gd name="T30" fmla="*/ 203 w 284"/>
                  <a:gd name="T31" fmla="*/ 70 h 679"/>
                  <a:gd name="T32" fmla="*/ 198 w 284"/>
                  <a:gd name="T33" fmla="*/ 106 h 679"/>
                  <a:gd name="T34" fmla="*/ 260 w 284"/>
                  <a:gd name="T35" fmla="*/ 101 h 679"/>
                  <a:gd name="T36" fmla="*/ 266 w 284"/>
                  <a:gd name="T37" fmla="*/ 74 h 679"/>
                  <a:gd name="T38" fmla="*/ 279 w 284"/>
                  <a:gd name="T39" fmla="*/ 109 h 679"/>
                  <a:gd name="T40" fmla="*/ 231 w 284"/>
                  <a:gd name="T41" fmla="*/ 165 h 679"/>
                  <a:gd name="T42" fmla="*/ 221 w 284"/>
                  <a:gd name="T43" fmla="*/ 175 h 679"/>
                  <a:gd name="T44" fmla="*/ 217 w 284"/>
                  <a:gd name="T45" fmla="*/ 223 h 679"/>
                  <a:gd name="T46" fmla="*/ 217 w 284"/>
                  <a:gd name="T47" fmla="*/ 235 h 679"/>
                  <a:gd name="T48" fmla="*/ 223 w 284"/>
                  <a:gd name="T49" fmla="*/ 265 h 679"/>
                  <a:gd name="T50" fmla="*/ 247 w 284"/>
                  <a:gd name="T51" fmla="*/ 295 h 679"/>
                  <a:gd name="T52" fmla="*/ 254 w 284"/>
                  <a:gd name="T53" fmla="*/ 339 h 679"/>
                  <a:gd name="T54" fmla="*/ 175 w 284"/>
                  <a:gd name="T55" fmla="*/ 354 h 679"/>
                  <a:gd name="T56" fmla="*/ 183 w 284"/>
                  <a:gd name="T57" fmla="*/ 375 h 679"/>
                  <a:gd name="T58" fmla="*/ 162 w 284"/>
                  <a:gd name="T59" fmla="*/ 403 h 679"/>
                  <a:gd name="T60" fmla="*/ 138 w 284"/>
                  <a:gd name="T61" fmla="*/ 398 h 679"/>
                  <a:gd name="T62" fmla="*/ 168 w 284"/>
                  <a:gd name="T63" fmla="*/ 422 h 679"/>
                  <a:gd name="T64" fmla="*/ 153 w 284"/>
                  <a:gd name="T65" fmla="*/ 433 h 679"/>
                  <a:gd name="T66" fmla="*/ 153 w 284"/>
                  <a:gd name="T67" fmla="*/ 478 h 679"/>
                  <a:gd name="T68" fmla="*/ 131 w 284"/>
                  <a:gd name="T69" fmla="*/ 503 h 679"/>
                  <a:gd name="T70" fmla="*/ 152 w 284"/>
                  <a:gd name="T71" fmla="*/ 523 h 679"/>
                  <a:gd name="T72" fmla="*/ 170 w 284"/>
                  <a:gd name="T73" fmla="*/ 528 h 679"/>
                  <a:gd name="T74" fmla="*/ 156 w 284"/>
                  <a:gd name="T75" fmla="*/ 557 h 679"/>
                  <a:gd name="T76" fmla="*/ 151 w 284"/>
                  <a:gd name="T77" fmla="*/ 617 h 679"/>
                  <a:gd name="T78" fmla="*/ 153 w 284"/>
                  <a:gd name="T79" fmla="*/ 625 h 679"/>
                  <a:gd name="T80" fmla="*/ 233 w 284"/>
                  <a:gd name="T81" fmla="*/ 673 h 679"/>
                  <a:gd name="T82" fmla="*/ 182 w 284"/>
                  <a:gd name="T83" fmla="*/ 678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679">
                    <a:moveTo>
                      <a:pt x="153" y="625"/>
                    </a:moveTo>
                    <a:lnTo>
                      <a:pt x="138" y="622"/>
                    </a:lnTo>
                    <a:lnTo>
                      <a:pt x="130" y="622"/>
                    </a:lnTo>
                    <a:lnTo>
                      <a:pt x="101" y="618"/>
                    </a:lnTo>
                    <a:lnTo>
                      <a:pt x="89" y="593"/>
                    </a:lnTo>
                    <a:lnTo>
                      <a:pt x="76" y="594"/>
                    </a:lnTo>
                    <a:lnTo>
                      <a:pt x="62" y="575"/>
                    </a:lnTo>
                    <a:lnTo>
                      <a:pt x="64" y="489"/>
                    </a:lnTo>
                    <a:lnTo>
                      <a:pt x="37" y="443"/>
                    </a:lnTo>
                    <a:lnTo>
                      <a:pt x="21" y="372"/>
                    </a:lnTo>
                    <a:lnTo>
                      <a:pt x="28" y="349"/>
                    </a:lnTo>
                    <a:lnTo>
                      <a:pt x="14" y="312"/>
                    </a:lnTo>
                    <a:lnTo>
                      <a:pt x="24" y="260"/>
                    </a:lnTo>
                    <a:lnTo>
                      <a:pt x="3" y="193"/>
                    </a:lnTo>
                    <a:lnTo>
                      <a:pt x="0" y="158"/>
                    </a:lnTo>
                    <a:lnTo>
                      <a:pt x="8" y="133"/>
                    </a:lnTo>
                    <a:lnTo>
                      <a:pt x="15" y="105"/>
                    </a:lnTo>
                    <a:lnTo>
                      <a:pt x="12" y="63"/>
                    </a:lnTo>
                    <a:lnTo>
                      <a:pt x="34" y="25"/>
                    </a:lnTo>
                    <a:lnTo>
                      <a:pt x="44" y="0"/>
                    </a:lnTo>
                    <a:lnTo>
                      <a:pt x="51" y="6"/>
                    </a:lnTo>
                    <a:lnTo>
                      <a:pt x="56" y="8"/>
                    </a:lnTo>
                    <a:lnTo>
                      <a:pt x="76" y="10"/>
                    </a:lnTo>
                    <a:lnTo>
                      <a:pt x="82" y="23"/>
                    </a:lnTo>
                    <a:lnTo>
                      <a:pt x="82" y="21"/>
                    </a:lnTo>
                    <a:lnTo>
                      <a:pt x="87" y="6"/>
                    </a:lnTo>
                    <a:lnTo>
                      <a:pt x="107" y="5"/>
                    </a:lnTo>
                    <a:lnTo>
                      <a:pt x="111" y="10"/>
                    </a:lnTo>
                    <a:lnTo>
                      <a:pt x="119" y="18"/>
                    </a:lnTo>
                    <a:lnTo>
                      <a:pt x="142" y="43"/>
                    </a:lnTo>
                    <a:lnTo>
                      <a:pt x="161" y="48"/>
                    </a:lnTo>
                    <a:lnTo>
                      <a:pt x="203" y="70"/>
                    </a:lnTo>
                    <a:lnTo>
                      <a:pt x="208" y="78"/>
                    </a:lnTo>
                    <a:lnTo>
                      <a:pt x="198" y="106"/>
                    </a:lnTo>
                    <a:lnTo>
                      <a:pt x="232" y="113"/>
                    </a:lnTo>
                    <a:lnTo>
                      <a:pt x="260" y="101"/>
                    </a:lnTo>
                    <a:lnTo>
                      <a:pt x="261" y="80"/>
                    </a:lnTo>
                    <a:lnTo>
                      <a:pt x="266" y="74"/>
                    </a:lnTo>
                    <a:lnTo>
                      <a:pt x="284" y="93"/>
                    </a:lnTo>
                    <a:lnTo>
                      <a:pt x="279" y="109"/>
                    </a:lnTo>
                    <a:lnTo>
                      <a:pt x="250" y="135"/>
                    </a:lnTo>
                    <a:lnTo>
                      <a:pt x="231" y="165"/>
                    </a:lnTo>
                    <a:lnTo>
                      <a:pt x="230" y="171"/>
                    </a:lnTo>
                    <a:lnTo>
                      <a:pt x="221" y="175"/>
                    </a:lnTo>
                    <a:lnTo>
                      <a:pt x="218" y="216"/>
                    </a:lnTo>
                    <a:lnTo>
                      <a:pt x="217" y="223"/>
                    </a:lnTo>
                    <a:lnTo>
                      <a:pt x="220" y="233"/>
                    </a:lnTo>
                    <a:lnTo>
                      <a:pt x="217" y="235"/>
                    </a:lnTo>
                    <a:lnTo>
                      <a:pt x="216" y="245"/>
                    </a:lnTo>
                    <a:lnTo>
                      <a:pt x="223" y="265"/>
                    </a:lnTo>
                    <a:lnTo>
                      <a:pt x="247" y="280"/>
                    </a:lnTo>
                    <a:lnTo>
                      <a:pt x="247" y="295"/>
                    </a:lnTo>
                    <a:lnTo>
                      <a:pt x="264" y="307"/>
                    </a:lnTo>
                    <a:lnTo>
                      <a:pt x="254" y="339"/>
                    </a:lnTo>
                    <a:lnTo>
                      <a:pt x="188" y="358"/>
                    </a:lnTo>
                    <a:lnTo>
                      <a:pt x="175" y="354"/>
                    </a:lnTo>
                    <a:lnTo>
                      <a:pt x="177" y="363"/>
                    </a:lnTo>
                    <a:lnTo>
                      <a:pt x="183" y="375"/>
                    </a:lnTo>
                    <a:lnTo>
                      <a:pt x="186" y="397"/>
                    </a:lnTo>
                    <a:lnTo>
                      <a:pt x="162" y="403"/>
                    </a:lnTo>
                    <a:lnTo>
                      <a:pt x="140" y="393"/>
                    </a:lnTo>
                    <a:lnTo>
                      <a:pt x="138" y="398"/>
                    </a:lnTo>
                    <a:lnTo>
                      <a:pt x="146" y="418"/>
                    </a:lnTo>
                    <a:lnTo>
                      <a:pt x="168" y="422"/>
                    </a:lnTo>
                    <a:lnTo>
                      <a:pt x="175" y="435"/>
                    </a:lnTo>
                    <a:lnTo>
                      <a:pt x="153" y="433"/>
                    </a:lnTo>
                    <a:lnTo>
                      <a:pt x="165" y="440"/>
                    </a:lnTo>
                    <a:lnTo>
                      <a:pt x="153" y="478"/>
                    </a:lnTo>
                    <a:lnTo>
                      <a:pt x="135" y="488"/>
                    </a:lnTo>
                    <a:lnTo>
                      <a:pt x="131" y="503"/>
                    </a:lnTo>
                    <a:lnTo>
                      <a:pt x="135" y="512"/>
                    </a:lnTo>
                    <a:lnTo>
                      <a:pt x="152" y="523"/>
                    </a:lnTo>
                    <a:lnTo>
                      <a:pt x="166" y="523"/>
                    </a:lnTo>
                    <a:lnTo>
                      <a:pt x="170" y="528"/>
                    </a:lnTo>
                    <a:lnTo>
                      <a:pt x="173" y="540"/>
                    </a:lnTo>
                    <a:lnTo>
                      <a:pt x="156" y="557"/>
                    </a:lnTo>
                    <a:lnTo>
                      <a:pt x="140" y="599"/>
                    </a:lnTo>
                    <a:lnTo>
                      <a:pt x="151" y="617"/>
                    </a:lnTo>
                    <a:lnTo>
                      <a:pt x="165" y="629"/>
                    </a:lnTo>
                    <a:lnTo>
                      <a:pt x="153" y="625"/>
                    </a:lnTo>
                    <a:close/>
                    <a:moveTo>
                      <a:pt x="167" y="642"/>
                    </a:moveTo>
                    <a:lnTo>
                      <a:pt x="233" y="673"/>
                    </a:lnTo>
                    <a:lnTo>
                      <a:pt x="233" y="679"/>
                    </a:lnTo>
                    <a:lnTo>
                      <a:pt x="182" y="678"/>
                    </a:lnTo>
                    <a:lnTo>
                      <a:pt x="167" y="64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54" name="Freeform 184"/>
              <p:cNvSpPr>
                <a:spLocks noEditPoints="1"/>
              </p:cNvSpPr>
              <p:nvPr/>
            </p:nvSpPr>
            <p:spPr bwMode="auto">
              <a:xfrm>
                <a:off x="5312" y="2746"/>
                <a:ext cx="734" cy="682"/>
              </a:xfrm>
              <a:custGeom>
                <a:avLst/>
                <a:gdLst>
                  <a:gd name="T0" fmla="*/ 630 w 734"/>
                  <a:gd name="T1" fmla="*/ 74 h 682"/>
                  <a:gd name="T2" fmla="*/ 648 w 734"/>
                  <a:gd name="T3" fmla="*/ 147 h 682"/>
                  <a:gd name="T4" fmla="*/ 683 w 734"/>
                  <a:gd name="T5" fmla="*/ 199 h 682"/>
                  <a:gd name="T6" fmla="*/ 707 w 734"/>
                  <a:gd name="T7" fmla="*/ 244 h 682"/>
                  <a:gd name="T8" fmla="*/ 717 w 734"/>
                  <a:gd name="T9" fmla="*/ 380 h 682"/>
                  <a:gd name="T10" fmla="*/ 648 w 734"/>
                  <a:gd name="T11" fmla="*/ 462 h 682"/>
                  <a:gd name="T12" fmla="*/ 567 w 734"/>
                  <a:gd name="T13" fmla="*/ 557 h 682"/>
                  <a:gd name="T14" fmla="*/ 490 w 734"/>
                  <a:gd name="T15" fmla="*/ 589 h 682"/>
                  <a:gd name="T16" fmla="*/ 443 w 734"/>
                  <a:gd name="T17" fmla="*/ 584 h 682"/>
                  <a:gd name="T18" fmla="*/ 398 w 734"/>
                  <a:gd name="T19" fmla="*/ 549 h 682"/>
                  <a:gd name="T20" fmla="*/ 368 w 734"/>
                  <a:gd name="T21" fmla="*/ 509 h 682"/>
                  <a:gd name="T22" fmla="*/ 349 w 734"/>
                  <a:gd name="T23" fmla="*/ 503 h 682"/>
                  <a:gd name="T24" fmla="*/ 302 w 734"/>
                  <a:gd name="T25" fmla="*/ 432 h 682"/>
                  <a:gd name="T26" fmla="*/ 190 w 734"/>
                  <a:gd name="T27" fmla="*/ 454 h 682"/>
                  <a:gd name="T28" fmla="*/ 120 w 734"/>
                  <a:gd name="T29" fmla="*/ 483 h 682"/>
                  <a:gd name="T30" fmla="*/ 38 w 734"/>
                  <a:gd name="T31" fmla="*/ 505 h 682"/>
                  <a:gd name="T32" fmla="*/ 25 w 734"/>
                  <a:gd name="T33" fmla="*/ 453 h 682"/>
                  <a:gd name="T34" fmla="*/ 22 w 734"/>
                  <a:gd name="T35" fmla="*/ 332 h 682"/>
                  <a:gd name="T36" fmla="*/ 25 w 734"/>
                  <a:gd name="T37" fmla="*/ 318 h 682"/>
                  <a:gd name="T38" fmla="*/ 35 w 734"/>
                  <a:gd name="T39" fmla="*/ 328 h 682"/>
                  <a:gd name="T40" fmla="*/ 29 w 734"/>
                  <a:gd name="T41" fmla="*/ 283 h 682"/>
                  <a:gd name="T42" fmla="*/ 54 w 734"/>
                  <a:gd name="T43" fmla="*/ 232 h 682"/>
                  <a:gd name="T44" fmla="*/ 104 w 734"/>
                  <a:gd name="T45" fmla="*/ 207 h 682"/>
                  <a:gd name="T46" fmla="*/ 217 w 734"/>
                  <a:gd name="T47" fmla="*/ 134 h 682"/>
                  <a:gd name="T48" fmla="*/ 239 w 734"/>
                  <a:gd name="T49" fmla="*/ 143 h 682"/>
                  <a:gd name="T50" fmla="*/ 311 w 734"/>
                  <a:gd name="T51" fmla="*/ 64 h 682"/>
                  <a:gd name="T52" fmla="*/ 352 w 734"/>
                  <a:gd name="T53" fmla="*/ 87 h 682"/>
                  <a:gd name="T54" fmla="*/ 413 w 734"/>
                  <a:gd name="T55" fmla="*/ 9 h 682"/>
                  <a:gd name="T56" fmla="*/ 502 w 734"/>
                  <a:gd name="T57" fmla="*/ 7 h 682"/>
                  <a:gd name="T58" fmla="*/ 465 w 734"/>
                  <a:gd name="T59" fmla="*/ 85 h 682"/>
                  <a:gd name="T60" fmla="*/ 549 w 734"/>
                  <a:gd name="T61" fmla="*/ 145 h 682"/>
                  <a:gd name="T62" fmla="*/ 604 w 734"/>
                  <a:gd name="T63" fmla="*/ 0 h 682"/>
                  <a:gd name="T64" fmla="*/ 441 w 734"/>
                  <a:gd name="T65" fmla="*/ 622 h 682"/>
                  <a:gd name="T66" fmla="*/ 495 w 734"/>
                  <a:gd name="T67" fmla="*/ 623 h 682"/>
                  <a:gd name="T68" fmla="*/ 472 w 734"/>
                  <a:gd name="T69" fmla="*/ 662 h 682"/>
                  <a:gd name="T70" fmla="*/ 426 w 734"/>
                  <a:gd name="T71" fmla="*/ 679 h 682"/>
                  <a:gd name="T72" fmla="*/ 426 w 734"/>
                  <a:gd name="T73" fmla="*/ 657 h 682"/>
                  <a:gd name="T74" fmla="*/ 441 w 734"/>
                  <a:gd name="T75" fmla="*/ 622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4" h="682">
                    <a:moveTo>
                      <a:pt x="611" y="28"/>
                    </a:moveTo>
                    <a:lnTo>
                      <a:pt x="630" y="74"/>
                    </a:lnTo>
                    <a:lnTo>
                      <a:pt x="643" y="89"/>
                    </a:lnTo>
                    <a:lnTo>
                      <a:pt x="648" y="147"/>
                    </a:lnTo>
                    <a:lnTo>
                      <a:pt x="645" y="173"/>
                    </a:lnTo>
                    <a:lnTo>
                      <a:pt x="683" y="199"/>
                    </a:lnTo>
                    <a:lnTo>
                      <a:pt x="691" y="247"/>
                    </a:lnTo>
                    <a:lnTo>
                      <a:pt x="707" y="244"/>
                    </a:lnTo>
                    <a:lnTo>
                      <a:pt x="734" y="305"/>
                    </a:lnTo>
                    <a:lnTo>
                      <a:pt x="717" y="380"/>
                    </a:lnTo>
                    <a:lnTo>
                      <a:pt x="668" y="450"/>
                    </a:lnTo>
                    <a:lnTo>
                      <a:pt x="648" y="462"/>
                    </a:lnTo>
                    <a:lnTo>
                      <a:pt x="574" y="544"/>
                    </a:lnTo>
                    <a:lnTo>
                      <a:pt x="567" y="557"/>
                    </a:lnTo>
                    <a:lnTo>
                      <a:pt x="536" y="563"/>
                    </a:lnTo>
                    <a:lnTo>
                      <a:pt x="490" y="589"/>
                    </a:lnTo>
                    <a:lnTo>
                      <a:pt x="477" y="568"/>
                    </a:lnTo>
                    <a:lnTo>
                      <a:pt x="443" y="584"/>
                    </a:lnTo>
                    <a:lnTo>
                      <a:pt x="401" y="566"/>
                    </a:lnTo>
                    <a:lnTo>
                      <a:pt x="398" y="549"/>
                    </a:lnTo>
                    <a:lnTo>
                      <a:pt x="406" y="518"/>
                    </a:lnTo>
                    <a:lnTo>
                      <a:pt x="368" y="509"/>
                    </a:lnTo>
                    <a:lnTo>
                      <a:pt x="410" y="460"/>
                    </a:lnTo>
                    <a:lnTo>
                      <a:pt x="349" y="503"/>
                    </a:lnTo>
                    <a:lnTo>
                      <a:pt x="341" y="445"/>
                    </a:lnTo>
                    <a:lnTo>
                      <a:pt x="302" y="432"/>
                    </a:lnTo>
                    <a:lnTo>
                      <a:pt x="257" y="437"/>
                    </a:lnTo>
                    <a:lnTo>
                      <a:pt x="190" y="454"/>
                    </a:lnTo>
                    <a:lnTo>
                      <a:pt x="144" y="483"/>
                    </a:lnTo>
                    <a:lnTo>
                      <a:pt x="120" y="483"/>
                    </a:lnTo>
                    <a:lnTo>
                      <a:pt x="88" y="480"/>
                    </a:lnTo>
                    <a:lnTo>
                      <a:pt x="38" y="505"/>
                    </a:lnTo>
                    <a:lnTo>
                      <a:pt x="0" y="489"/>
                    </a:lnTo>
                    <a:lnTo>
                      <a:pt x="25" y="453"/>
                    </a:lnTo>
                    <a:lnTo>
                      <a:pt x="33" y="388"/>
                    </a:lnTo>
                    <a:lnTo>
                      <a:pt x="22" y="332"/>
                    </a:lnTo>
                    <a:lnTo>
                      <a:pt x="16" y="309"/>
                    </a:lnTo>
                    <a:lnTo>
                      <a:pt x="25" y="318"/>
                    </a:lnTo>
                    <a:lnTo>
                      <a:pt x="26" y="308"/>
                    </a:lnTo>
                    <a:lnTo>
                      <a:pt x="35" y="328"/>
                    </a:lnTo>
                    <a:lnTo>
                      <a:pt x="39" y="313"/>
                    </a:lnTo>
                    <a:lnTo>
                      <a:pt x="29" y="283"/>
                    </a:lnTo>
                    <a:lnTo>
                      <a:pt x="50" y="227"/>
                    </a:lnTo>
                    <a:lnTo>
                      <a:pt x="54" y="232"/>
                    </a:lnTo>
                    <a:lnTo>
                      <a:pt x="78" y="224"/>
                    </a:lnTo>
                    <a:lnTo>
                      <a:pt x="104" y="207"/>
                    </a:lnTo>
                    <a:lnTo>
                      <a:pt x="187" y="185"/>
                    </a:lnTo>
                    <a:lnTo>
                      <a:pt x="217" y="134"/>
                    </a:lnTo>
                    <a:lnTo>
                      <a:pt x="233" y="120"/>
                    </a:lnTo>
                    <a:lnTo>
                      <a:pt x="239" y="143"/>
                    </a:lnTo>
                    <a:lnTo>
                      <a:pt x="279" y="82"/>
                    </a:lnTo>
                    <a:lnTo>
                      <a:pt x="311" y="64"/>
                    </a:lnTo>
                    <a:lnTo>
                      <a:pt x="332" y="84"/>
                    </a:lnTo>
                    <a:lnTo>
                      <a:pt x="352" y="87"/>
                    </a:lnTo>
                    <a:lnTo>
                      <a:pt x="366" y="57"/>
                    </a:lnTo>
                    <a:lnTo>
                      <a:pt x="413" y="9"/>
                    </a:lnTo>
                    <a:lnTo>
                      <a:pt x="470" y="33"/>
                    </a:lnTo>
                    <a:lnTo>
                      <a:pt x="502" y="7"/>
                    </a:lnTo>
                    <a:lnTo>
                      <a:pt x="499" y="34"/>
                    </a:lnTo>
                    <a:lnTo>
                      <a:pt x="465" y="85"/>
                    </a:lnTo>
                    <a:lnTo>
                      <a:pt x="520" y="129"/>
                    </a:lnTo>
                    <a:lnTo>
                      <a:pt x="549" y="145"/>
                    </a:lnTo>
                    <a:lnTo>
                      <a:pt x="574" y="67"/>
                    </a:lnTo>
                    <a:lnTo>
                      <a:pt x="604" y="0"/>
                    </a:lnTo>
                    <a:lnTo>
                      <a:pt x="611" y="28"/>
                    </a:lnTo>
                    <a:close/>
                    <a:moveTo>
                      <a:pt x="441" y="622"/>
                    </a:moveTo>
                    <a:lnTo>
                      <a:pt x="463" y="632"/>
                    </a:lnTo>
                    <a:lnTo>
                      <a:pt x="495" y="623"/>
                    </a:lnTo>
                    <a:lnTo>
                      <a:pt x="497" y="627"/>
                    </a:lnTo>
                    <a:lnTo>
                      <a:pt x="472" y="662"/>
                    </a:lnTo>
                    <a:lnTo>
                      <a:pt x="437" y="682"/>
                    </a:lnTo>
                    <a:lnTo>
                      <a:pt x="426" y="679"/>
                    </a:lnTo>
                    <a:lnTo>
                      <a:pt x="425" y="667"/>
                    </a:lnTo>
                    <a:lnTo>
                      <a:pt x="426" y="657"/>
                    </a:lnTo>
                    <a:lnTo>
                      <a:pt x="435" y="628"/>
                    </a:lnTo>
                    <a:lnTo>
                      <a:pt x="441" y="62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55" name="Freeform 185"/>
              <p:cNvSpPr>
                <a:spLocks noEditPoints="1"/>
              </p:cNvSpPr>
              <p:nvPr/>
            </p:nvSpPr>
            <p:spPr bwMode="auto">
              <a:xfrm>
                <a:off x="4070" y="1659"/>
                <a:ext cx="97" cy="71"/>
              </a:xfrm>
              <a:custGeom>
                <a:avLst/>
                <a:gdLst>
                  <a:gd name="T0" fmla="*/ 83 w 97"/>
                  <a:gd name="T1" fmla="*/ 38 h 71"/>
                  <a:gd name="T2" fmla="*/ 79 w 97"/>
                  <a:gd name="T3" fmla="*/ 69 h 71"/>
                  <a:gd name="T4" fmla="*/ 76 w 97"/>
                  <a:gd name="T5" fmla="*/ 71 h 71"/>
                  <a:gd name="T6" fmla="*/ 63 w 97"/>
                  <a:gd name="T7" fmla="*/ 64 h 71"/>
                  <a:gd name="T8" fmla="*/ 58 w 97"/>
                  <a:gd name="T9" fmla="*/ 43 h 71"/>
                  <a:gd name="T10" fmla="*/ 38 w 97"/>
                  <a:gd name="T11" fmla="*/ 61 h 71"/>
                  <a:gd name="T12" fmla="*/ 35 w 97"/>
                  <a:gd name="T13" fmla="*/ 47 h 71"/>
                  <a:gd name="T14" fmla="*/ 24 w 97"/>
                  <a:gd name="T15" fmla="*/ 42 h 71"/>
                  <a:gd name="T16" fmla="*/ 23 w 97"/>
                  <a:gd name="T17" fmla="*/ 34 h 71"/>
                  <a:gd name="T18" fmla="*/ 12 w 97"/>
                  <a:gd name="T19" fmla="*/ 27 h 71"/>
                  <a:gd name="T20" fmla="*/ 14 w 97"/>
                  <a:gd name="T21" fmla="*/ 19 h 71"/>
                  <a:gd name="T22" fmla="*/ 0 w 97"/>
                  <a:gd name="T23" fmla="*/ 10 h 71"/>
                  <a:gd name="T24" fmla="*/ 32 w 97"/>
                  <a:gd name="T25" fmla="*/ 18 h 71"/>
                  <a:gd name="T26" fmla="*/ 32 w 97"/>
                  <a:gd name="T27" fmla="*/ 10 h 71"/>
                  <a:gd name="T28" fmla="*/ 22 w 97"/>
                  <a:gd name="T29" fmla="*/ 5 h 71"/>
                  <a:gd name="T30" fmla="*/ 47 w 97"/>
                  <a:gd name="T31" fmla="*/ 5 h 71"/>
                  <a:gd name="T32" fmla="*/ 61 w 97"/>
                  <a:gd name="T33" fmla="*/ 0 h 71"/>
                  <a:gd name="T34" fmla="*/ 84 w 97"/>
                  <a:gd name="T35" fmla="*/ 23 h 71"/>
                  <a:gd name="T36" fmla="*/ 97 w 97"/>
                  <a:gd name="T37" fmla="*/ 29 h 71"/>
                  <a:gd name="T38" fmla="*/ 83 w 97"/>
                  <a:gd name="T39" fmla="*/ 38 h 71"/>
                  <a:gd name="T40" fmla="*/ 30 w 97"/>
                  <a:gd name="T41" fmla="*/ 61 h 71"/>
                  <a:gd name="T42" fmla="*/ 18 w 97"/>
                  <a:gd name="T43" fmla="*/ 59 h 71"/>
                  <a:gd name="T44" fmla="*/ 5 w 97"/>
                  <a:gd name="T45" fmla="*/ 45 h 71"/>
                  <a:gd name="T46" fmla="*/ 9 w 97"/>
                  <a:gd name="T47" fmla="*/ 43 h 71"/>
                  <a:gd name="T48" fmla="*/ 22 w 97"/>
                  <a:gd name="T49" fmla="*/ 50 h 71"/>
                  <a:gd name="T50" fmla="*/ 30 w 97"/>
                  <a:gd name="T51" fmla="*/ 6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 h="71">
                    <a:moveTo>
                      <a:pt x="83" y="38"/>
                    </a:moveTo>
                    <a:lnTo>
                      <a:pt x="79" y="69"/>
                    </a:lnTo>
                    <a:lnTo>
                      <a:pt x="76" y="71"/>
                    </a:lnTo>
                    <a:lnTo>
                      <a:pt x="63" y="64"/>
                    </a:lnTo>
                    <a:lnTo>
                      <a:pt x="58" y="43"/>
                    </a:lnTo>
                    <a:lnTo>
                      <a:pt x="38" y="61"/>
                    </a:lnTo>
                    <a:lnTo>
                      <a:pt x="35" y="47"/>
                    </a:lnTo>
                    <a:lnTo>
                      <a:pt x="24" y="42"/>
                    </a:lnTo>
                    <a:lnTo>
                      <a:pt x="23" y="34"/>
                    </a:lnTo>
                    <a:lnTo>
                      <a:pt x="12" y="27"/>
                    </a:lnTo>
                    <a:lnTo>
                      <a:pt x="14" y="19"/>
                    </a:lnTo>
                    <a:lnTo>
                      <a:pt x="0" y="10"/>
                    </a:lnTo>
                    <a:lnTo>
                      <a:pt x="32" y="18"/>
                    </a:lnTo>
                    <a:lnTo>
                      <a:pt x="32" y="10"/>
                    </a:lnTo>
                    <a:lnTo>
                      <a:pt x="22" y="5"/>
                    </a:lnTo>
                    <a:lnTo>
                      <a:pt x="47" y="5"/>
                    </a:lnTo>
                    <a:lnTo>
                      <a:pt x="61" y="0"/>
                    </a:lnTo>
                    <a:lnTo>
                      <a:pt x="84" y="23"/>
                    </a:lnTo>
                    <a:lnTo>
                      <a:pt x="97" y="29"/>
                    </a:lnTo>
                    <a:lnTo>
                      <a:pt x="83" y="38"/>
                    </a:lnTo>
                    <a:close/>
                    <a:moveTo>
                      <a:pt x="30" y="61"/>
                    </a:moveTo>
                    <a:lnTo>
                      <a:pt x="18" y="59"/>
                    </a:lnTo>
                    <a:lnTo>
                      <a:pt x="5" y="45"/>
                    </a:lnTo>
                    <a:lnTo>
                      <a:pt x="9" y="43"/>
                    </a:lnTo>
                    <a:lnTo>
                      <a:pt x="22" y="50"/>
                    </a:lnTo>
                    <a:lnTo>
                      <a:pt x="30" y="6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56" name="Freeform 186"/>
              <p:cNvSpPr>
                <a:spLocks noEditPoints="1"/>
              </p:cNvSpPr>
              <p:nvPr/>
            </p:nvSpPr>
            <p:spPr bwMode="auto">
              <a:xfrm>
                <a:off x="1964" y="2417"/>
                <a:ext cx="718" cy="807"/>
              </a:xfrm>
              <a:custGeom>
                <a:avLst/>
                <a:gdLst>
                  <a:gd name="T0" fmla="*/ 421 w 718"/>
                  <a:gd name="T1" fmla="*/ 132 h 807"/>
                  <a:gd name="T2" fmla="*/ 429 w 718"/>
                  <a:gd name="T3" fmla="*/ 110 h 807"/>
                  <a:gd name="T4" fmla="*/ 456 w 718"/>
                  <a:gd name="T5" fmla="*/ 139 h 807"/>
                  <a:gd name="T6" fmla="*/ 428 w 718"/>
                  <a:gd name="T7" fmla="*/ 145 h 807"/>
                  <a:gd name="T8" fmla="*/ 426 w 718"/>
                  <a:gd name="T9" fmla="*/ 69 h 807"/>
                  <a:gd name="T10" fmla="*/ 438 w 718"/>
                  <a:gd name="T11" fmla="*/ 84 h 807"/>
                  <a:gd name="T12" fmla="*/ 399 w 718"/>
                  <a:gd name="T13" fmla="*/ 142 h 807"/>
                  <a:gd name="T14" fmla="*/ 421 w 718"/>
                  <a:gd name="T15" fmla="*/ 140 h 807"/>
                  <a:gd name="T16" fmla="*/ 449 w 718"/>
                  <a:gd name="T17" fmla="*/ 143 h 807"/>
                  <a:gd name="T18" fmla="*/ 451 w 718"/>
                  <a:gd name="T19" fmla="*/ 147 h 807"/>
                  <a:gd name="T20" fmla="*/ 472 w 718"/>
                  <a:gd name="T21" fmla="*/ 122 h 807"/>
                  <a:gd name="T22" fmla="*/ 528 w 718"/>
                  <a:gd name="T23" fmla="*/ 138 h 807"/>
                  <a:gd name="T24" fmla="*/ 627 w 718"/>
                  <a:gd name="T25" fmla="*/ 173 h 807"/>
                  <a:gd name="T26" fmla="*/ 718 w 718"/>
                  <a:gd name="T27" fmla="*/ 277 h 807"/>
                  <a:gd name="T28" fmla="*/ 677 w 718"/>
                  <a:gd name="T29" fmla="*/ 338 h 807"/>
                  <a:gd name="T30" fmla="*/ 646 w 718"/>
                  <a:gd name="T31" fmla="*/ 477 h 807"/>
                  <a:gd name="T32" fmla="*/ 559 w 718"/>
                  <a:gd name="T33" fmla="*/ 586 h 807"/>
                  <a:gd name="T34" fmla="*/ 492 w 718"/>
                  <a:gd name="T35" fmla="*/ 694 h 807"/>
                  <a:gd name="T36" fmla="*/ 461 w 718"/>
                  <a:gd name="T37" fmla="*/ 757 h 807"/>
                  <a:gd name="T38" fmla="*/ 434 w 718"/>
                  <a:gd name="T39" fmla="*/ 798 h 807"/>
                  <a:gd name="T40" fmla="*/ 421 w 718"/>
                  <a:gd name="T41" fmla="*/ 796 h 807"/>
                  <a:gd name="T42" fmla="*/ 410 w 718"/>
                  <a:gd name="T43" fmla="*/ 768 h 807"/>
                  <a:gd name="T44" fmla="*/ 370 w 718"/>
                  <a:gd name="T45" fmla="*/ 746 h 807"/>
                  <a:gd name="T46" fmla="*/ 350 w 718"/>
                  <a:gd name="T47" fmla="*/ 723 h 807"/>
                  <a:gd name="T48" fmla="*/ 398 w 718"/>
                  <a:gd name="T49" fmla="*/ 667 h 807"/>
                  <a:gd name="T50" fmla="*/ 385 w 718"/>
                  <a:gd name="T51" fmla="*/ 632 h 807"/>
                  <a:gd name="T52" fmla="*/ 384 w 718"/>
                  <a:gd name="T53" fmla="*/ 606 h 807"/>
                  <a:gd name="T54" fmla="*/ 363 w 718"/>
                  <a:gd name="T55" fmla="*/ 603 h 807"/>
                  <a:gd name="T56" fmla="*/ 337 w 718"/>
                  <a:gd name="T57" fmla="*/ 568 h 807"/>
                  <a:gd name="T58" fmla="*/ 305 w 718"/>
                  <a:gd name="T59" fmla="*/ 518 h 807"/>
                  <a:gd name="T60" fmla="*/ 309 w 718"/>
                  <a:gd name="T61" fmla="*/ 472 h 807"/>
                  <a:gd name="T62" fmla="*/ 296 w 718"/>
                  <a:gd name="T63" fmla="*/ 447 h 807"/>
                  <a:gd name="T64" fmla="*/ 256 w 718"/>
                  <a:gd name="T65" fmla="*/ 396 h 807"/>
                  <a:gd name="T66" fmla="*/ 232 w 718"/>
                  <a:gd name="T67" fmla="*/ 388 h 807"/>
                  <a:gd name="T68" fmla="*/ 186 w 718"/>
                  <a:gd name="T69" fmla="*/ 368 h 807"/>
                  <a:gd name="T70" fmla="*/ 160 w 718"/>
                  <a:gd name="T71" fmla="*/ 307 h 807"/>
                  <a:gd name="T72" fmla="*/ 103 w 718"/>
                  <a:gd name="T73" fmla="*/ 337 h 807"/>
                  <a:gd name="T74" fmla="*/ 66 w 718"/>
                  <a:gd name="T75" fmla="*/ 336 h 807"/>
                  <a:gd name="T76" fmla="*/ 49 w 718"/>
                  <a:gd name="T77" fmla="*/ 315 h 807"/>
                  <a:gd name="T78" fmla="*/ 14 w 718"/>
                  <a:gd name="T79" fmla="*/ 302 h 807"/>
                  <a:gd name="T80" fmla="*/ 0 w 718"/>
                  <a:gd name="T81" fmla="*/ 264 h 807"/>
                  <a:gd name="T82" fmla="*/ 14 w 718"/>
                  <a:gd name="T83" fmla="*/ 240 h 807"/>
                  <a:gd name="T84" fmla="*/ 38 w 718"/>
                  <a:gd name="T85" fmla="*/ 200 h 807"/>
                  <a:gd name="T86" fmla="*/ 82 w 718"/>
                  <a:gd name="T87" fmla="*/ 134 h 807"/>
                  <a:gd name="T88" fmla="*/ 84 w 718"/>
                  <a:gd name="T89" fmla="*/ 94 h 807"/>
                  <a:gd name="T90" fmla="*/ 72 w 718"/>
                  <a:gd name="T91" fmla="*/ 84 h 807"/>
                  <a:gd name="T92" fmla="*/ 106 w 718"/>
                  <a:gd name="T93" fmla="*/ 72 h 807"/>
                  <a:gd name="T94" fmla="*/ 129 w 718"/>
                  <a:gd name="T95" fmla="*/ 85 h 807"/>
                  <a:gd name="T96" fmla="*/ 176 w 718"/>
                  <a:gd name="T97" fmla="*/ 74 h 807"/>
                  <a:gd name="T98" fmla="*/ 180 w 718"/>
                  <a:gd name="T99" fmla="*/ 57 h 807"/>
                  <a:gd name="T100" fmla="*/ 198 w 718"/>
                  <a:gd name="T101" fmla="*/ 39 h 807"/>
                  <a:gd name="T102" fmla="*/ 231 w 718"/>
                  <a:gd name="T103" fmla="*/ 15 h 807"/>
                  <a:gd name="T104" fmla="*/ 254 w 718"/>
                  <a:gd name="T105" fmla="*/ 0 h 807"/>
                  <a:gd name="T106" fmla="*/ 256 w 718"/>
                  <a:gd name="T107" fmla="*/ 60 h 807"/>
                  <a:gd name="T108" fmla="*/ 276 w 718"/>
                  <a:gd name="T109" fmla="*/ 82 h 807"/>
                  <a:gd name="T110" fmla="*/ 315 w 718"/>
                  <a:gd name="T111" fmla="*/ 68 h 807"/>
                  <a:gd name="T112" fmla="*/ 383 w 718"/>
                  <a:gd name="T113" fmla="*/ 63 h 807"/>
                  <a:gd name="T114" fmla="*/ 408 w 718"/>
                  <a:gd name="T115" fmla="*/ 1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8" h="807">
                    <a:moveTo>
                      <a:pt x="428" y="145"/>
                    </a:moveTo>
                    <a:lnTo>
                      <a:pt x="421" y="132"/>
                    </a:lnTo>
                    <a:lnTo>
                      <a:pt x="424" y="114"/>
                    </a:lnTo>
                    <a:lnTo>
                      <a:pt x="429" y="110"/>
                    </a:lnTo>
                    <a:lnTo>
                      <a:pt x="466" y="113"/>
                    </a:lnTo>
                    <a:lnTo>
                      <a:pt x="456" y="139"/>
                    </a:lnTo>
                    <a:lnTo>
                      <a:pt x="441" y="143"/>
                    </a:lnTo>
                    <a:lnTo>
                      <a:pt x="428" y="145"/>
                    </a:lnTo>
                    <a:close/>
                    <a:moveTo>
                      <a:pt x="418" y="28"/>
                    </a:moveTo>
                    <a:lnTo>
                      <a:pt x="426" y="69"/>
                    </a:lnTo>
                    <a:lnTo>
                      <a:pt x="438" y="73"/>
                    </a:lnTo>
                    <a:lnTo>
                      <a:pt x="438" y="84"/>
                    </a:lnTo>
                    <a:lnTo>
                      <a:pt x="390" y="140"/>
                    </a:lnTo>
                    <a:lnTo>
                      <a:pt x="399" y="142"/>
                    </a:lnTo>
                    <a:lnTo>
                      <a:pt x="420" y="127"/>
                    </a:lnTo>
                    <a:lnTo>
                      <a:pt x="421" y="140"/>
                    </a:lnTo>
                    <a:lnTo>
                      <a:pt x="429" y="149"/>
                    </a:lnTo>
                    <a:lnTo>
                      <a:pt x="449" y="143"/>
                    </a:lnTo>
                    <a:lnTo>
                      <a:pt x="446" y="160"/>
                    </a:lnTo>
                    <a:lnTo>
                      <a:pt x="451" y="147"/>
                    </a:lnTo>
                    <a:lnTo>
                      <a:pt x="455" y="145"/>
                    </a:lnTo>
                    <a:lnTo>
                      <a:pt x="472" y="122"/>
                    </a:lnTo>
                    <a:lnTo>
                      <a:pt x="483" y="120"/>
                    </a:lnTo>
                    <a:lnTo>
                      <a:pt x="528" y="138"/>
                    </a:lnTo>
                    <a:lnTo>
                      <a:pt x="548" y="159"/>
                    </a:lnTo>
                    <a:lnTo>
                      <a:pt x="627" y="173"/>
                    </a:lnTo>
                    <a:lnTo>
                      <a:pt x="706" y="218"/>
                    </a:lnTo>
                    <a:lnTo>
                      <a:pt x="718" y="277"/>
                    </a:lnTo>
                    <a:lnTo>
                      <a:pt x="691" y="326"/>
                    </a:lnTo>
                    <a:lnTo>
                      <a:pt x="677" y="338"/>
                    </a:lnTo>
                    <a:lnTo>
                      <a:pt x="646" y="383"/>
                    </a:lnTo>
                    <a:lnTo>
                      <a:pt x="646" y="477"/>
                    </a:lnTo>
                    <a:lnTo>
                      <a:pt x="601" y="583"/>
                    </a:lnTo>
                    <a:lnTo>
                      <a:pt x="559" y="586"/>
                    </a:lnTo>
                    <a:lnTo>
                      <a:pt x="488" y="632"/>
                    </a:lnTo>
                    <a:lnTo>
                      <a:pt x="492" y="694"/>
                    </a:lnTo>
                    <a:lnTo>
                      <a:pt x="475" y="717"/>
                    </a:lnTo>
                    <a:lnTo>
                      <a:pt x="461" y="757"/>
                    </a:lnTo>
                    <a:lnTo>
                      <a:pt x="443" y="773"/>
                    </a:lnTo>
                    <a:lnTo>
                      <a:pt x="434" y="798"/>
                    </a:lnTo>
                    <a:lnTo>
                      <a:pt x="425" y="807"/>
                    </a:lnTo>
                    <a:lnTo>
                      <a:pt x="421" y="796"/>
                    </a:lnTo>
                    <a:lnTo>
                      <a:pt x="428" y="786"/>
                    </a:lnTo>
                    <a:lnTo>
                      <a:pt x="410" y="768"/>
                    </a:lnTo>
                    <a:lnTo>
                      <a:pt x="376" y="746"/>
                    </a:lnTo>
                    <a:lnTo>
                      <a:pt x="370" y="746"/>
                    </a:lnTo>
                    <a:lnTo>
                      <a:pt x="349" y="729"/>
                    </a:lnTo>
                    <a:lnTo>
                      <a:pt x="350" y="723"/>
                    </a:lnTo>
                    <a:lnTo>
                      <a:pt x="369" y="693"/>
                    </a:lnTo>
                    <a:lnTo>
                      <a:pt x="398" y="667"/>
                    </a:lnTo>
                    <a:lnTo>
                      <a:pt x="403" y="651"/>
                    </a:lnTo>
                    <a:lnTo>
                      <a:pt x="385" y="632"/>
                    </a:lnTo>
                    <a:lnTo>
                      <a:pt x="381" y="624"/>
                    </a:lnTo>
                    <a:lnTo>
                      <a:pt x="384" y="606"/>
                    </a:lnTo>
                    <a:lnTo>
                      <a:pt x="376" y="602"/>
                    </a:lnTo>
                    <a:lnTo>
                      <a:pt x="363" y="603"/>
                    </a:lnTo>
                    <a:lnTo>
                      <a:pt x="351" y="569"/>
                    </a:lnTo>
                    <a:lnTo>
                      <a:pt x="337" y="568"/>
                    </a:lnTo>
                    <a:lnTo>
                      <a:pt x="312" y="566"/>
                    </a:lnTo>
                    <a:lnTo>
                      <a:pt x="305" y="518"/>
                    </a:lnTo>
                    <a:lnTo>
                      <a:pt x="315" y="486"/>
                    </a:lnTo>
                    <a:lnTo>
                      <a:pt x="309" y="472"/>
                    </a:lnTo>
                    <a:lnTo>
                      <a:pt x="296" y="464"/>
                    </a:lnTo>
                    <a:lnTo>
                      <a:pt x="296" y="447"/>
                    </a:lnTo>
                    <a:lnTo>
                      <a:pt x="264" y="446"/>
                    </a:lnTo>
                    <a:lnTo>
                      <a:pt x="256" y="396"/>
                    </a:lnTo>
                    <a:lnTo>
                      <a:pt x="246" y="389"/>
                    </a:lnTo>
                    <a:lnTo>
                      <a:pt x="232" y="388"/>
                    </a:lnTo>
                    <a:lnTo>
                      <a:pt x="203" y="371"/>
                    </a:lnTo>
                    <a:lnTo>
                      <a:pt x="186" y="368"/>
                    </a:lnTo>
                    <a:lnTo>
                      <a:pt x="162" y="348"/>
                    </a:lnTo>
                    <a:lnTo>
                      <a:pt x="160" y="307"/>
                    </a:lnTo>
                    <a:lnTo>
                      <a:pt x="145" y="310"/>
                    </a:lnTo>
                    <a:lnTo>
                      <a:pt x="103" y="337"/>
                    </a:lnTo>
                    <a:lnTo>
                      <a:pt x="84" y="336"/>
                    </a:lnTo>
                    <a:lnTo>
                      <a:pt x="66" y="336"/>
                    </a:lnTo>
                    <a:lnTo>
                      <a:pt x="64" y="304"/>
                    </a:lnTo>
                    <a:lnTo>
                      <a:pt x="49" y="315"/>
                    </a:lnTo>
                    <a:lnTo>
                      <a:pt x="37" y="314"/>
                    </a:lnTo>
                    <a:lnTo>
                      <a:pt x="14" y="302"/>
                    </a:lnTo>
                    <a:lnTo>
                      <a:pt x="22" y="294"/>
                    </a:lnTo>
                    <a:lnTo>
                      <a:pt x="0" y="264"/>
                    </a:lnTo>
                    <a:lnTo>
                      <a:pt x="4" y="249"/>
                    </a:lnTo>
                    <a:lnTo>
                      <a:pt x="14" y="240"/>
                    </a:lnTo>
                    <a:lnTo>
                      <a:pt x="19" y="213"/>
                    </a:lnTo>
                    <a:lnTo>
                      <a:pt x="38" y="200"/>
                    </a:lnTo>
                    <a:lnTo>
                      <a:pt x="73" y="197"/>
                    </a:lnTo>
                    <a:lnTo>
                      <a:pt x="82" y="134"/>
                    </a:lnTo>
                    <a:lnTo>
                      <a:pt x="67" y="97"/>
                    </a:lnTo>
                    <a:lnTo>
                      <a:pt x="84" y="94"/>
                    </a:lnTo>
                    <a:lnTo>
                      <a:pt x="84" y="85"/>
                    </a:lnTo>
                    <a:lnTo>
                      <a:pt x="72" y="84"/>
                    </a:lnTo>
                    <a:lnTo>
                      <a:pt x="74" y="70"/>
                    </a:lnTo>
                    <a:lnTo>
                      <a:pt x="106" y="72"/>
                    </a:lnTo>
                    <a:lnTo>
                      <a:pt x="122" y="62"/>
                    </a:lnTo>
                    <a:lnTo>
                      <a:pt x="129" y="85"/>
                    </a:lnTo>
                    <a:lnTo>
                      <a:pt x="151" y="94"/>
                    </a:lnTo>
                    <a:lnTo>
                      <a:pt x="176" y="74"/>
                    </a:lnTo>
                    <a:lnTo>
                      <a:pt x="192" y="58"/>
                    </a:lnTo>
                    <a:lnTo>
                      <a:pt x="180" y="57"/>
                    </a:lnTo>
                    <a:lnTo>
                      <a:pt x="166" y="19"/>
                    </a:lnTo>
                    <a:lnTo>
                      <a:pt x="198" y="39"/>
                    </a:lnTo>
                    <a:lnTo>
                      <a:pt x="210" y="22"/>
                    </a:lnTo>
                    <a:lnTo>
                      <a:pt x="231" y="15"/>
                    </a:lnTo>
                    <a:lnTo>
                      <a:pt x="245" y="4"/>
                    </a:lnTo>
                    <a:lnTo>
                      <a:pt x="254" y="0"/>
                    </a:lnTo>
                    <a:lnTo>
                      <a:pt x="261" y="27"/>
                    </a:lnTo>
                    <a:lnTo>
                      <a:pt x="256" y="60"/>
                    </a:lnTo>
                    <a:lnTo>
                      <a:pt x="261" y="73"/>
                    </a:lnTo>
                    <a:lnTo>
                      <a:pt x="276" y="82"/>
                    </a:lnTo>
                    <a:lnTo>
                      <a:pt x="289" y="74"/>
                    </a:lnTo>
                    <a:lnTo>
                      <a:pt x="315" y="68"/>
                    </a:lnTo>
                    <a:lnTo>
                      <a:pt x="352" y="59"/>
                    </a:lnTo>
                    <a:lnTo>
                      <a:pt x="383" y="63"/>
                    </a:lnTo>
                    <a:lnTo>
                      <a:pt x="391" y="50"/>
                    </a:lnTo>
                    <a:lnTo>
                      <a:pt x="408" y="17"/>
                    </a:lnTo>
                    <a:lnTo>
                      <a:pt x="418" y="2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57" name="Freeform 187"/>
              <p:cNvSpPr>
                <a:spLocks noEditPoints="1"/>
              </p:cNvSpPr>
              <p:nvPr/>
            </p:nvSpPr>
            <p:spPr bwMode="auto">
              <a:xfrm>
                <a:off x="1257" y="915"/>
                <a:ext cx="1390" cy="747"/>
              </a:xfrm>
              <a:custGeom>
                <a:avLst/>
                <a:gdLst>
                  <a:gd name="T0" fmla="*/ 1081 w 1390"/>
                  <a:gd name="T1" fmla="*/ 641 h 747"/>
                  <a:gd name="T2" fmla="*/ 1076 w 1390"/>
                  <a:gd name="T3" fmla="*/ 638 h 747"/>
                  <a:gd name="T4" fmla="*/ 31 w 1390"/>
                  <a:gd name="T5" fmla="*/ 496 h 747"/>
                  <a:gd name="T6" fmla="*/ 191 w 1390"/>
                  <a:gd name="T7" fmla="*/ 209 h 747"/>
                  <a:gd name="T8" fmla="*/ 438 w 1390"/>
                  <a:gd name="T9" fmla="*/ 208 h 747"/>
                  <a:gd name="T10" fmla="*/ 631 w 1390"/>
                  <a:gd name="T11" fmla="*/ 233 h 747"/>
                  <a:gd name="T12" fmla="*/ 806 w 1390"/>
                  <a:gd name="T13" fmla="*/ 224 h 747"/>
                  <a:gd name="T14" fmla="*/ 852 w 1390"/>
                  <a:gd name="T15" fmla="*/ 209 h 747"/>
                  <a:gd name="T16" fmla="*/ 872 w 1390"/>
                  <a:gd name="T17" fmla="*/ 263 h 747"/>
                  <a:gd name="T18" fmla="*/ 852 w 1390"/>
                  <a:gd name="T19" fmla="*/ 287 h 747"/>
                  <a:gd name="T20" fmla="*/ 722 w 1390"/>
                  <a:gd name="T21" fmla="*/ 343 h 747"/>
                  <a:gd name="T22" fmla="*/ 697 w 1390"/>
                  <a:gd name="T23" fmla="*/ 436 h 747"/>
                  <a:gd name="T24" fmla="*/ 833 w 1390"/>
                  <a:gd name="T25" fmla="*/ 533 h 747"/>
                  <a:gd name="T26" fmla="*/ 942 w 1390"/>
                  <a:gd name="T27" fmla="*/ 338 h 747"/>
                  <a:gd name="T28" fmla="*/ 1132 w 1390"/>
                  <a:gd name="T29" fmla="*/ 436 h 747"/>
                  <a:gd name="T30" fmla="*/ 1173 w 1390"/>
                  <a:gd name="T31" fmla="*/ 493 h 747"/>
                  <a:gd name="T32" fmla="*/ 1003 w 1390"/>
                  <a:gd name="T33" fmla="*/ 573 h 747"/>
                  <a:gd name="T34" fmla="*/ 1029 w 1390"/>
                  <a:gd name="T35" fmla="*/ 599 h 747"/>
                  <a:gd name="T36" fmla="*/ 969 w 1390"/>
                  <a:gd name="T37" fmla="*/ 712 h 747"/>
                  <a:gd name="T38" fmla="*/ 939 w 1390"/>
                  <a:gd name="T39" fmla="*/ 628 h 747"/>
                  <a:gd name="T40" fmla="*/ 748 w 1390"/>
                  <a:gd name="T41" fmla="*/ 722 h 747"/>
                  <a:gd name="T42" fmla="*/ 637 w 1390"/>
                  <a:gd name="T43" fmla="*/ 612 h 747"/>
                  <a:gd name="T44" fmla="*/ 535 w 1390"/>
                  <a:gd name="T45" fmla="*/ 598 h 747"/>
                  <a:gd name="T46" fmla="*/ 71 w 1390"/>
                  <a:gd name="T47" fmla="*/ 447 h 747"/>
                  <a:gd name="T48" fmla="*/ 2 w 1390"/>
                  <a:gd name="T49" fmla="*/ 377 h 747"/>
                  <a:gd name="T50" fmla="*/ 1021 w 1390"/>
                  <a:gd name="T51" fmla="*/ 137 h 747"/>
                  <a:gd name="T52" fmla="*/ 1123 w 1390"/>
                  <a:gd name="T53" fmla="*/ 164 h 747"/>
                  <a:gd name="T54" fmla="*/ 1118 w 1390"/>
                  <a:gd name="T55" fmla="*/ 277 h 747"/>
                  <a:gd name="T56" fmla="*/ 1110 w 1390"/>
                  <a:gd name="T57" fmla="*/ 349 h 747"/>
                  <a:gd name="T58" fmla="*/ 989 w 1390"/>
                  <a:gd name="T59" fmla="*/ 280 h 747"/>
                  <a:gd name="T60" fmla="*/ 908 w 1390"/>
                  <a:gd name="T61" fmla="*/ 162 h 747"/>
                  <a:gd name="T62" fmla="*/ 1272 w 1390"/>
                  <a:gd name="T63" fmla="*/ 35 h 747"/>
                  <a:gd name="T64" fmla="*/ 1087 w 1390"/>
                  <a:gd name="T65" fmla="*/ 79 h 747"/>
                  <a:gd name="T66" fmla="*/ 1014 w 1390"/>
                  <a:gd name="T67" fmla="*/ 74 h 747"/>
                  <a:gd name="T68" fmla="*/ 1137 w 1390"/>
                  <a:gd name="T69" fmla="*/ 45 h 747"/>
                  <a:gd name="T70" fmla="*/ 570 w 1390"/>
                  <a:gd name="T71" fmla="*/ 152 h 747"/>
                  <a:gd name="T72" fmla="*/ 712 w 1390"/>
                  <a:gd name="T73" fmla="*/ 167 h 747"/>
                  <a:gd name="T74" fmla="*/ 507 w 1390"/>
                  <a:gd name="T75" fmla="*/ 205 h 747"/>
                  <a:gd name="T76" fmla="*/ 1152 w 1390"/>
                  <a:gd name="T77" fmla="*/ 584 h 747"/>
                  <a:gd name="T78" fmla="*/ 1197 w 1390"/>
                  <a:gd name="T79" fmla="*/ 647 h 747"/>
                  <a:gd name="T80" fmla="*/ 1093 w 1390"/>
                  <a:gd name="T81" fmla="*/ 627 h 747"/>
                  <a:gd name="T82" fmla="*/ 989 w 1390"/>
                  <a:gd name="T83" fmla="*/ 108 h 747"/>
                  <a:gd name="T84" fmla="*/ 968 w 1390"/>
                  <a:gd name="T85" fmla="*/ 127 h 747"/>
                  <a:gd name="T86" fmla="*/ 691 w 1390"/>
                  <a:gd name="T87" fmla="*/ 98 h 747"/>
                  <a:gd name="T88" fmla="*/ 775 w 1390"/>
                  <a:gd name="T89" fmla="*/ 102 h 747"/>
                  <a:gd name="T90" fmla="*/ 690 w 1390"/>
                  <a:gd name="T91" fmla="*/ 114 h 747"/>
                  <a:gd name="T92" fmla="*/ 605 w 1390"/>
                  <a:gd name="T93" fmla="*/ 142 h 747"/>
                  <a:gd name="T94" fmla="*/ 1013 w 1390"/>
                  <a:gd name="T95" fmla="*/ 22 h 747"/>
                  <a:gd name="T96" fmla="*/ 567 w 1390"/>
                  <a:gd name="T97" fmla="*/ 99 h 747"/>
                  <a:gd name="T98" fmla="*/ 884 w 1390"/>
                  <a:gd name="T99" fmla="*/ 273 h 747"/>
                  <a:gd name="T100" fmla="*/ 857 w 1390"/>
                  <a:gd name="T101" fmla="*/ 293 h 747"/>
                  <a:gd name="T102" fmla="*/ 779 w 1390"/>
                  <a:gd name="T103" fmla="*/ 180 h 747"/>
                  <a:gd name="T104" fmla="*/ 838 w 1390"/>
                  <a:gd name="T105" fmla="*/ 89 h 747"/>
                  <a:gd name="T106" fmla="*/ 932 w 1390"/>
                  <a:gd name="T107" fmla="*/ 134 h 747"/>
                  <a:gd name="T108" fmla="*/ 864 w 1390"/>
                  <a:gd name="T109" fmla="*/ 130 h 747"/>
                  <a:gd name="T110" fmla="*/ 50 w 1390"/>
                  <a:gd name="T111" fmla="*/ 606 h 747"/>
                  <a:gd name="T112" fmla="*/ 770 w 1390"/>
                  <a:gd name="T113" fmla="*/ 69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0" h="747">
                    <a:moveTo>
                      <a:pt x="950" y="63"/>
                    </a:moveTo>
                    <a:lnTo>
                      <a:pt x="938" y="72"/>
                    </a:lnTo>
                    <a:lnTo>
                      <a:pt x="907" y="70"/>
                    </a:lnTo>
                    <a:lnTo>
                      <a:pt x="915" y="58"/>
                    </a:lnTo>
                    <a:lnTo>
                      <a:pt x="950" y="63"/>
                    </a:lnTo>
                    <a:close/>
                    <a:moveTo>
                      <a:pt x="1081" y="641"/>
                    </a:moveTo>
                    <a:lnTo>
                      <a:pt x="1073" y="652"/>
                    </a:lnTo>
                    <a:lnTo>
                      <a:pt x="1083" y="656"/>
                    </a:lnTo>
                    <a:lnTo>
                      <a:pt x="1073" y="666"/>
                    </a:lnTo>
                    <a:lnTo>
                      <a:pt x="1057" y="667"/>
                    </a:lnTo>
                    <a:lnTo>
                      <a:pt x="1054" y="658"/>
                    </a:lnTo>
                    <a:lnTo>
                      <a:pt x="1076" y="638"/>
                    </a:lnTo>
                    <a:lnTo>
                      <a:pt x="1081" y="641"/>
                    </a:lnTo>
                    <a:close/>
                    <a:moveTo>
                      <a:pt x="28" y="461"/>
                    </a:moveTo>
                    <a:lnTo>
                      <a:pt x="48" y="452"/>
                    </a:lnTo>
                    <a:lnTo>
                      <a:pt x="33" y="488"/>
                    </a:lnTo>
                    <a:lnTo>
                      <a:pt x="28" y="461"/>
                    </a:lnTo>
                    <a:close/>
                    <a:moveTo>
                      <a:pt x="31" y="496"/>
                    </a:moveTo>
                    <a:lnTo>
                      <a:pt x="12" y="511"/>
                    </a:lnTo>
                    <a:lnTo>
                      <a:pt x="6" y="538"/>
                    </a:lnTo>
                    <a:lnTo>
                      <a:pt x="0" y="503"/>
                    </a:lnTo>
                    <a:lnTo>
                      <a:pt x="10" y="496"/>
                    </a:lnTo>
                    <a:lnTo>
                      <a:pt x="31" y="496"/>
                    </a:lnTo>
                    <a:close/>
                    <a:moveTo>
                      <a:pt x="191" y="209"/>
                    </a:moveTo>
                    <a:lnTo>
                      <a:pt x="244" y="223"/>
                    </a:lnTo>
                    <a:lnTo>
                      <a:pt x="355" y="205"/>
                    </a:lnTo>
                    <a:lnTo>
                      <a:pt x="389" y="207"/>
                    </a:lnTo>
                    <a:lnTo>
                      <a:pt x="397" y="202"/>
                    </a:lnTo>
                    <a:lnTo>
                      <a:pt x="414" y="215"/>
                    </a:lnTo>
                    <a:lnTo>
                      <a:pt x="438" y="208"/>
                    </a:lnTo>
                    <a:lnTo>
                      <a:pt x="510" y="227"/>
                    </a:lnTo>
                    <a:lnTo>
                      <a:pt x="492" y="243"/>
                    </a:lnTo>
                    <a:lnTo>
                      <a:pt x="541" y="244"/>
                    </a:lnTo>
                    <a:lnTo>
                      <a:pt x="556" y="259"/>
                    </a:lnTo>
                    <a:lnTo>
                      <a:pt x="591" y="235"/>
                    </a:lnTo>
                    <a:lnTo>
                      <a:pt x="631" y="233"/>
                    </a:lnTo>
                    <a:lnTo>
                      <a:pt x="695" y="244"/>
                    </a:lnTo>
                    <a:lnTo>
                      <a:pt x="711" y="233"/>
                    </a:lnTo>
                    <a:lnTo>
                      <a:pt x="736" y="237"/>
                    </a:lnTo>
                    <a:lnTo>
                      <a:pt x="744" y="240"/>
                    </a:lnTo>
                    <a:lnTo>
                      <a:pt x="763" y="250"/>
                    </a:lnTo>
                    <a:lnTo>
                      <a:pt x="806" y="224"/>
                    </a:lnTo>
                    <a:lnTo>
                      <a:pt x="809" y="209"/>
                    </a:lnTo>
                    <a:lnTo>
                      <a:pt x="790" y="195"/>
                    </a:lnTo>
                    <a:lnTo>
                      <a:pt x="828" y="170"/>
                    </a:lnTo>
                    <a:lnTo>
                      <a:pt x="850" y="172"/>
                    </a:lnTo>
                    <a:lnTo>
                      <a:pt x="857" y="197"/>
                    </a:lnTo>
                    <a:lnTo>
                      <a:pt x="852" y="209"/>
                    </a:lnTo>
                    <a:lnTo>
                      <a:pt x="870" y="249"/>
                    </a:lnTo>
                    <a:lnTo>
                      <a:pt x="924" y="220"/>
                    </a:lnTo>
                    <a:lnTo>
                      <a:pt x="928" y="207"/>
                    </a:lnTo>
                    <a:lnTo>
                      <a:pt x="977" y="215"/>
                    </a:lnTo>
                    <a:lnTo>
                      <a:pt x="950" y="253"/>
                    </a:lnTo>
                    <a:lnTo>
                      <a:pt x="872" y="263"/>
                    </a:lnTo>
                    <a:lnTo>
                      <a:pt x="877" y="268"/>
                    </a:lnTo>
                    <a:lnTo>
                      <a:pt x="847" y="283"/>
                    </a:lnTo>
                    <a:lnTo>
                      <a:pt x="824" y="272"/>
                    </a:lnTo>
                    <a:lnTo>
                      <a:pt x="799" y="273"/>
                    </a:lnTo>
                    <a:lnTo>
                      <a:pt x="830" y="284"/>
                    </a:lnTo>
                    <a:lnTo>
                      <a:pt x="852" y="287"/>
                    </a:lnTo>
                    <a:lnTo>
                      <a:pt x="815" y="308"/>
                    </a:lnTo>
                    <a:lnTo>
                      <a:pt x="794" y="307"/>
                    </a:lnTo>
                    <a:lnTo>
                      <a:pt x="781" y="313"/>
                    </a:lnTo>
                    <a:lnTo>
                      <a:pt x="739" y="307"/>
                    </a:lnTo>
                    <a:lnTo>
                      <a:pt x="778" y="322"/>
                    </a:lnTo>
                    <a:lnTo>
                      <a:pt x="722" y="343"/>
                    </a:lnTo>
                    <a:lnTo>
                      <a:pt x="682" y="372"/>
                    </a:lnTo>
                    <a:lnTo>
                      <a:pt x="664" y="396"/>
                    </a:lnTo>
                    <a:lnTo>
                      <a:pt x="661" y="407"/>
                    </a:lnTo>
                    <a:lnTo>
                      <a:pt x="680" y="407"/>
                    </a:lnTo>
                    <a:lnTo>
                      <a:pt x="667" y="439"/>
                    </a:lnTo>
                    <a:lnTo>
                      <a:pt x="697" y="436"/>
                    </a:lnTo>
                    <a:lnTo>
                      <a:pt x="759" y="473"/>
                    </a:lnTo>
                    <a:lnTo>
                      <a:pt x="800" y="477"/>
                    </a:lnTo>
                    <a:lnTo>
                      <a:pt x="780" y="518"/>
                    </a:lnTo>
                    <a:lnTo>
                      <a:pt x="791" y="549"/>
                    </a:lnTo>
                    <a:lnTo>
                      <a:pt x="801" y="553"/>
                    </a:lnTo>
                    <a:lnTo>
                      <a:pt x="833" y="533"/>
                    </a:lnTo>
                    <a:lnTo>
                      <a:pt x="839" y="486"/>
                    </a:lnTo>
                    <a:lnTo>
                      <a:pt x="904" y="452"/>
                    </a:lnTo>
                    <a:lnTo>
                      <a:pt x="910" y="424"/>
                    </a:lnTo>
                    <a:lnTo>
                      <a:pt x="893" y="408"/>
                    </a:lnTo>
                    <a:lnTo>
                      <a:pt x="927" y="387"/>
                    </a:lnTo>
                    <a:lnTo>
                      <a:pt x="942" y="338"/>
                    </a:lnTo>
                    <a:lnTo>
                      <a:pt x="1006" y="336"/>
                    </a:lnTo>
                    <a:lnTo>
                      <a:pt x="1051" y="363"/>
                    </a:lnTo>
                    <a:lnTo>
                      <a:pt x="1034" y="392"/>
                    </a:lnTo>
                    <a:lnTo>
                      <a:pt x="1059" y="416"/>
                    </a:lnTo>
                    <a:lnTo>
                      <a:pt x="1117" y="373"/>
                    </a:lnTo>
                    <a:lnTo>
                      <a:pt x="1132" y="436"/>
                    </a:lnTo>
                    <a:lnTo>
                      <a:pt x="1130" y="457"/>
                    </a:lnTo>
                    <a:lnTo>
                      <a:pt x="1140" y="476"/>
                    </a:lnTo>
                    <a:lnTo>
                      <a:pt x="1179" y="487"/>
                    </a:lnTo>
                    <a:lnTo>
                      <a:pt x="1120" y="503"/>
                    </a:lnTo>
                    <a:lnTo>
                      <a:pt x="1125" y="513"/>
                    </a:lnTo>
                    <a:lnTo>
                      <a:pt x="1173" y="493"/>
                    </a:lnTo>
                    <a:lnTo>
                      <a:pt x="1192" y="512"/>
                    </a:lnTo>
                    <a:lnTo>
                      <a:pt x="1189" y="533"/>
                    </a:lnTo>
                    <a:lnTo>
                      <a:pt x="1162" y="548"/>
                    </a:lnTo>
                    <a:lnTo>
                      <a:pt x="1131" y="556"/>
                    </a:lnTo>
                    <a:lnTo>
                      <a:pt x="1110" y="572"/>
                    </a:lnTo>
                    <a:lnTo>
                      <a:pt x="1003" y="573"/>
                    </a:lnTo>
                    <a:lnTo>
                      <a:pt x="959" y="597"/>
                    </a:lnTo>
                    <a:lnTo>
                      <a:pt x="917" y="632"/>
                    </a:lnTo>
                    <a:lnTo>
                      <a:pt x="912" y="641"/>
                    </a:lnTo>
                    <a:lnTo>
                      <a:pt x="952" y="611"/>
                    </a:lnTo>
                    <a:lnTo>
                      <a:pt x="1004" y="592"/>
                    </a:lnTo>
                    <a:lnTo>
                      <a:pt x="1029" y="599"/>
                    </a:lnTo>
                    <a:lnTo>
                      <a:pt x="1027" y="609"/>
                    </a:lnTo>
                    <a:lnTo>
                      <a:pt x="986" y="617"/>
                    </a:lnTo>
                    <a:lnTo>
                      <a:pt x="1017" y="622"/>
                    </a:lnTo>
                    <a:lnTo>
                      <a:pt x="1003" y="637"/>
                    </a:lnTo>
                    <a:lnTo>
                      <a:pt x="1058" y="673"/>
                    </a:lnTo>
                    <a:lnTo>
                      <a:pt x="969" y="712"/>
                    </a:lnTo>
                    <a:lnTo>
                      <a:pt x="974" y="687"/>
                    </a:lnTo>
                    <a:lnTo>
                      <a:pt x="1007" y="669"/>
                    </a:lnTo>
                    <a:lnTo>
                      <a:pt x="1003" y="664"/>
                    </a:lnTo>
                    <a:lnTo>
                      <a:pt x="957" y="679"/>
                    </a:lnTo>
                    <a:lnTo>
                      <a:pt x="959" y="636"/>
                    </a:lnTo>
                    <a:lnTo>
                      <a:pt x="939" y="628"/>
                    </a:lnTo>
                    <a:lnTo>
                      <a:pt x="909" y="667"/>
                    </a:lnTo>
                    <a:lnTo>
                      <a:pt x="887" y="678"/>
                    </a:lnTo>
                    <a:lnTo>
                      <a:pt x="829" y="678"/>
                    </a:lnTo>
                    <a:lnTo>
                      <a:pt x="785" y="707"/>
                    </a:lnTo>
                    <a:lnTo>
                      <a:pt x="749" y="707"/>
                    </a:lnTo>
                    <a:lnTo>
                      <a:pt x="748" y="722"/>
                    </a:lnTo>
                    <a:lnTo>
                      <a:pt x="677" y="747"/>
                    </a:lnTo>
                    <a:lnTo>
                      <a:pt x="670" y="741"/>
                    </a:lnTo>
                    <a:lnTo>
                      <a:pt x="707" y="672"/>
                    </a:lnTo>
                    <a:lnTo>
                      <a:pt x="695" y="662"/>
                    </a:lnTo>
                    <a:lnTo>
                      <a:pt x="682" y="641"/>
                    </a:lnTo>
                    <a:lnTo>
                      <a:pt x="637" y="612"/>
                    </a:lnTo>
                    <a:lnTo>
                      <a:pt x="620" y="618"/>
                    </a:lnTo>
                    <a:lnTo>
                      <a:pt x="586" y="617"/>
                    </a:lnTo>
                    <a:lnTo>
                      <a:pt x="567" y="606"/>
                    </a:lnTo>
                    <a:lnTo>
                      <a:pt x="548" y="606"/>
                    </a:lnTo>
                    <a:lnTo>
                      <a:pt x="542" y="589"/>
                    </a:lnTo>
                    <a:lnTo>
                      <a:pt x="535" y="598"/>
                    </a:lnTo>
                    <a:lnTo>
                      <a:pt x="90" y="598"/>
                    </a:lnTo>
                    <a:lnTo>
                      <a:pt x="55" y="518"/>
                    </a:lnTo>
                    <a:lnTo>
                      <a:pt x="52" y="489"/>
                    </a:lnTo>
                    <a:lnTo>
                      <a:pt x="71" y="474"/>
                    </a:lnTo>
                    <a:lnTo>
                      <a:pt x="86" y="462"/>
                    </a:lnTo>
                    <a:lnTo>
                      <a:pt x="71" y="447"/>
                    </a:lnTo>
                    <a:lnTo>
                      <a:pt x="75" y="384"/>
                    </a:lnTo>
                    <a:lnTo>
                      <a:pt x="30" y="402"/>
                    </a:lnTo>
                    <a:lnTo>
                      <a:pt x="31" y="376"/>
                    </a:lnTo>
                    <a:lnTo>
                      <a:pt x="17" y="378"/>
                    </a:lnTo>
                    <a:lnTo>
                      <a:pt x="6" y="378"/>
                    </a:lnTo>
                    <a:lnTo>
                      <a:pt x="2" y="377"/>
                    </a:lnTo>
                    <a:lnTo>
                      <a:pt x="191" y="209"/>
                    </a:lnTo>
                    <a:close/>
                    <a:moveTo>
                      <a:pt x="994" y="137"/>
                    </a:moveTo>
                    <a:lnTo>
                      <a:pt x="956" y="154"/>
                    </a:lnTo>
                    <a:lnTo>
                      <a:pt x="961" y="178"/>
                    </a:lnTo>
                    <a:lnTo>
                      <a:pt x="976" y="149"/>
                    </a:lnTo>
                    <a:lnTo>
                      <a:pt x="1021" y="137"/>
                    </a:lnTo>
                    <a:lnTo>
                      <a:pt x="1038" y="138"/>
                    </a:lnTo>
                    <a:lnTo>
                      <a:pt x="1024" y="163"/>
                    </a:lnTo>
                    <a:lnTo>
                      <a:pt x="1047" y="160"/>
                    </a:lnTo>
                    <a:lnTo>
                      <a:pt x="1073" y="154"/>
                    </a:lnTo>
                    <a:lnTo>
                      <a:pt x="1086" y="157"/>
                    </a:lnTo>
                    <a:lnTo>
                      <a:pt x="1123" y="164"/>
                    </a:lnTo>
                    <a:lnTo>
                      <a:pt x="1166" y="197"/>
                    </a:lnTo>
                    <a:lnTo>
                      <a:pt x="1148" y="223"/>
                    </a:lnTo>
                    <a:lnTo>
                      <a:pt x="1201" y="263"/>
                    </a:lnTo>
                    <a:lnTo>
                      <a:pt x="1177" y="289"/>
                    </a:lnTo>
                    <a:lnTo>
                      <a:pt x="1142" y="253"/>
                    </a:lnTo>
                    <a:lnTo>
                      <a:pt x="1118" y="277"/>
                    </a:lnTo>
                    <a:lnTo>
                      <a:pt x="1148" y="312"/>
                    </a:lnTo>
                    <a:lnTo>
                      <a:pt x="1132" y="331"/>
                    </a:lnTo>
                    <a:lnTo>
                      <a:pt x="1090" y="308"/>
                    </a:lnTo>
                    <a:lnTo>
                      <a:pt x="1085" y="318"/>
                    </a:lnTo>
                    <a:lnTo>
                      <a:pt x="1115" y="343"/>
                    </a:lnTo>
                    <a:lnTo>
                      <a:pt x="1110" y="349"/>
                    </a:lnTo>
                    <a:lnTo>
                      <a:pt x="1049" y="314"/>
                    </a:lnTo>
                    <a:lnTo>
                      <a:pt x="1036" y="298"/>
                    </a:lnTo>
                    <a:lnTo>
                      <a:pt x="988" y="301"/>
                    </a:lnTo>
                    <a:lnTo>
                      <a:pt x="968" y="301"/>
                    </a:lnTo>
                    <a:lnTo>
                      <a:pt x="972" y="288"/>
                    </a:lnTo>
                    <a:lnTo>
                      <a:pt x="989" y="280"/>
                    </a:lnTo>
                    <a:lnTo>
                      <a:pt x="1012" y="283"/>
                    </a:lnTo>
                    <a:lnTo>
                      <a:pt x="1078" y="248"/>
                    </a:lnTo>
                    <a:lnTo>
                      <a:pt x="1054" y="223"/>
                    </a:lnTo>
                    <a:lnTo>
                      <a:pt x="937" y="200"/>
                    </a:lnTo>
                    <a:lnTo>
                      <a:pt x="894" y="178"/>
                    </a:lnTo>
                    <a:lnTo>
                      <a:pt x="908" y="162"/>
                    </a:lnTo>
                    <a:lnTo>
                      <a:pt x="949" y="139"/>
                    </a:lnTo>
                    <a:lnTo>
                      <a:pt x="994" y="137"/>
                    </a:lnTo>
                    <a:close/>
                    <a:moveTo>
                      <a:pt x="1249" y="0"/>
                    </a:moveTo>
                    <a:lnTo>
                      <a:pt x="1390" y="9"/>
                    </a:lnTo>
                    <a:lnTo>
                      <a:pt x="1319" y="23"/>
                    </a:lnTo>
                    <a:lnTo>
                      <a:pt x="1272" y="35"/>
                    </a:lnTo>
                    <a:lnTo>
                      <a:pt x="1242" y="44"/>
                    </a:lnTo>
                    <a:lnTo>
                      <a:pt x="1176" y="48"/>
                    </a:lnTo>
                    <a:lnTo>
                      <a:pt x="1190" y="58"/>
                    </a:lnTo>
                    <a:lnTo>
                      <a:pt x="1166" y="70"/>
                    </a:lnTo>
                    <a:lnTo>
                      <a:pt x="1137" y="75"/>
                    </a:lnTo>
                    <a:lnTo>
                      <a:pt x="1087" y="79"/>
                    </a:lnTo>
                    <a:lnTo>
                      <a:pt x="1128" y="88"/>
                    </a:lnTo>
                    <a:lnTo>
                      <a:pt x="1083" y="99"/>
                    </a:lnTo>
                    <a:lnTo>
                      <a:pt x="1070" y="95"/>
                    </a:lnTo>
                    <a:lnTo>
                      <a:pt x="976" y="93"/>
                    </a:lnTo>
                    <a:lnTo>
                      <a:pt x="1017" y="82"/>
                    </a:lnTo>
                    <a:lnTo>
                      <a:pt x="1014" y="74"/>
                    </a:lnTo>
                    <a:lnTo>
                      <a:pt x="1061" y="72"/>
                    </a:lnTo>
                    <a:lnTo>
                      <a:pt x="1031" y="67"/>
                    </a:lnTo>
                    <a:lnTo>
                      <a:pt x="1066" y="57"/>
                    </a:lnTo>
                    <a:lnTo>
                      <a:pt x="1095" y="57"/>
                    </a:lnTo>
                    <a:lnTo>
                      <a:pt x="1081" y="35"/>
                    </a:lnTo>
                    <a:lnTo>
                      <a:pt x="1137" y="45"/>
                    </a:lnTo>
                    <a:lnTo>
                      <a:pt x="1121" y="33"/>
                    </a:lnTo>
                    <a:lnTo>
                      <a:pt x="1042" y="18"/>
                    </a:lnTo>
                    <a:lnTo>
                      <a:pt x="1153" y="5"/>
                    </a:lnTo>
                    <a:lnTo>
                      <a:pt x="1249" y="0"/>
                    </a:lnTo>
                    <a:close/>
                    <a:moveTo>
                      <a:pt x="540" y="164"/>
                    </a:moveTo>
                    <a:lnTo>
                      <a:pt x="570" y="152"/>
                    </a:lnTo>
                    <a:lnTo>
                      <a:pt x="624" y="142"/>
                    </a:lnTo>
                    <a:lnTo>
                      <a:pt x="644" y="154"/>
                    </a:lnTo>
                    <a:lnTo>
                      <a:pt x="649" y="168"/>
                    </a:lnTo>
                    <a:lnTo>
                      <a:pt x="667" y="157"/>
                    </a:lnTo>
                    <a:lnTo>
                      <a:pt x="726" y="137"/>
                    </a:lnTo>
                    <a:lnTo>
                      <a:pt x="712" y="167"/>
                    </a:lnTo>
                    <a:lnTo>
                      <a:pt x="725" y="187"/>
                    </a:lnTo>
                    <a:lnTo>
                      <a:pt x="731" y="212"/>
                    </a:lnTo>
                    <a:lnTo>
                      <a:pt x="672" y="225"/>
                    </a:lnTo>
                    <a:lnTo>
                      <a:pt x="640" y="223"/>
                    </a:lnTo>
                    <a:lnTo>
                      <a:pt x="551" y="229"/>
                    </a:lnTo>
                    <a:lnTo>
                      <a:pt x="507" y="205"/>
                    </a:lnTo>
                    <a:lnTo>
                      <a:pt x="596" y="190"/>
                    </a:lnTo>
                    <a:lnTo>
                      <a:pt x="555" y="194"/>
                    </a:lnTo>
                    <a:lnTo>
                      <a:pt x="518" y="183"/>
                    </a:lnTo>
                    <a:lnTo>
                      <a:pt x="540" y="164"/>
                    </a:lnTo>
                    <a:close/>
                    <a:moveTo>
                      <a:pt x="1187" y="546"/>
                    </a:moveTo>
                    <a:lnTo>
                      <a:pt x="1152" y="584"/>
                    </a:lnTo>
                    <a:lnTo>
                      <a:pt x="1170" y="574"/>
                    </a:lnTo>
                    <a:lnTo>
                      <a:pt x="1177" y="592"/>
                    </a:lnTo>
                    <a:lnTo>
                      <a:pt x="1204" y="592"/>
                    </a:lnTo>
                    <a:lnTo>
                      <a:pt x="1200" y="619"/>
                    </a:lnTo>
                    <a:lnTo>
                      <a:pt x="1209" y="626"/>
                    </a:lnTo>
                    <a:lnTo>
                      <a:pt x="1197" y="647"/>
                    </a:lnTo>
                    <a:lnTo>
                      <a:pt x="1181" y="639"/>
                    </a:lnTo>
                    <a:lnTo>
                      <a:pt x="1177" y="629"/>
                    </a:lnTo>
                    <a:lnTo>
                      <a:pt x="1162" y="639"/>
                    </a:lnTo>
                    <a:lnTo>
                      <a:pt x="1156" y="627"/>
                    </a:lnTo>
                    <a:lnTo>
                      <a:pt x="1122" y="624"/>
                    </a:lnTo>
                    <a:lnTo>
                      <a:pt x="1093" y="627"/>
                    </a:lnTo>
                    <a:lnTo>
                      <a:pt x="1121" y="609"/>
                    </a:lnTo>
                    <a:lnTo>
                      <a:pt x="1127" y="594"/>
                    </a:lnTo>
                    <a:lnTo>
                      <a:pt x="1167" y="549"/>
                    </a:lnTo>
                    <a:lnTo>
                      <a:pt x="1187" y="546"/>
                    </a:lnTo>
                    <a:close/>
                    <a:moveTo>
                      <a:pt x="959" y="90"/>
                    </a:moveTo>
                    <a:lnTo>
                      <a:pt x="989" y="108"/>
                    </a:lnTo>
                    <a:lnTo>
                      <a:pt x="1070" y="103"/>
                    </a:lnTo>
                    <a:lnTo>
                      <a:pt x="1081" y="109"/>
                    </a:lnTo>
                    <a:lnTo>
                      <a:pt x="1085" y="112"/>
                    </a:lnTo>
                    <a:lnTo>
                      <a:pt x="1063" y="123"/>
                    </a:lnTo>
                    <a:lnTo>
                      <a:pt x="1046" y="125"/>
                    </a:lnTo>
                    <a:lnTo>
                      <a:pt x="968" y="127"/>
                    </a:lnTo>
                    <a:lnTo>
                      <a:pt x="920" y="122"/>
                    </a:lnTo>
                    <a:lnTo>
                      <a:pt x="900" y="85"/>
                    </a:lnTo>
                    <a:lnTo>
                      <a:pt x="959" y="90"/>
                    </a:lnTo>
                    <a:close/>
                    <a:moveTo>
                      <a:pt x="635" y="103"/>
                    </a:moveTo>
                    <a:lnTo>
                      <a:pt x="667" y="93"/>
                    </a:lnTo>
                    <a:lnTo>
                      <a:pt x="691" y="98"/>
                    </a:lnTo>
                    <a:lnTo>
                      <a:pt x="700" y="107"/>
                    </a:lnTo>
                    <a:lnTo>
                      <a:pt x="730" y="107"/>
                    </a:lnTo>
                    <a:lnTo>
                      <a:pt x="720" y="100"/>
                    </a:lnTo>
                    <a:lnTo>
                      <a:pt x="727" y="93"/>
                    </a:lnTo>
                    <a:lnTo>
                      <a:pt x="753" y="87"/>
                    </a:lnTo>
                    <a:lnTo>
                      <a:pt x="775" y="102"/>
                    </a:lnTo>
                    <a:lnTo>
                      <a:pt x="770" y="108"/>
                    </a:lnTo>
                    <a:lnTo>
                      <a:pt x="744" y="118"/>
                    </a:lnTo>
                    <a:lnTo>
                      <a:pt x="717" y="117"/>
                    </a:lnTo>
                    <a:lnTo>
                      <a:pt x="651" y="127"/>
                    </a:lnTo>
                    <a:lnTo>
                      <a:pt x="641" y="122"/>
                    </a:lnTo>
                    <a:lnTo>
                      <a:pt x="690" y="114"/>
                    </a:lnTo>
                    <a:lnTo>
                      <a:pt x="611" y="114"/>
                    </a:lnTo>
                    <a:lnTo>
                      <a:pt x="635" y="103"/>
                    </a:lnTo>
                    <a:close/>
                    <a:moveTo>
                      <a:pt x="516" y="127"/>
                    </a:moveTo>
                    <a:lnTo>
                      <a:pt x="552" y="124"/>
                    </a:lnTo>
                    <a:lnTo>
                      <a:pt x="597" y="130"/>
                    </a:lnTo>
                    <a:lnTo>
                      <a:pt x="605" y="142"/>
                    </a:lnTo>
                    <a:lnTo>
                      <a:pt x="537" y="158"/>
                    </a:lnTo>
                    <a:lnTo>
                      <a:pt x="459" y="183"/>
                    </a:lnTo>
                    <a:lnTo>
                      <a:pt x="444" y="168"/>
                    </a:lnTo>
                    <a:lnTo>
                      <a:pt x="516" y="127"/>
                    </a:lnTo>
                    <a:close/>
                    <a:moveTo>
                      <a:pt x="1017" y="25"/>
                    </a:moveTo>
                    <a:lnTo>
                      <a:pt x="1013" y="22"/>
                    </a:lnTo>
                    <a:lnTo>
                      <a:pt x="1076" y="48"/>
                    </a:lnTo>
                    <a:lnTo>
                      <a:pt x="1001" y="70"/>
                    </a:lnTo>
                    <a:lnTo>
                      <a:pt x="967" y="55"/>
                    </a:lnTo>
                    <a:lnTo>
                      <a:pt x="958" y="37"/>
                    </a:lnTo>
                    <a:lnTo>
                      <a:pt x="1017" y="25"/>
                    </a:lnTo>
                    <a:close/>
                    <a:moveTo>
                      <a:pt x="567" y="99"/>
                    </a:moveTo>
                    <a:lnTo>
                      <a:pt x="639" y="80"/>
                    </a:lnTo>
                    <a:lnTo>
                      <a:pt x="677" y="77"/>
                    </a:lnTo>
                    <a:lnTo>
                      <a:pt x="686" y="80"/>
                    </a:lnTo>
                    <a:lnTo>
                      <a:pt x="607" y="109"/>
                    </a:lnTo>
                    <a:lnTo>
                      <a:pt x="567" y="99"/>
                    </a:lnTo>
                    <a:close/>
                    <a:moveTo>
                      <a:pt x="884" y="273"/>
                    </a:moveTo>
                    <a:lnTo>
                      <a:pt x="930" y="312"/>
                    </a:lnTo>
                    <a:lnTo>
                      <a:pt x="889" y="307"/>
                    </a:lnTo>
                    <a:lnTo>
                      <a:pt x="848" y="322"/>
                    </a:lnTo>
                    <a:lnTo>
                      <a:pt x="849" y="314"/>
                    </a:lnTo>
                    <a:lnTo>
                      <a:pt x="828" y="313"/>
                    </a:lnTo>
                    <a:lnTo>
                      <a:pt x="857" y="293"/>
                    </a:lnTo>
                    <a:lnTo>
                      <a:pt x="875" y="273"/>
                    </a:lnTo>
                    <a:lnTo>
                      <a:pt x="884" y="273"/>
                    </a:lnTo>
                    <a:close/>
                    <a:moveTo>
                      <a:pt x="779" y="138"/>
                    </a:moveTo>
                    <a:lnTo>
                      <a:pt x="845" y="133"/>
                    </a:lnTo>
                    <a:lnTo>
                      <a:pt x="816" y="169"/>
                    </a:lnTo>
                    <a:lnTo>
                      <a:pt x="779" y="180"/>
                    </a:lnTo>
                    <a:lnTo>
                      <a:pt x="751" y="153"/>
                    </a:lnTo>
                    <a:lnTo>
                      <a:pt x="779" y="138"/>
                    </a:lnTo>
                    <a:close/>
                    <a:moveTo>
                      <a:pt x="804" y="90"/>
                    </a:moveTo>
                    <a:lnTo>
                      <a:pt x="833" y="94"/>
                    </a:lnTo>
                    <a:lnTo>
                      <a:pt x="844" y="102"/>
                    </a:lnTo>
                    <a:lnTo>
                      <a:pt x="838" y="89"/>
                    </a:lnTo>
                    <a:lnTo>
                      <a:pt x="884" y="90"/>
                    </a:lnTo>
                    <a:lnTo>
                      <a:pt x="863" y="115"/>
                    </a:lnTo>
                    <a:lnTo>
                      <a:pt x="823" y="118"/>
                    </a:lnTo>
                    <a:lnTo>
                      <a:pt x="790" y="103"/>
                    </a:lnTo>
                    <a:lnTo>
                      <a:pt x="804" y="90"/>
                    </a:lnTo>
                    <a:close/>
                    <a:moveTo>
                      <a:pt x="932" y="134"/>
                    </a:moveTo>
                    <a:lnTo>
                      <a:pt x="892" y="153"/>
                    </a:lnTo>
                    <a:lnTo>
                      <a:pt x="867" y="154"/>
                    </a:lnTo>
                    <a:lnTo>
                      <a:pt x="853" y="167"/>
                    </a:lnTo>
                    <a:lnTo>
                      <a:pt x="836" y="167"/>
                    </a:lnTo>
                    <a:lnTo>
                      <a:pt x="843" y="152"/>
                    </a:lnTo>
                    <a:lnTo>
                      <a:pt x="864" y="130"/>
                    </a:lnTo>
                    <a:lnTo>
                      <a:pt x="932" y="134"/>
                    </a:lnTo>
                    <a:close/>
                    <a:moveTo>
                      <a:pt x="40" y="562"/>
                    </a:moveTo>
                    <a:lnTo>
                      <a:pt x="66" y="572"/>
                    </a:lnTo>
                    <a:lnTo>
                      <a:pt x="79" y="597"/>
                    </a:lnTo>
                    <a:lnTo>
                      <a:pt x="74" y="611"/>
                    </a:lnTo>
                    <a:lnTo>
                      <a:pt x="50" y="606"/>
                    </a:lnTo>
                    <a:lnTo>
                      <a:pt x="25" y="562"/>
                    </a:lnTo>
                    <a:lnTo>
                      <a:pt x="40" y="562"/>
                    </a:lnTo>
                    <a:close/>
                    <a:moveTo>
                      <a:pt x="736" y="63"/>
                    </a:moveTo>
                    <a:lnTo>
                      <a:pt x="773" y="58"/>
                    </a:lnTo>
                    <a:lnTo>
                      <a:pt x="781" y="63"/>
                    </a:lnTo>
                    <a:lnTo>
                      <a:pt x="770" y="69"/>
                    </a:lnTo>
                    <a:lnTo>
                      <a:pt x="753" y="78"/>
                    </a:lnTo>
                    <a:lnTo>
                      <a:pt x="724" y="80"/>
                    </a:lnTo>
                    <a:lnTo>
                      <a:pt x="699" y="72"/>
                    </a:lnTo>
                    <a:lnTo>
                      <a:pt x="736" y="6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58" name="Freeform 188"/>
              <p:cNvSpPr>
                <a:spLocks noEditPoints="1"/>
              </p:cNvSpPr>
              <p:nvPr/>
            </p:nvSpPr>
            <p:spPr bwMode="auto">
              <a:xfrm>
                <a:off x="2046" y="2886"/>
                <a:ext cx="225" cy="777"/>
              </a:xfrm>
              <a:custGeom>
                <a:avLst/>
                <a:gdLst>
                  <a:gd name="T0" fmla="*/ 218 w 225"/>
                  <a:gd name="T1" fmla="*/ 771 h 777"/>
                  <a:gd name="T2" fmla="*/ 203 w 225"/>
                  <a:gd name="T3" fmla="*/ 776 h 777"/>
                  <a:gd name="T4" fmla="*/ 165 w 225"/>
                  <a:gd name="T5" fmla="*/ 759 h 777"/>
                  <a:gd name="T6" fmla="*/ 197 w 225"/>
                  <a:gd name="T7" fmla="*/ 774 h 777"/>
                  <a:gd name="T8" fmla="*/ 165 w 225"/>
                  <a:gd name="T9" fmla="*/ 759 h 777"/>
                  <a:gd name="T10" fmla="*/ 79 w 225"/>
                  <a:gd name="T11" fmla="*/ 672 h 777"/>
                  <a:gd name="T12" fmla="*/ 70 w 225"/>
                  <a:gd name="T13" fmla="*/ 672 h 777"/>
                  <a:gd name="T14" fmla="*/ 64 w 225"/>
                  <a:gd name="T15" fmla="*/ 659 h 777"/>
                  <a:gd name="T16" fmla="*/ 69 w 225"/>
                  <a:gd name="T17" fmla="*/ 636 h 777"/>
                  <a:gd name="T18" fmla="*/ 64 w 225"/>
                  <a:gd name="T19" fmla="*/ 659 h 777"/>
                  <a:gd name="T20" fmla="*/ 49 w 225"/>
                  <a:gd name="T21" fmla="*/ 152 h 777"/>
                  <a:gd name="T22" fmla="*/ 45 w 225"/>
                  <a:gd name="T23" fmla="*/ 222 h 777"/>
                  <a:gd name="T24" fmla="*/ 40 w 225"/>
                  <a:gd name="T25" fmla="*/ 282 h 777"/>
                  <a:gd name="T26" fmla="*/ 51 w 225"/>
                  <a:gd name="T27" fmla="*/ 401 h 777"/>
                  <a:gd name="T28" fmla="*/ 58 w 225"/>
                  <a:gd name="T29" fmla="*/ 461 h 777"/>
                  <a:gd name="T30" fmla="*/ 101 w 225"/>
                  <a:gd name="T31" fmla="*/ 578 h 777"/>
                  <a:gd name="T32" fmla="*/ 113 w 225"/>
                  <a:gd name="T33" fmla="*/ 683 h 777"/>
                  <a:gd name="T34" fmla="*/ 138 w 225"/>
                  <a:gd name="T35" fmla="*/ 707 h 777"/>
                  <a:gd name="T36" fmla="*/ 175 w 225"/>
                  <a:gd name="T37" fmla="*/ 711 h 777"/>
                  <a:gd name="T38" fmla="*/ 168 w 225"/>
                  <a:gd name="T39" fmla="*/ 726 h 777"/>
                  <a:gd name="T40" fmla="*/ 144 w 225"/>
                  <a:gd name="T41" fmla="*/ 737 h 777"/>
                  <a:gd name="T42" fmla="*/ 105 w 225"/>
                  <a:gd name="T43" fmla="*/ 696 h 777"/>
                  <a:gd name="T44" fmla="*/ 99 w 225"/>
                  <a:gd name="T45" fmla="*/ 687 h 777"/>
                  <a:gd name="T46" fmla="*/ 86 w 225"/>
                  <a:gd name="T47" fmla="*/ 661 h 777"/>
                  <a:gd name="T48" fmla="*/ 75 w 225"/>
                  <a:gd name="T49" fmla="*/ 629 h 777"/>
                  <a:gd name="T50" fmla="*/ 69 w 225"/>
                  <a:gd name="T51" fmla="*/ 611 h 777"/>
                  <a:gd name="T52" fmla="*/ 50 w 225"/>
                  <a:gd name="T53" fmla="*/ 588 h 777"/>
                  <a:gd name="T54" fmla="*/ 56 w 225"/>
                  <a:gd name="T55" fmla="*/ 508 h 777"/>
                  <a:gd name="T56" fmla="*/ 30 w 225"/>
                  <a:gd name="T57" fmla="*/ 459 h 777"/>
                  <a:gd name="T58" fmla="*/ 26 w 225"/>
                  <a:gd name="T59" fmla="*/ 329 h 777"/>
                  <a:gd name="T60" fmla="*/ 15 w 225"/>
                  <a:gd name="T61" fmla="*/ 173 h 777"/>
                  <a:gd name="T62" fmla="*/ 14 w 225"/>
                  <a:gd name="T63" fmla="*/ 0 h 777"/>
                  <a:gd name="T64" fmla="*/ 35 w 225"/>
                  <a:gd name="T65" fmla="*/ 63 h 777"/>
                  <a:gd name="T66" fmla="*/ 71 w 225"/>
                  <a:gd name="T67" fmla="*/ 114 h 777"/>
                  <a:gd name="T68" fmla="*/ 219 w 225"/>
                  <a:gd name="T69" fmla="*/ 767 h 777"/>
                  <a:gd name="T70" fmla="*/ 175 w 225"/>
                  <a:gd name="T71" fmla="*/ 747 h 777"/>
                  <a:gd name="T72" fmla="*/ 202 w 225"/>
                  <a:gd name="T73" fmla="*/ 724 h 777"/>
                  <a:gd name="T74" fmla="*/ 114 w 225"/>
                  <a:gd name="T75" fmla="*/ 732 h 777"/>
                  <a:gd name="T76" fmla="*/ 156 w 225"/>
                  <a:gd name="T77" fmla="*/ 747 h 777"/>
                  <a:gd name="T78" fmla="*/ 84 w 225"/>
                  <a:gd name="T79" fmla="*/ 697 h 777"/>
                  <a:gd name="T80" fmla="*/ 106 w 225"/>
                  <a:gd name="T81" fmla="*/ 711 h 777"/>
                  <a:gd name="T82" fmla="*/ 84 w 225"/>
                  <a:gd name="T83" fmla="*/ 697 h 777"/>
                  <a:gd name="T84" fmla="*/ 50 w 225"/>
                  <a:gd name="T85" fmla="*/ 537 h 777"/>
                  <a:gd name="T86" fmla="*/ 37 w 225"/>
                  <a:gd name="T87" fmla="*/ 506 h 777"/>
                  <a:gd name="T88" fmla="*/ 50 w 225"/>
                  <a:gd name="T89" fmla="*/ 579 h 777"/>
                  <a:gd name="T90" fmla="*/ 63 w 225"/>
                  <a:gd name="T91" fmla="*/ 57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777">
                    <a:moveTo>
                      <a:pt x="203" y="771"/>
                    </a:moveTo>
                    <a:lnTo>
                      <a:pt x="218" y="771"/>
                    </a:lnTo>
                    <a:lnTo>
                      <a:pt x="225" y="777"/>
                    </a:lnTo>
                    <a:lnTo>
                      <a:pt x="203" y="776"/>
                    </a:lnTo>
                    <a:lnTo>
                      <a:pt x="203" y="771"/>
                    </a:lnTo>
                    <a:close/>
                    <a:moveTo>
                      <a:pt x="165" y="759"/>
                    </a:moveTo>
                    <a:lnTo>
                      <a:pt x="182" y="758"/>
                    </a:lnTo>
                    <a:lnTo>
                      <a:pt x="197" y="774"/>
                    </a:lnTo>
                    <a:lnTo>
                      <a:pt x="165" y="762"/>
                    </a:lnTo>
                    <a:lnTo>
                      <a:pt x="165" y="759"/>
                    </a:lnTo>
                    <a:close/>
                    <a:moveTo>
                      <a:pt x="71" y="667"/>
                    </a:moveTo>
                    <a:lnTo>
                      <a:pt x="79" y="672"/>
                    </a:lnTo>
                    <a:lnTo>
                      <a:pt x="79" y="688"/>
                    </a:lnTo>
                    <a:lnTo>
                      <a:pt x="70" y="672"/>
                    </a:lnTo>
                    <a:lnTo>
                      <a:pt x="71" y="667"/>
                    </a:lnTo>
                    <a:close/>
                    <a:moveTo>
                      <a:pt x="64" y="659"/>
                    </a:moveTo>
                    <a:lnTo>
                      <a:pt x="60" y="628"/>
                    </a:lnTo>
                    <a:lnTo>
                      <a:pt x="69" y="636"/>
                    </a:lnTo>
                    <a:lnTo>
                      <a:pt x="81" y="657"/>
                    </a:lnTo>
                    <a:lnTo>
                      <a:pt x="64" y="659"/>
                    </a:lnTo>
                    <a:close/>
                    <a:moveTo>
                      <a:pt x="71" y="114"/>
                    </a:moveTo>
                    <a:lnTo>
                      <a:pt x="49" y="152"/>
                    </a:lnTo>
                    <a:lnTo>
                      <a:pt x="52" y="194"/>
                    </a:lnTo>
                    <a:lnTo>
                      <a:pt x="45" y="222"/>
                    </a:lnTo>
                    <a:lnTo>
                      <a:pt x="37" y="247"/>
                    </a:lnTo>
                    <a:lnTo>
                      <a:pt x="40" y="282"/>
                    </a:lnTo>
                    <a:lnTo>
                      <a:pt x="61" y="349"/>
                    </a:lnTo>
                    <a:lnTo>
                      <a:pt x="51" y="401"/>
                    </a:lnTo>
                    <a:lnTo>
                      <a:pt x="65" y="438"/>
                    </a:lnTo>
                    <a:lnTo>
                      <a:pt x="58" y="461"/>
                    </a:lnTo>
                    <a:lnTo>
                      <a:pt x="74" y="532"/>
                    </a:lnTo>
                    <a:lnTo>
                      <a:pt x="101" y="578"/>
                    </a:lnTo>
                    <a:lnTo>
                      <a:pt x="99" y="664"/>
                    </a:lnTo>
                    <a:lnTo>
                      <a:pt x="113" y="683"/>
                    </a:lnTo>
                    <a:lnTo>
                      <a:pt x="126" y="682"/>
                    </a:lnTo>
                    <a:lnTo>
                      <a:pt x="138" y="707"/>
                    </a:lnTo>
                    <a:lnTo>
                      <a:pt x="167" y="711"/>
                    </a:lnTo>
                    <a:lnTo>
                      <a:pt x="175" y="711"/>
                    </a:lnTo>
                    <a:lnTo>
                      <a:pt x="190" y="714"/>
                    </a:lnTo>
                    <a:lnTo>
                      <a:pt x="168" y="726"/>
                    </a:lnTo>
                    <a:lnTo>
                      <a:pt x="174" y="749"/>
                    </a:lnTo>
                    <a:lnTo>
                      <a:pt x="144" y="737"/>
                    </a:lnTo>
                    <a:lnTo>
                      <a:pt x="121" y="723"/>
                    </a:lnTo>
                    <a:lnTo>
                      <a:pt x="105" y="696"/>
                    </a:lnTo>
                    <a:lnTo>
                      <a:pt x="98" y="689"/>
                    </a:lnTo>
                    <a:lnTo>
                      <a:pt x="99" y="687"/>
                    </a:lnTo>
                    <a:lnTo>
                      <a:pt x="85" y="674"/>
                    </a:lnTo>
                    <a:lnTo>
                      <a:pt x="86" y="661"/>
                    </a:lnTo>
                    <a:lnTo>
                      <a:pt x="75" y="637"/>
                    </a:lnTo>
                    <a:lnTo>
                      <a:pt x="75" y="629"/>
                    </a:lnTo>
                    <a:lnTo>
                      <a:pt x="65" y="619"/>
                    </a:lnTo>
                    <a:lnTo>
                      <a:pt x="69" y="611"/>
                    </a:lnTo>
                    <a:lnTo>
                      <a:pt x="39" y="604"/>
                    </a:lnTo>
                    <a:lnTo>
                      <a:pt x="50" y="588"/>
                    </a:lnTo>
                    <a:lnTo>
                      <a:pt x="68" y="583"/>
                    </a:lnTo>
                    <a:lnTo>
                      <a:pt x="56" y="508"/>
                    </a:lnTo>
                    <a:lnTo>
                      <a:pt x="26" y="498"/>
                    </a:lnTo>
                    <a:lnTo>
                      <a:pt x="30" y="459"/>
                    </a:lnTo>
                    <a:lnTo>
                      <a:pt x="12" y="419"/>
                    </a:lnTo>
                    <a:lnTo>
                      <a:pt x="26" y="329"/>
                    </a:lnTo>
                    <a:lnTo>
                      <a:pt x="10" y="258"/>
                    </a:lnTo>
                    <a:lnTo>
                      <a:pt x="15" y="173"/>
                    </a:lnTo>
                    <a:lnTo>
                      <a:pt x="0" y="19"/>
                    </a:lnTo>
                    <a:lnTo>
                      <a:pt x="14" y="0"/>
                    </a:lnTo>
                    <a:lnTo>
                      <a:pt x="35" y="40"/>
                    </a:lnTo>
                    <a:lnTo>
                      <a:pt x="35" y="63"/>
                    </a:lnTo>
                    <a:lnTo>
                      <a:pt x="56" y="112"/>
                    </a:lnTo>
                    <a:lnTo>
                      <a:pt x="71" y="114"/>
                    </a:lnTo>
                    <a:close/>
                    <a:moveTo>
                      <a:pt x="202" y="724"/>
                    </a:moveTo>
                    <a:lnTo>
                      <a:pt x="219" y="767"/>
                    </a:lnTo>
                    <a:lnTo>
                      <a:pt x="190" y="766"/>
                    </a:lnTo>
                    <a:lnTo>
                      <a:pt x="175" y="747"/>
                    </a:lnTo>
                    <a:lnTo>
                      <a:pt x="175" y="726"/>
                    </a:lnTo>
                    <a:lnTo>
                      <a:pt x="202" y="724"/>
                    </a:lnTo>
                    <a:close/>
                    <a:moveTo>
                      <a:pt x="153" y="753"/>
                    </a:moveTo>
                    <a:lnTo>
                      <a:pt x="114" y="732"/>
                    </a:lnTo>
                    <a:lnTo>
                      <a:pt x="105" y="723"/>
                    </a:lnTo>
                    <a:lnTo>
                      <a:pt x="156" y="747"/>
                    </a:lnTo>
                    <a:lnTo>
                      <a:pt x="153" y="753"/>
                    </a:lnTo>
                    <a:close/>
                    <a:moveTo>
                      <a:pt x="84" y="697"/>
                    </a:moveTo>
                    <a:lnTo>
                      <a:pt x="94" y="693"/>
                    </a:lnTo>
                    <a:lnTo>
                      <a:pt x="106" y="711"/>
                    </a:lnTo>
                    <a:lnTo>
                      <a:pt x="101" y="716"/>
                    </a:lnTo>
                    <a:lnTo>
                      <a:pt x="84" y="697"/>
                    </a:lnTo>
                    <a:close/>
                    <a:moveTo>
                      <a:pt x="37" y="506"/>
                    </a:moveTo>
                    <a:lnTo>
                      <a:pt x="50" y="537"/>
                    </a:lnTo>
                    <a:lnTo>
                      <a:pt x="35" y="534"/>
                    </a:lnTo>
                    <a:lnTo>
                      <a:pt x="37" y="506"/>
                    </a:lnTo>
                    <a:close/>
                    <a:moveTo>
                      <a:pt x="63" y="579"/>
                    </a:moveTo>
                    <a:lnTo>
                      <a:pt x="50" y="579"/>
                    </a:lnTo>
                    <a:lnTo>
                      <a:pt x="49" y="546"/>
                    </a:lnTo>
                    <a:lnTo>
                      <a:pt x="63" y="579"/>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59" name="Freeform 189"/>
              <p:cNvSpPr>
                <a:spLocks noEditPoints="1"/>
              </p:cNvSpPr>
              <p:nvPr/>
            </p:nvSpPr>
            <p:spPr bwMode="auto">
              <a:xfrm>
                <a:off x="1799" y="2040"/>
                <a:ext cx="187" cy="75"/>
              </a:xfrm>
              <a:custGeom>
                <a:avLst/>
                <a:gdLst>
                  <a:gd name="T0" fmla="*/ 8 w 187"/>
                  <a:gd name="T1" fmla="*/ 7 h 75"/>
                  <a:gd name="T2" fmla="*/ 48 w 187"/>
                  <a:gd name="T3" fmla="*/ 0 h 75"/>
                  <a:gd name="T4" fmla="*/ 187 w 187"/>
                  <a:gd name="T5" fmla="*/ 55 h 75"/>
                  <a:gd name="T6" fmla="*/ 182 w 187"/>
                  <a:gd name="T7" fmla="*/ 67 h 75"/>
                  <a:gd name="T8" fmla="*/ 128 w 187"/>
                  <a:gd name="T9" fmla="*/ 75 h 75"/>
                  <a:gd name="T10" fmla="*/ 124 w 187"/>
                  <a:gd name="T11" fmla="*/ 56 h 75"/>
                  <a:gd name="T12" fmla="*/ 45 w 187"/>
                  <a:gd name="T13" fmla="*/ 18 h 75"/>
                  <a:gd name="T14" fmla="*/ 38 w 187"/>
                  <a:gd name="T15" fmla="*/ 18 h 75"/>
                  <a:gd name="T16" fmla="*/ 20 w 187"/>
                  <a:gd name="T17" fmla="*/ 31 h 75"/>
                  <a:gd name="T18" fmla="*/ 0 w 187"/>
                  <a:gd name="T19" fmla="*/ 31 h 75"/>
                  <a:gd name="T20" fmla="*/ 8 w 187"/>
                  <a:gd name="T21" fmla="*/ 7 h 75"/>
                  <a:gd name="T22" fmla="*/ 18 w 187"/>
                  <a:gd name="T23" fmla="*/ 41 h 75"/>
                  <a:gd name="T24" fmla="*/ 28 w 187"/>
                  <a:gd name="T25" fmla="*/ 52 h 75"/>
                  <a:gd name="T26" fmla="*/ 16 w 187"/>
                  <a:gd name="T27" fmla="*/ 58 h 75"/>
                  <a:gd name="T28" fmla="*/ 14 w 187"/>
                  <a:gd name="T29" fmla="*/ 53 h 75"/>
                  <a:gd name="T30" fmla="*/ 18 w 187"/>
                  <a:gd name="T3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7" h="75">
                    <a:moveTo>
                      <a:pt x="8" y="7"/>
                    </a:moveTo>
                    <a:lnTo>
                      <a:pt x="48" y="0"/>
                    </a:lnTo>
                    <a:lnTo>
                      <a:pt x="187" y="55"/>
                    </a:lnTo>
                    <a:lnTo>
                      <a:pt x="182" y="67"/>
                    </a:lnTo>
                    <a:lnTo>
                      <a:pt x="128" y="75"/>
                    </a:lnTo>
                    <a:lnTo>
                      <a:pt x="124" y="56"/>
                    </a:lnTo>
                    <a:lnTo>
                      <a:pt x="45" y="18"/>
                    </a:lnTo>
                    <a:lnTo>
                      <a:pt x="38" y="18"/>
                    </a:lnTo>
                    <a:lnTo>
                      <a:pt x="20" y="31"/>
                    </a:lnTo>
                    <a:lnTo>
                      <a:pt x="0" y="31"/>
                    </a:lnTo>
                    <a:lnTo>
                      <a:pt x="8" y="7"/>
                    </a:lnTo>
                    <a:close/>
                    <a:moveTo>
                      <a:pt x="18" y="41"/>
                    </a:moveTo>
                    <a:lnTo>
                      <a:pt x="28" y="52"/>
                    </a:lnTo>
                    <a:lnTo>
                      <a:pt x="16" y="58"/>
                    </a:lnTo>
                    <a:lnTo>
                      <a:pt x="14" y="53"/>
                    </a:lnTo>
                    <a:lnTo>
                      <a:pt x="18" y="4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60" name="Freeform 190"/>
              <p:cNvSpPr>
                <a:spLocks noEditPoints="1"/>
              </p:cNvSpPr>
              <p:nvPr/>
            </p:nvSpPr>
            <p:spPr bwMode="auto">
              <a:xfrm>
                <a:off x="3439" y="1339"/>
                <a:ext cx="70" cy="63"/>
              </a:xfrm>
              <a:custGeom>
                <a:avLst/>
                <a:gdLst>
                  <a:gd name="T0" fmla="*/ 54 w 70"/>
                  <a:gd name="T1" fmla="*/ 33 h 63"/>
                  <a:gd name="T2" fmla="*/ 66 w 70"/>
                  <a:gd name="T3" fmla="*/ 34 h 63"/>
                  <a:gd name="T4" fmla="*/ 70 w 70"/>
                  <a:gd name="T5" fmla="*/ 57 h 63"/>
                  <a:gd name="T6" fmla="*/ 61 w 70"/>
                  <a:gd name="T7" fmla="*/ 63 h 63"/>
                  <a:gd name="T8" fmla="*/ 48 w 70"/>
                  <a:gd name="T9" fmla="*/ 59 h 63"/>
                  <a:gd name="T10" fmla="*/ 48 w 70"/>
                  <a:gd name="T11" fmla="*/ 42 h 63"/>
                  <a:gd name="T12" fmla="*/ 54 w 70"/>
                  <a:gd name="T13" fmla="*/ 33 h 63"/>
                  <a:gd name="T14" fmla="*/ 36 w 70"/>
                  <a:gd name="T15" fmla="*/ 0 h 63"/>
                  <a:gd name="T16" fmla="*/ 38 w 70"/>
                  <a:gd name="T17" fmla="*/ 15 h 63"/>
                  <a:gd name="T18" fmla="*/ 34 w 70"/>
                  <a:gd name="T19" fmla="*/ 17 h 63"/>
                  <a:gd name="T20" fmla="*/ 44 w 70"/>
                  <a:gd name="T21" fmla="*/ 27 h 63"/>
                  <a:gd name="T22" fmla="*/ 43 w 70"/>
                  <a:gd name="T23" fmla="*/ 53 h 63"/>
                  <a:gd name="T24" fmla="*/ 33 w 70"/>
                  <a:gd name="T25" fmla="*/ 62 h 63"/>
                  <a:gd name="T26" fmla="*/ 9 w 70"/>
                  <a:gd name="T27" fmla="*/ 62 h 63"/>
                  <a:gd name="T28" fmla="*/ 9 w 70"/>
                  <a:gd name="T29" fmla="*/ 55 h 63"/>
                  <a:gd name="T30" fmla="*/ 1 w 70"/>
                  <a:gd name="T31" fmla="*/ 44 h 63"/>
                  <a:gd name="T32" fmla="*/ 0 w 70"/>
                  <a:gd name="T33" fmla="*/ 17 h 63"/>
                  <a:gd name="T34" fmla="*/ 36 w 7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63">
                    <a:moveTo>
                      <a:pt x="54" y="33"/>
                    </a:moveTo>
                    <a:lnTo>
                      <a:pt x="66" y="34"/>
                    </a:lnTo>
                    <a:lnTo>
                      <a:pt x="70" y="57"/>
                    </a:lnTo>
                    <a:lnTo>
                      <a:pt x="61" y="63"/>
                    </a:lnTo>
                    <a:lnTo>
                      <a:pt x="48" y="59"/>
                    </a:lnTo>
                    <a:lnTo>
                      <a:pt x="48" y="42"/>
                    </a:lnTo>
                    <a:lnTo>
                      <a:pt x="54" y="33"/>
                    </a:lnTo>
                    <a:close/>
                    <a:moveTo>
                      <a:pt x="36" y="0"/>
                    </a:moveTo>
                    <a:lnTo>
                      <a:pt x="38" y="15"/>
                    </a:lnTo>
                    <a:lnTo>
                      <a:pt x="34" y="17"/>
                    </a:lnTo>
                    <a:lnTo>
                      <a:pt x="44" y="27"/>
                    </a:lnTo>
                    <a:lnTo>
                      <a:pt x="43" y="53"/>
                    </a:lnTo>
                    <a:lnTo>
                      <a:pt x="33" y="62"/>
                    </a:lnTo>
                    <a:lnTo>
                      <a:pt x="9" y="62"/>
                    </a:lnTo>
                    <a:lnTo>
                      <a:pt x="9" y="55"/>
                    </a:lnTo>
                    <a:lnTo>
                      <a:pt x="1" y="44"/>
                    </a:lnTo>
                    <a:lnTo>
                      <a:pt x="0" y="17"/>
                    </a:lnTo>
                    <a:lnTo>
                      <a:pt x="36"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61" name="Freeform 191"/>
              <p:cNvSpPr>
                <a:spLocks noEditPoints="1"/>
              </p:cNvSpPr>
              <p:nvPr/>
            </p:nvSpPr>
            <p:spPr bwMode="auto">
              <a:xfrm>
                <a:off x="2367" y="3580"/>
                <a:ext cx="43" cy="24"/>
              </a:xfrm>
              <a:custGeom>
                <a:avLst/>
                <a:gdLst>
                  <a:gd name="T0" fmla="*/ 38 w 43"/>
                  <a:gd name="T1" fmla="*/ 4 h 24"/>
                  <a:gd name="T2" fmla="*/ 43 w 43"/>
                  <a:gd name="T3" fmla="*/ 10 h 24"/>
                  <a:gd name="T4" fmla="*/ 23 w 43"/>
                  <a:gd name="T5" fmla="*/ 24 h 24"/>
                  <a:gd name="T6" fmla="*/ 15 w 43"/>
                  <a:gd name="T7" fmla="*/ 18 h 24"/>
                  <a:gd name="T8" fmla="*/ 23 w 43"/>
                  <a:gd name="T9" fmla="*/ 2 h 24"/>
                  <a:gd name="T10" fmla="*/ 38 w 43"/>
                  <a:gd name="T11" fmla="*/ 4 h 24"/>
                  <a:gd name="T12" fmla="*/ 8 w 43"/>
                  <a:gd name="T13" fmla="*/ 0 h 24"/>
                  <a:gd name="T14" fmla="*/ 7 w 43"/>
                  <a:gd name="T15" fmla="*/ 18 h 24"/>
                  <a:gd name="T16" fmla="*/ 0 w 43"/>
                  <a:gd name="T17" fmla="*/ 18 h 24"/>
                  <a:gd name="T18" fmla="*/ 8 w 43"/>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4">
                    <a:moveTo>
                      <a:pt x="38" y="4"/>
                    </a:moveTo>
                    <a:lnTo>
                      <a:pt x="43" y="10"/>
                    </a:lnTo>
                    <a:lnTo>
                      <a:pt x="23" y="24"/>
                    </a:lnTo>
                    <a:lnTo>
                      <a:pt x="15" y="18"/>
                    </a:lnTo>
                    <a:lnTo>
                      <a:pt x="23" y="2"/>
                    </a:lnTo>
                    <a:lnTo>
                      <a:pt x="38" y="4"/>
                    </a:lnTo>
                    <a:close/>
                    <a:moveTo>
                      <a:pt x="8" y="0"/>
                    </a:moveTo>
                    <a:lnTo>
                      <a:pt x="7" y="18"/>
                    </a:lnTo>
                    <a:lnTo>
                      <a:pt x="0" y="18"/>
                    </a:lnTo>
                    <a:lnTo>
                      <a:pt x="8"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62" name="Freeform 192"/>
              <p:cNvSpPr>
                <a:spLocks noEditPoints="1"/>
              </p:cNvSpPr>
              <p:nvPr/>
            </p:nvSpPr>
            <p:spPr bwMode="auto">
              <a:xfrm>
                <a:off x="6536" y="2865"/>
                <a:ext cx="25" cy="40"/>
              </a:xfrm>
              <a:custGeom>
                <a:avLst/>
                <a:gdLst>
                  <a:gd name="T0" fmla="*/ 6 w 25"/>
                  <a:gd name="T1" fmla="*/ 25 h 40"/>
                  <a:gd name="T2" fmla="*/ 15 w 25"/>
                  <a:gd name="T3" fmla="*/ 30 h 40"/>
                  <a:gd name="T4" fmla="*/ 14 w 25"/>
                  <a:gd name="T5" fmla="*/ 40 h 40"/>
                  <a:gd name="T6" fmla="*/ 0 w 25"/>
                  <a:gd name="T7" fmla="*/ 36 h 40"/>
                  <a:gd name="T8" fmla="*/ 4 w 25"/>
                  <a:gd name="T9" fmla="*/ 20 h 40"/>
                  <a:gd name="T10" fmla="*/ 6 w 25"/>
                  <a:gd name="T11" fmla="*/ 25 h 40"/>
                  <a:gd name="T12" fmla="*/ 6 w 25"/>
                  <a:gd name="T13" fmla="*/ 0 h 40"/>
                  <a:gd name="T14" fmla="*/ 25 w 25"/>
                  <a:gd name="T15" fmla="*/ 4 h 40"/>
                  <a:gd name="T16" fmla="*/ 11 w 25"/>
                  <a:gd name="T17" fmla="*/ 10 h 40"/>
                  <a:gd name="T18" fmla="*/ 6 w 25"/>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40">
                    <a:moveTo>
                      <a:pt x="6" y="25"/>
                    </a:moveTo>
                    <a:lnTo>
                      <a:pt x="15" y="30"/>
                    </a:lnTo>
                    <a:lnTo>
                      <a:pt x="14" y="40"/>
                    </a:lnTo>
                    <a:lnTo>
                      <a:pt x="0" y="36"/>
                    </a:lnTo>
                    <a:lnTo>
                      <a:pt x="4" y="20"/>
                    </a:lnTo>
                    <a:lnTo>
                      <a:pt x="6" y="25"/>
                    </a:lnTo>
                    <a:close/>
                    <a:moveTo>
                      <a:pt x="6" y="0"/>
                    </a:moveTo>
                    <a:lnTo>
                      <a:pt x="25" y="4"/>
                    </a:lnTo>
                    <a:lnTo>
                      <a:pt x="11" y="10"/>
                    </a:lnTo>
                    <a:lnTo>
                      <a:pt x="6"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63" name="Freeform 193"/>
              <p:cNvSpPr>
                <a:spLocks noEditPoints="1"/>
              </p:cNvSpPr>
              <p:nvPr/>
            </p:nvSpPr>
            <p:spPr bwMode="auto">
              <a:xfrm>
                <a:off x="3240" y="1472"/>
                <a:ext cx="238" cy="196"/>
              </a:xfrm>
              <a:custGeom>
                <a:avLst/>
                <a:gdLst>
                  <a:gd name="T0" fmla="*/ 234 w 238"/>
                  <a:gd name="T1" fmla="*/ 164 h 196"/>
                  <a:gd name="T2" fmla="*/ 238 w 238"/>
                  <a:gd name="T3" fmla="*/ 181 h 196"/>
                  <a:gd name="T4" fmla="*/ 232 w 238"/>
                  <a:gd name="T5" fmla="*/ 196 h 196"/>
                  <a:gd name="T6" fmla="*/ 224 w 238"/>
                  <a:gd name="T7" fmla="*/ 187 h 196"/>
                  <a:gd name="T8" fmla="*/ 219 w 238"/>
                  <a:gd name="T9" fmla="*/ 172 h 196"/>
                  <a:gd name="T10" fmla="*/ 234 w 238"/>
                  <a:gd name="T11" fmla="*/ 164 h 196"/>
                  <a:gd name="T12" fmla="*/ 111 w 238"/>
                  <a:gd name="T13" fmla="*/ 0 h 196"/>
                  <a:gd name="T14" fmla="*/ 120 w 238"/>
                  <a:gd name="T15" fmla="*/ 12 h 196"/>
                  <a:gd name="T16" fmla="*/ 151 w 238"/>
                  <a:gd name="T17" fmla="*/ 25 h 196"/>
                  <a:gd name="T18" fmla="*/ 159 w 238"/>
                  <a:gd name="T19" fmla="*/ 30 h 196"/>
                  <a:gd name="T20" fmla="*/ 174 w 238"/>
                  <a:gd name="T21" fmla="*/ 30 h 196"/>
                  <a:gd name="T22" fmla="*/ 181 w 238"/>
                  <a:gd name="T23" fmla="*/ 32 h 196"/>
                  <a:gd name="T24" fmla="*/ 205 w 238"/>
                  <a:gd name="T25" fmla="*/ 42 h 196"/>
                  <a:gd name="T26" fmla="*/ 207 w 238"/>
                  <a:gd name="T27" fmla="*/ 66 h 196"/>
                  <a:gd name="T28" fmla="*/ 199 w 238"/>
                  <a:gd name="T29" fmla="*/ 69 h 196"/>
                  <a:gd name="T30" fmla="*/ 191 w 238"/>
                  <a:gd name="T31" fmla="*/ 72 h 196"/>
                  <a:gd name="T32" fmla="*/ 184 w 238"/>
                  <a:gd name="T33" fmla="*/ 79 h 196"/>
                  <a:gd name="T34" fmla="*/ 176 w 238"/>
                  <a:gd name="T35" fmla="*/ 91 h 196"/>
                  <a:gd name="T36" fmla="*/ 176 w 238"/>
                  <a:gd name="T37" fmla="*/ 97 h 196"/>
                  <a:gd name="T38" fmla="*/ 185 w 238"/>
                  <a:gd name="T39" fmla="*/ 102 h 196"/>
                  <a:gd name="T40" fmla="*/ 200 w 238"/>
                  <a:gd name="T41" fmla="*/ 104 h 196"/>
                  <a:gd name="T42" fmla="*/ 200 w 238"/>
                  <a:gd name="T43" fmla="*/ 109 h 196"/>
                  <a:gd name="T44" fmla="*/ 193 w 238"/>
                  <a:gd name="T45" fmla="*/ 127 h 196"/>
                  <a:gd name="T46" fmla="*/ 201 w 238"/>
                  <a:gd name="T47" fmla="*/ 152 h 196"/>
                  <a:gd name="T48" fmla="*/ 179 w 238"/>
                  <a:gd name="T49" fmla="*/ 164 h 196"/>
                  <a:gd name="T50" fmla="*/ 134 w 238"/>
                  <a:gd name="T51" fmla="*/ 157 h 196"/>
                  <a:gd name="T52" fmla="*/ 126 w 238"/>
                  <a:gd name="T53" fmla="*/ 170 h 196"/>
                  <a:gd name="T54" fmla="*/ 119 w 238"/>
                  <a:gd name="T55" fmla="*/ 170 h 196"/>
                  <a:gd name="T56" fmla="*/ 113 w 238"/>
                  <a:gd name="T57" fmla="*/ 170 h 196"/>
                  <a:gd name="T58" fmla="*/ 109 w 238"/>
                  <a:gd name="T59" fmla="*/ 170 h 196"/>
                  <a:gd name="T60" fmla="*/ 104 w 238"/>
                  <a:gd name="T61" fmla="*/ 170 h 196"/>
                  <a:gd name="T62" fmla="*/ 103 w 238"/>
                  <a:gd name="T63" fmla="*/ 169 h 196"/>
                  <a:gd name="T64" fmla="*/ 101 w 238"/>
                  <a:gd name="T65" fmla="*/ 170 h 196"/>
                  <a:gd name="T66" fmla="*/ 100 w 238"/>
                  <a:gd name="T67" fmla="*/ 170 h 196"/>
                  <a:gd name="T68" fmla="*/ 65 w 238"/>
                  <a:gd name="T69" fmla="*/ 170 h 196"/>
                  <a:gd name="T70" fmla="*/ 57 w 238"/>
                  <a:gd name="T71" fmla="*/ 157 h 196"/>
                  <a:gd name="T72" fmla="*/ 42 w 238"/>
                  <a:gd name="T73" fmla="*/ 157 h 196"/>
                  <a:gd name="T74" fmla="*/ 51 w 238"/>
                  <a:gd name="T75" fmla="*/ 151 h 196"/>
                  <a:gd name="T76" fmla="*/ 60 w 238"/>
                  <a:gd name="T77" fmla="*/ 112 h 196"/>
                  <a:gd name="T78" fmla="*/ 35 w 238"/>
                  <a:gd name="T79" fmla="*/ 71 h 196"/>
                  <a:gd name="T80" fmla="*/ 6 w 238"/>
                  <a:gd name="T81" fmla="*/ 65 h 196"/>
                  <a:gd name="T82" fmla="*/ 0 w 238"/>
                  <a:gd name="T83" fmla="*/ 50 h 196"/>
                  <a:gd name="T84" fmla="*/ 4 w 238"/>
                  <a:gd name="T85" fmla="*/ 47 h 196"/>
                  <a:gd name="T86" fmla="*/ 14 w 238"/>
                  <a:gd name="T87" fmla="*/ 49 h 196"/>
                  <a:gd name="T88" fmla="*/ 25 w 238"/>
                  <a:gd name="T89" fmla="*/ 44 h 196"/>
                  <a:gd name="T90" fmla="*/ 52 w 238"/>
                  <a:gd name="T91" fmla="*/ 49 h 196"/>
                  <a:gd name="T92" fmla="*/ 47 w 238"/>
                  <a:gd name="T93" fmla="*/ 26 h 196"/>
                  <a:gd name="T94" fmla="*/ 56 w 238"/>
                  <a:gd name="T95" fmla="*/ 26 h 196"/>
                  <a:gd name="T96" fmla="*/ 79 w 238"/>
                  <a:gd name="T97" fmla="*/ 31 h 196"/>
                  <a:gd name="T98" fmla="*/ 100 w 238"/>
                  <a:gd name="T99" fmla="*/ 17 h 196"/>
                  <a:gd name="T100" fmla="*/ 103 w 238"/>
                  <a:gd name="T101" fmla="*/ 2 h 196"/>
                  <a:gd name="T102" fmla="*/ 111 w 238"/>
                  <a:gd name="T10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96">
                    <a:moveTo>
                      <a:pt x="234" y="164"/>
                    </a:moveTo>
                    <a:lnTo>
                      <a:pt x="238" y="181"/>
                    </a:lnTo>
                    <a:lnTo>
                      <a:pt x="232" y="196"/>
                    </a:lnTo>
                    <a:lnTo>
                      <a:pt x="224" y="187"/>
                    </a:lnTo>
                    <a:lnTo>
                      <a:pt x="219" y="172"/>
                    </a:lnTo>
                    <a:lnTo>
                      <a:pt x="234" y="164"/>
                    </a:lnTo>
                    <a:close/>
                    <a:moveTo>
                      <a:pt x="111" y="0"/>
                    </a:moveTo>
                    <a:lnTo>
                      <a:pt x="120" y="12"/>
                    </a:lnTo>
                    <a:lnTo>
                      <a:pt x="151" y="25"/>
                    </a:lnTo>
                    <a:lnTo>
                      <a:pt x="159" y="30"/>
                    </a:lnTo>
                    <a:lnTo>
                      <a:pt x="174" y="30"/>
                    </a:lnTo>
                    <a:lnTo>
                      <a:pt x="181" y="32"/>
                    </a:lnTo>
                    <a:lnTo>
                      <a:pt x="205" y="42"/>
                    </a:lnTo>
                    <a:lnTo>
                      <a:pt x="207" y="66"/>
                    </a:lnTo>
                    <a:lnTo>
                      <a:pt x="199" y="69"/>
                    </a:lnTo>
                    <a:lnTo>
                      <a:pt x="191" y="72"/>
                    </a:lnTo>
                    <a:lnTo>
                      <a:pt x="184" y="79"/>
                    </a:lnTo>
                    <a:lnTo>
                      <a:pt x="176" y="91"/>
                    </a:lnTo>
                    <a:lnTo>
                      <a:pt x="176" y="97"/>
                    </a:lnTo>
                    <a:lnTo>
                      <a:pt x="185" y="102"/>
                    </a:lnTo>
                    <a:lnTo>
                      <a:pt x="200" y="104"/>
                    </a:lnTo>
                    <a:lnTo>
                      <a:pt x="200" y="109"/>
                    </a:lnTo>
                    <a:lnTo>
                      <a:pt x="193" y="127"/>
                    </a:lnTo>
                    <a:lnTo>
                      <a:pt x="201" y="152"/>
                    </a:lnTo>
                    <a:lnTo>
                      <a:pt x="179" y="164"/>
                    </a:lnTo>
                    <a:lnTo>
                      <a:pt x="134" y="157"/>
                    </a:lnTo>
                    <a:lnTo>
                      <a:pt x="126" y="170"/>
                    </a:lnTo>
                    <a:lnTo>
                      <a:pt x="119" y="170"/>
                    </a:lnTo>
                    <a:lnTo>
                      <a:pt x="113" y="170"/>
                    </a:lnTo>
                    <a:lnTo>
                      <a:pt x="109" y="170"/>
                    </a:lnTo>
                    <a:lnTo>
                      <a:pt x="104" y="170"/>
                    </a:lnTo>
                    <a:lnTo>
                      <a:pt x="103" y="169"/>
                    </a:lnTo>
                    <a:lnTo>
                      <a:pt x="101" y="170"/>
                    </a:lnTo>
                    <a:lnTo>
                      <a:pt x="100" y="170"/>
                    </a:lnTo>
                    <a:lnTo>
                      <a:pt x="65" y="170"/>
                    </a:lnTo>
                    <a:lnTo>
                      <a:pt x="57" y="157"/>
                    </a:lnTo>
                    <a:lnTo>
                      <a:pt x="42" y="157"/>
                    </a:lnTo>
                    <a:lnTo>
                      <a:pt x="51" y="151"/>
                    </a:lnTo>
                    <a:lnTo>
                      <a:pt x="60" y="112"/>
                    </a:lnTo>
                    <a:lnTo>
                      <a:pt x="35" y="71"/>
                    </a:lnTo>
                    <a:lnTo>
                      <a:pt x="6" y="65"/>
                    </a:lnTo>
                    <a:lnTo>
                      <a:pt x="0" y="50"/>
                    </a:lnTo>
                    <a:lnTo>
                      <a:pt x="4" y="47"/>
                    </a:lnTo>
                    <a:lnTo>
                      <a:pt x="14" y="49"/>
                    </a:lnTo>
                    <a:lnTo>
                      <a:pt x="25" y="44"/>
                    </a:lnTo>
                    <a:lnTo>
                      <a:pt x="52" y="49"/>
                    </a:lnTo>
                    <a:lnTo>
                      <a:pt x="47" y="26"/>
                    </a:lnTo>
                    <a:lnTo>
                      <a:pt x="56" y="26"/>
                    </a:lnTo>
                    <a:lnTo>
                      <a:pt x="79" y="31"/>
                    </a:lnTo>
                    <a:lnTo>
                      <a:pt x="100" y="17"/>
                    </a:lnTo>
                    <a:lnTo>
                      <a:pt x="103" y="2"/>
                    </a:lnTo>
                    <a:lnTo>
                      <a:pt x="111"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64" name="Freeform 194"/>
              <p:cNvSpPr>
                <a:spLocks noEditPoints="1"/>
              </p:cNvSpPr>
              <p:nvPr/>
            </p:nvSpPr>
            <p:spPr bwMode="auto">
              <a:xfrm>
                <a:off x="3657" y="1663"/>
                <a:ext cx="114" cy="139"/>
              </a:xfrm>
              <a:custGeom>
                <a:avLst/>
                <a:gdLst>
                  <a:gd name="T0" fmla="*/ 0 w 114"/>
                  <a:gd name="T1" fmla="*/ 43 h 139"/>
                  <a:gd name="T2" fmla="*/ 11 w 114"/>
                  <a:gd name="T3" fmla="*/ 31 h 139"/>
                  <a:gd name="T4" fmla="*/ 15 w 114"/>
                  <a:gd name="T5" fmla="*/ 18 h 139"/>
                  <a:gd name="T6" fmla="*/ 28 w 114"/>
                  <a:gd name="T7" fmla="*/ 13 h 139"/>
                  <a:gd name="T8" fmla="*/ 44 w 114"/>
                  <a:gd name="T9" fmla="*/ 9 h 139"/>
                  <a:gd name="T10" fmla="*/ 44 w 114"/>
                  <a:gd name="T11" fmla="*/ 5 h 139"/>
                  <a:gd name="T12" fmla="*/ 59 w 114"/>
                  <a:gd name="T13" fmla="*/ 0 h 139"/>
                  <a:gd name="T14" fmla="*/ 65 w 114"/>
                  <a:gd name="T15" fmla="*/ 0 h 139"/>
                  <a:gd name="T16" fmla="*/ 85 w 114"/>
                  <a:gd name="T17" fmla="*/ 8 h 139"/>
                  <a:gd name="T18" fmla="*/ 99 w 114"/>
                  <a:gd name="T19" fmla="*/ 5 h 139"/>
                  <a:gd name="T20" fmla="*/ 106 w 114"/>
                  <a:gd name="T21" fmla="*/ 5 h 139"/>
                  <a:gd name="T22" fmla="*/ 100 w 114"/>
                  <a:gd name="T23" fmla="*/ 19 h 139"/>
                  <a:gd name="T24" fmla="*/ 85 w 114"/>
                  <a:gd name="T25" fmla="*/ 14 h 139"/>
                  <a:gd name="T26" fmla="*/ 76 w 114"/>
                  <a:gd name="T27" fmla="*/ 15 h 139"/>
                  <a:gd name="T28" fmla="*/ 66 w 114"/>
                  <a:gd name="T29" fmla="*/ 20 h 139"/>
                  <a:gd name="T30" fmla="*/ 59 w 114"/>
                  <a:gd name="T31" fmla="*/ 18 h 139"/>
                  <a:gd name="T32" fmla="*/ 71 w 114"/>
                  <a:gd name="T33" fmla="*/ 31 h 139"/>
                  <a:gd name="T34" fmla="*/ 61 w 114"/>
                  <a:gd name="T35" fmla="*/ 25 h 139"/>
                  <a:gd name="T36" fmla="*/ 65 w 114"/>
                  <a:gd name="T37" fmla="*/ 35 h 139"/>
                  <a:gd name="T38" fmla="*/ 55 w 114"/>
                  <a:gd name="T39" fmla="*/ 28 h 139"/>
                  <a:gd name="T40" fmla="*/ 59 w 114"/>
                  <a:gd name="T41" fmla="*/ 36 h 139"/>
                  <a:gd name="T42" fmla="*/ 43 w 114"/>
                  <a:gd name="T43" fmla="*/ 23 h 139"/>
                  <a:gd name="T44" fmla="*/ 56 w 114"/>
                  <a:gd name="T45" fmla="*/ 50 h 139"/>
                  <a:gd name="T46" fmla="*/ 51 w 114"/>
                  <a:gd name="T47" fmla="*/ 57 h 139"/>
                  <a:gd name="T48" fmla="*/ 60 w 114"/>
                  <a:gd name="T49" fmla="*/ 58 h 139"/>
                  <a:gd name="T50" fmla="*/ 69 w 114"/>
                  <a:gd name="T51" fmla="*/ 72 h 139"/>
                  <a:gd name="T52" fmla="*/ 73 w 114"/>
                  <a:gd name="T53" fmla="*/ 82 h 139"/>
                  <a:gd name="T54" fmla="*/ 56 w 114"/>
                  <a:gd name="T55" fmla="*/ 78 h 139"/>
                  <a:gd name="T56" fmla="*/ 60 w 114"/>
                  <a:gd name="T57" fmla="*/ 89 h 139"/>
                  <a:gd name="T58" fmla="*/ 49 w 114"/>
                  <a:gd name="T59" fmla="*/ 84 h 139"/>
                  <a:gd name="T60" fmla="*/ 58 w 114"/>
                  <a:gd name="T61" fmla="*/ 102 h 139"/>
                  <a:gd name="T62" fmla="*/ 58 w 114"/>
                  <a:gd name="T63" fmla="*/ 110 h 139"/>
                  <a:gd name="T64" fmla="*/ 49 w 114"/>
                  <a:gd name="T65" fmla="*/ 99 h 139"/>
                  <a:gd name="T66" fmla="*/ 48 w 114"/>
                  <a:gd name="T67" fmla="*/ 108 h 139"/>
                  <a:gd name="T68" fmla="*/ 38 w 114"/>
                  <a:gd name="T69" fmla="*/ 95 h 139"/>
                  <a:gd name="T70" fmla="*/ 34 w 114"/>
                  <a:gd name="T71" fmla="*/ 102 h 139"/>
                  <a:gd name="T72" fmla="*/ 31 w 114"/>
                  <a:gd name="T73" fmla="*/ 87 h 139"/>
                  <a:gd name="T74" fmla="*/ 20 w 114"/>
                  <a:gd name="T75" fmla="*/ 79 h 139"/>
                  <a:gd name="T76" fmla="*/ 24 w 114"/>
                  <a:gd name="T77" fmla="*/ 72 h 139"/>
                  <a:gd name="T78" fmla="*/ 33 w 114"/>
                  <a:gd name="T79" fmla="*/ 69 h 139"/>
                  <a:gd name="T80" fmla="*/ 51 w 114"/>
                  <a:gd name="T81" fmla="*/ 74 h 139"/>
                  <a:gd name="T82" fmla="*/ 55 w 114"/>
                  <a:gd name="T83" fmla="*/ 70 h 139"/>
                  <a:gd name="T84" fmla="*/ 43 w 114"/>
                  <a:gd name="T85" fmla="*/ 65 h 139"/>
                  <a:gd name="T86" fmla="*/ 19 w 114"/>
                  <a:gd name="T87" fmla="*/ 69 h 139"/>
                  <a:gd name="T88" fmla="*/ 0 w 114"/>
                  <a:gd name="T89" fmla="*/ 43 h 139"/>
                  <a:gd name="T90" fmla="*/ 68 w 114"/>
                  <a:gd name="T91" fmla="*/ 125 h 139"/>
                  <a:gd name="T92" fmla="*/ 114 w 114"/>
                  <a:gd name="T93" fmla="*/ 132 h 139"/>
                  <a:gd name="T94" fmla="*/ 111 w 114"/>
                  <a:gd name="T95" fmla="*/ 138 h 139"/>
                  <a:gd name="T96" fmla="*/ 90 w 114"/>
                  <a:gd name="T97" fmla="*/ 139 h 139"/>
                  <a:gd name="T98" fmla="*/ 65 w 114"/>
                  <a:gd name="T99" fmla="*/ 132 h 139"/>
                  <a:gd name="T100" fmla="*/ 68 w 114"/>
                  <a:gd name="T101" fmla="*/ 1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 h="139">
                    <a:moveTo>
                      <a:pt x="0" y="43"/>
                    </a:moveTo>
                    <a:lnTo>
                      <a:pt x="11" y="31"/>
                    </a:lnTo>
                    <a:lnTo>
                      <a:pt x="15" y="18"/>
                    </a:lnTo>
                    <a:lnTo>
                      <a:pt x="28" y="13"/>
                    </a:lnTo>
                    <a:lnTo>
                      <a:pt x="44" y="9"/>
                    </a:lnTo>
                    <a:lnTo>
                      <a:pt x="44" y="5"/>
                    </a:lnTo>
                    <a:lnTo>
                      <a:pt x="59" y="0"/>
                    </a:lnTo>
                    <a:lnTo>
                      <a:pt x="65" y="0"/>
                    </a:lnTo>
                    <a:lnTo>
                      <a:pt x="85" y="8"/>
                    </a:lnTo>
                    <a:lnTo>
                      <a:pt x="99" y="5"/>
                    </a:lnTo>
                    <a:lnTo>
                      <a:pt x="106" y="5"/>
                    </a:lnTo>
                    <a:lnTo>
                      <a:pt x="100" y="19"/>
                    </a:lnTo>
                    <a:lnTo>
                      <a:pt x="85" y="14"/>
                    </a:lnTo>
                    <a:lnTo>
                      <a:pt x="76" y="15"/>
                    </a:lnTo>
                    <a:lnTo>
                      <a:pt x="66" y="20"/>
                    </a:lnTo>
                    <a:lnTo>
                      <a:pt x="59" y="18"/>
                    </a:lnTo>
                    <a:lnTo>
                      <a:pt x="71" y="31"/>
                    </a:lnTo>
                    <a:lnTo>
                      <a:pt x="61" y="25"/>
                    </a:lnTo>
                    <a:lnTo>
                      <a:pt x="65" y="35"/>
                    </a:lnTo>
                    <a:lnTo>
                      <a:pt x="55" y="28"/>
                    </a:lnTo>
                    <a:lnTo>
                      <a:pt x="59" y="36"/>
                    </a:lnTo>
                    <a:lnTo>
                      <a:pt x="43" y="23"/>
                    </a:lnTo>
                    <a:lnTo>
                      <a:pt x="56" y="50"/>
                    </a:lnTo>
                    <a:lnTo>
                      <a:pt x="51" y="57"/>
                    </a:lnTo>
                    <a:lnTo>
                      <a:pt x="60" y="58"/>
                    </a:lnTo>
                    <a:lnTo>
                      <a:pt x="69" y="72"/>
                    </a:lnTo>
                    <a:lnTo>
                      <a:pt x="73" y="82"/>
                    </a:lnTo>
                    <a:lnTo>
                      <a:pt x="56" y="78"/>
                    </a:lnTo>
                    <a:lnTo>
                      <a:pt x="60" y="89"/>
                    </a:lnTo>
                    <a:lnTo>
                      <a:pt x="49" y="84"/>
                    </a:lnTo>
                    <a:lnTo>
                      <a:pt x="58" y="102"/>
                    </a:lnTo>
                    <a:lnTo>
                      <a:pt x="58" y="110"/>
                    </a:lnTo>
                    <a:lnTo>
                      <a:pt x="49" y="99"/>
                    </a:lnTo>
                    <a:lnTo>
                      <a:pt x="48" y="108"/>
                    </a:lnTo>
                    <a:lnTo>
                      <a:pt x="38" y="95"/>
                    </a:lnTo>
                    <a:lnTo>
                      <a:pt x="34" y="102"/>
                    </a:lnTo>
                    <a:lnTo>
                      <a:pt x="31" y="87"/>
                    </a:lnTo>
                    <a:lnTo>
                      <a:pt x="20" y="79"/>
                    </a:lnTo>
                    <a:lnTo>
                      <a:pt x="24" y="72"/>
                    </a:lnTo>
                    <a:lnTo>
                      <a:pt x="33" y="69"/>
                    </a:lnTo>
                    <a:lnTo>
                      <a:pt x="51" y="74"/>
                    </a:lnTo>
                    <a:lnTo>
                      <a:pt x="55" y="70"/>
                    </a:lnTo>
                    <a:lnTo>
                      <a:pt x="43" y="65"/>
                    </a:lnTo>
                    <a:lnTo>
                      <a:pt x="19" y="69"/>
                    </a:lnTo>
                    <a:lnTo>
                      <a:pt x="0" y="43"/>
                    </a:lnTo>
                    <a:close/>
                    <a:moveTo>
                      <a:pt x="68" y="125"/>
                    </a:moveTo>
                    <a:lnTo>
                      <a:pt x="114" y="132"/>
                    </a:lnTo>
                    <a:lnTo>
                      <a:pt x="111" y="138"/>
                    </a:lnTo>
                    <a:lnTo>
                      <a:pt x="90" y="139"/>
                    </a:lnTo>
                    <a:lnTo>
                      <a:pt x="65" y="132"/>
                    </a:lnTo>
                    <a:lnTo>
                      <a:pt x="68" y="12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65" name="Freeform 195"/>
              <p:cNvSpPr>
                <a:spLocks noEditPoints="1"/>
              </p:cNvSpPr>
              <p:nvPr/>
            </p:nvSpPr>
            <p:spPr bwMode="auto">
              <a:xfrm>
                <a:off x="5051" y="2411"/>
                <a:ext cx="850" cy="324"/>
              </a:xfrm>
              <a:custGeom>
                <a:avLst/>
                <a:gdLst>
                  <a:gd name="T0" fmla="*/ 324 w 850"/>
                  <a:gd name="T1" fmla="*/ 89 h 324"/>
                  <a:gd name="T2" fmla="*/ 366 w 850"/>
                  <a:gd name="T3" fmla="*/ 83 h 324"/>
                  <a:gd name="T4" fmla="*/ 386 w 850"/>
                  <a:gd name="T5" fmla="*/ 24 h 324"/>
                  <a:gd name="T6" fmla="*/ 428 w 850"/>
                  <a:gd name="T7" fmla="*/ 75 h 324"/>
                  <a:gd name="T8" fmla="*/ 420 w 850"/>
                  <a:gd name="T9" fmla="*/ 135 h 324"/>
                  <a:gd name="T10" fmla="*/ 367 w 850"/>
                  <a:gd name="T11" fmla="*/ 200 h 324"/>
                  <a:gd name="T12" fmla="*/ 286 w 850"/>
                  <a:gd name="T13" fmla="*/ 176 h 324"/>
                  <a:gd name="T14" fmla="*/ 276 w 850"/>
                  <a:gd name="T15" fmla="*/ 79 h 324"/>
                  <a:gd name="T16" fmla="*/ 71 w 850"/>
                  <a:gd name="T17" fmla="*/ 36 h 324"/>
                  <a:gd name="T18" fmla="*/ 198 w 850"/>
                  <a:gd name="T19" fmla="*/ 170 h 324"/>
                  <a:gd name="T20" fmla="*/ 106 w 850"/>
                  <a:gd name="T21" fmla="*/ 164 h 324"/>
                  <a:gd name="T22" fmla="*/ 55 w 850"/>
                  <a:gd name="T23" fmla="*/ 65 h 324"/>
                  <a:gd name="T24" fmla="*/ 0 w 850"/>
                  <a:gd name="T25" fmla="*/ 6 h 324"/>
                  <a:gd name="T26" fmla="*/ 727 w 850"/>
                  <a:gd name="T27" fmla="*/ 140 h 324"/>
                  <a:gd name="T28" fmla="*/ 733 w 850"/>
                  <a:gd name="T29" fmla="*/ 166 h 324"/>
                  <a:gd name="T30" fmla="*/ 782 w 850"/>
                  <a:gd name="T31" fmla="*/ 155 h 324"/>
                  <a:gd name="T32" fmla="*/ 830 w 850"/>
                  <a:gd name="T33" fmla="*/ 163 h 324"/>
                  <a:gd name="T34" fmla="*/ 841 w 850"/>
                  <a:gd name="T35" fmla="*/ 303 h 324"/>
                  <a:gd name="T36" fmla="*/ 805 w 850"/>
                  <a:gd name="T37" fmla="*/ 255 h 324"/>
                  <a:gd name="T38" fmla="*/ 709 w 850"/>
                  <a:gd name="T39" fmla="*/ 198 h 324"/>
                  <a:gd name="T40" fmla="*/ 721 w 850"/>
                  <a:gd name="T41" fmla="*/ 160 h 324"/>
                  <a:gd name="T42" fmla="*/ 694 w 850"/>
                  <a:gd name="T43" fmla="*/ 121 h 324"/>
                  <a:gd name="T44" fmla="*/ 563 w 850"/>
                  <a:gd name="T45" fmla="*/ 84 h 324"/>
                  <a:gd name="T46" fmla="*/ 465 w 850"/>
                  <a:gd name="T47" fmla="*/ 119 h 324"/>
                  <a:gd name="T48" fmla="*/ 525 w 850"/>
                  <a:gd name="T49" fmla="*/ 123 h 324"/>
                  <a:gd name="T50" fmla="*/ 490 w 850"/>
                  <a:gd name="T51" fmla="*/ 153 h 324"/>
                  <a:gd name="T52" fmla="*/ 525 w 850"/>
                  <a:gd name="T53" fmla="*/ 231 h 324"/>
                  <a:gd name="T54" fmla="*/ 483 w 850"/>
                  <a:gd name="T55" fmla="*/ 168 h 324"/>
                  <a:gd name="T56" fmla="*/ 469 w 850"/>
                  <a:gd name="T57" fmla="*/ 231 h 324"/>
                  <a:gd name="T58" fmla="*/ 455 w 850"/>
                  <a:gd name="T59" fmla="*/ 188 h 324"/>
                  <a:gd name="T60" fmla="*/ 459 w 850"/>
                  <a:gd name="T61" fmla="*/ 114 h 324"/>
                  <a:gd name="T62" fmla="*/ 537 w 850"/>
                  <a:gd name="T63" fmla="*/ 98 h 324"/>
                  <a:gd name="T64" fmla="*/ 292 w 850"/>
                  <a:gd name="T65" fmla="*/ 248 h 324"/>
                  <a:gd name="T66" fmla="*/ 342 w 850"/>
                  <a:gd name="T67" fmla="*/ 264 h 324"/>
                  <a:gd name="T68" fmla="*/ 366 w 850"/>
                  <a:gd name="T69" fmla="*/ 281 h 324"/>
                  <a:gd name="T70" fmla="*/ 231 w 850"/>
                  <a:gd name="T71" fmla="*/ 270 h 324"/>
                  <a:gd name="T72" fmla="*/ 195 w 850"/>
                  <a:gd name="T73" fmla="*/ 254 h 324"/>
                  <a:gd name="T74" fmla="*/ 622 w 850"/>
                  <a:gd name="T75" fmla="*/ 59 h 324"/>
                  <a:gd name="T76" fmla="*/ 600 w 850"/>
                  <a:gd name="T77" fmla="*/ 150 h 324"/>
                  <a:gd name="T78" fmla="*/ 610 w 850"/>
                  <a:gd name="T79" fmla="*/ 69 h 324"/>
                  <a:gd name="T80" fmla="*/ 638 w 850"/>
                  <a:gd name="T81" fmla="*/ 171 h 324"/>
                  <a:gd name="T82" fmla="*/ 662 w 850"/>
                  <a:gd name="T83" fmla="*/ 194 h 324"/>
                  <a:gd name="T84" fmla="*/ 613 w 850"/>
                  <a:gd name="T85" fmla="*/ 173 h 324"/>
                  <a:gd name="T86" fmla="*/ 524 w 850"/>
                  <a:gd name="T87" fmla="*/ 313 h 324"/>
                  <a:gd name="T88" fmla="*/ 463 w 850"/>
                  <a:gd name="T89" fmla="*/ 296 h 324"/>
                  <a:gd name="T90" fmla="*/ 510 w 850"/>
                  <a:gd name="T91" fmla="*/ 295 h 324"/>
                  <a:gd name="T92" fmla="*/ 433 w 850"/>
                  <a:gd name="T93" fmla="*/ 296 h 324"/>
                  <a:gd name="T94" fmla="*/ 238 w 850"/>
                  <a:gd name="T95" fmla="*/ 166 h 324"/>
                  <a:gd name="T96" fmla="*/ 235 w 850"/>
                  <a:gd name="T97" fmla="*/ 180 h 324"/>
                  <a:gd name="T98" fmla="*/ 582 w 850"/>
                  <a:gd name="T99" fmla="*/ 193 h 324"/>
                  <a:gd name="T100" fmla="*/ 597 w 850"/>
                  <a:gd name="T101" fmla="*/ 189 h 324"/>
                  <a:gd name="T102" fmla="*/ 443 w 850"/>
                  <a:gd name="T103" fmla="*/ 313 h 324"/>
                  <a:gd name="T104" fmla="*/ 222 w 850"/>
                  <a:gd name="T105" fmla="*/ 178 h 324"/>
                  <a:gd name="T106" fmla="*/ 222 w 850"/>
                  <a:gd name="T107" fmla="*/ 17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0" h="324">
                    <a:moveTo>
                      <a:pt x="276" y="79"/>
                    </a:moveTo>
                    <a:lnTo>
                      <a:pt x="294" y="96"/>
                    </a:lnTo>
                    <a:lnTo>
                      <a:pt x="324" y="89"/>
                    </a:lnTo>
                    <a:lnTo>
                      <a:pt x="332" y="81"/>
                    </a:lnTo>
                    <a:lnTo>
                      <a:pt x="350" y="89"/>
                    </a:lnTo>
                    <a:lnTo>
                      <a:pt x="366" y="83"/>
                    </a:lnTo>
                    <a:lnTo>
                      <a:pt x="376" y="53"/>
                    </a:lnTo>
                    <a:lnTo>
                      <a:pt x="384" y="50"/>
                    </a:lnTo>
                    <a:lnTo>
                      <a:pt x="386" y="24"/>
                    </a:lnTo>
                    <a:lnTo>
                      <a:pt x="413" y="24"/>
                    </a:lnTo>
                    <a:lnTo>
                      <a:pt x="420" y="29"/>
                    </a:lnTo>
                    <a:lnTo>
                      <a:pt x="428" y="75"/>
                    </a:lnTo>
                    <a:lnTo>
                      <a:pt x="448" y="94"/>
                    </a:lnTo>
                    <a:lnTo>
                      <a:pt x="428" y="94"/>
                    </a:lnTo>
                    <a:lnTo>
                      <a:pt x="420" y="135"/>
                    </a:lnTo>
                    <a:lnTo>
                      <a:pt x="404" y="139"/>
                    </a:lnTo>
                    <a:lnTo>
                      <a:pt x="392" y="196"/>
                    </a:lnTo>
                    <a:lnTo>
                      <a:pt x="367" y="200"/>
                    </a:lnTo>
                    <a:lnTo>
                      <a:pt x="316" y="188"/>
                    </a:lnTo>
                    <a:lnTo>
                      <a:pt x="307" y="179"/>
                    </a:lnTo>
                    <a:lnTo>
                      <a:pt x="286" y="176"/>
                    </a:lnTo>
                    <a:lnTo>
                      <a:pt x="263" y="120"/>
                    </a:lnTo>
                    <a:lnTo>
                      <a:pt x="262" y="89"/>
                    </a:lnTo>
                    <a:lnTo>
                      <a:pt x="276" y="79"/>
                    </a:lnTo>
                    <a:close/>
                    <a:moveTo>
                      <a:pt x="2" y="0"/>
                    </a:moveTo>
                    <a:lnTo>
                      <a:pt x="50" y="6"/>
                    </a:lnTo>
                    <a:lnTo>
                      <a:pt x="71" y="36"/>
                    </a:lnTo>
                    <a:lnTo>
                      <a:pt x="86" y="41"/>
                    </a:lnTo>
                    <a:lnTo>
                      <a:pt x="134" y="94"/>
                    </a:lnTo>
                    <a:lnTo>
                      <a:pt x="198" y="170"/>
                    </a:lnTo>
                    <a:lnTo>
                      <a:pt x="200" y="210"/>
                    </a:lnTo>
                    <a:lnTo>
                      <a:pt x="178" y="221"/>
                    </a:lnTo>
                    <a:lnTo>
                      <a:pt x="106" y="164"/>
                    </a:lnTo>
                    <a:lnTo>
                      <a:pt x="106" y="141"/>
                    </a:lnTo>
                    <a:lnTo>
                      <a:pt x="69" y="94"/>
                    </a:lnTo>
                    <a:lnTo>
                      <a:pt x="55" y="65"/>
                    </a:lnTo>
                    <a:lnTo>
                      <a:pt x="42" y="59"/>
                    </a:lnTo>
                    <a:lnTo>
                      <a:pt x="42" y="41"/>
                    </a:lnTo>
                    <a:lnTo>
                      <a:pt x="0" y="6"/>
                    </a:lnTo>
                    <a:lnTo>
                      <a:pt x="2" y="0"/>
                    </a:lnTo>
                    <a:close/>
                    <a:moveTo>
                      <a:pt x="723" y="129"/>
                    </a:moveTo>
                    <a:lnTo>
                      <a:pt x="727" y="140"/>
                    </a:lnTo>
                    <a:lnTo>
                      <a:pt x="724" y="155"/>
                    </a:lnTo>
                    <a:lnTo>
                      <a:pt x="729" y="171"/>
                    </a:lnTo>
                    <a:lnTo>
                      <a:pt x="733" y="166"/>
                    </a:lnTo>
                    <a:lnTo>
                      <a:pt x="747" y="184"/>
                    </a:lnTo>
                    <a:lnTo>
                      <a:pt x="767" y="159"/>
                    </a:lnTo>
                    <a:lnTo>
                      <a:pt x="782" y="155"/>
                    </a:lnTo>
                    <a:lnTo>
                      <a:pt x="780" y="151"/>
                    </a:lnTo>
                    <a:lnTo>
                      <a:pt x="793" y="143"/>
                    </a:lnTo>
                    <a:lnTo>
                      <a:pt x="830" y="163"/>
                    </a:lnTo>
                    <a:lnTo>
                      <a:pt x="840" y="163"/>
                    </a:lnTo>
                    <a:lnTo>
                      <a:pt x="850" y="168"/>
                    </a:lnTo>
                    <a:lnTo>
                      <a:pt x="841" y="303"/>
                    </a:lnTo>
                    <a:lnTo>
                      <a:pt x="822" y="283"/>
                    </a:lnTo>
                    <a:lnTo>
                      <a:pt x="780" y="288"/>
                    </a:lnTo>
                    <a:lnTo>
                      <a:pt x="805" y="255"/>
                    </a:lnTo>
                    <a:lnTo>
                      <a:pt x="792" y="226"/>
                    </a:lnTo>
                    <a:lnTo>
                      <a:pt x="753" y="208"/>
                    </a:lnTo>
                    <a:lnTo>
                      <a:pt x="709" y="198"/>
                    </a:lnTo>
                    <a:lnTo>
                      <a:pt x="697" y="198"/>
                    </a:lnTo>
                    <a:lnTo>
                      <a:pt x="683" y="170"/>
                    </a:lnTo>
                    <a:lnTo>
                      <a:pt x="721" y="160"/>
                    </a:lnTo>
                    <a:lnTo>
                      <a:pt x="692" y="161"/>
                    </a:lnTo>
                    <a:lnTo>
                      <a:pt x="657" y="131"/>
                    </a:lnTo>
                    <a:lnTo>
                      <a:pt x="694" y="121"/>
                    </a:lnTo>
                    <a:lnTo>
                      <a:pt x="723" y="129"/>
                    </a:lnTo>
                    <a:close/>
                    <a:moveTo>
                      <a:pt x="559" y="78"/>
                    </a:moveTo>
                    <a:lnTo>
                      <a:pt x="563" y="84"/>
                    </a:lnTo>
                    <a:lnTo>
                      <a:pt x="548" y="104"/>
                    </a:lnTo>
                    <a:lnTo>
                      <a:pt x="476" y="104"/>
                    </a:lnTo>
                    <a:lnTo>
                      <a:pt x="465" y="119"/>
                    </a:lnTo>
                    <a:lnTo>
                      <a:pt x="480" y="144"/>
                    </a:lnTo>
                    <a:lnTo>
                      <a:pt x="495" y="130"/>
                    </a:lnTo>
                    <a:lnTo>
                      <a:pt x="525" y="123"/>
                    </a:lnTo>
                    <a:lnTo>
                      <a:pt x="529" y="129"/>
                    </a:lnTo>
                    <a:lnTo>
                      <a:pt x="532" y="146"/>
                    </a:lnTo>
                    <a:lnTo>
                      <a:pt x="490" y="153"/>
                    </a:lnTo>
                    <a:lnTo>
                      <a:pt x="510" y="180"/>
                    </a:lnTo>
                    <a:lnTo>
                      <a:pt x="530" y="198"/>
                    </a:lnTo>
                    <a:lnTo>
                      <a:pt x="525" y="231"/>
                    </a:lnTo>
                    <a:lnTo>
                      <a:pt x="498" y="226"/>
                    </a:lnTo>
                    <a:lnTo>
                      <a:pt x="480" y="186"/>
                    </a:lnTo>
                    <a:lnTo>
                      <a:pt x="483" y="168"/>
                    </a:lnTo>
                    <a:lnTo>
                      <a:pt x="469" y="175"/>
                    </a:lnTo>
                    <a:lnTo>
                      <a:pt x="473" y="181"/>
                    </a:lnTo>
                    <a:lnTo>
                      <a:pt x="469" y="231"/>
                    </a:lnTo>
                    <a:lnTo>
                      <a:pt x="456" y="233"/>
                    </a:lnTo>
                    <a:lnTo>
                      <a:pt x="450" y="228"/>
                    </a:lnTo>
                    <a:lnTo>
                      <a:pt x="455" y="188"/>
                    </a:lnTo>
                    <a:lnTo>
                      <a:pt x="444" y="188"/>
                    </a:lnTo>
                    <a:lnTo>
                      <a:pt x="443" y="169"/>
                    </a:lnTo>
                    <a:lnTo>
                      <a:pt x="459" y="114"/>
                    </a:lnTo>
                    <a:lnTo>
                      <a:pt x="465" y="100"/>
                    </a:lnTo>
                    <a:lnTo>
                      <a:pt x="481" y="86"/>
                    </a:lnTo>
                    <a:lnTo>
                      <a:pt x="537" y="98"/>
                    </a:lnTo>
                    <a:lnTo>
                      <a:pt x="559" y="78"/>
                    </a:lnTo>
                    <a:close/>
                    <a:moveTo>
                      <a:pt x="221" y="236"/>
                    </a:moveTo>
                    <a:lnTo>
                      <a:pt x="292" y="248"/>
                    </a:lnTo>
                    <a:lnTo>
                      <a:pt x="306" y="241"/>
                    </a:lnTo>
                    <a:lnTo>
                      <a:pt x="335" y="253"/>
                    </a:lnTo>
                    <a:lnTo>
                      <a:pt x="342" y="264"/>
                    </a:lnTo>
                    <a:lnTo>
                      <a:pt x="371" y="269"/>
                    </a:lnTo>
                    <a:lnTo>
                      <a:pt x="372" y="275"/>
                    </a:lnTo>
                    <a:lnTo>
                      <a:pt x="366" y="281"/>
                    </a:lnTo>
                    <a:lnTo>
                      <a:pt x="331" y="286"/>
                    </a:lnTo>
                    <a:lnTo>
                      <a:pt x="287" y="270"/>
                    </a:lnTo>
                    <a:lnTo>
                      <a:pt x="231" y="270"/>
                    </a:lnTo>
                    <a:lnTo>
                      <a:pt x="223" y="259"/>
                    </a:lnTo>
                    <a:lnTo>
                      <a:pt x="201" y="255"/>
                    </a:lnTo>
                    <a:lnTo>
                      <a:pt x="195" y="254"/>
                    </a:lnTo>
                    <a:lnTo>
                      <a:pt x="215" y="236"/>
                    </a:lnTo>
                    <a:lnTo>
                      <a:pt x="221" y="236"/>
                    </a:lnTo>
                    <a:close/>
                    <a:moveTo>
                      <a:pt x="622" y="59"/>
                    </a:moveTo>
                    <a:lnTo>
                      <a:pt x="625" y="109"/>
                    </a:lnTo>
                    <a:lnTo>
                      <a:pt x="615" y="149"/>
                    </a:lnTo>
                    <a:lnTo>
                      <a:pt x="600" y="150"/>
                    </a:lnTo>
                    <a:lnTo>
                      <a:pt x="595" y="129"/>
                    </a:lnTo>
                    <a:lnTo>
                      <a:pt x="599" y="98"/>
                    </a:lnTo>
                    <a:lnTo>
                      <a:pt x="610" y="69"/>
                    </a:lnTo>
                    <a:lnTo>
                      <a:pt x="622" y="59"/>
                    </a:lnTo>
                    <a:close/>
                    <a:moveTo>
                      <a:pt x="613" y="173"/>
                    </a:moveTo>
                    <a:lnTo>
                      <a:pt x="638" y="171"/>
                    </a:lnTo>
                    <a:lnTo>
                      <a:pt x="658" y="178"/>
                    </a:lnTo>
                    <a:lnTo>
                      <a:pt x="664" y="189"/>
                    </a:lnTo>
                    <a:lnTo>
                      <a:pt x="662" y="194"/>
                    </a:lnTo>
                    <a:lnTo>
                      <a:pt x="637" y="185"/>
                    </a:lnTo>
                    <a:lnTo>
                      <a:pt x="608" y="191"/>
                    </a:lnTo>
                    <a:lnTo>
                      <a:pt x="613" y="173"/>
                    </a:lnTo>
                    <a:close/>
                    <a:moveTo>
                      <a:pt x="553" y="306"/>
                    </a:moveTo>
                    <a:lnTo>
                      <a:pt x="525" y="318"/>
                    </a:lnTo>
                    <a:lnTo>
                      <a:pt x="524" y="313"/>
                    </a:lnTo>
                    <a:lnTo>
                      <a:pt x="552" y="299"/>
                    </a:lnTo>
                    <a:lnTo>
                      <a:pt x="553" y="306"/>
                    </a:lnTo>
                    <a:close/>
                    <a:moveTo>
                      <a:pt x="463" y="296"/>
                    </a:moveTo>
                    <a:lnTo>
                      <a:pt x="469" y="290"/>
                    </a:lnTo>
                    <a:lnTo>
                      <a:pt x="509" y="290"/>
                    </a:lnTo>
                    <a:lnTo>
                      <a:pt x="510" y="295"/>
                    </a:lnTo>
                    <a:lnTo>
                      <a:pt x="463" y="296"/>
                    </a:lnTo>
                    <a:close/>
                    <a:moveTo>
                      <a:pt x="397" y="290"/>
                    </a:moveTo>
                    <a:lnTo>
                      <a:pt x="433" y="296"/>
                    </a:lnTo>
                    <a:lnTo>
                      <a:pt x="399" y="303"/>
                    </a:lnTo>
                    <a:lnTo>
                      <a:pt x="397" y="290"/>
                    </a:lnTo>
                    <a:close/>
                    <a:moveTo>
                      <a:pt x="238" y="166"/>
                    </a:moveTo>
                    <a:lnTo>
                      <a:pt x="247" y="168"/>
                    </a:lnTo>
                    <a:lnTo>
                      <a:pt x="248" y="181"/>
                    </a:lnTo>
                    <a:lnTo>
                      <a:pt x="235" y="180"/>
                    </a:lnTo>
                    <a:lnTo>
                      <a:pt x="238" y="166"/>
                    </a:lnTo>
                    <a:close/>
                    <a:moveTo>
                      <a:pt x="597" y="189"/>
                    </a:moveTo>
                    <a:lnTo>
                      <a:pt x="582" y="193"/>
                    </a:lnTo>
                    <a:lnTo>
                      <a:pt x="575" y="179"/>
                    </a:lnTo>
                    <a:lnTo>
                      <a:pt x="593" y="179"/>
                    </a:lnTo>
                    <a:lnTo>
                      <a:pt x="597" y="189"/>
                    </a:lnTo>
                    <a:close/>
                    <a:moveTo>
                      <a:pt x="465" y="324"/>
                    </a:moveTo>
                    <a:lnTo>
                      <a:pt x="444" y="318"/>
                    </a:lnTo>
                    <a:lnTo>
                      <a:pt x="443" y="313"/>
                    </a:lnTo>
                    <a:lnTo>
                      <a:pt x="464" y="319"/>
                    </a:lnTo>
                    <a:lnTo>
                      <a:pt x="465" y="324"/>
                    </a:lnTo>
                    <a:close/>
                    <a:moveTo>
                      <a:pt x="222" y="178"/>
                    </a:moveTo>
                    <a:lnTo>
                      <a:pt x="191" y="155"/>
                    </a:lnTo>
                    <a:lnTo>
                      <a:pt x="207" y="143"/>
                    </a:lnTo>
                    <a:lnTo>
                      <a:pt x="222" y="17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66" name="Freeform 196"/>
              <p:cNvSpPr>
                <a:spLocks noEditPoints="1"/>
              </p:cNvSpPr>
              <p:nvPr/>
            </p:nvSpPr>
            <p:spPr bwMode="auto">
              <a:xfrm>
                <a:off x="3433" y="1554"/>
                <a:ext cx="198" cy="213"/>
              </a:xfrm>
              <a:custGeom>
                <a:avLst/>
                <a:gdLst>
                  <a:gd name="T0" fmla="*/ 111 w 198"/>
                  <a:gd name="T1" fmla="*/ 13 h 213"/>
                  <a:gd name="T2" fmla="*/ 104 w 198"/>
                  <a:gd name="T3" fmla="*/ 27 h 213"/>
                  <a:gd name="T4" fmla="*/ 96 w 198"/>
                  <a:gd name="T5" fmla="*/ 27 h 213"/>
                  <a:gd name="T6" fmla="*/ 89 w 198"/>
                  <a:gd name="T7" fmla="*/ 44 h 213"/>
                  <a:gd name="T8" fmla="*/ 115 w 198"/>
                  <a:gd name="T9" fmla="*/ 89 h 213"/>
                  <a:gd name="T10" fmla="*/ 154 w 198"/>
                  <a:gd name="T11" fmla="*/ 108 h 213"/>
                  <a:gd name="T12" fmla="*/ 161 w 198"/>
                  <a:gd name="T13" fmla="*/ 114 h 213"/>
                  <a:gd name="T14" fmla="*/ 169 w 198"/>
                  <a:gd name="T15" fmla="*/ 114 h 213"/>
                  <a:gd name="T16" fmla="*/ 198 w 198"/>
                  <a:gd name="T17" fmla="*/ 138 h 213"/>
                  <a:gd name="T18" fmla="*/ 194 w 198"/>
                  <a:gd name="T19" fmla="*/ 145 h 213"/>
                  <a:gd name="T20" fmla="*/ 185 w 198"/>
                  <a:gd name="T21" fmla="*/ 139 h 213"/>
                  <a:gd name="T22" fmla="*/ 170 w 198"/>
                  <a:gd name="T23" fmla="*/ 145 h 213"/>
                  <a:gd name="T24" fmla="*/ 178 w 198"/>
                  <a:gd name="T25" fmla="*/ 164 h 213"/>
                  <a:gd name="T26" fmla="*/ 163 w 198"/>
                  <a:gd name="T27" fmla="*/ 182 h 213"/>
                  <a:gd name="T28" fmla="*/ 153 w 198"/>
                  <a:gd name="T29" fmla="*/ 186 h 213"/>
                  <a:gd name="T30" fmla="*/ 148 w 198"/>
                  <a:gd name="T31" fmla="*/ 144 h 213"/>
                  <a:gd name="T32" fmla="*/ 140 w 198"/>
                  <a:gd name="T33" fmla="*/ 138 h 213"/>
                  <a:gd name="T34" fmla="*/ 94 w 198"/>
                  <a:gd name="T35" fmla="*/ 113 h 213"/>
                  <a:gd name="T36" fmla="*/ 54 w 198"/>
                  <a:gd name="T37" fmla="*/ 70 h 213"/>
                  <a:gd name="T38" fmla="*/ 39 w 198"/>
                  <a:gd name="T39" fmla="*/ 64 h 213"/>
                  <a:gd name="T40" fmla="*/ 24 w 198"/>
                  <a:gd name="T41" fmla="*/ 70 h 213"/>
                  <a:gd name="T42" fmla="*/ 8 w 198"/>
                  <a:gd name="T43" fmla="*/ 70 h 213"/>
                  <a:gd name="T44" fmla="*/ 0 w 198"/>
                  <a:gd name="T45" fmla="*/ 45 h 213"/>
                  <a:gd name="T46" fmla="*/ 7 w 198"/>
                  <a:gd name="T47" fmla="*/ 27 h 213"/>
                  <a:gd name="T48" fmla="*/ 7 w 198"/>
                  <a:gd name="T49" fmla="*/ 22 h 213"/>
                  <a:gd name="T50" fmla="*/ 22 w 198"/>
                  <a:gd name="T51" fmla="*/ 22 h 213"/>
                  <a:gd name="T52" fmla="*/ 22 w 198"/>
                  <a:gd name="T53" fmla="*/ 15 h 213"/>
                  <a:gd name="T54" fmla="*/ 30 w 198"/>
                  <a:gd name="T55" fmla="*/ 22 h 213"/>
                  <a:gd name="T56" fmla="*/ 41 w 198"/>
                  <a:gd name="T57" fmla="*/ 14 h 213"/>
                  <a:gd name="T58" fmla="*/ 52 w 198"/>
                  <a:gd name="T59" fmla="*/ 15 h 213"/>
                  <a:gd name="T60" fmla="*/ 52 w 198"/>
                  <a:gd name="T61" fmla="*/ 0 h 213"/>
                  <a:gd name="T62" fmla="*/ 82 w 198"/>
                  <a:gd name="T63" fmla="*/ 3 h 213"/>
                  <a:gd name="T64" fmla="*/ 95 w 198"/>
                  <a:gd name="T65" fmla="*/ 8 h 213"/>
                  <a:gd name="T66" fmla="*/ 112 w 198"/>
                  <a:gd name="T67" fmla="*/ 9 h 213"/>
                  <a:gd name="T68" fmla="*/ 111 w 198"/>
                  <a:gd name="T69" fmla="*/ 13 h 213"/>
                  <a:gd name="T70" fmla="*/ 101 w 198"/>
                  <a:gd name="T71" fmla="*/ 181 h 213"/>
                  <a:gd name="T72" fmla="*/ 149 w 198"/>
                  <a:gd name="T73" fmla="*/ 179 h 213"/>
                  <a:gd name="T74" fmla="*/ 146 w 198"/>
                  <a:gd name="T75" fmla="*/ 204 h 213"/>
                  <a:gd name="T76" fmla="*/ 141 w 198"/>
                  <a:gd name="T77" fmla="*/ 213 h 213"/>
                  <a:gd name="T78" fmla="*/ 96 w 198"/>
                  <a:gd name="T79" fmla="*/ 191 h 213"/>
                  <a:gd name="T80" fmla="*/ 101 w 198"/>
                  <a:gd name="T81" fmla="*/ 181 h 213"/>
                  <a:gd name="T82" fmla="*/ 46 w 198"/>
                  <a:gd name="T83" fmla="*/ 162 h 213"/>
                  <a:gd name="T84" fmla="*/ 25 w 198"/>
                  <a:gd name="T85" fmla="*/ 164 h 213"/>
                  <a:gd name="T86" fmla="*/ 21 w 198"/>
                  <a:gd name="T87" fmla="*/ 120 h 213"/>
                  <a:gd name="T88" fmla="*/ 42 w 198"/>
                  <a:gd name="T89" fmla="*/ 118 h 213"/>
                  <a:gd name="T90" fmla="*/ 47 w 198"/>
                  <a:gd name="T91" fmla="*/ 139 h 213"/>
                  <a:gd name="T92" fmla="*/ 46 w 198"/>
                  <a:gd name="T93" fmla="*/ 16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3">
                    <a:moveTo>
                      <a:pt x="111" y="13"/>
                    </a:moveTo>
                    <a:lnTo>
                      <a:pt x="104" y="27"/>
                    </a:lnTo>
                    <a:lnTo>
                      <a:pt x="96" y="27"/>
                    </a:lnTo>
                    <a:lnTo>
                      <a:pt x="89" y="44"/>
                    </a:lnTo>
                    <a:lnTo>
                      <a:pt x="115" y="89"/>
                    </a:lnTo>
                    <a:lnTo>
                      <a:pt x="154" y="108"/>
                    </a:lnTo>
                    <a:lnTo>
                      <a:pt x="161" y="114"/>
                    </a:lnTo>
                    <a:lnTo>
                      <a:pt x="169" y="114"/>
                    </a:lnTo>
                    <a:lnTo>
                      <a:pt x="198" y="138"/>
                    </a:lnTo>
                    <a:lnTo>
                      <a:pt x="194" y="145"/>
                    </a:lnTo>
                    <a:lnTo>
                      <a:pt x="185" y="139"/>
                    </a:lnTo>
                    <a:lnTo>
                      <a:pt x="170" y="145"/>
                    </a:lnTo>
                    <a:lnTo>
                      <a:pt x="178" y="164"/>
                    </a:lnTo>
                    <a:lnTo>
                      <a:pt x="163" y="182"/>
                    </a:lnTo>
                    <a:lnTo>
                      <a:pt x="153" y="186"/>
                    </a:lnTo>
                    <a:lnTo>
                      <a:pt x="148" y="144"/>
                    </a:lnTo>
                    <a:lnTo>
                      <a:pt x="140" y="138"/>
                    </a:lnTo>
                    <a:lnTo>
                      <a:pt x="94" y="113"/>
                    </a:lnTo>
                    <a:lnTo>
                      <a:pt x="54" y="70"/>
                    </a:lnTo>
                    <a:lnTo>
                      <a:pt x="39" y="64"/>
                    </a:lnTo>
                    <a:lnTo>
                      <a:pt x="24" y="70"/>
                    </a:lnTo>
                    <a:lnTo>
                      <a:pt x="8" y="70"/>
                    </a:lnTo>
                    <a:lnTo>
                      <a:pt x="0" y="45"/>
                    </a:lnTo>
                    <a:lnTo>
                      <a:pt x="7" y="27"/>
                    </a:lnTo>
                    <a:lnTo>
                      <a:pt x="7" y="22"/>
                    </a:lnTo>
                    <a:lnTo>
                      <a:pt x="22" y="22"/>
                    </a:lnTo>
                    <a:lnTo>
                      <a:pt x="22" y="15"/>
                    </a:lnTo>
                    <a:lnTo>
                      <a:pt x="30" y="22"/>
                    </a:lnTo>
                    <a:lnTo>
                      <a:pt x="41" y="14"/>
                    </a:lnTo>
                    <a:lnTo>
                      <a:pt x="52" y="15"/>
                    </a:lnTo>
                    <a:lnTo>
                      <a:pt x="52" y="0"/>
                    </a:lnTo>
                    <a:lnTo>
                      <a:pt x="82" y="3"/>
                    </a:lnTo>
                    <a:lnTo>
                      <a:pt x="95" y="8"/>
                    </a:lnTo>
                    <a:lnTo>
                      <a:pt x="112" y="9"/>
                    </a:lnTo>
                    <a:lnTo>
                      <a:pt x="111" y="13"/>
                    </a:lnTo>
                    <a:close/>
                    <a:moveTo>
                      <a:pt x="101" y="181"/>
                    </a:moveTo>
                    <a:lnTo>
                      <a:pt x="149" y="179"/>
                    </a:lnTo>
                    <a:lnTo>
                      <a:pt x="146" y="204"/>
                    </a:lnTo>
                    <a:lnTo>
                      <a:pt x="141" y="213"/>
                    </a:lnTo>
                    <a:lnTo>
                      <a:pt x="96" y="191"/>
                    </a:lnTo>
                    <a:lnTo>
                      <a:pt x="101" y="181"/>
                    </a:lnTo>
                    <a:close/>
                    <a:moveTo>
                      <a:pt x="46" y="162"/>
                    </a:moveTo>
                    <a:lnTo>
                      <a:pt x="25" y="164"/>
                    </a:lnTo>
                    <a:lnTo>
                      <a:pt x="21" y="120"/>
                    </a:lnTo>
                    <a:lnTo>
                      <a:pt x="42" y="118"/>
                    </a:lnTo>
                    <a:lnTo>
                      <a:pt x="47" y="139"/>
                    </a:lnTo>
                    <a:lnTo>
                      <a:pt x="46" y="16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67" name="Freeform 197"/>
              <p:cNvSpPr>
                <a:spLocks noEditPoints="1"/>
              </p:cNvSpPr>
              <p:nvPr/>
            </p:nvSpPr>
            <p:spPr bwMode="auto">
              <a:xfrm>
                <a:off x="5568" y="1584"/>
                <a:ext cx="174" cy="299"/>
              </a:xfrm>
              <a:custGeom>
                <a:avLst/>
                <a:gdLst>
                  <a:gd name="T0" fmla="*/ 155 w 174"/>
                  <a:gd name="T1" fmla="*/ 120 h 299"/>
                  <a:gd name="T2" fmla="*/ 152 w 174"/>
                  <a:gd name="T3" fmla="*/ 149 h 299"/>
                  <a:gd name="T4" fmla="*/ 174 w 174"/>
                  <a:gd name="T5" fmla="*/ 211 h 299"/>
                  <a:gd name="T6" fmla="*/ 149 w 174"/>
                  <a:gd name="T7" fmla="*/ 223 h 299"/>
                  <a:gd name="T8" fmla="*/ 114 w 174"/>
                  <a:gd name="T9" fmla="*/ 218 h 299"/>
                  <a:gd name="T10" fmla="*/ 112 w 174"/>
                  <a:gd name="T11" fmla="*/ 252 h 299"/>
                  <a:gd name="T12" fmla="*/ 90 w 174"/>
                  <a:gd name="T13" fmla="*/ 232 h 299"/>
                  <a:gd name="T14" fmla="*/ 70 w 174"/>
                  <a:gd name="T15" fmla="*/ 224 h 299"/>
                  <a:gd name="T16" fmla="*/ 43 w 174"/>
                  <a:gd name="T17" fmla="*/ 242 h 299"/>
                  <a:gd name="T18" fmla="*/ 21 w 174"/>
                  <a:gd name="T19" fmla="*/ 237 h 299"/>
                  <a:gd name="T20" fmla="*/ 25 w 174"/>
                  <a:gd name="T21" fmla="*/ 228 h 299"/>
                  <a:gd name="T22" fmla="*/ 65 w 174"/>
                  <a:gd name="T23" fmla="*/ 203 h 299"/>
                  <a:gd name="T24" fmla="*/ 96 w 174"/>
                  <a:gd name="T25" fmla="*/ 189 h 299"/>
                  <a:gd name="T26" fmla="*/ 105 w 174"/>
                  <a:gd name="T27" fmla="*/ 181 h 299"/>
                  <a:gd name="T28" fmla="*/ 125 w 174"/>
                  <a:gd name="T29" fmla="*/ 130 h 299"/>
                  <a:gd name="T30" fmla="*/ 112 w 174"/>
                  <a:gd name="T31" fmla="*/ 82 h 299"/>
                  <a:gd name="T32" fmla="*/ 78 w 174"/>
                  <a:gd name="T33" fmla="*/ 2 h 299"/>
                  <a:gd name="T34" fmla="*/ 151 w 174"/>
                  <a:gd name="T35" fmla="*/ 22 h 299"/>
                  <a:gd name="T36" fmla="*/ 146 w 174"/>
                  <a:gd name="T37" fmla="*/ 52 h 299"/>
                  <a:gd name="T38" fmla="*/ 96 w 174"/>
                  <a:gd name="T39" fmla="*/ 62 h 299"/>
                  <a:gd name="T40" fmla="*/ 81 w 174"/>
                  <a:gd name="T41" fmla="*/ 63 h 299"/>
                  <a:gd name="T42" fmla="*/ 91 w 174"/>
                  <a:gd name="T43" fmla="*/ 37 h 299"/>
                  <a:gd name="T44" fmla="*/ 67 w 174"/>
                  <a:gd name="T45" fmla="*/ 0 h 299"/>
                  <a:gd name="T46" fmla="*/ 23 w 174"/>
                  <a:gd name="T47" fmla="*/ 239 h 299"/>
                  <a:gd name="T48" fmla="*/ 50 w 174"/>
                  <a:gd name="T49" fmla="*/ 261 h 299"/>
                  <a:gd name="T50" fmla="*/ 45 w 174"/>
                  <a:gd name="T51" fmla="*/ 299 h 299"/>
                  <a:gd name="T52" fmla="*/ 16 w 174"/>
                  <a:gd name="T53" fmla="*/ 278 h 299"/>
                  <a:gd name="T54" fmla="*/ 12 w 174"/>
                  <a:gd name="T55" fmla="*/ 264 h 299"/>
                  <a:gd name="T56" fmla="*/ 16 w 174"/>
                  <a:gd name="T57" fmla="*/ 238 h 299"/>
                  <a:gd name="T58" fmla="*/ 51 w 174"/>
                  <a:gd name="T59" fmla="*/ 248 h 299"/>
                  <a:gd name="T60" fmla="*/ 55 w 174"/>
                  <a:gd name="T61" fmla="*/ 234 h 299"/>
                  <a:gd name="T62" fmla="*/ 67 w 174"/>
                  <a:gd name="T63" fmla="*/ 231 h 299"/>
                  <a:gd name="T64" fmla="*/ 83 w 174"/>
                  <a:gd name="T65" fmla="*/ 232 h 299"/>
                  <a:gd name="T66" fmla="*/ 85 w 174"/>
                  <a:gd name="T67" fmla="*/ 253 h 299"/>
                  <a:gd name="T68" fmla="*/ 70 w 174"/>
                  <a:gd name="T69" fmla="*/ 26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299">
                    <a:moveTo>
                      <a:pt x="112" y="82"/>
                    </a:moveTo>
                    <a:lnTo>
                      <a:pt x="155" y="120"/>
                    </a:lnTo>
                    <a:lnTo>
                      <a:pt x="159" y="146"/>
                    </a:lnTo>
                    <a:lnTo>
                      <a:pt x="152" y="149"/>
                    </a:lnTo>
                    <a:lnTo>
                      <a:pt x="164" y="173"/>
                    </a:lnTo>
                    <a:lnTo>
                      <a:pt x="174" y="211"/>
                    </a:lnTo>
                    <a:lnTo>
                      <a:pt x="167" y="217"/>
                    </a:lnTo>
                    <a:lnTo>
                      <a:pt x="149" y="223"/>
                    </a:lnTo>
                    <a:lnTo>
                      <a:pt x="136" y="224"/>
                    </a:lnTo>
                    <a:lnTo>
                      <a:pt x="114" y="218"/>
                    </a:lnTo>
                    <a:lnTo>
                      <a:pt x="125" y="234"/>
                    </a:lnTo>
                    <a:lnTo>
                      <a:pt x="112" y="252"/>
                    </a:lnTo>
                    <a:lnTo>
                      <a:pt x="93" y="239"/>
                    </a:lnTo>
                    <a:lnTo>
                      <a:pt x="90" y="232"/>
                    </a:lnTo>
                    <a:lnTo>
                      <a:pt x="93" y="223"/>
                    </a:lnTo>
                    <a:lnTo>
                      <a:pt x="70" y="224"/>
                    </a:lnTo>
                    <a:lnTo>
                      <a:pt x="46" y="234"/>
                    </a:lnTo>
                    <a:lnTo>
                      <a:pt x="43" y="242"/>
                    </a:lnTo>
                    <a:lnTo>
                      <a:pt x="33" y="234"/>
                    </a:lnTo>
                    <a:lnTo>
                      <a:pt x="21" y="237"/>
                    </a:lnTo>
                    <a:lnTo>
                      <a:pt x="17" y="227"/>
                    </a:lnTo>
                    <a:lnTo>
                      <a:pt x="25" y="228"/>
                    </a:lnTo>
                    <a:lnTo>
                      <a:pt x="37" y="206"/>
                    </a:lnTo>
                    <a:lnTo>
                      <a:pt x="65" y="203"/>
                    </a:lnTo>
                    <a:lnTo>
                      <a:pt x="80" y="198"/>
                    </a:lnTo>
                    <a:lnTo>
                      <a:pt x="96" y="189"/>
                    </a:lnTo>
                    <a:lnTo>
                      <a:pt x="90" y="161"/>
                    </a:lnTo>
                    <a:lnTo>
                      <a:pt x="105" y="181"/>
                    </a:lnTo>
                    <a:lnTo>
                      <a:pt x="120" y="161"/>
                    </a:lnTo>
                    <a:lnTo>
                      <a:pt x="125" y="130"/>
                    </a:lnTo>
                    <a:lnTo>
                      <a:pt x="105" y="98"/>
                    </a:lnTo>
                    <a:lnTo>
                      <a:pt x="112" y="82"/>
                    </a:lnTo>
                    <a:close/>
                    <a:moveTo>
                      <a:pt x="67" y="0"/>
                    </a:moveTo>
                    <a:lnTo>
                      <a:pt x="78" y="2"/>
                    </a:lnTo>
                    <a:lnTo>
                      <a:pt x="124" y="28"/>
                    </a:lnTo>
                    <a:lnTo>
                      <a:pt x="151" y="22"/>
                    </a:lnTo>
                    <a:lnTo>
                      <a:pt x="170" y="52"/>
                    </a:lnTo>
                    <a:lnTo>
                      <a:pt x="146" y="52"/>
                    </a:lnTo>
                    <a:lnTo>
                      <a:pt x="145" y="73"/>
                    </a:lnTo>
                    <a:lnTo>
                      <a:pt x="96" y="62"/>
                    </a:lnTo>
                    <a:lnTo>
                      <a:pt x="98" y="83"/>
                    </a:lnTo>
                    <a:lnTo>
                      <a:pt x="81" y="63"/>
                    </a:lnTo>
                    <a:lnTo>
                      <a:pt x="78" y="45"/>
                    </a:lnTo>
                    <a:lnTo>
                      <a:pt x="91" y="37"/>
                    </a:lnTo>
                    <a:lnTo>
                      <a:pt x="82" y="17"/>
                    </a:lnTo>
                    <a:lnTo>
                      <a:pt x="67" y="0"/>
                    </a:lnTo>
                    <a:close/>
                    <a:moveTo>
                      <a:pt x="16" y="238"/>
                    </a:moveTo>
                    <a:lnTo>
                      <a:pt x="23" y="239"/>
                    </a:lnTo>
                    <a:lnTo>
                      <a:pt x="38" y="246"/>
                    </a:lnTo>
                    <a:lnTo>
                      <a:pt x="50" y="261"/>
                    </a:lnTo>
                    <a:lnTo>
                      <a:pt x="51" y="292"/>
                    </a:lnTo>
                    <a:lnTo>
                      <a:pt x="45" y="299"/>
                    </a:lnTo>
                    <a:lnTo>
                      <a:pt x="20" y="289"/>
                    </a:lnTo>
                    <a:lnTo>
                      <a:pt x="16" y="278"/>
                    </a:lnTo>
                    <a:lnTo>
                      <a:pt x="21" y="263"/>
                    </a:lnTo>
                    <a:lnTo>
                      <a:pt x="12" y="264"/>
                    </a:lnTo>
                    <a:lnTo>
                      <a:pt x="0" y="252"/>
                    </a:lnTo>
                    <a:lnTo>
                      <a:pt x="16" y="238"/>
                    </a:lnTo>
                    <a:close/>
                    <a:moveTo>
                      <a:pt x="58" y="262"/>
                    </a:moveTo>
                    <a:lnTo>
                      <a:pt x="51" y="248"/>
                    </a:lnTo>
                    <a:lnTo>
                      <a:pt x="47" y="249"/>
                    </a:lnTo>
                    <a:lnTo>
                      <a:pt x="55" y="234"/>
                    </a:lnTo>
                    <a:lnTo>
                      <a:pt x="67" y="237"/>
                    </a:lnTo>
                    <a:lnTo>
                      <a:pt x="67" y="231"/>
                    </a:lnTo>
                    <a:lnTo>
                      <a:pt x="73" y="228"/>
                    </a:lnTo>
                    <a:lnTo>
                      <a:pt x="83" y="232"/>
                    </a:lnTo>
                    <a:lnTo>
                      <a:pt x="90" y="241"/>
                    </a:lnTo>
                    <a:lnTo>
                      <a:pt x="85" y="253"/>
                    </a:lnTo>
                    <a:lnTo>
                      <a:pt x="71" y="252"/>
                    </a:lnTo>
                    <a:lnTo>
                      <a:pt x="70" y="266"/>
                    </a:lnTo>
                    <a:lnTo>
                      <a:pt x="58" y="26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68" name="Freeform 198"/>
              <p:cNvSpPr>
                <a:spLocks noEditPoints="1"/>
              </p:cNvSpPr>
              <p:nvPr/>
            </p:nvSpPr>
            <p:spPr bwMode="auto">
              <a:xfrm>
                <a:off x="5148" y="2377"/>
                <a:ext cx="358" cy="130"/>
              </a:xfrm>
              <a:custGeom>
                <a:avLst/>
                <a:gdLst>
                  <a:gd name="T0" fmla="*/ 170 w 358"/>
                  <a:gd name="T1" fmla="*/ 109 h 130"/>
                  <a:gd name="T2" fmla="*/ 178 w 358"/>
                  <a:gd name="T3" fmla="*/ 107 h 130"/>
                  <a:gd name="T4" fmla="*/ 203 w 358"/>
                  <a:gd name="T5" fmla="*/ 119 h 130"/>
                  <a:gd name="T6" fmla="*/ 210 w 358"/>
                  <a:gd name="T7" fmla="*/ 93 h 130"/>
                  <a:gd name="T8" fmla="*/ 239 w 358"/>
                  <a:gd name="T9" fmla="*/ 83 h 130"/>
                  <a:gd name="T10" fmla="*/ 248 w 358"/>
                  <a:gd name="T11" fmla="*/ 67 h 130"/>
                  <a:gd name="T12" fmla="*/ 258 w 358"/>
                  <a:gd name="T13" fmla="*/ 53 h 130"/>
                  <a:gd name="T14" fmla="*/ 270 w 358"/>
                  <a:gd name="T15" fmla="*/ 65 h 130"/>
                  <a:gd name="T16" fmla="*/ 282 w 358"/>
                  <a:gd name="T17" fmla="*/ 58 h 130"/>
                  <a:gd name="T18" fmla="*/ 277 w 358"/>
                  <a:gd name="T19" fmla="*/ 44 h 130"/>
                  <a:gd name="T20" fmla="*/ 302 w 358"/>
                  <a:gd name="T21" fmla="*/ 5 h 130"/>
                  <a:gd name="T22" fmla="*/ 312 w 358"/>
                  <a:gd name="T23" fmla="*/ 0 h 130"/>
                  <a:gd name="T24" fmla="*/ 322 w 358"/>
                  <a:gd name="T25" fmla="*/ 12 h 130"/>
                  <a:gd name="T26" fmla="*/ 322 w 358"/>
                  <a:gd name="T27" fmla="*/ 27 h 130"/>
                  <a:gd name="T28" fmla="*/ 333 w 358"/>
                  <a:gd name="T29" fmla="*/ 28 h 130"/>
                  <a:gd name="T30" fmla="*/ 358 w 358"/>
                  <a:gd name="T31" fmla="*/ 39 h 130"/>
                  <a:gd name="T32" fmla="*/ 343 w 358"/>
                  <a:gd name="T33" fmla="*/ 45 h 130"/>
                  <a:gd name="T34" fmla="*/ 334 w 358"/>
                  <a:gd name="T35" fmla="*/ 45 h 130"/>
                  <a:gd name="T36" fmla="*/ 342 w 358"/>
                  <a:gd name="T37" fmla="*/ 57 h 130"/>
                  <a:gd name="T38" fmla="*/ 323 w 358"/>
                  <a:gd name="T39" fmla="*/ 63 h 130"/>
                  <a:gd name="T40" fmla="*/ 316 w 358"/>
                  <a:gd name="T41" fmla="*/ 58 h 130"/>
                  <a:gd name="T42" fmla="*/ 289 w 358"/>
                  <a:gd name="T43" fmla="*/ 58 h 130"/>
                  <a:gd name="T44" fmla="*/ 287 w 358"/>
                  <a:gd name="T45" fmla="*/ 84 h 130"/>
                  <a:gd name="T46" fmla="*/ 279 w 358"/>
                  <a:gd name="T47" fmla="*/ 87 h 130"/>
                  <a:gd name="T48" fmla="*/ 269 w 358"/>
                  <a:gd name="T49" fmla="*/ 117 h 130"/>
                  <a:gd name="T50" fmla="*/ 253 w 358"/>
                  <a:gd name="T51" fmla="*/ 123 h 130"/>
                  <a:gd name="T52" fmla="*/ 235 w 358"/>
                  <a:gd name="T53" fmla="*/ 115 h 130"/>
                  <a:gd name="T54" fmla="*/ 227 w 358"/>
                  <a:gd name="T55" fmla="*/ 123 h 130"/>
                  <a:gd name="T56" fmla="*/ 197 w 358"/>
                  <a:gd name="T57" fmla="*/ 130 h 130"/>
                  <a:gd name="T58" fmla="*/ 179 w 358"/>
                  <a:gd name="T59" fmla="*/ 113 h 130"/>
                  <a:gd name="T60" fmla="*/ 165 w 358"/>
                  <a:gd name="T61" fmla="*/ 123 h 130"/>
                  <a:gd name="T62" fmla="*/ 170 w 358"/>
                  <a:gd name="T63" fmla="*/ 109 h 130"/>
                  <a:gd name="T64" fmla="*/ 6 w 358"/>
                  <a:gd name="T65" fmla="*/ 32 h 130"/>
                  <a:gd name="T66" fmla="*/ 0 w 358"/>
                  <a:gd name="T67" fmla="*/ 14 h 130"/>
                  <a:gd name="T68" fmla="*/ 1 w 358"/>
                  <a:gd name="T69" fmla="*/ 5 h 130"/>
                  <a:gd name="T70" fmla="*/ 20 w 358"/>
                  <a:gd name="T71" fmla="*/ 17 h 130"/>
                  <a:gd name="T72" fmla="*/ 20 w 358"/>
                  <a:gd name="T73" fmla="*/ 32 h 130"/>
                  <a:gd name="T74" fmla="*/ 26 w 358"/>
                  <a:gd name="T75" fmla="*/ 25 h 130"/>
                  <a:gd name="T76" fmla="*/ 34 w 358"/>
                  <a:gd name="T77" fmla="*/ 28 h 130"/>
                  <a:gd name="T78" fmla="*/ 37 w 358"/>
                  <a:gd name="T79" fmla="*/ 17 h 130"/>
                  <a:gd name="T80" fmla="*/ 56 w 358"/>
                  <a:gd name="T81" fmla="*/ 35 h 130"/>
                  <a:gd name="T82" fmla="*/ 64 w 358"/>
                  <a:gd name="T83" fmla="*/ 50 h 130"/>
                  <a:gd name="T84" fmla="*/ 65 w 358"/>
                  <a:gd name="T85" fmla="*/ 75 h 130"/>
                  <a:gd name="T86" fmla="*/ 65 w 358"/>
                  <a:gd name="T87" fmla="*/ 89 h 130"/>
                  <a:gd name="T88" fmla="*/ 71 w 358"/>
                  <a:gd name="T89" fmla="*/ 94 h 130"/>
                  <a:gd name="T90" fmla="*/ 81 w 358"/>
                  <a:gd name="T91" fmla="*/ 118 h 130"/>
                  <a:gd name="T92" fmla="*/ 81 w 358"/>
                  <a:gd name="T93" fmla="*/ 118 h 130"/>
                  <a:gd name="T94" fmla="*/ 76 w 358"/>
                  <a:gd name="T95" fmla="*/ 118 h 130"/>
                  <a:gd name="T96" fmla="*/ 69 w 358"/>
                  <a:gd name="T97" fmla="*/ 119 h 130"/>
                  <a:gd name="T98" fmla="*/ 66 w 358"/>
                  <a:gd name="T99" fmla="*/ 122 h 130"/>
                  <a:gd name="T100" fmla="*/ 64 w 358"/>
                  <a:gd name="T101" fmla="*/ 117 h 130"/>
                  <a:gd name="T102" fmla="*/ 25 w 358"/>
                  <a:gd name="T103" fmla="*/ 88 h 130"/>
                  <a:gd name="T104" fmla="*/ 26 w 358"/>
                  <a:gd name="T105" fmla="*/ 83 h 130"/>
                  <a:gd name="T106" fmla="*/ 14 w 358"/>
                  <a:gd name="T107" fmla="*/ 68 h 130"/>
                  <a:gd name="T108" fmla="*/ 7 w 358"/>
                  <a:gd name="T109" fmla="*/ 45 h 130"/>
                  <a:gd name="T110" fmla="*/ 6 w 358"/>
                  <a:gd name="T111" fmla="*/ 3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8" h="130">
                    <a:moveTo>
                      <a:pt x="170" y="109"/>
                    </a:moveTo>
                    <a:lnTo>
                      <a:pt x="178" y="107"/>
                    </a:lnTo>
                    <a:lnTo>
                      <a:pt x="203" y="119"/>
                    </a:lnTo>
                    <a:lnTo>
                      <a:pt x="210" y="93"/>
                    </a:lnTo>
                    <a:lnTo>
                      <a:pt x="239" y="83"/>
                    </a:lnTo>
                    <a:lnTo>
                      <a:pt x="248" y="67"/>
                    </a:lnTo>
                    <a:lnTo>
                      <a:pt x="258" y="53"/>
                    </a:lnTo>
                    <a:lnTo>
                      <a:pt x="270" y="65"/>
                    </a:lnTo>
                    <a:lnTo>
                      <a:pt x="282" y="58"/>
                    </a:lnTo>
                    <a:lnTo>
                      <a:pt x="277" y="44"/>
                    </a:lnTo>
                    <a:lnTo>
                      <a:pt x="302" y="5"/>
                    </a:lnTo>
                    <a:lnTo>
                      <a:pt x="312" y="0"/>
                    </a:lnTo>
                    <a:lnTo>
                      <a:pt x="322" y="12"/>
                    </a:lnTo>
                    <a:lnTo>
                      <a:pt x="322" y="27"/>
                    </a:lnTo>
                    <a:lnTo>
                      <a:pt x="333" y="28"/>
                    </a:lnTo>
                    <a:lnTo>
                      <a:pt x="358" y="39"/>
                    </a:lnTo>
                    <a:lnTo>
                      <a:pt x="343" y="45"/>
                    </a:lnTo>
                    <a:lnTo>
                      <a:pt x="334" y="45"/>
                    </a:lnTo>
                    <a:lnTo>
                      <a:pt x="342" y="57"/>
                    </a:lnTo>
                    <a:lnTo>
                      <a:pt x="323" y="63"/>
                    </a:lnTo>
                    <a:lnTo>
                      <a:pt x="316" y="58"/>
                    </a:lnTo>
                    <a:lnTo>
                      <a:pt x="289" y="58"/>
                    </a:lnTo>
                    <a:lnTo>
                      <a:pt x="287" y="84"/>
                    </a:lnTo>
                    <a:lnTo>
                      <a:pt x="279" y="87"/>
                    </a:lnTo>
                    <a:lnTo>
                      <a:pt x="269" y="117"/>
                    </a:lnTo>
                    <a:lnTo>
                      <a:pt x="253" y="123"/>
                    </a:lnTo>
                    <a:lnTo>
                      <a:pt x="235" y="115"/>
                    </a:lnTo>
                    <a:lnTo>
                      <a:pt x="227" y="123"/>
                    </a:lnTo>
                    <a:lnTo>
                      <a:pt x="197" y="130"/>
                    </a:lnTo>
                    <a:lnTo>
                      <a:pt x="179" y="113"/>
                    </a:lnTo>
                    <a:lnTo>
                      <a:pt x="165" y="123"/>
                    </a:lnTo>
                    <a:lnTo>
                      <a:pt x="170" y="109"/>
                    </a:lnTo>
                    <a:close/>
                    <a:moveTo>
                      <a:pt x="6" y="32"/>
                    </a:moveTo>
                    <a:lnTo>
                      <a:pt x="0" y="14"/>
                    </a:lnTo>
                    <a:lnTo>
                      <a:pt x="1" y="5"/>
                    </a:lnTo>
                    <a:lnTo>
                      <a:pt x="20" y="17"/>
                    </a:lnTo>
                    <a:lnTo>
                      <a:pt x="20" y="32"/>
                    </a:lnTo>
                    <a:lnTo>
                      <a:pt x="26" y="25"/>
                    </a:lnTo>
                    <a:lnTo>
                      <a:pt x="34" y="28"/>
                    </a:lnTo>
                    <a:lnTo>
                      <a:pt x="37" y="17"/>
                    </a:lnTo>
                    <a:lnTo>
                      <a:pt x="56" y="35"/>
                    </a:lnTo>
                    <a:lnTo>
                      <a:pt x="64" y="50"/>
                    </a:lnTo>
                    <a:lnTo>
                      <a:pt x="65" y="75"/>
                    </a:lnTo>
                    <a:lnTo>
                      <a:pt x="65" y="89"/>
                    </a:lnTo>
                    <a:lnTo>
                      <a:pt x="71" y="94"/>
                    </a:lnTo>
                    <a:lnTo>
                      <a:pt x="81" y="118"/>
                    </a:lnTo>
                    <a:lnTo>
                      <a:pt x="81" y="118"/>
                    </a:lnTo>
                    <a:lnTo>
                      <a:pt x="76" y="118"/>
                    </a:lnTo>
                    <a:lnTo>
                      <a:pt x="69" y="119"/>
                    </a:lnTo>
                    <a:lnTo>
                      <a:pt x="66" y="122"/>
                    </a:lnTo>
                    <a:lnTo>
                      <a:pt x="64" y="117"/>
                    </a:lnTo>
                    <a:lnTo>
                      <a:pt x="25" y="88"/>
                    </a:lnTo>
                    <a:lnTo>
                      <a:pt x="26" y="83"/>
                    </a:lnTo>
                    <a:lnTo>
                      <a:pt x="14" y="68"/>
                    </a:lnTo>
                    <a:lnTo>
                      <a:pt x="7" y="45"/>
                    </a:lnTo>
                    <a:lnTo>
                      <a:pt x="6" y="3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69" name="Freeform 199"/>
              <p:cNvSpPr>
                <a:spLocks noEditPoints="1"/>
              </p:cNvSpPr>
              <p:nvPr/>
            </p:nvSpPr>
            <p:spPr bwMode="auto">
              <a:xfrm>
                <a:off x="6037" y="3236"/>
                <a:ext cx="330" cy="253"/>
              </a:xfrm>
              <a:custGeom>
                <a:avLst/>
                <a:gdLst>
                  <a:gd name="T0" fmla="*/ 151 w 330"/>
                  <a:gd name="T1" fmla="*/ 153 h 253"/>
                  <a:gd name="T2" fmla="*/ 168 w 330"/>
                  <a:gd name="T3" fmla="*/ 144 h 253"/>
                  <a:gd name="T4" fmla="*/ 189 w 330"/>
                  <a:gd name="T5" fmla="*/ 126 h 253"/>
                  <a:gd name="T6" fmla="*/ 205 w 330"/>
                  <a:gd name="T7" fmla="*/ 136 h 253"/>
                  <a:gd name="T8" fmla="*/ 196 w 330"/>
                  <a:gd name="T9" fmla="*/ 154 h 253"/>
                  <a:gd name="T10" fmla="*/ 146 w 330"/>
                  <a:gd name="T11" fmla="*/ 186 h 253"/>
                  <a:gd name="T12" fmla="*/ 144 w 330"/>
                  <a:gd name="T13" fmla="*/ 194 h 253"/>
                  <a:gd name="T14" fmla="*/ 137 w 330"/>
                  <a:gd name="T15" fmla="*/ 198 h 253"/>
                  <a:gd name="T16" fmla="*/ 133 w 330"/>
                  <a:gd name="T17" fmla="*/ 196 h 253"/>
                  <a:gd name="T18" fmla="*/ 109 w 330"/>
                  <a:gd name="T19" fmla="*/ 204 h 253"/>
                  <a:gd name="T20" fmla="*/ 93 w 330"/>
                  <a:gd name="T21" fmla="*/ 219 h 253"/>
                  <a:gd name="T22" fmla="*/ 67 w 330"/>
                  <a:gd name="T23" fmla="*/ 238 h 253"/>
                  <a:gd name="T24" fmla="*/ 39 w 330"/>
                  <a:gd name="T25" fmla="*/ 253 h 253"/>
                  <a:gd name="T26" fmla="*/ 20 w 330"/>
                  <a:gd name="T27" fmla="*/ 253 h 253"/>
                  <a:gd name="T28" fmla="*/ 0 w 330"/>
                  <a:gd name="T29" fmla="*/ 244 h 253"/>
                  <a:gd name="T30" fmla="*/ 0 w 330"/>
                  <a:gd name="T31" fmla="*/ 237 h 253"/>
                  <a:gd name="T32" fmla="*/ 28 w 330"/>
                  <a:gd name="T33" fmla="*/ 217 h 253"/>
                  <a:gd name="T34" fmla="*/ 63 w 330"/>
                  <a:gd name="T35" fmla="*/ 199 h 253"/>
                  <a:gd name="T36" fmla="*/ 94 w 330"/>
                  <a:gd name="T37" fmla="*/ 189 h 253"/>
                  <a:gd name="T38" fmla="*/ 128 w 330"/>
                  <a:gd name="T39" fmla="*/ 173 h 253"/>
                  <a:gd name="T40" fmla="*/ 151 w 330"/>
                  <a:gd name="T41" fmla="*/ 153 h 253"/>
                  <a:gd name="T42" fmla="*/ 278 w 330"/>
                  <a:gd name="T43" fmla="*/ 0 h 253"/>
                  <a:gd name="T44" fmla="*/ 290 w 330"/>
                  <a:gd name="T45" fmla="*/ 19 h 253"/>
                  <a:gd name="T46" fmla="*/ 282 w 330"/>
                  <a:gd name="T47" fmla="*/ 51 h 253"/>
                  <a:gd name="T48" fmla="*/ 285 w 330"/>
                  <a:gd name="T49" fmla="*/ 58 h 253"/>
                  <a:gd name="T50" fmla="*/ 298 w 330"/>
                  <a:gd name="T51" fmla="*/ 34 h 253"/>
                  <a:gd name="T52" fmla="*/ 290 w 330"/>
                  <a:gd name="T53" fmla="*/ 68 h 253"/>
                  <a:gd name="T54" fmla="*/ 303 w 330"/>
                  <a:gd name="T55" fmla="*/ 76 h 253"/>
                  <a:gd name="T56" fmla="*/ 325 w 330"/>
                  <a:gd name="T57" fmla="*/ 66 h 253"/>
                  <a:gd name="T58" fmla="*/ 330 w 330"/>
                  <a:gd name="T59" fmla="*/ 68 h 253"/>
                  <a:gd name="T60" fmla="*/ 315 w 330"/>
                  <a:gd name="T61" fmla="*/ 86 h 253"/>
                  <a:gd name="T62" fmla="*/ 297 w 330"/>
                  <a:gd name="T63" fmla="*/ 101 h 253"/>
                  <a:gd name="T64" fmla="*/ 285 w 330"/>
                  <a:gd name="T65" fmla="*/ 101 h 253"/>
                  <a:gd name="T66" fmla="*/ 276 w 330"/>
                  <a:gd name="T67" fmla="*/ 112 h 253"/>
                  <a:gd name="T68" fmla="*/ 240 w 330"/>
                  <a:gd name="T69" fmla="*/ 141 h 253"/>
                  <a:gd name="T70" fmla="*/ 217 w 330"/>
                  <a:gd name="T71" fmla="*/ 151 h 253"/>
                  <a:gd name="T72" fmla="*/ 211 w 330"/>
                  <a:gd name="T73" fmla="*/ 144 h 253"/>
                  <a:gd name="T74" fmla="*/ 238 w 330"/>
                  <a:gd name="T75" fmla="*/ 122 h 253"/>
                  <a:gd name="T76" fmla="*/ 225 w 330"/>
                  <a:gd name="T77" fmla="*/ 107 h 253"/>
                  <a:gd name="T78" fmla="*/ 226 w 330"/>
                  <a:gd name="T79" fmla="*/ 102 h 253"/>
                  <a:gd name="T80" fmla="*/ 248 w 330"/>
                  <a:gd name="T81" fmla="*/ 92 h 253"/>
                  <a:gd name="T82" fmla="*/ 267 w 330"/>
                  <a:gd name="T83" fmla="*/ 68 h 253"/>
                  <a:gd name="T84" fmla="*/ 271 w 330"/>
                  <a:gd name="T85" fmla="*/ 2 h 253"/>
                  <a:gd name="T86" fmla="*/ 278 w 330"/>
                  <a:gd name="T8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253">
                    <a:moveTo>
                      <a:pt x="151" y="153"/>
                    </a:moveTo>
                    <a:lnTo>
                      <a:pt x="168" y="144"/>
                    </a:lnTo>
                    <a:lnTo>
                      <a:pt x="189" y="126"/>
                    </a:lnTo>
                    <a:lnTo>
                      <a:pt x="205" y="136"/>
                    </a:lnTo>
                    <a:lnTo>
                      <a:pt x="196" y="154"/>
                    </a:lnTo>
                    <a:lnTo>
                      <a:pt x="146" y="186"/>
                    </a:lnTo>
                    <a:lnTo>
                      <a:pt x="144" y="194"/>
                    </a:lnTo>
                    <a:lnTo>
                      <a:pt x="137" y="198"/>
                    </a:lnTo>
                    <a:lnTo>
                      <a:pt x="133" y="196"/>
                    </a:lnTo>
                    <a:lnTo>
                      <a:pt x="109" y="204"/>
                    </a:lnTo>
                    <a:lnTo>
                      <a:pt x="93" y="219"/>
                    </a:lnTo>
                    <a:lnTo>
                      <a:pt x="67" y="238"/>
                    </a:lnTo>
                    <a:lnTo>
                      <a:pt x="39" y="253"/>
                    </a:lnTo>
                    <a:lnTo>
                      <a:pt x="20" y="253"/>
                    </a:lnTo>
                    <a:lnTo>
                      <a:pt x="0" y="244"/>
                    </a:lnTo>
                    <a:lnTo>
                      <a:pt x="0" y="237"/>
                    </a:lnTo>
                    <a:lnTo>
                      <a:pt x="28" y="217"/>
                    </a:lnTo>
                    <a:lnTo>
                      <a:pt x="63" y="199"/>
                    </a:lnTo>
                    <a:lnTo>
                      <a:pt x="94" y="189"/>
                    </a:lnTo>
                    <a:lnTo>
                      <a:pt x="128" y="173"/>
                    </a:lnTo>
                    <a:lnTo>
                      <a:pt x="151" y="153"/>
                    </a:lnTo>
                    <a:close/>
                    <a:moveTo>
                      <a:pt x="278" y="0"/>
                    </a:moveTo>
                    <a:lnTo>
                      <a:pt x="290" y="19"/>
                    </a:lnTo>
                    <a:lnTo>
                      <a:pt x="282" y="51"/>
                    </a:lnTo>
                    <a:lnTo>
                      <a:pt x="285" y="58"/>
                    </a:lnTo>
                    <a:lnTo>
                      <a:pt x="298" y="34"/>
                    </a:lnTo>
                    <a:lnTo>
                      <a:pt x="290" y="68"/>
                    </a:lnTo>
                    <a:lnTo>
                      <a:pt x="303" y="76"/>
                    </a:lnTo>
                    <a:lnTo>
                      <a:pt x="325" y="66"/>
                    </a:lnTo>
                    <a:lnTo>
                      <a:pt x="330" y="68"/>
                    </a:lnTo>
                    <a:lnTo>
                      <a:pt x="315" y="86"/>
                    </a:lnTo>
                    <a:lnTo>
                      <a:pt x="297" y="101"/>
                    </a:lnTo>
                    <a:lnTo>
                      <a:pt x="285" y="101"/>
                    </a:lnTo>
                    <a:lnTo>
                      <a:pt x="276" y="112"/>
                    </a:lnTo>
                    <a:lnTo>
                      <a:pt x="240" y="141"/>
                    </a:lnTo>
                    <a:lnTo>
                      <a:pt x="217" y="151"/>
                    </a:lnTo>
                    <a:lnTo>
                      <a:pt x="211" y="144"/>
                    </a:lnTo>
                    <a:lnTo>
                      <a:pt x="238" y="122"/>
                    </a:lnTo>
                    <a:lnTo>
                      <a:pt x="225" y="107"/>
                    </a:lnTo>
                    <a:lnTo>
                      <a:pt x="226" y="102"/>
                    </a:lnTo>
                    <a:lnTo>
                      <a:pt x="248" y="92"/>
                    </a:lnTo>
                    <a:lnTo>
                      <a:pt x="267" y="68"/>
                    </a:lnTo>
                    <a:lnTo>
                      <a:pt x="271" y="2"/>
                    </a:lnTo>
                    <a:lnTo>
                      <a:pt x="278"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70" name="Freeform 200"/>
              <p:cNvSpPr>
                <a:spLocks noEditPoints="1"/>
              </p:cNvSpPr>
              <p:nvPr/>
            </p:nvSpPr>
            <p:spPr bwMode="auto">
              <a:xfrm>
                <a:off x="3916" y="1851"/>
                <a:ext cx="23" cy="27"/>
              </a:xfrm>
              <a:custGeom>
                <a:avLst/>
                <a:gdLst>
                  <a:gd name="T0" fmla="*/ 22 w 23"/>
                  <a:gd name="T1" fmla="*/ 2 h 27"/>
                  <a:gd name="T2" fmla="*/ 22 w 23"/>
                  <a:gd name="T3" fmla="*/ 9 h 27"/>
                  <a:gd name="T4" fmla="*/ 23 w 23"/>
                  <a:gd name="T5" fmla="*/ 15 h 27"/>
                  <a:gd name="T6" fmla="*/ 23 w 23"/>
                  <a:gd name="T7" fmla="*/ 21 h 27"/>
                  <a:gd name="T8" fmla="*/ 18 w 23"/>
                  <a:gd name="T9" fmla="*/ 24 h 27"/>
                  <a:gd name="T10" fmla="*/ 13 w 23"/>
                  <a:gd name="T11" fmla="*/ 25 h 27"/>
                  <a:gd name="T12" fmla="*/ 12 w 23"/>
                  <a:gd name="T13" fmla="*/ 24 h 27"/>
                  <a:gd name="T14" fmla="*/ 13 w 23"/>
                  <a:gd name="T15" fmla="*/ 20 h 27"/>
                  <a:gd name="T16" fmla="*/ 17 w 23"/>
                  <a:gd name="T17" fmla="*/ 16 h 27"/>
                  <a:gd name="T18" fmla="*/ 15 w 23"/>
                  <a:gd name="T19" fmla="*/ 15 h 27"/>
                  <a:gd name="T20" fmla="*/ 13 w 23"/>
                  <a:gd name="T21" fmla="*/ 14 h 27"/>
                  <a:gd name="T22" fmla="*/ 13 w 23"/>
                  <a:gd name="T23" fmla="*/ 10 h 27"/>
                  <a:gd name="T24" fmla="*/ 13 w 23"/>
                  <a:gd name="T25" fmla="*/ 5 h 27"/>
                  <a:gd name="T26" fmla="*/ 14 w 23"/>
                  <a:gd name="T27" fmla="*/ 0 h 27"/>
                  <a:gd name="T28" fmla="*/ 22 w 23"/>
                  <a:gd name="T29" fmla="*/ 2 h 27"/>
                  <a:gd name="T30" fmla="*/ 0 w 23"/>
                  <a:gd name="T31" fmla="*/ 25 h 27"/>
                  <a:gd name="T32" fmla="*/ 4 w 23"/>
                  <a:gd name="T33" fmla="*/ 19 h 27"/>
                  <a:gd name="T34" fmla="*/ 7 w 23"/>
                  <a:gd name="T35" fmla="*/ 20 h 27"/>
                  <a:gd name="T36" fmla="*/ 2 w 23"/>
                  <a:gd name="T37" fmla="*/ 27 h 27"/>
                  <a:gd name="T38" fmla="*/ 0 w 23"/>
                  <a:gd name="T39"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7">
                    <a:moveTo>
                      <a:pt x="22" y="2"/>
                    </a:moveTo>
                    <a:lnTo>
                      <a:pt x="22" y="9"/>
                    </a:lnTo>
                    <a:lnTo>
                      <a:pt x="23" y="15"/>
                    </a:lnTo>
                    <a:lnTo>
                      <a:pt x="23" y="21"/>
                    </a:lnTo>
                    <a:lnTo>
                      <a:pt x="18" y="24"/>
                    </a:lnTo>
                    <a:lnTo>
                      <a:pt x="13" y="25"/>
                    </a:lnTo>
                    <a:lnTo>
                      <a:pt x="12" y="24"/>
                    </a:lnTo>
                    <a:lnTo>
                      <a:pt x="13" y="20"/>
                    </a:lnTo>
                    <a:lnTo>
                      <a:pt x="17" y="16"/>
                    </a:lnTo>
                    <a:lnTo>
                      <a:pt x="15" y="15"/>
                    </a:lnTo>
                    <a:lnTo>
                      <a:pt x="13" y="14"/>
                    </a:lnTo>
                    <a:lnTo>
                      <a:pt x="13" y="10"/>
                    </a:lnTo>
                    <a:lnTo>
                      <a:pt x="13" y="5"/>
                    </a:lnTo>
                    <a:lnTo>
                      <a:pt x="14" y="0"/>
                    </a:lnTo>
                    <a:lnTo>
                      <a:pt x="22" y="2"/>
                    </a:lnTo>
                    <a:close/>
                    <a:moveTo>
                      <a:pt x="0" y="25"/>
                    </a:moveTo>
                    <a:lnTo>
                      <a:pt x="4" y="19"/>
                    </a:lnTo>
                    <a:lnTo>
                      <a:pt x="7" y="20"/>
                    </a:lnTo>
                    <a:lnTo>
                      <a:pt x="2" y="27"/>
                    </a:lnTo>
                    <a:lnTo>
                      <a:pt x="0" y="2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71" name="Freeform 201"/>
              <p:cNvSpPr>
                <a:spLocks noEditPoints="1"/>
              </p:cNvSpPr>
              <p:nvPr/>
            </p:nvSpPr>
            <p:spPr bwMode="auto">
              <a:xfrm>
                <a:off x="5892" y="2579"/>
                <a:ext cx="229" cy="169"/>
              </a:xfrm>
              <a:custGeom>
                <a:avLst/>
                <a:gdLst>
                  <a:gd name="T0" fmla="*/ 9 w 229"/>
                  <a:gd name="T1" fmla="*/ 0 h 169"/>
                  <a:gd name="T2" fmla="*/ 69 w 229"/>
                  <a:gd name="T3" fmla="*/ 26 h 169"/>
                  <a:gd name="T4" fmla="*/ 94 w 229"/>
                  <a:gd name="T5" fmla="*/ 42 h 169"/>
                  <a:gd name="T6" fmla="*/ 94 w 229"/>
                  <a:gd name="T7" fmla="*/ 58 h 169"/>
                  <a:gd name="T8" fmla="*/ 127 w 229"/>
                  <a:gd name="T9" fmla="*/ 72 h 169"/>
                  <a:gd name="T10" fmla="*/ 130 w 229"/>
                  <a:gd name="T11" fmla="*/ 86 h 169"/>
                  <a:gd name="T12" fmla="*/ 113 w 229"/>
                  <a:gd name="T13" fmla="*/ 87 h 169"/>
                  <a:gd name="T14" fmla="*/ 179 w 229"/>
                  <a:gd name="T15" fmla="*/ 166 h 169"/>
                  <a:gd name="T16" fmla="*/ 167 w 229"/>
                  <a:gd name="T17" fmla="*/ 169 h 169"/>
                  <a:gd name="T18" fmla="*/ 120 w 229"/>
                  <a:gd name="T19" fmla="*/ 155 h 169"/>
                  <a:gd name="T20" fmla="*/ 94 w 229"/>
                  <a:gd name="T21" fmla="*/ 115 h 169"/>
                  <a:gd name="T22" fmla="*/ 70 w 229"/>
                  <a:gd name="T23" fmla="*/ 103 h 169"/>
                  <a:gd name="T24" fmla="*/ 60 w 229"/>
                  <a:gd name="T25" fmla="*/ 108 h 169"/>
                  <a:gd name="T26" fmla="*/ 49 w 229"/>
                  <a:gd name="T27" fmla="*/ 126 h 169"/>
                  <a:gd name="T28" fmla="*/ 28 w 229"/>
                  <a:gd name="T29" fmla="*/ 140 h 169"/>
                  <a:gd name="T30" fmla="*/ 1 w 229"/>
                  <a:gd name="T31" fmla="*/ 137 h 169"/>
                  <a:gd name="T32" fmla="*/ 0 w 229"/>
                  <a:gd name="T33" fmla="*/ 135 h 169"/>
                  <a:gd name="T34" fmla="*/ 9 w 229"/>
                  <a:gd name="T35" fmla="*/ 0 h 169"/>
                  <a:gd name="T36" fmla="*/ 203 w 229"/>
                  <a:gd name="T37" fmla="*/ 32 h 169"/>
                  <a:gd name="T38" fmla="*/ 215 w 229"/>
                  <a:gd name="T39" fmla="*/ 37 h 169"/>
                  <a:gd name="T40" fmla="*/ 209 w 229"/>
                  <a:gd name="T41" fmla="*/ 60 h 169"/>
                  <a:gd name="T42" fmla="*/ 177 w 229"/>
                  <a:gd name="T43" fmla="*/ 76 h 169"/>
                  <a:gd name="T44" fmla="*/ 162 w 229"/>
                  <a:gd name="T45" fmla="*/ 77 h 169"/>
                  <a:gd name="T46" fmla="*/ 139 w 229"/>
                  <a:gd name="T47" fmla="*/ 65 h 169"/>
                  <a:gd name="T48" fmla="*/ 140 w 229"/>
                  <a:gd name="T49" fmla="*/ 58 h 169"/>
                  <a:gd name="T50" fmla="*/ 160 w 229"/>
                  <a:gd name="T51" fmla="*/ 61 h 169"/>
                  <a:gd name="T52" fmla="*/ 183 w 229"/>
                  <a:gd name="T53" fmla="*/ 60 h 169"/>
                  <a:gd name="T54" fmla="*/ 202 w 229"/>
                  <a:gd name="T55" fmla="*/ 46 h 169"/>
                  <a:gd name="T56" fmla="*/ 203 w 229"/>
                  <a:gd name="T57" fmla="*/ 32 h 169"/>
                  <a:gd name="T58" fmla="*/ 189 w 229"/>
                  <a:gd name="T59" fmla="*/ 0 h 169"/>
                  <a:gd name="T60" fmla="*/ 210 w 229"/>
                  <a:gd name="T61" fmla="*/ 13 h 169"/>
                  <a:gd name="T62" fmla="*/ 228 w 229"/>
                  <a:gd name="T63" fmla="*/ 30 h 169"/>
                  <a:gd name="T64" fmla="*/ 229 w 229"/>
                  <a:gd name="T65" fmla="*/ 36 h 169"/>
                  <a:gd name="T66" fmla="*/ 225 w 229"/>
                  <a:gd name="T67" fmla="*/ 47 h 169"/>
                  <a:gd name="T68" fmla="*/ 222 w 229"/>
                  <a:gd name="T69" fmla="*/ 43 h 169"/>
                  <a:gd name="T70" fmla="*/ 217 w 229"/>
                  <a:gd name="T71" fmla="*/ 23 h 169"/>
                  <a:gd name="T72" fmla="*/ 187 w 229"/>
                  <a:gd name="T73" fmla="*/ 2 h 169"/>
                  <a:gd name="T74" fmla="*/ 189 w 229"/>
                  <a:gd name="T7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9" h="169">
                    <a:moveTo>
                      <a:pt x="9" y="0"/>
                    </a:moveTo>
                    <a:lnTo>
                      <a:pt x="69" y="26"/>
                    </a:lnTo>
                    <a:lnTo>
                      <a:pt x="94" y="42"/>
                    </a:lnTo>
                    <a:lnTo>
                      <a:pt x="94" y="58"/>
                    </a:lnTo>
                    <a:lnTo>
                      <a:pt x="127" y="72"/>
                    </a:lnTo>
                    <a:lnTo>
                      <a:pt x="130" y="86"/>
                    </a:lnTo>
                    <a:lnTo>
                      <a:pt x="113" y="87"/>
                    </a:lnTo>
                    <a:lnTo>
                      <a:pt x="179" y="166"/>
                    </a:lnTo>
                    <a:lnTo>
                      <a:pt x="167" y="169"/>
                    </a:lnTo>
                    <a:lnTo>
                      <a:pt x="120" y="155"/>
                    </a:lnTo>
                    <a:lnTo>
                      <a:pt x="94" y="115"/>
                    </a:lnTo>
                    <a:lnTo>
                      <a:pt x="70" y="103"/>
                    </a:lnTo>
                    <a:lnTo>
                      <a:pt x="60" y="108"/>
                    </a:lnTo>
                    <a:lnTo>
                      <a:pt x="49" y="126"/>
                    </a:lnTo>
                    <a:lnTo>
                      <a:pt x="28" y="140"/>
                    </a:lnTo>
                    <a:lnTo>
                      <a:pt x="1" y="137"/>
                    </a:lnTo>
                    <a:lnTo>
                      <a:pt x="0" y="135"/>
                    </a:lnTo>
                    <a:lnTo>
                      <a:pt x="9" y="0"/>
                    </a:lnTo>
                    <a:close/>
                    <a:moveTo>
                      <a:pt x="203" y="32"/>
                    </a:moveTo>
                    <a:lnTo>
                      <a:pt x="215" y="37"/>
                    </a:lnTo>
                    <a:lnTo>
                      <a:pt x="209" y="60"/>
                    </a:lnTo>
                    <a:lnTo>
                      <a:pt x="177" y="76"/>
                    </a:lnTo>
                    <a:lnTo>
                      <a:pt x="162" y="77"/>
                    </a:lnTo>
                    <a:lnTo>
                      <a:pt x="139" y="65"/>
                    </a:lnTo>
                    <a:lnTo>
                      <a:pt x="140" y="58"/>
                    </a:lnTo>
                    <a:lnTo>
                      <a:pt x="160" y="61"/>
                    </a:lnTo>
                    <a:lnTo>
                      <a:pt x="183" y="60"/>
                    </a:lnTo>
                    <a:lnTo>
                      <a:pt x="202" y="46"/>
                    </a:lnTo>
                    <a:lnTo>
                      <a:pt x="203" y="32"/>
                    </a:lnTo>
                    <a:close/>
                    <a:moveTo>
                      <a:pt x="189" y="0"/>
                    </a:moveTo>
                    <a:lnTo>
                      <a:pt x="210" y="13"/>
                    </a:lnTo>
                    <a:lnTo>
                      <a:pt x="228" y="30"/>
                    </a:lnTo>
                    <a:lnTo>
                      <a:pt x="229" y="36"/>
                    </a:lnTo>
                    <a:lnTo>
                      <a:pt x="225" y="47"/>
                    </a:lnTo>
                    <a:lnTo>
                      <a:pt x="222" y="43"/>
                    </a:lnTo>
                    <a:lnTo>
                      <a:pt x="217" y="23"/>
                    </a:lnTo>
                    <a:lnTo>
                      <a:pt x="187" y="2"/>
                    </a:lnTo>
                    <a:lnTo>
                      <a:pt x="189"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72" name="Freeform 202"/>
              <p:cNvSpPr>
                <a:spLocks noEditPoints="1"/>
              </p:cNvSpPr>
              <p:nvPr/>
            </p:nvSpPr>
            <p:spPr bwMode="auto">
              <a:xfrm>
                <a:off x="5459" y="2137"/>
                <a:ext cx="174" cy="275"/>
              </a:xfrm>
              <a:custGeom>
                <a:avLst/>
                <a:gdLst>
                  <a:gd name="T0" fmla="*/ 67 w 174"/>
                  <a:gd name="T1" fmla="*/ 4 h 275"/>
                  <a:gd name="T2" fmla="*/ 60 w 174"/>
                  <a:gd name="T3" fmla="*/ 68 h 275"/>
                  <a:gd name="T4" fmla="*/ 71 w 174"/>
                  <a:gd name="T5" fmla="*/ 98 h 275"/>
                  <a:gd name="T6" fmla="*/ 93 w 174"/>
                  <a:gd name="T7" fmla="*/ 112 h 275"/>
                  <a:gd name="T8" fmla="*/ 58 w 174"/>
                  <a:gd name="T9" fmla="*/ 105 h 275"/>
                  <a:gd name="T10" fmla="*/ 48 w 174"/>
                  <a:gd name="T11" fmla="*/ 93 h 275"/>
                  <a:gd name="T12" fmla="*/ 52 w 174"/>
                  <a:gd name="T13" fmla="*/ 80 h 275"/>
                  <a:gd name="T14" fmla="*/ 38 w 174"/>
                  <a:gd name="T15" fmla="*/ 80 h 275"/>
                  <a:gd name="T16" fmla="*/ 40 w 174"/>
                  <a:gd name="T17" fmla="*/ 53 h 275"/>
                  <a:gd name="T18" fmla="*/ 36 w 174"/>
                  <a:gd name="T19" fmla="*/ 4 h 275"/>
                  <a:gd name="T20" fmla="*/ 105 w 174"/>
                  <a:gd name="T21" fmla="*/ 217 h 275"/>
                  <a:gd name="T22" fmla="*/ 119 w 174"/>
                  <a:gd name="T23" fmla="*/ 210 h 275"/>
                  <a:gd name="T24" fmla="*/ 131 w 174"/>
                  <a:gd name="T25" fmla="*/ 208 h 275"/>
                  <a:gd name="T26" fmla="*/ 136 w 174"/>
                  <a:gd name="T27" fmla="*/ 198 h 275"/>
                  <a:gd name="T28" fmla="*/ 166 w 174"/>
                  <a:gd name="T29" fmla="*/ 203 h 275"/>
                  <a:gd name="T30" fmla="*/ 167 w 174"/>
                  <a:gd name="T31" fmla="*/ 258 h 275"/>
                  <a:gd name="T32" fmla="*/ 150 w 174"/>
                  <a:gd name="T33" fmla="*/ 252 h 275"/>
                  <a:gd name="T34" fmla="*/ 155 w 174"/>
                  <a:gd name="T35" fmla="*/ 275 h 275"/>
                  <a:gd name="T36" fmla="*/ 125 w 174"/>
                  <a:gd name="T37" fmla="*/ 244 h 275"/>
                  <a:gd name="T38" fmla="*/ 116 w 174"/>
                  <a:gd name="T39" fmla="*/ 225 h 275"/>
                  <a:gd name="T40" fmla="*/ 105 w 174"/>
                  <a:gd name="T41" fmla="*/ 235 h 275"/>
                  <a:gd name="T42" fmla="*/ 93 w 174"/>
                  <a:gd name="T43" fmla="*/ 244 h 275"/>
                  <a:gd name="T44" fmla="*/ 91 w 174"/>
                  <a:gd name="T45" fmla="*/ 222 h 275"/>
                  <a:gd name="T46" fmla="*/ 36 w 174"/>
                  <a:gd name="T47" fmla="*/ 152 h 275"/>
                  <a:gd name="T48" fmla="*/ 33 w 174"/>
                  <a:gd name="T49" fmla="*/ 179 h 275"/>
                  <a:gd name="T50" fmla="*/ 0 w 174"/>
                  <a:gd name="T51" fmla="*/ 210 h 275"/>
                  <a:gd name="T52" fmla="*/ 30 w 174"/>
                  <a:gd name="T53" fmla="*/ 173 h 275"/>
                  <a:gd name="T54" fmla="*/ 102 w 174"/>
                  <a:gd name="T55" fmla="*/ 149 h 275"/>
                  <a:gd name="T56" fmla="*/ 78 w 174"/>
                  <a:gd name="T57" fmla="*/ 142 h 275"/>
                  <a:gd name="T58" fmla="*/ 109 w 174"/>
                  <a:gd name="T59" fmla="*/ 197 h 275"/>
                  <a:gd name="T60" fmla="*/ 107 w 174"/>
                  <a:gd name="T61" fmla="*/ 160 h 275"/>
                  <a:gd name="T62" fmla="*/ 124 w 174"/>
                  <a:gd name="T63" fmla="*/ 144 h 275"/>
                  <a:gd name="T64" fmla="*/ 144 w 174"/>
                  <a:gd name="T65" fmla="*/ 183 h 275"/>
                  <a:gd name="T66" fmla="*/ 125 w 174"/>
                  <a:gd name="T67" fmla="*/ 162 h 275"/>
                  <a:gd name="T68" fmla="*/ 120 w 174"/>
                  <a:gd name="T69" fmla="*/ 128 h 275"/>
                  <a:gd name="T70" fmla="*/ 149 w 174"/>
                  <a:gd name="T71" fmla="*/ 159 h 275"/>
                  <a:gd name="T72" fmla="*/ 120 w 174"/>
                  <a:gd name="T73" fmla="*/ 128 h 275"/>
                  <a:gd name="T74" fmla="*/ 102 w 174"/>
                  <a:gd name="T75" fmla="*/ 127 h 275"/>
                  <a:gd name="T76" fmla="*/ 119 w 174"/>
                  <a:gd name="T77" fmla="*/ 145 h 275"/>
                  <a:gd name="T78" fmla="*/ 101 w 174"/>
                  <a:gd name="T79" fmla="*/ 13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275">
                    <a:moveTo>
                      <a:pt x="42" y="0"/>
                    </a:moveTo>
                    <a:lnTo>
                      <a:pt x="67" y="4"/>
                    </a:lnTo>
                    <a:lnTo>
                      <a:pt x="76" y="36"/>
                    </a:lnTo>
                    <a:lnTo>
                      <a:pt x="60" y="68"/>
                    </a:lnTo>
                    <a:lnTo>
                      <a:pt x="67" y="84"/>
                    </a:lnTo>
                    <a:lnTo>
                      <a:pt x="71" y="98"/>
                    </a:lnTo>
                    <a:lnTo>
                      <a:pt x="83" y="98"/>
                    </a:lnTo>
                    <a:lnTo>
                      <a:pt x="93" y="112"/>
                    </a:lnTo>
                    <a:lnTo>
                      <a:pt x="87" y="115"/>
                    </a:lnTo>
                    <a:lnTo>
                      <a:pt x="58" y="105"/>
                    </a:lnTo>
                    <a:lnTo>
                      <a:pt x="51" y="99"/>
                    </a:lnTo>
                    <a:lnTo>
                      <a:pt x="48" y="93"/>
                    </a:lnTo>
                    <a:lnTo>
                      <a:pt x="53" y="86"/>
                    </a:lnTo>
                    <a:lnTo>
                      <a:pt x="52" y="80"/>
                    </a:lnTo>
                    <a:lnTo>
                      <a:pt x="45" y="89"/>
                    </a:lnTo>
                    <a:lnTo>
                      <a:pt x="38" y="80"/>
                    </a:lnTo>
                    <a:lnTo>
                      <a:pt x="27" y="49"/>
                    </a:lnTo>
                    <a:lnTo>
                      <a:pt x="40" y="53"/>
                    </a:lnTo>
                    <a:lnTo>
                      <a:pt x="33" y="34"/>
                    </a:lnTo>
                    <a:lnTo>
                      <a:pt x="36" y="4"/>
                    </a:lnTo>
                    <a:lnTo>
                      <a:pt x="42" y="0"/>
                    </a:lnTo>
                    <a:close/>
                    <a:moveTo>
                      <a:pt x="105" y="217"/>
                    </a:moveTo>
                    <a:lnTo>
                      <a:pt x="112" y="208"/>
                    </a:lnTo>
                    <a:lnTo>
                      <a:pt x="119" y="210"/>
                    </a:lnTo>
                    <a:lnTo>
                      <a:pt x="126" y="218"/>
                    </a:lnTo>
                    <a:lnTo>
                      <a:pt x="131" y="208"/>
                    </a:lnTo>
                    <a:lnTo>
                      <a:pt x="137" y="213"/>
                    </a:lnTo>
                    <a:lnTo>
                      <a:pt x="136" y="198"/>
                    </a:lnTo>
                    <a:lnTo>
                      <a:pt x="149" y="185"/>
                    </a:lnTo>
                    <a:lnTo>
                      <a:pt x="166" y="203"/>
                    </a:lnTo>
                    <a:lnTo>
                      <a:pt x="174" y="238"/>
                    </a:lnTo>
                    <a:lnTo>
                      <a:pt x="167" y="258"/>
                    </a:lnTo>
                    <a:lnTo>
                      <a:pt x="157" y="237"/>
                    </a:lnTo>
                    <a:lnTo>
                      <a:pt x="150" y="252"/>
                    </a:lnTo>
                    <a:lnTo>
                      <a:pt x="160" y="259"/>
                    </a:lnTo>
                    <a:lnTo>
                      <a:pt x="155" y="275"/>
                    </a:lnTo>
                    <a:lnTo>
                      <a:pt x="131" y="260"/>
                    </a:lnTo>
                    <a:lnTo>
                      <a:pt x="125" y="244"/>
                    </a:lnTo>
                    <a:lnTo>
                      <a:pt x="129" y="233"/>
                    </a:lnTo>
                    <a:lnTo>
                      <a:pt x="116" y="225"/>
                    </a:lnTo>
                    <a:lnTo>
                      <a:pt x="114" y="230"/>
                    </a:lnTo>
                    <a:lnTo>
                      <a:pt x="105" y="235"/>
                    </a:lnTo>
                    <a:lnTo>
                      <a:pt x="98" y="225"/>
                    </a:lnTo>
                    <a:lnTo>
                      <a:pt x="93" y="244"/>
                    </a:lnTo>
                    <a:lnTo>
                      <a:pt x="87" y="245"/>
                    </a:lnTo>
                    <a:lnTo>
                      <a:pt x="91" y="222"/>
                    </a:lnTo>
                    <a:lnTo>
                      <a:pt x="105" y="217"/>
                    </a:lnTo>
                    <a:close/>
                    <a:moveTo>
                      <a:pt x="36" y="152"/>
                    </a:moveTo>
                    <a:lnTo>
                      <a:pt x="48" y="170"/>
                    </a:lnTo>
                    <a:lnTo>
                      <a:pt x="33" y="179"/>
                    </a:lnTo>
                    <a:lnTo>
                      <a:pt x="0" y="217"/>
                    </a:lnTo>
                    <a:lnTo>
                      <a:pt x="0" y="210"/>
                    </a:lnTo>
                    <a:lnTo>
                      <a:pt x="11" y="194"/>
                    </a:lnTo>
                    <a:lnTo>
                      <a:pt x="30" y="173"/>
                    </a:lnTo>
                    <a:lnTo>
                      <a:pt x="36" y="152"/>
                    </a:lnTo>
                    <a:close/>
                    <a:moveTo>
                      <a:pt x="102" y="149"/>
                    </a:moveTo>
                    <a:lnTo>
                      <a:pt x="82" y="172"/>
                    </a:lnTo>
                    <a:lnTo>
                      <a:pt x="78" y="142"/>
                    </a:lnTo>
                    <a:lnTo>
                      <a:pt x="102" y="149"/>
                    </a:lnTo>
                    <a:close/>
                    <a:moveTo>
                      <a:pt x="109" y="197"/>
                    </a:moveTo>
                    <a:lnTo>
                      <a:pt x="92" y="187"/>
                    </a:lnTo>
                    <a:lnTo>
                      <a:pt x="107" y="160"/>
                    </a:lnTo>
                    <a:lnTo>
                      <a:pt x="109" y="197"/>
                    </a:lnTo>
                    <a:close/>
                    <a:moveTo>
                      <a:pt x="124" y="144"/>
                    </a:moveTo>
                    <a:lnTo>
                      <a:pt x="136" y="155"/>
                    </a:lnTo>
                    <a:lnTo>
                      <a:pt x="144" y="183"/>
                    </a:lnTo>
                    <a:lnTo>
                      <a:pt x="137" y="180"/>
                    </a:lnTo>
                    <a:lnTo>
                      <a:pt x="125" y="162"/>
                    </a:lnTo>
                    <a:lnTo>
                      <a:pt x="124" y="144"/>
                    </a:lnTo>
                    <a:close/>
                    <a:moveTo>
                      <a:pt x="120" y="128"/>
                    </a:moveTo>
                    <a:lnTo>
                      <a:pt x="137" y="127"/>
                    </a:lnTo>
                    <a:lnTo>
                      <a:pt x="149" y="159"/>
                    </a:lnTo>
                    <a:lnTo>
                      <a:pt x="136" y="152"/>
                    </a:lnTo>
                    <a:lnTo>
                      <a:pt x="120" y="128"/>
                    </a:lnTo>
                    <a:close/>
                    <a:moveTo>
                      <a:pt x="101" y="138"/>
                    </a:moveTo>
                    <a:lnTo>
                      <a:pt x="102" y="127"/>
                    </a:lnTo>
                    <a:lnTo>
                      <a:pt x="119" y="140"/>
                    </a:lnTo>
                    <a:lnTo>
                      <a:pt x="119" y="145"/>
                    </a:lnTo>
                    <a:lnTo>
                      <a:pt x="107" y="135"/>
                    </a:lnTo>
                    <a:lnTo>
                      <a:pt x="101" y="13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73" name="Freeform 203"/>
              <p:cNvSpPr>
                <a:spLocks noEditPoints="1"/>
              </p:cNvSpPr>
              <p:nvPr/>
            </p:nvSpPr>
            <p:spPr bwMode="auto">
              <a:xfrm>
                <a:off x="812" y="935"/>
                <a:ext cx="5069" cy="729"/>
              </a:xfrm>
              <a:custGeom>
                <a:avLst/>
                <a:gdLst>
                  <a:gd name="T0" fmla="*/ 2854 w 5069"/>
                  <a:gd name="T1" fmla="*/ 472 h 729"/>
                  <a:gd name="T2" fmla="*/ 3064 w 5069"/>
                  <a:gd name="T3" fmla="*/ 223 h 729"/>
                  <a:gd name="T4" fmla="*/ 2995 w 5069"/>
                  <a:gd name="T5" fmla="*/ 278 h 729"/>
                  <a:gd name="T6" fmla="*/ 3084 w 5069"/>
                  <a:gd name="T7" fmla="*/ 240 h 729"/>
                  <a:gd name="T8" fmla="*/ 3236 w 5069"/>
                  <a:gd name="T9" fmla="*/ 193 h 729"/>
                  <a:gd name="T10" fmla="*/ 3381 w 5069"/>
                  <a:gd name="T11" fmla="*/ 194 h 729"/>
                  <a:gd name="T12" fmla="*/ 3433 w 5069"/>
                  <a:gd name="T13" fmla="*/ 133 h 729"/>
                  <a:gd name="T14" fmla="*/ 3469 w 5069"/>
                  <a:gd name="T15" fmla="*/ 244 h 729"/>
                  <a:gd name="T16" fmla="*/ 3577 w 5069"/>
                  <a:gd name="T17" fmla="*/ 224 h 729"/>
                  <a:gd name="T18" fmla="*/ 3475 w 5069"/>
                  <a:gd name="T19" fmla="*/ 183 h 729"/>
                  <a:gd name="T20" fmla="*/ 3587 w 5069"/>
                  <a:gd name="T21" fmla="*/ 165 h 729"/>
                  <a:gd name="T22" fmla="*/ 3603 w 5069"/>
                  <a:gd name="T23" fmla="*/ 79 h 729"/>
                  <a:gd name="T24" fmla="*/ 3887 w 5069"/>
                  <a:gd name="T25" fmla="*/ 74 h 729"/>
                  <a:gd name="T26" fmla="*/ 4004 w 5069"/>
                  <a:gd name="T27" fmla="*/ 119 h 729"/>
                  <a:gd name="T28" fmla="*/ 4424 w 5069"/>
                  <a:gd name="T29" fmla="*/ 143 h 729"/>
                  <a:gd name="T30" fmla="*/ 4723 w 5069"/>
                  <a:gd name="T31" fmla="*/ 187 h 729"/>
                  <a:gd name="T32" fmla="*/ 4992 w 5069"/>
                  <a:gd name="T33" fmla="*/ 276 h 729"/>
                  <a:gd name="T34" fmla="*/ 5022 w 5069"/>
                  <a:gd name="T35" fmla="*/ 352 h 729"/>
                  <a:gd name="T36" fmla="*/ 4991 w 5069"/>
                  <a:gd name="T37" fmla="*/ 494 h 729"/>
                  <a:gd name="T38" fmla="*/ 4863 w 5069"/>
                  <a:gd name="T39" fmla="*/ 314 h 729"/>
                  <a:gd name="T40" fmla="*/ 4771 w 5069"/>
                  <a:gd name="T41" fmla="*/ 331 h 729"/>
                  <a:gd name="T42" fmla="*/ 4658 w 5069"/>
                  <a:gd name="T43" fmla="*/ 472 h 729"/>
                  <a:gd name="T44" fmla="*/ 4693 w 5069"/>
                  <a:gd name="T45" fmla="*/ 701 h 729"/>
                  <a:gd name="T46" fmla="*/ 4620 w 5069"/>
                  <a:gd name="T47" fmla="*/ 604 h 729"/>
                  <a:gd name="T48" fmla="*/ 4400 w 5069"/>
                  <a:gd name="T49" fmla="*/ 556 h 729"/>
                  <a:gd name="T50" fmla="*/ 4159 w 5069"/>
                  <a:gd name="T51" fmla="*/ 554 h 729"/>
                  <a:gd name="T52" fmla="*/ 4059 w 5069"/>
                  <a:gd name="T53" fmla="*/ 562 h 729"/>
                  <a:gd name="T54" fmla="*/ 3901 w 5069"/>
                  <a:gd name="T55" fmla="*/ 578 h 729"/>
                  <a:gd name="T56" fmla="*/ 3652 w 5069"/>
                  <a:gd name="T57" fmla="*/ 486 h 729"/>
                  <a:gd name="T58" fmla="*/ 3478 w 5069"/>
                  <a:gd name="T59" fmla="*/ 543 h 729"/>
                  <a:gd name="T60" fmla="*/ 3257 w 5069"/>
                  <a:gd name="T61" fmla="*/ 553 h 729"/>
                  <a:gd name="T62" fmla="*/ 3297 w 5069"/>
                  <a:gd name="T63" fmla="*/ 681 h 729"/>
                  <a:gd name="T64" fmla="*/ 3237 w 5069"/>
                  <a:gd name="T65" fmla="*/ 706 h 729"/>
                  <a:gd name="T66" fmla="*/ 3139 w 5069"/>
                  <a:gd name="T67" fmla="*/ 616 h 729"/>
                  <a:gd name="T68" fmla="*/ 3113 w 5069"/>
                  <a:gd name="T69" fmla="*/ 556 h 729"/>
                  <a:gd name="T70" fmla="*/ 3014 w 5069"/>
                  <a:gd name="T71" fmla="*/ 492 h 729"/>
                  <a:gd name="T72" fmla="*/ 2918 w 5069"/>
                  <a:gd name="T73" fmla="*/ 412 h 729"/>
                  <a:gd name="T74" fmla="*/ 2929 w 5069"/>
                  <a:gd name="T75" fmla="*/ 338 h 729"/>
                  <a:gd name="T76" fmla="*/ 2901 w 5069"/>
                  <a:gd name="T77" fmla="*/ 234 h 729"/>
                  <a:gd name="T78" fmla="*/ 4823 w 5069"/>
                  <a:gd name="T79" fmla="*/ 626 h 729"/>
                  <a:gd name="T80" fmla="*/ 4697 w 5069"/>
                  <a:gd name="T81" fmla="*/ 473 h 729"/>
                  <a:gd name="T82" fmla="*/ 4806 w 5069"/>
                  <a:gd name="T83" fmla="*/ 601 h 729"/>
                  <a:gd name="T84" fmla="*/ 3337 w 5069"/>
                  <a:gd name="T85" fmla="*/ 70 h 729"/>
                  <a:gd name="T86" fmla="*/ 3205 w 5069"/>
                  <a:gd name="T87" fmla="*/ 169 h 729"/>
                  <a:gd name="T88" fmla="*/ 3543 w 5069"/>
                  <a:gd name="T89" fmla="*/ 9 h 729"/>
                  <a:gd name="T90" fmla="*/ 3543 w 5069"/>
                  <a:gd name="T91" fmla="*/ 9 h 729"/>
                  <a:gd name="T92" fmla="*/ 3683 w 5069"/>
                  <a:gd name="T93" fmla="*/ 28 h 729"/>
                  <a:gd name="T94" fmla="*/ 4185 w 5069"/>
                  <a:gd name="T95" fmla="*/ 77 h 729"/>
                  <a:gd name="T96" fmla="*/ 4822 w 5069"/>
                  <a:gd name="T97" fmla="*/ 159 h 729"/>
                  <a:gd name="T98" fmla="*/ 105 w 5069"/>
                  <a:gd name="T99" fmla="*/ 198 h 729"/>
                  <a:gd name="T100" fmla="*/ 170 w 5069"/>
                  <a:gd name="T101" fmla="*/ 249 h 729"/>
                  <a:gd name="T102" fmla="*/ 55 w 5069"/>
                  <a:gd name="T103" fmla="*/ 274 h 729"/>
                  <a:gd name="T104" fmla="*/ 0 w 5069"/>
                  <a:gd name="T105" fmla="*/ 268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69" h="729">
                    <a:moveTo>
                      <a:pt x="2800" y="473"/>
                    </a:moveTo>
                    <a:lnTo>
                      <a:pt x="2809" y="453"/>
                    </a:lnTo>
                    <a:lnTo>
                      <a:pt x="2824" y="454"/>
                    </a:lnTo>
                    <a:lnTo>
                      <a:pt x="2830" y="454"/>
                    </a:lnTo>
                    <a:lnTo>
                      <a:pt x="2855" y="461"/>
                    </a:lnTo>
                    <a:lnTo>
                      <a:pt x="2854" y="472"/>
                    </a:lnTo>
                    <a:lnTo>
                      <a:pt x="2815" y="471"/>
                    </a:lnTo>
                    <a:lnTo>
                      <a:pt x="2800" y="473"/>
                    </a:lnTo>
                    <a:close/>
                    <a:moveTo>
                      <a:pt x="2913" y="172"/>
                    </a:moveTo>
                    <a:lnTo>
                      <a:pt x="2960" y="194"/>
                    </a:lnTo>
                    <a:lnTo>
                      <a:pt x="2990" y="197"/>
                    </a:lnTo>
                    <a:lnTo>
                      <a:pt x="3064" y="223"/>
                    </a:lnTo>
                    <a:lnTo>
                      <a:pt x="3072" y="235"/>
                    </a:lnTo>
                    <a:lnTo>
                      <a:pt x="3057" y="247"/>
                    </a:lnTo>
                    <a:lnTo>
                      <a:pt x="3028" y="252"/>
                    </a:lnTo>
                    <a:lnTo>
                      <a:pt x="2950" y="234"/>
                    </a:lnTo>
                    <a:lnTo>
                      <a:pt x="2984" y="250"/>
                    </a:lnTo>
                    <a:lnTo>
                      <a:pt x="2995" y="278"/>
                    </a:lnTo>
                    <a:lnTo>
                      <a:pt x="3035" y="292"/>
                    </a:lnTo>
                    <a:lnTo>
                      <a:pt x="3013" y="268"/>
                    </a:lnTo>
                    <a:lnTo>
                      <a:pt x="3042" y="273"/>
                    </a:lnTo>
                    <a:lnTo>
                      <a:pt x="3065" y="274"/>
                    </a:lnTo>
                    <a:lnTo>
                      <a:pt x="3053" y="258"/>
                    </a:lnTo>
                    <a:lnTo>
                      <a:pt x="3084" y="240"/>
                    </a:lnTo>
                    <a:lnTo>
                      <a:pt x="3086" y="204"/>
                    </a:lnTo>
                    <a:lnTo>
                      <a:pt x="3128" y="204"/>
                    </a:lnTo>
                    <a:lnTo>
                      <a:pt x="3131" y="235"/>
                    </a:lnTo>
                    <a:lnTo>
                      <a:pt x="3154" y="235"/>
                    </a:lnTo>
                    <a:lnTo>
                      <a:pt x="3149" y="214"/>
                    </a:lnTo>
                    <a:lnTo>
                      <a:pt x="3236" y="193"/>
                    </a:lnTo>
                    <a:lnTo>
                      <a:pt x="3296" y="199"/>
                    </a:lnTo>
                    <a:lnTo>
                      <a:pt x="3307" y="204"/>
                    </a:lnTo>
                    <a:lnTo>
                      <a:pt x="3319" y="199"/>
                    </a:lnTo>
                    <a:lnTo>
                      <a:pt x="3273" y="175"/>
                    </a:lnTo>
                    <a:lnTo>
                      <a:pt x="3341" y="182"/>
                    </a:lnTo>
                    <a:lnTo>
                      <a:pt x="3381" y="194"/>
                    </a:lnTo>
                    <a:lnTo>
                      <a:pt x="3421" y="209"/>
                    </a:lnTo>
                    <a:lnTo>
                      <a:pt x="3428" y="200"/>
                    </a:lnTo>
                    <a:lnTo>
                      <a:pt x="3387" y="187"/>
                    </a:lnTo>
                    <a:lnTo>
                      <a:pt x="3372" y="162"/>
                    </a:lnTo>
                    <a:lnTo>
                      <a:pt x="3385" y="129"/>
                    </a:lnTo>
                    <a:lnTo>
                      <a:pt x="3433" y="133"/>
                    </a:lnTo>
                    <a:lnTo>
                      <a:pt x="3436" y="155"/>
                    </a:lnTo>
                    <a:lnTo>
                      <a:pt x="3451" y="162"/>
                    </a:lnTo>
                    <a:lnTo>
                      <a:pt x="3470" y="195"/>
                    </a:lnTo>
                    <a:lnTo>
                      <a:pt x="3493" y="207"/>
                    </a:lnTo>
                    <a:lnTo>
                      <a:pt x="3486" y="229"/>
                    </a:lnTo>
                    <a:lnTo>
                      <a:pt x="3469" y="244"/>
                    </a:lnTo>
                    <a:lnTo>
                      <a:pt x="3495" y="243"/>
                    </a:lnTo>
                    <a:lnTo>
                      <a:pt x="3514" y="218"/>
                    </a:lnTo>
                    <a:lnTo>
                      <a:pt x="3501" y="202"/>
                    </a:lnTo>
                    <a:lnTo>
                      <a:pt x="3524" y="198"/>
                    </a:lnTo>
                    <a:lnTo>
                      <a:pt x="3549" y="220"/>
                    </a:lnTo>
                    <a:lnTo>
                      <a:pt x="3577" y="224"/>
                    </a:lnTo>
                    <a:lnTo>
                      <a:pt x="3574" y="222"/>
                    </a:lnTo>
                    <a:lnTo>
                      <a:pt x="3553" y="218"/>
                    </a:lnTo>
                    <a:lnTo>
                      <a:pt x="3543" y="200"/>
                    </a:lnTo>
                    <a:lnTo>
                      <a:pt x="3521" y="194"/>
                    </a:lnTo>
                    <a:lnTo>
                      <a:pt x="3486" y="195"/>
                    </a:lnTo>
                    <a:lnTo>
                      <a:pt x="3475" y="183"/>
                    </a:lnTo>
                    <a:lnTo>
                      <a:pt x="3476" y="169"/>
                    </a:lnTo>
                    <a:lnTo>
                      <a:pt x="3451" y="157"/>
                    </a:lnTo>
                    <a:lnTo>
                      <a:pt x="3459" y="133"/>
                    </a:lnTo>
                    <a:lnTo>
                      <a:pt x="3511" y="135"/>
                    </a:lnTo>
                    <a:lnTo>
                      <a:pt x="3565" y="150"/>
                    </a:lnTo>
                    <a:lnTo>
                      <a:pt x="3587" y="165"/>
                    </a:lnTo>
                    <a:lnTo>
                      <a:pt x="3594" y="167"/>
                    </a:lnTo>
                    <a:lnTo>
                      <a:pt x="3580" y="150"/>
                    </a:lnTo>
                    <a:lnTo>
                      <a:pt x="3537" y="138"/>
                    </a:lnTo>
                    <a:lnTo>
                      <a:pt x="3514" y="122"/>
                    </a:lnTo>
                    <a:lnTo>
                      <a:pt x="3528" y="114"/>
                    </a:lnTo>
                    <a:lnTo>
                      <a:pt x="3603" y="79"/>
                    </a:lnTo>
                    <a:lnTo>
                      <a:pt x="3687" y="72"/>
                    </a:lnTo>
                    <a:lnTo>
                      <a:pt x="3719" y="70"/>
                    </a:lnTo>
                    <a:lnTo>
                      <a:pt x="3717" y="58"/>
                    </a:lnTo>
                    <a:lnTo>
                      <a:pt x="3746" y="52"/>
                    </a:lnTo>
                    <a:lnTo>
                      <a:pt x="3782" y="65"/>
                    </a:lnTo>
                    <a:lnTo>
                      <a:pt x="3887" y="74"/>
                    </a:lnTo>
                    <a:lnTo>
                      <a:pt x="3901" y="90"/>
                    </a:lnTo>
                    <a:lnTo>
                      <a:pt x="3852" y="119"/>
                    </a:lnTo>
                    <a:lnTo>
                      <a:pt x="3847" y="135"/>
                    </a:lnTo>
                    <a:lnTo>
                      <a:pt x="3899" y="113"/>
                    </a:lnTo>
                    <a:lnTo>
                      <a:pt x="3944" y="117"/>
                    </a:lnTo>
                    <a:lnTo>
                      <a:pt x="4004" y="119"/>
                    </a:lnTo>
                    <a:lnTo>
                      <a:pt x="4102" y="123"/>
                    </a:lnTo>
                    <a:lnTo>
                      <a:pt x="4219" y="168"/>
                    </a:lnTo>
                    <a:lnTo>
                      <a:pt x="4206" y="147"/>
                    </a:lnTo>
                    <a:lnTo>
                      <a:pt x="4313" y="155"/>
                    </a:lnTo>
                    <a:lnTo>
                      <a:pt x="4292" y="132"/>
                    </a:lnTo>
                    <a:lnTo>
                      <a:pt x="4424" y="143"/>
                    </a:lnTo>
                    <a:lnTo>
                      <a:pt x="4489" y="165"/>
                    </a:lnTo>
                    <a:lnTo>
                      <a:pt x="4556" y="162"/>
                    </a:lnTo>
                    <a:lnTo>
                      <a:pt x="4599" y="170"/>
                    </a:lnTo>
                    <a:lnTo>
                      <a:pt x="4620" y="185"/>
                    </a:lnTo>
                    <a:lnTo>
                      <a:pt x="4690" y="189"/>
                    </a:lnTo>
                    <a:lnTo>
                      <a:pt x="4723" y="187"/>
                    </a:lnTo>
                    <a:lnTo>
                      <a:pt x="4722" y="177"/>
                    </a:lnTo>
                    <a:lnTo>
                      <a:pt x="4819" y="182"/>
                    </a:lnTo>
                    <a:lnTo>
                      <a:pt x="4905" y="198"/>
                    </a:lnTo>
                    <a:lnTo>
                      <a:pt x="5010" y="268"/>
                    </a:lnTo>
                    <a:lnTo>
                      <a:pt x="5006" y="274"/>
                    </a:lnTo>
                    <a:lnTo>
                      <a:pt x="4992" y="276"/>
                    </a:lnTo>
                    <a:lnTo>
                      <a:pt x="4968" y="269"/>
                    </a:lnTo>
                    <a:lnTo>
                      <a:pt x="5006" y="282"/>
                    </a:lnTo>
                    <a:lnTo>
                      <a:pt x="5061" y="309"/>
                    </a:lnTo>
                    <a:lnTo>
                      <a:pt x="5069" y="319"/>
                    </a:lnTo>
                    <a:lnTo>
                      <a:pt x="5029" y="311"/>
                    </a:lnTo>
                    <a:lnTo>
                      <a:pt x="5022" y="352"/>
                    </a:lnTo>
                    <a:lnTo>
                      <a:pt x="4999" y="364"/>
                    </a:lnTo>
                    <a:lnTo>
                      <a:pt x="4941" y="364"/>
                    </a:lnTo>
                    <a:lnTo>
                      <a:pt x="4902" y="362"/>
                    </a:lnTo>
                    <a:lnTo>
                      <a:pt x="4977" y="433"/>
                    </a:lnTo>
                    <a:lnTo>
                      <a:pt x="4991" y="463"/>
                    </a:lnTo>
                    <a:lnTo>
                      <a:pt x="4991" y="494"/>
                    </a:lnTo>
                    <a:lnTo>
                      <a:pt x="4982" y="541"/>
                    </a:lnTo>
                    <a:lnTo>
                      <a:pt x="4883" y="457"/>
                    </a:lnTo>
                    <a:lnTo>
                      <a:pt x="4856" y="426"/>
                    </a:lnTo>
                    <a:lnTo>
                      <a:pt x="4877" y="344"/>
                    </a:lnTo>
                    <a:lnTo>
                      <a:pt x="4856" y="319"/>
                    </a:lnTo>
                    <a:lnTo>
                      <a:pt x="4863" y="314"/>
                    </a:lnTo>
                    <a:lnTo>
                      <a:pt x="4837" y="316"/>
                    </a:lnTo>
                    <a:lnTo>
                      <a:pt x="4858" y="334"/>
                    </a:lnTo>
                    <a:lnTo>
                      <a:pt x="4838" y="352"/>
                    </a:lnTo>
                    <a:lnTo>
                      <a:pt x="4823" y="347"/>
                    </a:lnTo>
                    <a:lnTo>
                      <a:pt x="4809" y="328"/>
                    </a:lnTo>
                    <a:lnTo>
                      <a:pt x="4771" y="331"/>
                    </a:lnTo>
                    <a:lnTo>
                      <a:pt x="4769" y="368"/>
                    </a:lnTo>
                    <a:lnTo>
                      <a:pt x="4797" y="379"/>
                    </a:lnTo>
                    <a:lnTo>
                      <a:pt x="4752" y="386"/>
                    </a:lnTo>
                    <a:lnTo>
                      <a:pt x="4609" y="377"/>
                    </a:lnTo>
                    <a:lnTo>
                      <a:pt x="4586" y="458"/>
                    </a:lnTo>
                    <a:lnTo>
                      <a:pt x="4658" y="472"/>
                    </a:lnTo>
                    <a:lnTo>
                      <a:pt x="4702" y="494"/>
                    </a:lnTo>
                    <a:lnTo>
                      <a:pt x="4720" y="517"/>
                    </a:lnTo>
                    <a:lnTo>
                      <a:pt x="4756" y="581"/>
                    </a:lnTo>
                    <a:lnTo>
                      <a:pt x="4758" y="636"/>
                    </a:lnTo>
                    <a:lnTo>
                      <a:pt x="4744" y="706"/>
                    </a:lnTo>
                    <a:lnTo>
                      <a:pt x="4693" y="701"/>
                    </a:lnTo>
                    <a:lnTo>
                      <a:pt x="4658" y="661"/>
                    </a:lnTo>
                    <a:lnTo>
                      <a:pt x="4667" y="651"/>
                    </a:lnTo>
                    <a:lnTo>
                      <a:pt x="4689" y="658"/>
                    </a:lnTo>
                    <a:lnTo>
                      <a:pt x="4683" y="603"/>
                    </a:lnTo>
                    <a:lnTo>
                      <a:pt x="4673" y="593"/>
                    </a:lnTo>
                    <a:lnTo>
                      <a:pt x="4620" y="604"/>
                    </a:lnTo>
                    <a:lnTo>
                      <a:pt x="4599" y="582"/>
                    </a:lnTo>
                    <a:lnTo>
                      <a:pt x="4545" y="564"/>
                    </a:lnTo>
                    <a:lnTo>
                      <a:pt x="4461" y="497"/>
                    </a:lnTo>
                    <a:lnTo>
                      <a:pt x="4411" y="487"/>
                    </a:lnTo>
                    <a:lnTo>
                      <a:pt x="4378" y="494"/>
                    </a:lnTo>
                    <a:lnTo>
                      <a:pt x="4400" y="556"/>
                    </a:lnTo>
                    <a:lnTo>
                      <a:pt x="4363" y="562"/>
                    </a:lnTo>
                    <a:lnTo>
                      <a:pt x="4330" y="553"/>
                    </a:lnTo>
                    <a:lnTo>
                      <a:pt x="4321" y="553"/>
                    </a:lnTo>
                    <a:lnTo>
                      <a:pt x="4264" y="574"/>
                    </a:lnTo>
                    <a:lnTo>
                      <a:pt x="4182" y="544"/>
                    </a:lnTo>
                    <a:lnTo>
                      <a:pt x="4159" y="554"/>
                    </a:lnTo>
                    <a:lnTo>
                      <a:pt x="4128" y="548"/>
                    </a:lnTo>
                    <a:lnTo>
                      <a:pt x="4113" y="529"/>
                    </a:lnTo>
                    <a:lnTo>
                      <a:pt x="4051" y="516"/>
                    </a:lnTo>
                    <a:lnTo>
                      <a:pt x="4048" y="537"/>
                    </a:lnTo>
                    <a:lnTo>
                      <a:pt x="4066" y="549"/>
                    </a:lnTo>
                    <a:lnTo>
                      <a:pt x="4059" y="562"/>
                    </a:lnTo>
                    <a:lnTo>
                      <a:pt x="4019" y="559"/>
                    </a:lnTo>
                    <a:lnTo>
                      <a:pt x="4000" y="547"/>
                    </a:lnTo>
                    <a:lnTo>
                      <a:pt x="3965" y="542"/>
                    </a:lnTo>
                    <a:lnTo>
                      <a:pt x="3934" y="563"/>
                    </a:lnTo>
                    <a:lnTo>
                      <a:pt x="3911" y="568"/>
                    </a:lnTo>
                    <a:lnTo>
                      <a:pt x="3901" y="578"/>
                    </a:lnTo>
                    <a:lnTo>
                      <a:pt x="3897" y="577"/>
                    </a:lnTo>
                    <a:lnTo>
                      <a:pt x="3866" y="566"/>
                    </a:lnTo>
                    <a:lnTo>
                      <a:pt x="3825" y="537"/>
                    </a:lnTo>
                    <a:lnTo>
                      <a:pt x="3770" y="538"/>
                    </a:lnTo>
                    <a:lnTo>
                      <a:pt x="3683" y="474"/>
                    </a:lnTo>
                    <a:lnTo>
                      <a:pt x="3652" y="486"/>
                    </a:lnTo>
                    <a:lnTo>
                      <a:pt x="3587" y="453"/>
                    </a:lnTo>
                    <a:lnTo>
                      <a:pt x="3552" y="449"/>
                    </a:lnTo>
                    <a:lnTo>
                      <a:pt x="3450" y="478"/>
                    </a:lnTo>
                    <a:lnTo>
                      <a:pt x="3464" y="498"/>
                    </a:lnTo>
                    <a:lnTo>
                      <a:pt x="3449" y="519"/>
                    </a:lnTo>
                    <a:lnTo>
                      <a:pt x="3478" y="543"/>
                    </a:lnTo>
                    <a:lnTo>
                      <a:pt x="3430" y="537"/>
                    </a:lnTo>
                    <a:lnTo>
                      <a:pt x="3391" y="548"/>
                    </a:lnTo>
                    <a:lnTo>
                      <a:pt x="3350" y="529"/>
                    </a:lnTo>
                    <a:lnTo>
                      <a:pt x="3302" y="524"/>
                    </a:lnTo>
                    <a:lnTo>
                      <a:pt x="3281" y="559"/>
                    </a:lnTo>
                    <a:lnTo>
                      <a:pt x="3257" y="553"/>
                    </a:lnTo>
                    <a:lnTo>
                      <a:pt x="3253" y="591"/>
                    </a:lnTo>
                    <a:lnTo>
                      <a:pt x="3283" y="603"/>
                    </a:lnTo>
                    <a:lnTo>
                      <a:pt x="3309" y="633"/>
                    </a:lnTo>
                    <a:lnTo>
                      <a:pt x="3288" y="651"/>
                    </a:lnTo>
                    <a:lnTo>
                      <a:pt x="3277" y="669"/>
                    </a:lnTo>
                    <a:lnTo>
                      <a:pt x="3297" y="681"/>
                    </a:lnTo>
                    <a:lnTo>
                      <a:pt x="3319" y="724"/>
                    </a:lnTo>
                    <a:lnTo>
                      <a:pt x="3305" y="729"/>
                    </a:lnTo>
                    <a:lnTo>
                      <a:pt x="3280" y="729"/>
                    </a:lnTo>
                    <a:lnTo>
                      <a:pt x="3280" y="722"/>
                    </a:lnTo>
                    <a:lnTo>
                      <a:pt x="3267" y="709"/>
                    </a:lnTo>
                    <a:lnTo>
                      <a:pt x="3237" y="706"/>
                    </a:lnTo>
                    <a:lnTo>
                      <a:pt x="3178" y="688"/>
                    </a:lnTo>
                    <a:lnTo>
                      <a:pt x="3169" y="692"/>
                    </a:lnTo>
                    <a:lnTo>
                      <a:pt x="3108" y="656"/>
                    </a:lnTo>
                    <a:lnTo>
                      <a:pt x="3122" y="648"/>
                    </a:lnTo>
                    <a:lnTo>
                      <a:pt x="3118" y="626"/>
                    </a:lnTo>
                    <a:lnTo>
                      <a:pt x="3139" y="616"/>
                    </a:lnTo>
                    <a:lnTo>
                      <a:pt x="3123" y="616"/>
                    </a:lnTo>
                    <a:lnTo>
                      <a:pt x="3133" y="601"/>
                    </a:lnTo>
                    <a:lnTo>
                      <a:pt x="3148" y="602"/>
                    </a:lnTo>
                    <a:lnTo>
                      <a:pt x="3147" y="571"/>
                    </a:lnTo>
                    <a:lnTo>
                      <a:pt x="3137" y="567"/>
                    </a:lnTo>
                    <a:lnTo>
                      <a:pt x="3113" y="556"/>
                    </a:lnTo>
                    <a:lnTo>
                      <a:pt x="3070" y="552"/>
                    </a:lnTo>
                    <a:lnTo>
                      <a:pt x="3039" y="513"/>
                    </a:lnTo>
                    <a:lnTo>
                      <a:pt x="3025" y="509"/>
                    </a:lnTo>
                    <a:lnTo>
                      <a:pt x="3004" y="514"/>
                    </a:lnTo>
                    <a:lnTo>
                      <a:pt x="2993" y="494"/>
                    </a:lnTo>
                    <a:lnTo>
                      <a:pt x="3014" y="492"/>
                    </a:lnTo>
                    <a:lnTo>
                      <a:pt x="2979" y="464"/>
                    </a:lnTo>
                    <a:lnTo>
                      <a:pt x="2977" y="447"/>
                    </a:lnTo>
                    <a:lnTo>
                      <a:pt x="2933" y="436"/>
                    </a:lnTo>
                    <a:lnTo>
                      <a:pt x="2926" y="422"/>
                    </a:lnTo>
                    <a:lnTo>
                      <a:pt x="2924" y="414"/>
                    </a:lnTo>
                    <a:lnTo>
                      <a:pt x="2918" y="412"/>
                    </a:lnTo>
                    <a:lnTo>
                      <a:pt x="2921" y="388"/>
                    </a:lnTo>
                    <a:lnTo>
                      <a:pt x="2916" y="372"/>
                    </a:lnTo>
                    <a:lnTo>
                      <a:pt x="2918" y="364"/>
                    </a:lnTo>
                    <a:lnTo>
                      <a:pt x="2948" y="363"/>
                    </a:lnTo>
                    <a:lnTo>
                      <a:pt x="2910" y="352"/>
                    </a:lnTo>
                    <a:lnTo>
                      <a:pt x="2929" y="338"/>
                    </a:lnTo>
                    <a:lnTo>
                      <a:pt x="2954" y="308"/>
                    </a:lnTo>
                    <a:lnTo>
                      <a:pt x="2929" y="293"/>
                    </a:lnTo>
                    <a:lnTo>
                      <a:pt x="2934" y="284"/>
                    </a:lnTo>
                    <a:lnTo>
                      <a:pt x="2915" y="269"/>
                    </a:lnTo>
                    <a:lnTo>
                      <a:pt x="2921" y="257"/>
                    </a:lnTo>
                    <a:lnTo>
                      <a:pt x="2901" y="234"/>
                    </a:lnTo>
                    <a:lnTo>
                      <a:pt x="2911" y="222"/>
                    </a:lnTo>
                    <a:lnTo>
                      <a:pt x="2891" y="212"/>
                    </a:lnTo>
                    <a:lnTo>
                      <a:pt x="2889" y="202"/>
                    </a:lnTo>
                    <a:lnTo>
                      <a:pt x="2890" y="197"/>
                    </a:lnTo>
                    <a:lnTo>
                      <a:pt x="2913" y="172"/>
                    </a:lnTo>
                    <a:close/>
                    <a:moveTo>
                      <a:pt x="4823" y="626"/>
                    </a:moveTo>
                    <a:lnTo>
                      <a:pt x="4824" y="641"/>
                    </a:lnTo>
                    <a:lnTo>
                      <a:pt x="4784" y="586"/>
                    </a:lnTo>
                    <a:lnTo>
                      <a:pt x="4748" y="534"/>
                    </a:lnTo>
                    <a:lnTo>
                      <a:pt x="4728" y="521"/>
                    </a:lnTo>
                    <a:lnTo>
                      <a:pt x="4704" y="491"/>
                    </a:lnTo>
                    <a:lnTo>
                      <a:pt x="4697" y="473"/>
                    </a:lnTo>
                    <a:lnTo>
                      <a:pt x="4702" y="469"/>
                    </a:lnTo>
                    <a:lnTo>
                      <a:pt x="4738" y="499"/>
                    </a:lnTo>
                    <a:lnTo>
                      <a:pt x="4750" y="517"/>
                    </a:lnTo>
                    <a:lnTo>
                      <a:pt x="4831" y="587"/>
                    </a:lnTo>
                    <a:lnTo>
                      <a:pt x="4796" y="574"/>
                    </a:lnTo>
                    <a:lnTo>
                      <a:pt x="4806" y="601"/>
                    </a:lnTo>
                    <a:lnTo>
                      <a:pt x="4846" y="636"/>
                    </a:lnTo>
                    <a:lnTo>
                      <a:pt x="4823" y="626"/>
                    </a:lnTo>
                    <a:close/>
                    <a:moveTo>
                      <a:pt x="3213" y="83"/>
                    </a:moveTo>
                    <a:lnTo>
                      <a:pt x="3263" y="75"/>
                    </a:lnTo>
                    <a:lnTo>
                      <a:pt x="3297" y="67"/>
                    </a:lnTo>
                    <a:lnTo>
                      <a:pt x="3337" y="70"/>
                    </a:lnTo>
                    <a:lnTo>
                      <a:pt x="3280" y="87"/>
                    </a:lnTo>
                    <a:lnTo>
                      <a:pt x="3231" y="122"/>
                    </a:lnTo>
                    <a:lnTo>
                      <a:pt x="3181" y="118"/>
                    </a:lnTo>
                    <a:lnTo>
                      <a:pt x="3213" y="83"/>
                    </a:lnTo>
                    <a:close/>
                    <a:moveTo>
                      <a:pt x="3265" y="172"/>
                    </a:moveTo>
                    <a:lnTo>
                      <a:pt x="3205" y="169"/>
                    </a:lnTo>
                    <a:lnTo>
                      <a:pt x="3161" y="145"/>
                    </a:lnTo>
                    <a:lnTo>
                      <a:pt x="3181" y="120"/>
                    </a:lnTo>
                    <a:lnTo>
                      <a:pt x="3218" y="127"/>
                    </a:lnTo>
                    <a:lnTo>
                      <a:pt x="3218" y="148"/>
                    </a:lnTo>
                    <a:lnTo>
                      <a:pt x="3265" y="172"/>
                    </a:lnTo>
                    <a:close/>
                    <a:moveTo>
                      <a:pt x="3543" y="9"/>
                    </a:moveTo>
                    <a:lnTo>
                      <a:pt x="3545" y="4"/>
                    </a:lnTo>
                    <a:lnTo>
                      <a:pt x="3568" y="0"/>
                    </a:lnTo>
                    <a:lnTo>
                      <a:pt x="3652" y="23"/>
                    </a:lnTo>
                    <a:lnTo>
                      <a:pt x="3663" y="38"/>
                    </a:lnTo>
                    <a:lnTo>
                      <a:pt x="3558" y="27"/>
                    </a:lnTo>
                    <a:lnTo>
                      <a:pt x="3543" y="9"/>
                    </a:lnTo>
                    <a:close/>
                    <a:moveTo>
                      <a:pt x="4297" y="88"/>
                    </a:moveTo>
                    <a:lnTo>
                      <a:pt x="4360" y="89"/>
                    </a:lnTo>
                    <a:lnTo>
                      <a:pt x="4371" y="100"/>
                    </a:lnTo>
                    <a:lnTo>
                      <a:pt x="4306" y="97"/>
                    </a:lnTo>
                    <a:lnTo>
                      <a:pt x="4297" y="88"/>
                    </a:lnTo>
                    <a:close/>
                    <a:moveTo>
                      <a:pt x="3683" y="28"/>
                    </a:moveTo>
                    <a:lnTo>
                      <a:pt x="3729" y="38"/>
                    </a:lnTo>
                    <a:lnTo>
                      <a:pt x="3738" y="44"/>
                    </a:lnTo>
                    <a:lnTo>
                      <a:pt x="3674" y="50"/>
                    </a:lnTo>
                    <a:lnTo>
                      <a:pt x="3673" y="35"/>
                    </a:lnTo>
                    <a:lnTo>
                      <a:pt x="3683" y="28"/>
                    </a:lnTo>
                    <a:close/>
                    <a:moveTo>
                      <a:pt x="4185" y="77"/>
                    </a:moveTo>
                    <a:lnTo>
                      <a:pt x="4282" y="87"/>
                    </a:lnTo>
                    <a:lnTo>
                      <a:pt x="4292" y="95"/>
                    </a:lnTo>
                    <a:lnTo>
                      <a:pt x="4222" y="102"/>
                    </a:lnTo>
                    <a:lnTo>
                      <a:pt x="4187" y="90"/>
                    </a:lnTo>
                    <a:lnTo>
                      <a:pt x="4185" y="77"/>
                    </a:lnTo>
                    <a:close/>
                    <a:moveTo>
                      <a:pt x="4822" y="159"/>
                    </a:moveTo>
                    <a:lnTo>
                      <a:pt x="4832" y="155"/>
                    </a:lnTo>
                    <a:lnTo>
                      <a:pt x="4849" y="165"/>
                    </a:lnTo>
                    <a:lnTo>
                      <a:pt x="4839" y="169"/>
                    </a:lnTo>
                    <a:lnTo>
                      <a:pt x="4822" y="159"/>
                    </a:lnTo>
                    <a:close/>
                    <a:moveTo>
                      <a:pt x="0" y="268"/>
                    </a:moveTo>
                    <a:lnTo>
                      <a:pt x="105" y="198"/>
                    </a:lnTo>
                    <a:lnTo>
                      <a:pt x="131" y="225"/>
                    </a:lnTo>
                    <a:lnTo>
                      <a:pt x="109" y="245"/>
                    </a:lnTo>
                    <a:lnTo>
                      <a:pt x="134" y="232"/>
                    </a:lnTo>
                    <a:lnTo>
                      <a:pt x="145" y="232"/>
                    </a:lnTo>
                    <a:lnTo>
                      <a:pt x="163" y="234"/>
                    </a:lnTo>
                    <a:lnTo>
                      <a:pt x="170" y="249"/>
                    </a:lnTo>
                    <a:lnTo>
                      <a:pt x="134" y="260"/>
                    </a:lnTo>
                    <a:lnTo>
                      <a:pt x="115" y="258"/>
                    </a:lnTo>
                    <a:lnTo>
                      <a:pt x="109" y="268"/>
                    </a:lnTo>
                    <a:lnTo>
                      <a:pt x="89" y="281"/>
                    </a:lnTo>
                    <a:lnTo>
                      <a:pt x="74" y="283"/>
                    </a:lnTo>
                    <a:lnTo>
                      <a:pt x="55" y="274"/>
                    </a:lnTo>
                    <a:lnTo>
                      <a:pt x="65" y="262"/>
                    </a:lnTo>
                    <a:lnTo>
                      <a:pt x="54" y="258"/>
                    </a:lnTo>
                    <a:lnTo>
                      <a:pt x="31" y="260"/>
                    </a:lnTo>
                    <a:lnTo>
                      <a:pt x="45" y="244"/>
                    </a:lnTo>
                    <a:lnTo>
                      <a:pt x="6" y="267"/>
                    </a:lnTo>
                    <a:lnTo>
                      <a:pt x="0" y="268"/>
                    </a:lnTo>
                    <a:close/>
                    <a:moveTo>
                      <a:pt x="158" y="167"/>
                    </a:moveTo>
                    <a:lnTo>
                      <a:pt x="182" y="153"/>
                    </a:lnTo>
                    <a:lnTo>
                      <a:pt x="203" y="153"/>
                    </a:lnTo>
                    <a:lnTo>
                      <a:pt x="200" y="160"/>
                    </a:lnTo>
                    <a:lnTo>
                      <a:pt x="158" y="16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974" name="Freeform 204"/>
              <p:cNvSpPr>
                <a:spLocks noEditPoints="1"/>
              </p:cNvSpPr>
              <p:nvPr/>
            </p:nvSpPr>
            <p:spPr bwMode="auto">
              <a:xfrm>
                <a:off x="3433" y="947"/>
                <a:ext cx="201" cy="62"/>
              </a:xfrm>
              <a:custGeom>
                <a:avLst/>
                <a:gdLst>
                  <a:gd name="T0" fmla="*/ 92 w 201"/>
                  <a:gd name="T1" fmla="*/ 6 h 62"/>
                  <a:gd name="T2" fmla="*/ 109 w 201"/>
                  <a:gd name="T3" fmla="*/ 1 h 62"/>
                  <a:gd name="T4" fmla="*/ 171 w 201"/>
                  <a:gd name="T5" fmla="*/ 0 h 62"/>
                  <a:gd name="T6" fmla="*/ 201 w 201"/>
                  <a:gd name="T7" fmla="*/ 7 h 62"/>
                  <a:gd name="T8" fmla="*/ 175 w 201"/>
                  <a:gd name="T9" fmla="*/ 17 h 62"/>
                  <a:gd name="T10" fmla="*/ 131 w 201"/>
                  <a:gd name="T11" fmla="*/ 20 h 62"/>
                  <a:gd name="T12" fmla="*/ 92 w 201"/>
                  <a:gd name="T13" fmla="*/ 6 h 62"/>
                  <a:gd name="T14" fmla="*/ 81 w 201"/>
                  <a:gd name="T15" fmla="*/ 7 h 62"/>
                  <a:gd name="T16" fmla="*/ 119 w 201"/>
                  <a:gd name="T17" fmla="*/ 26 h 62"/>
                  <a:gd name="T18" fmla="*/ 101 w 201"/>
                  <a:gd name="T19" fmla="*/ 43 h 62"/>
                  <a:gd name="T20" fmla="*/ 96 w 201"/>
                  <a:gd name="T21" fmla="*/ 62 h 62"/>
                  <a:gd name="T22" fmla="*/ 49 w 201"/>
                  <a:gd name="T23" fmla="*/ 47 h 62"/>
                  <a:gd name="T24" fmla="*/ 46 w 201"/>
                  <a:gd name="T25" fmla="*/ 40 h 62"/>
                  <a:gd name="T26" fmla="*/ 70 w 201"/>
                  <a:gd name="T27" fmla="*/ 30 h 62"/>
                  <a:gd name="T28" fmla="*/ 62 w 201"/>
                  <a:gd name="T29" fmla="*/ 25 h 62"/>
                  <a:gd name="T30" fmla="*/ 39 w 201"/>
                  <a:gd name="T31" fmla="*/ 36 h 62"/>
                  <a:gd name="T32" fmla="*/ 20 w 201"/>
                  <a:gd name="T33" fmla="*/ 28 h 62"/>
                  <a:gd name="T34" fmla="*/ 0 w 201"/>
                  <a:gd name="T35" fmla="*/ 10 h 62"/>
                  <a:gd name="T36" fmla="*/ 67 w 201"/>
                  <a:gd name="T37" fmla="*/ 12 h 62"/>
                  <a:gd name="T38" fmla="*/ 81 w 201"/>
                  <a:gd name="T39" fmla="*/ 7 h 62"/>
                  <a:gd name="T40" fmla="*/ 126 w 201"/>
                  <a:gd name="T41" fmla="*/ 23 h 62"/>
                  <a:gd name="T42" fmla="*/ 179 w 201"/>
                  <a:gd name="T43" fmla="*/ 42 h 62"/>
                  <a:gd name="T44" fmla="*/ 128 w 201"/>
                  <a:gd name="T45" fmla="*/ 47 h 62"/>
                  <a:gd name="T46" fmla="*/ 126 w 201"/>
                  <a:gd name="T47" fmla="*/ 2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1" h="62">
                    <a:moveTo>
                      <a:pt x="92" y="6"/>
                    </a:moveTo>
                    <a:lnTo>
                      <a:pt x="109" y="1"/>
                    </a:lnTo>
                    <a:lnTo>
                      <a:pt x="171" y="0"/>
                    </a:lnTo>
                    <a:lnTo>
                      <a:pt x="201" y="7"/>
                    </a:lnTo>
                    <a:lnTo>
                      <a:pt x="175" y="17"/>
                    </a:lnTo>
                    <a:lnTo>
                      <a:pt x="131" y="20"/>
                    </a:lnTo>
                    <a:lnTo>
                      <a:pt x="92" y="6"/>
                    </a:lnTo>
                    <a:close/>
                    <a:moveTo>
                      <a:pt x="81" y="7"/>
                    </a:moveTo>
                    <a:lnTo>
                      <a:pt x="119" y="26"/>
                    </a:lnTo>
                    <a:lnTo>
                      <a:pt x="101" y="43"/>
                    </a:lnTo>
                    <a:lnTo>
                      <a:pt x="96" y="62"/>
                    </a:lnTo>
                    <a:lnTo>
                      <a:pt x="49" y="47"/>
                    </a:lnTo>
                    <a:lnTo>
                      <a:pt x="46" y="40"/>
                    </a:lnTo>
                    <a:lnTo>
                      <a:pt x="70" y="30"/>
                    </a:lnTo>
                    <a:lnTo>
                      <a:pt x="62" y="25"/>
                    </a:lnTo>
                    <a:lnTo>
                      <a:pt x="39" y="36"/>
                    </a:lnTo>
                    <a:lnTo>
                      <a:pt x="20" y="28"/>
                    </a:lnTo>
                    <a:lnTo>
                      <a:pt x="0" y="10"/>
                    </a:lnTo>
                    <a:lnTo>
                      <a:pt x="67" y="12"/>
                    </a:lnTo>
                    <a:lnTo>
                      <a:pt x="81" y="7"/>
                    </a:lnTo>
                    <a:close/>
                    <a:moveTo>
                      <a:pt x="126" y="23"/>
                    </a:moveTo>
                    <a:lnTo>
                      <a:pt x="179" y="42"/>
                    </a:lnTo>
                    <a:lnTo>
                      <a:pt x="128" y="47"/>
                    </a:lnTo>
                    <a:lnTo>
                      <a:pt x="126" y="23"/>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406"/>
            <p:cNvGrpSpPr>
              <a:grpSpLocks/>
            </p:cNvGrpSpPr>
            <p:nvPr/>
          </p:nvGrpSpPr>
          <p:grpSpPr bwMode="auto">
            <a:xfrm>
              <a:off x="157" y="1095"/>
              <a:ext cx="6210" cy="2154"/>
              <a:chOff x="157" y="1095"/>
              <a:chExt cx="6210" cy="2154"/>
            </a:xfrm>
          </p:grpSpPr>
          <p:sp>
            <p:nvSpPr>
              <p:cNvPr id="100575" name="Freeform 206"/>
              <p:cNvSpPr>
                <a:spLocks noEditPoints="1"/>
              </p:cNvSpPr>
              <p:nvPr/>
            </p:nvSpPr>
            <p:spPr bwMode="auto">
              <a:xfrm>
                <a:off x="3757" y="1651"/>
                <a:ext cx="328" cy="132"/>
              </a:xfrm>
              <a:custGeom>
                <a:avLst/>
                <a:gdLst>
                  <a:gd name="T0" fmla="*/ 50 w 328"/>
                  <a:gd name="T1" fmla="*/ 21 h 132"/>
                  <a:gd name="T2" fmla="*/ 45 w 328"/>
                  <a:gd name="T3" fmla="*/ 26 h 132"/>
                  <a:gd name="T4" fmla="*/ 29 w 328"/>
                  <a:gd name="T5" fmla="*/ 25 h 132"/>
                  <a:gd name="T6" fmla="*/ 13 w 328"/>
                  <a:gd name="T7" fmla="*/ 35 h 132"/>
                  <a:gd name="T8" fmla="*/ 0 w 328"/>
                  <a:gd name="T9" fmla="*/ 31 h 132"/>
                  <a:gd name="T10" fmla="*/ 6 w 328"/>
                  <a:gd name="T11" fmla="*/ 17 h 132"/>
                  <a:gd name="T12" fmla="*/ 0 w 328"/>
                  <a:gd name="T13" fmla="*/ 8 h 132"/>
                  <a:gd name="T14" fmla="*/ 13 w 328"/>
                  <a:gd name="T15" fmla="*/ 3 h 132"/>
                  <a:gd name="T16" fmla="*/ 29 w 328"/>
                  <a:gd name="T17" fmla="*/ 5 h 132"/>
                  <a:gd name="T18" fmla="*/ 33 w 328"/>
                  <a:gd name="T19" fmla="*/ 15 h 132"/>
                  <a:gd name="T20" fmla="*/ 50 w 328"/>
                  <a:gd name="T21" fmla="*/ 21 h 132"/>
                  <a:gd name="T22" fmla="*/ 60 w 328"/>
                  <a:gd name="T23" fmla="*/ 31 h 132"/>
                  <a:gd name="T24" fmla="*/ 50 w 328"/>
                  <a:gd name="T25" fmla="*/ 21 h 132"/>
                  <a:gd name="T26" fmla="*/ 67 w 328"/>
                  <a:gd name="T27" fmla="*/ 20 h 132"/>
                  <a:gd name="T28" fmla="*/ 88 w 328"/>
                  <a:gd name="T29" fmla="*/ 20 h 132"/>
                  <a:gd name="T30" fmla="*/ 123 w 328"/>
                  <a:gd name="T31" fmla="*/ 0 h 132"/>
                  <a:gd name="T32" fmla="*/ 201 w 328"/>
                  <a:gd name="T33" fmla="*/ 16 h 132"/>
                  <a:gd name="T34" fmla="*/ 258 w 328"/>
                  <a:gd name="T35" fmla="*/ 13 h 132"/>
                  <a:gd name="T36" fmla="*/ 282 w 328"/>
                  <a:gd name="T37" fmla="*/ 16 h 132"/>
                  <a:gd name="T38" fmla="*/ 290 w 328"/>
                  <a:gd name="T39" fmla="*/ 22 h 132"/>
                  <a:gd name="T40" fmla="*/ 295 w 328"/>
                  <a:gd name="T41" fmla="*/ 27 h 132"/>
                  <a:gd name="T42" fmla="*/ 297 w 328"/>
                  <a:gd name="T43" fmla="*/ 43 h 132"/>
                  <a:gd name="T44" fmla="*/ 312 w 328"/>
                  <a:gd name="T45" fmla="*/ 46 h 132"/>
                  <a:gd name="T46" fmla="*/ 315 w 328"/>
                  <a:gd name="T47" fmla="*/ 50 h 132"/>
                  <a:gd name="T48" fmla="*/ 308 w 328"/>
                  <a:gd name="T49" fmla="*/ 58 h 132"/>
                  <a:gd name="T50" fmla="*/ 320 w 328"/>
                  <a:gd name="T51" fmla="*/ 90 h 132"/>
                  <a:gd name="T52" fmla="*/ 328 w 328"/>
                  <a:gd name="T53" fmla="*/ 104 h 132"/>
                  <a:gd name="T54" fmla="*/ 320 w 328"/>
                  <a:gd name="T55" fmla="*/ 105 h 132"/>
                  <a:gd name="T56" fmla="*/ 313 w 328"/>
                  <a:gd name="T57" fmla="*/ 105 h 132"/>
                  <a:gd name="T58" fmla="*/ 292 w 328"/>
                  <a:gd name="T59" fmla="*/ 99 h 132"/>
                  <a:gd name="T60" fmla="*/ 285 w 328"/>
                  <a:gd name="T61" fmla="*/ 104 h 132"/>
                  <a:gd name="T62" fmla="*/ 278 w 328"/>
                  <a:gd name="T63" fmla="*/ 106 h 132"/>
                  <a:gd name="T64" fmla="*/ 258 w 328"/>
                  <a:gd name="T65" fmla="*/ 105 h 132"/>
                  <a:gd name="T66" fmla="*/ 252 w 328"/>
                  <a:gd name="T67" fmla="*/ 110 h 132"/>
                  <a:gd name="T68" fmla="*/ 229 w 328"/>
                  <a:gd name="T69" fmla="*/ 116 h 132"/>
                  <a:gd name="T70" fmla="*/ 211 w 328"/>
                  <a:gd name="T71" fmla="*/ 109 h 132"/>
                  <a:gd name="T72" fmla="*/ 202 w 328"/>
                  <a:gd name="T73" fmla="*/ 115 h 132"/>
                  <a:gd name="T74" fmla="*/ 189 w 328"/>
                  <a:gd name="T75" fmla="*/ 115 h 132"/>
                  <a:gd name="T76" fmla="*/ 184 w 328"/>
                  <a:gd name="T77" fmla="*/ 119 h 132"/>
                  <a:gd name="T78" fmla="*/ 181 w 328"/>
                  <a:gd name="T79" fmla="*/ 132 h 132"/>
                  <a:gd name="T80" fmla="*/ 178 w 328"/>
                  <a:gd name="T81" fmla="*/ 132 h 132"/>
                  <a:gd name="T82" fmla="*/ 154 w 328"/>
                  <a:gd name="T83" fmla="*/ 126 h 132"/>
                  <a:gd name="T84" fmla="*/ 128 w 328"/>
                  <a:gd name="T85" fmla="*/ 127 h 132"/>
                  <a:gd name="T86" fmla="*/ 109 w 328"/>
                  <a:gd name="T87" fmla="*/ 120 h 132"/>
                  <a:gd name="T88" fmla="*/ 79 w 328"/>
                  <a:gd name="T89" fmla="*/ 125 h 132"/>
                  <a:gd name="T90" fmla="*/ 68 w 328"/>
                  <a:gd name="T91" fmla="*/ 125 h 132"/>
                  <a:gd name="T92" fmla="*/ 40 w 328"/>
                  <a:gd name="T93" fmla="*/ 115 h 132"/>
                  <a:gd name="T94" fmla="*/ 9 w 328"/>
                  <a:gd name="T95" fmla="*/ 82 h 132"/>
                  <a:gd name="T96" fmla="*/ 0 w 328"/>
                  <a:gd name="T97" fmla="*/ 46 h 132"/>
                  <a:gd name="T98" fmla="*/ 18 w 328"/>
                  <a:gd name="T99" fmla="*/ 38 h 132"/>
                  <a:gd name="T100" fmla="*/ 60 w 328"/>
                  <a:gd name="T101" fmla="*/ 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32">
                    <a:moveTo>
                      <a:pt x="50" y="21"/>
                    </a:moveTo>
                    <a:lnTo>
                      <a:pt x="45" y="26"/>
                    </a:lnTo>
                    <a:lnTo>
                      <a:pt x="29" y="25"/>
                    </a:lnTo>
                    <a:lnTo>
                      <a:pt x="13" y="35"/>
                    </a:lnTo>
                    <a:lnTo>
                      <a:pt x="0" y="31"/>
                    </a:lnTo>
                    <a:lnTo>
                      <a:pt x="6" y="17"/>
                    </a:lnTo>
                    <a:lnTo>
                      <a:pt x="0" y="8"/>
                    </a:lnTo>
                    <a:lnTo>
                      <a:pt x="13" y="3"/>
                    </a:lnTo>
                    <a:lnTo>
                      <a:pt x="29" y="5"/>
                    </a:lnTo>
                    <a:lnTo>
                      <a:pt x="33" y="15"/>
                    </a:lnTo>
                    <a:lnTo>
                      <a:pt x="50" y="21"/>
                    </a:lnTo>
                    <a:close/>
                    <a:moveTo>
                      <a:pt x="60" y="31"/>
                    </a:moveTo>
                    <a:lnTo>
                      <a:pt x="50" y="21"/>
                    </a:lnTo>
                    <a:lnTo>
                      <a:pt x="67" y="20"/>
                    </a:lnTo>
                    <a:lnTo>
                      <a:pt x="88" y="20"/>
                    </a:lnTo>
                    <a:lnTo>
                      <a:pt x="123" y="0"/>
                    </a:lnTo>
                    <a:lnTo>
                      <a:pt x="201" y="16"/>
                    </a:lnTo>
                    <a:lnTo>
                      <a:pt x="258" y="13"/>
                    </a:lnTo>
                    <a:lnTo>
                      <a:pt x="282" y="16"/>
                    </a:lnTo>
                    <a:lnTo>
                      <a:pt x="290" y="22"/>
                    </a:lnTo>
                    <a:lnTo>
                      <a:pt x="295" y="27"/>
                    </a:lnTo>
                    <a:lnTo>
                      <a:pt x="297" y="43"/>
                    </a:lnTo>
                    <a:lnTo>
                      <a:pt x="312" y="46"/>
                    </a:lnTo>
                    <a:lnTo>
                      <a:pt x="315" y="50"/>
                    </a:lnTo>
                    <a:lnTo>
                      <a:pt x="308" y="58"/>
                    </a:lnTo>
                    <a:lnTo>
                      <a:pt x="320" y="90"/>
                    </a:lnTo>
                    <a:lnTo>
                      <a:pt x="328" y="104"/>
                    </a:lnTo>
                    <a:lnTo>
                      <a:pt x="320" y="105"/>
                    </a:lnTo>
                    <a:lnTo>
                      <a:pt x="313" y="105"/>
                    </a:lnTo>
                    <a:lnTo>
                      <a:pt x="292" y="99"/>
                    </a:lnTo>
                    <a:lnTo>
                      <a:pt x="285" y="104"/>
                    </a:lnTo>
                    <a:lnTo>
                      <a:pt x="278" y="106"/>
                    </a:lnTo>
                    <a:lnTo>
                      <a:pt x="258" y="105"/>
                    </a:lnTo>
                    <a:lnTo>
                      <a:pt x="252" y="110"/>
                    </a:lnTo>
                    <a:lnTo>
                      <a:pt x="229" y="116"/>
                    </a:lnTo>
                    <a:lnTo>
                      <a:pt x="211" y="109"/>
                    </a:lnTo>
                    <a:lnTo>
                      <a:pt x="202" y="115"/>
                    </a:lnTo>
                    <a:lnTo>
                      <a:pt x="189" y="115"/>
                    </a:lnTo>
                    <a:lnTo>
                      <a:pt x="184" y="119"/>
                    </a:lnTo>
                    <a:lnTo>
                      <a:pt x="181" y="132"/>
                    </a:lnTo>
                    <a:lnTo>
                      <a:pt x="178" y="132"/>
                    </a:lnTo>
                    <a:lnTo>
                      <a:pt x="154" y="126"/>
                    </a:lnTo>
                    <a:lnTo>
                      <a:pt x="128" y="127"/>
                    </a:lnTo>
                    <a:lnTo>
                      <a:pt x="109" y="120"/>
                    </a:lnTo>
                    <a:lnTo>
                      <a:pt x="79" y="125"/>
                    </a:lnTo>
                    <a:lnTo>
                      <a:pt x="68" y="125"/>
                    </a:lnTo>
                    <a:lnTo>
                      <a:pt x="40" y="115"/>
                    </a:lnTo>
                    <a:lnTo>
                      <a:pt x="9" y="82"/>
                    </a:lnTo>
                    <a:lnTo>
                      <a:pt x="0" y="46"/>
                    </a:lnTo>
                    <a:lnTo>
                      <a:pt x="18" y="38"/>
                    </a:lnTo>
                    <a:lnTo>
                      <a:pt x="60" y="3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76" name="Freeform 207"/>
              <p:cNvSpPr>
                <a:spLocks noEditPoints="1"/>
              </p:cNvSpPr>
              <p:nvPr/>
            </p:nvSpPr>
            <p:spPr bwMode="auto">
              <a:xfrm>
                <a:off x="3197" y="1322"/>
                <a:ext cx="142" cy="171"/>
              </a:xfrm>
              <a:custGeom>
                <a:avLst/>
                <a:gdLst>
                  <a:gd name="T0" fmla="*/ 67 w 142"/>
                  <a:gd name="T1" fmla="*/ 0 h 171"/>
                  <a:gd name="T2" fmla="*/ 68 w 142"/>
                  <a:gd name="T3" fmla="*/ 11 h 171"/>
                  <a:gd name="T4" fmla="*/ 92 w 142"/>
                  <a:gd name="T5" fmla="*/ 22 h 171"/>
                  <a:gd name="T6" fmla="*/ 92 w 142"/>
                  <a:gd name="T7" fmla="*/ 29 h 171"/>
                  <a:gd name="T8" fmla="*/ 85 w 142"/>
                  <a:gd name="T9" fmla="*/ 52 h 171"/>
                  <a:gd name="T10" fmla="*/ 142 w 142"/>
                  <a:gd name="T11" fmla="*/ 116 h 171"/>
                  <a:gd name="T12" fmla="*/ 128 w 142"/>
                  <a:gd name="T13" fmla="*/ 146 h 171"/>
                  <a:gd name="T14" fmla="*/ 120 w 142"/>
                  <a:gd name="T15" fmla="*/ 152 h 171"/>
                  <a:gd name="T16" fmla="*/ 82 w 142"/>
                  <a:gd name="T17" fmla="*/ 152 h 171"/>
                  <a:gd name="T18" fmla="*/ 83 w 142"/>
                  <a:gd name="T19" fmla="*/ 159 h 171"/>
                  <a:gd name="T20" fmla="*/ 67 w 142"/>
                  <a:gd name="T21" fmla="*/ 159 h 171"/>
                  <a:gd name="T22" fmla="*/ 37 w 142"/>
                  <a:gd name="T23" fmla="*/ 171 h 171"/>
                  <a:gd name="T24" fmla="*/ 29 w 142"/>
                  <a:gd name="T25" fmla="*/ 171 h 171"/>
                  <a:gd name="T26" fmla="*/ 37 w 142"/>
                  <a:gd name="T27" fmla="*/ 159 h 171"/>
                  <a:gd name="T28" fmla="*/ 65 w 142"/>
                  <a:gd name="T29" fmla="*/ 140 h 171"/>
                  <a:gd name="T30" fmla="*/ 50 w 142"/>
                  <a:gd name="T31" fmla="*/ 135 h 171"/>
                  <a:gd name="T32" fmla="*/ 49 w 142"/>
                  <a:gd name="T33" fmla="*/ 111 h 171"/>
                  <a:gd name="T34" fmla="*/ 73 w 142"/>
                  <a:gd name="T35" fmla="*/ 111 h 171"/>
                  <a:gd name="T36" fmla="*/ 64 w 142"/>
                  <a:gd name="T37" fmla="*/ 92 h 171"/>
                  <a:gd name="T38" fmla="*/ 63 w 142"/>
                  <a:gd name="T39" fmla="*/ 75 h 171"/>
                  <a:gd name="T40" fmla="*/ 48 w 142"/>
                  <a:gd name="T41" fmla="*/ 75 h 171"/>
                  <a:gd name="T42" fmla="*/ 30 w 142"/>
                  <a:gd name="T43" fmla="*/ 40 h 171"/>
                  <a:gd name="T44" fmla="*/ 52 w 142"/>
                  <a:gd name="T45" fmla="*/ 0 h 171"/>
                  <a:gd name="T46" fmla="*/ 67 w 142"/>
                  <a:gd name="T47" fmla="*/ 0 h 171"/>
                  <a:gd name="T48" fmla="*/ 0 w 142"/>
                  <a:gd name="T49" fmla="*/ 67 h 171"/>
                  <a:gd name="T50" fmla="*/ 15 w 142"/>
                  <a:gd name="T51" fmla="*/ 67 h 171"/>
                  <a:gd name="T52" fmla="*/ 32 w 142"/>
                  <a:gd name="T53" fmla="*/ 80 h 171"/>
                  <a:gd name="T54" fmla="*/ 32 w 142"/>
                  <a:gd name="T55" fmla="*/ 91 h 171"/>
                  <a:gd name="T56" fmla="*/ 9 w 142"/>
                  <a:gd name="T57" fmla="*/ 91 h 171"/>
                  <a:gd name="T58" fmla="*/ 0 w 142"/>
                  <a:gd name="T59" fmla="*/ 6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 h="171">
                    <a:moveTo>
                      <a:pt x="67" y="0"/>
                    </a:moveTo>
                    <a:lnTo>
                      <a:pt x="68" y="11"/>
                    </a:lnTo>
                    <a:lnTo>
                      <a:pt x="92" y="22"/>
                    </a:lnTo>
                    <a:lnTo>
                      <a:pt x="92" y="29"/>
                    </a:lnTo>
                    <a:lnTo>
                      <a:pt x="85" y="52"/>
                    </a:lnTo>
                    <a:lnTo>
                      <a:pt x="142" y="116"/>
                    </a:lnTo>
                    <a:lnTo>
                      <a:pt x="128" y="146"/>
                    </a:lnTo>
                    <a:lnTo>
                      <a:pt x="120" y="152"/>
                    </a:lnTo>
                    <a:lnTo>
                      <a:pt x="82" y="152"/>
                    </a:lnTo>
                    <a:lnTo>
                      <a:pt x="83" y="159"/>
                    </a:lnTo>
                    <a:lnTo>
                      <a:pt x="67" y="159"/>
                    </a:lnTo>
                    <a:lnTo>
                      <a:pt x="37" y="171"/>
                    </a:lnTo>
                    <a:lnTo>
                      <a:pt x="29" y="171"/>
                    </a:lnTo>
                    <a:lnTo>
                      <a:pt x="37" y="159"/>
                    </a:lnTo>
                    <a:lnTo>
                      <a:pt x="65" y="140"/>
                    </a:lnTo>
                    <a:lnTo>
                      <a:pt x="50" y="135"/>
                    </a:lnTo>
                    <a:lnTo>
                      <a:pt x="49" y="111"/>
                    </a:lnTo>
                    <a:lnTo>
                      <a:pt x="73" y="111"/>
                    </a:lnTo>
                    <a:lnTo>
                      <a:pt x="64" y="92"/>
                    </a:lnTo>
                    <a:lnTo>
                      <a:pt x="63" y="75"/>
                    </a:lnTo>
                    <a:lnTo>
                      <a:pt x="48" y="75"/>
                    </a:lnTo>
                    <a:lnTo>
                      <a:pt x="30" y="40"/>
                    </a:lnTo>
                    <a:lnTo>
                      <a:pt x="52" y="0"/>
                    </a:lnTo>
                    <a:lnTo>
                      <a:pt x="67" y="0"/>
                    </a:lnTo>
                    <a:close/>
                    <a:moveTo>
                      <a:pt x="0" y="67"/>
                    </a:moveTo>
                    <a:lnTo>
                      <a:pt x="15" y="67"/>
                    </a:lnTo>
                    <a:lnTo>
                      <a:pt x="32" y="80"/>
                    </a:lnTo>
                    <a:lnTo>
                      <a:pt x="32" y="91"/>
                    </a:lnTo>
                    <a:lnTo>
                      <a:pt x="9" y="91"/>
                    </a:lnTo>
                    <a:lnTo>
                      <a:pt x="0" y="6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77" name="Freeform 208"/>
              <p:cNvSpPr>
                <a:spLocks noEditPoints="1"/>
              </p:cNvSpPr>
              <p:nvPr/>
            </p:nvSpPr>
            <p:spPr bwMode="auto">
              <a:xfrm>
                <a:off x="635" y="1095"/>
                <a:ext cx="1581" cy="910"/>
              </a:xfrm>
              <a:custGeom>
                <a:avLst/>
                <a:gdLst>
                  <a:gd name="T0" fmla="*/ 1164 w 1581"/>
                  <a:gd name="T1" fmla="*/ 409 h 910"/>
                  <a:gd name="T2" fmla="*/ 1208 w 1581"/>
                  <a:gd name="T3" fmla="*/ 437 h 910"/>
                  <a:gd name="T4" fmla="*/ 1304 w 1581"/>
                  <a:gd name="T5" fmla="*/ 461 h 910"/>
                  <a:gd name="T6" fmla="*/ 1292 w 1581"/>
                  <a:gd name="T7" fmla="*/ 561 h 910"/>
                  <a:gd name="T8" fmla="*/ 1371 w 1581"/>
                  <a:gd name="T9" fmla="*/ 527 h 910"/>
                  <a:gd name="T10" fmla="*/ 1509 w 1581"/>
                  <a:gd name="T11" fmla="*/ 498 h 910"/>
                  <a:gd name="T12" fmla="*/ 1581 w 1581"/>
                  <a:gd name="T13" fmla="*/ 456 h 910"/>
                  <a:gd name="T14" fmla="*/ 1496 w 1581"/>
                  <a:gd name="T15" fmla="*/ 553 h 910"/>
                  <a:gd name="T16" fmla="*/ 1415 w 1581"/>
                  <a:gd name="T17" fmla="*/ 622 h 910"/>
                  <a:gd name="T18" fmla="*/ 1391 w 1581"/>
                  <a:gd name="T19" fmla="*/ 651 h 910"/>
                  <a:gd name="T20" fmla="*/ 1381 w 1581"/>
                  <a:gd name="T21" fmla="*/ 696 h 910"/>
                  <a:gd name="T22" fmla="*/ 1261 w 1581"/>
                  <a:gd name="T23" fmla="*/ 875 h 910"/>
                  <a:gd name="T24" fmla="*/ 1200 w 1581"/>
                  <a:gd name="T25" fmla="*/ 805 h 910"/>
                  <a:gd name="T26" fmla="*/ 1096 w 1581"/>
                  <a:gd name="T27" fmla="*/ 801 h 910"/>
                  <a:gd name="T28" fmla="*/ 965 w 1581"/>
                  <a:gd name="T29" fmla="*/ 847 h 910"/>
                  <a:gd name="T30" fmla="*/ 901 w 1581"/>
                  <a:gd name="T31" fmla="*/ 816 h 910"/>
                  <a:gd name="T32" fmla="*/ 841 w 1581"/>
                  <a:gd name="T33" fmla="*/ 817 h 910"/>
                  <a:gd name="T34" fmla="*/ 766 w 1581"/>
                  <a:gd name="T35" fmla="*/ 780 h 910"/>
                  <a:gd name="T36" fmla="*/ 639 w 1581"/>
                  <a:gd name="T37" fmla="*/ 753 h 910"/>
                  <a:gd name="T38" fmla="*/ 585 w 1581"/>
                  <a:gd name="T39" fmla="*/ 593 h 910"/>
                  <a:gd name="T40" fmla="*/ 612 w 1581"/>
                  <a:gd name="T41" fmla="*/ 541 h 910"/>
                  <a:gd name="T42" fmla="*/ 709 w 1581"/>
                  <a:gd name="T43" fmla="*/ 439 h 910"/>
                  <a:gd name="T44" fmla="*/ 147 w 1581"/>
                  <a:gd name="T45" fmla="*/ 308 h 910"/>
                  <a:gd name="T46" fmla="*/ 280 w 1581"/>
                  <a:gd name="T47" fmla="*/ 229 h 910"/>
                  <a:gd name="T48" fmla="*/ 287 w 1581"/>
                  <a:gd name="T49" fmla="*/ 171 h 910"/>
                  <a:gd name="T50" fmla="*/ 436 w 1581"/>
                  <a:gd name="T51" fmla="*/ 112 h 910"/>
                  <a:gd name="T52" fmla="*/ 430 w 1581"/>
                  <a:gd name="T53" fmla="*/ 79 h 910"/>
                  <a:gd name="T54" fmla="*/ 446 w 1581"/>
                  <a:gd name="T55" fmla="*/ 49 h 910"/>
                  <a:gd name="T56" fmla="*/ 649 w 1581"/>
                  <a:gd name="T57" fmla="*/ 0 h 910"/>
                  <a:gd name="T58" fmla="*/ 624 w 1581"/>
                  <a:gd name="T59" fmla="*/ 197 h 910"/>
                  <a:gd name="T60" fmla="*/ 653 w 1581"/>
                  <a:gd name="T61" fmla="*/ 196 h 910"/>
                  <a:gd name="T62" fmla="*/ 693 w 1581"/>
                  <a:gd name="T63" fmla="*/ 267 h 910"/>
                  <a:gd name="T64" fmla="*/ 674 w 1581"/>
                  <a:gd name="T65" fmla="*/ 309 h 910"/>
                  <a:gd name="T66" fmla="*/ 628 w 1581"/>
                  <a:gd name="T67" fmla="*/ 212 h 910"/>
                  <a:gd name="T68" fmla="*/ 449 w 1581"/>
                  <a:gd name="T69" fmla="*/ 219 h 910"/>
                  <a:gd name="T70" fmla="*/ 480 w 1581"/>
                  <a:gd name="T71" fmla="*/ 189 h 910"/>
                  <a:gd name="T72" fmla="*/ 478 w 1581"/>
                  <a:gd name="T73" fmla="*/ 187 h 910"/>
                  <a:gd name="T74" fmla="*/ 272 w 1581"/>
                  <a:gd name="T75" fmla="*/ 282 h 910"/>
                  <a:gd name="T76" fmla="*/ 647 w 1581"/>
                  <a:gd name="T77" fmla="*/ 241 h 910"/>
                  <a:gd name="T78" fmla="*/ 643 w 1581"/>
                  <a:gd name="T79" fmla="*/ 276 h 910"/>
                  <a:gd name="T80" fmla="*/ 88 w 1581"/>
                  <a:gd name="T81" fmla="*/ 294 h 910"/>
                  <a:gd name="T82" fmla="*/ 67 w 1581"/>
                  <a:gd name="T83" fmla="*/ 308 h 910"/>
                  <a:gd name="T84" fmla="*/ 38 w 1581"/>
                  <a:gd name="T85" fmla="*/ 32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81" h="910">
                    <a:moveTo>
                      <a:pt x="712" y="418"/>
                    </a:moveTo>
                    <a:lnTo>
                      <a:pt x="1157" y="418"/>
                    </a:lnTo>
                    <a:lnTo>
                      <a:pt x="1164" y="409"/>
                    </a:lnTo>
                    <a:lnTo>
                      <a:pt x="1170" y="426"/>
                    </a:lnTo>
                    <a:lnTo>
                      <a:pt x="1189" y="426"/>
                    </a:lnTo>
                    <a:lnTo>
                      <a:pt x="1208" y="437"/>
                    </a:lnTo>
                    <a:lnTo>
                      <a:pt x="1242" y="438"/>
                    </a:lnTo>
                    <a:lnTo>
                      <a:pt x="1259" y="432"/>
                    </a:lnTo>
                    <a:lnTo>
                      <a:pt x="1304" y="461"/>
                    </a:lnTo>
                    <a:lnTo>
                      <a:pt x="1317" y="482"/>
                    </a:lnTo>
                    <a:lnTo>
                      <a:pt x="1329" y="492"/>
                    </a:lnTo>
                    <a:lnTo>
                      <a:pt x="1292" y="561"/>
                    </a:lnTo>
                    <a:lnTo>
                      <a:pt x="1299" y="567"/>
                    </a:lnTo>
                    <a:lnTo>
                      <a:pt x="1370" y="542"/>
                    </a:lnTo>
                    <a:lnTo>
                      <a:pt x="1371" y="527"/>
                    </a:lnTo>
                    <a:lnTo>
                      <a:pt x="1407" y="527"/>
                    </a:lnTo>
                    <a:lnTo>
                      <a:pt x="1451" y="498"/>
                    </a:lnTo>
                    <a:lnTo>
                      <a:pt x="1509" y="498"/>
                    </a:lnTo>
                    <a:lnTo>
                      <a:pt x="1531" y="487"/>
                    </a:lnTo>
                    <a:lnTo>
                      <a:pt x="1561" y="448"/>
                    </a:lnTo>
                    <a:lnTo>
                      <a:pt x="1581" y="456"/>
                    </a:lnTo>
                    <a:lnTo>
                      <a:pt x="1579" y="499"/>
                    </a:lnTo>
                    <a:lnTo>
                      <a:pt x="1522" y="524"/>
                    </a:lnTo>
                    <a:lnTo>
                      <a:pt x="1496" y="553"/>
                    </a:lnTo>
                    <a:lnTo>
                      <a:pt x="1507" y="566"/>
                    </a:lnTo>
                    <a:lnTo>
                      <a:pt x="1437" y="581"/>
                    </a:lnTo>
                    <a:lnTo>
                      <a:pt x="1415" y="622"/>
                    </a:lnTo>
                    <a:lnTo>
                      <a:pt x="1403" y="614"/>
                    </a:lnTo>
                    <a:lnTo>
                      <a:pt x="1405" y="635"/>
                    </a:lnTo>
                    <a:lnTo>
                      <a:pt x="1391" y="651"/>
                    </a:lnTo>
                    <a:lnTo>
                      <a:pt x="1386" y="626"/>
                    </a:lnTo>
                    <a:lnTo>
                      <a:pt x="1372" y="663"/>
                    </a:lnTo>
                    <a:lnTo>
                      <a:pt x="1381" y="696"/>
                    </a:lnTo>
                    <a:lnTo>
                      <a:pt x="1273" y="760"/>
                    </a:lnTo>
                    <a:lnTo>
                      <a:pt x="1251" y="795"/>
                    </a:lnTo>
                    <a:lnTo>
                      <a:pt x="1261" y="875"/>
                    </a:lnTo>
                    <a:lnTo>
                      <a:pt x="1251" y="906"/>
                    </a:lnTo>
                    <a:lnTo>
                      <a:pt x="1238" y="910"/>
                    </a:lnTo>
                    <a:lnTo>
                      <a:pt x="1200" y="805"/>
                    </a:lnTo>
                    <a:lnTo>
                      <a:pt x="1184" y="815"/>
                    </a:lnTo>
                    <a:lnTo>
                      <a:pt x="1167" y="800"/>
                    </a:lnTo>
                    <a:lnTo>
                      <a:pt x="1096" y="801"/>
                    </a:lnTo>
                    <a:lnTo>
                      <a:pt x="1109" y="827"/>
                    </a:lnTo>
                    <a:lnTo>
                      <a:pt x="1025" y="815"/>
                    </a:lnTo>
                    <a:lnTo>
                      <a:pt x="965" y="847"/>
                    </a:lnTo>
                    <a:lnTo>
                      <a:pt x="951" y="893"/>
                    </a:lnTo>
                    <a:lnTo>
                      <a:pt x="921" y="885"/>
                    </a:lnTo>
                    <a:lnTo>
                      <a:pt x="901" y="816"/>
                    </a:lnTo>
                    <a:lnTo>
                      <a:pt x="880" y="810"/>
                    </a:lnTo>
                    <a:lnTo>
                      <a:pt x="860" y="831"/>
                    </a:lnTo>
                    <a:lnTo>
                      <a:pt x="841" y="817"/>
                    </a:lnTo>
                    <a:lnTo>
                      <a:pt x="840" y="800"/>
                    </a:lnTo>
                    <a:lnTo>
                      <a:pt x="820" y="772"/>
                    </a:lnTo>
                    <a:lnTo>
                      <a:pt x="766" y="780"/>
                    </a:lnTo>
                    <a:lnTo>
                      <a:pt x="734" y="781"/>
                    </a:lnTo>
                    <a:lnTo>
                      <a:pt x="678" y="753"/>
                    </a:lnTo>
                    <a:lnTo>
                      <a:pt x="639" y="753"/>
                    </a:lnTo>
                    <a:lnTo>
                      <a:pt x="628" y="730"/>
                    </a:lnTo>
                    <a:lnTo>
                      <a:pt x="595" y="713"/>
                    </a:lnTo>
                    <a:lnTo>
                      <a:pt x="585" y="593"/>
                    </a:lnTo>
                    <a:lnTo>
                      <a:pt x="595" y="582"/>
                    </a:lnTo>
                    <a:lnTo>
                      <a:pt x="603" y="569"/>
                    </a:lnTo>
                    <a:lnTo>
                      <a:pt x="612" y="541"/>
                    </a:lnTo>
                    <a:lnTo>
                      <a:pt x="659" y="479"/>
                    </a:lnTo>
                    <a:lnTo>
                      <a:pt x="675" y="432"/>
                    </a:lnTo>
                    <a:lnTo>
                      <a:pt x="709" y="439"/>
                    </a:lnTo>
                    <a:lnTo>
                      <a:pt x="712" y="418"/>
                    </a:lnTo>
                    <a:close/>
                    <a:moveTo>
                      <a:pt x="147" y="312"/>
                    </a:moveTo>
                    <a:lnTo>
                      <a:pt x="147" y="308"/>
                    </a:lnTo>
                    <a:lnTo>
                      <a:pt x="322" y="248"/>
                    </a:lnTo>
                    <a:lnTo>
                      <a:pt x="336" y="223"/>
                    </a:lnTo>
                    <a:lnTo>
                      <a:pt x="280" y="229"/>
                    </a:lnTo>
                    <a:lnTo>
                      <a:pt x="312" y="201"/>
                    </a:lnTo>
                    <a:lnTo>
                      <a:pt x="277" y="204"/>
                    </a:lnTo>
                    <a:lnTo>
                      <a:pt x="287" y="171"/>
                    </a:lnTo>
                    <a:lnTo>
                      <a:pt x="347" y="143"/>
                    </a:lnTo>
                    <a:lnTo>
                      <a:pt x="409" y="136"/>
                    </a:lnTo>
                    <a:lnTo>
                      <a:pt x="436" y="112"/>
                    </a:lnTo>
                    <a:lnTo>
                      <a:pt x="372" y="119"/>
                    </a:lnTo>
                    <a:lnTo>
                      <a:pt x="355" y="98"/>
                    </a:lnTo>
                    <a:lnTo>
                      <a:pt x="430" y="79"/>
                    </a:lnTo>
                    <a:lnTo>
                      <a:pt x="447" y="92"/>
                    </a:lnTo>
                    <a:lnTo>
                      <a:pt x="474" y="79"/>
                    </a:lnTo>
                    <a:lnTo>
                      <a:pt x="446" y="49"/>
                    </a:lnTo>
                    <a:lnTo>
                      <a:pt x="464" y="40"/>
                    </a:lnTo>
                    <a:lnTo>
                      <a:pt x="555" y="17"/>
                    </a:lnTo>
                    <a:lnTo>
                      <a:pt x="649" y="0"/>
                    </a:lnTo>
                    <a:lnTo>
                      <a:pt x="721" y="10"/>
                    </a:lnTo>
                    <a:lnTo>
                      <a:pt x="813" y="29"/>
                    </a:lnTo>
                    <a:lnTo>
                      <a:pt x="624" y="197"/>
                    </a:lnTo>
                    <a:lnTo>
                      <a:pt x="628" y="198"/>
                    </a:lnTo>
                    <a:lnTo>
                      <a:pt x="639" y="198"/>
                    </a:lnTo>
                    <a:lnTo>
                      <a:pt x="653" y="196"/>
                    </a:lnTo>
                    <a:lnTo>
                      <a:pt x="652" y="222"/>
                    </a:lnTo>
                    <a:lnTo>
                      <a:pt x="697" y="204"/>
                    </a:lnTo>
                    <a:lnTo>
                      <a:pt x="693" y="267"/>
                    </a:lnTo>
                    <a:lnTo>
                      <a:pt x="708" y="282"/>
                    </a:lnTo>
                    <a:lnTo>
                      <a:pt x="693" y="294"/>
                    </a:lnTo>
                    <a:lnTo>
                      <a:pt x="674" y="309"/>
                    </a:lnTo>
                    <a:lnTo>
                      <a:pt x="682" y="222"/>
                    </a:lnTo>
                    <a:lnTo>
                      <a:pt x="649" y="237"/>
                    </a:lnTo>
                    <a:lnTo>
                      <a:pt x="628" y="212"/>
                    </a:lnTo>
                    <a:lnTo>
                      <a:pt x="610" y="208"/>
                    </a:lnTo>
                    <a:lnTo>
                      <a:pt x="544" y="189"/>
                    </a:lnTo>
                    <a:lnTo>
                      <a:pt x="449" y="219"/>
                    </a:lnTo>
                    <a:lnTo>
                      <a:pt x="441" y="218"/>
                    </a:lnTo>
                    <a:lnTo>
                      <a:pt x="452" y="208"/>
                    </a:lnTo>
                    <a:lnTo>
                      <a:pt x="480" y="189"/>
                    </a:lnTo>
                    <a:lnTo>
                      <a:pt x="514" y="182"/>
                    </a:lnTo>
                    <a:lnTo>
                      <a:pt x="511" y="177"/>
                    </a:lnTo>
                    <a:lnTo>
                      <a:pt x="478" y="187"/>
                    </a:lnTo>
                    <a:lnTo>
                      <a:pt x="407" y="218"/>
                    </a:lnTo>
                    <a:lnTo>
                      <a:pt x="411" y="226"/>
                    </a:lnTo>
                    <a:lnTo>
                      <a:pt x="272" y="282"/>
                    </a:lnTo>
                    <a:lnTo>
                      <a:pt x="228" y="296"/>
                    </a:lnTo>
                    <a:lnTo>
                      <a:pt x="147" y="312"/>
                    </a:lnTo>
                    <a:close/>
                    <a:moveTo>
                      <a:pt x="647" y="241"/>
                    </a:moveTo>
                    <a:lnTo>
                      <a:pt x="662" y="237"/>
                    </a:lnTo>
                    <a:lnTo>
                      <a:pt x="669" y="241"/>
                    </a:lnTo>
                    <a:lnTo>
                      <a:pt x="643" y="276"/>
                    </a:lnTo>
                    <a:lnTo>
                      <a:pt x="647" y="241"/>
                    </a:lnTo>
                    <a:close/>
                    <a:moveTo>
                      <a:pt x="67" y="308"/>
                    </a:moveTo>
                    <a:lnTo>
                      <a:pt x="88" y="294"/>
                    </a:lnTo>
                    <a:lnTo>
                      <a:pt x="100" y="304"/>
                    </a:lnTo>
                    <a:lnTo>
                      <a:pt x="78" y="312"/>
                    </a:lnTo>
                    <a:lnTo>
                      <a:pt x="67" y="308"/>
                    </a:lnTo>
                    <a:close/>
                    <a:moveTo>
                      <a:pt x="0" y="326"/>
                    </a:moveTo>
                    <a:lnTo>
                      <a:pt x="44" y="321"/>
                    </a:lnTo>
                    <a:lnTo>
                      <a:pt x="38" y="327"/>
                    </a:lnTo>
                    <a:lnTo>
                      <a:pt x="3" y="331"/>
                    </a:lnTo>
                    <a:lnTo>
                      <a:pt x="0" y="32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78" name="Freeform 209"/>
              <p:cNvSpPr>
                <a:spLocks noEditPoints="1"/>
              </p:cNvSpPr>
              <p:nvPr/>
            </p:nvSpPr>
            <p:spPr bwMode="auto">
              <a:xfrm>
                <a:off x="6339" y="2831"/>
                <a:ext cx="28" cy="40"/>
              </a:xfrm>
              <a:custGeom>
                <a:avLst/>
                <a:gdLst>
                  <a:gd name="T0" fmla="*/ 0 w 28"/>
                  <a:gd name="T1" fmla="*/ 0 h 40"/>
                  <a:gd name="T2" fmla="*/ 18 w 28"/>
                  <a:gd name="T3" fmla="*/ 14 h 40"/>
                  <a:gd name="T4" fmla="*/ 10 w 28"/>
                  <a:gd name="T5" fmla="*/ 25 h 40"/>
                  <a:gd name="T6" fmla="*/ 0 w 28"/>
                  <a:gd name="T7" fmla="*/ 15 h 40"/>
                  <a:gd name="T8" fmla="*/ 0 w 28"/>
                  <a:gd name="T9" fmla="*/ 0 h 40"/>
                  <a:gd name="T10" fmla="*/ 20 w 28"/>
                  <a:gd name="T11" fmla="*/ 35 h 40"/>
                  <a:gd name="T12" fmla="*/ 28 w 28"/>
                  <a:gd name="T13" fmla="*/ 40 h 40"/>
                  <a:gd name="T14" fmla="*/ 22 w 28"/>
                  <a:gd name="T15" fmla="*/ 40 h 40"/>
                  <a:gd name="T16" fmla="*/ 20 w 28"/>
                  <a:gd name="T17"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0">
                    <a:moveTo>
                      <a:pt x="0" y="0"/>
                    </a:moveTo>
                    <a:lnTo>
                      <a:pt x="18" y="14"/>
                    </a:lnTo>
                    <a:lnTo>
                      <a:pt x="10" y="25"/>
                    </a:lnTo>
                    <a:lnTo>
                      <a:pt x="0" y="15"/>
                    </a:lnTo>
                    <a:lnTo>
                      <a:pt x="0" y="0"/>
                    </a:lnTo>
                    <a:close/>
                    <a:moveTo>
                      <a:pt x="20" y="35"/>
                    </a:moveTo>
                    <a:lnTo>
                      <a:pt x="28" y="40"/>
                    </a:lnTo>
                    <a:lnTo>
                      <a:pt x="22" y="40"/>
                    </a:lnTo>
                    <a:lnTo>
                      <a:pt x="20" y="3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79" name="Freeform 210"/>
              <p:cNvSpPr>
                <a:spLocks noEditPoints="1"/>
              </p:cNvSpPr>
              <p:nvPr/>
            </p:nvSpPr>
            <p:spPr bwMode="auto">
              <a:xfrm>
                <a:off x="4564" y="1422"/>
                <a:ext cx="941" cy="726"/>
              </a:xfrm>
              <a:custGeom>
                <a:avLst/>
                <a:gdLst>
                  <a:gd name="T0" fmla="*/ 928 w 941"/>
                  <a:gd name="T1" fmla="*/ 590 h 726"/>
                  <a:gd name="T2" fmla="*/ 907 w 941"/>
                  <a:gd name="T3" fmla="*/ 641 h 726"/>
                  <a:gd name="T4" fmla="*/ 903 w 941"/>
                  <a:gd name="T5" fmla="*/ 606 h 726"/>
                  <a:gd name="T6" fmla="*/ 723 w 941"/>
                  <a:gd name="T7" fmla="*/ 690 h 726"/>
                  <a:gd name="T8" fmla="*/ 750 w 941"/>
                  <a:gd name="T9" fmla="*/ 716 h 726"/>
                  <a:gd name="T10" fmla="*/ 712 w 941"/>
                  <a:gd name="T11" fmla="*/ 719 h 726"/>
                  <a:gd name="T12" fmla="*/ 287 w 941"/>
                  <a:gd name="T13" fmla="*/ 171 h 726"/>
                  <a:gd name="T14" fmla="*/ 350 w 941"/>
                  <a:gd name="T15" fmla="*/ 209 h 726"/>
                  <a:gd name="T16" fmla="*/ 452 w 941"/>
                  <a:gd name="T17" fmla="*/ 225 h 726"/>
                  <a:gd name="T18" fmla="*/ 517 w 941"/>
                  <a:gd name="T19" fmla="*/ 236 h 726"/>
                  <a:gd name="T20" fmla="*/ 588 w 941"/>
                  <a:gd name="T21" fmla="*/ 221 h 726"/>
                  <a:gd name="T22" fmla="*/ 590 w 941"/>
                  <a:gd name="T23" fmla="*/ 184 h 726"/>
                  <a:gd name="T24" fmla="*/ 623 w 941"/>
                  <a:gd name="T25" fmla="*/ 179 h 726"/>
                  <a:gd name="T26" fmla="*/ 700 w 941"/>
                  <a:gd name="T27" fmla="*/ 136 h 726"/>
                  <a:gd name="T28" fmla="*/ 616 w 941"/>
                  <a:gd name="T29" fmla="*/ 111 h 726"/>
                  <a:gd name="T30" fmla="*/ 648 w 941"/>
                  <a:gd name="T31" fmla="*/ 69 h 726"/>
                  <a:gd name="T32" fmla="*/ 659 w 941"/>
                  <a:gd name="T33" fmla="*/ 0 h 726"/>
                  <a:gd name="T34" fmla="*/ 793 w 941"/>
                  <a:gd name="T35" fmla="*/ 77 h 726"/>
                  <a:gd name="T36" fmla="*/ 868 w 941"/>
                  <a:gd name="T37" fmla="*/ 117 h 726"/>
                  <a:gd name="T38" fmla="*/ 931 w 941"/>
                  <a:gd name="T39" fmla="*/ 116 h 726"/>
                  <a:gd name="T40" fmla="*/ 915 w 941"/>
                  <a:gd name="T41" fmla="*/ 164 h 726"/>
                  <a:gd name="T42" fmla="*/ 941 w 941"/>
                  <a:gd name="T43" fmla="*/ 214 h 726"/>
                  <a:gd name="T44" fmla="*/ 878 w 941"/>
                  <a:gd name="T45" fmla="*/ 236 h 726"/>
                  <a:gd name="T46" fmla="*/ 818 w 941"/>
                  <a:gd name="T47" fmla="*/ 298 h 726"/>
                  <a:gd name="T48" fmla="*/ 769 w 941"/>
                  <a:gd name="T49" fmla="*/ 291 h 726"/>
                  <a:gd name="T50" fmla="*/ 755 w 941"/>
                  <a:gd name="T51" fmla="*/ 308 h 726"/>
                  <a:gd name="T52" fmla="*/ 849 w 941"/>
                  <a:gd name="T53" fmla="*/ 329 h 726"/>
                  <a:gd name="T54" fmla="*/ 826 w 941"/>
                  <a:gd name="T55" fmla="*/ 345 h 726"/>
                  <a:gd name="T56" fmla="*/ 883 w 941"/>
                  <a:gd name="T57" fmla="*/ 440 h 726"/>
                  <a:gd name="T58" fmla="*/ 873 w 941"/>
                  <a:gd name="T59" fmla="*/ 594 h 726"/>
                  <a:gd name="T60" fmla="*/ 797 w 941"/>
                  <a:gd name="T61" fmla="*/ 641 h 726"/>
                  <a:gd name="T62" fmla="*/ 793 w 941"/>
                  <a:gd name="T63" fmla="*/ 644 h 726"/>
                  <a:gd name="T64" fmla="*/ 744 w 941"/>
                  <a:gd name="T65" fmla="*/ 660 h 726"/>
                  <a:gd name="T66" fmla="*/ 730 w 941"/>
                  <a:gd name="T67" fmla="*/ 683 h 726"/>
                  <a:gd name="T68" fmla="*/ 693 w 941"/>
                  <a:gd name="T69" fmla="*/ 656 h 726"/>
                  <a:gd name="T70" fmla="*/ 665 w 941"/>
                  <a:gd name="T71" fmla="*/ 631 h 726"/>
                  <a:gd name="T72" fmla="*/ 616 w 941"/>
                  <a:gd name="T73" fmla="*/ 636 h 726"/>
                  <a:gd name="T74" fmla="*/ 576 w 941"/>
                  <a:gd name="T75" fmla="*/ 638 h 726"/>
                  <a:gd name="T76" fmla="*/ 575 w 941"/>
                  <a:gd name="T77" fmla="*/ 663 h 726"/>
                  <a:gd name="T78" fmla="*/ 542 w 941"/>
                  <a:gd name="T79" fmla="*/ 648 h 726"/>
                  <a:gd name="T80" fmla="*/ 509 w 941"/>
                  <a:gd name="T81" fmla="*/ 605 h 726"/>
                  <a:gd name="T82" fmla="*/ 492 w 941"/>
                  <a:gd name="T83" fmla="*/ 594 h 726"/>
                  <a:gd name="T84" fmla="*/ 502 w 941"/>
                  <a:gd name="T85" fmla="*/ 533 h 726"/>
                  <a:gd name="T86" fmla="*/ 476 w 941"/>
                  <a:gd name="T87" fmla="*/ 518 h 726"/>
                  <a:gd name="T88" fmla="*/ 452 w 941"/>
                  <a:gd name="T89" fmla="*/ 494 h 726"/>
                  <a:gd name="T90" fmla="*/ 417 w 941"/>
                  <a:gd name="T91" fmla="*/ 498 h 726"/>
                  <a:gd name="T92" fmla="*/ 377 w 941"/>
                  <a:gd name="T93" fmla="*/ 525 h 726"/>
                  <a:gd name="T94" fmla="*/ 324 w 941"/>
                  <a:gd name="T95" fmla="*/ 525 h 726"/>
                  <a:gd name="T96" fmla="*/ 276 w 941"/>
                  <a:gd name="T97" fmla="*/ 514 h 726"/>
                  <a:gd name="T98" fmla="*/ 177 w 941"/>
                  <a:gd name="T99" fmla="*/ 474 h 726"/>
                  <a:gd name="T100" fmla="*/ 123 w 941"/>
                  <a:gd name="T101" fmla="*/ 428 h 726"/>
                  <a:gd name="T102" fmla="*/ 123 w 941"/>
                  <a:gd name="T103" fmla="*/ 393 h 726"/>
                  <a:gd name="T104" fmla="*/ 44 w 941"/>
                  <a:gd name="T105" fmla="*/ 338 h 726"/>
                  <a:gd name="T106" fmla="*/ 31 w 941"/>
                  <a:gd name="T107" fmla="*/ 328 h 726"/>
                  <a:gd name="T108" fmla="*/ 29 w 941"/>
                  <a:gd name="T109" fmla="*/ 306 h 726"/>
                  <a:gd name="T110" fmla="*/ 0 w 941"/>
                  <a:gd name="T111" fmla="*/ 287 h 726"/>
                  <a:gd name="T112" fmla="*/ 41 w 941"/>
                  <a:gd name="T113" fmla="*/ 266 h 726"/>
                  <a:gd name="T114" fmla="*/ 65 w 941"/>
                  <a:gd name="T115" fmla="*/ 252 h 726"/>
                  <a:gd name="T116" fmla="*/ 76 w 941"/>
                  <a:gd name="T117" fmla="*/ 180 h 726"/>
                  <a:gd name="T118" fmla="*/ 132 w 941"/>
                  <a:gd name="T119" fmla="*/ 114 h 726"/>
                  <a:gd name="T120" fmla="*/ 149 w 941"/>
                  <a:gd name="T121" fmla="*/ 91 h 726"/>
                  <a:gd name="T122" fmla="*/ 233 w 941"/>
                  <a:gd name="T123" fmla="*/ 139 h 726"/>
                  <a:gd name="T124" fmla="*/ 287 w 941"/>
                  <a:gd name="T125" fmla="*/ 171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1" h="726">
                    <a:moveTo>
                      <a:pt x="917" y="584"/>
                    </a:moveTo>
                    <a:lnTo>
                      <a:pt x="928" y="590"/>
                    </a:lnTo>
                    <a:lnTo>
                      <a:pt x="926" y="619"/>
                    </a:lnTo>
                    <a:lnTo>
                      <a:pt x="907" y="641"/>
                    </a:lnTo>
                    <a:lnTo>
                      <a:pt x="903" y="629"/>
                    </a:lnTo>
                    <a:lnTo>
                      <a:pt x="903" y="606"/>
                    </a:lnTo>
                    <a:lnTo>
                      <a:pt x="917" y="584"/>
                    </a:lnTo>
                    <a:close/>
                    <a:moveTo>
                      <a:pt x="723" y="690"/>
                    </a:moveTo>
                    <a:lnTo>
                      <a:pt x="752" y="688"/>
                    </a:lnTo>
                    <a:lnTo>
                      <a:pt x="750" y="716"/>
                    </a:lnTo>
                    <a:lnTo>
                      <a:pt x="734" y="726"/>
                    </a:lnTo>
                    <a:lnTo>
                      <a:pt x="712" y="719"/>
                    </a:lnTo>
                    <a:lnTo>
                      <a:pt x="723" y="690"/>
                    </a:lnTo>
                    <a:close/>
                    <a:moveTo>
                      <a:pt x="287" y="171"/>
                    </a:moveTo>
                    <a:lnTo>
                      <a:pt x="341" y="204"/>
                    </a:lnTo>
                    <a:lnTo>
                      <a:pt x="350" y="209"/>
                    </a:lnTo>
                    <a:lnTo>
                      <a:pt x="360" y="219"/>
                    </a:lnTo>
                    <a:lnTo>
                      <a:pt x="452" y="225"/>
                    </a:lnTo>
                    <a:lnTo>
                      <a:pt x="507" y="244"/>
                    </a:lnTo>
                    <a:lnTo>
                      <a:pt x="517" y="236"/>
                    </a:lnTo>
                    <a:lnTo>
                      <a:pt x="546" y="224"/>
                    </a:lnTo>
                    <a:lnTo>
                      <a:pt x="588" y="221"/>
                    </a:lnTo>
                    <a:lnTo>
                      <a:pt x="605" y="199"/>
                    </a:lnTo>
                    <a:lnTo>
                      <a:pt x="590" y="184"/>
                    </a:lnTo>
                    <a:lnTo>
                      <a:pt x="588" y="171"/>
                    </a:lnTo>
                    <a:lnTo>
                      <a:pt x="623" y="179"/>
                    </a:lnTo>
                    <a:lnTo>
                      <a:pt x="663" y="141"/>
                    </a:lnTo>
                    <a:lnTo>
                      <a:pt x="700" y="136"/>
                    </a:lnTo>
                    <a:lnTo>
                      <a:pt x="660" y="111"/>
                    </a:lnTo>
                    <a:lnTo>
                      <a:pt x="616" y="111"/>
                    </a:lnTo>
                    <a:lnTo>
                      <a:pt x="611" y="75"/>
                    </a:lnTo>
                    <a:lnTo>
                      <a:pt x="648" y="69"/>
                    </a:lnTo>
                    <a:lnTo>
                      <a:pt x="626" y="7"/>
                    </a:lnTo>
                    <a:lnTo>
                      <a:pt x="659" y="0"/>
                    </a:lnTo>
                    <a:lnTo>
                      <a:pt x="709" y="10"/>
                    </a:lnTo>
                    <a:lnTo>
                      <a:pt x="793" y="77"/>
                    </a:lnTo>
                    <a:lnTo>
                      <a:pt x="847" y="95"/>
                    </a:lnTo>
                    <a:lnTo>
                      <a:pt x="868" y="117"/>
                    </a:lnTo>
                    <a:lnTo>
                      <a:pt x="921" y="106"/>
                    </a:lnTo>
                    <a:lnTo>
                      <a:pt x="931" y="116"/>
                    </a:lnTo>
                    <a:lnTo>
                      <a:pt x="937" y="171"/>
                    </a:lnTo>
                    <a:lnTo>
                      <a:pt x="915" y="164"/>
                    </a:lnTo>
                    <a:lnTo>
                      <a:pt x="906" y="174"/>
                    </a:lnTo>
                    <a:lnTo>
                      <a:pt x="941" y="214"/>
                    </a:lnTo>
                    <a:lnTo>
                      <a:pt x="930" y="224"/>
                    </a:lnTo>
                    <a:lnTo>
                      <a:pt x="878" y="236"/>
                    </a:lnTo>
                    <a:lnTo>
                      <a:pt x="853" y="276"/>
                    </a:lnTo>
                    <a:lnTo>
                      <a:pt x="818" y="298"/>
                    </a:lnTo>
                    <a:lnTo>
                      <a:pt x="792" y="255"/>
                    </a:lnTo>
                    <a:lnTo>
                      <a:pt x="769" y="291"/>
                    </a:lnTo>
                    <a:lnTo>
                      <a:pt x="750" y="295"/>
                    </a:lnTo>
                    <a:lnTo>
                      <a:pt x="755" y="308"/>
                    </a:lnTo>
                    <a:lnTo>
                      <a:pt x="813" y="323"/>
                    </a:lnTo>
                    <a:lnTo>
                      <a:pt x="849" y="329"/>
                    </a:lnTo>
                    <a:lnTo>
                      <a:pt x="851" y="336"/>
                    </a:lnTo>
                    <a:lnTo>
                      <a:pt x="826" y="345"/>
                    </a:lnTo>
                    <a:lnTo>
                      <a:pt x="813" y="379"/>
                    </a:lnTo>
                    <a:lnTo>
                      <a:pt x="883" y="440"/>
                    </a:lnTo>
                    <a:lnTo>
                      <a:pt x="902" y="483"/>
                    </a:lnTo>
                    <a:lnTo>
                      <a:pt x="873" y="594"/>
                    </a:lnTo>
                    <a:lnTo>
                      <a:pt x="841" y="626"/>
                    </a:lnTo>
                    <a:lnTo>
                      <a:pt x="797" y="641"/>
                    </a:lnTo>
                    <a:lnTo>
                      <a:pt x="793" y="640"/>
                    </a:lnTo>
                    <a:lnTo>
                      <a:pt x="793" y="644"/>
                    </a:lnTo>
                    <a:lnTo>
                      <a:pt x="788" y="648"/>
                    </a:lnTo>
                    <a:lnTo>
                      <a:pt x="744" y="660"/>
                    </a:lnTo>
                    <a:lnTo>
                      <a:pt x="742" y="683"/>
                    </a:lnTo>
                    <a:lnTo>
                      <a:pt x="730" y="683"/>
                    </a:lnTo>
                    <a:lnTo>
                      <a:pt x="720" y="659"/>
                    </a:lnTo>
                    <a:lnTo>
                      <a:pt x="693" y="656"/>
                    </a:lnTo>
                    <a:lnTo>
                      <a:pt x="666" y="646"/>
                    </a:lnTo>
                    <a:lnTo>
                      <a:pt x="665" y="631"/>
                    </a:lnTo>
                    <a:lnTo>
                      <a:pt x="639" y="618"/>
                    </a:lnTo>
                    <a:lnTo>
                      <a:pt x="616" y="636"/>
                    </a:lnTo>
                    <a:lnTo>
                      <a:pt x="588" y="631"/>
                    </a:lnTo>
                    <a:lnTo>
                      <a:pt x="576" y="638"/>
                    </a:lnTo>
                    <a:lnTo>
                      <a:pt x="583" y="663"/>
                    </a:lnTo>
                    <a:lnTo>
                      <a:pt x="575" y="663"/>
                    </a:lnTo>
                    <a:lnTo>
                      <a:pt x="570" y="654"/>
                    </a:lnTo>
                    <a:lnTo>
                      <a:pt x="542" y="648"/>
                    </a:lnTo>
                    <a:lnTo>
                      <a:pt x="531" y="623"/>
                    </a:lnTo>
                    <a:lnTo>
                      <a:pt x="509" y="605"/>
                    </a:lnTo>
                    <a:lnTo>
                      <a:pt x="505" y="605"/>
                    </a:lnTo>
                    <a:lnTo>
                      <a:pt x="492" y="594"/>
                    </a:lnTo>
                    <a:lnTo>
                      <a:pt x="510" y="568"/>
                    </a:lnTo>
                    <a:lnTo>
                      <a:pt x="502" y="533"/>
                    </a:lnTo>
                    <a:lnTo>
                      <a:pt x="481" y="513"/>
                    </a:lnTo>
                    <a:lnTo>
                      <a:pt x="476" y="518"/>
                    </a:lnTo>
                    <a:lnTo>
                      <a:pt x="462" y="515"/>
                    </a:lnTo>
                    <a:lnTo>
                      <a:pt x="452" y="494"/>
                    </a:lnTo>
                    <a:lnTo>
                      <a:pt x="423" y="495"/>
                    </a:lnTo>
                    <a:lnTo>
                      <a:pt x="417" y="498"/>
                    </a:lnTo>
                    <a:lnTo>
                      <a:pt x="395" y="521"/>
                    </a:lnTo>
                    <a:lnTo>
                      <a:pt x="377" y="525"/>
                    </a:lnTo>
                    <a:lnTo>
                      <a:pt x="341" y="516"/>
                    </a:lnTo>
                    <a:lnTo>
                      <a:pt x="324" y="525"/>
                    </a:lnTo>
                    <a:lnTo>
                      <a:pt x="316" y="524"/>
                    </a:lnTo>
                    <a:lnTo>
                      <a:pt x="276" y="514"/>
                    </a:lnTo>
                    <a:lnTo>
                      <a:pt x="236" y="496"/>
                    </a:lnTo>
                    <a:lnTo>
                      <a:pt x="177" y="474"/>
                    </a:lnTo>
                    <a:lnTo>
                      <a:pt x="138" y="454"/>
                    </a:lnTo>
                    <a:lnTo>
                      <a:pt x="123" y="428"/>
                    </a:lnTo>
                    <a:lnTo>
                      <a:pt x="138" y="430"/>
                    </a:lnTo>
                    <a:lnTo>
                      <a:pt x="123" y="393"/>
                    </a:lnTo>
                    <a:lnTo>
                      <a:pt x="93" y="368"/>
                    </a:lnTo>
                    <a:lnTo>
                      <a:pt x="44" y="338"/>
                    </a:lnTo>
                    <a:lnTo>
                      <a:pt x="30" y="339"/>
                    </a:lnTo>
                    <a:lnTo>
                      <a:pt x="31" y="328"/>
                    </a:lnTo>
                    <a:lnTo>
                      <a:pt x="39" y="330"/>
                    </a:lnTo>
                    <a:lnTo>
                      <a:pt x="29" y="306"/>
                    </a:lnTo>
                    <a:lnTo>
                      <a:pt x="8" y="301"/>
                    </a:lnTo>
                    <a:lnTo>
                      <a:pt x="0" y="287"/>
                    </a:lnTo>
                    <a:lnTo>
                      <a:pt x="15" y="266"/>
                    </a:lnTo>
                    <a:lnTo>
                      <a:pt x="41" y="266"/>
                    </a:lnTo>
                    <a:lnTo>
                      <a:pt x="46" y="254"/>
                    </a:lnTo>
                    <a:lnTo>
                      <a:pt x="65" y="252"/>
                    </a:lnTo>
                    <a:lnTo>
                      <a:pt x="93" y="230"/>
                    </a:lnTo>
                    <a:lnTo>
                      <a:pt x="76" y="180"/>
                    </a:lnTo>
                    <a:lnTo>
                      <a:pt x="100" y="129"/>
                    </a:lnTo>
                    <a:lnTo>
                      <a:pt x="132" y="114"/>
                    </a:lnTo>
                    <a:lnTo>
                      <a:pt x="145" y="90"/>
                    </a:lnTo>
                    <a:lnTo>
                      <a:pt x="149" y="91"/>
                    </a:lnTo>
                    <a:lnTo>
                      <a:pt x="208" y="116"/>
                    </a:lnTo>
                    <a:lnTo>
                      <a:pt x="233" y="139"/>
                    </a:lnTo>
                    <a:lnTo>
                      <a:pt x="239" y="166"/>
                    </a:lnTo>
                    <a:lnTo>
                      <a:pt x="287" y="17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80" name="Freeform 211"/>
              <p:cNvSpPr>
                <a:spLocks/>
              </p:cNvSpPr>
              <p:nvPr/>
            </p:nvSpPr>
            <p:spPr bwMode="auto">
              <a:xfrm>
                <a:off x="3420" y="1644"/>
                <a:ext cx="27" cy="32"/>
              </a:xfrm>
              <a:custGeom>
                <a:avLst/>
                <a:gdLst>
                  <a:gd name="T0" fmla="*/ 27 w 27"/>
                  <a:gd name="T1" fmla="*/ 17 h 32"/>
                  <a:gd name="T2" fmla="*/ 27 w 27"/>
                  <a:gd name="T3" fmla="*/ 19 h 32"/>
                  <a:gd name="T4" fmla="*/ 25 w 27"/>
                  <a:gd name="T5" fmla="*/ 20 h 32"/>
                  <a:gd name="T6" fmla="*/ 25 w 27"/>
                  <a:gd name="T7" fmla="*/ 22 h 32"/>
                  <a:gd name="T8" fmla="*/ 25 w 27"/>
                  <a:gd name="T9" fmla="*/ 23 h 32"/>
                  <a:gd name="T10" fmla="*/ 24 w 27"/>
                  <a:gd name="T11" fmla="*/ 24 h 32"/>
                  <a:gd name="T12" fmla="*/ 23 w 27"/>
                  <a:gd name="T13" fmla="*/ 27 h 32"/>
                  <a:gd name="T14" fmla="*/ 23 w 27"/>
                  <a:gd name="T15" fmla="*/ 27 h 32"/>
                  <a:gd name="T16" fmla="*/ 21 w 27"/>
                  <a:gd name="T17" fmla="*/ 28 h 32"/>
                  <a:gd name="T18" fmla="*/ 20 w 27"/>
                  <a:gd name="T19" fmla="*/ 29 h 32"/>
                  <a:gd name="T20" fmla="*/ 19 w 27"/>
                  <a:gd name="T21" fmla="*/ 30 h 32"/>
                  <a:gd name="T22" fmla="*/ 18 w 27"/>
                  <a:gd name="T23" fmla="*/ 30 h 32"/>
                  <a:gd name="T24" fmla="*/ 16 w 27"/>
                  <a:gd name="T25" fmla="*/ 32 h 32"/>
                  <a:gd name="T26" fmla="*/ 15 w 27"/>
                  <a:gd name="T27" fmla="*/ 32 h 32"/>
                  <a:gd name="T28" fmla="*/ 14 w 27"/>
                  <a:gd name="T29" fmla="*/ 32 h 32"/>
                  <a:gd name="T30" fmla="*/ 13 w 27"/>
                  <a:gd name="T31" fmla="*/ 32 h 32"/>
                  <a:gd name="T32" fmla="*/ 11 w 27"/>
                  <a:gd name="T33" fmla="*/ 32 h 32"/>
                  <a:gd name="T34" fmla="*/ 10 w 27"/>
                  <a:gd name="T35" fmla="*/ 30 h 32"/>
                  <a:gd name="T36" fmla="*/ 9 w 27"/>
                  <a:gd name="T37" fmla="*/ 30 h 32"/>
                  <a:gd name="T38" fmla="*/ 8 w 27"/>
                  <a:gd name="T39" fmla="*/ 29 h 32"/>
                  <a:gd name="T40" fmla="*/ 6 w 27"/>
                  <a:gd name="T41" fmla="*/ 29 h 32"/>
                  <a:gd name="T42" fmla="*/ 5 w 27"/>
                  <a:gd name="T43" fmla="*/ 28 h 32"/>
                  <a:gd name="T44" fmla="*/ 4 w 27"/>
                  <a:gd name="T45" fmla="*/ 27 h 32"/>
                  <a:gd name="T46" fmla="*/ 3 w 27"/>
                  <a:gd name="T47" fmla="*/ 25 h 32"/>
                  <a:gd name="T48" fmla="*/ 3 w 27"/>
                  <a:gd name="T49" fmla="*/ 24 h 32"/>
                  <a:gd name="T50" fmla="*/ 1 w 27"/>
                  <a:gd name="T51" fmla="*/ 23 h 32"/>
                  <a:gd name="T52" fmla="*/ 1 w 27"/>
                  <a:gd name="T53" fmla="*/ 20 h 32"/>
                  <a:gd name="T54" fmla="*/ 1 w 27"/>
                  <a:gd name="T55" fmla="*/ 19 h 32"/>
                  <a:gd name="T56" fmla="*/ 0 w 27"/>
                  <a:gd name="T57" fmla="*/ 18 h 32"/>
                  <a:gd name="T58" fmla="*/ 0 w 27"/>
                  <a:gd name="T59" fmla="*/ 15 h 32"/>
                  <a:gd name="T60" fmla="*/ 0 w 27"/>
                  <a:gd name="T61" fmla="*/ 14 h 32"/>
                  <a:gd name="T62" fmla="*/ 0 w 27"/>
                  <a:gd name="T63" fmla="*/ 13 h 32"/>
                  <a:gd name="T64" fmla="*/ 1 w 27"/>
                  <a:gd name="T65" fmla="*/ 12 h 32"/>
                  <a:gd name="T66" fmla="*/ 1 w 27"/>
                  <a:gd name="T67" fmla="*/ 9 h 32"/>
                  <a:gd name="T68" fmla="*/ 1 w 27"/>
                  <a:gd name="T69" fmla="*/ 8 h 32"/>
                  <a:gd name="T70" fmla="*/ 3 w 27"/>
                  <a:gd name="T71" fmla="*/ 7 h 32"/>
                  <a:gd name="T72" fmla="*/ 3 w 27"/>
                  <a:gd name="T73" fmla="*/ 5 h 32"/>
                  <a:gd name="T74" fmla="*/ 4 w 27"/>
                  <a:gd name="T75" fmla="*/ 4 h 32"/>
                  <a:gd name="T76" fmla="*/ 5 w 27"/>
                  <a:gd name="T77" fmla="*/ 3 h 32"/>
                  <a:gd name="T78" fmla="*/ 6 w 27"/>
                  <a:gd name="T79" fmla="*/ 2 h 32"/>
                  <a:gd name="T80" fmla="*/ 8 w 27"/>
                  <a:gd name="T81" fmla="*/ 2 h 32"/>
                  <a:gd name="T82" fmla="*/ 9 w 27"/>
                  <a:gd name="T83" fmla="*/ 0 h 32"/>
                  <a:gd name="T84" fmla="*/ 10 w 27"/>
                  <a:gd name="T85" fmla="*/ 0 h 32"/>
                  <a:gd name="T86" fmla="*/ 11 w 27"/>
                  <a:gd name="T87" fmla="*/ 0 h 32"/>
                  <a:gd name="T88" fmla="*/ 13 w 27"/>
                  <a:gd name="T89" fmla="*/ 0 h 32"/>
                  <a:gd name="T90" fmla="*/ 14 w 27"/>
                  <a:gd name="T91" fmla="*/ 0 h 32"/>
                  <a:gd name="T92" fmla="*/ 15 w 27"/>
                  <a:gd name="T93" fmla="*/ 0 h 32"/>
                  <a:gd name="T94" fmla="*/ 16 w 27"/>
                  <a:gd name="T95" fmla="*/ 0 h 32"/>
                  <a:gd name="T96" fmla="*/ 18 w 27"/>
                  <a:gd name="T97" fmla="*/ 2 h 32"/>
                  <a:gd name="T98" fmla="*/ 19 w 27"/>
                  <a:gd name="T99" fmla="*/ 2 h 32"/>
                  <a:gd name="T100" fmla="*/ 20 w 27"/>
                  <a:gd name="T101" fmla="*/ 3 h 32"/>
                  <a:gd name="T102" fmla="*/ 21 w 27"/>
                  <a:gd name="T103" fmla="*/ 4 h 32"/>
                  <a:gd name="T104" fmla="*/ 23 w 27"/>
                  <a:gd name="T105" fmla="*/ 5 h 32"/>
                  <a:gd name="T106" fmla="*/ 23 w 27"/>
                  <a:gd name="T107" fmla="*/ 7 h 32"/>
                  <a:gd name="T108" fmla="*/ 24 w 27"/>
                  <a:gd name="T109" fmla="*/ 8 h 32"/>
                  <a:gd name="T110" fmla="*/ 25 w 27"/>
                  <a:gd name="T111" fmla="*/ 9 h 32"/>
                  <a:gd name="T112" fmla="*/ 25 w 27"/>
                  <a:gd name="T113" fmla="*/ 10 h 32"/>
                  <a:gd name="T114" fmla="*/ 25 w 27"/>
                  <a:gd name="T115" fmla="*/ 12 h 32"/>
                  <a:gd name="T116" fmla="*/ 27 w 27"/>
                  <a:gd name="T117" fmla="*/ 14 h 32"/>
                  <a:gd name="T118" fmla="*/ 27 w 27"/>
                  <a:gd name="T119"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32">
                    <a:moveTo>
                      <a:pt x="27" y="15"/>
                    </a:moveTo>
                    <a:lnTo>
                      <a:pt x="27" y="15"/>
                    </a:lnTo>
                    <a:lnTo>
                      <a:pt x="27" y="17"/>
                    </a:lnTo>
                    <a:lnTo>
                      <a:pt x="27" y="17"/>
                    </a:lnTo>
                    <a:lnTo>
                      <a:pt x="27" y="17"/>
                    </a:lnTo>
                    <a:lnTo>
                      <a:pt x="27" y="17"/>
                    </a:lnTo>
                    <a:lnTo>
                      <a:pt x="27" y="18"/>
                    </a:lnTo>
                    <a:lnTo>
                      <a:pt x="27" y="18"/>
                    </a:lnTo>
                    <a:lnTo>
                      <a:pt x="27" y="18"/>
                    </a:lnTo>
                    <a:lnTo>
                      <a:pt x="27" y="18"/>
                    </a:lnTo>
                    <a:lnTo>
                      <a:pt x="27" y="18"/>
                    </a:lnTo>
                    <a:lnTo>
                      <a:pt x="27" y="19"/>
                    </a:lnTo>
                    <a:lnTo>
                      <a:pt x="27" y="19"/>
                    </a:lnTo>
                    <a:lnTo>
                      <a:pt x="27" y="19"/>
                    </a:lnTo>
                    <a:lnTo>
                      <a:pt x="27" y="19"/>
                    </a:lnTo>
                    <a:lnTo>
                      <a:pt x="25" y="20"/>
                    </a:lnTo>
                    <a:lnTo>
                      <a:pt x="25" y="20"/>
                    </a:lnTo>
                    <a:lnTo>
                      <a:pt x="25" y="20"/>
                    </a:lnTo>
                    <a:lnTo>
                      <a:pt x="25" y="20"/>
                    </a:lnTo>
                    <a:lnTo>
                      <a:pt x="25" y="20"/>
                    </a:lnTo>
                    <a:lnTo>
                      <a:pt x="25" y="22"/>
                    </a:lnTo>
                    <a:lnTo>
                      <a:pt x="25" y="22"/>
                    </a:lnTo>
                    <a:lnTo>
                      <a:pt x="25" y="22"/>
                    </a:lnTo>
                    <a:lnTo>
                      <a:pt x="25" y="22"/>
                    </a:lnTo>
                    <a:lnTo>
                      <a:pt x="25" y="22"/>
                    </a:lnTo>
                    <a:lnTo>
                      <a:pt x="25" y="23"/>
                    </a:lnTo>
                    <a:lnTo>
                      <a:pt x="25" y="23"/>
                    </a:lnTo>
                    <a:lnTo>
                      <a:pt x="25" y="23"/>
                    </a:lnTo>
                    <a:lnTo>
                      <a:pt x="25" y="23"/>
                    </a:lnTo>
                    <a:lnTo>
                      <a:pt x="25" y="23"/>
                    </a:lnTo>
                    <a:lnTo>
                      <a:pt x="25" y="24"/>
                    </a:lnTo>
                    <a:lnTo>
                      <a:pt x="24" y="24"/>
                    </a:lnTo>
                    <a:lnTo>
                      <a:pt x="24" y="24"/>
                    </a:lnTo>
                    <a:lnTo>
                      <a:pt x="24" y="24"/>
                    </a:lnTo>
                    <a:lnTo>
                      <a:pt x="24" y="24"/>
                    </a:lnTo>
                    <a:lnTo>
                      <a:pt x="24" y="24"/>
                    </a:lnTo>
                    <a:lnTo>
                      <a:pt x="24" y="25"/>
                    </a:lnTo>
                    <a:lnTo>
                      <a:pt x="24" y="25"/>
                    </a:lnTo>
                    <a:lnTo>
                      <a:pt x="24" y="25"/>
                    </a:lnTo>
                    <a:lnTo>
                      <a:pt x="24" y="25"/>
                    </a:lnTo>
                    <a:lnTo>
                      <a:pt x="24" y="25"/>
                    </a:lnTo>
                    <a:lnTo>
                      <a:pt x="23" y="27"/>
                    </a:lnTo>
                    <a:lnTo>
                      <a:pt x="23" y="27"/>
                    </a:lnTo>
                    <a:lnTo>
                      <a:pt x="23" y="27"/>
                    </a:lnTo>
                    <a:lnTo>
                      <a:pt x="23" y="27"/>
                    </a:lnTo>
                    <a:lnTo>
                      <a:pt x="23" y="27"/>
                    </a:lnTo>
                    <a:lnTo>
                      <a:pt x="23" y="27"/>
                    </a:lnTo>
                    <a:lnTo>
                      <a:pt x="23" y="27"/>
                    </a:lnTo>
                    <a:lnTo>
                      <a:pt x="23" y="28"/>
                    </a:lnTo>
                    <a:lnTo>
                      <a:pt x="21" y="28"/>
                    </a:lnTo>
                    <a:lnTo>
                      <a:pt x="21" y="28"/>
                    </a:lnTo>
                    <a:lnTo>
                      <a:pt x="21" y="28"/>
                    </a:lnTo>
                    <a:lnTo>
                      <a:pt x="21" y="28"/>
                    </a:lnTo>
                    <a:lnTo>
                      <a:pt x="21" y="28"/>
                    </a:lnTo>
                    <a:lnTo>
                      <a:pt x="21" y="28"/>
                    </a:lnTo>
                    <a:lnTo>
                      <a:pt x="21" y="29"/>
                    </a:lnTo>
                    <a:lnTo>
                      <a:pt x="21" y="29"/>
                    </a:lnTo>
                    <a:lnTo>
                      <a:pt x="20" y="29"/>
                    </a:lnTo>
                    <a:lnTo>
                      <a:pt x="20" y="29"/>
                    </a:lnTo>
                    <a:lnTo>
                      <a:pt x="20" y="29"/>
                    </a:lnTo>
                    <a:lnTo>
                      <a:pt x="20" y="29"/>
                    </a:lnTo>
                    <a:lnTo>
                      <a:pt x="20" y="29"/>
                    </a:lnTo>
                    <a:lnTo>
                      <a:pt x="20" y="29"/>
                    </a:lnTo>
                    <a:lnTo>
                      <a:pt x="19" y="29"/>
                    </a:lnTo>
                    <a:lnTo>
                      <a:pt x="19" y="30"/>
                    </a:lnTo>
                    <a:lnTo>
                      <a:pt x="19" y="30"/>
                    </a:lnTo>
                    <a:lnTo>
                      <a:pt x="19" y="30"/>
                    </a:lnTo>
                    <a:lnTo>
                      <a:pt x="19" y="30"/>
                    </a:lnTo>
                    <a:lnTo>
                      <a:pt x="19" y="30"/>
                    </a:lnTo>
                    <a:lnTo>
                      <a:pt x="18" y="30"/>
                    </a:lnTo>
                    <a:lnTo>
                      <a:pt x="18" y="30"/>
                    </a:lnTo>
                    <a:lnTo>
                      <a:pt x="18" y="30"/>
                    </a:lnTo>
                    <a:lnTo>
                      <a:pt x="18" y="30"/>
                    </a:lnTo>
                    <a:lnTo>
                      <a:pt x="18" y="30"/>
                    </a:lnTo>
                    <a:lnTo>
                      <a:pt x="18" y="30"/>
                    </a:lnTo>
                    <a:lnTo>
                      <a:pt x="16" y="30"/>
                    </a:lnTo>
                    <a:lnTo>
                      <a:pt x="16" y="30"/>
                    </a:lnTo>
                    <a:lnTo>
                      <a:pt x="16" y="32"/>
                    </a:lnTo>
                    <a:lnTo>
                      <a:pt x="16" y="32"/>
                    </a:lnTo>
                    <a:lnTo>
                      <a:pt x="16" y="32"/>
                    </a:lnTo>
                    <a:lnTo>
                      <a:pt x="16" y="32"/>
                    </a:lnTo>
                    <a:lnTo>
                      <a:pt x="15" y="32"/>
                    </a:lnTo>
                    <a:lnTo>
                      <a:pt x="15" y="32"/>
                    </a:lnTo>
                    <a:lnTo>
                      <a:pt x="15" y="32"/>
                    </a:lnTo>
                    <a:lnTo>
                      <a:pt x="15" y="32"/>
                    </a:lnTo>
                    <a:lnTo>
                      <a:pt x="15" y="32"/>
                    </a:lnTo>
                    <a:lnTo>
                      <a:pt x="15" y="32"/>
                    </a:lnTo>
                    <a:lnTo>
                      <a:pt x="14" y="32"/>
                    </a:lnTo>
                    <a:lnTo>
                      <a:pt x="14" y="32"/>
                    </a:lnTo>
                    <a:lnTo>
                      <a:pt x="14" y="32"/>
                    </a:lnTo>
                    <a:lnTo>
                      <a:pt x="14" y="32"/>
                    </a:lnTo>
                    <a:lnTo>
                      <a:pt x="14" y="32"/>
                    </a:lnTo>
                    <a:lnTo>
                      <a:pt x="13" y="32"/>
                    </a:lnTo>
                    <a:lnTo>
                      <a:pt x="13" y="32"/>
                    </a:lnTo>
                    <a:lnTo>
                      <a:pt x="13" y="32"/>
                    </a:lnTo>
                    <a:lnTo>
                      <a:pt x="13" y="32"/>
                    </a:lnTo>
                    <a:lnTo>
                      <a:pt x="13" y="32"/>
                    </a:lnTo>
                    <a:lnTo>
                      <a:pt x="13" y="32"/>
                    </a:lnTo>
                    <a:lnTo>
                      <a:pt x="11" y="32"/>
                    </a:lnTo>
                    <a:lnTo>
                      <a:pt x="11" y="32"/>
                    </a:lnTo>
                    <a:lnTo>
                      <a:pt x="11" y="32"/>
                    </a:lnTo>
                    <a:lnTo>
                      <a:pt x="11" y="32"/>
                    </a:lnTo>
                    <a:lnTo>
                      <a:pt x="11" y="32"/>
                    </a:lnTo>
                    <a:lnTo>
                      <a:pt x="11" y="32"/>
                    </a:lnTo>
                    <a:lnTo>
                      <a:pt x="10" y="30"/>
                    </a:lnTo>
                    <a:lnTo>
                      <a:pt x="10" y="30"/>
                    </a:lnTo>
                    <a:lnTo>
                      <a:pt x="10" y="30"/>
                    </a:lnTo>
                    <a:lnTo>
                      <a:pt x="10" y="30"/>
                    </a:lnTo>
                    <a:lnTo>
                      <a:pt x="10" y="30"/>
                    </a:lnTo>
                    <a:lnTo>
                      <a:pt x="9" y="30"/>
                    </a:lnTo>
                    <a:lnTo>
                      <a:pt x="9" y="30"/>
                    </a:lnTo>
                    <a:lnTo>
                      <a:pt x="9" y="30"/>
                    </a:lnTo>
                    <a:lnTo>
                      <a:pt x="9" y="30"/>
                    </a:lnTo>
                    <a:lnTo>
                      <a:pt x="9" y="30"/>
                    </a:lnTo>
                    <a:lnTo>
                      <a:pt x="9" y="30"/>
                    </a:lnTo>
                    <a:lnTo>
                      <a:pt x="8" y="30"/>
                    </a:lnTo>
                    <a:lnTo>
                      <a:pt x="8" y="30"/>
                    </a:lnTo>
                    <a:lnTo>
                      <a:pt x="8" y="29"/>
                    </a:lnTo>
                    <a:lnTo>
                      <a:pt x="8" y="29"/>
                    </a:lnTo>
                    <a:lnTo>
                      <a:pt x="8" y="29"/>
                    </a:lnTo>
                    <a:lnTo>
                      <a:pt x="8" y="29"/>
                    </a:lnTo>
                    <a:lnTo>
                      <a:pt x="6" y="29"/>
                    </a:lnTo>
                    <a:lnTo>
                      <a:pt x="6" y="29"/>
                    </a:lnTo>
                    <a:lnTo>
                      <a:pt x="6" y="29"/>
                    </a:lnTo>
                    <a:lnTo>
                      <a:pt x="6" y="29"/>
                    </a:lnTo>
                    <a:lnTo>
                      <a:pt x="6" y="29"/>
                    </a:lnTo>
                    <a:lnTo>
                      <a:pt x="6" y="28"/>
                    </a:lnTo>
                    <a:lnTo>
                      <a:pt x="6" y="28"/>
                    </a:lnTo>
                    <a:lnTo>
                      <a:pt x="5" y="28"/>
                    </a:lnTo>
                    <a:lnTo>
                      <a:pt x="5" y="28"/>
                    </a:lnTo>
                    <a:lnTo>
                      <a:pt x="5" y="28"/>
                    </a:lnTo>
                    <a:lnTo>
                      <a:pt x="5" y="28"/>
                    </a:lnTo>
                    <a:lnTo>
                      <a:pt x="5" y="28"/>
                    </a:lnTo>
                    <a:lnTo>
                      <a:pt x="5" y="27"/>
                    </a:lnTo>
                    <a:lnTo>
                      <a:pt x="5" y="27"/>
                    </a:lnTo>
                    <a:lnTo>
                      <a:pt x="4" y="27"/>
                    </a:lnTo>
                    <a:lnTo>
                      <a:pt x="4" y="27"/>
                    </a:lnTo>
                    <a:lnTo>
                      <a:pt x="4" y="27"/>
                    </a:lnTo>
                    <a:lnTo>
                      <a:pt x="4" y="27"/>
                    </a:lnTo>
                    <a:lnTo>
                      <a:pt x="4" y="27"/>
                    </a:lnTo>
                    <a:lnTo>
                      <a:pt x="4" y="25"/>
                    </a:lnTo>
                    <a:lnTo>
                      <a:pt x="4" y="25"/>
                    </a:lnTo>
                    <a:lnTo>
                      <a:pt x="4" y="25"/>
                    </a:lnTo>
                    <a:lnTo>
                      <a:pt x="3" y="25"/>
                    </a:lnTo>
                    <a:lnTo>
                      <a:pt x="3" y="25"/>
                    </a:lnTo>
                    <a:lnTo>
                      <a:pt x="3" y="24"/>
                    </a:lnTo>
                    <a:lnTo>
                      <a:pt x="3" y="24"/>
                    </a:lnTo>
                    <a:lnTo>
                      <a:pt x="3" y="24"/>
                    </a:lnTo>
                    <a:lnTo>
                      <a:pt x="3" y="24"/>
                    </a:lnTo>
                    <a:lnTo>
                      <a:pt x="3" y="24"/>
                    </a:lnTo>
                    <a:lnTo>
                      <a:pt x="3" y="24"/>
                    </a:lnTo>
                    <a:lnTo>
                      <a:pt x="3" y="23"/>
                    </a:lnTo>
                    <a:lnTo>
                      <a:pt x="3" y="23"/>
                    </a:lnTo>
                    <a:lnTo>
                      <a:pt x="1" y="23"/>
                    </a:lnTo>
                    <a:lnTo>
                      <a:pt x="1" y="23"/>
                    </a:lnTo>
                    <a:lnTo>
                      <a:pt x="1" y="23"/>
                    </a:lnTo>
                    <a:lnTo>
                      <a:pt x="1" y="22"/>
                    </a:lnTo>
                    <a:lnTo>
                      <a:pt x="1" y="22"/>
                    </a:lnTo>
                    <a:lnTo>
                      <a:pt x="1" y="22"/>
                    </a:lnTo>
                    <a:lnTo>
                      <a:pt x="1" y="22"/>
                    </a:lnTo>
                    <a:lnTo>
                      <a:pt x="1" y="22"/>
                    </a:lnTo>
                    <a:lnTo>
                      <a:pt x="1" y="20"/>
                    </a:lnTo>
                    <a:lnTo>
                      <a:pt x="1" y="20"/>
                    </a:lnTo>
                    <a:lnTo>
                      <a:pt x="1" y="20"/>
                    </a:lnTo>
                    <a:lnTo>
                      <a:pt x="1" y="20"/>
                    </a:lnTo>
                    <a:lnTo>
                      <a:pt x="1" y="20"/>
                    </a:lnTo>
                    <a:lnTo>
                      <a:pt x="1" y="19"/>
                    </a:lnTo>
                    <a:lnTo>
                      <a:pt x="1" y="19"/>
                    </a:lnTo>
                    <a:lnTo>
                      <a:pt x="0" y="19"/>
                    </a:lnTo>
                    <a:lnTo>
                      <a:pt x="0" y="19"/>
                    </a:lnTo>
                    <a:lnTo>
                      <a:pt x="0" y="18"/>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5"/>
                    </a:lnTo>
                    <a:lnTo>
                      <a:pt x="0" y="14"/>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1" y="12"/>
                    </a:lnTo>
                    <a:lnTo>
                      <a:pt x="1" y="10"/>
                    </a:lnTo>
                    <a:lnTo>
                      <a:pt x="1" y="10"/>
                    </a:lnTo>
                    <a:lnTo>
                      <a:pt x="1" y="10"/>
                    </a:lnTo>
                    <a:lnTo>
                      <a:pt x="1" y="10"/>
                    </a:lnTo>
                    <a:lnTo>
                      <a:pt x="1" y="10"/>
                    </a:lnTo>
                    <a:lnTo>
                      <a:pt x="1" y="9"/>
                    </a:lnTo>
                    <a:lnTo>
                      <a:pt x="1" y="9"/>
                    </a:lnTo>
                    <a:lnTo>
                      <a:pt x="1" y="9"/>
                    </a:lnTo>
                    <a:lnTo>
                      <a:pt x="1" y="9"/>
                    </a:lnTo>
                    <a:lnTo>
                      <a:pt x="1" y="9"/>
                    </a:lnTo>
                    <a:lnTo>
                      <a:pt x="1" y="8"/>
                    </a:lnTo>
                    <a:lnTo>
                      <a:pt x="1" y="8"/>
                    </a:lnTo>
                    <a:lnTo>
                      <a:pt x="1" y="8"/>
                    </a:lnTo>
                    <a:lnTo>
                      <a:pt x="1" y="8"/>
                    </a:lnTo>
                    <a:lnTo>
                      <a:pt x="3" y="8"/>
                    </a:lnTo>
                    <a:lnTo>
                      <a:pt x="3" y="7"/>
                    </a:lnTo>
                    <a:lnTo>
                      <a:pt x="3" y="7"/>
                    </a:lnTo>
                    <a:lnTo>
                      <a:pt x="3" y="7"/>
                    </a:lnTo>
                    <a:lnTo>
                      <a:pt x="3" y="7"/>
                    </a:lnTo>
                    <a:lnTo>
                      <a:pt x="3" y="7"/>
                    </a:lnTo>
                    <a:lnTo>
                      <a:pt x="3" y="7"/>
                    </a:lnTo>
                    <a:lnTo>
                      <a:pt x="3" y="5"/>
                    </a:lnTo>
                    <a:lnTo>
                      <a:pt x="3" y="5"/>
                    </a:lnTo>
                    <a:lnTo>
                      <a:pt x="3" y="5"/>
                    </a:lnTo>
                    <a:lnTo>
                      <a:pt x="4" y="5"/>
                    </a:lnTo>
                    <a:lnTo>
                      <a:pt x="4" y="5"/>
                    </a:lnTo>
                    <a:lnTo>
                      <a:pt x="4" y="5"/>
                    </a:lnTo>
                    <a:lnTo>
                      <a:pt x="4" y="4"/>
                    </a:lnTo>
                    <a:lnTo>
                      <a:pt x="4" y="4"/>
                    </a:lnTo>
                    <a:lnTo>
                      <a:pt x="4" y="4"/>
                    </a:lnTo>
                    <a:lnTo>
                      <a:pt x="4" y="4"/>
                    </a:lnTo>
                    <a:lnTo>
                      <a:pt x="4" y="4"/>
                    </a:lnTo>
                    <a:lnTo>
                      <a:pt x="5" y="4"/>
                    </a:lnTo>
                    <a:lnTo>
                      <a:pt x="5" y="4"/>
                    </a:lnTo>
                    <a:lnTo>
                      <a:pt x="5" y="3"/>
                    </a:lnTo>
                    <a:lnTo>
                      <a:pt x="5" y="3"/>
                    </a:lnTo>
                    <a:lnTo>
                      <a:pt x="5" y="3"/>
                    </a:lnTo>
                    <a:lnTo>
                      <a:pt x="5" y="3"/>
                    </a:lnTo>
                    <a:lnTo>
                      <a:pt x="5" y="3"/>
                    </a:lnTo>
                    <a:lnTo>
                      <a:pt x="6" y="3"/>
                    </a:lnTo>
                    <a:lnTo>
                      <a:pt x="6" y="3"/>
                    </a:lnTo>
                    <a:lnTo>
                      <a:pt x="6" y="2"/>
                    </a:lnTo>
                    <a:lnTo>
                      <a:pt x="6" y="2"/>
                    </a:lnTo>
                    <a:lnTo>
                      <a:pt x="6" y="2"/>
                    </a:lnTo>
                    <a:lnTo>
                      <a:pt x="6" y="2"/>
                    </a:lnTo>
                    <a:lnTo>
                      <a:pt x="6" y="2"/>
                    </a:lnTo>
                    <a:lnTo>
                      <a:pt x="8" y="2"/>
                    </a:lnTo>
                    <a:lnTo>
                      <a:pt x="8" y="2"/>
                    </a:lnTo>
                    <a:lnTo>
                      <a:pt x="8" y="2"/>
                    </a:lnTo>
                    <a:lnTo>
                      <a:pt x="8" y="2"/>
                    </a:lnTo>
                    <a:lnTo>
                      <a:pt x="8" y="2"/>
                    </a:lnTo>
                    <a:lnTo>
                      <a:pt x="8" y="2"/>
                    </a:lnTo>
                    <a:lnTo>
                      <a:pt x="9" y="0"/>
                    </a:lnTo>
                    <a:lnTo>
                      <a:pt x="9" y="0"/>
                    </a:lnTo>
                    <a:lnTo>
                      <a:pt x="9" y="0"/>
                    </a:lnTo>
                    <a:lnTo>
                      <a:pt x="9" y="0"/>
                    </a:lnTo>
                    <a:lnTo>
                      <a:pt x="9" y="0"/>
                    </a:lnTo>
                    <a:lnTo>
                      <a:pt x="9" y="0"/>
                    </a:lnTo>
                    <a:lnTo>
                      <a:pt x="10" y="0"/>
                    </a:lnTo>
                    <a:lnTo>
                      <a:pt x="10" y="0"/>
                    </a:lnTo>
                    <a:lnTo>
                      <a:pt x="10" y="0"/>
                    </a:lnTo>
                    <a:lnTo>
                      <a:pt x="10" y="0"/>
                    </a:lnTo>
                    <a:lnTo>
                      <a:pt x="10" y="0"/>
                    </a:lnTo>
                    <a:lnTo>
                      <a:pt x="10" y="0"/>
                    </a:lnTo>
                    <a:lnTo>
                      <a:pt x="11" y="0"/>
                    </a:lnTo>
                    <a:lnTo>
                      <a:pt x="11" y="0"/>
                    </a:lnTo>
                    <a:lnTo>
                      <a:pt x="11" y="0"/>
                    </a:lnTo>
                    <a:lnTo>
                      <a:pt x="11" y="0"/>
                    </a:lnTo>
                    <a:lnTo>
                      <a:pt x="11" y="0"/>
                    </a:lnTo>
                    <a:lnTo>
                      <a:pt x="13" y="0"/>
                    </a:lnTo>
                    <a:lnTo>
                      <a:pt x="13" y="0"/>
                    </a:lnTo>
                    <a:lnTo>
                      <a:pt x="13" y="0"/>
                    </a:lnTo>
                    <a:lnTo>
                      <a:pt x="13" y="0"/>
                    </a:lnTo>
                    <a:lnTo>
                      <a:pt x="13" y="0"/>
                    </a:lnTo>
                    <a:lnTo>
                      <a:pt x="13" y="0"/>
                    </a:lnTo>
                    <a:lnTo>
                      <a:pt x="14"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6" y="0"/>
                    </a:lnTo>
                    <a:lnTo>
                      <a:pt x="18" y="0"/>
                    </a:lnTo>
                    <a:lnTo>
                      <a:pt x="18" y="2"/>
                    </a:lnTo>
                    <a:lnTo>
                      <a:pt x="18" y="2"/>
                    </a:lnTo>
                    <a:lnTo>
                      <a:pt x="18" y="2"/>
                    </a:lnTo>
                    <a:lnTo>
                      <a:pt x="18" y="2"/>
                    </a:lnTo>
                    <a:lnTo>
                      <a:pt x="18" y="2"/>
                    </a:lnTo>
                    <a:lnTo>
                      <a:pt x="19" y="2"/>
                    </a:lnTo>
                    <a:lnTo>
                      <a:pt x="19" y="2"/>
                    </a:lnTo>
                    <a:lnTo>
                      <a:pt x="19" y="2"/>
                    </a:lnTo>
                    <a:lnTo>
                      <a:pt x="19" y="2"/>
                    </a:lnTo>
                    <a:lnTo>
                      <a:pt x="19" y="2"/>
                    </a:lnTo>
                    <a:lnTo>
                      <a:pt x="19" y="2"/>
                    </a:lnTo>
                    <a:lnTo>
                      <a:pt x="20" y="3"/>
                    </a:lnTo>
                    <a:lnTo>
                      <a:pt x="20" y="3"/>
                    </a:lnTo>
                    <a:lnTo>
                      <a:pt x="20" y="3"/>
                    </a:lnTo>
                    <a:lnTo>
                      <a:pt x="20" y="3"/>
                    </a:lnTo>
                    <a:lnTo>
                      <a:pt x="20" y="3"/>
                    </a:lnTo>
                    <a:lnTo>
                      <a:pt x="20" y="3"/>
                    </a:lnTo>
                    <a:lnTo>
                      <a:pt x="20" y="3"/>
                    </a:lnTo>
                    <a:lnTo>
                      <a:pt x="21" y="4"/>
                    </a:lnTo>
                    <a:lnTo>
                      <a:pt x="21" y="4"/>
                    </a:lnTo>
                    <a:lnTo>
                      <a:pt x="21" y="4"/>
                    </a:lnTo>
                    <a:lnTo>
                      <a:pt x="21" y="4"/>
                    </a:lnTo>
                    <a:lnTo>
                      <a:pt x="21" y="4"/>
                    </a:lnTo>
                    <a:lnTo>
                      <a:pt x="21" y="4"/>
                    </a:lnTo>
                    <a:lnTo>
                      <a:pt x="21" y="4"/>
                    </a:lnTo>
                    <a:lnTo>
                      <a:pt x="23" y="5"/>
                    </a:lnTo>
                    <a:lnTo>
                      <a:pt x="23" y="5"/>
                    </a:lnTo>
                    <a:lnTo>
                      <a:pt x="23" y="5"/>
                    </a:lnTo>
                    <a:lnTo>
                      <a:pt x="23" y="5"/>
                    </a:lnTo>
                    <a:lnTo>
                      <a:pt x="23" y="5"/>
                    </a:lnTo>
                    <a:lnTo>
                      <a:pt x="23" y="5"/>
                    </a:lnTo>
                    <a:lnTo>
                      <a:pt x="23" y="7"/>
                    </a:lnTo>
                    <a:lnTo>
                      <a:pt x="23" y="7"/>
                    </a:lnTo>
                    <a:lnTo>
                      <a:pt x="23" y="7"/>
                    </a:lnTo>
                    <a:lnTo>
                      <a:pt x="24" y="7"/>
                    </a:lnTo>
                    <a:lnTo>
                      <a:pt x="24" y="7"/>
                    </a:lnTo>
                    <a:lnTo>
                      <a:pt x="24" y="7"/>
                    </a:lnTo>
                    <a:lnTo>
                      <a:pt x="24" y="8"/>
                    </a:lnTo>
                    <a:lnTo>
                      <a:pt x="24" y="8"/>
                    </a:lnTo>
                    <a:lnTo>
                      <a:pt x="24" y="8"/>
                    </a:lnTo>
                    <a:lnTo>
                      <a:pt x="24" y="8"/>
                    </a:lnTo>
                    <a:lnTo>
                      <a:pt x="24" y="8"/>
                    </a:lnTo>
                    <a:lnTo>
                      <a:pt x="24" y="9"/>
                    </a:lnTo>
                    <a:lnTo>
                      <a:pt x="24" y="9"/>
                    </a:lnTo>
                    <a:lnTo>
                      <a:pt x="25" y="9"/>
                    </a:lnTo>
                    <a:lnTo>
                      <a:pt x="25" y="9"/>
                    </a:lnTo>
                    <a:lnTo>
                      <a:pt x="25" y="9"/>
                    </a:lnTo>
                    <a:lnTo>
                      <a:pt x="25" y="10"/>
                    </a:lnTo>
                    <a:lnTo>
                      <a:pt x="25" y="10"/>
                    </a:lnTo>
                    <a:lnTo>
                      <a:pt x="25" y="10"/>
                    </a:lnTo>
                    <a:lnTo>
                      <a:pt x="25" y="10"/>
                    </a:lnTo>
                    <a:lnTo>
                      <a:pt x="25" y="10"/>
                    </a:lnTo>
                    <a:lnTo>
                      <a:pt x="25" y="12"/>
                    </a:lnTo>
                    <a:lnTo>
                      <a:pt x="25" y="12"/>
                    </a:lnTo>
                    <a:lnTo>
                      <a:pt x="25" y="12"/>
                    </a:lnTo>
                    <a:lnTo>
                      <a:pt x="25" y="12"/>
                    </a:lnTo>
                    <a:lnTo>
                      <a:pt x="25" y="12"/>
                    </a:lnTo>
                    <a:lnTo>
                      <a:pt x="25" y="13"/>
                    </a:lnTo>
                    <a:lnTo>
                      <a:pt x="25" y="13"/>
                    </a:lnTo>
                    <a:lnTo>
                      <a:pt x="25" y="13"/>
                    </a:lnTo>
                    <a:lnTo>
                      <a:pt x="27" y="13"/>
                    </a:lnTo>
                    <a:lnTo>
                      <a:pt x="27" y="14"/>
                    </a:lnTo>
                    <a:lnTo>
                      <a:pt x="27" y="14"/>
                    </a:lnTo>
                    <a:lnTo>
                      <a:pt x="27" y="14"/>
                    </a:lnTo>
                    <a:lnTo>
                      <a:pt x="27" y="14"/>
                    </a:lnTo>
                    <a:lnTo>
                      <a:pt x="27" y="14"/>
                    </a:lnTo>
                    <a:lnTo>
                      <a:pt x="27" y="15"/>
                    </a:lnTo>
                    <a:lnTo>
                      <a:pt x="27" y="15"/>
                    </a:lnTo>
                    <a:lnTo>
                      <a:pt x="27" y="15"/>
                    </a:lnTo>
                    <a:lnTo>
                      <a:pt x="27" y="1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81" name="Freeform 212"/>
              <p:cNvSpPr>
                <a:spLocks/>
              </p:cNvSpPr>
              <p:nvPr/>
            </p:nvSpPr>
            <p:spPr bwMode="auto">
              <a:xfrm>
                <a:off x="163" y="2695"/>
                <a:ext cx="31" cy="35"/>
              </a:xfrm>
              <a:custGeom>
                <a:avLst/>
                <a:gdLst>
                  <a:gd name="T0" fmla="*/ 31 w 31"/>
                  <a:gd name="T1" fmla="*/ 20 h 35"/>
                  <a:gd name="T2" fmla="*/ 31 w 31"/>
                  <a:gd name="T3" fmla="*/ 21 h 35"/>
                  <a:gd name="T4" fmla="*/ 31 w 31"/>
                  <a:gd name="T5" fmla="*/ 22 h 35"/>
                  <a:gd name="T6" fmla="*/ 31 w 31"/>
                  <a:gd name="T7" fmla="*/ 25 h 35"/>
                  <a:gd name="T8" fmla="*/ 30 w 31"/>
                  <a:gd name="T9" fmla="*/ 26 h 35"/>
                  <a:gd name="T10" fmla="*/ 30 w 31"/>
                  <a:gd name="T11" fmla="*/ 27 h 35"/>
                  <a:gd name="T12" fmla="*/ 29 w 31"/>
                  <a:gd name="T13" fmla="*/ 30 h 35"/>
                  <a:gd name="T14" fmla="*/ 27 w 31"/>
                  <a:gd name="T15" fmla="*/ 31 h 35"/>
                  <a:gd name="T16" fmla="*/ 26 w 31"/>
                  <a:gd name="T17" fmla="*/ 32 h 35"/>
                  <a:gd name="T18" fmla="*/ 26 w 31"/>
                  <a:gd name="T19" fmla="*/ 32 h 35"/>
                  <a:gd name="T20" fmla="*/ 25 w 31"/>
                  <a:gd name="T21" fmla="*/ 34 h 35"/>
                  <a:gd name="T22" fmla="*/ 22 w 31"/>
                  <a:gd name="T23" fmla="*/ 35 h 35"/>
                  <a:gd name="T24" fmla="*/ 21 w 31"/>
                  <a:gd name="T25" fmla="*/ 35 h 35"/>
                  <a:gd name="T26" fmla="*/ 20 w 31"/>
                  <a:gd name="T27" fmla="*/ 35 h 35"/>
                  <a:gd name="T28" fmla="*/ 19 w 31"/>
                  <a:gd name="T29" fmla="*/ 35 h 35"/>
                  <a:gd name="T30" fmla="*/ 16 w 31"/>
                  <a:gd name="T31" fmla="*/ 35 h 35"/>
                  <a:gd name="T32" fmla="*/ 15 w 31"/>
                  <a:gd name="T33" fmla="*/ 35 h 35"/>
                  <a:gd name="T34" fmla="*/ 14 w 31"/>
                  <a:gd name="T35" fmla="*/ 35 h 35"/>
                  <a:gd name="T36" fmla="*/ 11 w 31"/>
                  <a:gd name="T37" fmla="*/ 34 h 35"/>
                  <a:gd name="T38" fmla="*/ 10 w 31"/>
                  <a:gd name="T39" fmla="*/ 34 h 35"/>
                  <a:gd name="T40" fmla="*/ 9 w 31"/>
                  <a:gd name="T41" fmla="*/ 32 h 35"/>
                  <a:gd name="T42" fmla="*/ 7 w 31"/>
                  <a:gd name="T43" fmla="*/ 31 h 35"/>
                  <a:gd name="T44" fmla="*/ 6 w 31"/>
                  <a:gd name="T45" fmla="*/ 30 h 35"/>
                  <a:gd name="T46" fmla="*/ 5 w 31"/>
                  <a:gd name="T47" fmla="*/ 29 h 35"/>
                  <a:gd name="T48" fmla="*/ 4 w 31"/>
                  <a:gd name="T49" fmla="*/ 27 h 35"/>
                  <a:gd name="T50" fmla="*/ 2 w 31"/>
                  <a:gd name="T51" fmla="*/ 25 h 35"/>
                  <a:gd name="T52" fmla="*/ 1 w 31"/>
                  <a:gd name="T53" fmla="*/ 24 h 35"/>
                  <a:gd name="T54" fmla="*/ 1 w 31"/>
                  <a:gd name="T55" fmla="*/ 22 h 35"/>
                  <a:gd name="T56" fmla="*/ 0 w 31"/>
                  <a:gd name="T57" fmla="*/ 20 h 35"/>
                  <a:gd name="T58" fmla="*/ 0 w 31"/>
                  <a:gd name="T59" fmla="*/ 19 h 35"/>
                  <a:gd name="T60" fmla="*/ 0 w 31"/>
                  <a:gd name="T61" fmla="*/ 16 h 35"/>
                  <a:gd name="T62" fmla="*/ 0 w 31"/>
                  <a:gd name="T63" fmla="*/ 15 h 35"/>
                  <a:gd name="T64" fmla="*/ 0 w 31"/>
                  <a:gd name="T65" fmla="*/ 12 h 35"/>
                  <a:gd name="T66" fmla="*/ 0 w 31"/>
                  <a:gd name="T67" fmla="*/ 11 h 35"/>
                  <a:gd name="T68" fmla="*/ 0 w 31"/>
                  <a:gd name="T69" fmla="*/ 9 h 35"/>
                  <a:gd name="T70" fmla="*/ 1 w 31"/>
                  <a:gd name="T71" fmla="*/ 7 h 35"/>
                  <a:gd name="T72" fmla="*/ 2 w 31"/>
                  <a:gd name="T73" fmla="*/ 6 h 35"/>
                  <a:gd name="T74" fmla="*/ 2 w 31"/>
                  <a:gd name="T75" fmla="*/ 5 h 35"/>
                  <a:gd name="T76" fmla="*/ 4 w 31"/>
                  <a:gd name="T77" fmla="*/ 4 h 35"/>
                  <a:gd name="T78" fmla="*/ 5 w 31"/>
                  <a:gd name="T79" fmla="*/ 2 h 35"/>
                  <a:gd name="T80" fmla="*/ 6 w 31"/>
                  <a:gd name="T81" fmla="*/ 1 h 35"/>
                  <a:gd name="T82" fmla="*/ 7 w 31"/>
                  <a:gd name="T83" fmla="*/ 1 h 35"/>
                  <a:gd name="T84" fmla="*/ 10 w 31"/>
                  <a:gd name="T85" fmla="*/ 1 h 35"/>
                  <a:gd name="T86" fmla="*/ 11 w 31"/>
                  <a:gd name="T87" fmla="*/ 0 h 35"/>
                  <a:gd name="T88" fmla="*/ 12 w 31"/>
                  <a:gd name="T89" fmla="*/ 0 h 35"/>
                  <a:gd name="T90" fmla="*/ 14 w 31"/>
                  <a:gd name="T91" fmla="*/ 0 h 35"/>
                  <a:gd name="T92" fmla="*/ 16 w 31"/>
                  <a:gd name="T93" fmla="*/ 0 h 35"/>
                  <a:gd name="T94" fmla="*/ 17 w 31"/>
                  <a:gd name="T95" fmla="*/ 1 h 35"/>
                  <a:gd name="T96" fmla="*/ 19 w 31"/>
                  <a:gd name="T97" fmla="*/ 1 h 35"/>
                  <a:gd name="T98" fmla="*/ 21 w 31"/>
                  <a:gd name="T99" fmla="*/ 2 h 35"/>
                  <a:gd name="T100" fmla="*/ 22 w 31"/>
                  <a:gd name="T101" fmla="*/ 4 h 35"/>
                  <a:gd name="T102" fmla="*/ 24 w 31"/>
                  <a:gd name="T103" fmla="*/ 5 h 35"/>
                  <a:gd name="T104" fmla="*/ 25 w 31"/>
                  <a:gd name="T105" fmla="*/ 6 h 35"/>
                  <a:gd name="T106" fmla="*/ 26 w 31"/>
                  <a:gd name="T107" fmla="*/ 7 h 35"/>
                  <a:gd name="T108" fmla="*/ 27 w 31"/>
                  <a:gd name="T109" fmla="*/ 9 h 35"/>
                  <a:gd name="T110" fmla="*/ 29 w 31"/>
                  <a:gd name="T111" fmla="*/ 10 h 35"/>
                  <a:gd name="T112" fmla="*/ 29 w 31"/>
                  <a:gd name="T113" fmla="*/ 12 h 35"/>
                  <a:gd name="T114" fmla="*/ 30 w 31"/>
                  <a:gd name="T115" fmla="*/ 14 h 35"/>
                  <a:gd name="T116" fmla="*/ 30 w 31"/>
                  <a:gd name="T117" fmla="*/ 16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7"/>
                    </a:moveTo>
                    <a:lnTo>
                      <a:pt x="31" y="19"/>
                    </a:lnTo>
                    <a:lnTo>
                      <a:pt x="31" y="19"/>
                    </a:lnTo>
                    <a:lnTo>
                      <a:pt x="31" y="19"/>
                    </a:lnTo>
                    <a:lnTo>
                      <a:pt x="31" y="19"/>
                    </a:lnTo>
                    <a:lnTo>
                      <a:pt x="31" y="20"/>
                    </a:lnTo>
                    <a:lnTo>
                      <a:pt x="31" y="20"/>
                    </a:lnTo>
                    <a:lnTo>
                      <a:pt x="31" y="20"/>
                    </a:lnTo>
                    <a:lnTo>
                      <a:pt x="31" y="20"/>
                    </a:lnTo>
                    <a:lnTo>
                      <a:pt x="31" y="21"/>
                    </a:lnTo>
                    <a:lnTo>
                      <a:pt x="31" y="21"/>
                    </a:lnTo>
                    <a:lnTo>
                      <a:pt x="31" y="21"/>
                    </a:lnTo>
                    <a:lnTo>
                      <a:pt x="31" y="21"/>
                    </a:lnTo>
                    <a:lnTo>
                      <a:pt x="31" y="22"/>
                    </a:lnTo>
                    <a:lnTo>
                      <a:pt x="31" y="22"/>
                    </a:lnTo>
                    <a:lnTo>
                      <a:pt x="31" y="22"/>
                    </a:lnTo>
                    <a:lnTo>
                      <a:pt x="31" y="22"/>
                    </a:lnTo>
                    <a:lnTo>
                      <a:pt x="31" y="22"/>
                    </a:lnTo>
                    <a:lnTo>
                      <a:pt x="31" y="24"/>
                    </a:lnTo>
                    <a:lnTo>
                      <a:pt x="31" y="24"/>
                    </a:lnTo>
                    <a:lnTo>
                      <a:pt x="31" y="24"/>
                    </a:lnTo>
                    <a:lnTo>
                      <a:pt x="31" y="24"/>
                    </a:lnTo>
                    <a:lnTo>
                      <a:pt x="31" y="25"/>
                    </a:lnTo>
                    <a:lnTo>
                      <a:pt x="31" y="25"/>
                    </a:lnTo>
                    <a:lnTo>
                      <a:pt x="31" y="25"/>
                    </a:lnTo>
                    <a:lnTo>
                      <a:pt x="30" y="25"/>
                    </a:lnTo>
                    <a:lnTo>
                      <a:pt x="30" y="26"/>
                    </a:lnTo>
                    <a:lnTo>
                      <a:pt x="30" y="26"/>
                    </a:lnTo>
                    <a:lnTo>
                      <a:pt x="30" y="26"/>
                    </a:lnTo>
                    <a:lnTo>
                      <a:pt x="30" y="26"/>
                    </a:lnTo>
                    <a:lnTo>
                      <a:pt x="30" y="26"/>
                    </a:lnTo>
                    <a:lnTo>
                      <a:pt x="30" y="27"/>
                    </a:lnTo>
                    <a:lnTo>
                      <a:pt x="30" y="27"/>
                    </a:lnTo>
                    <a:lnTo>
                      <a:pt x="30" y="27"/>
                    </a:lnTo>
                    <a:lnTo>
                      <a:pt x="30" y="27"/>
                    </a:lnTo>
                    <a:lnTo>
                      <a:pt x="30" y="27"/>
                    </a:lnTo>
                    <a:lnTo>
                      <a:pt x="30" y="29"/>
                    </a:lnTo>
                    <a:lnTo>
                      <a:pt x="30" y="29"/>
                    </a:lnTo>
                    <a:lnTo>
                      <a:pt x="29" y="29"/>
                    </a:lnTo>
                    <a:lnTo>
                      <a:pt x="29" y="29"/>
                    </a:lnTo>
                    <a:lnTo>
                      <a:pt x="29" y="29"/>
                    </a:lnTo>
                    <a:lnTo>
                      <a:pt x="29" y="30"/>
                    </a:lnTo>
                    <a:lnTo>
                      <a:pt x="29" y="30"/>
                    </a:lnTo>
                    <a:lnTo>
                      <a:pt x="29" y="30"/>
                    </a:lnTo>
                    <a:lnTo>
                      <a:pt x="29" y="30"/>
                    </a:lnTo>
                    <a:lnTo>
                      <a:pt x="29" y="30"/>
                    </a:lnTo>
                    <a:lnTo>
                      <a:pt x="27" y="31"/>
                    </a:lnTo>
                    <a:lnTo>
                      <a:pt x="27" y="31"/>
                    </a:lnTo>
                    <a:lnTo>
                      <a:pt x="27" y="31"/>
                    </a:lnTo>
                    <a:lnTo>
                      <a:pt x="27" y="31"/>
                    </a:lnTo>
                    <a:lnTo>
                      <a:pt x="27" y="31"/>
                    </a:lnTo>
                    <a:lnTo>
                      <a:pt x="27" y="31"/>
                    </a:lnTo>
                    <a:lnTo>
                      <a:pt x="27" y="31"/>
                    </a:lnTo>
                    <a:lnTo>
                      <a:pt x="26" y="32"/>
                    </a:lnTo>
                    <a:lnTo>
                      <a:pt x="26" y="32"/>
                    </a:lnTo>
                    <a:lnTo>
                      <a:pt x="26" y="32"/>
                    </a:lnTo>
                    <a:lnTo>
                      <a:pt x="26" y="32"/>
                    </a:lnTo>
                    <a:lnTo>
                      <a:pt x="26" y="32"/>
                    </a:lnTo>
                    <a:lnTo>
                      <a:pt x="26" y="32"/>
                    </a:lnTo>
                    <a:lnTo>
                      <a:pt x="26" y="32"/>
                    </a:lnTo>
                    <a:lnTo>
                      <a:pt x="25" y="34"/>
                    </a:lnTo>
                    <a:lnTo>
                      <a:pt x="25" y="34"/>
                    </a:lnTo>
                    <a:lnTo>
                      <a:pt x="25" y="34"/>
                    </a:lnTo>
                    <a:lnTo>
                      <a:pt x="25" y="34"/>
                    </a:lnTo>
                    <a:lnTo>
                      <a:pt x="25" y="34"/>
                    </a:lnTo>
                    <a:lnTo>
                      <a:pt x="25" y="34"/>
                    </a:lnTo>
                    <a:lnTo>
                      <a:pt x="24" y="34"/>
                    </a:lnTo>
                    <a:lnTo>
                      <a:pt x="24" y="34"/>
                    </a:lnTo>
                    <a:lnTo>
                      <a:pt x="24" y="34"/>
                    </a:lnTo>
                    <a:lnTo>
                      <a:pt x="24" y="35"/>
                    </a:lnTo>
                    <a:lnTo>
                      <a:pt x="24" y="35"/>
                    </a:lnTo>
                    <a:lnTo>
                      <a:pt x="22" y="35"/>
                    </a:lnTo>
                    <a:lnTo>
                      <a:pt x="22" y="35"/>
                    </a:lnTo>
                    <a:lnTo>
                      <a:pt x="22" y="35"/>
                    </a:lnTo>
                    <a:lnTo>
                      <a:pt x="22" y="35"/>
                    </a:lnTo>
                    <a:lnTo>
                      <a:pt x="22" y="35"/>
                    </a:lnTo>
                    <a:lnTo>
                      <a:pt x="21" y="35"/>
                    </a:lnTo>
                    <a:lnTo>
                      <a:pt x="21" y="35"/>
                    </a:lnTo>
                    <a:lnTo>
                      <a:pt x="21" y="35"/>
                    </a:lnTo>
                    <a:lnTo>
                      <a:pt x="21" y="35"/>
                    </a:lnTo>
                    <a:lnTo>
                      <a:pt x="21" y="35"/>
                    </a:lnTo>
                    <a:lnTo>
                      <a:pt x="20" y="35"/>
                    </a:lnTo>
                    <a:lnTo>
                      <a:pt x="20" y="35"/>
                    </a:lnTo>
                    <a:lnTo>
                      <a:pt x="20" y="35"/>
                    </a:lnTo>
                    <a:lnTo>
                      <a:pt x="20" y="35"/>
                    </a:lnTo>
                    <a:lnTo>
                      <a:pt x="20" y="35"/>
                    </a:lnTo>
                    <a:lnTo>
                      <a:pt x="19" y="35"/>
                    </a:lnTo>
                    <a:lnTo>
                      <a:pt x="19" y="35"/>
                    </a:lnTo>
                    <a:lnTo>
                      <a:pt x="19" y="35"/>
                    </a:lnTo>
                    <a:lnTo>
                      <a:pt x="19" y="35"/>
                    </a:lnTo>
                    <a:lnTo>
                      <a:pt x="17" y="35"/>
                    </a:lnTo>
                    <a:lnTo>
                      <a:pt x="17" y="35"/>
                    </a:lnTo>
                    <a:lnTo>
                      <a:pt x="17" y="35"/>
                    </a:lnTo>
                    <a:lnTo>
                      <a:pt x="17" y="35"/>
                    </a:lnTo>
                    <a:lnTo>
                      <a:pt x="17"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4"/>
                    </a:lnTo>
                    <a:lnTo>
                      <a:pt x="11" y="34"/>
                    </a:lnTo>
                    <a:lnTo>
                      <a:pt x="11" y="34"/>
                    </a:lnTo>
                    <a:lnTo>
                      <a:pt x="11" y="34"/>
                    </a:lnTo>
                    <a:lnTo>
                      <a:pt x="11" y="34"/>
                    </a:lnTo>
                    <a:lnTo>
                      <a:pt x="11" y="34"/>
                    </a:lnTo>
                    <a:lnTo>
                      <a:pt x="10" y="34"/>
                    </a:lnTo>
                    <a:lnTo>
                      <a:pt x="10" y="34"/>
                    </a:lnTo>
                    <a:lnTo>
                      <a:pt x="10" y="34"/>
                    </a:lnTo>
                    <a:lnTo>
                      <a:pt x="10" y="32"/>
                    </a:lnTo>
                    <a:lnTo>
                      <a:pt x="10" y="32"/>
                    </a:lnTo>
                    <a:lnTo>
                      <a:pt x="9" y="32"/>
                    </a:lnTo>
                    <a:lnTo>
                      <a:pt x="9" y="32"/>
                    </a:lnTo>
                    <a:lnTo>
                      <a:pt x="9" y="32"/>
                    </a:lnTo>
                    <a:lnTo>
                      <a:pt x="9" y="32"/>
                    </a:lnTo>
                    <a:lnTo>
                      <a:pt x="9" y="32"/>
                    </a:lnTo>
                    <a:lnTo>
                      <a:pt x="7" y="31"/>
                    </a:lnTo>
                    <a:lnTo>
                      <a:pt x="7" y="31"/>
                    </a:lnTo>
                    <a:lnTo>
                      <a:pt x="7" y="31"/>
                    </a:lnTo>
                    <a:lnTo>
                      <a:pt x="7" y="31"/>
                    </a:lnTo>
                    <a:lnTo>
                      <a:pt x="7" y="31"/>
                    </a:lnTo>
                    <a:lnTo>
                      <a:pt x="6" y="31"/>
                    </a:lnTo>
                    <a:lnTo>
                      <a:pt x="6" y="31"/>
                    </a:lnTo>
                    <a:lnTo>
                      <a:pt x="6" y="30"/>
                    </a:lnTo>
                    <a:lnTo>
                      <a:pt x="6" y="30"/>
                    </a:lnTo>
                    <a:lnTo>
                      <a:pt x="6" y="30"/>
                    </a:lnTo>
                    <a:lnTo>
                      <a:pt x="5" y="30"/>
                    </a:lnTo>
                    <a:lnTo>
                      <a:pt x="5" y="30"/>
                    </a:lnTo>
                    <a:lnTo>
                      <a:pt x="5" y="29"/>
                    </a:lnTo>
                    <a:lnTo>
                      <a:pt x="5" y="29"/>
                    </a:lnTo>
                    <a:lnTo>
                      <a:pt x="5" y="29"/>
                    </a:lnTo>
                    <a:lnTo>
                      <a:pt x="5" y="29"/>
                    </a:lnTo>
                    <a:lnTo>
                      <a:pt x="4" y="29"/>
                    </a:lnTo>
                    <a:lnTo>
                      <a:pt x="4" y="27"/>
                    </a:lnTo>
                    <a:lnTo>
                      <a:pt x="4" y="27"/>
                    </a:lnTo>
                    <a:lnTo>
                      <a:pt x="4" y="27"/>
                    </a:lnTo>
                    <a:lnTo>
                      <a:pt x="4" y="27"/>
                    </a:lnTo>
                    <a:lnTo>
                      <a:pt x="4" y="27"/>
                    </a:lnTo>
                    <a:lnTo>
                      <a:pt x="4" y="26"/>
                    </a:lnTo>
                    <a:lnTo>
                      <a:pt x="2" y="26"/>
                    </a:lnTo>
                    <a:lnTo>
                      <a:pt x="2" y="26"/>
                    </a:lnTo>
                    <a:lnTo>
                      <a:pt x="2" y="26"/>
                    </a:lnTo>
                    <a:lnTo>
                      <a:pt x="2" y="26"/>
                    </a:lnTo>
                    <a:lnTo>
                      <a:pt x="2" y="25"/>
                    </a:lnTo>
                    <a:lnTo>
                      <a:pt x="2" y="25"/>
                    </a:lnTo>
                    <a:lnTo>
                      <a:pt x="2" y="25"/>
                    </a:lnTo>
                    <a:lnTo>
                      <a:pt x="2" y="25"/>
                    </a:lnTo>
                    <a:lnTo>
                      <a:pt x="1" y="24"/>
                    </a:lnTo>
                    <a:lnTo>
                      <a:pt x="1" y="24"/>
                    </a:lnTo>
                    <a:lnTo>
                      <a:pt x="1" y="24"/>
                    </a:lnTo>
                    <a:lnTo>
                      <a:pt x="1" y="24"/>
                    </a:lnTo>
                    <a:lnTo>
                      <a:pt x="1" y="22"/>
                    </a:lnTo>
                    <a:lnTo>
                      <a:pt x="1" y="22"/>
                    </a:lnTo>
                    <a:lnTo>
                      <a:pt x="1" y="22"/>
                    </a:lnTo>
                    <a:lnTo>
                      <a:pt x="1" y="22"/>
                    </a:lnTo>
                    <a:lnTo>
                      <a:pt x="1" y="22"/>
                    </a:lnTo>
                    <a:lnTo>
                      <a:pt x="1" y="21"/>
                    </a:lnTo>
                    <a:lnTo>
                      <a:pt x="0" y="21"/>
                    </a:lnTo>
                    <a:lnTo>
                      <a:pt x="0" y="21"/>
                    </a:lnTo>
                    <a:lnTo>
                      <a:pt x="0" y="21"/>
                    </a:lnTo>
                    <a:lnTo>
                      <a:pt x="0" y="20"/>
                    </a:lnTo>
                    <a:lnTo>
                      <a:pt x="0" y="20"/>
                    </a:lnTo>
                    <a:lnTo>
                      <a:pt x="0" y="20"/>
                    </a:lnTo>
                    <a:lnTo>
                      <a:pt x="0" y="20"/>
                    </a:lnTo>
                    <a:lnTo>
                      <a:pt x="0" y="19"/>
                    </a:lnTo>
                    <a:lnTo>
                      <a:pt x="0" y="19"/>
                    </a:lnTo>
                    <a:lnTo>
                      <a:pt x="0" y="19"/>
                    </a:lnTo>
                    <a:lnTo>
                      <a:pt x="0" y="19"/>
                    </a:lnTo>
                    <a:lnTo>
                      <a:pt x="0" y="17"/>
                    </a:lnTo>
                    <a:lnTo>
                      <a:pt x="0" y="17"/>
                    </a:lnTo>
                    <a:lnTo>
                      <a:pt x="0" y="17"/>
                    </a:lnTo>
                    <a:lnTo>
                      <a:pt x="0" y="17"/>
                    </a:lnTo>
                    <a:lnTo>
                      <a:pt x="0" y="16"/>
                    </a:lnTo>
                    <a:lnTo>
                      <a:pt x="0" y="16"/>
                    </a:lnTo>
                    <a:lnTo>
                      <a:pt x="0" y="16"/>
                    </a:lnTo>
                    <a:lnTo>
                      <a:pt x="0" y="16"/>
                    </a:lnTo>
                    <a:lnTo>
                      <a:pt x="0" y="15"/>
                    </a:lnTo>
                    <a:lnTo>
                      <a:pt x="0" y="15"/>
                    </a:lnTo>
                    <a:lnTo>
                      <a:pt x="0" y="15"/>
                    </a:lnTo>
                    <a:lnTo>
                      <a:pt x="0" y="15"/>
                    </a:lnTo>
                    <a:lnTo>
                      <a:pt x="0" y="14"/>
                    </a:lnTo>
                    <a:lnTo>
                      <a:pt x="0" y="14"/>
                    </a:lnTo>
                    <a:lnTo>
                      <a:pt x="0" y="14"/>
                    </a:lnTo>
                    <a:lnTo>
                      <a:pt x="0" y="14"/>
                    </a:lnTo>
                    <a:lnTo>
                      <a:pt x="0" y="12"/>
                    </a:lnTo>
                    <a:lnTo>
                      <a:pt x="0" y="12"/>
                    </a:lnTo>
                    <a:lnTo>
                      <a:pt x="0" y="12"/>
                    </a:lnTo>
                    <a:lnTo>
                      <a:pt x="0" y="12"/>
                    </a:lnTo>
                    <a:lnTo>
                      <a:pt x="0" y="11"/>
                    </a:lnTo>
                    <a:lnTo>
                      <a:pt x="0" y="11"/>
                    </a:lnTo>
                    <a:lnTo>
                      <a:pt x="0" y="11"/>
                    </a:lnTo>
                    <a:lnTo>
                      <a:pt x="0" y="11"/>
                    </a:lnTo>
                    <a:lnTo>
                      <a:pt x="0" y="11"/>
                    </a:lnTo>
                    <a:lnTo>
                      <a:pt x="0" y="10"/>
                    </a:lnTo>
                    <a:lnTo>
                      <a:pt x="0" y="10"/>
                    </a:lnTo>
                    <a:lnTo>
                      <a:pt x="0" y="10"/>
                    </a:lnTo>
                    <a:lnTo>
                      <a:pt x="0" y="10"/>
                    </a:lnTo>
                    <a:lnTo>
                      <a:pt x="0" y="9"/>
                    </a:lnTo>
                    <a:lnTo>
                      <a:pt x="0" y="9"/>
                    </a:lnTo>
                    <a:lnTo>
                      <a:pt x="1" y="9"/>
                    </a:lnTo>
                    <a:lnTo>
                      <a:pt x="1" y="9"/>
                    </a:lnTo>
                    <a:lnTo>
                      <a:pt x="1" y="9"/>
                    </a:lnTo>
                    <a:lnTo>
                      <a:pt x="1" y="7"/>
                    </a:lnTo>
                    <a:lnTo>
                      <a:pt x="1" y="7"/>
                    </a:lnTo>
                    <a:lnTo>
                      <a:pt x="1" y="7"/>
                    </a:lnTo>
                    <a:lnTo>
                      <a:pt x="1" y="7"/>
                    </a:lnTo>
                    <a:lnTo>
                      <a:pt x="1" y="7"/>
                    </a:lnTo>
                    <a:lnTo>
                      <a:pt x="1" y="6"/>
                    </a:lnTo>
                    <a:lnTo>
                      <a:pt x="1" y="6"/>
                    </a:lnTo>
                    <a:lnTo>
                      <a:pt x="2" y="6"/>
                    </a:lnTo>
                    <a:lnTo>
                      <a:pt x="2" y="6"/>
                    </a:lnTo>
                    <a:lnTo>
                      <a:pt x="2" y="6"/>
                    </a:lnTo>
                    <a:lnTo>
                      <a:pt x="2" y="5"/>
                    </a:lnTo>
                    <a:lnTo>
                      <a:pt x="2" y="5"/>
                    </a:lnTo>
                    <a:lnTo>
                      <a:pt x="2" y="5"/>
                    </a:lnTo>
                    <a:lnTo>
                      <a:pt x="2" y="5"/>
                    </a:lnTo>
                    <a:lnTo>
                      <a:pt x="2" y="5"/>
                    </a:lnTo>
                    <a:lnTo>
                      <a:pt x="4" y="5"/>
                    </a:lnTo>
                    <a:lnTo>
                      <a:pt x="4" y="4"/>
                    </a:lnTo>
                    <a:lnTo>
                      <a:pt x="4" y="4"/>
                    </a:lnTo>
                    <a:lnTo>
                      <a:pt x="4" y="4"/>
                    </a:lnTo>
                    <a:lnTo>
                      <a:pt x="4" y="4"/>
                    </a:lnTo>
                    <a:lnTo>
                      <a:pt x="4" y="4"/>
                    </a:lnTo>
                    <a:lnTo>
                      <a:pt x="4" y="4"/>
                    </a:lnTo>
                    <a:lnTo>
                      <a:pt x="5" y="4"/>
                    </a:lnTo>
                    <a:lnTo>
                      <a:pt x="5" y="2"/>
                    </a:lnTo>
                    <a:lnTo>
                      <a:pt x="5" y="2"/>
                    </a:lnTo>
                    <a:lnTo>
                      <a:pt x="5" y="2"/>
                    </a:lnTo>
                    <a:lnTo>
                      <a:pt x="5" y="2"/>
                    </a:lnTo>
                    <a:lnTo>
                      <a:pt x="5" y="2"/>
                    </a:lnTo>
                    <a:lnTo>
                      <a:pt x="6" y="2"/>
                    </a:lnTo>
                    <a:lnTo>
                      <a:pt x="6" y="2"/>
                    </a:lnTo>
                    <a:lnTo>
                      <a:pt x="6" y="2"/>
                    </a:lnTo>
                    <a:lnTo>
                      <a:pt x="6" y="1"/>
                    </a:lnTo>
                    <a:lnTo>
                      <a:pt x="6" y="1"/>
                    </a:lnTo>
                    <a:lnTo>
                      <a:pt x="7" y="1"/>
                    </a:lnTo>
                    <a:lnTo>
                      <a:pt x="7" y="1"/>
                    </a:lnTo>
                    <a:lnTo>
                      <a:pt x="7" y="1"/>
                    </a:lnTo>
                    <a:lnTo>
                      <a:pt x="7" y="1"/>
                    </a:lnTo>
                    <a:lnTo>
                      <a:pt x="7" y="1"/>
                    </a:lnTo>
                    <a:lnTo>
                      <a:pt x="9" y="1"/>
                    </a:lnTo>
                    <a:lnTo>
                      <a:pt x="9" y="1"/>
                    </a:lnTo>
                    <a:lnTo>
                      <a:pt x="9" y="1"/>
                    </a:lnTo>
                    <a:lnTo>
                      <a:pt x="9" y="1"/>
                    </a:lnTo>
                    <a:lnTo>
                      <a:pt x="9" y="1"/>
                    </a:lnTo>
                    <a:lnTo>
                      <a:pt x="10" y="1"/>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5" y="0"/>
                    </a:lnTo>
                    <a:lnTo>
                      <a:pt x="15" y="0"/>
                    </a:lnTo>
                    <a:lnTo>
                      <a:pt x="15" y="0"/>
                    </a:lnTo>
                    <a:lnTo>
                      <a:pt x="15" y="0"/>
                    </a:lnTo>
                    <a:lnTo>
                      <a:pt x="15" y="0"/>
                    </a:lnTo>
                    <a:lnTo>
                      <a:pt x="16" y="0"/>
                    </a:lnTo>
                    <a:lnTo>
                      <a:pt x="16" y="0"/>
                    </a:lnTo>
                    <a:lnTo>
                      <a:pt x="16" y="1"/>
                    </a:lnTo>
                    <a:lnTo>
                      <a:pt x="16" y="1"/>
                    </a:lnTo>
                    <a:lnTo>
                      <a:pt x="17" y="1"/>
                    </a:lnTo>
                    <a:lnTo>
                      <a:pt x="17" y="1"/>
                    </a:lnTo>
                    <a:lnTo>
                      <a:pt x="17" y="1"/>
                    </a:lnTo>
                    <a:lnTo>
                      <a:pt x="17" y="1"/>
                    </a:lnTo>
                    <a:lnTo>
                      <a:pt x="17" y="1"/>
                    </a:lnTo>
                    <a:lnTo>
                      <a:pt x="19" y="1"/>
                    </a:lnTo>
                    <a:lnTo>
                      <a:pt x="19" y="1"/>
                    </a:lnTo>
                    <a:lnTo>
                      <a:pt x="19" y="1"/>
                    </a:lnTo>
                    <a:lnTo>
                      <a:pt x="19" y="1"/>
                    </a:lnTo>
                    <a:lnTo>
                      <a:pt x="19" y="1"/>
                    </a:lnTo>
                    <a:lnTo>
                      <a:pt x="20" y="1"/>
                    </a:lnTo>
                    <a:lnTo>
                      <a:pt x="20" y="2"/>
                    </a:lnTo>
                    <a:lnTo>
                      <a:pt x="20" y="2"/>
                    </a:lnTo>
                    <a:lnTo>
                      <a:pt x="20" y="2"/>
                    </a:lnTo>
                    <a:lnTo>
                      <a:pt x="21" y="2"/>
                    </a:lnTo>
                    <a:lnTo>
                      <a:pt x="21" y="2"/>
                    </a:lnTo>
                    <a:lnTo>
                      <a:pt x="21" y="2"/>
                    </a:lnTo>
                    <a:lnTo>
                      <a:pt x="21" y="2"/>
                    </a:lnTo>
                    <a:lnTo>
                      <a:pt x="21" y="2"/>
                    </a:lnTo>
                    <a:lnTo>
                      <a:pt x="22" y="4"/>
                    </a:lnTo>
                    <a:lnTo>
                      <a:pt x="22" y="4"/>
                    </a:lnTo>
                    <a:lnTo>
                      <a:pt x="22" y="4"/>
                    </a:lnTo>
                    <a:lnTo>
                      <a:pt x="22" y="4"/>
                    </a:lnTo>
                    <a:lnTo>
                      <a:pt x="22" y="4"/>
                    </a:lnTo>
                    <a:lnTo>
                      <a:pt x="24" y="4"/>
                    </a:lnTo>
                    <a:lnTo>
                      <a:pt x="24" y="4"/>
                    </a:lnTo>
                    <a:lnTo>
                      <a:pt x="24" y="5"/>
                    </a:lnTo>
                    <a:lnTo>
                      <a:pt x="24" y="5"/>
                    </a:lnTo>
                    <a:lnTo>
                      <a:pt x="24" y="5"/>
                    </a:lnTo>
                    <a:lnTo>
                      <a:pt x="24" y="5"/>
                    </a:lnTo>
                    <a:lnTo>
                      <a:pt x="25" y="5"/>
                    </a:lnTo>
                    <a:lnTo>
                      <a:pt x="25" y="5"/>
                    </a:lnTo>
                    <a:lnTo>
                      <a:pt x="25" y="6"/>
                    </a:lnTo>
                    <a:lnTo>
                      <a:pt x="25" y="6"/>
                    </a:lnTo>
                    <a:lnTo>
                      <a:pt x="25" y="6"/>
                    </a:lnTo>
                    <a:lnTo>
                      <a:pt x="26" y="6"/>
                    </a:lnTo>
                    <a:lnTo>
                      <a:pt x="26" y="6"/>
                    </a:lnTo>
                    <a:lnTo>
                      <a:pt x="26" y="7"/>
                    </a:lnTo>
                    <a:lnTo>
                      <a:pt x="26" y="7"/>
                    </a:lnTo>
                    <a:lnTo>
                      <a:pt x="26" y="7"/>
                    </a:lnTo>
                    <a:lnTo>
                      <a:pt x="26" y="7"/>
                    </a:lnTo>
                    <a:lnTo>
                      <a:pt x="26" y="7"/>
                    </a:lnTo>
                    <a:lnTo>
                      <a:pt x="27" y="9"/>
                    </a:lnTo>
                    <a:lnTo>
                      <a:pt x="27" y="9"/>
                    </a:lnTo>
                    <a:lnTo>
                      <a:pt x="27" y="9"/>
                    </a:lnTo>
                    <a:lnTo>
                      <a:pt x="27" y="9"/>
                    </a:lnTo>
                    <a:lnTo>
                      <a:pt x="27" y="9"/>
                    </a:lnTo>
                    <a:lnTo>
                      <a:pt x="27" y="10"/>
                    </a:lnTo>
                    <a:lnTo>
                      <a:pt x="27" y="10"/>
                    </a:lnTo>
                    <a:lnTo>
                      <a:pt x="29" y="10"/>
                    </a:lnTo>
                    <a:lnTo>
                      <a:pt x="29" y="10"/>
                    </a:lnTo>
                    <a:lnTo>
                      <a:pt x="29" y="11"/>
                    </a:lnTo>
                    <a:lnTo>
                      <a:pt x="29" y="11"/>
                    </a:lnTo>
                    <a:lnTo>
                      <a:pt x="29" y="11"/>
                    </a:lnTo>
                    <a:lnTo>
                      <a:pt x="29" y="11"/>
                    </a:lnTo>
                    <a:lnTo>
                      <a:pt x="29" y="11"/>
                    </a:lnTo>
                    <a:lnTo>
                      <a:pt x="29" y="12"/>
                    </a:lnTo>
                    <a:lnTo>
                      <a:pt x="29" y="12"/>
                    </a:lnTo>
                    <a:lnTo>
                      <a:pt x="30" y="12"/>
                    </a:lnTo>
                    <a:lnTo>
                      <a:pt x="30" y="12"/>
                    </a:lnTo>
                    <a:lnTo>
                      <a:pt x="30" y="14"/>
                    </a:lnTo>
                    <a:lnTo>
                      <a:pt x="30" y="14"/>
                    </a:lnTo>
                    <a:lnTo>
                      <a:pt x="30" y="14"/>
                    </a:lnTo>
                    <a:lnTo>
                      <a:pt x="30" y="14"/>
                    </a:lnTo>
                    <a:lnTo>
                      <a:pt x="30" y="15"/>
                    </a:lnTo>
                    <a:lnTo>
                      <a:pt x="30" y="15"/>
                    </a:lnTo>
                    <a:lnTo>
                      <a:pt x="30" y="15"/>
                    </a:lnTo>
                    <a:lnTo>
                      <a:pt x="30" y="15"/>
                    </a:lnTo>
                    <a:lnTo>
                      <a:pt x="30" y="16"/>
                    </a:lnTo>
                    <a:lnTo>
                      <a:pt x="30" y="16"/>
                    </a:lnTo>
                    <a:lnTo>
                      <a:pt x="30" y="16"/>
                    </a:lnTo>
                    <a:lnTo>
                      <a:pt x="31" y="16"/>
                    </a:lnTo>
                    <a:lnTo>
                      <a:pt x="31" y="17"/>
                    </a:lnTo>
                    <a:lnTo>
                      <a:pt x="31" y="17"/>
                    </a:lnTo>
                    <a:lnTo>
                      <a:pt x="31" y="17"/>
                    </a:lnTo>
                    <a:lnTo>
                      <a:pt x="31" y="1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82" name="Freeform 213"/>
              <p:cNvSpPr>
                <a:spLocks/>
              </p:cNvSpPr>
              <p:nvPr/>
            </p:nvSpPr>
            <p:spPr bwMode="auto">
              <a:xfrm>
                <a:off x="5636" y="2724"/>
                <a:ext cx="32" cy="35"/>
              </a:xfrm>
              <a:custGeom>
                <a:avLst/>
                <a:gdLst>
                  <a:gd name="T0" fmla="*/ 32 w 32"/>
                  <a:gd name="T1" fmla="*/ 19 h 35"/>
                  <a:gd name="T2" fmla="*/ 32 w 32"/>
                  <a:gd name="T3" fmla="*/ 21 h 35"/>
                  <a:gd name="T4" fmla="*/ 30 w 32"/>
                  <a:gd name="T5" fmla="*/ 22 h 35"/>
                  <a:gd name="T6" fmla="*/ 30 w 32"/>
                  <a:gd name="T7" fmla="*/ 24 h 35"/>
                  <a:gd name="T8" fmla="*/ 29 w 32"/>
                  <a:gd name="T9" fmla="*/ 26 h 35"/>
                  <a:gd name="T10" fmla="*/ 28 w 32"/>
                  <a:gd name="T11" fmla="*/ 27 h 35"/>
                  <a:gd name="T12" fmla="*/ 27 w 32"/>
                  <a:gd name="T13" fmla="*/ 29 h 35"/>
                  <a:gd name="T14" fmla="*/ 25 w 32"/>
                  <a:gd name="T15" fmla="*/ 30 h 35"/>
                  <a:gd name="T16" fmla="*/ 24 w 32"/>
                  <a:gd name="T17" fmla="*/ 31 h 35"/>
                  <a:gd name="T18" fmla="*/ 23 w 32"/>
                  <a:gd name="T19" fmla="*/ 32 h 35"/>
                  <a:gd name="T20" fmla="*/ 22 w 32"/>
                  <a:gd name="T21" fmla="*/ 34 h 35"/>
                  <a:gd name="T22" fmla="*/ 19 w 32"/>
                  <a:gd name="T23" fmla="*/ 34 h 35"/>
                  <a:gd name="T24" fmla="*/ 18 w 32"/>
                  <a:gd name="T25" fmla="*/ 35 h 35"/>
                  <a:gd name="T26" fmla="*/ 17 w 32"/>
                  <a:gd name="T27" fmla="*/ 35 h 35"/>
                  <a:gd name="T28" fmla="*/ 14 w 32"/>
                  <a:gd name="T29" fmla="*/ 35 h 35"/>
                  <a:gd name="T30" fmla="*/ 13 w 32"/>
                  <a:gd name="T31" fmla="*/ 35 h 35"/>
                  <a:gd name="T32" fmla="*/ 12 w 32"/>
                  <a:gd name="T33" fmla="*/ 35 h 35"/>
                  <a:gd name="T34" fmla="*/ 10 w 32"/>
                  <a:gd name="T35" fmla="*/ 35 h 35"/>
                  <a:gd name="T36" fmla="*/ 8 w 32"/>
                  <a:gd name="T37" fmla="*/ 34 h 35"/>
                  <a:gd name="T38" fmla="*/ 7 w 32"/>
                  <a:gd name="T39" fmla="*/ 32 h 35"/>
                  <a:gd name="T40" fmla="*/ 5 w 32"/>
                  <a:gd name="T41" fmla="*/ 32 h 35"/>
                  <a:gd name="T42" fmla="*/ 4 w 32"/>
                  <a:gd name="T43" fmla="*/ 31 h 35"/>
                  <a:gd name="T44" fmla="*/ 4 w 32"/>
                  <a:gd name="T45" fmla="*/ 30 h 35"/>
                  <a:gd name="T46" fmla="*/ 3 w 32"/>
                  <a:gd name="T47" fmla="*/ 29 h 35"/>
                  <a:gd name="T48" fmla="*/ 2 w 32"/>
                  <a:gd name="T49" fmla="*/ 26 h 35"/>
                  <a:gd name="T50" fmla="*/ 2 w 32"/>
                  <a:gd name="T51" fmla="*/ 25 h 35"/>
                  <a:gd name="T52" fmla="*/ 0 w 32"/>
                  <a:gd name="T53" fmla="*/ 24 h 35"/>
                  <a:gd name="T54" fmla="*/ 0 w 32"/>
                  <a:gd name="T55" fmla="*/ 21 h 35"/>
                  <a:gd name="T56" fmla="*/ 0 w 32"/>
                  <a:gd name="T57" fmla="*/ 20 h 35"/>
                  <a:gd name="T58" fmla="*/ 0 w 32"/>
                  <a:gd name="T59" fmla="*/ 17 h 35"/>
                  <a:gd name="T60" fmla="*/ 0 w 32"/>
                  <a:gd name="T61" fmla="*/ 16 h 35"/>
                  <a:gd name="T62" fmla="*/ 2 w 32"/>
                  <a:gd name="T63" fmla="*/ 13 h 35"/>
                  <a:gd name="T64" fmla="*/ 2 w 32"/>
                  <a:gd name="T65" fmla="*/ 12 h 35"/>
                  <a:gd name="T66" fmla="*/ 3 w 32"/>
                  <a:gd name="T67" fmla="*/ 10 h 35"/>
                  <a:gd name="T68" fmla="*/ 4 w 32"/>
                  <a:gd name="T69" fmla="*/ 8 h 35"/>
                  <a:gd name="T70" fmla="*/ 4 w 32"/>
                  <a:gd name="T71" fmla="*/ 7 h 35"/>
                  <a:gd name="T72" fmla="*/ 5 w 32"/>
                  <a:gd name="T73" fmla="*/ 6 h 35"/>
                  <a:gd name="T74" fmla="*/ 7 w 32"/>
                  <a:gd name="T75" fmla="*/ 3 h 35"/>
                  <a:gd name="T76" fmla="*/ 8 w 32"/>
                  <a:gd name="T77" fmla="*/ 2 h 35"/>
                  <a:gd name="T78" fmla="*/ 9 w 32"/>
                  <a:gd name="T79" fmla="*/ 2 h 35"/>
                  <a:gd name="T80" fmla="*/ 12 w 32"/>
                  <a:gd name="T81" fmla="*/ 1 h 35"/>
                  <a:gd name="T82" fmla="*/ 13 w 32"/>
                  <a:gd name="T83" fmla="*/ 0 h 35"/>
                  <a:gd name="T84" fmla="*/ 14 w 32"/>
                  <a:gd name="T85" fmla="*/ 0 h 35"/>
                  <a:gd name="T86" fmla="*/ 17 w 32"/>
                  <a:gd name="T87" fmla="*/ 0 h 35"/>
                  <a:gd name="T88" fmla="*/ 18 w 32"/>
                  <a:gd name="T89" fmla="*/ 0 h 35"/>
                  <a:gd name="T90" fmla="*/ 19 w 32"/>
                  <a:gd name="T91" fmla="*/ 0 h 35"/>
                  <a:gd name="T92" fmla="*/ 20 w 32"/>
                  <a:gd name="T93" fmla="*/ 0 h 35"/>
                  <a:gd name="T94" fmla="*/ 23 w 32"/>
                  <a:gd name="T95" fmla="*/ 0 h 35"/>
                  <a:gd name="T96" fmla="*/ 24 w 32"/>
                  <a:gd name="T97" fmla="*/ 1 h 35"/>
                  <a:gd name="T98" fmla="*/ 25 w 32"/>
                  <a:gd name="T99" fmla="*/ 1 h 35"/>
                  <a:gd name="T100" fmla="*/ 27 w 32"/>
                  <a:gd name="T101" fmla="*/ 2 h 35"/>
                  <a:gd name="T102" fmla="*/ 28 w 32"/>
                  <a:gd name="T103" fmla="*/ 3 h 35"/>
                  <a:gd name="T104" fmla="*/ 29 w 32"/>
                  <a:gd name="T105" fmla="*/ 5 h 35"/>
                  <a:gd name="T106" fmla="*/ 29 w 32"/>
                  <a:gd name="T107" fmla="*/ 6 h 35"/>
                  <a:gd name="T108" fmla="*/ 30 w 32"/>
                  <a:gd name="T109" fmla="*/ 8 h 35"/>
                  <a:gd name="T110" fmla="*/ 32 w 32"/>
                  <a:gd name="T111" fmla="*/ 10 h 35"/>
                  <a:gd name="T112" fmla="*/ 32 w 32"/>
                  <a:gd name="T113" fmla="*/ 11 h 35"/>
                  <a:gd name="T114" fmla="*/ 32 w 32"/>
                  <a:gd name="T115" fmla="*/ 13 h 35"/>
                  <a:gd name="T116" fmla="*/ 32 w 32"/>
                  <a:gd name="T117" fmla="*/ 15 h 35"/>
                  <a:gd name="T118" fmla="*/ 32 w 32"/>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7"/>
                    </a:moveTo>
                    <a:lnTo>
                      <a:pt x="32" y="17"/>
                    </a:lnTo>
                    <a:lnTo>
                      <a:pt x="32" y="17"/>
                    </a:lnTo>
                    <a:lnTo>
                      <a:pt x="32" y="19"/>
                    </a:lnTo>
                    <a:lnTo>
                      <a:pt x="32" y="19"/>
                    </a:lnTo>
                    <a:lnTo>
                      <a:pt x="32" y="19"/>
                    </a:lnTo>
                    <a:lnTo>
                      <a:pt x="32" y="19"/>
                    </a:lnTo>
                    <a:lnTo>
                      <a:pt x="32" y="20"/>
                    </a:lnTo>
                    <a:lnTo>
                      <a:pt x="32" y="20"/>
                    </a:lnTo>
                    <a:lnTo>
                      <a:pt x="32" y="20"/>
                    </a:lnTo>
                    <a:lnTo>
                      <a:pt x="32" y="20"/>
                    </a:lnTo>
                    <a:lnTo>
                      <a:pt x="32" y="21"/>
                    </a:lnTo>
                    <a:lnTo>
                      <a:pt x="32" y="21"/>
                    </a:lnTo>
                    <a:lnTo>
                      <a:pt x="30" y="21"/>
                    </a:lnTo>
                    <a:lnTo>
                      <a:pt x="30" y="21"/>
                    </a:lnTo>
                    <a:lnTo>
                      <a:pt x="30" y="22"/>
                    </a:lnTo>
                    <a:lnTo>
                      <a:pt x="30" y="22"/>
                    </a:lnTo>
                    <a:lnTo>
                      <a:pt x="30" y="22"/>
                    </a:lnTo>
                    <a:lnTo>
                      <a:pt x="30" y="22"/>
                    </a:lnTo>
                    <a:lnTo>
                      <a:pt x="30" y="24"/>
                    </a:lnTo>
                    <a:lnTo>
                      <a:pt x="30" y="24"/>
                    </a:lnTo>
                    <a:lnTo>
                      <a:pt x="30" y="24"/>
                    </a:lnTo>
                    <a:lnTo>
                      <a:pt x="30" y="24"/>
                    </a:lnTo>
                    <a:lnTo>
                      <a:pt x="30" y="24"/>
                    </a:lnTo>
                    <a:lnTo>
                      <a:pt x="29" y="25"/>
                    </a:lnTo>
                    <a:lnTo>
                      <a:pt x="29" y="25"/>
                    </a:lnTo>
                    <a:lnTo>
                      <a:pt x="29" y="25"/>
                    </a:lnTo>
                    <a:lnTo>
                      <a:pt x="29" y="25"/>
                    </a:lnTo>
                    <a:lnTo>
                      <a:pt x="29" y="26"/>
                    </a:lnTo>
                    <a:lnTo>
                      <a:pt x="29" y="26"/>
                    </a:lnTo>
                    <a:lnTo>
                      <a:pt x="29" y="26"/>
                    </a:lnTo>
                    <a:lnTo>
                      <a:pt x="29" y="26"/>
                    </a:lnTo>
                    <a:lnTo>
                      <a:pt x="28" y="26"/>
                    </a:lnTo>
                    <a:lnTo>
                      <a:pt x="28" y="27"/>
                    </a:lnTo>
                    <a:lnTo>
                      <a:pt x="28" y="27"/>
                    </a:lnTo>
                    <a:lnTo>
                      <a:pt x="28" y="27"/>
                    </a:lnTo>
                    <a:lnTo>
                      <a:pt x="28" y="27"/>
                    </a:lnTo>
                    <a:lnTo>
                      <a:pt x="28" y="29"/>
                    </a:lnTo>
                    <a:lnTo>
                      <a:pt x="28" y="29"/>
                    </a:lnTo>
                    <a:lnTo>
                      <a:pt x="27" y="29"/>
                    </a:lnTo>
                    <a:lnTo>
                      <a:pt x="27" y="29"/>
                    </a:lnTo>
                    <a:lnTo>
                      <a:pt x="27" y="29"/>
                    </a:lnTo>
                    <a:lnTo>
                      <a:pt x="27" y="29"/>
                    </a:lnTo>
                    <a:lnTo>
                      <a:pt x="27" y="30"/>
                    </a:lnTo>
                    <a:lnTo>
                      <a:pt x="27" y="30"/>
                    </a:lnTo>
                    <a:lnTo>
                      <a:pt x="25" y="30"/>
                    </a:lnTo>
                    <a:lnTo>
                      <a:pt x="25" y="30"/>
                    </a:lnTo>
                    <a:lnTo>
                      <a:pt x="25" y="30"/>
                    </a:lnTo>
                    <a:lnTo>
                      <a:pt x="25" y="31"/>
                    </a:lnTo>
                    <a:lnTo>
                      <a:pt x="25" y="31"/>
                    </a:lnTo>
                    <a:lnTo>
                      <a:pt x="25" y="31"/>
                    </a:lnTo>
                    <a:lnTo>
                      <a:pt x="24" y="31"/>
                    </a:lnTo>
                    <a:lnTo>
                      <a:pt x="24" y="31"/>
                    </a:lnTo>
                    <a:lnTo>
                      <a:pt x="24" y="31"/>
                    </a:lnTo>
                    <a:lnTo>
                      <a:pt x="24" y="31"/>
                    </a:lnTo>
                    <a:lnTo>
                      <a:pt x="24" y="32"/>
                    </a:lnTo>
                    <a:lnTo>
                      <a:pt x="23" y="32"/>
                    </a:lnTo>
                    <a:lnTo>
                      <a:pt x="23" y="32"/>
                    </a:lnTo>
                    <a:lnTo>
                      <a:pt x="23" y="32"/>
                    </a:lnTo>
                    <a:lnTo>
                      <a:pt x="23" y="32"/>
                    </a:lnTo>
                    <a:lnTo>
                      <a:pt x="23" y="32"/>
                    </a:lnTo>
                    <a:lnTo>
                      <a:pt x="22" y="32"/>
                    </a:lnTo>
                    <a:lnTo>
                      <a:pt x="22" y="34"/>
                    </a:lnTo>
                    <a:lnTo>
                      <a:pt x="22" y="34"/>
                    </a:lnTo>
                    <a:lnTo>
                      <a:pt x="22" y="34"/>
                    </a:lnTo>
                    <a:lnTo>
                      <a:pt x="22" y="34"/>
                    </a:lnTo>
                    <a:lnTo>
                      <a:pt x="20" y="34"/>
                    </a:lnTo>
                    <a:lnTo>
                      <a:pt x="20" y="34"/>
                    </a:lnTo>
                    <a:lnTo>
                      <a:pt x="20" y="34"/>
                    </a:lnTo>
                    <a:lnTo>
                      <a:pt x="20" y="34"/>
                    </a:lnTo>
                    <a:lnTo>
                      <a:pt x="20" y="34"/>
                    </a:lnTo>
                    <a:lnTo>
                      <a:pt x="19" y="34"/>
                    </a:lnTo>
                    <a:lnTo>
                      <a:pt x="19" y="35"/>
                    </a:lnTo>
                    <a:lnTo>
                      <a:pt x="19" y="35"/>
                    </a:lnTo>
                    <a:lnTo>
                      <a:pt x="19" y="35"/>
                    </a:lnTo>
                    <a:lnTo>
                      <a:pt x="18" y="35"/>
                    </a:lnTo>
                    <a:lnTo>
                      <a:pt x="18" y="35"/>
                    </a:lnTo>
                    <a:lnTo>
                      <a:pt x="18" y="35"/>
                    </a:lnTo>
                    <a:lnTo>
                      <a:pt x="18" y="35"/>
                    </a:lnTo>
                    <a:lnTo>
                      <a:pt x="18" y="35"/>
                    </a:lnTo>
                    <a:lnTo>
                      <a:pt x="17" y="35"/>
                    </a:lnTo>
                    <a:lnTo>
                      <a:pt x="17" y="35"/>
                    </a:lnTo>
                    <a:lnTo>
                      <a:pt x="17" y="35"/>
                    </a:lnTo>
                    <a:lnTo>
                      <a:pt x="17"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2" y="35"/>
                    </a:lnTo>
                    <a:lnTo>
                      <a:pt x="12" y="35"/>
                    </a:lnTo>
                    <a:lnTo>
                      <a:pt x="12" y="35"/>
                    </a:lnTo>
                    <a:lnTo>
                      <a:pt x="12" y="35"/>
                    </a:lnTo>
                    <a:lnTo>
                      <a:pt x="12" y="35"/>
                    </a:lnTo>
                    <a:lnTo>
                      <a:pt x="10" y="35"/>
                    </a:lnTo>
                    <a:lnTo>
                      <a:pt x="10" y="35"/>
                    </a:lnTo>
                    <a:lnTo>
                      <a:pt x="10" y="35"/>
                    </a:lnTo>
                    <a:lnTo>
                      <a:pt x="10" y="35"/>
                    </a:lnTo>
                    <a:lnTo>
                      <a:pt x="10" y="35"/>
                    </a:lnTo>
                    <a:lnTo>
                      <a:pt x="9" y="35"/>
                    </a:lnTo>
                    <a:lnTo>
                      <a:pt x="9" y="34"/>
                    </a:lnTo>
                    <a:lnTo>
                      <a:pt x="9" y="34"/>
                    </a:lnTo>
                    <a:lnTo>
                      <a:pt x="9" y="34"/>
                    </a:lnTo>
                    <a:lnTo>
                      <a:pt x="9" y="34"/>
                    </a:lnTo>
                    <a:lnTo>
                      <a:pt x="8" y="34"/>
                    </a:lnTo>
                    <a:lnTo>
                      <a:pt x="8" y="34"/>
                    </a:lnTo>
                    <a:lnTo>
                      <a:pt x="8" y="34"/>
                    </a:lnTo>
                    <a:lnTo>
                      <a:pt x="8" y="34"/>
                    </a:lnTo>
                    <a:lnTo>
                      <a:pt x="8" y="34"/>
                    </a:lnTo>
                    <a:lnTo>
                      <a:pt x="8" y="34"/>
                    </a:lnTo>
                    <a:lnTo>
                      <a:pt x="7" y="32"/>
                    </a:lnTo>
                    <a:lnTo>
                      <a:pt x="7" y="32"/>
                    </a:lnTo>
                    <a:lnTo>
                      <a:pt x="7" y="32"/>
                    </a:lnTo>
                    <a:lnTo>
                      <a:pt x="7" y="32"/>
                    </a:lnTo>
                    <a:lnTo>
                      <a:pt x="7" y="32"/>
                    </a:lnTo>
                    <a:lnTo>
                      <a:pt x="7" y="32"/>
                    </a:lnTo>
                    <a:lnTo>
                      <a:pt x="5" y="32"/>
                    </a:lnTo>
                    <a:lnTo>
                      <a:pt x="5" y="31"/>
                    </a:lnTo>
                    <a:lnTo>
                      <a:pt x="5" y="31"/>
                    </a:lnTo>
                    <a:lnTo>
                      <a:pt x="5" y="31"/>
                    </a:lnTo>
                    <a:lnTo>
                      <a:pt x="5" y="31"/>
                    </a:lnTo>
                    <a:lnTo>
                      <a:pt x="5" y="31"/>
                    </a:lnTo>
                    <a:lnTo>
                      <a:pt x="4" y="31"/>
                    </a:lnTo>
                    <a:lnTo>
                      <a:pt x="4" y="31"/>
                    </a:lnTo>
                    <a:lnTo>
                      <a:pt x="4" y="30"/>
                    </a:lnTo>
                    <a:lnTo>
                      <a:pt x="4" y="30"/>
                    </a:lnTo>
                    <a:lnTo>
                      <a:pt x="4" y="30"/>
                    </a:lnTo>
                    <a:lnTo>
                      <a:pt x="4" y="30"/>
                    </a:lnTo>
                    <a:lnTo>
                      <a:pt x="4" y="30"/>
                    </a:lnTo>
                    <a:lnTo>
                      <a:pt x="3" y="29"/>
                    </a:lnTo>
                    <a:lnTo>
                      <a:pt x="3" y="29"/>
                    </a:lnTo>
                    <a:lnTo>
                      <a:pt x="3" y="29"/>
                    </a:lnTo>
                    <a:lnTo>
                      <a:pt x="3" y="29"/>
                    </a:lnTo>
                    <a:lnTo>
                      <a:pt x="3" y="29"/>
                    </a:lnTo>
                    <a:lnTo>
                      <a:pt x="3" y="29"/>
                    </a:lnTo>
                    <a:lnTo>
                      <a:pt x="3" y="27"/>
                    </a:lnTo>
                    <a:lnTo>
                      <a:pt x="3" y="27"/>
                    </a:lnTo>
                    <a:lnTo>
                      <a:pt x="3" y="27"/>
                    </a:lnTo>
                    <a:lnTo>
                      <a:pt x="2" y="27"/>
                    </a:lnTo>
                    <a:lnTo>
                      <a:pt x="2" y="26"/>
                    </a:lnTo>
                    <a:lnTo>
                      <a:pt x="2" y="26"/>
                    </a:lnTo>
                    <a:lnTo>
                      <a:pt x="2" y="26"/>
                    </a:lnTo>
                    <a:lnTo>
                      <a:pt x="2" y="26"/>
                    </a:lnTo>
                    <a:lnTo>
                      <a:pt x="2" y="26"/>
                    </a:lnTo>
                    <a:lnTo>
                      <a:pt x="2" y="25"/>
                    </a:lnTo>
                    <a:lnTo>
                      <a:pt x="2" y="25"/>
                    </a:lnTo>
                    <a:lnTo>
                      <a:pt x="2" y="25"/>
                    </a:lnTo>
                    <a:lnTo>
                      <a:pt x="2" y="25"/>
                    </a:lnTo>
                    <a:lnTo>
                      <a:pt x="2" y="24"/>
                    </a:lnTo>
                    <a:lnTo>
                      <a:pt x="2" y="24"/>
                    </a:lnTo>
                    <a:lnTo>
                      <a:pt x="2" y="24"/>
                    </a:lnTo>
                    <a:lnTo>
                      <a:pt x="2" y="24"/>
                    </a:lnTo>
                    <a:lnTo>
                      <a:pt x="0" y="24"/>
                    </a:lnTo>
                    <a:lnTo>
                      <a:pt x="0" y="22"/>
                    </a:lnTo>
                    <a:lnTo>
                      <a:pt x="0" y="22"/>
                    </a:lnTo>
                    <a:lnTo>
                      <a:pt x="0" y="22"/>
                    </a:lnTo>
                    <a:lnTo>
                      <a:pt x="0" y="22"/>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7"/>
                    </a:lnTo>
                    <a:lnTo>
                      <a:pt x="0" y="17"/>
                    </a:lnTo>
                    <a:lnTo>
                      <a:pt x="0" y="17"/>
                    </a:lnTo>
                    <a:lnTo>
                      <a:pt x="0" y="17"/>
                    </a:lnTo>
                    <a:lnTo>
                      <a:pt x="0" y="16"/>
                    </a:lnTo>
                    <a:lnTo>
                      <a:pt x="0" y="16"/>
                    </a:lnTo>
                    <a:lnTo>
                      <a:pt x="0" y="16"/>
                    </a:lnTo>
                    <a:lnTo>
                      <a:pt x="0" y="16"/>
                    </a:lnTo>
                    <a:lnTo>
                      <a:pt x="0" y="15"/>
                    </a:lnTo>
                    <a:lnTo>
                      <a:pt x="2" y="15"/>
                    </a:lnTo>
                    <a:lnTo>
                      <a:pt x="2" y="15"/>
                    </a:lnTo>
                    <a:lnTo>
                      <a:pt x="2" y="15"/>
                    </a:lnTo>
                    <a:lnTo>
                      <a:pt x="2" y="13"/>
                    </a:lnTo>
                    <a:lnTo>
                      <a:pt x="2" y="13"/>
                    </a:lnTo>
                    <a:lnTo>
                      <a:pt x="2" y="13"/>
                    </a:lnTo>
                    <a:lnTo>
                      <a:pt x="2" y="13"/>
                    </a:lnTo>
                    <a:lnTo>
                      <a:pt x="2" y="12"/>
                    </a:lnTo>
                    <a:lnTo>
                      <a:pt x="2" y="12"/>
                    </a:lnTo>
                    <a:lnTo>
                      <a:pt x="2" y="12"/>
                    </a:lnTo>
                    <a:lnTo>
                      <a:pt x="2" y="12"/>
                    </a:lnTo>
                    <a:lnTo>
                      <a:pt x="2" y="11"/>
                    </a:lnTo>
                    <a:lnTo>
                      <a:pt x="2" y="11"/>
                    </a:lnTo>
                    <a:lnTo>
                      <a:pt x="2" y="11"/>
                    </a:lnTo>
                    <a:lnTo>
                      <a:pt x="3" y="11"/>
                    </a:lnTo>
                    <a:lnTo>
                      <a:pt x="3" y="11"/>
                    </a:lnTo>
                    <a:lnTo>
                      <a:pt x="3" y="10"/>
                    </a:lnTo>
                    <a:lnTo>
                      <a:pt x="3" y="10"/>
                    </a:lnTo>
                    <a:lnTo>
                      <a:pt x="3" y="10"/>
                    </a:lnTo>
                    <a:lnTo>
                      <a:pt x="3" y="10"/>
                    </a:lnTo>
                    <a:lnTo>
                      <a:pt x="3" y="8"/>
                    </a:lnTo>
                    <a:lnTo>
                      <a:pt x="3" y="8"/>
                    </a:lnTo>
                    <a:lnTo>
                      <a:pt x="4" y="8"/>
                    </a:lnTo>
                    <a:lnTo>
                      <a:pt x="4" y="8"/>
                    </a:lnTo>
                    <a:lnTo>
                      <a:pt x="4" y="8"/>
                    </a:lnTo>
                    <a:lnTo>
                      <a:pt x="4" y="7"/>
                    </a:lnTo>
                    <a:lnTo>
                      <a:pt x="4" y="7"/>
                    </a:lnTo>
                    <a:lnTo>
                      <a:pt x="4" y="7"/>
                    </a:lnTo>
                    <a:lnTo>
                      <a:pt x="4" y="7"/>
                    </a:lnTo>
                    <a:lnTo>
                      <a:pt x="4" y="6"/>
                    </a:lnTo>
                    <a:lnTo>
                      <a:pt x="5" y="6"/>
                    </a:lnTo>
                    <a:lnTo>
                      <a:pt x="5" y="6"/>
                    </a:lnTo>
                    <a:lnTo>
                      <a:pt x="5" y="6"/>
                    </a:lnTo>
                    <a:lnTo>
                      <a:pt x="5" y="6"/>
                    </a:lnTo>
                    <a:lnTo>
                      <a:pt x="5" y="6"/>
                    </a:lnTo>
                    <a:lnTo>
                      <a:pt x="5" y="5"/>
                    </a:lnTo>
                    <a:lnTo>
                      <a:pt x="7" y="5"/>
                    </a:lnTo>
                    <a:lnTo>
                      <a:pt x="7" y="5"/>
                    </a:lnTo>
                    <a:lnTo>
                      <a:pt x="7" y="5"/>
                    </a:lnTo>
                    <a:lnTo>
                      <a:pt x="7" y="5"/>
                    </a:lnTo>
                    <a:lnTo>
                      <a:pt x="7" y="3"/>
                    </a:lnTo>
                    <a:lnTo>
                      <a:pt x="7" y="3"/>
                    </a:lnTo>
                    <a:lnTo>
                      <a:pt x="8" y="3"/>
                    </a:lnTo>
                    <a:lnTo>
                      <a:pt x="8" y="3"/>
                    </a:lnTo>
                    <a:lnTo>
                      <a:pt x="8" y="3"/>
                    </a:lnTo>
                    <a:lnTo>
                      <a:pt x="8" y="3"/>
                    </a:lnTo>
                    <a:lnTo>
                      <a:pt x="8" y="2"/>
                    </a:lnTo>
                    <a:lnTo>
                      <a:pt x="9" y="2"/>
                    </a:lnTo>
                    <a:lnTo>
                      <a:pt x="9" y="2"/>
                    </a:lnTo>
                    <a:lnTo>
                      <a:pt x="9" y="2"/>
                    </a:lnTo>
                    <a:lnTo>
                      <a:pt x="9" y="2"/>
                    </a:lnTo>
                    <a:lnTo>
                      <a:pt x="9" y="2"/>
                    </a:lnTo>
                    <a:lnTo>
                      <a:pt x="9" y="2"/>
                    </a:lnTo>
                    <a:lnTo>
                      <a:pt x="10" y="2"/>
                    </a:lnTo>
                    <a:lnTo>
                      <a:pt x="10" y="1"/>
                    </a:lnTo>
                    <a:lnTo>
                      <a:pt x="10" y="1"/>
                    </a:lnTo>
                    <a:lnTo>
                      <a:pt x="10" y="1"/>
                    </a:lnTo>
                    <a:lnTo>
                      <a:pt x="10" y="1"/>
                    </a:lnTo>
                    <a:lnTo>
                      <a:pt x="12" y="1"/>
                    </a:lnTo>
                    <a:lnTo>
                      <a:pt x="12" y="1"/>
                    </a:lnTo>
                    <a:lnTo>
                      <a:pt x="12" y="1"/>
                    </a:lnTo>
                    <a:lnTo>
                      <a:pt x="12" y="1"/>
                    </a:lnTo>
                    <a:lnTo>
                      <a:pt x="13" y="1"/>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7" y="0"/>
                    </a:lnTo>
                    <a:lnTo>
                      <a:pt x="17" y="0"/>
                    </a:lnTo>
                    <a:lnTo>
                      <a:pt x="17" y="0"/>
                    </a:lnTo>
                    <a:lnTo>
                      <a:pt x="17" y="0"/>
                    </a:lnTo>
                    <a:lnTo>
                      <a:pt x="17" y="0"/>
                    </a:lnTo>
                    <a:lnTo>
                      <a:pt x="18" y="0"/>
                    </a:lnTo>
                    <a:lnTo>
                      <a:pt x="18" y="0"/>
                    </a:lnTo>
                    <a:lnTo>
                      <a:pt x="18" y="0"/>
                    </a:lnTo>
                    <a:lnTo>
                      <a:pt x="18" y="0"/>
                    </a:lnTo>
                    <a:lnTo>
                      <a:pt x="18" y="0"/>
                    </a:lnTo>
                    <a:lnTo>
                      <a:pt x="19" y="0"/>
                    </a:lnTo>
                    <a:lnTo>
                      <a:pt x="19" y="0"/>
                    </a:lnTo>
                    <a:lnTo>
                      <a:pt x="19" y="0"/>
                    </a:lnTo>
                    <a:lnTo>
                      <a:pt x="19" y="0"/>
                    </a:lnTo>
                    <a:lnTo>
                      <a:pt x="20" y="0"/>
                    </a:lnTo>
                    <a:lnTo>
                      <a:pt x="20" y="0"/>
                    </a:lnTo>
                    <a:lnTo>
                      <a:pt x="20" y="0"/>
                    </a:lnTo>
                    <a:lnTo>
                      <a:pt x="20" y="0"/>
                    </a:lnTo>
                    <a:lnTo>
                      <a:pt x="20" y="0"/>
                    </a:lnTo>
                    <a:lnTo>
                      <a:pt x="22" y="0"/>
                    </a:lnTo>
                    <a:lnTo>
                      <a:pt x="22" y="0"/>
                    </a:lnTo>
                    <a:lnTo>
                      <a:pt x="22" y="0"/>
                    </a:lnTo>
                    <a:lnTo>
                      <a:pt x="22" y="0"/>
                    </a:lnTo>
                    <a:lnTo>
                      <a:pt x="22" y="0"/>
                    </a:lnTo>
                    <a:lnTo>
                      <a:pt x="23" y="0"/>
                    </a:lnTo>
                    <a:lnTo>
                      <a:pt x="23" y="0"/>
                    </a:lnTo>
                    <a:lnTo>
                      <a:pt x="23" y="0"/>
                    </a:lnTo>
                    <a:lnTo>
                      <a:pt x="23" y="0"/>
                    </a:lnTo>
                    <a:lnTo>
                      <a:pt x="23" y="1"/>
                    </a:lnTo>
                    <a:lnTo>
                      <a:pt x="24" y="1"/>
                    </a:lnTo>
                    <a:lnTo>
                      <a:pt x="24" y="1"/>
                    </a:lnTo>
                    <a:lnTo>
                      <a:pt x="24" y="1"/>
                    </a:lnTo>
                    <a:lnTo>
                      <a:pt x="24" y="1"/>
                    </a:lnTo>
                    <a:lnTo>
                      <a:pt x="24" y="1"/>
                    </a:lnTo>
                    <a:lnTo>
                      <a:pt x="25" y="1"/>
                    </a:lnTo>
                    <a:lnTo>
                      <a:pt x="25" y="1"/>
                    </a:lnTo>
                    <a:lnTo>
                      <a:pt x="25" y="1"/>
                    </a:lnTo>
                    <a:lnTo>
                      <a:pt x="25" y="2"/>
                    </a:lnTo>
                    <a:lnTo>
                      <a:pt x="25" y="2"/>
                    </a:lnTo>
                    <a:lnTo>
                      <a:pt x="25" y="2"/>
                    </a:lnTo>
                    <a:lnTo>
                      <a:pt x="27" y="2"/>
                    </a:lnTo>
                    <a:lnTo>
                      <a:pt x="27" y="2"/>
                    </a:lnTo>
                    <a:lnTo>
                      <a:pt x="27" y="2"/>
                    </a:lnTo>
                    <a:lnTo>
                      <a:pt x="27" y="2"/>
                    </a:lnTo>
                    <a:lnTo>
                      <a:pt x="27" y="2"/>
                    </a:lnTo>
                    <a:lnTo>
                      <a:pt x="27" y="3"/>
                    </a:lnTo>
                    <a:lnTo>
                      <a:pt x="28" y="3"/>
                    </a:lnTo>
                    <a:lnTo>
                      <a:pt x="28" y="3"/>
                    </a:lnTo>
                    <a:lnTo>
                      <a:pt x="28" y="3"/>
                    </a:lnTo>
                    <a:lnTo>
                      <a:pt x="28" y="3"/>
                    </a:lnTo>
                    <a:lnTo>
                      <a:pt x="28" y="3"/>
                    </a:lnTo>
                    <a:lnTo>
                      <a:pt x="28" y="5"/>
                    </a:lnTo>
                    <a:lnTo>
                      <a:pt x="28" y="5"/>
                    </a:lnTo>
                    <a:lnTo>
                      <a:pt x="29" y="5"/>
                    </a:lnTo>
                    <a:lnTo>
                      <a:pt x="29" y="5"/>
                    </a:lnTo>
                    <a:lnTo>
                      <a:pt x="29" y="5"/>
                    </a:lnTo>
                    <a:lnTo>
                      <a:pt x="29" y="6"/>
                    </a:lnTo>
                    <a:lnTo>
                      <a:pt x="29" y="6"/>
                    </a:lnTo>
                    <a:lnTo>
                      <a:pt x="29" y="6"/>
                    </a:lnTo>
                    <a:lnTo>
                      <a:pt x="29" y="6"/>
                    </a:lnTo>
                    <a:lnTo>
                      <a:pt x="29" y="6"/>
                    </a:lnTo>
                    <a:lnTo>
                      <a:pt x="30" y="6"/>
                    </a:lnTo>
                    <a:lnTo>
                      <a:pt x="30" y="7"/>
                    </a:lnTo>
                    <a:lnTo>
                      <a:pt x="30" y="7"/>
                    </a:lnTo>
                    <a:lnTo>
                      <a:pt x="30" y="7"/>
                    </a:lnTo>
                    <a:lnTo>
                      <a:pt x="30" y="7"/>
                    </a:lnTo>
                    <a:lnTo>
                      <a:pt x="30" y="8"/>
                    </a:lnTo>
                    <a:lnTo>
                      <a:pt x="30" y="8"/>
                    </a:lnTo>
                    <a:lnTo>
                      <a:pt x="30" y="8"/>
                    </a:lnTo>
                    <a:lnTo>
                      <a:pt x="30" y="8"/>
                    </a:lnTo>
                    <a:lnTo>
                      <a:pt x="30" y="8"/>
                    </a:lnTo>
                    <a:lnTo>
                      <a:pt x="32" y="10"/>
                    </a:lnTo>
                    <a:lnTo>
                      <a:pt x="32" y="10"/>
                    </a:lnTo>
                    <a:lnTo>
                      <a:pt x="32" y="10"/>
                    </a:lnTo>
                    <a:lnTo>
                      <a:pt x="32" y="10"/>
                    </a:lnTo>
                    <a:lnTo>
                      <a:pt x="32" y="11"/>
                    </a:lnTo>
                    <a:lnTo>
                      <a:pt x="32" y="11"/>
                    </a:lnTo>
                    <a:lnTo>
                      <a:pt x="32" y="11"/>
                    </a:lnTo>
                    <a:lnTo>
                      <a:pt x="32" y="11"/>
                    </a:lnTo>
                    <a:lnTo>
                      <a:pt x="32" y="11"/>
                    </a:lnTo>
                    <a:lnTo>
                      <a:pt x="32" y="12"/>
                    </a:lnTo>
                    <a:lnTo>
                      <a:pt x="32" y="12"/>
                    </a:lnTo>
                    <a:lnTo>
                      <a:pt x="32" y="12"/>
                    </a:lnTo>
                    <a:lnTo>
                      <a:pt x="32" y="12"/>
                    </a:lnTo>
                    <a:lnTo>
                      <a:pt x="32" y="13"/>
                    </a:lnTo>
                    <a:lnTo>
                      <a:pt x="32" y="13"/>
                    </a:lnTo>
                    <a:lnTo>
                      <a:pt x="32" y="13"/>
                    </a:lnTo>
                    <a:lnTo>
                      <a:pt x="32" y="13"/>
                    </a:lnTo>
                    <a:lnTo>
                      <a:pt x="32" y="15"/>
                    </a:lnTo>
                    <a:lnTo>
                      <a:pt x="32" y="15"/>
                    </a:lnTo>
                    <a:lnTo>
                      <a:pt x="32" y="15"/>
                    </a:lnTo>
                    <a:lnTo>
                      <a:pt x="32" y="15"/>
                    </a:lnTo>
                    <a:lnTo>
                      <a:pt x="32" y="16"/>
                    </a:lnTo>
                    <a:lnTo>
                      <a:pt x="32" y="16"/>
                    </a:lnTo>
                    <a:lnTo>
                      <a:pt x="32" y="16"/>
                    </a:lnTo>
                    <a:lnTo>
                      <a:pt x="32" y="16"/>
                    </a:lnTo>
                    <a:lnTo>
                      <a:pt x="32" y="17"/>
                    </a:lnTo>
                    <a:lnTo>
                      <a:pt x="32" y="17"/>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83" name="Freeform 214"/>
              <p:cNvSpPr>
                <a:spLocks/>
              </p:cNvSpPr>
              <p:nvPr/>
            </p:nvSpPr>
            <p:spPr bwMode="auto">
              <a:xfrm>
                <a:off x="3472" y="1547"/>
                <a:ext cx="3" cy="5"/>
              </a:xfrm>
              <a:custGeom>
                <a:avLst/>
                <a:gdLst>
                  <a:gd name="T0" fmla="*/ 0 w 3"/>
                  <a:gd name="T1" fmla="*/ 5 h 5"/>
                  <a:gd name="T2" fmla="*/ 1 w 3"/>
                  <a:gd name="T3" fmla="*/ 0 h 5"/>
                  <a:gd name="T4" fmla="*/ 2 w 3"/>
                  <a:gd name="T5" fmla="*/ 2 h 5"/>
                  <a:gd name="T6" fmla="*/ 2 w 3"/>
                  <a:gd name="T7" fmla="*/ 4 h 5"/>
                  <a:gd name="T8" fmla="*/ 3 w 3"/>
                  <a:gd name="T9" fmla="*/ 5 h 5"/>
                  <a:gd name="T10" fmla="*/ 0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0" y="5"/>
                    </a:moveTo>
                    <a:lnTo>
                      <a:pt x="1" y="0"/>
                    </a:lnTo>
                    <a:lnTo>
                      <a:pt x="2" y="2"/>
                    </a:lnTo>
                    <a:lnTo>
                      <a:pt x="2" y="4"/>
                    </a:lnTo>
                    <a:lnTo>
                      <a:pt x="3" y="5"/>
                    </a:lnTo>
                    <a:lnTo>
                      <a:pt x="0" y="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84" name="Freeform 215"/>
              <p:cNvSpPr>
                <a:spLocks/>
              </p:cNvSpPr>
              <p:nvPr/>
            </p:nvSpPr>
            <p:spPr bwMode="auto">
              <a:xfrm>
                <a:off x="2016" y="2070"/>
                <a:ext cx="24" cy="10"/>
              </a:xfrm>
              <a:custGeom>
                <a:avLst/>
                <a:gdLst>
                  <a:gd name="T0" fmla="*/ 0 w 24"/>
                  <a:gd name="T1" fmla="*/ 6 h 10"/>
                  <a:gd name="T2" fmla="*/ 9 w 24"/>
                  <a:gd name="T3" fmla="*/ 0 h 10"/>
                  <a:gd name="T4" fmla="*/ 24 w 24"/>
                  <a:gd name="T5" fmla="*/ 10 h 10"/>
                  <a:gd name="T6" fmla="*/ 0 w 24"/>
                  <a:gd name="T7" fmla="*/ 6 h 10"/>
                </a:gdLst>
                <a:ahLst/>
                <a:cxnLst>
                  <a:cxn ang="0">
                    <a:pos x="T0" y="T1"/>
                  </a:cxn>
                  <a:cxn ang="0">
                    <a:pos x="T2" y="T3"/>
                  </a:cxn>
                  <a:cxn ang="0">
                    <a:pos x="T4" y="T5"/>
                  </a:cxn>
                  <a:cxn ang="0">
                    <a:pos x="T6" y="T7"/>
                  </a:cxn>
                </a:cxnLst>
                <a:rect l="0" t="0" r="r" b="b"/>
                <a:pathLst>
                  <a:path w="24" h="10">
                    <a:moveTo>
                      <a:pt x="0" y="6"/>
                    </a:moveTo>
                    <a:lnTo>
                      <a:pt x="9" y="0"/>
                    </a:lnTo>
                    <a:lnTo>
                      <a:pt x="24" y="10"/>
                    </a:lnTo>
                    <a:lnTo>
                      <a:pt x="0" y="6"/>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85" name="Freeform 216"/>
              <p:cNvSpPr>
                <a:spLocks/>
              </p:cNvSpPr>
              <p:nvPr/>
            </p:nvSpPr>
            <p:spPr bwMode="auto">
              <a:xfrm>
                <a:off x="2149" y="2136"/>
                <a:ext cx="8" cy="7"/>
              </a:xfrm>
              <a:custGeom>
                <a:avLst/>
                <a:gdLst>
                  <a:gd name="T0" fmla="*/ 8 w 8"/>
                  <a:gd name="T1" fmla="*/ 0 h 7"/>
                  <a:gd name="T2" fmla="*/ 5 w 8"/>
                  <a:gd name="T3" fmla="*/ 6 h 7"/>
                  <a:gd name="T4" fmla="*/ 0 w 8"/>
                  <a:gd name="T5" fmla="*/ 7 h 7"/>
                  <a:gd name="T6" fmla="*/ 5 w 8"/>
                  <a:gd name="T7" fmla="*/ 0 h 7"/>
                  <a:gd name="T8" fmla="*/ 8 w 8"/>
                  <a:gd name="T9" fmla="*/ 0 h 7"/>
                </a:gdLst>
                <a:ahLst/>
                <a:cxnLst>
                  <a:cxn ang="0">
                    <a:pos x="T0" y="T1"/>
                  </a:cxn>
                  <a:cxn ang="0">
                    <a:pos x="T2" y="T3"/>
                  </a:cxn>
                  <a:cxn ang="0">
                    <a:pos x="T4" y="T5"/>
                  </a:cxn>
                  <a:cxn ang="0">
                    <a:pos x="T6" y="T7"/>
                  </a:cxn>
                  <a:cxn ang="0">
                    <a:pos x="T8" y="T9"/>
                  </a:cxn>
                </a:cxnLst>
                <a:rect l="0" t="0" r="r" b="b"/>
                <a:pathLst>
                  <a:path w="8" h="7">
                    <a:moveTo>
                      <a:pt x="8" y="0"/>
                    </a:moveTo>
                    <a:lnTo>
                      <a:pt x="5" y="6"/>
                    </a:lnTo>
                    <a:lnTo>
                      <a:pt x="0" y="7"/>
                    </a:lnTo>
                    <a:lnTo>
                      <a:pt x="5" y="0"/>
                    </a:lnTo>
                    <a:lnTo>
                      <a:pt x="8"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86" name="Freeform 217"/>
              <p:cNvSpPr>
                <a:spLocks/>
              </p:cNvSpPr>
              <p:nvPr/>
            </p:nvSpPr>
            <p:spPr bwMode="auto">
              <a:xfrm>
                <a:off x="2176" y="2146"/>
                <a:ext cx="4" cy="2"/>
              </a:xfrm>
              <a:custGeom>
                <a:avLst/>
                <a:gdLst>
                  <a:gd name="T0" fmla="*/ 0 w 4"/>
                  <a:gd name="T1" fmla="*/ 2 h 2"/>
                  <a:gd name="T2" fmla="*/ 1 w 4"/>
                  <a:gd name="T3" fmla="*/ 1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1" y="1"/>
                    </a:lnTo>
                    <a:lnTo>
                      <a:pt x="4" y="0"/>
                    </a:lnTo>
                    <a:lnTo>
                      <a:pt x="0" y="2"/>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87" name="Freeform 218"/>
              <p:cNvSpPr>
                <a:spLocks/>
              </p:cNvSpPr>
              <p:nvPr/>
            </p:nvSpPr>
            <p:spPr bwMode="auto">
              <a:xfrm>
                <a:off x="2180" y="2165"/>
                <a:ext cx="5" cy="6"/>
              </a:xfrm>
              <a:custGeom>
                <a:avLst/>
                <a:gdLst>
                  <a:gd name="T0" fmla="*/ 0 w 5"/>
                  <a:gd name="T1" fmla="*/ 0 h 6"/>
                  <a:gd name="T2" fmla="*/ 5 w 5"/>
                  <a:gd name="T3" fmla="*/ 0 h 6"/>
                  <a:gd name="T4" fmla="*/ 5 w 5"/>
                  <a:gd name="T5" fmla="*/ 6 h 6"/>
                  <a:gd name="T6" fmla="*/ 0 w 5"/>
                  <a:gd name="T7" fmla="*/ 0 h 6"/>
                </a:gdLst>
                <a:ahLst/>
                <a:cxnLst>
                  <a:cxn ang="0">
                    <a:pos x="T0" y="T1"/>
                  </a:cxn>
                  <a:cxn ang="0">
                    <a:pos x="T2" y="T3"/>
                  </a:cxn>
                  <a:cxn ang="0">
                    <a:pos x="T4" y="T5"/>
                  </a:cxn>
                  <a:cxn ang="0">
                    <a:pos x="T6" y="T7"/>
                  </a:cxn>
                </a:cxnLst>
                <a:rect l="0" t="0" r="r" b="b"/>
                <a:pathLst>
                  <a:path w="5" h="6">
                    <a:moveTo>
                      <a:pt x="0" y="0"/>
                    </a:moveTo>
                    <a:lnTo>
                      <a:pt x="5" y="0"/>
                    </a:lnTo>
                    <a:lnTo>
                      <a:pt x="5" y="6"/>
                    </a:lnTo>
                    <a:lnTo>
                      <a:pt x="0" y="0"/>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88" name="Freeform 219"/>
              <p:cNvSpPr>
                <a:spLocks/>
              </p:cNvSpPr>
              <p:nvPr/>
            </p:nvSpPr>
            <p:spPr bwMode="auto">
              <a:xfrm>
                <a:off x="2190" y="2176"/>
                <a:ext cx="2" cy="4"/>
              </a:xfrm>
              <a:custGeom>
                <a:avLst/>
                <a:gdLst>
                  <a:gd name="T0" fmla="*/ 0 w 2"/>
                  <a:gd name="T1" fmla="*/ 4 h 4"/>
                  <a:gd name="T2" fmla="*/ 1 w 2"/>
                  <a:gd name="T3" fmla="*/ 0 h 4"/>
                  <a:gd name="T4" fmla="*/ 2 w 2"/>
                  <a:gd name="T5" fmla="*/ 4 h 4"/>
                  <a:gd name="T6" fmla="*/ 0 w 2"/>
                  <a:gd name="T7" fmla="*/ 4 h 4"/>
                </a:gdLst>
                <a:ahLst/>
                <a:cxnLst>
                  <a:cxn ang="0">
                    <a:pos x="T0" y="T1"/>
                  </a:cxn>
                  <a:cxn ang="0">
                    <a:pos x="T2" y="T3"/>
                  </a:cxn>
                  <a:cxn ang="0">
                    <a:pos x="T4" y="T5"/>
                  </a:cxn>
                  <a:cxn ang="0">
                    <a:pos x="T6" y="T7"/>
                  </a:cxn>
                </a:cxnLst>
                <a:rect l="0" t="0" r="r" b="b"/>
                <a:pathLst>
                  <a:path w="2" h="4">
                    <a:moveTo>
                      <a:pt x="0" y="4"/>
                    </a:moveTo>
                    <a:lnTo>
                      <a:pt x="1" y="0"/>
                    </a:lnTo>
                    <a:lnTo>
                      <a:pt x="2" y="4"/>
                    </a:lnTo>
                    <a:lnTo>
                      <a:pt x="0" y="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89" name="Freeform 220"/>
              <p:cNvSpPr>
                <a:spLocks noEditPoints="1"/>
              </p:cNvSpPr>
              <p:nvPr/>
            </p:nvSpPr>
            <p:spPr bwMode="auto">
              <a:xfrm>
                <a:off x="4255" y="1981"/>
                <a:ext cx="135" cy="197"/>
              </a:xfrm>
              <a:custGeom>
                <a:avLst/>
                <a:gdLst>
                  <a:gd name="T0" fmla="*/ 135 w 135"/>
                  <a:gd name="T1" fmla="*/ 79 h 197"/>
                  <a:gd name="T2" fmla="*/ 105 w 135"/>
                  <a:gd name="T3" fmla="*/ 146 h 197"/>
                  <a:gd name="T4" fmla="*/ 57 w 135"/>
                  <a:gd name="T5" fmla="*/ 191 h 197"/>
                  <a:gd name="T6" fmla="*/ 22 w 135"/>
                  <a:gd name="T7" fmla="*/ 197 h 197"/>
                  <a:gd name="T8" fmla="*/ 8 w 135"/>
                  <a:gd name="T9" fmla="*/ 165 h 197"/>
                  <a:gd name="T10" fmla="*/ 0 w 135"/>
                  <a:gd name="T11" fmla="*/ 150 h 197"/>
                  <a:gd name="T12" fmla="*/ 53 w 135"/>
                  <a:gd name="T13" fmla="*/ 130 h 197"/>
                  <a:gd name="T14" fmla="*/ 61 w 135"/>
                  <a:gd name="T15" fmla="*/ 85 h 197"/>
                  <a:gd name="T16" fmla="*/ 50 w 135"/>
                  <a:gd name="T17" fmla="*/ 75 h 197"/>
                  <a:gd name="T18" fmla="*/ 56 w 135"/>
                  <a:gd name="T19" fmla="*/ 52 h 197"/>
                  <a:gd name="T20" fmla="*/ 61 w 135"/>
                  <a:gd name="T21" fmla="*/ 45 h 197"/>
                  <a:gd name="T22" fmla="*/ 57 w 135"/>
                  <a:gd name="T23" fmla="*/ 29 h 197"/>
                  <a:gd name="T24" fmla="*/ 66 w 135"/>
                  <a:gd name="T25" fmla="*/ 16 h 197"/>
                  <a:gd name="T26" fmla="*/ 86 w 135"/>
                  <a:gd name="T27" fmla="*/ 49 h 197"/>
                  <a:gd name="T28" fmla="*/ 105 w 135"/>
                  <a:gd name="T29" fmla="*/ 52 h 197"/>
                  <a:gd name="T30" fmla="*/ 135 w 135"/>
                  <a:gd name="T31" fmla="*/ 79 h 197"/>
                  <a:gd name="T32" fmla="*/ 65 w 135"/>
                  <a:gd name="T33" fmla="*/ 9 h 197"/>
                  <a:gd name="T34" fmla="*/ 60 w 135"/>
                  <a:gd name="T35" fmla="*/ 5 h 197"/>
                  <a:gd name="T36" fmla="*/ 62 w 135"/>
                  <a:gd name="T37" fmla="*/ 0 h 197"/>
                  <a:gd name="T38" fmla="*/ 65 w 135"/>
                  <a:gd name="T39" fmla="*/ 9 h 197"/>
                  <a:gd name="T40" fmla="*/ 65 w 135"/>
                  <a:gd name="T41" fmla="*/ 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197">
                    <a:moveTo>
                      <a:pt x="135" y="79"/>
                    </a:moveTo>
                    <a:lnTo>
                      <a:pt x="105" y="146"/>
                    </a:lnTo>
                    <a:lnTo>
                      <a:pt x="57" y="191"/>
                    </a:lnTo>
                    <a:lnTo>
                      <a:pt x="22" y="197"/>
                    </a:lnTo>
                    <a:lnTo>
                      <a:pt x="8" y="165"/>
                    </a:lnTo>
                    <a:lnTo>
                      <a:pt x="0" y="150"/>
                    </a:lnTo>
                    <a:lnTo>
                      <a:pt x="53" y="130"/>
                    </a:lnTo>
                    <a:lnTo>
                      <a:pt x="61" y="85"/>
                    </a:lnTo>
                    <a:lnTo>
                      <a:pt x="50" y="75"/>
                    </a:lnTo>
                    <a:lnTo>
                      <a:pt x="56" y="52"/>
                    </a:lnTo>
                    <a:lnTo>
                      <a:pt x="61" y="45"/>
                    </a:lnTo>
                    <a:lnTo>
                      <a:pt x="57" y="29"/>
                    </a:lnTo>
                    <a:lnTo>
                      <a:pt x="66" y="16"/>
                    </a:lnTo>
                    <a:lnTo>
                      <a:pt x="86" y="49"/>
                    </a:lnTo>
                    <a:lnTo>
                      <a:pt x="105" y="52"/>
                    </a:lnTo>
                    <a:lnTo>
                      <a:pt x="135" y="79"/>
                    </a:lnTo>
                    <a:close/>
                    <a:moveTo>
                      <a:pt x="65" y="9"/>
                    </a:moveTo>
                    <a:lnTo>
                      <a:pt x="60" y="5"/>
                    </a:lnTo>
                    <a:lnTo>
                      <a:pt x="62" y="0"/>
                    </a:lnTo>
                    <a:lnTo>
                      <a:pt x="65" y="9"/>
                    </a:lnTo>
                    <a:lnTo>
                      <a:pt x="65" y="9"/>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90" name="Freeform 221"/>
              <p:cNvSpPr>
                <a:spLocks/>
              </p:cNvSpPr>
              <p:nvPr/>
            </p:nvSpPr>
            <p:spPr bwMode="auto">
              <a:xfrm>
                <a:off x="3718" y="2045"/>
                <a:ext cx="296" cy="304"/>
              </a:xfrm>
              <a:custGeom>
                <a:avLst/>
                <a:gdLst>
                  <a:gd name="T0" fmla="*/ 40 w 296"/>
                  <a:gd name="T1" fmla="*/ 304 h 304"/>
                  <a:gd name="T2" fmla="*/ 28 w 296"/>
                  <a:gd name="T3" fmla="*/ 299 h 304"/>
                  <a:gd name="T4" fmla="*/ 32 w 296"/>
                  <a:gd name="T5" fmla="*/ 276 h 304"/>
                  <a:gd name="T6" fmla="*/ 17 w 296"/>
                  <a:gd name="T7" fmla="*/ 254 h 304"/>
                  <a:gd name="T8" fmla="*/ 2 w 296"/>
                  <a:gd name="T9" fmla="*/ 217 h 304"/>
                  <a:gd name="T10" fmla="*/ 0 w 296"/>
                  <a:gd name="T11" fmla="*/ 195 h 304"/>
                  <a:gd name="T12" fmla="*/ 17 w 296"/>
                  <a:gd name="T13" fmla="*/ 155 h 304"/>
                  <a:gd name="T14" fmla="*/ 34 w 296"/>
                  <a:gd name="T15" fmla="*/ 153 h 304"/>
                  <a:gd name="T16" fmla="*/ 32 w 296"/>
                  <a:gd name="T17" fmla="*/ 75 h 304"/>
                  <a:gd name="T18" fmla="*/ 30 w 296"/>
                  <a:gd name="T19" fmla="*/ 66 h 304"/>
                  <a:gd name="T20" fmla="*/ 49 w 296"/>
                  <a:gd name="T21" fmla="*/ 65 h 304"/>
                  <a:gd name="T22" fmla="*/ 47 w 296"/>
                  <a:gd name="T23" fmla="*/ 25 h 304"/>
                  <a:gd name="T24" fmla="*/ 193 w 296"/>
                  <a:gd name="T25" fmla="*/ 25 h 304"/>
                  <a:gd name="T26" fmla="*/ 203 w 296"/>
                  <a:gd name="T27" fmla="*/ 31 h 304"/>
                  <a:gd name="T28" fmla="*/ 210 w 296"/>
                  <a:gd name="T29" fmla="*/ 27 h 304"/>
                  <a:gd name="T30" fmla="*/ 237 w 296"/>
                  <a:gd name="T31" fmla="*/ 0 h 304"/>
                  <a:gd name="T32" fmla="*/ 261 w 296"/>
                  <a:gd name="T33" fmla="*/ 23 h 304"/>
                  <a:gd name="T34" fmla="*/ 275 w 296"/>
                  <a:gd name="T35" fmla="*/ 91 h 304"/>
                  <a:gd name="T36" fmla="*/ 296 w 296"/>
                  <a:gd name="T37" fmla="*/ 105 h 304"/>
                  <a:gd name="T38" fmla="*/ 291 w 296"/>
                  <a:gd name="T39" fmla="*/ 116 h 304"/>
                  <a:gd name="T40" fmla="*/ 277 w 296"/>
                  <a:gd name="T41" fmla="*/ 121 h 304"/>
                  <a:gd name="T42" fmla="*/ 268 w 296"/>
                  <a:gd name="T43" fmla="*/ 126 h 304"/>
                  <a:gd name="T44" fmla="*/ 268 w 296"/>
                  <a:gd name="T45" fmla="*/ 143 h 304"/>
                  <a:gd name="T46" fmla="*/ 260 w 296"/>
                  <a:gd name="T47" fmla="*/ 166 h 304"/>
                  <a:gd name="T48" fmla="*/ 262 w 296"/>
                  <a:gd name="T49" fmla="*/ 184 h 304"/>
                  <a:gd name="T50" fmla="*/ 258 w 296"/>
                  <a:gd name="T51" fmla="*/ 204 h 304"/>
                  <a:gd name="T52" fmla="*/ 256 w 296"/>
                  <a:gd name="T53" fmla="*/ 216 h 304"/>
                  <a:gd name="T54" fmla="*/ 248 w 296"/>
                  <a:gd name="T55" fmla="*/ 217 h 304"/>
                  <a:gd name="T56" fmla="*/ 235 w 296"/>
                  <a:gd name="T57" fmla="*/ 255 h 304"/>
                  <a:gd name="T58" fmla="*/ 235 w 296"/>
                  <a:gd name="T59" fmla="*/ 256 h 304"/>
                  <a:gd name="T60" fmla="*/ 227 w 296"/>
                  <a:gd name="T61" fmla="*/ 255 h 304"/>
                  <a:gd name="T62" fmla="*/ 225 w 296"/>
                  <a:gd name="T63" fmla="*/ 281 h 304"/>
                  <a:gd name="T64" fmla="*/ 225 w 296"/>
                  <a:gd name="T65" fmla="*/ 281 h 304"/>
                  <a:gd name="T66" fmla="*/ 217 w 296"/>
                  <a:gd name="T67" fmla="*/ 282 h 304"/>
                  <a:gd name="T68" fmla="*/ 218 w 296"/>
                  <a:gd name="T69" fmla="*/ 270 h 304"/>
                  <a:gd name="T70" fmla="*/ 205 w 296"/>
                  <a:gd name="T71" fmla="*/ 257 h 304"/>
                  <a:gd name="T72" fmla="*/ 203 w 296"/>
                  <a:gd name="T73" fmla="*/ 241 h 304"/>
                  <a:gd name="T74" fmla="*/ 205 w 296"/>
                  <a:gd name="T75" fmla="*/ 227 h 304"/>
                  <a:gd name="T76" fmla="*/ 196 w 296"/>
                  <a:gd name="T77" fmla="*/ 226 h 304"/>
                  <a:gd name="T78" fmla="*/ 196 w 296"/>
                  <a:gd name="T79" fmla="*/ 232 h 304"/>
                  <a:gd name="T80" fmla="*/ 183 w 296"/>
                  <a:gd name="T81" fmla="*/ 232 h 304"/>
                  <a:gd name="T82" fmla="*/ 190 w 296"/>
                  <a:gd name="T83" fmla="*/ 237 h 304"/>
                  <a:gd name="T84" fmla="*/ 191 w 296"/>
                  <a:gd name="T85" fmla="*/ 251 h 304"/>
                  <a:gd name="T86" fmla="*/ 169 w 296"/>
                  <a:gd name="T87" fmla="*/ 277 h 304"/>
                  <a:gd name="T88" fmla="*/ 162 w 296"/>
                  <a:gd name="T89" fmla="*/ 279 h 304"/>
                  <a:gd name="T90" fmla="*/ 146 w 296"/>
                  <a:gd name="T91" fmla="*/ 267 h 304"/>
                  <a:gd name="T92" fmla="*/ 138 w 296"/>
                  <a:gd name="T93" fmla="*/ 271 h 304"/>
                  <a:gd name="T94" fmla="*/ 138 w 296"/>
                  <a:gd name="T95" fmla="*/ 277 h 304"/>
                  <a:gd name="T96" fmla="*/ 128 w 296"/>
                  <a:gd name="T97" fmla="*/ 279 h 304"/>
                  <a:gd name="T98" fmla="*/ 124 w 296"/>
                  <a:gd name="T99" fmla="*/ 286 h 304"/>
                  <a:gd name="T100" fmla="*/ 111 w 296"/>
                  <a:gd name="T101" fmla="*/ 286 h 304"/>
                  <a:gd name="T102" fmla="*/ 108 w 296"/>
                  <a:gd name="T103" fmla="*/ 281 h 304"/>
                  <a:gd name="T104" fmla="*/ 81 w 296"/>
                  <a:gd name="T105" fmla="*/ 281 h 304"/>
                  <a:gd name="T106" fmla="*/ 71 w 296"/>
                  <a:gd name="T107" fmla="*/ 264 h 304"/>
                  <a:gd name="T108" fmla="*/ 57 w 296"/>
                  <a:gd name="T109" fmla="*/ 266 h 304"/>
                  <a:gd name="T110" fmla="*/ 42 w 296"/>
                  <a:gd name="T111" fmla="*/ 304 h 304"/>
                  <a:gd name="T112" fmla="*/ 40 w 296"/>
                  <a:gd name="T113"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6" h="304">
                    <a:moveTo>
                      <a:pt x="40" y="304"/>
                    </a:moveTo>
                    <a:lnTo>
                      <a:pt x="28" y="299"/>
                    </a:lnTo>
                    <a:lnTo>
                      <a:pt x="32" y="276"/>
                    </a:lnTo>
                    <a:lnTo>
                      <a:pt x="17" y="254"/>
                    </a:lnTo>
                    <a:lnTo>
                      <a:pt x="2" y="217"/>
                    </a:lnTo>
                    <a:lnTo>
                      <a:pt x="0" y="195"/>
                    </a:lnTo>
                    <a:lnTo>
                      <a:pt x="17" y="155"/>
                    </a:lnTo>
                    <a:lnTo>
                      <a:pt x="34" y="153"/>
                    </a:lnTo>
                    <a:lnTo>
                      <a:pt x="32" y="75"/>
                    </a:lnTo>
                    <a:lnTo>
                      <a:pt x="30" y="66"/>
                    </a:lnTo>
                    <a:lnTo>
                      <a:pt x="49" y="65"/>
                    </a:lnTo>
                    <a:lnTo>
                      <a:pt x="47" y="25"/>
                    </a:lnTo>
                    <a:lnTo>
                      <a:pt x="193" y="25"/>
                    </a:lnTo>
                    <a:lnTo>
                      <a:pt x="203" y="31"/>
                    </a:lnTo>
                    <a:lnTo>
                      <a:pt x="210" y="27"/>
                    </a:lnTo>
                    <a:lnTo>
                      <a:pt x="237" y="0"/>
                    </a:lnTo>
                    <a:lnTo>
                      <a:pt x="261" y="23"/>
                    </a:lnTo>
                    <a:lnTo>
                      <a:pt x="275" y="91"/>
                    </a:lnTo>
                    <a:lnTo>
                      <a:pt x="296" y="105"/>
                    </a:lnTo>
                    <a:lnTo>
                      <a:pt x="291" y="116"/>
                    </a:lnTo>
                    <a:lnTo>
                      <a:pt x="277" y="121"/>
                    </a:lnTo>
                    <a:lnTo>
                      <a:pt x="268" y="126"/>
                    </a:lnTo>
                    <a:lnTo>
                      <a:pt x="268" y="143"/>
                    </a:lnTo>
                    <a:lnTo>
                      <a:pt x="260" y="166"/>
                    </a:lnTo>
                    <a:lnTo>
                      <a:pt x="262" y="184"/>
                    </a:lnTo>
                    <a:lnTo>
                      <a:pt x="258" y="204"/>
                    </a:lnTo>
                    <a:lnTo>
                      <a:pt x="256" y="216"/>
                    </a:lnTo>
                    <a:lnTo>
                      <a:pt x="248" y="217"/>
                    </a:lnTo>
                    <a:lnTo>
                      <a:pt x="235" y="255"/>
                    </a:lnTo>
                    <a:lnTo>
                      <a:pt x="235" y="256"/>
                    </a:lnTo>
                    <a:lnTo>
                      <a:pt x="227" y="255"/>
                    </a:lnTo>
                    <a:lnTo>
                      <a:pt x="225" y="281"/>
                    </a:lnTo>
                    <a:lnTo>
                      <a:pt x="225" y="281"/>
                    </a:lnTo>
                    <a:lnTo>
                      <a:pt x="217" y="282"/>
                    </a:lnTo>
                    <a:lnTo>
                      <a:pt x="218" y="270"/>
                    </a:lnTo>
                    <a:lnTo>
                      <a:pt x="205" y="257"/>
                    </a:lnTo>
                    <a:lnTo>
                      <a:pt x="203" y="241"/>
                    </a:lnTo>
                    <a:lnTo>
                      <a:pt x="205" y="227"/>
                    </a:lnTo>
                    <a:lnTo>
                      <a:pt x="196" y="226"/>
                    </a:lnTo>
                    <a:lnTo>
                      <a:pt x="196" y="232"/>
                    </a:lnTo>
                    <a:lnTo>
                      <a:pt x="183" y="232"/>
                    </a:lnTo>
                    <a:lnTo>
                      <a:pt x="190" y="237"/>
                    </a:lnTo>
                    <a:lnTo>
                      <a:pt x="191" y="251"/>
                    </a:lnTo>
                    <a:lnTo>
                      <a:pt x="169" y="277"/>
                    </a:lnTo>
                    <a:lnTo>
                      <a:pt x="162" y="279"/>
                    </a:lnTo>
                    <a:lnTo>
                      <a:pt x="146" y="267"/>
                    </a:lnTo>
                    <a:lnTo>
                      <a:pt x="138" y="271"/>
                    </a:lnTo>
                    <a:lnTo>
                      <a:pt x="138" y="277"/>
                    </a:lnTo>
                    <a:lnTo>
                      <a:pt x="128" y="279"/>
                    </a:lnTo>
                    <a:lnTo>
                      <a:pt x="124" y="286"/>
                    </a:lnTo>
                    <a:lnTo>
                      <a:pt x="111" y="286"/>
                    </a:lnTo>
                    <a:lnTo>
                      <a:pt x="108" y="281"/>
                    </a:lnTo>
                    <a:lnTo>
                      <a:pt x="81" y="281"/>
                    </a:lnTo>
                    <a:lnTo>
                      <a:pt x="71" y="264"/>
                    </a:lnTo>
                    <a:lnTo>
                      <a:pt x="57" y="266"/>
                    </a:lnTo>
                    <a:lnTo>
                      <a:pt x="42" y="304"/>
                    </a:lnTo>
                    <a:lnTo>
                      <a:pt x="40" y="30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91" name="Freeform 222"/>
              <p:cNvSpPr>
                <a:spLocks/>
              </p:cNvSpPr>
              <p:nvPr/>
            </p:nvSpPr>
            <p:spPr bwMode="auto">
              <a:xfrm>
                <a:off x="3538" y="1562"/>
                <a:ext cx="94" cy="76"/>
              </a:xfrm>
              <a:custGeom>
                <a:avLst/>
                <a:gdLst>
                  <a:gd name="T0" fmla="*/ 94 w 94"/>
                  <a:gd name="T1" fmla="*/ 34 h 76"/>
                  <a:gd name="T2" fmla="*/ 76 w 94"/>
                  <a:gd name="T3" fmla="*/ 30 h 76"/>
                  <a:gd name="T4" fmla="*/ 60 w 94"/>
                  <a:gd name="T5" fmla="*/ 30 h 76"/>
                  <a:gd name="T6" fmla="*/ 40 w 94"/>
                  <a:gd name="T7" fmla="*/ 31 h 76"/>
                  <a:gd name="T8" fmla="*/ 50 w 94"/>
                  <a:gd name="T9" fmla="*/ 51 h 76"/>
                  <a:gd name="T10" fmla="*/ 74 w 94"/>
                  <a:gd name="T11" fmla="*/ 75 h 76"/>
                  <a:gd name="T12" fmla="*/ 64 w 94"/>
                  <a:gd name="T13" fmla="*/ 76 h 76"/>
                  <a:gd name="T14" fmla="*/ 48 w 94"/>
                  <a:gd name="T15" fmla="*/ 67 h 76"/>
                  <a:gd name="T16" fmla="*/ 33 w 94"/>
                  <a:gd name="T17" fmla="*/ 54 h 76"/>
                  <a:gd name="T18" fmla="*/ 21 w 94"/>
                  <a:gd name="T19" fmla="*/ 37 h 76"/>
                  <a:gd name="T20" fmla="*/ 7 w 94"/>
                  <a:gd name="T21" fmla="*/ 37 h 76"/>
                  <a:gd name="T22" fmla="*/ 0 w 94"/>
                  <a:gd name="T23" fmla="*/ 24 h 76"/>
                  <a:gd name="T24" fmla="*/ 4 w 94"/>
                  <a:gd name="T25" fmla="*/ 22 h 76"/>
                  <a:gd name="T26" fmla="*/ 26 w 94"/>
                  <a:gd name="T27" fmla="*/ 21 h 76"/>
                  <a:gd name="T28" fmla="*/ 36 w 94"/>
                  <a:gd name="T29" fmla="*/ 14 h 76"/>
                  <a:gd name="T30" fmla="*/ 44 w 94"/>
                  <a:gd name="T31" fmla="*/ 0 h 76"/>
                  <a:gd name="T32" fmla="*/ 48 w 94"/>
                  <a:gd name="T33" fmla="*/ 1 h 76"/>
                  <a:gd name="T34" fmla="*/ 69 w 94"/>
                  <a:gd name="T35" fmla="*/ 15 h 76"/>
                  <a:gd name="T36" fmla="*/ 88 w 94"/>
                  <a:gd name="T37" fmla="*/ 14 h 76"/>
                  <a:gd name="T38" fmla="*/ 94 w 94"/>
                  <a:gd name="T39" fmla="*/ 3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76">
                    <a:moveTo>
                      <a:pt x="94" y="34"/>
                    </a:moveTo>
                    <a:lnTo>
                      <a:pt x="76" y="30"/>
                    </a:lnTo>
                    <a:lnTo>
                      <a:pt x="60" y="30"/>
                    </a:lnTo>
                    <a:lnTo>
                      <a:pt x="40" y="31"/>
                    </a:lnTo>
                    <a:lnTo>
                      <a:pt x="50" y="51"/>
                    </a:lnTo>
                    <a:lnTo>
                      <a:pt x="74" y="75"/>
                    </a:lnTo>
                    <a:lnTo>
                      <a:pt x="64" y="76"/>
                    </a:lnTo>
                    <a:lnTo>
                      <a:pt x="48" y="67"/>
                    </a:lnTo>
                    <a:lnTo>
                      <a:pt x="33" y="54"/>
                    </a:lnTo>
                    <a:lnTo>
                      <a:pt x="21" y="37"/>
                    </a:lnTo>
                    <a:lnTo>
                      <a:pt x="7" y="37"/>
                    </a:lnTo>
                    <a:lnTo>
                      <a:pt x="0" y="24"/>
                    </a:lnTo>
                    <a:lnTo>
                      <a:pt x="4" y="22"/>
                    </a:lnTo>
                    <a:lnTo>
                      <a:pt x="26" y="21"/>
                    </a:lnTo>
                    <a:lnTo>
                      <a:pt x="36" y="14"/>
                    </a:lnTo>
                    <a:lnTo>
                      <a:pt x="44" y="0"/>
                    </a:lnTo>
                    <a:lnTo>
                      <a:pt x="48" y="1"/>
                    </a:lnTo>
                    <a:lnTo>
                      <a:pt x="69" y="15"/>
                    </a:lnTo>
                    <a:lnTo>
                      <a:pt x="88" y="14"/>
                    </a:lnTo>
                    <a:lnTo>
                      <a:pt x="94" y="34"/>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92" name="Freeform 223"/>
              <p:cNvSpPr>
                <a:spLocks/>
              </p:cNvSpPr>
              <p:nvPr/>
            </p:nvSpPr>
            <p:spPr bwMode="auto">
              <a:xfrm>
                <a:off x="3626" y="1571"/>
                <a:ext cx="72" cy="80"/>
              </a:xfrm>
              <a:custGeom>
                <a:avLst/>
                <a:gdLst>
                  <a:gd name="T0" fmla="*/ 11 w 72"/>
                  <a:gd name="T1" fmla="*/ 55 h 80"/>
                  <a:gd name="T2" fmla="*/ 13 w 72"/>
                  <a:gd name="T3" fmla="*/ 52 h 80"/>
                  <a:gd name="T4" fmla="*/ 11 w 72"/>
                  <a:gd name="T5" fmla="*/ 40 h 80"/>
                  <a:gd name="T6" fmla="*/ 6 w 72"/>
                  <a:gd name="T7" fmla="*/ 25 h 80"/>
                  <a:gd name="T8" fmla="*/ 0 w 72"/>
                  <a:gd name="T9" fmla="*/ 5 h 80"/>
                  <a:gd name="T10" fmla="*/ 20 w 72"/>
                  <a:gd name="T11" fmla="*/ 0 h 80"/>
                  <a:gd name="T12" fmla="*/ 44 w 72"/>
                  <a:gd name="T13" fmla="*/ 18 h 80"/>
                  <a:gd name="T14" fmla="*/ 46 w 72"/>
                  <a:gd name="T15" fmla="*/ 30 h 80"/>
                  <a:gd name="T16" fmla="*/ 64 w 72"/>
                  <a:gd name="T17" fmla="*/ 31 h 80"/>
                  <a:gd name="T18" fmla="*/ 66 w 72"/>
                  <a:gd name="T19" fmla="*/ 37 h 80"/>
                  <a:gd name="T20" fmla="*/ 60 w 72"/>
                  <a:gd name="T21" fmla="*/ 50 h 80"/>
                  <a:gd name="T22" fmla="*/ 72 w 72"/>
                  <a:gd name="T23" fmla="*/ 61 h 80"/>
                  <a:gd name="T24" fmla="*/ 70 w 72"/>
                  <a:gd name="T25" fmla="*/ 66 h 80"/>
                  <a:gd name="T26" fmla="*/ 65 w 72"/>
                  <a:gd name="T27" fmla="*/ 67 h 80"/>
                  <a:gd name="T28" fmla="*/ 69 w 72"/>
                  <a:gd name="T29" fmla="*/ 76 h 80"/>
                  <a:gd name="T30" fmla="*/ 64 w 72"/>
                  <a:gd name="T31" fmla="*/ 76 h 80"/>
                  <a:gd name="T32" fmla="*/ 57 w 72"/>
                  <a:gd name="T33" fmla="*/ 77 h 80"/>
                  <a:gd name="T34" fmla="*/ 51 w 72"/>
                  <a:gd name="T35" fmla="*/ 80 h 80"/>
                  <a:gd name="T36" fmla="*/ 33 w 72"/>
                  <a:gd name="T37" fmla="*/ 80 h 80"/>
                  <a:gd name="T38" fmla="*/ 25 w 72"/>
                  <a:gd name="T39" fmla="*/ 73 h 80"/>
                  <a:gd name="T40" fmla="*/ 27 w 72"/>
                  <a:gd name="T41" fmla="*/ 71 h 80"/>
                  <a:gd name="T42" fmla="*/ 31 w 72"/>
                  <a:gd name="T43" fmla="*/ 67 h 80"/>
                  <a:gd name="T44" fmla="*/ 11 w 72"/>
                  <a:gd name="T45"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80">
                    <a:moveTo>
                      <a:pt x="11" y="55"/>
                    </a:moveTo>
                    <a:lnTo>
                      <a:pt x="13" y="52"/>
                    </a:lnTo>
                    <a:lnTo>
                      <a:pt x="11" y="40"/>
                    </a:lnTo>
                    <a:lnTo>
                      <a:pt x="6" y="25"/>
                    </a:lnTo>
                    <a:lnTo>
                      <a:pt x="0" y="5"/>
                    </a:lnTo>
                    <a:lnTo>
                      <a:pt x="20" y="0"/>
                    </a:lnTo>
                    <a:lnTo>
                      <a:pt x="44" y="18"/>
                    </a:lnTo>
                    <a:lnTo>
                      <a:pt x="46" y="30"/>
                    </a:lnTo>
                    <a:lnTo>
                      <a:pt x="64" y="31"/>
                    </a:lnTo>
                    <a:lnTo>
                      <a:pt x="66" y="37"/>
                    </a:lnTo>
                    <a:lnTo>
                      <a:pt x="60" y="50"/>
                    </a:lnTo>
                    <a:lnTo>
                      <a:pt x="72" y="61"/>
                    </a:lnTo>
                    <a:lnTo>
                      <a:pt x="70" y="66"/>
                    </a:lnTo>
                    <a:lnTo>
                      <a:pt x="65" y="67"/>
                    </a:lnTo>
                    <a:lnTo>
                      <a:pt x="69" y="76"/>
                    </a:lnTo>
                    <a:lnTo>
                      <a:pt x="64" y="76"/>
                    </a:lnTo>
                    <a:lnTo>
                      <a:pt x="57" y="77"/>
                    </a:lnTo>
                    <a:lnTo>
                      <a:pt x="51" y="80"/>
                    </a:lnTo>
                    <a:lnTo>
                      <a:pt x="33" y="80"/>
                    </a:lnTo>
                    <a:lnTo>
                      <a:pt x="25" y="73"/>
                    </a:lnTo>
                    <a:lnTo>
                      <a:pt x="27" y="71"/>
                    </a:lnTo>
                    <a:lnTo>
                      <a:pt x="31" y="67"/>
                    </a:lnTo>
                    <a:lnTo>
                      <a:pt x="11" y="55"/>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93" name="Freeform 224"/>
              <p:cNvSpPr>
                <a:spLocks/>
              </p:cNvSpPr>
              <p:nvPr/>
            </p:nvSpPr>
            <p:spPr bwMode="auto">
              <a:xfrm>
                <a:off x="3627" y="1626"/>
                <a:ext cx="30" cy="31"/>
              </a:xfrm>
              <a:custGeom>
                <a:avLst/>
                <a:gdLst>
                  <a:gd name="T0" fmla="*/ 14 w 30"/>
                  <a:gd name="T1" fmla="*/ 31 h 31"/>
                  <a:gd name="T2" fmla="*/ 0 w 30"/>
                  <a:gd name="T3" fmla="*/ 20 h 31"/>
                  <a:gd name="T4" fmla="*/ 0 w 30"/>
                  <a:gd name="T5" fmla="*/ 7 h 31"/>
                  <a:gd name="T6" fmla="*/ 10 w 30"/>
                  <a:gd name="T7" fmla="*/ 0 h 31"/>
                  <a:gd name="T8" fmla="*/ 30 w 30"/>
                  <a:gd name="T9" fmla="*/ 12 h 31"/>
                  <a:gd name="T10" fmla="*/ 26 w 30"/>
                  <a:gd name="T11" fmla="*/ 16 h 31"/>
                  <a:gd name="T12" fmla="*/ 24 w 30"/>
                  <a:gd name="T13" fmla="*/ 18 h 31"/>
                  <a:gd name="T14" fmla="*/ 17 w 30"/>
                  <a:gd name="T15" fmla="*/ 16 h 31"/>
                  <a:gd name="T16" fmla="*/ 12 w 30"/>
                  <a:gd name="T17" fmla="*/ 23 h 31"/>
                  <a:gd name="T18" fmla="*/ 14 w 30"/>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4" y="31"/>
                    </a:moveTo>
                    <a:lnTo>
                      <a:pt x="0" y="20"/>
                    </a:lnTo>
                    <a:lnTo>
                      <a:pt x="0" y="7"/>
                    </a:lnTo>
                    <a:lnTo>
                      <a:pt x="10" y="0"/>
                    </a:lnTo>
                    <a:lnTo>
                      <a:pt x="30" y="12"/>
                    </a:lnTo>
                    <a:lnTo>
                      <a:pt x="26" y="16"/>
                    </a:lnTo>
                    <a:lnTo>
                      <a:pt x="24" y="18"/>
                    </a:lnTo>
                    <a:lnTo>
                      <a:pt x="17" y="16"/>
                    </a:lnTo>
                    <a:lnTo>
                      <a:pt x="12" y="23"/>
                    </a:lnTo>
                    <a:lnTo>
                      <a:pt x="14" y="3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94" name="Freeform 225"/>
              <p:cNvSpPr>
                <a:spLocks/>
              </p:cNvSpPr>
              <p:nvPr/>
            </p:nvSpPr>
            <p:spPr bwMode="auto">
              <a:xfrm>
                <a:off x="157" y="2921"/>
                <a:ext cx="32" cy="35"/>
              </a:xfrm>
              <a:custGeom>
                <a:avLst/>
                <a:gdLst>
                  <a:gd name="T0" fmla="*/ 32 w 32"/>
                  <a:gd name="T1" fmla="*/ 19 h 35"/>
                  <a:gd name="T2" fmla="*/ 32 w 32"/>
                  <a:gd name="T3" fmla="*/ 20 h 35"/>
                  <a:gd name="T4" fmla="*/ 32 w 32"/>
                  <a:gd name="T5" fmla="*/ 23 h 35"/>
                  <a:gd name="T6" fmla="*/ 32 w 32"/>
                  <a:gd name="T7" fmla="*/ 24 h 35"/>
                  <a:gd name="T8" fmla="*/ 32 w 32"/>
                  <a:gd name="T9" fmla="*/ 27 h 35"/>
                  <a:gd name="T10" fmla="*/ 32 w 32"/>
                  <a:gd name="T11" fmla="*/ 28 h 35"/>
                  <a:gd name="T12" fmla="*/ 31 w 32"/>
                  <a:gd name="T13" fmla="*/ 29 h 35"/>
                  <a:gd name="T14" fmla="*/ 31 w 32"/>
                  <a:gd name="T15" fmla="*/ 30 h 35"/>
                  <a:gd name="T16" fmla="*/ 30 w 32"/>
                  <a:gd name="T17" fmla="*/ 32 h 35"/>
                  <a:gd name="T18" fmla="*/ 28 w 32"/>
                  <a:gd name="T19" fmla="*/ 33 h 35"/>
                  <a:gd name="T20" fmla="*/ 27 w 32"/>
                  <a:gd name="T21" fmla="*/ 34 h 35"/>
                  <a:gd name="T22" fmla="*/ 26 w 32"/>
                  <a:gd name="T23" fmla="*/ 34 h 35"/>
                  <a:gd name="T24" fmla="*/ 25 w 32"/>
                  <a:gd name="T25" fmla="*/ 35 h 35"/>
                  <a:gd name="T26" fmla="*/ 23 w 32"/>
                  <a:gd name="T27" fmla="*/ 35 h 35"/>
                  <a:gd name="T28" fmla="*/ 22 w 32"/>
                  <a:gd name="T29" fmla="*/ 35 h 35"/>
                  <a:gd name="T30" fmla="*/ 21 w 32"/>
                  <a:gd name="T31" fmla="*/ 35 h 35"/>
                  <a:gd name="T32" fmla="*/ 18 w 32"/>
                  <a:gd name="T33" fmla="*/ 35 h 35"/>
                  <a:gd name="T34" fmla="*/ 17 w 32"/>
                  <a:gd name="T35" fmla="*/ 34 h 35"/>
                  <a:gd name="T36" fmla="*/ 15 w 32"/>
                  <a:gd name="T37" fmla="*/ 34 h 35"/>
                  <a:gd name="T38" fmla="*/ 13 w 32"/>
                  <a:gd name="T39" fmla="*/ 33 h 35"/>
                  <a:gd name="T40" fmla="*/ 12 w 32"/>
                  <a:gd name="T41" fmla="*/ 32 h 35"/>
                  <a:gd name="T42" fmla="*/ 10 w 32"/>
                  <a:gd name="T43" fmla="*/ 30 h 35"/>
                  <a:gd name="T44" fmla="*/ 8 w 32"/>
                  <a:gd name="T45" fmla="*/ 29 h 35"/>
                  <a:gd name="T46" fmla="*/ 7 w 32"/>
                  <a:gd name="T47" fmla="*/ 28 h 35"/>
                  <a:gd name="T48" fmla="*/ 6 w 32"/>
                  <a:gd name="T49" fmla="*/ 27 h 35"/>
                  <a:gd name="T50" fmla="*/ 5 w 32"/>
                  <a:gd name="T51" fmla="*/ 25 h 35"/>
                  <a:gd name="T52" fmla="*/ 3 w 32"/>
                  <a:gd name="T53" fmla="*/ 23 h 35"/>
                  <a:gd name="T54" fmla="*/ 2 w 32"/>
                  <a:gd name="T55" fmla="*/ 22 h 35"/>
                  <a:gd name="T56" fmla="*/ 2 w 32"/>
                  <a:gd name="T57" fmla="*/ 19 h 35"/>
                  <a:gd name="T58" fmla="*/ 1 w 32"/>
                  <a:gd name="T59" fmla="*/ 18 h 35"/>
                  <a:gd name="T60" fmla="*/ 1 w 32"/>
                  <a:gd name="T61" fmla="*/ 17 h 35"/>
                  <a:gd name="T62" fmla="*/ 0 w 32"/>
                  <a:gd name="T63" fmla="*/ 14 h 35"/>
                  <a:gd name="T64" fmla="*/ 0 w 32"/>
                  <a:gd name="T65" fmla="*/ 13 h 35"/>
                  <a:gd name="T66" fmla="*/ 0 w 32"/>
                  <a:gd name="T67" fmla="*/ 10 h 35"/>
                  <a:gd name="T68" fmla="*/ 0 w 32"/>
                  <a:gd name="T69" fmla="*/ 9 h 35"/>
                  <a:gd name="T70" fmla="*/ 1 w 32"/>
                  <a:gd name="T71" fmla="*/ 8 h 35"/>
                  <a:gd name="T72" fmla="*/ 1 w 32"/>
                  <a:gd name="T73" fmla="*/ 5 h 35"/>
                  <a:gd name="T74" fmla="*/ 2 w 32"/>
                  <a:gd name="T75" fmla="*/ 4 h 35"/>
                  <a:gd name="T76" fmla="*/ 2 w 32"/>
                  <a:gd name="T77" fmla="*/ 3 h 35"/>
                  <a:gd name="T78" fmla="*/ 3 w 32"/>
                  <a:gd name="T79" fmla="*/ 3 h 35"/>
                  <a:gd name="T80" fmla="*/ 5 w 32"/>
                  <a:gd name="T81" fmla="*/ 2 h 35"/>
                  <a:gd name="T82" fmla="*/ 6 w 32"/>
                  <a:gd name="T83" fmla="*/ 0 h 35"/>
                  <a:gd name="T84" fmla="*/ 7 w 32"/>
                  <a:gd name="T85" fmla="*/ 0 h 35"/>
                  <a:gd name="T86" fmla="*/ 8 w 32"/>
                  <a:gd name="T87" fmla="*/ 0 h 35"/>
                  <a:gd name="T88" fmla="*/ 11 w 32"/>
                  <a:gd name="T89" fmla="*/ 0 h 35"/>
                  <a:gd name="T90" fmla="*/ 12 w 32"/>
                  <a:gd name="T91" fmla="*/ 0 h 35"/>
                  <a:gd name="T92" fmla="*/ 13 w 32"/>
                  <a:gd name="T93" fmla="*/ 0 h 35"/>
                  <a:gd name="T94" fmla="*/ 16 w 32"/>
                  <a:gd name="T95" fmla="*/ 0 h 35"/>
                  <a:gd name="T96" fmla="*/ 17 w 32"/>
                  <a:gd name="T97" fmla="*/ 2 h 35"/>
                  <a:gd name="T98" fmla="*/ 18 w 32"/>
                  <a:gd name="T99" fmla="*/ 2 h 35"/>
                  <a:gd name="T100" fmla="*/ 21 w 32"/>
                  <a:gd name="T101" fmla="*/ 3 h 35"/>
                  <a:gd name="T102" fmla="*/ 22 w 32"/>
                  <a:gd name="T103" fmla="*/ 4 h 35"/>
                  <a:gd name="T104" fmla="*/ 23 w 32"/>
                  <a:gd name="T105" fmla="*/ 5 h 35"/>
                  <a:gd name="T106" fmla="*/ 25 w 32"/>
                  <a:gd name="T107" fmla="*/ 7 h 35"/>
                  <a:gd name="T108" fmla="*/ 26 w 32"/>
                  <a:gd name="T109" fmla="*/ 8 h 35"/>
                  <a:gd name="T110" fmla="*/ 27 w 32"/>
                  <a:gd name="T111" fmla="*/ 10 h 35"/>
                  <a:gd name="T112" fmla="*/ 28 w 32"/>
                  <a:gd name="T113" fmla="*/ 12 h 35"/>
                  <a:gd name="T114" fmla="*/ 30 w 32"/>
                  <a:gd name="T115" fmla="*/ 14 h 35"/>
                  <a:gd name="T116" fmla="*/ 31 w 32"/>
                  <a:gd name="T117" fmla="*/ 15 h 35"/>
                  <a:gd name="T118" fmla="*/ 31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1" y="18"/>
                    </a:moveTo>
                    <a:lnTo>
                      <a:pt x="32" y="18"/>
                    </a:lnTo>
                    <a:lnTo>
                      <a:pt x="32" y="18"/>
                    </a:lnTo>
                    <a:lnTo>
                      <a:pt x="32" y="18"/>
                    </a:lnTo>
                    <a:lnTo>
                      <a:pt x="32" y="19"/>
                    </a:lnTo>
                    <a:lnTo>
                      <a:pt x="32" y="19"/>
                    </a:lnTo>
                    <a:lnTo>
                      <a:pt x="32" y="19"/>
                    </a:lnTo>
                    <a:lnTo>
                      <a:pt x="32" y="19"/>
                    </a:lnTo>
                    <a:lnTo>
                      <a:pt x="32" y="20"/>
                    </a:lnTo>
                    <a:lnTo>
                      <a:pt x="32" y="20"/>
                    </a:lnTo>
                    <a:lnTo>
                      <a:pt x="32" y="20"/>
                    </a:lnTo>
                    <a:lnTo>
                      <a:pt x="32" y="20"/>
                    </a:lnTo>
                    <a:lnTo>
                      <a:pt x="32" y="22"/>
                    </a:lnTo>
                    <a:lnTo>
                      <a:pt x="32" y="22"/>
                    </a:lnTo>
                    <a:lnTo>
                      <a:pt x="32" y="22"/>
                    </a:lnTo>
                    <a:lnTo>
                      <a:pt x="32" y="22"/>
                    </a:lnTo>
                    <a:lnTo>
                      <a:pt x="32" y="23"/>
                    </a:lnTo>
                    <a:lnTo>
                      <a:pt x="32" y="23"/>
                    </a:lnTo>
                    <a:lnTo>
                      <a:pt x="32" y="23"/>
                    </a:lnTo>
                    <a:lnTo>
                      <a:pt x="32" y="23"/>
                    </a:lnTo>
                    <a:lnTo>
                      <a:pt x="32" y="24"/>
                    </a:lnTo>
                    <a:lnTo>
                      <a:pt x="32" y="24"/>
                    </a:lnTo>
                    <a:lnTo>
                      <a:pt x="32" y="24"/>
                    </a:lnTo>
                    <a:lnTo>
                      <a:pt x="32" y="24"/>
                    </a:lnTo>
                    <a:lnTo>
                      <a:pt x="32" y="25"/>
                    </a:lnTo>
                    <a:lnTo>
                      <a:pt x="32" y="25"/>
                    </a:lnTo>
                    <a:lnTo>
                      <a:pt x="32" y="25"/>
                    </a:lnTo>
                    <a:lnTo>
                      <a:pt x="32" y="25"/>
                    </a:lnTo>
                    <a:lnTo>
                      <a:pt x="32" y="25"/>
                    </a:lnTo>
                    <a:lnTo>
                      <a:pt x="32" y="27"/>
                    </a:lnTo>
                    <a:lnTo>
                      <a:pt x="32" y="27"/>
                    </a:lnTo>
                    <a:lnTo>
                      <a:pt x="32" y="27"/>
                    </a:lnTo>
                    <a:lnTo>
                      <a:pt x="32" y="27"/>
                    </a:lnTo>
                    <a:lnTo>
                      <a:pt x="32" y="27"/>
                    </a:lnTo>
                    <a:lnTo>
                      <a:pt x="32" y="28"/>
                    </a:lnTo>
                    <a:lnTo>
                      <a:pt x="32" y="28"/>
                    </a:lnTo>
                    <a:lnTo>
                      <a:pt x="32" y="28"/>
                    </a:lnTo>
                    <a:lnTo>
                      <a:pt x="32" y="28"/>
                    </a:lnTo>
                    <a:lnTo>
                      <a:pt x="32" y="28"/>
                    </a:lnTo>
                    <a:lnTo>
                      <a:pt x="31" y="29"/>
                    </a:lnTo>
                    <a:lnTo>
                      <a:pt x="31" y="29"/>
                    </a:lnTo>
                    <a:lnTo>
                      <a:pt x="31" y="29"/>
                    </a:lnTo>
                    <a:lnTo>
                      <a:pt x="31" y="29"/>
                    </a:lnTo>
                    <a:lnTo>
                      <a:pt x="31" y="29"/>
                    </a:lnTo>
                    <a:lnTo>
                      <a:pt x="31" y="30"/>
                    </a:lnTo>
                    <a:lnTo>
                      <a:pt x="31" y="30"/>
                    </a:lnTo>
                    <a:lnTo>
                      <a:pt x="31" y="30"/>
                    </a:lnTo>
                    <a:lnTo>
                      <a:pt x="31" y="30"/>
                    </a:lnTo>
                    <a:lnTo>
                      <a:pt x="31" y="30"/>
                    </a:lnTo>
                    <a:lnTo>
                      <a:pt x="31" y="30"/>
                    </a:lnTo>
                    <a:lnTo>
                      <a:pt x="30" y="32"/>
                    </a:lnTo>
                    <a:lnTo>
                      <a:pt x="30" y="32"/>
                    </a:lnTo>
                    <a:lnTo>
                      <a:pt x="30" y="32"/>
                    </a:lnTo>
                    <a:lnTo>
                      <a:pt x="30" y="32"/>
                    </a:lnTo>
                    <a:lnTo>
                      <a:pt x="30" y="32"/>
                    </a:lnTo>
                    <a:lnTo>
                      <a:pt x="30" y="32"/>
                    </a:lnTo>
                    <a:lnTo>
                      <a:pt x="30" y="32"/>
                    </a:lnTo>
                    <a:lnTo>
                      <a:pt x="30" y="33"/>
                    </a:lnTo>
                    <a:lnTo>
                      <a:pt x="28" y="33"/>
                    </a:lnTo>
                    <a:lnTo>
                      <a:pt x="28" y="33"/>
                    </a:lnTo>
                    <a:lnTo>
                      <a:pt x="28" y="33"/>
                    </a:lnTo>
                    <a:lnTo>
                      <a:pt x="28" y="33"/>
                    </a:lnTo>
                    <a:lnTo>
                      <a:pt x="28" y="33"/>
                    </a:lnTo>
                    <a:lnTo>
                      <a:pt x="28" y="33"/>
                    </a:lnTo>
                    <a:lnTo>
                      <a:pt x="28" y="33"/>
                    </a:lnTo>
                    <a:lnTo>
                      <a:pt x="27" y="34"/>
                    </a:lnTo>
                    <a:lnTo>
                      <a:pt x="27" y="34"/>
                    </a:lnTo>
                    <a:lnTo>
                      <a:pt x="27" y="34"/>
                    </a:lnTo>
                    <a:lnTo>
                      <a:pt x="27" y="34"/>
                    </a:lnTo>
                    <a:lnTo>
                      <a:pt x="27" y="34"/>
                    </a:lnTo>
                    <a:lnTo>
                      <a:pt x="27" y="34"/>
                    </a:lnTo>
                    <a:lnTo>
                      <a:pt x="26" y="34"/>
                    </a:lnTo>
                    <a:lnTo>
                      <a:pt x="26" y="34"/>
                    </a:lnTo>
                    <a:lnTo>
                      <a:pt x="26" y="34"/>
                    </a:lnTo>
                    <a:lnTo>
                      <a:pt x="26" y="34"/>
                    </a:lnTo>
                    <a:lnTo>
                      <a:pt x="26" y="34"/>
                    </a:lnTo>
                    <a:lnTo>
                      <a:pt x="25" y="34"/>
                    </a:lnTo>
                    <a:lnTo>
                      <a:pt x="25" y="35"/>
                    </a:lnTo>
                    <a:lnTo>
                      <a:pt x="25" y="35"/>
                    </a:lnTo>
                    <a:lnTo>
                      <a:pt x="25" y="35"/>
                    </a:lnTo>
                    <a:lnTo>
                      <a:pt x="25" y="35"/>
                    </a:lnTo>
                    <a:lnTo>
                      <a:pt x="23" y="35"/>
                    </a:lnTo>
                    <a:lnTo>
                      <a:pt x="23" y="35"/>
                    </a:lnTo>
                    <a:lnTo>
                      <a:pt x="23" y="35"/>
                    </a:lnTo>
                    <a:lnTo>
                      <a:pt x="23" y="35"/>
                    </a:lnTo>
                    <a:lnTo>
                      <a:pt x="23" y="35"/>
                    </a:lnTo>
                    <a:lnTo>
                      <a:pt x="22" y="35"/>
                    </a:lnTo>
                    <a:lnTo>
                      <a:pt x="22" y="35"/>
                    </a:lnTo>
                    <a:lnTo>
                      <a:pt x="22" y="35"/>
                    </a:lnTo>
                    <a:lnTo>
                      <a:pt x="22" y="35"/>
                    </a:lnTo>
                    <a:lnTo>
                      <a:pt x="22" y="35"/>
                    </a:lnTo>
                    <a:lnTo>
                      <a:pt x="21" y="35"/>
                    </a:lnTo>
                    <a:lnTo>
                      <a:pt x="21" y="35"/>
                    </a:lnTo>
                    <a:lnTo>
                      <a:pt x="21" y="35"/>
                    </a:lnTo>
                    <a:lnTo>
                      <a:pt x="21" y="35"/>
                    </a:lnTo>
                    <a:lnTo>
                      <a:pt x="21" y="35"/>
                    </a:lnTo>
                    <a:lnTo>
                      <a:pt x="20" y="35"/>
                    </a:lnTo>
                    <a:lnTo>
                      <a:pt x="20" y="35"/>
                    </a:lnTo>
                    <a:lnTo>
                      <a:pt x="20" y="35"/>
                    </a:lnTo>
                    <a:lnTo>
                      <a:pt x="20" y="35"/>
                    </a:lnTo>
                    <a:lnTo>
                      <a:pt x="18" y="35"/>
                    </a:lnTo>
                    <a:lnTo>
                      <a:pt x="18" y="35"/>
                    </a:lnTo>
                    <a:lnTo>
                      <a:pt x="18" y="35"/>
                    </a:lnTo>
                    <a:lnTo>
                      <a:pt x="18" y="35"/>
                    </a:lnTo>
                    <a:lnTo>
                      <a:pt x="17" y="34"/>
                    </a:lnTo>
                    <a:lnTo>
                      <a:pt x="17" y="34"/>
                    </a:lnTo>
                    <a:lnTo>
                      <a:pt x="17" y="34"/>
                    </a:lnTo>
                    <a:lnTo>
                      <a:pt x="17" y="34"/>
                    </a:lnTo>
                    <a:lnTo>
                      <a:pt x="17" y="34"/>
                    </a:lnTo>
                    <a:lnTo>
                      <a:pt x="16" y="34"/>
                    </a:lnTo>
                    <a:lnTo>
                      <a:pt x="16" y="34"/>
                    </a:lnTo>
                    <a:lnTo>
                      <a:pt x="16" y="34"/>
                    </a:lnTo>
                    <a:lnTo>
                      <a:pt x="16" y="34"/>
                    </a:lnTo>
                    <a:lnTo>
                      <a:pt x="15" y="34"/>
                    </a:lnTo>
                    <a:lnTo>
                      <a:pt x="15" y="34"/>
                    </a:lnTo>
                    <a:lnTo>
                      <a:pt x="15" y="34"/>
                    </a:lnTo>
                    <a:lnTo>
                      <a:pt x="15" y="33"/>
                    </a:lnTo>
                    <a:lnTo>
                      <a:pt x="15" y="33"/>
                    </a:lnTo>
                    <a:lnTo>
                      <a:pt x="13" y="33"/>
                    </a:lnTo>
                    <a:lnTo>
                      <a:pt x="13" y="33"/>
                    </a:lnTo>
                    <a:lnTo>
                      <a:pt x="13" y="33"/>
                    </a:lnTo>
                    <a:lnTo>
                      <a:pt x="13" y="33"/>
                    </a:lnTo>
                    <a:lnTo>
                      <a:pt x="12" y="33"/>
                    </a:lnTo>
                    <a:lnTo>
                      <a:pt x="12" y="33"/>
                    </a:lnTo>
                    <a:lnTo>
                      <a:pt x="12" y="32"/>
                    </a:lnTo>
                    <a:lnTo>
                      <a:pt x="12" y="32"/>
                    </a:lnTo>
                    <a:lnTo>
                      <a:pt x="12" y="32"/>
                    </a:lnTo>
                    <a:lnTo>
                      <a:pt x="11" y="32"/>
                    </a:lnTo>
                    <a:lnTo>
                      <a:pt x="11" y="32"/>
                    </a:lnTo>
                    <a:lnTo>
                      <a:pt x="11" y="32"/>
                    </a:lnTo>
                    <a:lnTo>
                      <a:pt x="11" y="32"/>
                    </a:lnTo>
                    <a:lnTo>
                      <a:pt x="10" y="30"/>
                    </a:lnTo>
                    <a:lnTo>
                      <a:pt x="10" y="30"/>
                    </a:lnTo>
                    <a:lnTo>
                      <a:pt x="10" y="30"/>
                    </a:lnTo>
                    <a:lnTo>
                      <a:pt x="10" y="30"/>
                    </a:lnTo>
                    <a:lnTo>
                      <a:pt x="10" y="30"/>
                    </a:lnTo>
                    <a:lnTo>
                      <a:pt x="8" y="30"/>
                    </a:lnTo>
                    <a:lnTo>
                      <a:pt x="8" y="29"/>
                    </a:lnTo>
                    <a:lnTo>
                      <a:pt x="8" y="29"/>
                    </a:lnTo>
                    <a:lnTo>
                      <a:pt x="8" y="29"/>
                    </a:lnTo>
                    <a:lnTo>
                      <a:pt x="8" y="29"/>
                    </a:lnTo>
                    <a:lnTo>
                      <a:pt x="7" y="29"/>
                    </a:lnTo>
                    <a:lnTo>
                      <a:pt x="7" y="28"/>
                    </a:lnTo>
                    <a:lnTo>
                      <a:pt x="7" y="28"/>
                    </a:lnTo>
                    <a:lnTo>
                      <a:pt x="7" y="28"/>
                    </a:lnTo>
                    <a:lnTo>
                      <a:pt x="7" y="28"/>
                    </a:lnTo>
                    <a:lnTo>
                      <a:pt x="6" y="28"/>
                    </a:lnTo>
                    <a:lnTo>
                      <a:pt x="6" y="27"/>
                    </a:lnTo>
                    <a:lnTo>
                      <a:pt x="6" y="27"/>
                    </a:lnTo>
                    <a:lnTo>
                      <a:pt x="6" y="27"/>
                    </a:lnTo>
                    <a:lnTo>
                      <a:pt x="6" y="27"/>
                    </a:lnTo>
                    <a:lnTo>
                      <a:pt x="6" y="27"/>
                    </a:lnTo>
                    <a:lnTo>
                      <a:pt x="5" y="25"/>
                    </a:lnTo>
                    <a:lnTo>
                      <a:pt x="5" y="25"/>
                    </a:lnTo>
                    <a:lnTo>
                      <a:pt x="5" y="25"/>
                    </a:lnTo>
                    <a:lnTo>
                      <a:pt x="5" y="25"/>
                    </a:lnTo>
                    <a:lnTo>
                      <a:pt x="5" y="25"/>
                    </a:lnTo>
                    <a:lnTo>
                      <a:pt x="5" y="24"/>
                    </a:lnTo>
                    <a:lnTo>
                      <a:pt x="3" y="24"/>
                    </a:lnTo>
                    <a:lnTo>
                      <a:pt x="3" y="24"/>
                    </a:lnTo>
                    <a:lnTo>
                      <a:pt x="3" y="24"/>
                    </a:lnTo>
                    <a:lnTo>
                      <a:pt x="3" y="23"/>
                    </a:lnTo>
                    <a:lnTo>
                      <a:pt x="3" y="23"/>
                    </a:lnTo>
                    <a:lnTo>
                      <a:pt x="3" y="23"/>
                    </a:lnTo>
                    <a:lnTo>
                      <a:pt x="3" y="23"/>
                    </a:lnTo>
                    <a:lnTo>
                      <a:pt x="3" y="22"/>
                    </a:lnTo>
                    <a:lnTo>
                      <a:pt x="2" y="22"/>
                    </a:lnTo>
                    <a:lnTo>
                      <a:pt x="2" y="22"/>
                    </a:lnTo>
                    <a:lnTo>
                      <a:pt x="2" y="22"/>
                    </a:lnTo>
                    <a:lnTo>
                      <a:pt x="2" y="20"/>
                    </a:lnTo>
                    <a:lnTo>
                      <a:pt x="2" y="20"/>
                    </a:lnTo>
                    <a:lnTo>
                      <a:pt x="2" y="20"/>
                    </a:lnTo>
                    <a:lnTo>
                      <a:pt x="2" y="20"/>
                    </a:lnTo>
                    <a:lnTo>
                      <a:pt x="2" y="19"/>
                    </a:lnTo>
                    <a:lnTo>
                      <a:pt x="1" y="19"/>
                    </a:lnTo>
                    <a:lnTo>
                      <a:pt x="1" y="19"/>
                    </a:lnTo>
                    <a:lnTo>
                      <a:pt x="1" y="19"/>
                    </a:lnTo>
                    <a:lnTo>
                      <a:pt x="1" y="18"/>
                    </a:lnTo>
                    <a:lnTo>
                      <a:pt x="1" y="18"/>
                    </a:lnTo>
                    <a:lnTo>
                      <a:pt x="1" y="18"/>
                    </a:lnTo>
                    <a:lnTo>
                      <a:pt x="1" y="18"/>
                    </a:lnTo>
                    <a:lnTo>
                      <a:pt x="1" y="18"/>
                    </a:lnTo>
                    <a:lnTo>
                      <a:pt x="1" y="17"/>
                    </a:lnTo>
                    <a:lnTo>
                      <a:pt x="1" y="17"/>
                    </a:lnTo>
                    <a:lnTo>
                      <a:pt x="1" y="17"/>
                    </a:lnTo>
                    <a:lnTo>
                      <a:pt x="1" y="17"/>
                    </a:lnTo>
                    <a:lnTo>
                      <a:pt x="1" y="15"/>
                    </a:lnTo>
                    <a:lnTo>
                      <a:pt x="1"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0"/>
                    </a:lnTo>
                    <a:lnTo>
                      <a:pt x="0" y="10"/>
                    </a:lnTo>
                    <a:lnTo>
                      <a:pt x="0" y="10"/>
                    </a:lnTo>
                    <a:lnTo>
                      <a:pt x="0" y="10"/>
                    </a:lnTo>
                    <a:lnTo>
                      <a:pt x="0" y="10"/>
                    </a:lnTo>
                    <a:lnTo>
                      <a:pt x="0" y="9"/>
                    </a:lnTo>
                    <a:lnTo>
                      <a:pt x="0" y="9"/>
                    </a:lnTo>
                    <a:lnTo>
                      <a:pt x="0" y="9"/>
                    </a:lnTo>
                    <a:lnTo>
                      <a:pt x="0" y="9"/>
                    </a:lnTo>
                    <a:lnTo>
                      <a:pt x="0" y="8"/>
                    </a:lnTo>
                    <a:lnTo>
                      <a:pt x="0" y="8"/>
                    </a:lnTo>
                    <a:lnTo>
                      <a:pt x="0" y="8"/>
                    </a:lnTo>
                    <a:lnTo>
                      <a:pt x="1" y="8"/>
                    </a:lnTo>
                    <a:lnTo>
                      <a:pt x="1" y="8"/>
                    </a:lnTo>
                    <a:lnTo>
                      <a:pt x="1" y="7"/>
                    </a:lnTo>
                    <a:lnTo>
                      <a:pt x="1" y="7"/>
                    </a:lnTo>
                    <a:lnTo>
                      <a:pt x="1" y="7"/>
                    </a:lnTo>
                    <a:lnTo>
                      <a:pt x="1" y="7"/>
                    </a:lnTo>
                    <a:lnTo>
                      <a:pt x="1" y="7"/>
                    </a:lnTo>
                    <a:lnTo>
                      <a:pt x="1" y="5"/>
                    </a:lnTo>
                    <a:lnTo>
                      <a:pt x="1" y="5"/>
                    </a:lnTo>
                    <a:lnTo>
                      <a:pt x="1" y="5"/>
                    </a:lnTo>
                    <a:lnTo>
                      <a:pt x="1" y="5"/>
                    </a:lnTo>
                    <a:lnTo>
                      <a:pt x="1" y="5"/>
                    </a:lnTo>
                    <a:lnTo>
                      <a:pt x="1" y="5"/>
                    </a:lnTo>
                    <a:lnTo>
                      <a:pt x="2" y="4"/>
                    </a:lnTo>
                    <a:lnTo>
                      <a:pt x="2" y="4"/>
                    </a:lnTo>
                    <a:lnTo>
                      <a:pt x="2" y="4"/>
                    </a:lnTo>
                    <a:lnTo>
                      <a:pt x="2" y="4"/>
                    </a:lnTo>
                    <a:lnTo>
                      <a:pt x="2" y="4"/>
                    </a:lnTo>
                    <a:lnTo>
                      <a:pt x="2" y="4"/>
                    </a:lnTo>
                    <a:lnTo>
                      <a:pt x="2" y="3"/>
                    </a:lnTo>
                    <a:lnTo>
                      <a:pt x="2" y="3"/>
                    </a:lnTo>
                    <a:lnTo>
                      <a:pt x="3" y="3"/>
                    </a:lnTo>
                    <a:lnTo>
                      <a:pt x="3" y="3"/>
                    </a:lnTo>
                    <a:lnTo>
                      <a:pt x="3" y="3"/>
                    </a:lnTo>
                    <a:lnTo>
                      <a:pt x="3" y="3"/>
                    </a:lnTo>
                    <a:lnTo>
                      <a:pt x="3" y="3"/>
                    </a:lnTo>
                    <a:lnTo>
                      <a:pt x="3" y="2"/>
                    </a:lnTo>
                    <a:lnTo>
                      <a:pt x="3" y="2"/>
                    </a:lnTo>
                    <a:lnTo>
                      <a:pt x="5" y="2"/>
                    </a:lnTo>
                    <a:lnTo>
                      <a:pt x="5" y="2"/>
                    </a:lnTo>
                    <a:lnTo>
                      <a:pt x="5" y="2"/>
                    </a:lnTo>
                    <a:lnTo>
                      <a:pt x="5" y="2"/>
                    </a:lnTo>
                    <a:lnTo>
                      <a:pt x="5" y="2"/>
                    </a:lnTo>
                    <a:lnTo>
                      <a:pt x="5" y="2"/>
                    </a:lnTo>
                    <a:lnTo>
                      <a:pt x="6" y="2"/>
                    </a:lnTo>
                    <a:lnTo>
                      <a:pt x="6" y="2"/>
                    </a:lnTo>
                    <a:lnTo>
                      <a:pt x="6" y="0"/>
                    </a:lnTo>
                    <a:lnTo>
                      <a:pt x="6" y="0"/>
                    </a:lnTo>
                    <a:lnTo>
                      <a:pt x="6" y="0"/>
                    </a:lnTo>
                    <a:lnTo>
                      <a:pt x="6" y="0"/>
                    </a:lnTo>
                    <a:lnTo>
                      <a:pt x="7" y="0"/>
                    </a:lnTo>
                    <a:lnTo>
                      <a:pt x="7" y="0"/>
                    </a:lnTo>
                    <a:lnTo>
                      <a:pt x="7" y="0"/>
                    </a:lnTo>
                    <a:lnTo>
                      <a:pt x="7" y="0"/>
                    </a:lnTo>
                    <a:lnTo>
                      <a:pt x="7" y="0"/>
                    </a:lnTo>
                    <a:lnTo>
                      <a:pt x="8" y="0"/>
                    </a:lnTo>
                    <a:lnTo>
                      <a:pt x="8" y="0"/>
                    </a:lnTo>
                    <a:lnTo>
                      <a:pt x="8" y="0"/>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6" y="0"/>
                    </a:lnTo>
                    <a:lnTo>
                      <a:pt x="16" y="0"/>
                    </a:lnTo>
                    <a:lnTo>
                      <a:pt x="16" y="0"/>
                    </a:lnTo>
                    <a:lnTo>
                      <a:pt x="16" y="0"/>
                    </a:lnTo>
                    <a:lnTo>
                      <a:pt x="16" y="2"/>
                    </a:lnTo>
                    <a:lnTo>
                      <a:pt x="17" y="2"/>
                    </a:lnTo>
                    <a:lnTo>
                      <a:pt x="17" y="2"/>
                    </a:lnTo>
                    <a:lnTo>
                      <a:pt x="17" y="2"/>
                    </a:lnTo>
                    <a:lnTo>
                      <a:pt x="17" y="2"/>
                    </a:lnTo>
                    <a:lnTo>
                      <a:pt x="18" y="2"/>
                    </a:lnTo>
                    <a:lnTo>
                      <a:pt x="18" y="2"/>
                    </a:lnTo>
                    <a:lnTo>
                      <a:pt x="18" y="2"/>
                    </a:lnTo>
                    <a:lnTo>
                      <a:pt x="18" y="2"/>
                    </a:lnTo>
                    <a:lnTo>
                      <a:pt x="20" y="2"/>
                    </a:lnTo>
                    <a:lnTo>
                      <a:pt x="20" y="3"/>
                    </a:lnTo>
                    <a:lnTo>
                      <a:pt x="20" y="3"/>
                    </a:lnTo>
                    <a:lnTo>
                      <a:pt x="20" y="3"/>
                    </a:lnTo>
                    <a:lnTo>
                      <a:pt x="20" y="3"/>
                    </a:lnTo>
                    <a:lnTo>
                      <a:pt x="21" y="3"/>
                    </a:lnTo>
                    <a:lnTo>
                      <a:pt x="21" y="3"/>
                    </a:lnTo>
                    <a:lnTo>
                      <a:pt x="21" y="3"/>
                    </a:lnTo>
                    <a:lnTo>
                      <a:pt x="21" y="4"/>
                    </a:lnTo>
                    <a:lnTo>
                      <a:pt x="21" y="4"/>
                    </a:lnTo>
                    <a:lnTo>
                      <a:pt x="22" y="4"/>
                    </a:lnTo>
                    <a:lnTo>
                      <a:pt x="22" y="4"/>
                    </a:lnTo>
                    <a:lnTo>
                      <a:pt x="22" y="4"/>
                    </a:lnTo>
                    <a:lnTo>
                      <a:pt x="22" y="4"/>
                    </a:lnTo>
                    <a:lnTo>
                      <a:pt x="23" y="5"/>
                    </a:lnTo>
                    <a:lnTo>
                      <a:pt x="23" y="5"/>
                    </a:lnTo>
                    <a:lnTo>
                      <a:pt x="23" y="5"/>
                    </a:lnTo>
                    <a:lnTo>
                      <a:pt x="23" y="5"/>
                    </a:lnTo>
                    <a:lnTo>
                      <a:pt x="23" y="5"/>
                    </a:lnTo>
                    <a:lnTo>
                      <a:pt x="25" y="5"/>
                    </a:lnTo>
                    <a:lnTo>
                      <a:pt x="25" y="7"/>
                    </a:lnTo>
                    <a:lnTo>
                      <a:pt x="25" y="7"/>
                    </a:lnTo>
                    <a:lnTo>
                      <a:pt x="25" y="7"/>
                    </a:lnTo>
                    <a:lnTo>
                      <a:pt x="25" y="7"/>
                    </a:lnTo>
                    <a:lnTo>
                      <a:pt x="26" y="7"/>
                    </a:lnTo>
                    <a:lnTo>
                      <a:pt x="26" y="8"/>
                    </a:lnTo>
                    <a:lnTo>
                      <a:pt x="26" y="8"/>
                    </a:lnTo>
                    <a:lnTo>
                      <a:pt x="26" y="8"/>
                    </a:lnTo>
                    <a:lnTo>
                      <a:pt x="26" y="8"/>
                    </a:lnTo>
                    <a:lnTo>
                      <a:pt x="26" y="8"/>
                    </a:lnTo>
                    <a:lnTo>
                      <a:pt x="27" y="9"/>
                    </a:lnTo>
                    <a:lnTo>
                      <a:pt x="27" y="9"/>
                    </a:lnTo>
                    <a:lnTo>
                      <a:pt x="27" y="9"/>
                    </a:lnTo>
                    <a:lnTo>
                      <a:pt x="27" y="9"/>
                    </a:lnTo>
                    <a:lnTo>
                      <a:pt x="27" y="10"/>
                    </a:lnTo>
                    <a:lnTo>
                      <a:pt x="27" y="10"/>
                    </a:lnTo>
                    <a:lnTo>
                      <a:pt x="28" y="10"/>
                    </a:lnTo>
                    <a:lnTo>
                      <a:pt x="28" y="10"/>
                    </a:lnTo>
                    <a:lnTo>
                      <a:pt x="28" y="10"/>
                    </a:lnTo>
                    <a:lnTo>
                      <a:pt x="28" y="12"/>
                    </a:lnTo>
                    <a:lnTo>
                      <a:pt x="28" y="12"/>
                    </a:lnTo>
                    <a:lnTo>
                      <a:pt x="28" y="12"/>
                    </a:lnTo>
                    <a:lnTo>
                      <a:pt x="28" y="12"/>
                    </a:lnTo>
                    <a:lnTo>
                      <a:pt x="30" y="13"/>
                    </a:lnTo>
                    <a:lnTo>
                      <a:pt x="30" y="13"/>
                    </a:lnTo>
                    <a:lnTo>
                      <a:pt x="30" y="13"/>
                    </a:lnTo>
                    <a:lnTo>
                      <a:pt x="30" y="13"/>
                    </a:lnTo>
                    <a:lnTo>
                      <a:pt x="30" y="14"/>
                    </a:lnTo>
                    <a:lnTo>
                      <a:pt x="30" y="14"/>
                    </a:lnTo>
                    <a:lnTo>
                      <a:pt x="30" y="14"/>
                    </a:lnTo>
                    <a:lnTo>
                      <a:pt x="31" y="14"/>
                    </a:lnTo>
                    <a:lnTo>
                      <a:pt x="31" y="15"/>
                    </a:lnTo>
                    <a:lnTo>
                      <a:pt x="31" y="15"/>
                    </a:lnTo>
                    <a:lnTo>
                      <a:pt x="31" y="15"/>
                    </a:lnTo>
                    <a:lnTo>
                      <a:pt x="31" y="15"/>
                    </a:lnTo>
                    <a:lnTo>
                      <a:pt x="31" y="17"/>
                    </a:lnTo>
                    <a:lnTo>
                      <a:pt x="31" y="17"/>
                    </a:lnTo>
                    <a:lnTo>
                      <a:pt x="31" y="17"/>
                    </a:lnTo>
                    <a:lnTo>
                      <a:pt x="31" y="17"/>
                    </a:lnTo>
                    <a:lnTo>
                      <a:pt x="31" y="18"/>
                    </a:lnTo>
                    <a:lnTo>
                      <a:pt x="31"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95" name="Freeform 226"/>
              <p:cNvSpPr>
                <a:spLocks/>
              </p:cNvSpPr>
              <p:nvPr/>
            </p:nvSpPr>
            <p:spPr bwMode="auto">
              <a:xfrm>
                <a:off x="172" y="2791"/>
                <a:ext cx="32" cy="35"/>
              </a:xfrm>
              <a:custGeom>
                <a:avLst/>
                <a:gdLst>
                  <a:gd name="T0" fmla="*/ 31 w 32"/>
                  <a:gd name="T1" fmla="*/ 19 h 35"/>
                  <a:gd name="T2" fmla="*/ 32 w 32"/>
                  <a:gd name="T3" fmla="*/ 22 h 35"/>
                  <a:gd name="T4" fmla="*/ 32 w 32"/>
                  <a:gd name="T5" fmla="*/ 23 h 35"/>
                  <a:gd name="T6" fmla="*/ 31 w 32"/>
                  <a:gd name="T7" fmla="*/ 24 h 35"/>
                  <a:gd name="T8" fmla="*/ 31 w 32"/>
                  <a:gd name="T9" fmla="*/ 27 h 35"/>
                  <a:gd name="T10" fmla="*/ 31 w 32"/>
                  <a:gd name="T11" fmla="*/ 28 h 35"/>
                  <a:gd name="T12" fmla="*/ 30 w 32"/>
                  <a:gd name="T13" fmla="*/ 29 h 35"/>
                  <a:gd name="T14" fmla="*/ 30 w 32"/>
                  <a:gd name="T15" fmla="*/ 30 h 35"/>
                  <a:gd name="T16" fmla="*/ 29 w 32"/>
                  <a:gd name="T17" fmla="*/ 32 h 35"/>
                  <a:gd name="T18" fmla="*/ 27 w 32"/>
                  <a:gd name="T19" fmla="*/ 33 h 35"/>
                  <a:gd name="T20" fmla="*/ 26 w 32"/>
                  <a:gd name="T21" fmla="*/ 34 h 35"/>
                  <a:gd name="T22" fmla="*/ 25 w 32"/>
                  <a:gd name="T23" fmla="*/ 34 h 35"/>
                  <a:gd name="T24" fmla="*/ 23 w 32"/>
                  <a:gd name="T25" fmla="*/ 35 h 35"/>
                  <a:gd name="T26" fmla="*/ 21 w 32"/>
                  <a:gd name="T27" fmla="*/ 35 h 35"/>
                  <a:gd name="T28" fmla="*/ 20 w 32"/>
                  <a:gd name="T29" fmla="*/ 35 h 35"/>
                  <a:gd name="T30" fmla="*/ 18 w 32"/>
                  <a:gd name="T31" fmla="*/ 35 h 35"/>
                  <a:gd name="T32" fmla="*/ 17 w 32"/>
                  <a:gd name="T33" fmla="*/ 35 h 35"/>
                  <a:gd name="T34" fmla="*/ 15 w 32"/>
                  <a:gd name="T35" fmla="*/ 34 h 35"/>
                  <a:gd name="T36" fmla="*/ 13 w 32"/>
                  <a:gd name="T37" fmla="*/ 34 h 35"/>
                  <a:gd name="T38" fmla="*/ 12 w 32"/>
                  <a:gd name="T39" fmla="*/ 33 h 35"/>
                  <a:gd name="T40" fmla="*/ 10 w 32"/>
                  <a:gd name="T41" fmla="*/ 32 h 35"/>
                  <a:gd name="T42" fmla="*/ 8 w 32"/>
                  <a:gd name="T43" fmla="*/ 32 h 35"/>
                  <a:gd name="T44" fmla="*/ 7 w 32"/>
                  <a:gd name="T45" fmla="*/ 29 h 35"/>
                  <a:gd name="T46" fmla="*/ 6 w 32"/>
                  <a:gd name="T47" fmla="*/ 28 h 35"/>
                  <a:gd name="T48" fmla="*/ 5 w 32"/>
                  <a:gd name="T49" fmla="*/ 27 h 35"/>
                  <a:gd name="T50" fmla="*/ 3 w 32"/>
                  <a:gd name="T51" fmla="*/ 25 h 35"/>
                  <a:gd name="T52" fmla="*/ 2 w 32"/>
                  <a:gd name="T53" fmla="*/ 23 h 35"/>
                  <a:gd name="T54" fmla="*/ 1 w 32"/>
                  <a:gd name="T55" fmla="*/ 22 h 35"/>
                  <a:gd name="T56" fmla="*/ 1 w 32"/>
                  <a:gd name="T57" fmla="*/ 20 h 35"/>
                  <a:gd name="T58" fmla="*/ 0 w 32"/>
                  <a:gd name="T59" fmla="*/ 18 h 35"/>
                  <a:gd name="T60" fmla="*/ 0 w 32"/>
                  <a:gd name="T61" fmla="*/ 17 h 35"/>
                  <a:gd name="T62" fmla="*/ 0 w 32"/>
                  <a:gd name="T63" fmla="*/ 14 h 35"/>
                  <a:gd name="T64" fmla="*/ 0 w 32"/>
                  <a:gd name="T65" fmla="*/ 13 h 35"/>
                  <a:gd name="T66" fmla="*/ 0 w 32"/>
                  <a:gd name="T67" fmla="*/ 10 h 35"/>
                  <a:gd name="T68" fmla="*/ 1 w 32"/>
                  <a:gd name="T69" fmla="*/ 9 h 35"/>
                  <a:gd name="T70" fmla="*/ 1 w 32"/>
                  <a:gd name="T71" fmla="*/ 8 h 35"/>
                  <a:gd name="T72" fmla="*/ 2 w 32"/>
                  <a:gd name="T73" fmla="*/ 7 h 35"/>
                  <a:gd name="T74" fmla="*/ 2 w 32"/>
                  <a:gd name="T75" fmla="*/ 4 h 35"/>
                  <a:gd name="T76" fmla="*/ 3 w 32"/>
                  <a:gd name="T77" fmla="*/ 4 h 35"/>
                  <a:gd name="T78" fmla="*/ 5 w 32"/>
                  <a:gd name="T79" fmla="*/ 3 h 35"/>
                  <a:gd name="T80" fmla="*/ 6 w 32"/>
                  <a:gd name="T81" fmla="*/ 2 h 35"/>
                  <a:gd name="T82" fmla="*/ 7 w 32"/>
                  <a:gd name="T83" fmla="*/ 0 h 35"/>
                  <a:gd name="T84" fmla="*/ 8 w 32"/>
                  <a:gd name="T85" fmla="*/ 0 h 35"/>
                  <a:gd name="T86" fmla="*/ 10 w 32"/>
                  <a:gd name="T87" fmla="*/ 0 h 35"/>
                  <a:gd name="T88" fmla="*/ 12 w 32"/>
                  <a:gd name="T89" fmla="*/ 0 h 35"/>
                  <a:gd name="T90" fmla="*/ 13 w 32"/>
                  <a:gd name="T91" fmla="*/ 0 h 35"/>
                  <a:gd name="T92" fmla="*/ 15 w 32"/>
                  <a:gd name="T93" fmla="*/ 0 h 35"/>
                  <a:gd name="T94" fmla="*/ 17 w 32"/>
                  <a:gd name="T95" fmla="*/ 0 h 35"/>
                  <a:gd name="T96" fmla="*/ 18 w 32"/>
                  <a:gd name="T97" fmla="*/ 2 h 35"/>
                  <a:gd name="T98" fmla="*/ 20 w 32"/>
                  <a:gd name="T99" fmla="*/ 2 h 35"/>
                  <a:gd name="T100" fmla="*/ 21 w 32"/>
                  <a:gd name="T101" fmla="*/ 3 h 35"/>
                  <a:gd name="T102" fmla="*/ 23 w 32"/>
                  <a:gd name="T103" fmla="*/ 4 h 35"/>
                  <a:gd name="T104" fmla="*/ 25 w 32"/>
                  <a:gd name="T105" fmla="*/ 5 h 35"/>
                  <a:gd name="T106" fmla="*/ 26 w 32"/>
                  <a:gd name="T107" fmla="*/ 7 h 35"/>
                  <a:gd name="T108" fmla="*/ 27 w 32"/>
                  <a:gd name="T109" fmla="*/ 9 h 35"/>
                  <a:gd name="T110" fmla="*/ 29 w 32"/>
                  <a:gd name="T111" fmla="*/ 10 h 35"/>
                  <a:gd name="T112" fmla="*/ 30 w 32"/>
                  <a:gd name="T113" fmla="*/ 12 h 35"/>
                  <a:gd name="T114" fmla="*/ 30 w 32"/>
                  <a:gd name="T115" fmla="*/ 14 h 35"/>
                  <a:gd name="T116" fmla="*/ 31 w 32"/>
                  <a:gd name="T117" fmla="*/ 15 h 35"/>
                  <a:gd name="T118" fmla="*/ 31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1" y="18"/>
                    </a:moveTo>
                    <a:lnTo>
                      <a:pt x="31" y="18"/>
                    </a:lnTo>
                    <a:lnTo>
                      <a:pt x="31" y="18"/>
                    </a:lnTo>
                    <a:lnTo>
                      <a:pt x="31" y="19"/>
                    </a:lnTo>
                    <a:lnTo>
                      <a:pt x="31" y="19"/>
                    </a:lnTo>
                    <a:lnTo>
                      <a:pt x="31" y="19"/>
                    </a:lnTo>
                    <a:lnTo>
                      <a:pt x="31" y="19"/>
                    </a:lnTo>
                    <a:lnTo>
                      <a:pt x="31" y="20"/>
                    </a:lnTo>
                    <a:lnTo>
                      <a:pt x="31" y="20"/>
                    </a:lnTo>
                    <a:lnTo>
                      <a:pt x="32" y="20"/>
                    </a:lnTo>
                    <a:lnTo>
                      <a:pt x="32" y="20"/>
                    </a:lnTo>
                    <a:lnTo>
                      <a:pt x="32" y="22"/>
                    </a:lnTo>
                    <a:lnTo>
                      <a:pt x="32" y="22"/>
                    </a:lnTo>
                    <a:lnTo>
                      <a:pt x="32" y="22"/>
                    </a:lnTo>
                    <a:lnTo>
                      <a:pt x="32" y="22"/>
                    </a:lnTo>
                    <a:lnTo>
                      <a:pt x="32" y="23"/>
                    </a:lnTo>
                    <a:lnTo>
                      <a:pt x="32" y="23"/>
                    </a:lnTo>
                    <a:lnTo>
                      <a:pt x="32" y="23"/>
                    </a:lnTo>
                    <a:lnTo>
                      <a:pt x="32" y="23"/>
                    </a:lnTo>
                    <a:lnTo>
                      <a:pt x="31" y="23"/>
                    </a:lnTo>
                    <a:lnTo>
                      <a:pt x="31" y="24"/>
                    </a:lnTo>
                    <a:lnTo>
                      <a:pt x="31" y="24"/>
                    </a:lnTo>
                    <a:lnTo>
                      <a:pt x="31" y="24"/>
                    </a:lnTo>
                    <a:lnTo>
                      <a:pt x="31" y="24"/>
                    </a:lnTo>
                    <a:lnTo>
                      <a:pt x="31" y="25"/>
                    </a:lnTo>
                    <a:lnTo>
                      <a:pt x="31" y="25"/>
                    </a:lnTo>
                    <a:lnTo>
                      <a:pt x="31" y="25"/>
                    </a:lnTo>
                    <a:lnTo>
                      <a:pt x="31" y="25"/>
                    </a:lnTo>
                    <a:lnTo>
                      <a:pt x="31" y="25"/>
                    </a:lnTo>
                    <a:lnTo>
                      <a:pt x="31" y="27"/>
                    </a:lnTo>
                    <a:lnTo>
                      <a:pt x="31" y="27"/>
                    </a:lnTo>
                    <a:lnTo>
                      <a:pt x="31" y="27"/>
                    </a:lnTo>
                    <a:lnTo>
                      <a:pt x="31" y="27"/>
                    </a:lnTo>
                    <a:lnTo>
                      <a:pt x="31" y="28"/>
                    </a:lnTo>
                    <a:lnTo>
                      <a:pt x="31" y="28"/>
                    </a:lnTo>
                    <a:lnTo>
                      <a:pt x="31" y="28"/>
                    </a:lnTo>
                    <a:lnTo>
                      <a:pt x="31" y="28"/>
                    </a:lnTo>
                    <a:lnTo>
                      <a:pt x="31" y="28"/>
                    </a:lnTo>
                    <a:lnTo>
                      <a:pt x="30" y="29"/>
                    </a:lnTo>
                    <a:lnTo>
                      <a:pt x="30" y="29"/>
                    </a:lnTo>
                    <a:lnTo>
                      <a:pt x="30" y="29"/>
                    </a:lnTo>
                    <a:lnTo>
                      <a:pt x="30" y="29"/>
                    </a:lnTo>
                    <a:lnTo>
                      <a:pt x="30" y="29"/>
                    </a:lnTo>
                    <a:lnTo>
                      <a:pt x="30" y="29"/>
                    </a:lnTo>
                    <a:lnTo>
                      <a:pt x="30" y="30"/>
                    </a:lnTo>
                    <a:lnTo>
                      <a:pt x="30" y="30"/>
                    </a:lnTo>
                    <a:lnTo>
                      <a:pt x="30" y="30"/>
                    </a:lnTo>
                    <a:lnTo>
                      <a:pt x="30" y="30"/>
                    </a:lnTo>
                    <a:lnTo>
                      <a:pt x="29" y="30"/>
                    </a:lnTo>
                    <a:lnTo>
                      <a:pt x="29" y="32"/>
                    </a:lnTo>
                    <a:lnTo>
                      <a:pt x="29" y="32"/>
                    </a:lnTo>
                    <a:lnTo>
                      <a:pt x="29" y="32"/>
                    </a:lnTo>
                    <a:lnTo>
                      <a:pt x="29" y="32"/>
                    </a:lnTo>
                    <a:lnTo>
                      <a:pt x="29" y="32"/>
                    </a:lnTo>
                    <a:lnTo>
                      <a:pt x="29" y="32"/>
                    </a:lnTo>
                    <a:lnTo>
                      <a:pt x="27" y="32"/>
                    </a:lnTo>
                    <a:lnTo>
                      <a:pt x="27" y="33"/>
                    </a:lnTo>
                    <a:lnTo>
                      <a:pt x="27" y="33"/>
                    </a:lnTo>
                    <a:lnTo>
                      <a:pt x="27" y="33"/>
                    </a:lnTo>
                    <a:lnTo>
                      <a:pt x="27" y="33"/>
                    </a:lnTo>
                    <a:lnTo>
                      <a:pt x="27" y="33"/>
                    </a:lnTo>
                    <a:lnTo>
                      <a:pt x="27" y="33"/>
                    </a:lnTo>
                    <a:lnTo>
                      <a:pt x="26" y="33"/>
                    </a:lnTo>
                    <a:lnTo>
                      <a:pt x="26" y="33"/>
                    </a:lnTo>
                    <a:lnTo>
                      <a:pt x="26" y="34"/>
                    </a:lnTo>
                    <a:lnTo>
                      <a:pt x="26" y="34"/>
                    </a:lnTo>
                    <a:lnTo>
                      <a:pt x="26" y="34"/>
                    </a:lnTo>
                    <a:lnTo>
                      <a:pt x="25" y="34"/>
                    </a:lnTo>
                    <a:lnTo>
                      <a:pt x="25" y="34"/>
                    </a:lnTo>
                    <a:lnTo>
                      <a:pt x="25" y="34"/>
                    </a:lnTo>
                    <a:lnTo>
                      <a:pt x="25" y="34"/>
                    </a:lnTo>
                    <a:lnTo>
                      <a:pt x="25" y="34"/>
                    </a:lnTo>
                    <a:lnTo>
                      <a:pt x="25" y="34"/>
                    </a:lnTo>
                    <a:lnTo>
                      <a:pt x="23" y="34"/>
                    </a:lnTo>
                    <a:lnTo>
                      <a:pt x="23" y="34"/>
                    </a:lnTo>
                    <a:lnTo>
                      <a:pt x="23" y="35"/>
                    </a:lnTo>
                    <a:lnTo>
                      <a:pt x="23" y="35"/>
                    </a:lnTo>
                    <a:lnTo>
                      <a:pt x="23" y="35"/>
                    </a:lnTo>
                    <a:lnTo>
                      <a:pt x="22" y="35"/>
                    </a:lnTo>
                    <a:lnTo>
                      <a:pt x="22" y="35"/>
                    </a:lnTo>
                    <a:lnTo>
                      <a:pt x="22" y="35"/>
                    </a:lnTo>
                    <a:lnTo>
                      <a:pt x="22" y="35"/>
                    </a:lnTo>
                    <a:lnTo>
                      <a:pt x="22" y="35"/>
                    </a:lnTo>
                    <a:lnTo>
                      <a:pt x="21" y="35"/>
                    </a:lnTo>
                    <a:lnTo>
                      <a:pt x="21" y="35"/>
                    </a:lnTo>
                    <a:lnTo>
                      <a:pt x="21" y="35"/>
                    </a:lnTo>
                    <a:lnTo>
                      <a:pt x="21" y="35"/>
                    </a:lnTo>
                    <a:lnTo>
                      <a:pt x="21" y="35"/>
                    </a:lnTo>
                    <a:lnTo>
                      <a:pt x="20" y="35"/>
                    </a:lnTo>
                    <a:lnTo>
                      <a:pt x="20" y="35"/>
                    </a:lnTo>
                    <a:lnTo>
                      <a:pt x="20" y="35"/>
                    </a:lnTo>
                    <a:lnTo>
                      <a:pt x="20" y="35"/>
                    </a:lnTo>
                    <a:lnTo>
                      <a:pt x="18" y="35"/>
                    </a:lnTo>
                    <a:lnTo>
                      <a:pt x="18" y="35"/>
                    </a:lnTo>
                    <a:lnTo>
                      <a:pt x="18" y="35"/>
                    </a:lnTo>
                    <a:lnTo>
                      <a:pt x="18" y="35"/>
                    </a:lnTo>
                    <a:lnTo>
                      <a:pt x="18" y="35"/>
                    </a:lnTo>
                    <a:lnTo>
                      <a:pt x="17" y="35"/>
                    </a:lnTo>
                    <a:lnTo>
                      <a:pt x="17" y="35"/>
                    </a:lnTo>
                    <a:lnTo>
                      <a:pt x="17" y="35"/>
                    </a:lnTo>
                    <a:lnTo>
                      <a:pt x="17" y="35"/>
                    </a:lnTo>
                    <a:lnTo>
                      <a:pt x="17" y="35"/>
                    </a:lnTo>
                    <a:lnTo>
                      <a:pt x="16" y="35"/>
                    </a:lnTo>
                    <a:lnTo>
                      <a:pt x="16" y="35"/>
                    </a:lnTo>
                    <a:lnTo>
                      <a:pt x="16" y="35"/>
                    </a:lnTo>
                    <a:lnTo>
                      <a:pt x="16" y="35"/>
                    </a:lnTo>
                    <a:lnTo>
                      <a:pt x="15" y="34"/>
                    </a:lnTo>
                    <a:lnTo>
                      <a:pt x="15" y="34"/>
                    </a:lnTo>
                    <a:lnTo>
                      <a:pt x="15" y="34"/>
                    </a:lnTo>
                    <a:lnTo>
                      <a:pt x="15" y="34"/>
                    </a:lnTo>
                    <a:lnTo>
                      <a:pt x="13" y="34"/>
                    </a:lnTo>
                    <a:lnTo>
                      <a:pt x="13" y="34"/>
                    </a:lnTo>
                    <a:lnTo>
                      <a:pt x="13" y="34"/>
                    </a:lnTo>
                    <a:lnTo>
                      <a:pt x="13" y="34"/>
                    </a:lnTo>
                    <a:lnTo>
                      <a:pt x="13" y="34"/>
                    </a:lnTo>
                    <a:lnTo>
                      <a:pt x="12" y="34"/>
                    </a:lnTo>
                    <a:lnTo>
                      <a:pt x="12" y="34"/>
                    </a:lnTo>
                    <a:lnTo>
                      <a:pt x="12" y="33"/>
                    </a:lnTo>
                    <a:lnTo>
                      <a:pt x="12" y="33"/>
                    </a:lnTo>
                    <a:lnTo>
                      <a:pt x="12" y="33"/>
                    </a:lnTo>
                    <a:lnTo>
                      <a:pt x="11" y="33"/>
                    </a:lnTo>
                    <a:lnTo>
                      <a:pt x="11" y="33"/>
                    </a:lnTo>
                    <a:lnTo>
                      <a:pt x="11" y="33"/>
                    </a:lnTo>
                    <a:lnTo>
                      <a:pt x="11" y="33"/>
                    </a:lnTo>
                    <a:lnTo>
                      <a:pt x="10" y="33"/>
                    </a:lnTo>
                    <a:lnTo>
                      <a:pt x="10" y="32"/>
                    </a:lnTo>
                    <a:lnTo>
                      <a:pt x="10" y="32"/>
                    </a:lnTo>
                    <a:lnTo>
                      <a:pt x="10" y="32"/>
                    </a:lnTo>
                    <a:lnTo>
                      <a:pt x="10" y="32"/>
                    </a:lnTo>
                    <a:lnTo>
                      <a:pt x="8" y="32"/>
                    </a:lnTo>
                    <a:lnTo>
                      <a:pt x="8" y="32"/>
                    </a:lnTo>
                    <a:lnTo>
                      <a:pt x="8" y="32"/>
                    </a:lnTo>
                    <a:lnTo>
                      <a:pt x="8" y="30"/>
                    </a:lnTo>
                    <a:lnTo>
                      <a:pt x="8" y="30"/>
                    </a:lnTo>
                    <a:lnTo>
                      <a:pt x="7" y="30"/>
                    </a:lnTo>
                    <a:lnTo>
                      <a:pt x="7" y="30"/>
                    </a:lnTo>
                    <a:lnTo>
                      <a:pt x="7" y="30"/>
                    </a:lnTo>
                    <a:lnTo>
                      <a:pt x="7" y="29"/>
                    </a:lnTo>
                    <a:lnTo>
                      <a:pt x="7" y="29"/>
                    </a:lnTo>
                    <a:lnTo>
                      <a:pt x="6" y="29"/>
                    </a:lnTo>
                    <a:lnTo>
                      <a:pt x="6" y="29"/>
                    </a:lnTo>
                    <a:lnTo>
                      <a:pt x="6" y="29"/>
                    </a:lnTo>
                    <a:lnTo>
                      <a:pt x="6" y="29"/>
                    </a:lnTo>
                    <a:lnTo>
                      <a:pt x="6" y="28"/>
                    </a:lnTo>
                    <a:lnTo>
                      <a:pt x="6" y="28"/>
                    </a:lnTo>
                    <a:lnTo>
                      <a:pt x="5" y="28"/>
                    </a:lnTo>
                    <a:lnTo>
                      <a:pt x="5" y="28"/>
                    </a:lnTo>
                    <a:lnTo>
                      <a:pt x="5" y="28"/>
                    </a:lnTo>
                    <a:lnTo>
                      <a:pt x="5" y="27"/>
                    </a:lnTo>
                    <a:lnTo>
                      <a:pt x="5" y="27"/>
                    </a:lnTo>
                    <a:lnTo>
                      <a:pt x="5" y="27"/>
                    </a:lnTo>
                    <a:lnTo>
                      <a:pt x="3" y="27"/>
                    </a:lnTo>
                    <a:lnTo>
                      <a:pt x="3" y="25"/>
                    </a:lnTo>
                    <a:lnTo>
                      <a:pt x="3" y="25"/>
                    </a:lnTo>
                    <a:lnTo>
                      <a:pt x="3" y="25"/>
                    </a:lnTo>
                    <a:lnTo>
                      <a:pt x="3" y="25"/>
                    </a:lnTo>
                    <a:lnTo>
                      <a:pt x="3" y="25"/>
                    </a:lnTo>
                    <a:lnTo>
                      <a:pt x="3" y="24"/>
                    </a:lnTo>
                    <a:lnTo>
                      <a:pt x="2" y="24"/>
                    </a:lnTo>
                    <a:lnTo>
                      <a:pt x="2" y="24"/>
                    </a:lnTo>
                    <a:lnTo>
                      <a:pt x="2" y="24"/>
                    </a:lnTo>
                    <a:lnTo>
                      <a:pt x="2" y="23"/>
                    </a:lnTo>
                    <a:lnTo>
                      <a:pt x="2" y="23"/>
                    </a:lnTo>
                    <a:lnTo>
                      <a:pt x="2" y="23"/>
                    </a:lnTo>
                    <a:lnTo>
                      <a:pt x="2" y="23"/>
                    </a:lnTo>
                    <a:lnTo>
                      <a:pt x="2" y="23"/>
                    </a:lnTo>
                    <a:lnTo>
                      <a:pt x="2" y="22"/>
                    </a:lnTo>
                    <a:lnTo>
                      <a:pt x="1" y="22"/>
                    </a:lnTo>
                    <a:lnTo>
                      <a:pt x="1" y="22"/>
                    </a:lnTo>
                    <a:lnTo>
                      <a:pt x="1" y="22"/>
                    </a:lnTo>
                    <a:lnTo>
                      <a:pt x="1" y="20"/>
                    </a:lnTo>
                    <a:lnTo>
                      <a:pt x="1" y="20"/>
                    </a:lnTo>
                    <a:lnTo>
                      <a:pt x="1" y="20"/>
                    </a:lnTo>
                    <a:lnTo>
                      <a:pt x="1" y="20"/>
                    </a:lnTo>
                    <a:lnTo>
                      <a:pt x="1" y="19"/>
                    </a:lnTo>
                    <a:lnTo>
                      <a:pt x="1" y="19"/>
                    </a:lnTo>
                    <a:lnTo>
                      <a:pt x="1" y="19"/>
                    </a:lnTo>
                    <a:lnTo>
                      <a:pt x="1" y="19"/>
                    </a:lnTo>
                    <a:lnTo>
                      <a:pt x="1"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2"/>
                    </a:lnTo>
                    <a:lnTo>
                      <a:pt x="0" y="10"/>
                    </a:lnTo>
                    <a:lnTo>
                      <a:pt x="0" y="10"/>
                    </a:lnTo>
                    <a:lnTo>
                      <a:pt x="0" y="10"/>
                    </a:lnTo>
                    <a:lnTo>
                      <a:pt x="0" y="10"/>
                    </a:lnTo>
                    <a:lnTo>
                      <a:pt x="0" y="9"/>
                    </a:lnTo>
                    <a:lnTo>
                      <a:pt x="0" y="9"/>
                    </a:lnTo>
                    <a:lnTo>
                      <a:pt x="1" y="9"/>
                    </a:lnTo>
                    <a:lnTo>
                      <a:pt x="1" y="9"/>
                    </a:lnTo>
                    <a:lnTo>
                      <a:pt x="1" y="9"/>
                    </a:lnTo>
                    <a:lnTo>
                      <a:pt x="1" y="8"/>
                    </a:lnTo>
                    <a:lnTo>
                      <a:pt x="1" y="8"/>
                    </a:lnTo>
                    <a:lnTo>
                      <a:pt x="1" y="8"/>
                    </a:lnTo>
                    <a:lnTo>
                      <a:pt x="1" y="8"/>
                    </a:lnTo>
                    <a:lnTo>
                      <a:pt x="1" y="8"/>
                    </a:lnTo>
                    <a:lnTo>
                      <a:pt x="1" y="7"/>
                    </a:lnTo>
                    <a:lnTo>
                      <a:pt x="1" y="7"/>
                    </a:lnTo>
                    <a:lnTo>
                      <a:pt x="1" y="7"/>
                    </a:lnTo>
                    <a:lnTo>
                      <a:pt x="1" y="7"/>
                    </a:lnTo>
                    <a:lnTo>
                      <a:pt x="2" y="7"/>
                    </a:lnTo>
                    <a:lnTo>
                      <a:pt x="2" y="5"/>
                    </a:lnTo>
                    <a:lnTo>
                      <a:pt x="2" y="5"/>
                    </a:lnTo>
                    <a:lnTo>
                      <a:pt x="2" y="5"/>
                    </a:lnTo>
                    <a:lnTo>
                      <a:pt x="2" y="5"/>
                    </a:lnTo>
                    <a:lnTo>
                      <a:pt x="2" y="5"/>
                    </a:lnTo>
                    <a:lnTo>
                      <a:pt x="2" y="4"/>
                    </a:lnTo>
                    <a:lnTo>
                      <a:pt x="2" y="4"/>
                    </a:lnTo>
                    <a:lnTo>
                      <a:pt x="2" y="4"/>
                    </a:lnTo>
                    <a:lnTo>
                      <a:pt x="3" y="4"/>
                    </a:lnTo>
                    <a:lnTo>
                      <a:pt x="3" y="4"/>
                    </a:lnTo>
                    <a:lnTo>
                      <a:pt x="3" y="4"/>
                    </a:lnTo>
                    <a:lnTo>
                      <a:pt x="3" y="4"/>
                    </a:lnTo>
                    <a:lnTo>
                      <a:pt x="3" y="3"/>
                    </a:lnTo>
                    <a:lnTo>
                      <a:pt x="3" y="3"/>
                    </a:lnTo>
                    <a:lnTo>
                      <a:pt x="3" y="3"/>
                    </a:lnTo>
                    <a:lnTo>
                      <a:pt x="5" y="3"/>
                    </a:lnTo>
                    <a:lnTo>
                      <a:pt x="5" y="3"/>
                    </a:lnTo>
                    <a:lnTo>
                      <a:pt x="5" y="3"/>
                    </a:lnTo>
                    <a:lnTo>
                      <a:pt x="5" y="3"/>
                    </a:lnTo>
                    <a:lnTo>
                      <a:pt x="5" y="2"/>
                    </a:lnTo>
                    <a:lnTo>
                      <a:pt x="5" y="2"/>
                    </a:lnTo>
                    <a:lnTo>
                      <a:pt x="6" y="2"/>
                    </a:lnTo>
                    <a:lnTo>
                      <a:pt x="6" y="2"/>
                    </a:lnTo>
                    <a:lnTo>
                      <a:pt x="6" y="2"/>
                    </a:lnTo>
                    <a:lnTo>
                      <a:pt x="6" y="2"/>
                    </a:lnTo>
                    <a:lnTo>
                      <a:pt x="6" y="2"/>
                    </a:lnTo>
                    <a:lnTo>
                      <a:pt x="6" y="2"/>
                    </a:lnTo>
                    <a:lnTo>
                      <a:pt x="7" y="2"/>
                    </a:lnTo>
                    <a:lnTo>
                      <a:pt x="7" y="2"/>
                    </a:lnTo>
                    <a:lnTo>
                      <a:pt x="7" y="0"/>
                    </a:lnTo>
                    <a:lnTo>
                      <a:pt x="7" y="0"/>
                    </a:lnTo>
                    <a:lnTo>
                      <a:pt x="7" y="0"/>
                    </a:lnTo>
                    <a:lnTo>
                      <a:pt x="8" y="0"/>
                    </a:lnTo>
                    <a:lnTo>
                      <a:pt x="8" y="0"/>
                    </a:lnTo>
                    <a:lnTo>
                      <a:pt x="8" y="0"/>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2"/>
                    </a:lnTo>
                    <a:lnTo>
                      <a:pt x="17" y="2"/>
                    </a:lnTo>
                    <a:lnTo>
                      <a:pt x="18" y="2"/>
                    </a:lnTo>
                    <a:lnTo>
                      <a:pt x="18" y="2"/>
                    </a:lnTo>
                    <a:lnTo>
                      <a:pt x="18" y="2"/>
                    </a:lnTo>
                    <a:lnTo>
                      <a:pt x="18" y="2"/>
                    </a:lnTo>
                    <a:lnTo>
                      <a:pt x="20" y="2"/>
                    </a:lnTo>
                    <a:lnTo>
                      <a:pt x="20" y="2"/>
                    </a:lnTo>
                    <a:lnTo>
                      <a:pt x="20" y="2"/>
                    </a:lnTo>
                    <a:lnTo>
                      <a:pt x="20" y="2"/>
                    </a:lnTo>
                    <a:lnTo>
                      <a:pt x="20" y="3"/>
                    </a:lnTo>
                    <a:lnTo>
                      <a:pt x="21" y="3"/>
                    </a:lnTo>
                    <a:lnTo>
                      <a:pt x="21" y="3"/>
                    </a:lnTo>
                    <a:lnTo>
                      <a:pt x="21" y="3"/>
                    </a:lnTo>
                    <a:lnTo>
                      <a:pt x="21" y="3"/>
                    </a:lnTo>
                    <a:lnTo>
                      <a:pt x="21" y="3"/>
                    </a:lnTo>
                    <a:lnTo>
                      <a:pt x="22" y="3"/>
                    </a:lnTo>
                    <a:lnTo>
                      <a:pt x="22" y="4"/>
                    </a:lnTo>
                    <a:lnTo>
                      <a:pt x="22" y="4"/>
                    </a:lnTo>
                    <a:lnTo>
                      <a:pt x="22" y="4"/>
                    </a:lnTo>
                    <a:lnTo>
                      <a:pt x="23" y="4"/>
                    </a:lnTo>
                    <a:lnTo>
                      <a:pt x="23" y="4"/>
                    </a:lnTo>
                    <a:lnTo>
                      <a:pt x="23" y="4"/>
                    </a:lnTo>
                    <a:lnTo>
                      <a:pt x="23" y="4"/>
                    </a:lnTo>
                    <a:lnTo>
                      <a:pt x="23" y="5"/>
                    </a:lnTo>
                    <a:lnTo>
                      <a:pt x="23" y="5"/>
                    </a:lnTo>
                    <a:lnTo>
                      <a:pt x="25" y="5"/>
                    </a:lnTo>
                    <a:lnTo>
                      <a:pt x="25" y="5"/>
                    </a:lnTo>
                    <a:lnTo>
                      <a:pt x="25" y="5"/>
                    </a:lnTo>
                    <a:lnTo>
                      <a:pt x="25" y="7"/>
                    </a:lnTo>
                    <a:lnTo>
                      <a:pt x="25" y="7"/>
                    </a:lnTo>
                    <a:lnTo>
                      <a:pt x="26" y="7"/>
                    </a:lnTo>
                    <a:lnTo>
                      <a:pt x="26" y="7"/>
                    </a:lnTo>
                    <a:lnTo>
                      <a:pt x="26" y="7"/>
                    </a:lnTo>
                    <a:lnTo>
                      <a:pt x="26" y="8"/>
                    </a:lnTo>
                    <a:lnTo>
                      <a:pt x="26" y="8"/>
                    </a:lnTo>
                    <a:lnTo>
                      <a:pt x="26" y="8"/>
                    </a:lnTo>
                    <a:lnTo>
                      <a:pt x="27" y="8"/>
                    </a:lnTo>
                    <a:lnTo>
                      <a:pt x="27" y="8"/>
                    </a:lnTo>
                    <a:lnTo>
                      <a:pt x="27" y="9"/>
                    </a:lnTo>
                    <a:lnTo>
                      <a:pt x="27" y="9"/>
                    </a:lnTo>
                    <a:lnTo>
                      <a:pt x="27" y="9"/>
                    </a:lnTo>
                    <a:lnTo>
                      <a:pt x="27" y="9"/>
                    </a:lnTo>
                    <a:lnTo>
                      <a:pt x="27" y="9"/>
                    </a:lnTo>
                    <a:lnTo>
                      <a:pt x="29" y="10"/>
                    </a:lnTo>
                    <a:lnTo>
                      <a:pt x="29" y="10"/>
                    </a:lnTo>
                    <a:lnTo>
                      <a:pt x="29" y="10"/>
                    </a:lnTo>
                    <a:lnTo>
                      <a:pt x="29" y="10"/>
                    </a:lnTo>
                    <a:lnTo>
                      <a:pt x="29" y="12"/>
                    </a:lnTo>
                    <a:lnTo>
                      <a:pt x="29" y="12"/>
                    </a:lnTo>
                    <a:lnTo>
                      <a:pt x="29" y="12"/>
                    </a:lnTo>
                    <a:lnTo>
                      <a:pt x="30" y="12"/>
                    </a:lnTo>
                    <a:lnTo>
                      <a:pt x="30" y="12"/>
                    </a:lnTo>
                    <a:lnTo>
                      <a:pt x="30" y="13"/>
                    </a:lnTo>
                    <a:lnTo>
                      <a:pt x="30" y="13"/>
                    </a:lnTo>
                    <a:lnTo>
                      <a:pt x="30" y="13"/>
                    </a:lnTo>
                    <a:lnTo>
                      <a:pt x="30" y="13"/>
                    </a:lnTo>
                    <a:lnTo>
                      <a:pt x="30" y="14"/>
                    </a:lnTo>
                    <a:lnTo>
                      <a:pt x="30" y="14"/>
                    </a:lnTo>
                    <a:lnTo>
                      <a:pt x="30" y="14"/>
                    </a:lnTo>
                    <a:lnTo>
                      <a:pt x="30" y="14"/>
                    </a:lnTo>
                    <a:lnTo>
                      <a:pt x="31" y="15"/>
                    </a:lnTo>
                    <a:lnTo>
                      <a:pt x="31" y="15"/>
                    </a:lnTo>
                    <a:lnTo>
                      <a:pt x="31" y="15"/>
                    </a:lnTo>
                    <a:lnTo>
                      <a:pt x="31" y="15"/>
                    </a:lnTo>
                    <a:lnTo>
                      <a:pt x="31" y="17"/>
                    </a:lnTo>
                    <a:lnTo>
                      <a:pt x="31" y="17"/>
                    </a:lnTo>
                    <a:lnTo>
                      <a:pt x="31" y="17"/>
                    </a:lnTo>
                    <a:lnTo>
                      <a:pt x="31" y="17"/>
                    </a:lnTo>
                    <a:lnTo>
                      <a:pt x="31" y="18"/>
                    </a:lnTo>
                    <a:lnTo>
                      <a:pt x="31"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96" name="Freeform 227"/>
              <p:cNvSpPr>
                <a:spLocks/>
              </p:cNvSpPr>
              <p:nvPr/>
            </p:nvSpPr>
            <p:spPr bwMode="auto">
              <a:xfrm>
                <a:off x="239" y="2901"/>
                <a:ext cx="33" cy="35"/>
              </a:xfrm>
              <a:custGeom>
                <a:avLst/>
                <a:gdLst>
                  <a:gd name="T0" fmla="*/ 32 w 33"/>
                  <a:gd name="T1" fmla="*/ 20 h 35"/>
                  <a:gd name="T2" fmla="*/ 32 w 33"/>
                  <a:gd name="T3" fmla="*/ 22 h 35"/>
                  <a:gd name="T4" fmla="*/ 33 w 33"/>
                  <a:gd name="T5" fmla="*/ 23 h 35"/>
                  <a:gd name="T6" fmla="*/ 33 w 33"/>
                  <a:gd name="T7" fmla="*/ 25 h 35"/>
                  <a:gd name="T8" fmla="*/ 32 w 33"/>
                  <a:gd name="T9" fmla="*/ 27 h 35"/>
                  <a:gd name="T10" fmla="*/ 32 w 33"/>
                  <a:gd name="T11" fmla="*/ 28 h 35"/>
                  <a:gd name="T12" fmla="*/ 32 w 33"/>
                  <a:gd name="T13" fmla="*/ 30 h 35"/>
                  <a:gd name="T14" fmla="*/ 30 w 33"/>
                  <a:gd name="T15" fmla="*/ 32 h 35"/>
                  <a:gd name="T16" fmla="*/ 29 w 33"/>
                  <a:gd name="T17" fmla="*/ 33 h 35"/>
                  <a:gd name="T18" fmla="*/ 29 w 33"/>
                  <a:gd name="T19" fmla="*/ 33 h 35"/>
                  <a:gd name="T20" fmla="*/ 28 w 33"/>
                  <a:gd name="T21" fmla="*/ 34 h 35"/>
                  <a:gd name="T22" fmla="*/ 27 w 33"/>
                  <a:gd name="T23" fmla="*/ 35 h 35"/>
                  <a:gd name="T24" fmla="*/ 25 w 33"/>
                  <a:gd name="T25" fmla="*/ 35 h 35"/>
                  <a:gd name="T26" fmla="*/ 23 w 33"/>
                  <a:gd name="T27" fmla="*/ 35 h 35"/>
                  <a:gd name="T28" fmla="*/ 22 w 33"/>
                  <a:gd name="T29" fmla="*/ 35 h 35"/>
                  <a:gd name="T30" fmla="*/ 20 w 33"/>
                  <a:gd name="T31" fmla="*/ 35 h 35"/>
                  <a:gd name="T32" fmla="*/ 19 w 33"/>
                  <a:gd name="T33" fmla="*/ 35 h 35"/>
                  <a:gd name="T34" fmla="*/ 17 w 33"/>
                  <a:gd name="T35" fmla="*/ 35 h 35"/>
                  <a:gd name="T36" fmla="*/ 15 w 33"/>
                  <a:gd name="T37" fmla="*/ 34 h 35"/>
                  <a:gd name="T38" fmla="*/ 13 w 33"/>
                  <a:gd name="T39" fmla="*/ 34 h 35"/>
                  <a:gd name="T40" fmla="*/ 12 w 33"/>
                  <a:gd name="T41" fmla="*/ 33 h 35"/>
                  <a:gd name="T42" fmla="*/ 10 w 33"/>
                  <a:gd name="T43" fmla="*/ 32 h 35"/>
                  <a:gd name="T44" fmla="*/ 9 w 33"/>
                  <a:gd name="T45" fmla="*/ 30 h 35"/>
                  <a:gd name="T46" fmla="*/ 7 w 33"/>
                  <a:gd name="T47" fmla="*/ 29 h 35"/>
                  <a:gd name="T48" fmla="*/ 5 w 33"/>
                  <a:gd name="T49" fmla="*/ 28 h 35"/>
                  <a:gd name="T50" fmla="*/ 4 w 33"/>
                  <a:gd name="T51" fmla="*/ 25 h 35"/>
                  <a:gd name="T52" fmla="*/ 3 w 33"/>
                  <a:gd name="T53" fmla="*/ 24 h 35"/>
                  <a:gd name="T54" fmla="*/ 3 w 33"/>
                  <a:gd name="T55" fmla="*/ 22 h 35"/>
                  <a:gd name="T56" fmla="*/ 2 w 33"/>
                  <a:gd name="T57" fmla="*/ 20 h 35"/>
                  <a:gd name="T58" fmla="*/ 0 w 33"/>
                  <a:gd name="T59" fmla="*/ 19 h 35"/>
                  <a:gd name="T60" fmla="*/ 0 w 33"/>
                  <a:gd name="T61" fmla="*/ 17 h 35"/>
                  <a:gd name="T62" fmla="*/ 0 w 33"/>
                  <a:gd name="T63" fmla="*/ 15 h 35"/>
                  <a:gd name="T64" fmla="*/ 0 w 33"/>
                  <a:gd name="T65" fmla="*/ 13 h 35"/>
                  <a:gd name="T66" fmla="*/ 0 w 33"/>
                  <a:gd name="T67" fmla="*/ 12 h 35"/>
                  <a:gd name="T68" fmla="*/ 0 w 33"/>
                  <a:gd name="T69" fmla="*/ 9 h 35"/>
                  <a:gd name="T70" fmla="*/ 0 w 33"/>
                  <a:gd name="T71" fmla="*/ 8 h 35"/>
                  <a:gd name="T72" fmla="*/ 2 w 33"/>
                  <a:gd name="T73" fmla="*/ 7 h 35"/>
                  <a:gd name="T74" fmla="*/ 2 w 33"/>
                  <a:gd name="T75" fmla="*/ 5 h 35"/>
                  <a:gd name="T76" fmla="*/ 3 w 33"/>
                  <a:gd name="T77" fmla="*/ 4 h 35"/>
                  <a:gd name="T78" fmla="*/ 4 w 33"/>
                  <a:gd name="T79" fmla="*/ 3 h 35"/>
                  <a:gd name="T80" fmla="*/ 5 w 33"/>
                  <a:gd name="T81" fmla="*/ 2 h 35"/>
                  <a:gd name="T82" fmla="*/ 7 w 33"/>
                  <a:gd name="T83" fmla="*/ 2 h 35"/>
                  <a:gd name="T84" fmla="*/ 8 w 33"/>
                  <a:gd name="T85" fmla="*/ 2 h 35"/>
                  <a:gd name="T86" fmla="*/ 9 w 33"/>
                  <a:gd name="T87" fmla="*/ 0 h 35"/>
                  <a:gd name="T88" fmla="*/ 10 w 33"/>
                  <a:gd name="T89" fmla="*/ 0 h 35"/>
                  <a:gd name="T90" fmla="*/ 13 w 33"/>
                  <a:gd name="T91" fmla="*/ 0 h 35"/>
                  <a:gd name="T92" fmla="*/ 14 w 33"/>
                  <a:gd name="T93" fmla="*/ 0 h 35"/>
                  <a:gd name="T94" fmla="*/ 15 w 33"/>
                  <a:gd name="T95" fmla="*/ 2 h 35"/>
                  <a:gd name="T96" fmla="*/ 18 w 33"/>
                  <a:gd name="T97" fmla="*/ 2 h 35"/>
                  <a:gd name="T98" fmla="*/ 19 w 33"/>
                  <a:gd name="T99" fmla="*/ 3 h 35"/>
                  <a:gd name="T100" fmla="*/ 20 w 33"/>
                  <a:gd name="T101" fmla="*/ 4 h 35"/>
                  <a:gd name="T102" fmla="*/ 23 w 33"/>
                  <a:gd name="T103" fmla="*/ 5 h 35"/>
                  <a:gd name="T104" fmla="*/ 24 w 33"/>
                  <a:gd name="T105" fmla="*/ 7 h 35"/>
                  <a:gd name="T106" fmla="*/ 25 w 33"/>
                  <a:gd name="T107" fmla="*/ 8 h 35"/>
                  <a:gd name="T108" fmla="*/ 27 w 33"/>
                  <a:gd name="T109" fmla="*/ 9 h 35"/>
                  <a:gd name="T110" fmla="*/ 28 w 33"/>
                  <a:gd name="T111" fmla="*/ 10 h 35"/>
                  <a:gd name="T112" fmla="*/ 29 w 33"/>
                  <a:gd name="T113" fmla="*/ 13 h 35"/>
                  <a:gd name="T114" fmla="*/ 30 w 33"/>
                  <a:gd name="T115" fmla="*/ 14 h 35"/>
                  <a:gd name="T116" fmla="*/ 30 w 33"/>
                  <a:gd name="T117" fmla="*/ 17 h 35"/>
                  <a:gd name="T118" fmla="*/ 32 w 33"/>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 h="35">
                    <a:moveTo>
                      <a:pt x="32" y="18"/>
                    </a:moveTo>
                    <a:lnTo>
                      <a:pt x="32" y="19"/>
                    </a:lnTo>
                    <a:lnTo>
                      <a:pt x="32" y="19"/>
                    </a:lnTo>
                    <a:lnTo>
                      <a:pt x="32" y="19"/>
                    </a:lnTo>
                    <a:lnTo>
                      <a:pt x="32" y="19"/>
                    </a:lnTo>
                    <a:lnTo>
                      <a:pt x="32" y="20"/>
                    </a:lnTo>
                    <a:lnTo>
                      <a:pt x="32" y="20"/>
                    </a:lnTo>
                    <a:lnTo>
                      <a:pt x="32" y="20"/>
                    </a:lnTo>
                    <a:lnTo>
                      <a:pt x="32" y="20"/>
                    </a:lnTo>
                    <a:lnTo>
                      <a:pt x="32" y="22"/>
                    </a:lnTo>
                    <a:lnTo>
                      <a:pt x="32" y="22"/>
                    </a:lnTo>
                    <a:lnTo>
                      <a:pt x="32" y="22"/>
                    </a:lnTo>
                    <a:lnTo>
                      <a:pt x="33" y="22"/>
                    </a:lnTo>
                    <a:lnTo>
                      <a:pt x="33" y="22"/>
                    </a:lnTo>
                    <a:lnTo>
                      <a:pt x="33" y="23"/>
                    </a:lnTo>
                    <a:lnTo>
                      <a:pt x="33" y="23"/>
                    </a:lnTo>
                    <a:lnTo>
                      <a:pt x="33" y="23"/>
                    </a:lnTo>
                    <a:lnTo>
                      <a:pt x="33" y="23"/>
                    </a:lnTo>
                    <a:lnTo>
                      <a:pt x="33" y="24"/>
                    </a:lnTo>
                    <a:lnTo>
                      <a:pt x="33" y="24"/>
                    </a:lnTo>
                    <a:lnTo>
                      <a:pt x="33" y="24"/>
                    </a:lnTo>
                    <a:lnTo>
                      <a:pt x="33" y="24"/>
                    </a:lnTo>
                    <a:lnTo>
                      <a:pt x="33" y="25"/>
                    </a:lnTo>
                    <a:lnTo>
                      <a:pt x="33" y="25"/>
                    </a:lnTo>
                    <a:lnTo>
                      <a:pt x="33" y="25"/>
                    </a:lnTo>
                    <a:lnTo>
                      <a:pt x="33" y="25"/>
                    </a:lnTo>
                    <a:lnTo>
                      <a:pt x="33" y="25"/>
                    </a:lnTo>
                    <a:lnTo>
                      <a:pt x="32" y="27"/>
                    </a:lnTo>
                    <a:lnTo>
                      <a:pt x="32" y="27"/>
                    </a:lnTo>
                    <a:lnTo>
                      <a:pt x="32" y="27"/>
                    </a:lnTo>
                    <a:lnTo>
                      <a:pt x="32" y="27"/>
                    </a:lnTo>
                    <a:lnTo>
                      <a:pt x="32" y="28"/>
                    </a:lnTo>
                    <a:lnTo>
                      <a:pt x="32" y="28"/>
                    </a:lnTo>
                    <a:lnTo>
                      <a:pt x="32" y="28"/>
                    </a:lnTo>
                    <a:lnTo>
                      <a:pt x="32" y="28"/>
                    </a:lnTo>
                    <a:lnTo>
                      <a:pt x="32" y="28"/>
                    </a:lnTo>
                    <a:lnTo>
                      <a:pt x="32" y="29"/>
                    </a:lnTo>
                    <a:lnTo>
                      <a:pt x="32" y="29"/>
                    </a:lnTo>
                    <a:lnTo>
                      <a:pt x="32" y="29"/>
                    </a:lnTo>
                    <a:lnTo>
                      <a:pt x="32" y="29"/>
                    </a:lnTo>
                    <a:lnTo>
                      <a:pt x="32" y="29"/>
                    </a:lnTo>
                    <a:lnTo>
                      <a:pt x="32" y="30"/>
                    </a:lnTo>
                    <a:lnTo>
                      <a:pt x="32" y="30"/>
                    </a:lnTo>
                    <a:lnTo>
                      <a:pt x="32" y="30"/>
                    </a:lnTo>
                    <a:lnTo>
                      <a:pt x="30" y="30"/>
                    </a:lnTo>
                    <a:lnTo>
                      <a:pt x="30" y="30"/>
                    </a:lnTo>
                    <a:lnTo>
                      <a:pt x="30" y="30"/>
                    </a:lnTo>
                    <a:lnTo>
                      <a:pt x="30" y="32"/>
                    </a:lnTo>
                    <a:lnTo>
                      <a:pt x="30" y="32"/>
                    </a:lnTo>
                    <a:lnTo>
                      <a:pt x="30" y="32"/>
                    </a:lnTo>
                    <a:lnTo>
                      <a:pt x="30" y="32"/>
                    </a:lnTo>
                    <a:lnTo>
                      <a:pt x="30" y="32"/>
                    </a:lnTo>
                    <a:lnTo>
                      <a:pt x="30" y="32"/>
                    </a:lnTo>
                    <a:lnTo>
                      <a:pt x="29" y="33"/>
                    </a:lnTo>
                    <a:lnTo>
                      <a:pt x="29" y="33"/>
                    </a:lnTo>
                    <a:lnTo>
                      <a:pt x="29" y="33"/>
                    </a:lnTo>
                    <a:lnTo>
                      <a:pt x="29" y="33"/>
                    </a:lnTo>
                    <a:lnTo>
                      <a:pt x="29" y="33"/>
                    </a:lnTo>
                    <a:lnTo>
                      <a:pt x="29" y="33"/>
                    </a:lnTo>
                    <a:lnTo>
                      <a:pt x="29" y="33"/>
                    </a:lnTo>
                    <a:lnTo>
                      <a:pt x="28" y="34"/>
                    </a:lnTo>
                    <a:lnTo>
                      <a:pt x="28" y="34"/>
                    </a:lnTo>
                    <a:lnTo>
                      <a:pt x="28" y="34"/>
                    </a:lnTo>
                    <a:lnTo>
                      <a:pt x="28" y="34"/>
                    </a:lnTo>
                    <a:lnTo>
                      <a:pt x="28" y="34"/>
                    </a:lnTo>
                    <a:lnTo>
                      <a:pt x="28" y="34"/>
                    </a:lnTo>
                    <a:lnTo>
                      <a:pt x="28" y="34"/>
                    </a:lnTo>
                    <a:lnTo>
                      <a:pt x="27" y="34"/>
                    </a:lnTo>
                    <a:lnTo>
                      <a:pt x="27" y="34"/>
                    </a:lnTo>
                    <a:lnTo>
                      <a:pt x="27" y="35"/>
                    </a:lnTo>
                    <a:lnTo>
                      <a:pt x="27" y="35"/>
                    </a:lnTo>
                    <a:lnTo>
                      <a:pt x="27" y="35"/>
                    </a:lnTo>
                    <a:lnTo>
                      <a:pt x="27" y="35"/>
                    </a:lnTo>
                    <a:lnTo>
                      <a:pt x="25" y="35"/>
                    </a:lnTo>
                    <a:lnTo>
                      <a:pt x="25" y="35"/>
                    </a:lnTo>
                    <a:lnTo>
                      <a:pt x="25" y="35"/>
                    </a:lnTo>
                    <a:lnTo>
                      <a:pt x="25" y="35"/>
                    </a:lnTo>
                    <a:lnTo>
                      <a:pt x="25" y="35"/>
                    </a:lnTo>
                    <a:lnTo>
                      <a:pt x="24" y="35"/>
                    </a:lnTo>
                    <a:lnTo>
                      <a:pt x="24" y="35"/>
                    </a:lnTo>
                    <a:lnTo>
                      <a:pt x="24" y="35"/>
                    </a:lnTo>
                    <a:lnTo>
                      <a:pt x="24" y="35"/>
                    </a:lnTo>
                    <a:lnTo>
                      <a:pt x="24" y="35"/>
                    </a:lnTo>
                    <a:lnTo>
                      <a:pt x="23" y="35"/>
                    </a:lnTo>
                    <a:lnTo>
                      <a:pt x="23" y="35"/>
                    </a:lnTo>
                    <a:lnTo>
                      <a:pt x="23" y="35"/>
                    </a:lnTo>
                    <a:lnTo>
                      <a:pt x="23" y="35"/>
                    </a:lnTo>
                    <a:lnTo>
                      <a:pt x="23" y="35"/>
                    </a:lnTo>
                    <a:lnTo>
                      <a:pt x="22" y="35"/>
                    </a:lnTo>
                    <a:lnTo>
                      <a:pt x="22" y="35"/>
                    </a:lnTo>
                    <a:lnTo>
                      <a:pt x="22" y="35"/>
                    </a:lnTo>
                    <a:lnTo>
                      <a:pt x="22" y="35"/>
                    </a:lnTo>
                    <a:lnTo>
                      <a:pt x="22" y="35"/>
                    </a:lnTo>
                    <a:lnTo>
                      <a:pt x="20" y="35"/>
                    </a:lnTo>
                    <a:lnTo>
                      <a:pt x="20" y="35"/>
                    </a:lnTo>
                    <a:lnTo>
                      <a:pt x="20" y="35"/>
                    </a:lnTo>
                    <a:lnTo>
                      <a:pt x="20" y="35"/>
                    </a:lnTo>
                    <a:lnTo>
                      <a:pt x="19" y="35"/>
                    </a:lnTo>
                    <a:lnTo>
                      <a:pt x="19" y="35"/>
                    </a:lnTo>
                    <a:lnTo>
                      <a:pt x="19" y="35"/>
                    </a:lnTo>
                    <a:lnTo>
                      <a:pt x="19" y="35"/>
                    </a:lnTo>
                    <a:lnTo>
                      <a:pt x="19" y="35"/>
                    </a:lnTo>
                    <a:lnTo>
                      <a:pt x="18" y="35"/>
                    </a:lnTo>
                    <a:lnTo>
                      <a:pt x="18" y="35"/>
                    </a:lnTo>
                    <a:lnTo>
                      <a:pt x="18" y="35"/>
                    </a:lnTo>
                    <a:lnTo>
                      <a:pt x="18" y="35"/>
                    </a:lnTo>
                    <a:lnTo>
                      <a:pt x="17" y="35"/>
                    </a:lnTo>
                    <a:lnTo>
                      <a:pt x="17" y="35"/>
                    </a:lnTo>
                    <a:lnTo>
                      <a:pt x="17" y="35"/>
                    </a:lnTo>
                    <a:lnTo>
                      <a:pt x="17" y="35"/>
                    </a:lnTo>
                    <a:lnTo>
                      <a:pt x="15" y="35"/>
                    </a:lnTo>
                    <a:lnTo>
                      <a:pt x="15" y="35"/>
                    </a:lnTo>
                    <a:lnTo>
                      <a:pt x="15" y="34"/>
                    </a:lnTo>
                    <a:lnTo>
                      <a:pt x="15" y="34"/>
                    </a:lnTo>
                    <a:lnTo>
                      <a:pt x="15" y="34"/>
                    </a:lnTo>
                    <a:lnTo>
                      <a:pt x="14" y="34"/>
                    </a:lnTo>
                    <a:lnTo>
                      <a:pt x="14" y="34"/>
                    </a:lnTo>
                    <a:lnTo>
                      <a:pt x="14" y="34"/>
                    </a:lnTo>
                    <a:lnTo>
                      <a:pt x="14" y="34"/>
                    </a:lnTo>
                    <a:lnTo>
                      <a:pt x="13" y="34"/>
                    </a:lnTo>
                    <a:lnTo>
                      <a:pt x="13" y="34"/>
                    </a:lnTo>
                    <a:lnTo>
                      <a:pt x="13" y="33"/>
                    </a:lnTo>
                    <a:lnTo>
                      <a:pt x="13" y="33"/>
                    </a:lnTo>
                    <a:lnTo>
                      <a:pt x="13" y="33"/>
                    </a:lnTo>
                    <a:lnTo>
                      <a:pt x="12" y="33"/>
                    </a:lnTo>
                    <a:lnTo>
                      <a:pt x="12" y="33"/>
                    </a:lnTo>
                    <a:lnTo>
                      <a:pt x="12" y="33"/>
                    </a:lnTo>
                    <a:lnTo>
                      <a:pt x="12" y="33"/>
                    </a:lnTo>
                    <a:lnTo>
                      <a:pt x="10" y="32"/>
                    </a:lnTo>
                    <a:lnTo>
                      <a:pt x="10" y="32"/>
                    </a:lnTo>
                    <a:lnTo>
                      <a:pt x="10" y="32"/>
                    </a:lnTo>
                    <a:lnTo>
                      <a:pt x="10" y="32"/>
                    </a:lnTo>
                    <a:lnTo>
                      <a:pt x="10" y="32"/>
                    </a:lnTo>
                    <a:lnTo>
                      <a:pt x="9" y="32"/>
                    </a:lnTo>
                    <a:lnTo>
                      <a:pt x="9" y="30"/>
                    </a:lnTo>
                    <a:lnTo>
                      <a:pt x="9" y="30"/>
                    </a:lnTo>
                    <a:lnTo>
                      <a:pt x="9" y="30"/>
                    </a:lnTo>
                    <a:lnTo>
                      <a:pt x="9" y="30"/>
                    </a:lnTo>
                    <a:lnTo>
                      <a:pt x="8" y="30"/>
                    </a:lnTo>
                    <a:lnTo>
                      <a:pt x="8" y="30"/>
                    </a:lnTo>
                    <a:lnTo>
                      <a:pt x="8" y="29"/>
                    </a:lnTo>
                    <a:lnTo>
                      <a:pt x="8" y="29"/>
                    </a:lnTo>
                    <a:lnTo>
                      <a:pt x="8" y="29"/>
                    </a:lnTo>
                    <a:lnTo>
                      <a:pt x="7" y="29"/>
                    </a:lnTo>
                    <a:lnTo>
                      <a:pt x="7" y="29"/>
                    </a:lnTo>
                    <a:lnTo>
                      <a:pt x="7" y="28"/>
                    </a:lnTo>
                    <a:lnTo>
                      <a:pt x="7" y="28"/>
                    </a:lnTo>
                    <a:lnTo>
                      <a:pt x="7" y="28"/>
                    </a:lnTo>
                    <a:lnTo>
                      <a:pt x="5" y="28"/>
                    </a:lnTo>
                    <a:lnTo>
                      <a:pt x="5" y="28"/>
                    </a:lnTo>
                    <a:lnTo>
                      <a:pt x="5" y="27"/>
                    </a:lnTo>
                    <a:lnTo>
                      <a:pt x="5" y="27"/>
                    </a:lnTo>
                    <a:lnTo>
                      <a:pt x="5" y="27"/>
                    </a:lnTo>
                    <a:lnTo>
                      <a:pt x="5" y="27"/>
                    </a:lnTo>
                    <a:lnTo>
                      <a:pt x="4" y="25"/>
                    </a:lnTo>
                    <a:lnTo>
                      <a:pt x="4" y="25"/>
                    </a:lnTo>
                    <a:lnTo>
                      <a:pt x="4" y="25"/>
                    </a:lnTo>
                    <a:lnTo>
                      <a:pt x="4" y="25"/>
                    </a:lnTo>
                    <a:lnTo>
                      <a:pt x="4" y="25"/>
                    </a:lnTo>
                    <a:lnTo>
                      <a:pt x="4" y="24"/>
                    </a:lnTo>
                    <a:lnTo>
                      <a:pt x="4" y="24"/>
                    </a:lnTo>
                    <a:lnTo>
                      <a:pt x="3" y="24"/>
                    </a:lnTo>
                    <a:lnTo>
                      <a:pt x="3" y="24"/>
                    </a:lnTo>
                    <a:lnTo>
                      <a:pt x="3" y="23"/>
                    </a:lnTo>
                    <a:lnTo>
                      <a:pt x="3" y="23"/>
                    </a:lnTo>
                    <a:lnTo>
                      <a:pt x="3" y="23"/>
                    </a:lnTo>
                    <a:lnTo>
                      <a:pt x="3" y="23"/>
                    </a:lnTo>
                    <a:lnTo>
                      <a:pt x="3" y="22"/>
                    </a:lnTo>
                    <a:lnTo>
                      <a:pt x="2" y="22"/>
                    </a:lnTo>
                    <a:lnTo>
                      <a:pt x="2" y="22"/>
                    </a:lnTo>
                    <a:lnTo>
                      <a:pt x="2" y="22"/>
                    </a:lnTo>
                    <a:lnTo>
                      <a:pt x="2" y="22"/>
                    </a:lnTo>
                    <a:lnTo>
                      <a:pt x="2" y="20"/>
                    </a:lnTo>
                    <a:lnTo>
                      <a:pt x="2" y="20"/>
                    </a:lnTo>
                    <a:lnTo>
                      <a:pt x="2" y="20"/>
                    </a:lnTo>
                    <a:lnTo>
                      <a:pt x="2" y="20"/>
                    </a:lnTo>
                    <a:lnTo>
                      <a:pt x="2" y="19"/>
                    </a:lnTo>
                    <a:lnTo>
                      <a:pt x="2"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2"/>
                    </a:lnTo>
                    <a:lnTo>
                      <a:pt x="0" y="10"/>
                    </a:lnTo>
                    <a:lnTo>
                      <a:pt x="0" y="10"/>
                    </a:lnTo>
                    <a:lnTo>
                      <a:pt x="0" y="10"/>
                    </a:lnTo>
                    <a:lnTo>
                      <a:pt x="0" y="10"/>
                    </a:lnTo>
                    <a:lnTo>
                      <a:pt x="0" y="9"/>
                    </a:lnTo>
                    <a:lnTo>
                      <a:pt x="0" y="9"/>
                    </a:lnTo>
                    <a:lnTo>
                      <a:pt x="0" y="9"/>
                    </a:lnTo>
                    <a:lnTo>
                      <a:pt x="0" y="9"/>
                    </a:lnTo>
                    <a:lnTo>
                      <a:pt x="0" y="9"/>
                    </a:lnTo>
                    <a:lnTo>
                      <a:pt x="0" y="8"/>
                    </a:lnTo>
                    <a:lnTo>
                      <a:pt x="0" y="8"/>
                    </a:lnTo>
                    <a:lnTo>
                      <a:pt x="0" y="8"/>
                    </a:lnTo>
                    <a:lnTo>
                      <a:pt x="0" y="8"/>
                    </a:lnTo>
                    <a:lnTo>
                      <a:pt x="0" y="8"/>
                    </a:lnTo>
                    <a:lnTo>
                      <a:pt x="0" y="7"/>
                    </a:lnTo>
                    <a:lnTo>
                      <a:pt x="2" y="7"/>
                    </a:lnTo>
                    <a:lnTo>
                      <a:pt x="2" y="7"/>
                    </a:lnTo>
                    <a:lnTo>
                      <a:pt x="2" y="7"/>
                    </a:lnTo>
                    <a:lnTo>
                      <a:pt x="2" y="7"/>
                    </a:lnTo>
                    <a:lnTo>
                      <a:pt x="2" y="5"/>
                    </a:lnTo>
                    <a:lnTo>
                      <a:pt x="2" y="5"/>
                    </a:lnTo>
                    <a:lnTo>
                      <a:pt x="2" y="5"/>
                    </a:lnTo>
                    <a:lnTo>
                      <a:pt x="2" y="5"/>
                    </a:lnTo>
                    <a:lnTo>
                      <a:pt x="2" y="5"/>
                    </a:lnTo>
                    <a:lnTo>
                      <a:pt x="2" y="5"/>
                    </a:lnTo>
                    <a:lnTo>
                      <a:pt x="3" y="4"/>
                    </a:lnTo>
                    <a:lnTo>
                      <a:pt x="3" y="4"/>
                    </a:lnTo>
                    <a:lnTo>
                      <a:pt x="3" y="4"/>
                    </a:lnTo>
                    <a:lnTo>
                      <a:pt x="3" y="4"/>
                    </a:lnTo>
                    <a:lnTo>
                      <a:pt x="3" y="4"/>
                    </a:lnTo>
                    <a:lnTo>
                      <a:pt x="3" y="4"/>
                    </a:lnTo>
                    <a:lnTo>
                      <a:pt x="3" y="4"/>
                    </a:lnTo>
                    <a:lnTo>
                      <a:pt x="3" y="3"/>
                    </a:lnTo>
                    <a:lnTo>
                      <a:pt x="4" y="3"/>
                    </a:lnTo>
                    <a:lnTo>
                      <a:pt x="4" y="3"/>
                    </a:lnTo>
                    <a:lnTo>
                      <a:pt x="4" y="3"/>
                    </a:lnTo>
                    <a:lnTo>
                      <a:pt x="4" y="3"/>
                    </a:lnTo>
                    <a:lnTo>
                      <a:pt x="4" y="3"/>
                    </a:lnTo>
                    <a:lnTo>
                      <a:pt x="4" y="3"/>
                    </a:lnTo>
                    <a:lnTo>
                      <a:pt x="5" y="3"/>
                    </a:lnTo>
                    <a:lnTo>
                      <a:pt x="5" y="2"/>
                    </a:lnTo>
                    <a:lnTo>
                      <a:pt x="5" y="2"/>
                    </a:lnTo>
                    <a:lnTo>
                      <a:pt x="5" y="2"/>
                    </a:lnTo>
                    <a:lnTo>
                      <a:pt x="5" y="2"/>
                    </a:lnTo>
                    <a:lnTo>
                      <a:pt x="5" y="2"/>
                    </a:lnTo>
                    <a:lnTo>
                      <a:pt x="7" y="2"/>
                    </a:lnTo>
                    <a:lnTo>
                      <a:pt x="7" y="2"/>
                    </a:lnTo>
                    <a:lnTo>
                      <a:pt x="7" y="2"/>
                    </a:lnTo>
                    <a:lnTo>
                      <a:pt x="7" y="2"/>
                    </a:lnTo>
                    <a:lnTo>
                      <a:pt x="7" y="2"/>
                    </a:lnTo>
                    <a:lnTo>
                      <a:pt x="7" y="2"/>
                    </a:lnTo>
                    <a:lnTo>
                      <a:pt x="8" y="2"/>
                    </a:lnTo>
                    <a:lnTo>
                      <a:pt x="8" y="2"/>
                    </a:lnTo>
                    <a:lnTo>
                      <a:pt x="8" y="0"/>
                    </a:lnTo>
                    <a:lnTo>
                      <a:pt x="8" y="0"/>
                    </a:lnTo>
                    <a:lnTo>
                      <a:pt x="8" y="0"/>
                    </a:lnTo>
                    <a:lnTo>
                      <a:pt x="9" y="0"/>
                    </a:lnTo>
                    <a:lnTo>
                      <a:pt x="9" y="0"/>
                    </a:lnTo>
                    <a:lnTo>
                      <a:pt x="9" y="0"/>
                    </a:lnTo>
                    <a:lnTo>
                      <a:pt x="9" y="0"/>
                    </a:lnTo>
                    <a:lnTo>
                      <a:pt x="9" y="0"/>
                    </a:lnTo>
                    <a:lnTo>
                      <a:pt x="10" y="0"/>
                    </a:lnTo>
                    <a:lnTo>
                      <a:pt x="10" y="0"/>
                    </a:lnTo>
                    <a:lnTo>
                      <a:pt x="10" y="0"/>
                    </a:lnTo>
                    <a:lnTo>
                      <a:pt x="10" y="0"/>
                    </a:lnTo>
                    <a:lnTo>
                      <a:pt x="10" y="0"/>
                    </a:lnTo>
                    <a:lnTo>
                      <a:pt x="12" y="0"/>
                    </a:lnTo>
                    <a:lnTo>
                      <a:pt x="12" y="0"/>
                    </a:lnTo>
                    <a:lnTo>
                      <a:pt x="12" y="0"/>
                    </a:lnTo>
                    <a:lnTo>
                      <a:pt x="12" y="0"/>
                    </a:lnTo>
                    <a:lnTo>
                      <a:pt x="13" y="0"/>
                    </a:lnTo>
                    <a:lnTo>
                      <a:pt x="13" y="0"/>
                    </a:lnTo>
                    <a:lnTo>
                      <a:pt x="13" y="0"/>
                    </a:lnTo>
                    <a:lnTo>
                      <a:pt x="13" y="0"/>
                    </a:lnTo>
                    <a:lnTo>
                      <a:pt x="13" y="0"/>
                    </a:lnTo>
                    <a:lnTo>
                      <a:pt x="14" y="0"/>
                    </a:lnTo>
                    <a:lnTo>
                      <a:pt x="14" y="0"/>
                    </a:lnTo>
                    <a:lnTo>
                      <a:pt x="14" y="0"/>
                    </a:lnTo>
                    <a:lnTo>
                      <a:pt x="14" y="2"/>
                    </a:lnTo>
                    <a:lnTo>
                      <a:pt x="15" y="2"/>
                    </a:lnTo>
                    <a:lnTo>
                      <a:pt x="15" y="2"/>
                    </a:lnTo>
                    <a:lnTo>
                      <a:pt x="15" y="2"/>
                    </a:lnTo>
                    <a:lnTo>
                      <a:pt x="15" y="2"/>
                    </a:lnTo>
                    <a:lnTo>
                      <a:pt x="15" y="2"/>
                    </a:lnTo>
                    <a:lnTo>
                      <a:pt x="17" y="2"/>
                    </a:lnTo>
                    <a:lnTo>
                      <a:pt x="17" y="2"/>
                    </a:lnTo>
                    <a:lnTo>
                      <a:pt x="17" y="2"/>
                    </a:lnTo>
                    <a:lnTo>
                      <a:pt x="17" y="2"/>
                    </a:lnTo>
                    <a:lnTo>
                      <a:pt x="18" y="2"/>
                    </a:lnTo>
                    <a:lnTo>
                      <a:pt x="18" y="2"/>
                    </a:lnTo>
                    <a:lnTo>
                      <a:pt x="18" y="2"/>
                    </a:lnTo>
                    <a:lnTo>
                      <a:pt x="18" y="3"/>
                    </a:lnTo>
                    <a:lnTo>
                      <a:pt x="19" y="3"/>
                    </a:lnTo>
                    <a:lnTo>
                      <a:pt x="19" y="3"/>
                    </a:lnTo>
                    <a:lnTo>
                      <a:pt x="19" y="3"/>
                    </a:lnTo>
                    <a:lnTo>
                      <a:pt x="19" y="3"/>
                    </a:lnTo>
                    <a:lnTo>
                      <a:pt x="19" y="3"/>
                    </a:lnTo>
                    <a:lnTo>
                      <a:pt x="20" y="3"/>
                    </a:lnTo>
                    <a:lnTo>
                      <a:pt x="20" y="3"/>
                    </a:lnTo>
                    <a:lnTo>
                      <a:pt x="20" y="4"/>
                    </a:lnTo>
                    <a:lnTo>
                      <a:pt x="20" y="4"/>
                    </a:lnTo>
                    <a:lnTo>
                      <a:pt x="20" y="4"/>
                    </a:lnTo>
                    <a:lnTo>
                      <a:pt x="22" y="4"/>
                    </a:lnTo>
                    <a:lnTo>
                      <a:pt x="22" y="4"/>
                    </a:lnTo>
                    <a:lnTo>
                      <a:pt x="22" y="4"/>
                    </a:lnTo>
                    <a:lnTo>
                      <a:pt x="22" y="4"/>
                    </a:lnTo>
                    <a:lnTo>
                      <a:pt x="23" y="5"/>
                    </a:lnTo>
                    <a:lnTo>
                      <a:pt x="23" y="5"/>
                    </a:lnTo>
                    <a:lnTo>
                      <a:pt x="23" y="5"/>
                    </a:lnTo>
                    <a:lnTo>
                      <a:pt x="23" y="5"/>
                    </a:lnTo>
                    <a:lnTo>
                      <a:pt x="23" y="5"/>
                    </a:lnTo>
                    <a:lnTo>
                      <a:pt x="24" y="5"/>
                    </a:lnTo>
                    <a:lnTo>
                      <a:pt x="24" y="7"/>
                    </a:lnTo>
                    <a:lnTo>
                      <a:pt x="24" y="7"/>
                    </a:lnTo>
                    <a:lnTo>
                      <a:pt x="24" y="7"/>
                    </a:lnTo>
                    <a:lnTo>
                      <a:pt x="24" y="7"/>
                    </a:lnTo>
                    <a:lnTo>
                      <a:pt x="25" y="7"/>
                    </a:lnTo>
                    <a:lnTo>
                      <a:pt x="25" y="8"/>
                    </a:lnTo>
                    <a:lnTo>
                      <a:pt x="25" y="8"/>
                    </a:lnTo>
                    <a:lnTo>
                      <a:pt x="25" y="8"/>
                    </a:lnTo>
                    <a:lnTo>
                      <a:pt x="25" y="8"/>
                    </a:lnTo>
                    <a:lnTo>
                      <a:pt x="25" y="8"/>
                    </a:lnTo>
                    <a:lnTo>
                      <a:pt x="27" y="9"/>
                    </a:lnTo>
                    <a:lnTo>
                      <a:pt x="27" y="9"/>
                    </a:lnTo>
                    <a:lnTo>
                      <a:pt x="27" y="9"/>
                    </a:lnTo>
                    <a:lnTo>
                      <a:pt x="27" y="9"/>
                    </a:lnTo>
                    <a:lnTo>
                      <a:pt x="27" y="9"/>
                    </a:lnTo>
                    <a:lnTo>
                      <a:pt x="27" y="10"/>
                    </a:lnTo>
                    <a:lnTo>
                      <a:pt x="28" y="10"/>
                    </a:lnTo>
                    <a:lnTo>
                      <a:pt x="28" y="10"/>
                    </a:lnTo>
                    <a:lnTo>
                      <a:pt x="28" y="10"/>
                    </a:lnTo>
                    <a:lnTo>
                      <a:pt x="28" y="12"/>
                    </a:lnTo>
                    <a:lnTo>
                      <a:pt x="28" y="12"/>
                    </a:lnTo>
                    <a:lnTo>
                      <a:pt x="28" y="12"/>
                    </a:lnTo>
                    <a:lnTo>
                      <a:pt x="29" y="12"/>
                    </a:lnTo>
                    <a:lnTo>
                      <a:pt x="29" y="12"/>
                    </a:lnTo>
                    <a:lnTo>
                      <a:pt x="29" y="13"/>
                    </a:lnTo>
                    <a:lnTo>
                      <a:pt x="29" y="13"/>
                    </a:lnTo>
                    <a:lnTo>
                      <a:pt x="29" y="13"/>
                    </a:lnTo>
                    <a:lnTo>
                      <a:pt x="29" y="13"/>
                    </a:lnTo>
                    <a:lnTo>
                      <a:pt x="29" y="14"/>
                    </a:lnTo>
                    <a:lnTo>
                      <a:pt x="30" y="14"/>
                    </a:lnTo>
                    <a:lnTo>
                      <a:pt x="30" y="14"/>
                    </a:lnTo>
                    <a:lnTo>
                      <a:pt x="30" y="14"/>
                    </a:lnTo>
                    <a:lnTo>
                      <a:pt x="30" y="15"/>
                    </a:lnTo>
                    <a:lnTo>
                      <a:pt x="30" y="15"/>
                    </a:lnTo>
                    <a:lnTo>
                      <a:pt x="30" y="15"/>
                    </a:lnTo>
                    <a:lnTo>
                      <a:pt x="30" y="15"/>
                    </a:lnTo>
                    <a:lnTo>
                      <a:pt x="30" y="17"/>
                    </a:lnTo>
                    <a:lnTo>
                      <a:pt x="30" y="17"/>
                    </a:lnTo>
                    <a:lnTo>
                      <a:pt x="30" y="17"/>
                    </a:lnTo>
                    <a:lnTo>
                      <a:pt x="32" y="17"/>
                    </a:lnTo>
                    <a:lnTo>
                      <a:pt x="32" y="18"/>
                    </a:lnTo>
                    <a:lnTo>
                      <a:pt x="32" y="18"/>
                    </a:lnTo>
                    <a:lnTo>
                      <a:pt x="32" y="18"/>
                    </a:lnTo>
                    <a:lnTo>
                      <a:pt x="32"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97" name="Freeform 228"/>
              <p:cNvSpPr>
                <a:spLocks/>
              </p:cNvSpPr>
              <p:nvPr/>
            </p:nvSpPr>
            <p:spPr bwMode="auto">
              <a:xfrm>
                <a:off x="444" y="2936"/>
                <a:ext cx="32" cy="35"/>
              </a:xfrm>
              <a:custGeom>
                <a:avLst/>
                <a:gdLst>
                  <a:gd name="T0" fmla="*/ 31 w 32"/>
                  <a:gd name="T1" fmla="*/ 20 h 35"/>
                  <a:gd name="T2" fmla="*/ 31 w 32"/>
                  <a:gd name="T3" fmla="*/ 22 h 35"/>
                  <a:gd name="T4" fmla="*/ 32 w 32"/>
                  <a:gd name="T5" fmla="*/ 23 h 35"/>
                  <a:gd name="T6" fmla="*/ 31 w 32"/>
                  <a:gd name="T7" fmla="*/ 25 h 35"/>
                  <a:gd name="T8" fmla="*/ 31 w 32"/>
                  <a:gd name="T9" fmla="*/ 27 h 35"/>
                  <a:gd name="T10" fmla="*/ 31 w 32"/>
                  <a:gd name="T11" fmla="*/ 28 h 35"/>
                  <a:gd name="T12" fmla="*/ 30 w 32"/>
                  <a:gd name="T13" fmla="*/ 30 h 35"/>
                  <a:gd name="T14" fmla="*/ 30 w 32"/>
                  <a:gd name="T15" fmla="*/ 32 h 35"/>
                  <a:gd name="T16" fmla="*/ 28 w 32"/>
                  <a:gd name="T17" fmla="*/ 33 h 35"/>
                  <a:gd name="T18" fmla="*/ 27 w 32"/>
                  <a:gd name="T19" fmla="*/ 33 h 35"/>
                  <a:gd name="T20" fmla="*/ 26 w 32"/>
                  <a:gd name="T21" fmla="*/ 34 h 35"/>
                  <a:gd name="T22" fmla="*/ 25 w 32"/>
                  <a:gd name="T23" fmla="*/ 35 h 35"/>
                  <a:gd name="T24" fmla="*/ 23 w 32"/>
                  <a:gd name="T25" fmla="*/ 35 h 35"/>
                  <a:gd name="T26" fmla="*/ 22 w 32"/>
                  <a:gd name="T27" fmla="*/ 35 h 35"/>
                  <a:gd name="T28" fmla="*/ 21 w 32"/>
                  <a:gd name="T29" fmla="*/ 35 h 35"/>
                  <a:gd name="T30" fmla="*/ 20 w 32"/>
                  <a:gd name="T31" fmla="*/ 35 h 35"/>
                  <a:gd name="T32" fmla="*/ 17 w 32"/>
                  <a:gd name="T33" fmla="*/ 35 h 35"/>
                  <a:gd name="T34" fmla="*/ 16 w 32"/>
                  <a:gd name="T35" fmla="*/ 35 h 35"/>
                  <a:gd name="T36" fmla="*/ 15 w 32"/>
                  <a:gd name="T37" fmla="*/ 34 h 35"/>
                  <a:gd name="T38" fmla="*/ 12 w 32"/>
                  <a:gd name="T39" fmla="*/ 34 h 35"/>
                  <a:gd name="T40" fmla="*/ 11 w 32"/>
                  <a:gd name="T41" fmla="*/ 33 h 35"/>
                  <a:gd name="T42" fmla="*/ 10 w 32"/>
                  <a:gd name="T43" fmla="*/ 32 h 35"/>
                  <a:gd name="T44" fmla="*/ 7 w 32"/>
                  <a:gd name="T45" fmla="*/ 30 h 35"/>
                  <a:gd name="T46" fmla="*/ 6 w 32"/>
                  <a:gd name="T47" fmla="*/ 29 h 35"/>
                  <a:gd name="T48" fmla="*/ 5 w 32"/>
                  <a:gd name="T49" fmla="*/ 28 h 35"/>
                  <a:gd name="T50" fmla="*/ 3 w 32"/>
                  <a:gd name="T51" fmla="*/ 25 h 35"/>
                  <a:gd name="T52" fmla="*/ 2 w 32"/>
                  <a:gd name="T53" fmla="*/ 24 h 35"/>
                  <a:gd name="T54" fmla="*/ 2 w 32"/>
                  <a:gd name="T55" fmla="*/ 22 h 35"/>
                  <a:gd name="T56" fmla="*/ 1 w 32"/>
                  <a:gd name="T57" fmla="*/ 20 h 35"/>
                  <a:gd name="T58" fmla="*/ 0 w 32"/>
                  <a:gd name="T59" fmla="*/ 19 h 35"/>
                  <a:gd name="T60" fmla="*/ 0 w 32"/>
                  <a:gd name="T61" fmla="*/ 17 h 35"/>
                  <a:gd name="T62" fmla="*/ 0 w 32"/>
                  <a:gd name="T63" fmla="*/ 15 h 35"/>
                  <a:gd name="T64" fmla="*/ 0 w 32"/>
                  <a:gd name="T65" fmla="*/ 13 h 35"/>
                  <a:gd name="T66" fmla="*/ 0 w 32"/>
                  <a:gd name="T67" fmla="*/ 12 h 35"/>
                  <a:gd name="T68" fmla="*/ 0 w 32"/>
                  <a:gd name="T69" fmla="*/ 9 h 35"/>
                  <a:gd name="T70" fmla="*/ 0 w 32"/>
                  <a:gd name="T71" fmla="*/ 8 h 35"/>
                  <a:gd name="T72" fmla="*/ 1 w 32"/>
                  <a:gd name="T73" fmla="*/ 7 h 35"/>
                  <a:gd name="T74" fmla="*/ 1 w 32"/>
                  <a:gd name="T75" fmla="*/ 5 h 35"/>
                  <a:gd name="T76" fmla="*/ 2 w 32"/>
                  <a:gd name="T77" fmla="*/ 4 h 35"/>
                  <a:gd name="T78" fmla="*/ 3 w 32"/>
                  <a:gd name="T79" fmla="*/ 3 h 35"/>
                  <a:gd name="T80" fmla="*/ 5 w 32"/>
                  <a:gd name="T81" fmla="*/ 2 h 35"/>
                  <a:gd name="T82" fmla="*/ 6 w 32"/>
                  <a:gd name="T83" fmla="*/ 2 h 35"/>
                  <a:gd name="T84" fmla="*/ 7 w 32"/>
                  <a:gd name="T85" fmla="*/ 0 h 35"/>
                  <a:gd name="T86" fmla="*/ 8 w 32"/>
                  <a:gd name="T87" fmla="*/ 0 h 35"/>
                  <a:gd name="T88" fmla="*/ 11 w 32"/>
                  <a:gd name="T89" fmla="*/ 0 h 35"/>
                  <a:gd name="T90" fmla="*/ 12 w 32"/>
                  <a:gd name="T91" fmla="*/ 0 h 35"/>
                  <a:gd name="T92" fmla="*/ 13 w 32"/>
                  <a:gd name="T93" fmla="*/ 0 h 35"/>
                  <a:gd name="T94" fmla="*/ 16 w 32"/>
                  <a:gd name="T95" fmla="*/ 2 h 35"/>
                  <a:gd name="T96" fmla="*/ 17 w 32"/>
                  <a:gd name="T97" fmla="*/ 2 h 35"/>
                  <a:gd name="T98" fmla="*/ 18 w 32"/>
                  <a:gd name="T99" fmla="*/ 3 h 35"/>
                  <a:gd name="T100" fmla="*/ 21 w 32"/>
                  <a:gd name="T101" fmla="*/ 4 h 35"/>
                  <a:gd name="T102" fmla="*/ 22 w 32"/>
                  <a:gd name="T103" fmla="*/ 5 h 35"/>
                  <a:gd name="T104" fmla="*/ 23 w 32"/>
                  <a:gd name="T105" fmla="*/ 7 h 35"/>
                  <a:gd name="T106" fmla="*/ 25 w 32"/>
                  <a:gd name="T107" fmla="*/ 8 h 35"/>
                  <a:gd name="T108" fmla="*/ 26 w 32"/>
                  <a:gd name="T109" fmla="*/ 9 h 35"/>
                  <a:gd name="T110" fmla="*/ 27 w 32"/>
                  <a:gd name="T111" fmla="*/ 10 h 35"/>
                  <a:gd name="T112" fmla="*/ 28 w 32"/>
                  <a:gd name="T113" fmla="*/ 13 h 35"/>
                  <a:gd name="T114" fmla="*/ 30 w 32"/>
                  <a:gd name="T115" fmla="*/ 14 h 35"/>
                  <a:gd name="T116" fmla="*/ 30 w 32"/>
                  <a:gd name="T117" fmla="*/ 17 h 35"/>
                  <a:gd name="T118" fmla="*/ 31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1" y="18"/>
                    </a:moveTo>
                    <a:lnTo>
                      <a:pt x="31" y="19"/>
                    </a:lnTo>
                    <a:lnTo>
                      <a:pt x="31" y="19"/>
                    </a:lnTo>
                    <a:lnTo>
                      <a:pt x="31" y="19"/>
                    </a:lnTo>
                    <a:lnTo>
                      <a:pt x="31" y="19"/>
                    </a:lnTo>
                    <a:lnTo>
                      <a:pt x="31" y="20"/>
                    </a:lnTo>
                    <a:lnTo>
                      <a:pt x="31" y="20"/>
                    </a:lnTo>
                    <a:lnTo>
                      <a:pt x="31" y="20"/>
                    </a:lnTo>
                    <a:lnTo>
                      <a:pt x="31" y="20"/>
                    </a:lnTo>
                    <a:lnTo>
                      <a:pt x="31" y="22"/>
                    </a:lnTo>
                    <a:lnTo>
                      <a:pt x="31" y="22"/>
                    </a:lnTo>
                    <a:lnTo>
                      <a:pt x="31" y="22"/>
                    </a:lnTo>
                    <a:lnTo>
                      <a:pt x="31" y="22"/>
                    </a:lnTo>
                    <a:lnTo>
                      <a:pt x="31" y="22"/>
                    </a:lnTo>
                    <a:lnTo>
                      <a:pt x="31" y="23"/>
                    </a:lnTo>
                    <a:lnTo>
                      <a:pt x="32" y="23"/>
                    </a:lnTo>
                    <a:lnTo>
                      <a:pt x="32" y="23"/>
                    </a:lnTo>
                    <a:lnTo>
                      <a:pt x="32" y="23"/>
                    </a:lnTo>
                    <a:lnTo>
                      <a:pt x="32" y="24"/>
                    </a:lnTo>
                    <a:lnTo>
                      <a:pt x="32" y="24"/>
                    </a:lnTo>
                    <a:lnTo>
                      <a:pt x="32" y="24"/>
                    </a:lnTo>
                    <a:lnTo>
                      <a:pt x="32" y="24"/>
                    </a:lnTo>
                    <a:lnTo>
                      <a:pt x="31" y="25"/>
                    </a:lnTo>
                    <a:lnTo>
                      <a:pt x="31" y="25"/>
                    </a:lnTo>
                    <a:lnTo>
                      <a:pt x="31" y="25"/>
                    </a:lnTo>
                    <a:lnTo>
                      <a:pt x="31" y="25"/>
                    </a:lnTo>
                    <a:lnTo>
                      <a:pt x="31" y="25"/>
                    </a:lnTo>
                    <a:lnTo>
                      <a:pt x="31" y="27"/>
                    </a:lnTo>
                    <a:lnTo>
                      <a:pt x="31" y="27"/>
                    </a:lnTo>
                    <a:lnTo>
                      <a:pt x="31" y="27"/>
                    </a:lnTo>
                    <a:lnTo>
                      <a:pt x="31" y="27"/>
                    </a:lnTo>
                    <a:lnTo>
                      <a:pt x="31" y="28"/>
                    </a:lnTo>
                    <a:lnTo>
                      <a:pt x="31" y="28"/>
                    </a:lnTo>
                    <a:lnTo>
                      <a:pt x="31" y="28"/>
                    </a:lnTo>
                    <a:lnTo>
                      <a:pt x="31" y="28"/>
                    </a:lnTo>
                    <a:lnTo>
                      <a:pt x="31" y="28"/>
                    </a:lnTo>
                    <a:lnTo>
                      <a:pt x="31" y="29"/>
                    </a:lnTo>
                    <a:lnTo>
                      <a:pt x="31" y="29"/>
                    </a:lnTo>
                    <a:lnTo>
                      <a:pt x="31" y="29"/>
                    </a:lnTo>
                    <a:lnTo>
                      <a:pt x="31" y="29"/>
                    </a:lnTo>
                    <a:lnTo>
                      <a:pt x="31" y="29"/>
                    </a:lnTo>
                    <a:lnTo>
                      <a:pt x="30" y="30"/>
                    </a:lnTo>
                    <a:lnTo>
                      <a:pt x="30" y="30"/>
                    </a:lnTo>
                    <a:lnTo>
                      <a:pt x="30" y="30"/>
                    </a:lnTo>
                    <a:lnTo>
                      <a:pt x="30" y="30"/>
                    </a:lnTo>
                    <a:lnTo>
                      <a:pt x="30" y="30"/>
                    </a:lnTo>
                    <a:lnTo>
                      <a:pt x="30" y="30"/>
                    </a:lnTo>
                    <a:lnTo>
                      <a:pt x="30" y="32"/>
                    </a:lnTo>
                    <a:lnTo>
                      <a:pt x="30" y="32"/>
                    </a:lnTo>
                    <a:lnTo>
                      <a:pt x="30" y="32"/>
                    </a:lnTo>
                    <a:lnTo>
                      <a:pt x="30" y="32"/>
                    </a:lnTo>
                    <a:lnTo>
                      <a:pt x="28" y="32"/>
                    </a:lnTo>
                    <a:lnTo>
                      <a:pt x="28" y="32"/>
                    </a:lnTo>
                    <a:lnTo>
                      <a:pt x="28" y="33"/>
                    </a:lnTo>
                    <a:lnTo>
                      <a:pt x="28" y="33"/>
                    </a:lnTo>
                    <a:lnTo>
                      <a:pt x="28" y="33"/>
                    </a:lnTo>
                    <a:lnTo>
                      <a:pt x="28" y="33"/>
                    </a:lnTo>
                    <a:lnTo>
                      <a:pt x="28" y="33"/>
                    </a:lnTo>
                    <a:lnTo>
                      <a:pt x="28" y="33"/>
                    </a:lnTo>
                    <a:lnTo>
                      <a:pt x="27" y="33"/>
                    </a:lnTo>
                    <a:lnTo>
                      <a:pt x="27" y="34"/>
                    </a:lnTo>
                    <a:lnTo>
                      <a:pt x="27" y="34"/>
                    </a:lnTo>
                    <a:lnTo>
                      <a:pt x="27" y="34"/>
                    </a:lnTo>
                    <a:lnTo>
                      <a:pt x="27" y="34"/>
                    </a:lnTo>
                    <a:lnTo>
                      <a:pt x="27" y="34"/>
                    </a:lnTo>
                    <a:lnTo>
                      <a:pt x="26" y="34"/>
                    </a:lnTo>
                    <a:lnTo>
                      <a:pt x="26" y="34"/>
                    </a:lnTo>
                    <a:lnTo>
                      <a:pt x="26" y="34"/>
                    </a:lnTo>
                    <a:lnTo>
                      <a:pt x="26" y="34"/>
                    </a:lnTo>
                    <a:lnTo>
                      <a:pt x="26" y="35"/>
                    </a:lnTo>
                    <a:lnTo>
                      <a:pt x="26" y="35"/>
                    </a:lnTo>
                    <a:lnTo>
                      <a:pt x="25" y="35"/>
                    </a:lnTo>
                    <a:lnTo>
                      <a:pt x="25" y="35"/>
                    </a:lnTo>
                    <a:lnTo>
                      <a:pt x="25" y="35"/>
                    </a:lnTo>
                    <a:lnTo>
                      <a:pt x="25" y="35"/>
                    </a:lnTo>
                    <a:lnTo>
                      <a:pt x="25" y="35"/>
                    </a:lnTo>
                    <a:lnTo>
                      <a:pt x="23" y="35"/>
                    </a:lnTo>
                    <a:lnTo>
                      <a:pt x="23" y="35"/>
                    </a:lnTo>
                    <a:lnTo>
                      <a:pt x="23" y="35"/>
                    </a:lnTo>
                    <a:lnTo>
                      <a:pt x="23" y="35"/>
                    </a:lnTo>
                    <a:lnTo>
                      <a:pt x="23" y="35"/>
                    </a:lnTo>
                    <a:lnTo>
                      <a:pt x="23" y="35"/>
                    </a:lnTo>
                    <a:lnTo>
                      <a:pt x="22" y="35"/>
                    </a:lnTo>
                    <a:lnTo>
                      <a:pt x="22" y="35"/>
                    </a:lnTo>
                    <a:lnTo>
                      <a:pt x="22" y="35"/>
                    </a:lnTo>
                    <a:lnTo>
                      <a:pt x="22" y="35"/>
                    </a:lnTo>
                    <a:lnTo>
                      <a:pt x="21" y="35"/>
                    </a:lnTo>
                    <a:lnTo>
                      <a:pt x="21" y="35"/>
                    </a:lnTo>
                    <a:lnTo>
                      <a:pt x="21" y="35"/>
                    </a:lnTo>
                    <a:lnTo>
                      <a:pt x="21" y="35"/>
                    </a:lnTo>
                    <a:lnTo>
                      <a:pt x="21" y="35"/>
                    </a:lnTo>
                    <a:lnTo>
                      <a:pt x="20" y="35"/>
                    </a:lnTo>
                    <a:lnTo>
                      <a:pt x="20" y="35"/>
                    </a:lnTo>
                    <a:lnTo>
                      <a:pt x="20" y="35"/>
                    </a:lnTo>
                    <a:lnTo>
                      <a:pt x="20" y="35"/>
                    </a:lnTo>
                    <a:lnTo>
                      <a:pt x="20" y="35"/>
                    </a:lnTo>
                    <a:lnTo>
                      <a:pt x="18" y="35"/>
                    </a:lnTo>
                    <a:lnTo>
                      <a:pt x="18" y="35"/>
                    </a:lnTo>
                    <a:lnTo>
                      <a:pt x="18" y="35"/>
                    </a:lnTo>
                    <a:lnTo>
                      <a:pt x="18" y="35"/>
                    </a:lnTo>
                    <a:lnTo>
                      <a:pt x="17" y="35"/>
                    </a:lnTo>
                    <a:lnTo>
                      <a:pt x="17" y="35"/>
                    </a:lnTo>
                    <a:lnTo>
                      <a:pt x="17" y="35"/>
                    </a:lnTo>
                    <a:lnTo>
                      <a:pt x="17" y="35"/>
                    </a:lnTo>
                    <a:lnTo>
                      <a:pt x="17" y="35"/>
                    </a:lnTo>
                    <a:lnTo>
                      <a:pt x="16" y="35"/>
                    </a:lnTo>
                    <a:lnTo>
                      <a:pt x="16" y="35"/>
                    </a:lnTo>
                    <a:lnTo>
                      <a:pt x="16" y="35"/>
                    </a:lnTo>
                    <a:lnTo>
                      <a:pt x="16" y="35"/>
                    </a:lnTo>
                    <a:lnTo>
                      <a:pt x="15" y="35"/>
                    </a:lnTo>
                    <a:lnTo>
                      <a:pt x="15" y="35"/>
                    </a:lnTo>
                    <a:lnTo>
                      <a:pt x="15" y="35"/>
                    </a:lnTo>
                    <a:lnTo>
                      <a:pt x="15" y="34"/>
                    </a:lnTo>
                    <a:lnTo>
                      <a:pt x="15" y="34"/>
                    </a:lnTo>
                    <a:lnTo>
                      <a:pt x="13" y="34"/>
                    </a:lnTo>
                    <a:lnTo>
                      <a:pt x="13" y="34"/>
                    </a:lnTo>
                    <a:lnTo>
                      <a:pt x="13" y="34"/>
                    </a:lnTo>
                    <a:lnTo>
                      <a:pt x="13" y="34"/>
                    </a:lnTo>
                    <a:lnTo>
                      <a:pt x="12" y="34"/>
                    </a:lnTo>
                    <a:lnTo>
                      <a:pt x="12" y="34"/>
                    </a:lnTo>
                    <a:lnTo>
                      <a:pt x="12" y="34"/>
                    </a:lnTo>
                    <a:lnTo>
                      <a:pt x="12" y="33"/>
                    </a:lnTo>
                    <a:lnTo>
                      <a:pt x="12" y="33"/>
                    </a:lnTo>
                    <a:lnTo>
                      <a:pt x="11" y="33"/>
                    </a:lnTo>
                    <a:lnTo>
                      <a:pt x="11" y="33"/>
                    </a:lnTo>
                    <a:lnTo>
                      <a:pt x="11" y="33"/>
                    </a:lnTo>
                    <a:lnTo>
                      <a:pt x="11" y="33"/>
                    </a:lnTo>
                    <a:lnTo>
                      <a:pt x="10" y="33"/>
                    </a:lnTo>
                    <a:lnTo>
                      <a:pt x="10" y="32"/>
                    </a:lnTo>
                    <a:lnTo>
                      <a:pt x="10" y="32"/>
                    </a:lnTo>
                    <a:lnTo>
                      <a:pt x="10" y="32"/>
                    </a:lnTo>
                    <a:lnTo>
                      <a:pt x="10" y="32"/>
                    </a:lnTo>
                    <a:lnTo>
                      <a:pt x="8" y="32"/>
                    </a:lnTo>
                    <a:lnTo>
                      <a:pt x="8" y="32"/>
                    </a:lnTo>
                    <a:lnTo>
                      <a:pt x="8" y="30"/>
                    </a:lnTo>
                    <a:lnTo>
                      <a:pt x="8" y="30"/>
                    </a:lnTo>
                    <a:lnTo>
                      <a:pt x="8" y="30"/>
                    </a:lnTo>
                    <a:lnTo>
                      <a:pt x="7" y="30"/>
                    </a:lnTo>
                    <a:lnTo>
                      <a:pt x="7" y="30"/>
                    </a:lnTo>
                    <a:lnTo>
                      <a:pt x="7" y="30"/>
                    </a:lnTo>
                    <a:lnTo>
                      <a:pt x="7" y="29"/>
                    </a:lnTo>
                    <a:lnTo>
                      <a:pt x="7" y="29"/>
                    </a:lnTo>
                    <a:lnTo>
                      <a:pt x="6" y="29"/>
                    </a:lnTo>
                    <a:lnTo>
                      <a:pt x="6" y="29"/>
                    </a:lnTo>
                    <a:lnTo>
                      <a:pt x="6" y="29"/>
                    </a:lnTo>
                    <a:lnTo>
                      <a:pt x="6" y="28"/>
                    </a:lnTo>
                    <a:lnTo>
                      <a:pt x="6" y="28"/>
                    </a:lnTo>
                    <a:lnTo>
                      <a:pt x="6" y="28"/>
                    </a:lnTo>
                    <a:lnTo>
                      <a:pt x="5" y="28"/>
                    </a:lnTo>
                    <a:lnTo>
                      <a:pt x="5" y="28"/>
                    </a:lnTo>
                    <a:lnTo>
                      <a:pt x="5" y="27"/>
                    </a:lnTo>
                    <a:lnTo>
                      <a:pt x="5" y="27"/>
                    </a:lnTo>
                    <a:lnTo>
                      <a:pt x="5" y="27"/>
                    </a:lnTo>
                    <a:lnTo>
                      <a:pt x="5" y="27"/>
                    </a:lnTo>
                    <a:lnTo>
                      <a:pt x="3" y="25"/>
                    </a:lnTo>
                    <a:lnTo>
                      <a:pt x="3" y="25"/>
                    </a:lnTo>
                    <a:lnTo>
                      <a:pt x="3" y="25"/>
                    </a:lnTo>
                    <a:lnTo>
                      <a:pt x="3" y="25"/>
                    </a:lnTo>
                    <a:lnTo>
                      <a:pt x="3" y="25"/>
                    </a:lnTo>
                    <a:lnTo>
                      <a:pt x="3" y="24"/>
                    </a:lnTo>
                    <a:lnTo>
                      <a:pt x="3" y="24"/>
                    </a:lnTo>
                    <a:lnTo>
                      <a:pt x="2" y="24"/>
                    </a:lnTo>
                    <a:lnTo>
                      <a:pt x="2" y="24"/>
                    </a:lnTo>
                    <a:lnTo>
                      <a:pt x="2" y="23"/>
                    </a:lnTo>
                    <a:lnTo>
                      <a:pt x="2" y="23"/>
                    </a:lnTo>
                    <a:lnTo>
                      <a:pt x="2" y="23"/>
                    </a:lnTo>
                    <a:lnTo>
                      <a:pt x="2" y="23"/>
                    </a:lnTo>
                    <a:lnTo>
                      <a:pt x="2" y="22"/>
                    </a:lnTo>
                    <a:lnTo>
                      <a:pt x="2" y="22"/>
                    </a:lnTo>
                    <a:lnTo>
                      <a:pt x="1" y="22"/>
                    </a:lnTo>
                    <a:lnTo>
                      <a:pt x="1" y="22"/>
                    </a:lnTo>
                    <a:lnTo>
                      <a:pt x="1" y="22"/>
                    </a:lnTo>
                    <a:lnTo>
                      <a:pt x="1" y="20"/>
                    </a:lnTo>
                    <a:lnTo>
                      <a:pt x="1" y="20"/>
                    </a:lnTo>
                    <a:lnTo>
                      <a:pt x="1" y="20"/>
                    </a:lnTo>
                    <a:lnTo>
                      <a:pt x="1" y="20"/>
                    </a:lnTo>
                    <a:lnTo>
                      <a:pt x="1" y="19"/>
                    </a:lnTo>
                    <a:lnTo>
                      <a:pt x="1" y="19"/>
                    </a:lnTo>
                    <a:lnTo>
                      <a:pt x="1"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2"/>
                    </a:lnTo>
                    <a:lnTo>
                      <a:pt x="0" y="10"/>
                    </a:lnTo>
                    <a:lnTo>
                      <a:pt x="0" y="10"/>
                    </a:lnTo>
                    <a:lnTo>
                      <a:pt x="0" y="10"/>
                    </a:lnTo>
                    <a:lnTo>
                      <a:pt x="0" y="10"/>
                    </a:lnTo>
                    <a:lnTo>
                      <a:pt x="0" y="9"/>
                    </a:lnTo>
                    <a:lnTo>
                      <a:pt x="0" y="9"/>
                    </a:lnTo>
                    <a:lnTo>
                      <a:pt x="0" y="9"/>
                    </a:lnTo>
                    <a:lnTo>
                      <a:pt x="0" y="9"/>
                    </a:lnTo>
                    <a:lnTo>
                      <a:pt x="0" y="9"/>
                    </a:lnTo>
                    <a:lnTo>
                      <a:pt x="0" y="8"/>
                    </a:lnTo>
                    <a:lnTo>
                      <a:pt x="0" y="8"/>
                    </a:lnTo>
                    <a:lnTo>
                      <a:pt x="0" y="8"/>
                    </a:lnTo>
                    <a:lnTo>
                      <a:pt x="1" y="8"/>
                    </a:lnTo>
                    <a:lnTo>
                      <a:pt x="1" y="8"/>
                    </a:lnTo>
                    <a:lnTo>
                      <a:pt x="1" y="7"/>
                    </a:lnTo>
                    <a:lnTo>
                      <a:pt x="1" y="7"/>
                    </a:lnTo>
                    <a:lnTo>
                      <a:pt x="1" y="7"/>
                    </a:lnTo>
                    <a:lnTo>
                      <a:pt x="1" y="7"/>
                    </a:lnTo>
                    <a:lnTo>
                      <a:pt x="1" y="7"/>
                    </a:lnTo>
                    <a:lnTo>
                      <a:pt x="1" y="5"/>
                    </a:lnTo>
                    <a:lnTo>
                      <a:pt x="1" y="5"/>
                    </a:lnTo>
                    <a:lnTo>
                      <a:pt x="1" y="5"/>
                    </a:lnTo>
                    <a:lnTo>
                      <a:pt x="1" y="5"/>
                    </a:lnTo>
                    <a:lnTo>
                      <a:pt x="2" y="5"/>
                    </a:lnTo>
                    <a:lnTo>
                      <a:pt x="2" y="5"/>
                    </a:lnTo>
                    <a:lnTo>
                      <a:pt x="2" y="4"/>
                    </a:lnTo>
                    <a:lnTo>
                      <a:pt x="2" y="4"/>
                    </a:lnTo>
                    <a:lnTo>
                      <a:pt x="2" y="4"/>
                    </a:lnTo>
                    <a:lnTo>
                      <a:pt x="2" y="4"/>
                    </a:lnTo>
                    <a:lnTo>
                      <a:pt x="2" y="4"/>
                    </a:lnTo>
                    <a:lnTo>
                      <a:pt x="2" y="4"/>
                    </a:lnTo>
                    <a:lnTo>
                      <a:pt x="3" y="4"/>
                    </a:lnTo>
                    <a:lnTo>
                      <a:pt x="3" y="3"/>
                    </a:lnTo>
                    <a:lnTo>
                      <a:pt x="3" y="3"/>
                    </a:lnTo>
                    <a:lnTo>
                      <a:pt x="3" y="3"/>
                    </a:lnTo>
                    <a:lnTo>
                      <a:pt x="3" y="3"/>
                    </a:lnTo>
                    <a:lnTo>
                      <a:pt x="3" y="3"/>
                    </a:lnTo>
                    <a:lnTo>
                      <a:pt x="3" y="3"/>
                    </a:lnTo>
                    <a:lnTo>
                      <a:pt x="5" y="3"/>
                    </a:lnTo>
                    <a:lnTo>
                      <a:pt x="5" y="3"/>
                    </a:lnTo>
                    <a:lnTo>
                      <a:pt x="5" y="2"/>
                    </a:lnTo>
                    <a:lnTo>
                      <a:pt x="5" y="2"/>
                    </a:lnTo>
                    <a:lnTo>
                      <a:pt x="5" y="2"/>
                    </a:lnTo>
                    <a:lnTo>
                      <a:pt x="5" y="2"/>
                    </a:lnTo>
                    <a:lnTo>
                      <a:pt x="6" y="2"/>
                    </a:lnTo>
                    <a:lnTo>
                      <a:pt x="6" y="2"/>
                    </a:lnTo>
                    <a:lnTo>
                      <a:pt x="6" y="2"/>
                    </a:lnTo>
                    <a:lnTo>
                      <a:pt x="6" y="2"/>
                    </a:lnTo>
                    <a:lnTo>
                      <a:pt x="6" y="2"/>
                    </a:lnTo>
                    <a:lnTo>
                      <a:pt x="7" y="2"/>
                    </a:lnTo>
                    <a:lnTo>
                      <a:pt x="7" y="2"/>
                    </a:lnTo>
                    <a:lnTo>
                      <a:pt x="7" y="2"/>
                    </a:lnTo>
                    <a:lnTo>
                      <a:pt x="7" y="0"/>
                    </a:lnTo>
                    <a:lnTo>
                      <a:pt x="7" y="0"/>
                    </a:lnTo>
                    <a:lnTo>
                      <a:pt x="8" y="0"/>
                    </a:lnTo>
                    <a:lnTo>
                      <a:pt x="8" y="0"/>
                    </a:lnTo>
                    <a:lnTo>
                      <a:pt x="8" y="0"/>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2"/>
                    </a:lnTo>
                    <a:lnTo>
                      <a:pt x="15" y="2"/>
                    </a:lnTo>
                    <a:lnTo>
                      <a:pt x="15" y="2"/>
                    </a:lnTo>
                    <a:lnTo>
                      <a:pt x="16" y="2"/>
                    </a:lnTo>
                    <a:lnTo>
                      <a:pt x="16" y="2"/>
                    </a:lnTo>
                    <a:lnTo>
                      <a:pt x="16" y="2"/>
                    </a:lnTo>
                    <a:lnTo>
                      <a:pt x="16" y="2"/>
                    </a:lnTo>
                    <a:lnTo>
                      <a:pt x="16" y="2"/>
                    </a:lnTo>
                    <a:lnTo>
                      <a:pt x="17" y="2"/>
                    </a:lnTo>
                    <a:lnTo>
                      <a:pt x="17" y="2"/>
                    </a:lnTo>
                    <a:lnTo>
                      <a:pt x="17" y="2"/>
                    </a:lnTo>
                    <a:lnTo>
                      <a:pt x="17" y="2"/>
                    </a:lnTo>
                    <a:lnTo>
                      <a:pt x="18" y="3"/>
                    </a:lnTo>
                    <a:lnTo>
                      <a:pt x="18" y="3"/>
                    </a:lnTo>
                    <a:lnTo>
                      <a:pt x="18" y="3"/>
                    </a:lnTo>
                    <a:lnTo>
                      <a:pt x="18" y="3"/>
                    </a:lnTo>
                    <a:lnTo>
                      <a:pt x="18" y="3"/>
                    </a:lnTo>
                    <a:lnTo>
                      <a:pt x="20" y="3"/>
                    </a:lnTo>
                    <a:lnTo>
                      <a:pt x="20" y="3"/>
                    </a:lnTo>
                    <a:lnTo>
                      <a:pt x="20" y="3"/>
                    </a:lnTo>
                    <a:lnTo>
                      <a:pt x="20" y="4"/>
                    </a:lnTo>
                    <a:lnTo>
                      <a:pt x="21" y="4"/>
                    </a:lnTo>
                    <a:lnTo>
                      <a:pt x="21" y="4"/>
                    </a:lnTo>
                    <a:lnTo>
                      <a:pt x="21" y="4"/>
                    </a:lnTo>
                    <a:lnTo>
                      <a:pt x="21" y="4"/>
                    </a:lnTo>
                    <a:lnTo>
                      <a:pt x="21" y="4"/>
                    </a:lnTo>
                    <a:lnTo>
                      <a:pt x="22" y="4"/>
                    </a:lnTo>
                    <a:lnTo>
                      <a:pt x="22" y="5"/>
                    </a:lnTo>
                    <a:lnTo>
                      <a:pt x="22" y="5"/>
                    </a:lnTo>
                    <a:lnTo>
                      <a:pt x="22" y="5"/>
                    </a:lnTo>
                    <a:lnTo>
                      <a:pt x="22" y="5"/>
                    </a:lnTo>
                    <a:lnTo>
                      <a:pt x="23" y="5"/>
                    </a:lnTo>
                    <a:lnTo>
                      <a:pt x="23" y="5"/>
                    </a:lnTo>
                    <a:lnTo>
                      <a:pt x="23" y="7"/>
                    </a:lnTo>
                    <a:lnTo>
                      <a:pt x="23" y="7"/>
                    </a:lnTo>
                    <a:lnTo>
                      <a:pt x="23" y="7"/>
                    </a:lnTo>
                    <a:lnTo>
                      <a:pt x="25" y="7"/>
                    </a:lnTo>
                    <a:lnTo>
                      <a:pt x="25" y="7"/>
                    </a:lnTo>
                    <a:lnTo>
                      <a:pt x="25" y="8"/>
                    </a:lnTo>
                    <a:lnTo>
                      <a:pt x="25" y="8"/>
                    </a:lnTo>
                    <a:lnTo>
                      <a:pt x="25" y="8"/>
                    </a:lnTo>
                    <a:lnTo>
                      <a:pt x="25" y="8"/>
                    </a:lnTo>
                    <a:lnTo>
                      <a:pt x="26" y="8"/>
                    </a:lnTo>
                    <a:lnTo>
                      <a:pt x="26" y="9"/>
                    </a:lnTo>
                    <a:lnTo>
                      <a:pt x="26" y="9"/>
                    </a:lnTo>
                    <a:lnTo>
                      <a:pt x="26" y="9"/>
                    </a:lnTo>
                    <a:lnTo>
                      <a:pt x="26" y="9"/>
                    </a:lnTo>
                    <a:lnTo>
                      <a:pt x="26" y="9"/>
                    </a:lnTo>
                    <a:lnTo>
                      <a:pt x="27" y="10"/>
                    </a:lnTo>
                    <a:lnTo>
                      <a:pt x="27" y="10"/>
                    </a:lnTo>
                    <a:lnTo>
                      <a:pt x="27" y="10"/>
                    </a:lnTo>
                    <a:lnTo>
                      <a:pt x="27" y="10"/>
                    </a:lnTo>
                    <a:lnTo>
                      <a:pt x="27" y="12"/>
                    </a:lnTo>
                    <a:lnTo>
                      <a:pt x="27" y="12"/>
                    </a:lnTo>
                    <a:lnTo>
                      <a:pt x="28" y="12"/>
                    </a:lnTo>
                    <a:lnTo>
                      <a:pt x="28" y="12"/>
                    </a:lnTo>
                    <a:lnTo>
                      <a:pt x="28" y="12"/>
                    </a:lnTo>
                    <a:lnTo>
                      <a:pt x="28" y="13"/>
                    </a:lnTo>
                    <a:lnTo>
                      <a:pt x="28" y="13"/>
                    </a:lnTo>
                    <a:lnTo>
                      <a:pt x="28" y="13"/>
                    </a:lnTo>
                    <a:lnTo>
                      <a:pt x="28" y="13"/>
                    </a:lnTo>
                    <a:lnTo>
                      <a:pt x="28" y="14"/>
                    </a:lnTo>
                    <a:lnTo>
                      <a:pt x="30" y="14"/>
                    </a:lnTo>
                    <a:lnTo>
                      <a:pt x="30" y="14"/>
                    </a:lnTo>
                    <a:lnTo>
                      <a:pt x="30" y="14"/>
                    </a:lnTo>
                    <a:lnTo>
                      <a:pt x="30" y="15"/>
                    </a:lnTo>
                    <a:lnTo>
                      <a:pt x="30" y="15"/>
                    </a:lnTo>
                    <a:lnTo>
                      <a:pt x="30" y="15"/>
                    </a:lnTo>
                    <a:lnTo>
                      <a:pt x="30" y="15"/>
                    </a:lnTo>
                    <a:lnTo>
                      <a:pt x="30" y="17"/>
                    </a:lnTo>
                    <a:lnTo>
                      <a:pt x="30" y="17"/>
                    </a:lnTo>
                    <a:lnTo>
                      <a:pt x="31" y="17"/>
                    </a:lnTo>
                    <a:lnTo>
                      <a:pt x="31" y="17"/>
                    </a:lnTo>
                    <a:lnTo>
                      <a:pt x="31" y="18"/>
                    </a:lnTo>
                    <a:lnTo>
                      <a:pt x="31" y="18"/>
                    </a:lnTo>
                    <a:lnTo>
                      <a:pt x="31" y="18"/>
                    </a:lnTo>
                    <a:lnTo>
                      <a:pt x="31" y="18"/>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98" name="Freeform 229"/>
              <p:cNvSpPr>
                <a:spLocks/>
              </p:cNvSpPr>
              <p:nvPr/>
            </p:nvSpPr>
            <p:spPr bwMode="auto">
              <a:xfrm>
                <a:off x="3760" y="2271"/>
                <a:ext cx="215" cy="180"/>
              </a:xfrm>
              <a:custGeom>
                <a:avLst/>
                <a:gdLst>
                  <a:gd name="T0" fmla="*/ 160 w 215"/>
                  <a:gd name="T1" fmla="*/ 91 h 180"/>
                  <a:gd name="T2" fmla="*/ 176 w 215"/>
                  <a:gd name="T3" fmla="*/ 98 h 180"/>
                  <a:gd name="T4" fmla="*/ 194 w 215"/>
                  <a:gd name="T5" fmla="*/ 120 h 180"/>
                  <a:gd name="T6" fmla="*/ 203 w 215"/>
                  <a:gd name="T7" fmla="*/ 143 h 180"/>
                  <a:gd name="T8" fmla="*/ 210 w 215"/>
                  <a:gd name="T9" fmla="*/ 143 h 180"/>
                  <a:gd name="T10" fmla="*/ 215 w 215"/>
                  <a:gd name="T11" fmla="*/ 158 h 180"/>
                  <a:gd name="T12" fmla="*/ 210 w 215"/>
                  <a:gd name="T13" fmla="*/ 158 h 180"/>
                  <a:gd name="T14" fmla="*/ 209 w 215"/>
                  <a:gd name="T15" fmla="*/ 158 h 180"/>
                  <a:gd name="T16" fmla="*/ 206 w 215"/>
                  <a:gd name="T17" fmla="*/ 158 h 180"/>
                  <a:gd name="T18" fmla="*/ 186 w 215"/>
                  <a:gd name="T19" fmla="*/ 159 h 180"/>
                  <a:gd name="T20" fmla="*/ 180 w 215"/>
                  <a:gd name="T21" fmla="*/ 165 h 180"/>
                  <a:gd name="T22" fmla="*/ 171 w 215"/>
                  <a:gd name="T23" fmla="*/ 175 h 180"/>
                  <a:gd name="T24" fmla="*/ 145 w 215"/>
                  <a:gd name="T25" fmla="*/ 180 h 180"/>
                  <a:gd name="T26" fmla="*/ 121 w 215"/>
                  <a:gd name="T27" fmla="*/ 178 h 180"/>
                  <a:gd name="T28" fmla="*/ 97 w 215"/>
                  <a:gd name="T29" fmla="*/ 156 h 180"/>
                  <a:gd name="T30" fmla="*/ 72 w 215"/>
                  <a:gd name="T31" fmla="*/ 164 h 180"/>
                  <a:gd name="T32" fmla="*/ 60 w 215"/>
                  <a:gd name="T33" fmla="*/ 150 h 180"/>
                  <a:gd name="T34" fmla="*/ 56 w 215"/>
                  <a:gd name="T35" fmla="*/ 138 h 180"/>
                  <a:gd name="T36" fmla="*/ 41 w 215"/>
                  <a:gd name="T37" fmla="*/ 128 h 180"/>
                  <a:gd name="T38" fmla="*/ 40 w 215"/>
                  <a:gd name="T39" fmla="*/ 116 h 180"/>
                  <a:gd name="T40" fmla="*/ 17 w 215"/>
                  <a:gd name="T41" fmla="*/ 98 h 180"/>
                  <a:gd name="T42" fmla="*/ 19 w 215"/>
                  <a:gd name="T43" fmla="*/ 91 h 180"/>
                  <a:gd name="T44" fmla="*/ 0 w 215"/>
                  <a:gd name="T45" fmla="*/ 78 h 180"/>
                  <a:gd name="T46" fmla="*/ 15 w 215"/>
                  <a:gd name="T47" fmla="*/ 40 h 180"/>
                  <a:gd name="T48" fmla="*/ 29 w 215"/>
                  <a:gd name="T49" fmla="*/ 38 h 180"/>
                  <a:gd name="T50" fmla="*/ 39 w 215"/>
                  <a:gd name="T51" fmla="*/ 55 h 180"/>
                  <a:gd name="T52" fmla="*/ 66 w 215"/>
                  <a:gd name="T53" fmla="*/ 55 h 180"/>
                  <a:gd name="T54" fmla="*/ 67 w 215"/>
                  <a:gd name="T55" fmla="*/ 58 h 180"/>
                  <a:gd name="T56" fmla="*/ 67 w 215"/>
                  <a:gd name="T57" fmla="*/ 58 h 180"/>
                  <a:gd name="T58" fmla="*/ 69 w 215"/>
                  <a:gd name="T59" fmla="*/ 60 h 180"/>
                  <a:gd name="T60" fmla="*/ 82 w 215"/>
                  <a:gd name="T61" fmla="*/ 60 h 180"/>
                  <a:gd name="T62" fmla="*/ 82 w 215"/>
                  <a:gd name="T63" fmla="*/ 60 h 180"/>
                  <a:gd name="T64" fmla="*/ 82 w 215"/>
                  <a:gd name="T65" fmla="*/ 60 h 180"/>
                  <a:gd name="T66" fmla="*/ 86 w 215"/>
                  <a:gd name="T67" fmla="*/ 53 h 180"/>
                  <a:gd name="T68" fmla="*/ 87 w 215"/>
                  <a:gd name="T69" fmla="*/ 53 h 180"/>
                  <a:gd name="T70" fmla="*/ 96 w 215"/>
                  <a:gd name="T71" fmla="*/ 51 h 180"/>
                  <a:gd name="T72" fmla="*/ 96 w 215"/>
                  <a:gd name="T73" fmla="*/ 45 h 180"/>
                  <a:gd name="T74" fmla="*/ 104 w 215"/>
                  <a:gd name="T75" fmla="*/ 41 h 180"/>
                  <a:gd name="T76" fmla="*/ 120 w 215"/>
                  <a:gd name="T77" fmla="*/ 53 h 180"/>
                  <a:gd name="T78" fmla="*/ 127 w 215"/>
                  <a:gd name="T79" fmla="*/ 51 h 180"/>
                  <a:gd name="T80" fmla="*/ 149 w 215"/>
                  <a:gd name="T81" fmla="*/ 25 h 180"/>
                  <a:gd name="T82" fmla="*/ 148 w 215"/>
                  <a:gd name="T83" fmla="*/ 11 h 180"/>
                  <a:gd name="T84" fmla="*/ 141 w 215"/>
                  <a:gd name="T85" fmla="*/ 6 h 180"/>
                  <a:gd name="T86" fmla="*/ 154 w 215"/>
                  <a:gd name="T87" fmla="*/ 6 h 180"/>
                  <a:gd name="T88" fmla="*/ 154 w 215"/>
                  <a:gd name="T89" fmla="*/ 0 h 180"/>
                  <a:gd name="T90" fmla="*/ 163 w 215"/>
                  <a:gd name="T91" fmla="*/ 1 h 180"/>
                  <a:gd name="T92" fmla="*/ 161 w 215"/>
                  <a:gd name="T93" fmla="*/ 15 h 180"/>
                  <a:gd name="T94" fmla="*/ 163 w 215"/>
                  <a:gd name="T95" fmla="*/ 31 h 180"/>
                  <a:gd name="T96" fmla="*/ 176 w 215"/>
                  <a:gd name="T97" fmla="*/ 44 h 180"/>
                  <a:gd name="T98" fmla="*/ 175 w 215"/>
                  <a:gd name="T99" fmla="*/ 56 h 180"/>
                  <a:gd name="T100" fmla="*/ 183 w 215"/>
                  <a:gd name="T101" fmla="*/ 55 h 180"/>
                  <a:gd name="T102" fmla="*/ 179 w 215"/>
                  <a:gd name="T103" fmla="*/ 79 h 180"/>
                  <a:gd name="T104" fmla="*/ 164 w 215"/>
                  <a:gd name="T105" fmla="*/ 79 h 180"/>
                  <a:gd name="T106" fmla="*/ 160 w 215"/>
                  <a:gd name="T107"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5" h="180">
                    <a:moveTo>
                      <a:pt x="160" y="91"/>
                    </a:moveTo>
                    <a:lnTo>
                      <a:pt x="176" y="98"/>
                    </a:lnTo>
                    <a:lnTo>
                      <a:pt x="194" y="120"/>
                    </a:lnTo>
                    <a:lnTo>
                      <a:pt x="203" y="143"/>
                    </a:lnTo>
                    <a:lnTo>
                      <a:pt x="210" y="143"/>
                    </a:lnTo>
                    <a:lnTo>
                      <a:pt x="215" y="158"/>
                    </a:lnTo>
                    <a:lnTo>
                      <a:pt x="210" y="158"/>
                    </a:lnTo>
                    <a:lnTo>
                      <a:pt x="209" y="158"/>
                    </a:lnTo>
                    <a:lnTo>
                      <a:pt x="206" y="158"/>
                    </a:lnTo>
                    <a:lnTo>
                      <a:pt x="186" y="159"/>
                    </a:lnTo>
                    <a:lnTo>
                      <a:pt x="180" y="165"/>
                    </a:lnTo>
                    <a:lnTo>
                      <a:pt x="171" y="175"/>
                    </a:lnTo>
                    <a:lnTo>
                      <a:pt x="145" y="180"/>
                    </a:lnTo>
                    <a:lnTo>
                      <a:pt x="121" y="178"/>
                    </a:lnTo>
                    <a:lnTo>
                      <a:pt x="97" y="156"/>
                    </a:lnTo>
                    <a:lnTo>
                      <a:pt x="72" y="164"/>
                    </a:lnTo>
                    <a:lnTo>
                      <a:pt x="60" y="150"/>
                    </a:lnTo>
                    <a:lnTo>
                      <a:pt x="56" y="138"/>
                    </a:lnTo>
                    <a:lnTo>
                      <a:pt x="41" y="128"/>
                    </a:lnTo>
                    <a:lnTo>
                      <a:pt x="40" y="116"/>
                    </a:lnTo>
                    <a:lnTo>
                      <a:pt x="17" y="98"/>
                    </a:lnTo>
                    <a:lnTo>
                      <a:pt x="19" y="91"/>
                    </a:lnTo>
                    <a:lnTo>
                      <a:pt x="0" y="78"/>
                    </a:lnTo>
                    <a:lnTo>
                      <a:pt x="15" y="40"/>
                    </a:lnTo>
                    <a:lnTo>
                      <a:pt x="29" y="38"/>
                    </a:lnTo>
                    <a:lnTo>
                      <a:pt x="39" y="55"/>
                    </a:lnTo>
                    <a:lnTo>
                      <a:pt x="66" y="55"/>
                    </a:lnTo>
                    <a:lnTo>
                      <a:pt x="67" y="58"/>
                    </a:lnTo>
                    <a:lnTo>
                      <a:pt x="67" y="58"/>
                    </a:lnTo>
                    <a:lnTo>
                      <a:pt x="69" y="60"/>
                    </a:lnTo>
                    <a:lnTo>
                      <a:pt x="82" y="60"/>
                    </a:lnTo>
                    <a:lnTo>
                      <a:pt x="82" y="60"/>
                    </a:lnTo>
                    <a:lnTo>
                      <a:pt x="82" y="60"/>
                    </a:lnTo>
                    <a:lnTo>
                      <a:pt x="86" y="53"/>
                    </a:lnTo>
                    <a:lnTo>
                      <a:pt x="87" y="53"/>
                    </a:lnTo>
                    <a:lnTo>
                      <a:pt x="96" y="51"/>
                    </a:lnTo>
                    <a:lnTo>
                      <a:pt x="96" y="45"/>
                    </a:lnTo>
                    <a:lnTo>
                      <a:pt x="104" y="41"/>
                    </a:lnTo>
                    <a:lnTo>
                      <a:pt x="120" y="53"/>
                    </a:lnTo>
                    <a:lnTo>
                      <a:pt x="127" y="51"/>
                    </a:lnTo>
                    <a:lnTo>
                      <a:pt x="149" y="25"/>
                    </a:lnTo>
                    <a:lnTo>
                      <a:pt x="148" y="11"/>
                    </a:lnTo>
                    <a:lnTo>
                      <a:pt x="141" y="6"/>
                    </a:lnTo>
                    <a:lnTo>
                      <a:pt x="154" y="6"/>
                    </a:lnTo>
                    <a:lnTo>
                      <a:pt x="154" y="0"/>
                    </a:lnTo>
                    <a:lnTo>
                      <a:pt x="163" y="1"/>
                    </a:lnTo>
                    <a:lnTo>
                      <a:pt x="161" y="15"/>
                    </a:lnTo>
                    <a:lnTo>
                      <a:pt x="163" y="31"/>
                    </a:lnTo>
                    <a:lnTo>
                      <a:pt x="176" y="44"/>
                    </a:lnTo>
                    <a:lnTo>
                      <a:pt x="175" y="56"/>
                    </a:lnTo>
                    <a:lnTo>
                      <a:pt x="183" y="55"/>
                    </a:lnTo>
                    <a:lnTo>
                      <a:pt x="179" y="79"/>
                    </a:lnTo>
                    <a:lnTo>
                      <a:pt x="164" y="79"/>
                    </a:lnTo>
                    <a:lnTo>
                      <a:pt x="160" y="91"/>
                    </a:lnTo>
                    <a:close/>
                  </a:path>
                </a:pathLst>
              </a:custGeom>
              <a:solidFill>
                <a:srgbClr val="F0F0F0"/>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599" name="Freeform 230"/>
              <p:cNvSpPr>
                <a:spLocks/>
              </p:cNvSpPr>
              <p:nvPr/>
            </p:nvSpPr>
            <p:spPr bwMode="auto">
              <a:xfrm>
                <a:off x="3011" y="1952"/>
                <a:ext cx="152" cy="133"/>
              </a:xfrm>
              <a:custGeom>
                <a:avLst/>
                <a:gdLst>
                  <a:gd name="T0" fmla="*/ 72 w 152"/>
                  <a:gd name="T1" fmla="*/ 0 h 133"/>
                  <a:gd name="T2" fmla="*/ 152 w 152"/>
                  <a:gd name="T3" fmla="*/ 0 h 133"/>
                  <a:gd name="T4" fmla="*/ 152 w 152"/>
                  <a:gd name="T5" fmla="*/ 8 h 133"/>
                  <a:gd name="T6" fmla="*/ 152 w 152"/>
                  <a:gd name="T7" fmla="*/ 10 h 133"/>
                  <a:gd name="T8" fmla="*/ 152 w 152"/>
                  <a:gd name="T9" fmla="*/ 34 h 133"/>
                  <a:gd name="T10" fmla="*/ 92 w 152"/>
                  <a:gd name="T11" fmla="*/ 34 h 133"/>
                  <a:gd name="T12" fmla="*/ 91 w 152"/>
                  <a:gd name="T13" fmla="*/ 86 h 133"/>
                  <a:gd name="T14" fmla="*/ 71 w 152"/>
                  <a:gd name="T15" fmla="*/ 94 h 133"/>
                  <a:gd name="T16" fmla="*/ 72 w 152"/>
                  <a:gd name="T17" fmla="*/ 130 h 133"/>
                  <a:gd name="T18" fmla="*/ 0 w 152"/>
                  <a:gd name="T19" fmla="*/ 133 h 133"/>
                  <a:gd name="T20" fmla="*/ 22 w 152"/>
                  <a:gd name="T21" fmla="*/ 79 h 133"/>
                  <a:gd name="T22" fmla="*/ 48 w 152"/>
                  <a:gd name="T23" fmla="*/ 30 h 133"/>
                  <a:gd name="T24" fmla="*/ 72 w 152"/>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33">
                    <a:moveTo>
                      <a:pt x="72" y="0"/>
                    </a:moveTo>
                    <a:lnTo>
                      <a:pt x="152" y="0"/>
                    </a:lnTo>
                    <a:lnTo>
                      <a:pt x="152" y="8"/>
                    </a:lnTo>
                    <a:lnTo>
                      <a:pt x="152" y="10"/>
                    </a:lnTo>
                    <a:lnTo>
                      <a:pt x="152" y="34"/>
                    </a:lnTo>
                    <a:lnTo>
                      <a:pt x="92" y="34"/>
                    </a:lnTo>
                    <a:lnTo>
                      <a:pt x="91" y="86"/>
                    </a:lnTo>
                    <a:lnTo>
                      <a:pt x="71" y="94"/>
                    </a:lnTo>
                    <a:lnTo>
                      <a:pt x="72" y="130"/>
                    </a:lnTo>
                    <a:lnTo>
                      <a:pt x="0" y="133"/>
                    </a:lnTo>
                    <a:lnTo>
                      <a:pt x="22" y="79"/>
                    </a:lnTo>
                    <a:lnTo>
                      <a:pt x="48" y="30"/>
                    </a:lnTo>
                    <a:lnTo>
                      <a:pt x="72" y="0"/>
                    </a:lnTo>
                    <a:close/>
                  </a:path>
                </a:pathLst>
              </a:custGeom>
              <a:solidFill>
                <a:srgbClr val="D1D1D1"/>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600" name="Freeform 231"/>
              <p:cNvSpPr>
                <a:spLocks/>
              </p:cNvSpPr>
              <p:nvPr/>
            </p:nvSpPr>
            <p:spPr bwMode="auto">
              <a:xfrm>
                <a:off x="3918" y="1835"/>
                <a:ext cx="21" cy="78"/>
              </a:xfrm>
              <a:custGeom>
                <a:avLst/>
                <a:gdLst>
                  <a:gd name="T0" fmla="*/ 10 w 21"/>
                  <a:gd name="T1" fmla="*/ 5 h 78"/>
                  <a:gd name="T2" fmla="*/ 17 w 21"/>
                  <a:gd name="T3" fmla="*/ 5 h 78"/>
                  <a:gd name="T4" fmla="*/ 20 w 21"/>
                  <a:gd name="T5" fmla="*/ 0 h 78"/>
                  <a:gd name="T6" fmla="*/ 20 w 21"/>
                  <a:gd name="T7" fmla="*/ 10 h 78"/>
                  <a:gd name="T8" fmla="*/ 21 w 21"/>
                  <a:gd name="T9" fmla="*/ 13 h 78"/>
                  <a:gd name="T10" fmla="*/ 20 w 21"/>
                  <a:gd name="T11" fmla="*/ 18 h 78"/>
                  <a:gd name="T12" fmla="*/ 12 w 21"/>
                  <a:gd name="T13" fmla="*/ 16 h 78"/>
                  <a:gd name="T14" fmla="*/ 11 w 21"/>
                  <a:gd name="T15" fmla="*/ 21 h 78"/>
                  <a:gd name="T16" fmla="*/ 11 w 21"/>
                  <a:gd name="T17" fmla="*/ 26 h 78"/>
                  <a:gd name="T18" fmla="*/ 11 w 21"/>
                  <a:gd name="T19" fmla="*/ 30 h 78"/>
                  <a:gd name="T20" fmla="*/ 13 w 21"/>
                  <a:gd name="T21" fmla="*/ 31 h 78"/>
                  <a:gd name="T22" fmla="*/ 15 w 21"/>
                  <a:gd name="T23" fmla="*/ 32 h 78"/>
                  <a:gd name="T24" fmla="*/ 11 w 21"/>
                  <a:gd name="T25" fmla="*/ 36 h 78"/>
                  <a:gd name="T26" fmla="*/ 10 w 21"/>
                  <a:gd name="T27" fmla="*/ 40 h 78"/>
                  <a:gd name="T28" fmla="*/ 11 w 21"/>
                  <a:gd name="T29" fmla="*/ 41 h 78"/>
                  <a:gd name="T30" fmla="*/ 16 w 21"/>
                  <a:gd name="T31" fmla="*/ 40 h 78"/>
                  <a:gd name="T32" fmla="*/ 21 w 21"/>
                  <a:gd name="T33" fmla="*/ 37 h 78"/>
                  <a:gd name="T34" fmla="*/ 21 w 21"/>
                  <a:gd name="T35" fmla="*/ 40 h 78"/>
                  <a:gd name="T36" fmla="*/ 21 w 21"/>
                  <a:gd name="T37" fmla="*/ 43 h 78"/>
                  <a:gd name="T38" fmla="*/ 17 w 21"/>
                  <a:gd name="T39" fmla="*/ 57 h 78"/>
                  <a:gd name="T40" fmla="*/ 17 w 21"/>
                  <a:gd name="T41" fmla="*/ 65 h 78"/>
                  <a:gd name="T42" fmla="*/ 15 w 21"/>
                  <a:gd name="T43" fmla="*/ 78 h 78"/>
                  <a:gd name="T44" fmla="*/ 15 w 21"/>
                  <a:gd name="T45" fmla="*/ 78 h 78"/>
                  <a:gd name="T46" fmla="*/ 7 w 21"/>
                  <a:gd name="T47" fmla="*/ 61 h 78"/>
                  <a:gd name="T48" fmla="*/ 0 w 21"/>
                  <a:gd name="T49" fmla="*/ 43 h 78"/>
                  <a:gd name="T50" fmla="*/ 5 w 21"/>
                  <a:gd name="T51" fmla="*/ 36 h 78"/>
                  <a:gd name="T52" fmla="*/ 2 w 21"/>
                  <a:gd name="T53" fmla="*/ 35 h 78"/>
                  <a:gd name="T54" fmla="*/ 7 w 21"/>
                  <a:gd name="T55" fmla="*/ 12 h 78"/>
                  <a:gd name="T56" fmla="*/ 10 w 21"/>
                  <a:gd name="T57" fmla="*/ 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 h="78">
                    <a:moveTo>
                      <a:pt x="10" y="5"/>
                    </a:moveTo>
                    <a:lnTo>
                      <a:pt x="17" y="5"/>
                    </a:lnTo>
                    <a:lnTo>
                      <a:pt x="20" y="0"/>
                    </a:lnTo>
                    <a:lnTo>
                      <a:pt x="20" y="10"/>
                    </a:lnTo>
                    <a:lnTo>
                      <a:pt x="21" y="13"/>
                    </a:lnTo>
                    <a:lnTo>
                      <a:pt x="20" y="18"/>
                    </a:lnTo>
                    <a:lnTo>
                      <a:pt x="12" y="16"/>
                    </a:lnTo>
                    <a:lnTo>
                      <a:pt x="11" y="21"/>
                    </a:lnTo>
                    <a:lnTo>
                      <a:pt x="11" y="26"/>
                    </a:lnTo>
                    <a:lnTo>
                      <a:pt x="11" y="30"/>
                    </a:lnTo>
                    <a:lnTo>
                      <a:pt x="13" y="31"/>
                    </a:lnTo>
                    <a:lnTo>
                      <a:pt x="15" y="32"/>
                    </a:lnTo>
                    <a:lnTo>
                      <a:pt x="11" y="36"/>
                    </a:lnTo>
                    <a:lnTo>
                      <a:pt x="10" y="40"/>
                    </a:lnTo>
                    <a:lnTo>
                      <a:pt x="11" y="41"/>
                    </a:lnTo>
                    <a:lnTo>
                      <a:pt x="16" y="40"/>
                    </a:lnTo>
                    <a:lnTo>
                      <a:pt x="21" y="37"/>
                    </a:lnTo>
                    <a:lnTo>
                      <a:pt x="21" y="40"/>
                    </a:lnTo>
                    <a:lnTo>
                      <a:pt x="21" y="43"/>
                    </a:lnTo>
                    <a:lnTo>
                      <a:pt x="17" y="57"/>
                    </a:lnTo>
                    <a:lnTo>
                      <a:pt x="17" y="65"/>
                    </a:lnTo>
                    <a:lnTo>
                      <a:pt x="15" y="78"/>
                    </a:lnTo>
                    <a:lnTo>
                      <a:pt x="15" y="78"/>
                    </a:lnTo>
                    <a:lnTo>
                      <a:pt x="7" y="61"/>
                    </a:lnTo>
                    <a:lnTo>
                      <a:pt x="0" y="43"/>
                    </a:lnTo>
                    <a:lnTo>
                      <a:pt x="5" y="36"/>
                    </a:lnTo>
                    <a:lnTo>
                      <a:pt x="2" y="35"/>
                    </a:lnTo>
                    <a:lnTo>
                      <a:pt x="7" y="12"/>
                    </a:lnTo>
                    <a:lnTo>
                      <a:pt x="10" y="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01" name="Freeform 232"/>
              <p:cNvSpPr>
                <a:spLocks/>
              </p:cNvSpPr>
              <p:nvPr/>
            </p:nvSpPr>
            <p:spPr bwMode="auto">
              <a:xfrm>
                <a:off x="3918" y="1835"/>
                <a:ext cx="21" cy="78"/>
              </a:xfrm>
              <a:custGeom>
                <a:avLst/>
                <a:gdLst>
                  <a:gd name="T0" fmla="*/ 13 w 21"/>
                  <a:gd name="T1" fmla="*/ 5 h 78"/>
                  <a:gd name="T2" fmla="*/ 17 w 21"/>
                  <a:gd name="T3" fmla="*/ 5 h 78"/>
                  <a:gd name="T4" fmla="*/ 20 w 21"/>
                  <a:gd name="T5" fmla="*/ 0 h 78"/>
                  <a:gd name="T6" fmla="*/ 20 w 21"/>
                  <a:gd name="T7" fmla="*/ 10 h 78"/>
                  <a:gd name="T8" fmla="*/ 21 w 21"/>
                  <a:gd name="T9" fmla="*/ 13 h 78"/>
                  <a:gd name="T10" fmla="*/ 20 w 21"/>
                  <a:gd name="T11" fmla="*/ 18 h 78"/>
                  <a:gd name="T12" fmla="*/ 12 w 21"/>
                  <a:gd name="T13" fmla="*/ 16 h 78"/>
                  <a:gd name="T14" fmla="*/ 11 w 21"/>
                  <a:gd name="T15" fmla="*/ 21 h 78"/>
                  <a:gd name="T16" fmla="*/ 11 w 21"/>
                  <a:gd name="T17" fmla="*/ 26 h 78"/>
                  <a:gd name="T18" fmla="*/ 11 w 21"/>
                  <a:gd name="T19" fmla="*/ 30 h 78"/>
                  <a:gd name="T20" fmla="*/ 13 w 21"/>
                  <a:gd name="T21" fmla="*/ 31 h 78"/>
                  <a:gd name="T22" fmla="*/ 15 w 21"/>
                  <a:gd name="T23" fmla="*/ 32 h 78"/>
                  <a:gd name="T24" fmla="*/ 11 w 21"/>
                  <a:gd name="T25" fmla="*/ 36 h 78"/>
                  <a:gd name="T26" fmla="*/ 10 w 21"/>
                  <a:gd name="T27" fmla="*/ 40 h 78"/>
                  <a:gd name="T28" fmla="*/ 11 w 21"/>
                  <a:gd name="T29" fmla="*/ 41 h 78"/>
                  <a:gd name="T30" fmla="*/ 16 w 21"/>
                  <a:gd name="T31" fmla="*/ 40 h 78"/>
                  <a:gd name="T32" fmla="*/ 21 w 21"/>
                  <a:gd name="T33" fmla="*/ 37 h 78"/>
                  <a:gd name="T34" fmla="*/ 21 w 21"/>
                  <a:gd name="T35" fmla="*/ 40 h 78"/>
                  <a:gd name="T36" fmla="*/ 21 w 21"/>
                  <a:gd name="T37" fmla="*/ 43 h 78"/>
                  <a:gd name="T38" fmla="*/ 17 w 21"/>
                  <a:gd name="T39" fmla="*/ 57 h 78"/>
                  <a:gd name="T40" fmla="*/ 17 w 21"/>
                  <a:gd name="T41" fmla="*/ 65 h 78"/>
                  <a:gd name="T42" fmla="*/ 15 w 21"/>
                  <a:gd name="T43" fmla="*/ 78 h 78"/>
                  <a:gd name="T44" fmla="*/ 15 w 21"/>
                  <a:gd name="T45" fmla="*/ 78 h 78"/>
                  <a:gd name="T46" fmla="*/ 7 w 21"/>
                  <a:gd name="T47" fmla="*/ 61 h 78"/>
                  <a:gd name="T48" fmla="*/ 0 w 21"/>
                  <a:gd name="T49" fmla="*/ 43 h 78"/>
                  <a:gd name="T50" fmla="*/ 5 w 21"/>
                  <a:gd name="T51" fmla="*/ 36 h 78"/>
                  <a:gd name="T52" fmla="*/ 2 w 21"/>
                  <a:gd name="T53" fmla="*/ 35 h 78"/>
                  <a:gd name="T54" fmla="*/ 7 w 21"/>
                  <a:gd name="T55" fmla="*/ 12 h 78"/>
                  <a:gd name="T56" fmla="*/ 10 w 21"/>
                  <a:gd name="T57" fmla="*/ 5 h 78"/>
                  <a:gd name="T58" fmla="*/ 13 w 21"/>
                  <a:gd name="T59" fmla="*/ 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78">
                    <a:moveTo>
                      <a:pt x="13" y="5"/>
                    </a:moveTo>
                    <a:lnTo>
                      <a:pt x="17" y="5"/>
                    </a:lnTo>
                    <a:lnTo>
                      <a:pt x="20" y="0"/>
                    </a:lnTo>
                    <a:lnTo>
                      <a:pt x="20" y="10"/>
                    </a:lnTo>
                    <a:lnTo>
                      <a:pt x="21" y="13"/>
                    </a:lnTo>
                    <a:lnTo>
                      <a:pt x="20" y="18"/>
                    </a:lnTo>
                    <a:lnTo>
                      <a:pt x="12" y="16"/>
                    </a:lnTo>
                    <a:lnTo>
                      <a:pt x="11" y="21"/>
                    </a:lnTo>
                    <a:lnTo>
                      <a:pt x="11" y="26"/>
                    </a:lnTo>
                    <a:lnTo>
                      <a:pt x="11" y="30"/>
                    </a:lnTo>
                    <a:lnTo>
                      <a:pt x="13" y="31"/>
                    </a:lnTo>
                    <a:lnTo>
                      <a:pt x="15" y="32"/>
                    </a:lnTo>
                    <a:lnTo>
                      <a:pt x="11" y="36"/>
                    </a:lnTo>
                    <a:lnTo>
                      <a:pt x="10" y="40"/>
                    </a:lnTo>
                    <a:lnTo>
                      <a:pt x="11" y="41"/>
                    </a:lnTo>
                    <a:lnTo>
                      <a:pt x="16" y="40"/>
                    </a:lnTo>
                    <a:lnTo>
                      <a:pt x="21" y="37"/>
                    </a:lnTo>
                    <a:lnTo>
                      <a:pt x="21" y="40"/>
                    </a:lnTo>
                    <a:lnTo>
                      <a:pt x="21" y="43"/>
                    </a:lnTo>
                    <a:lnTo>
                      <a:pt x="17" y="57"/>
                    </a:lnTo>
                    <a:lnTo>
                      <a:pt x="17" y="65"/>
                    </a:lnTo>
                    <a:lnTo>
                      <a:pt x="15" y="78"/>
                    </a:lnTo>
                    <a:lnTo>
                      <a:pt x="15" y="78"/>
                    </a:lnTo>
                    <a:lnTo>
                      <a:pt x="7" y="61"/>
                    </a:lnTo>
                    <a:lnTo>
                      <a:pt x="0" y="43"/>
                    </a:lnTo>
                    <a:lnTo>
                      <a:pt x="5" y="36"/>
                    </a:lnTo>
                    <a:lnTo>
                      <a:pt x="2" y="35"/>
                    </a:lnTo>
                    <a:lnTo>
                      <a:pt x="7" y="12"/>
                    </a:lnTo>
                    <a:lnTo>
                      <a:pt x="10" y="5"/>
                    </a:lnTo>
                    <a:lnTo>
                      <a:pt x="13" y="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02" name="Freeform 233"/>
              <p:cNvSpPr>
                <a:spLocks/>
              </p:cNvSpPr>
              <p:nvPr/>
            </p:nvSpPr>
            <p:spPr bwMode="auto">
              <a:xfrm>
                <a:off x="3930" y="1860"/>
                <a:ext cx="386" cy="327"/>
              </a:xfrm>
              <a:custGeom>
                <a:avLst/>
                <a:gdLst>
                  <a:gd name="T0" fmla="*/ 46 w 386"/>
                  <a:gd name="T1" fmla="*/ 43 h 327"/>
                  <a:gd name="T2" fmla="*/ 55 w 386"/>
                  <a:gd name="T3" fmla="*/ 33 h 327"/>
                  <a:gd name="T4" fmla="*/ 35 w 386"/>
                  <a:gd name="T5" fmla="*/ 12 h 327"/>
                  <a:gd name="T6" fmla="*/ 72 w 386"/>
                  <a:gd name="T7" fmla="*/ 0 h 327"/>
                  <a:gd name="T8" fmla="*/ 94 w 386"/>
                  <a:gd name="T9" fmla="*/ 2 h 327"/>
                  <a:gd name="T10" fmla="*/ 177 w 386"/>
                  <a:gd name="T11" fmla="*/ 60 h 327"/>
                  <a:gd name="T12" fmla="*/ 208 w 386"/>
                  <a:gd name="T13" fmla="*/ 62 h 327"/>
                  <a:gd name="T14" fmla="*/ 223 w 386"/>
                  <a:gd name="T15" fmla="*/ 65 h 327"/>
                  <a:gd name="T16" fmla="*/ 243 w 386"/>
                  <a:gd name="T17" fmla="*/ 73 h 327"/>
                  <a:gd name="T18" fmla="*/ 257 w 386"/>
                  <a:gd name="T19" fmla="*/ 93 h 327"/>
                  <a:gd name="T20" fmla="*/ 279 w 386"/>
                  <a:gd name="T21" fmla="*/ 111 h 327"/>
                  <a:gd name="T22" fmla="*/ 278 w 386"/>
                  <a:gd name="T23" fmla="*/ 130 h 327"/>
                  <a:gd name="T24" fmla="*/ 292 w 386"/>
                  <a:gd name="T25" fmla="*/ 145 h 327"/>
                  <a:gd name="T26" fmla="*/ 294 w 386"/>
                  <a:gd name="T27" fmla="*/ 151 h 327"/>
                  <a:gd name="T28" fmla="*/ 305 w 386"/>
                  <a:gd name="T29" fmla="*/ 155 h 327"/>
                  <a:gd name="T30" fmla="*/ 307 w 386"/>
                  <a:gd name="T31" fmla="*/ 160 h 327"/>
                  <a:gd name="T32" fmla="*/ 308 w 386"/>
                  <a:gd name="T33" fmla="*/ 165 h 327"/>
                  <a:gd name="T34" fmla="*/ 327 w 386"/>
                  <a:gd name="T35" fmla="*/ 190 h 327"/>
                  <a:gd name="T36" fmla="*/ 375 w 386"/>
                  <a:gd name="T37" fmla="*/ 196 h 327"/>
                  <a:gd name="T38" fmla="*/ 386 w 386"/>
                  <a:gd name="T39" fmla="*/ 206 h 327"/>
                  <a:gd name="T40" fmla="*/ 378 w 386"/>
                  <a:gd name="T41" fmla="*/ 251 h 327"/>
                  <a:gd name="T42" fmla="*/ 325 w 386"/>
                  <a:gd name="T43" fmla="*/ 271 h 327"/>
                  <a:gd name="T44" fmla="*/ 257 w 386"/>
                  <a:gd name="T45" fmla="*/ 285 h 327"/>
                  <a:gd name="T46" fmla="*/ 241 w 386"/>
                  <a:gd name="T47" fmla="*/ 311 h 327"/>
                  <a:gd name="T48" fmla="*/ 204 w 386"/>
                  <a:gd name="T49" fmla="*/ 310 h 327"/>
                  <a:gd name="T50" fmla="*/ 170 w 386"/>
                  <a:gd name="T51" fmla="*/ 302 h 327"/>
                  <a:gd name="T52" fmla="*/ 164 w 386"/>
                  <a:gd name="T53" fmla="*/ 327 h 327"/>
                  <a:gd name="T54" fmla="*/ 109 w 386"/>
                  <a:gd name="T55" fmla="*/ 247 h 327"/>
                  <a:gd name="T56" fmla="*/ 89 w 386"/>
                  <a:gd name="T57" fmla="*/ 227 h 327"/>
                  <a:gd name="T58" fmla="*/ 89 w 386"/>
                  <a:gd name="T59" fmla="*/ 201 h 327"/>
                  <a:gd name="T60" fmla="*/ 75 w 386"/>
                  <a:gd name="T61" fmla="*/ 172 h 327"/>
                  <a:gd name="T62" fmla="*/ 58 w 386"/>
                  <a:gd name="T63" fmla="*/ 161 h 327"/>
                  <a:gd name="T64" fmla="*/ 8 w 386"/>
                  <a:gd name="T65" fmla="*/ 81 h 327"/>
                  <a:gd name="T66" fmla="*/ 0 w 386"/>
                  <a:gd name="T67" fmla="*/ 83 h 327"/>
                  <a:gd name="T68" fmla="*/ 3 w 386"/>
                  <a:gd name="T69" fmla="*/ 53 h 327"/>
                  <a:gd name="T70" fmla="*/ 24 w 386"/>
                  <a:gd name="T71" fmla="*/ 60 h 327"/>
                  <a:gd name="T72" fmla="*/ 33 w 386"/>
                  <a:gd name="T73" fmla="*/ 48 h 327"/>
                  <a:gd name="T74" fmla="*/ 46 w 386"/>
                  <a:gd name="T75" fmla="*/ 4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6" h="327">
                    <a:moveTo>
                      <a:pt x="46" y="43"/>
                    </a:moveTo>
                    <a:lnTo>
                      <a:pt x="55" y="33"/>
                    </a:lnTo>
                    <a:lnTo>
                      <a:pt x="35" y="12"/>
                    </a:lnTo>
                    <a:lnTo>
                      <a:pt x="72" y="0"/>
                    </a:lnTo>
                    <a:lnTo>
                      <a:pt x="94" y="2"/>
                    </a:lnTo>
                    <a:lnTo>
                      <a:pt x="177" y="60"/>
                    </a:lnTo>
                    <a:lnTo>
                      <a:pt x="208" y="62"/>
                    </a:lnTo>
                    <a:lnTo>
                      <a:pt x="223" y="65"/>
                    </a:lnTo>
                    <a:lnTo>
                      <a:pt x="243" y="73"/>
                    </a:lnTo>
                    <a:lnTo>
                      <a:pt x="257" y="93"/>
                    </a:lnTo>
                    <a:lnTo>
                      <a:pt x="279" y="111"/>
                    </a:lnTo>
                    <a:lnTo>
                      <a:pt x="278" y="130"/>
                    </a:lnTo>
                    <a:lnTo>
                      <a:pt x="292" y="145"/>
                    </a:lnTo>
                    <a:lnTo>
                      <a:pt x="294" y="151"/>
                    </a:lnTo>
                    <a:lnTo>
                      <a:pt x="305" y="155"/>
                    </a:lnTo>
                    <a:lnTo>
                      <a:pt x="307" y="160"/>
                    </a:lnTo>
                    <a:lnTo>
                      <a:pt x="308" y="165"/>
                    </a:lnTo>
                    <a:lnTo>
                      <a:pt x="327" y="190"/>
                    </a:lnTo>
                    <a:lnTo>
                      <a:pt x="375" y="196"/>
                    </a:lnTo>
                    <a:lnTo>
                      <a:pt x="386" y="206"/>
                    </a:lnTo>
                    <a:lnTo>
                      <a:pt x="378" y="251"/>
                    </a:lnTo>
                    <a:lnTo>
                      <a:pt x="325" y="271"/>
                    </a:lnTo>
                    <a:lnTo>
                      <a:pt x="257" y="285"/>
                    </a:lnTo>
                    <a:lnTo>
                      <a:pt x="241" y="311"/>
                    </a:lnTo>
                    <a:lnTo>
                      <a:pt x="204" y="310"/>
                    </a:lnTo>
                    <a:lnTo>
                      <a:pt x="170" y="302"/>
                    </a:lnTo>
                    <a:lnTo>
                      <a:pt x="164" y="327"/>
                    </a:lnTo>
                    <a:lnTo>
                      <a:pt x="109" y="247"/>
                    </a:lnTo>
                    <a:lnTo>
                      <a:pt x="89" y="227"/>
                    </a:lnTo>
                    <a:lnTo>
                      <a:pt x="89" y="201"/>
                    </a:lnTo>
                    <a:lnTo>
                      <a:pt x="75" y="172"/>
                    </a:lnTo>
                    <a:lnTo>
                      <a:pt x="58" y="161"/>
                    </a:lnTo>
                    <a:lnTo>
                      <a:pt x="8" y="81"/>
                    </a:lnTo>
                    <a:lnTo>
                      <a:pt x="0" y="83"/>
                    </a:lnTo>
                    <a:lnTo>
                      <a:pt x="3" y="53"/>
                    </a:lnTo>
                    <a:lnTo>
                      <a:pt x="24" y="60"/>
                    </a:lnTo>
                    <a:lnTo>
                      <a:pt x="33" y="48"/>
                    </a:lnTo>
                    <a:lnTo>
                      <a:pt x="46" y="4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03" name="Freeform 234"/>
              <p:cNvSpPr>
                <a:spLocks/>
              </p:cNvSpPr>
              <p:nvPr/>
            </p:nvSpPr>
            <p:spPr bwMode="auto">
              <a:xfrm>
                <a:off x="3930" y="1860"/>
                <a:ext cx="386" cy="327"/>
              </a:xfrm>
              <a:custGeom>
                <a:avLst/>
                <a:gdLst>
                  <a:gd name="T0" fmla="*/ 46 w 386"/>
                  <a:gd name="T1" fmla="*/ 43 h 327"/>
                  <a:gd name="T2" fmla="*/ 55 w 386"/>
                  <a:gd name="T3" fmla="*/ 33 h 327"/>
                  <a:gd name="T4" fmla="*/ 35 w 386"/>
                  <a:gd name="T5" fmla="*/ 12 h 327"/>
                  <a:gd name="T6" fmla="*/ 72 w 386"/>
                  <a:gd name="T7" fmla="*/ 0 h 327"/>
                  <a:gd name="T8" fmla="*/ 94 w 386"/>
                  <a:gd name="T9" fmla="*/ 2 h 327"/>
                  <a:gd name="T10" fmla="*/ 177 w 386"/>
                  <a:gd name="T11" fmla="*/ 60 h 327"/>
                  <a:gd name="T12" fmla="*/ 208 w 386"/>
                  <a:gd name="T13" fmla="*/ 62 h 327"/>
                  <a:gd name="T14" fmla="*/ 223 w 386"/>
                  <a:gd name="T15" fmla="*/ 65 h 327"/>
                  <a:gd name="T16" fmla="*/ 243 w 386"/>
                  <a:gd name="T17" fmla="*/ 73 h 327"/>
                  <a:gd name="T18" fmla="*/ 257 w 386"/>
                  <a:gd name="T19" fmla="*/ 93 h 327"/>
                  <a:gd name="T20" fmla="*/ 279 w 386"/>
                  <a:gd name="T21" fmla="*/ 111 h 327"/>
                  <a:gd name="T22" fmla="*/ 278 w 386"/>
                  <a:gd name="T23" fmla="*/ 130 h 327"/>
                  <a:gd name="T24" fmla="*/ 292 w 386"/>
                  <a:gd name="T25" fmla="*/ 145 h 327"/>
                  <a:gd name="T26" fmla="*/ 294 w 386"/>
                  <a:gd name="T27" fmla="*/ 151 h 327"/>
                  <a:gd name="T28" fmla="*/ 305 w 386"/>
                  <a:gd name="T29" fmla="*/ 155 h 327"/>
                  <a:gd name="T30" fmla="*/ 307 w 386"/>
                  <a:gd name="T31" fmla="*/ 160 h 327"/>
                  <a:gd name="T32" fmla="*/ 308 w 386"/>
                  <a:gd name="T33" fmla="*/ 165 h 327"/>
                  <a:gd name="T34" fmla="*/ 327 w 386"/>
                  <a:gd name="T35" fmla="*/ 190 h 327"/>
                  <a:gd name="T36" fmla="*/ 375 w 386"/>
                  <a:gd name="T37" fmla="*/ 196 h 327"/>
                  <a:gd name="T38" fmla="*/ 386 w 386"/>
                  <a:gd name="T39" fmla="*/ 206 h 327"/>
                  <a:gd name="T40" fmla="*/ 378 w 386"/>
                  <a:gd name="T41" fmla="*/ 251 h 327"/>
                  <a:gd name="T42" fmla="*/ 325 w 386"/>
                  <a:gd name="T43" fmla="*/ 271 h 327"/>
                  <a:gd name="T44" fmla="*/ 257 w 386"/>
                  <a:gd name="T45" fmla="*/ 285 h 327"/>
                  <a:gd name="T46" fmla="*/ 241 w 386"/>
                  <a:gd name="T47" fmla="*/ 311 h 327"/>
                  <a:gd name="T48" fmla="*/ 204 w 386"/>
                  <a:gd name="T49" fmla="*/ 310 h 327"/>
                  <a:gd name="T50" fmla="*/ 170 w 386"/>
                  <a:gd name="T51" fmla="*/ 302 h 327"/>
                  <a:gd name="T52" fmla="*/ 164 w 386"/>
                  <a:gd name="T53" fmla="*/ 327 h 327"/>
                  <a:gd name="T54" fmla="*/ 109 w 386"/>
                  <a:gd name="T55" fmla="*/ 247 h 327"/>
                  <a:gd name="T56" fmla="*/ 89 w 386"/>
                  <a:gd name="T57" fmla="*/ 227 h 327"/>
                  <a:gd name="T58" fmla="*/ 89 w 386"/>
                  <a:gd name="T59" fmla="*/ 201 h 327"/>
                  <a:gd name="T60" fmla="*/ 75 w 386"/>
                  <a:gd name="T61" fmla="*/ 172 h 327"/>
                  <a:gd name="T62" fmla="*/ 58 w 386"/>
                  <a:gd name="T63" fmla="*/ 161 h 327"/>
                  <a:gd name="T64" fmla="*/ 8 w 386"/>
                  <a:gd name="T65" fmla="*/ 81 h 327"/>
                  <a:gd name="T66" fmla="*/ 0 w 386"/>
                  <a:gd name="T67" fmla="*/ 83 h 327"/>
                  <a:gd name="T68" fmla="*/ 3 w 386"/>
                  <a:gd name="T69" fmla="*/ 53 h 327"/>
                  <a:gd name="T70" fmla="*/ 24 w 386"/>
                  <a:gd name="T71" fmla="*/ 60 h 327"/>
                  <a:gd name="T72" fmla="*/ 33 w 386"/>
                  <a:gd name="T73" fmla="*/ 48 h 327"/>
                  <a:gd name="T74" fmla="*/ 46 w 386"/>
                  <a:gd name="T75" fmla="*/ 4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6" h="327">
                    <a:moveTo>
                      <a:pt x="46" y="43"/>
                    </a:moveTo>
                    <a:lnTo>
                      <a:pt x="55" y="33"/>
                    </a:lnTo>
                    <a:lnTo>
                      <a:pt x="35" y="12"/>
                    </a:lnTo>
                    <a:lnTo>
                      <a:pt x="72" y="0"/>
                    </a:lnTo>
                    <a:lnTo>
                      <a:pt x="94" y="2"/>
                    </a:lnTo>
                    <a:lnTo>
                      <a:pt x="177" y="60"/>
                    </a:lnTo>
                    <a:lnTo>
                      <a:pt x="208" y="62"/>
                    </a:lnTo>
                    <a:lnTo>
                      <a:pt x="223" y="65"/>
                    </a:lnTo>
                    <a:lnTo>
                      <a:pt x="243" y="73"/>
                    </a:lnTo>
                    <a:lnTo>
                      <a:pt x="257" y="93"/>
                    </a:lnTo>
                    <a:lnTo>
                      <a:pt x="279" y="111"/>
                    </a:lnTo>
                    <a:lnTo>
                      <a:pt x="278" y="130"/>
                    </a:lnTo>
                    <a:lnTo>
                      <a:pt x="292" y="145"/>
                    </a:lnTo>
                    <a:lnTo>
                      <a:pt x="294" y="151"/>
                    </a:lnTo>
                    <a:lnTo>
                      <a:pt x="305" y="155"/>
                    </a:lnTo>
                    <a:lnTo>
                      <a:pt x="307" y="160"/>
                    </a:lnTo>
                    <a:lnTo>
                      <a:pt x="308" y="165"/>
                    </a:lnTo>
                    <a:lnTo>
                      <a:pt x="327" y="190"/>
                    </a:lnTo>
                    <a:lnTo>
                      <a:pt x="375" y="196"/>
                    </a:lnTo>
                    <a:lnTo>
                      <a:pt x="386" y="206"/>
                    </a:lnTo>
                    <a:lnTo>
                      <a:pt x="378" y="251"/>
                    </a:lnTo>
                    <a:lnTo>
                      <a:pt x="325" y="271"/>
                    </a:lnTo>
                    <a:lnTo>
                      <a:pt x="257" y="285"/>
                    </a:lnTo>
                    <a:lnTo>
                      <a:pt x="241" y="311"/>
                    </a:lnTo>
                    <a:lnTo>
                      <a:pt x="204" y="310"/>
                    </a:lnTo>
                    <a:lnTo>
                      <a:pt x="170" y="302"/>
                    </a:lnTo>
                    <a:lnTo>
                      <a:pt x="164" y="327"/>
                    </a:lnTo>
                    <a:lnTo>
                      <a:pt x="109" y="247"/>
                    </a:lnTo>
                    <a:lnTo>
                      <a:pt x="89" y="227"/>
                    </a:lnTo>
                    <a:lnTo>
                      <a:pt x="89" y="201"/>
                    </a:lnTo>
                    <a:lnTo>
                      <a:pt x="75" y="172"/>
                    </a:lnTo>
                    <a:lnTo>
                      <a:pt x="58" y="161"/>
                    </a:lnTo>
                    <a:lnTo>
                      <a:pt x="8" y="81"/>
                    </a:lnTo>
                    <a:lnTo>
                      <a:pt x="0" y="83"/>
                    </a:lnTo>
                    <a:lnTo>
                      <a:pt x="3" y="53"/>
                    </a:lnTo>
                    <a:lnTo>
                      <a:pt x="24" y="60"/>
                    </a:lnTo>
                    <a:lnTo>
                      <a:pt x="33" y="48"/>
                    </a:lnTo>
                    <a:lnTo>
                      <a:pt x="46" y="4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04" name="Freeform 235"/>
              <p:cNvSpPr>
                <a:spLocks/>
              </p:cNvSpPr>
              <p:nvPr/>
            </p:nvSpPr>
            <p:spPr bwMode="auto">
              <a:xfrm>
                <a:off x="3933" y="1833"/>
                <a:ext cx="69" cy="87"/>
              </a:xfrm>
              <a:custGeom>
                <a:avLst/>
                <a:gdLst>
                  <a:gd name="T0" fmla="*/ 27 w 69"/>
                  <a:gd name="T1" fmla="*/ 23 h 87"/>
                  <a:gd name="T2" fmla="*/ 58 w 69"/>
                  <a:gd name="T3" fmla="*/ 0 h 87"/>
                  <a:gd name="T4" fmla="*/ 69 w 69"/>
                  <a:gd name="T5" fmla="*/ 27 h 87"/>
                  <a:gd name="T6" fmla="*/ 32 w 69"/>
                  <a:gd name="T7" fmla="*/ 39 h 87"/>
                  <a:gd name="T8" fmla="*/ 52 w 69"/>
                  <a:gd name="T9" fmla="*/ 60 h 87"/>
                  <a:gd name="T10" fmla="*/ 43 w 69"/>
                  <a:gd name="T11" fmla="*/ 70 h 87"/>
                  <a:gd name="T12" fmla="*/ 30 w 69"/>
                  <a:gd name="T13" fmla="*/ 75 h 87"/>
                  <a:gd name="T14" fmla="*/ 21 w 69"/>
                  <a:gd name="T15" fmla="*/ 87 h 87"/>
                  <a:gd name="T16" fmla="*/ 0 w 69"/>
                  <a:gd name="T17" fmla="*/ 80 h 87"/>
                  <a:gd name="T18" fmla="*/ 0 w 69"/>
                  <a:gd name="T19" fmla="*/ 80 h 87"/>
                  <a:gd name="T20" fmla="*/ 2 w 69"/>
                  <a:gd name="T21" fmla="*/ 67 h 87"/>
                  <a:gd name="T22" fmla="*/ 2 w 69"/>
                  <a:gd name="T23" fmla="*/ 59 h 87"/>
                  <a:gd name="T24" fmla="*/ 6 w 69"/>
                  <a:gd name="T25" fmla="*/ 45 h 87"/>
                  <a:gd name="T26" fmla="*/ 6 w 69"/>
                  <a:gd name="T27" fmla="*/ 42 h 87"/>
                  <a:gd name="T28" fmla="*/ 6 w 69"/>
                  <a:gd name="T29" fmla="*/ 39 h 87"/>
                  <a:gd name="T30" fmla="*/ 6 w 69"/>
                  <a:gd name="T31" fmla="*/ 33 h 87"/>
                  <a:gd name="T32" fmla="*/ 5 w 69"/>
                  <a:gd name="T33" fmla="*/ 27 h 87"/>
                  <a:gd name="T34" fmla="*/ 5 w 69"/>
                  <a:gd name="T35" fmla="*/ 20 h 87"/>
                  <a:gd name="T36" fmla="*/ 6 w 69"/>
                  <a:gd name="T37" fmla="*/ 15 h 87"/>
                  <a:gd name="T38" fmla="*/ 10 w 69"/>
                  <a:gd name="T39" fmla="*/ 14 h 87"/>
                  <a:gd name="T40" fmla="*/ 13 w 69"/>
                  <a:gd name="T41" fmla="*/ 18 h 87"/>
                  <a:gd name="T42" fmla="*/ 27 w 69"/>
                  <a:gd name="T43" fmla="*/ 2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87">
                    <a:moveTo>
                      <a:pt x="27" y="23"/>
                    </a:moveTo>
                    <a:lnTo>
                      <a:pt x="58" y="0"/>
                    </a:lnTo>
                    <a:lnTo>
                      <a:pt x="69" y="27"/>
                    </a:lnTo>
                    <a:lnTo>
                      <a:pt x="32" y="39"/>
                    </a:lnTo>
                    <a:lnTo>
                      <a:pt x="52" y="60"/>
                    </a:lnTo>
                    <a:lnTo>
                      <a:pt x="43" y="70"/>
                    </a:lnTo>
                    <a:lnTo>
                      <a:pt x="30" y="75"/>
                    </a:lnTo>
                    <a:lnTo>
                      <a:pt x="21" y="87"/>
                    </a:lnTo>
                    <a:lnTo>
                      <a:pt x="0" y="80"/>
                    </a:lnTo>
                    <a:lnTo>
                      <a:pt x="0" y="80"/>
                    </a:lnTo>
                    <a:lnTo>
                      <a:pt x="2" y="67"/>
                    </a:lnTo>
                    <a:lnTo>
                      <a:pt x="2" y="59"/>
                    </a:lnTo>
                    <a:lnTo>
                      <a:pt x="6" y="45"/>
                    </a:lnTo>
                    <a:lnTo>
                      <a:pt x="6" y="42"/>
                    </a:lnTo>
                    <a:lnTo>
                      <a:pt x="6" y="39"/>
                    </a:lnTo>
                    <a:lnTo>
                      <a:pt x="6" y="33"/>
                    </a:lnTo>
                    <a:lnTo>
                      <a:pt x="5" y="27"/>
                    </a:lnTo>
                    <a:lnTo>
                      <a:pt x="5" y="20"/>
                    </a:lnTo>
                    <a:lnTo>
                      <a:pt x="6" y="15"/>
                    </a:lnTo>
                    <a:lnTo>
                      <a:pt x="10" y="14"/>
                    </a:lnTo>
                    <a:lnTo>
                      <a:pt x="13" y="18"/>
                    </a:lnTo>
                    <a:lnTo>
                      <a:pt x="27" y="2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05" name="Freeform 236"/>
              <p:cNvSpPr>
                <a:spLocks/>
              </p:cNvSpPr>
              <p:nvPr/>
            </p:nvSpPr>
            <p:spPr bwMode="auto">
              <a:xfrm>
                <a:off x="3933" y="1833"/>
                <a:ext cx="69" cy="87"/>
              </a:xfrm>
              <a:custGeom>
                <a:avLst/>
                <a:gdLst>
                  <a:gd name="T0" fmla="*/ 42 w 69"/>
                  <a:gd name="T1" fmla="*/ 12 h 87"/>
                  <a:gd name="T2" fmla="*/ 58 w 69"/>
                  <a:gd name="T3" fmla="*/ 0 h 87"/>
                  <a:gd name="T4" fmla="*/ 69 w 69"/>
                  <a:gd name="T5" fmla="*/ 27 h 87"/>
                  <a:gd name="T6" fmla="*/ 32 w 69"/>
                  <a:gd name="T7" fmla="*/ 39 h 87"/>
                  <a:gd name="T8" fmla="*/ 52 w 69"/>
                  <a:gd name="T9" fmla="*/ 60 h 87"/>
                  <a:gd name="T10" fmla="*/ 43 w 69"/>
                  <a:gd name="T11" fmla="*/ 70 h 87"/>
                  <a:gd name="T12" fmla="*/ 30 w 69"/>
                  <a:gd name="T13" fmla="*/ 75 h 87"/>
                  <a:gd name="T14" fmla="*/ 21 w 69"/>
                  <a:gd name="T15" fmla="*/ 87 h 87"/>
                  <a:gd name="T16" fmla="*/ 0 w 69"/>
                  <a:gd name="T17" fmla="*/ 80 h 87"/>
                  <a:gd name="T18" fmla="*/ 0 w 69"/>
                  <a:gd name="T19" fmla="*/ 80 h 87"/>
                  <a:gd name="T20" fmla="*/ 2 w 69"/>
                  <a:gd name="T21" fmla="*/ 67 h 87"/>
                  <a:gd name="T22" fmla="*/ 2 w 69"/>
                  <a:gd name="T23" fmla="*/ 59 h 87"/>
                  <a:gd name="T24" fmla="*/ 6 w 69"/>
                  <a:gd name="T25" fmla="*/ 45 h 87"/>
                  <a:gd name="T26" fmla="*/ 6 w 69"/>
                  <a:gd name="T27" fmla="*/ 42 h 87"/>
                  <a:gd name="T28" fmla="*/ 6 w 69"/>
                  <a:gd name="T29" fmla="*/ 39 h 87"/>
                  <a:gd name="T30" fmla="*/ 6 w 69"/>
                  <a:gd name="T31" fmla="*/ 33 h 87"/>
                  <a:gd name="T32" fmla="*/ 5 w 69"/>
                  <a:gd name="T33" fmla="*/ 27 h 87"/>
                  <a:gd name="T34" fmla="*/ 5 w 69"/>
                  <a:gd name="T35" fmla="*/ 20 h 87"/>
                  <a:gd name="T36" fmla="*/ 6 w 69"/>
                  <a:gd name="T37" fmla="*/ 15 h 87"/>
                  <a:gd name="T38" fmla="*/ 10 w 69"/>
                  <a:gd name="T39" fmla="*/ 14 h 87"/>
                  <a:gd name="T40" fmla="*/ 13 w 69"/>
                  <a:gd name="T41" fmla="*/ 18 h 87"/>
                  <a:gd name="T42" fmla="*/ 27 w 69"/>
                  <a:gd name="T43" fmla="*/ 23 h 87"/>
                  <a:gd name="T44" fmla="*/ 42 w 69"/>
                  <a:gd name="T45" fmla="*/ 1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87">
                    <a:moveTo>
                      <a:pt x="42" y="12"/>
                    </a:moveTo>
                    <a:lnTo>
                      <a:pt x="58" y="0"/>
                    </a:lnTo>
                    <a:lnTo>
                      <a:pt x="69" y="27"/>
                    </a:lnTo>
                    <a:lnTo>
                      <a:pt x="32" y="39"/>
                    </a:lnTo>
                    <a:lnTo>
                      <a:pt x="52" y="60"/>
                    </a:lnTo>
                    <a:lnTo>
                      <a:pt x="43" y="70"/>
                    </a:lnTo>
                    <a:lnTo>
                      <a:pt x="30" y="75"/>
                    </a:lnTo>
                    <a:lnTo>
                      <a:pt x="21" y="87"/>
                    </a:lnTo>
                    <a:lnTo>
                      <a:pt x="0" y="80"/>
                    </a:lnTo>
                    <a:lnTo>
                      <a:pt x="0" y="80"/>
                    </a:lnTo>
                    <a:lnTo>
                      <a:pt x="2" y="67"/>
                    </a:lnTo>
                    <a:lnTo>
                      <a:pt x="2" y="59"/>
                    </a:lnTo>
                    <a:lnTo>
                      <a:pt x="6" y="45"/>
                    </a:lnTo>
                    <a:lnTo>
                      <a:pt x="6" y="42"/>
                    </a:lnTo>
                    <a:lnTo>
                      <a:pt x="6" y="39"/>
                    </a:lnTo>
                    <a:lnTo>
                      <a:pt x="6" y="33"/>
                    </a:lnTo>
                    <a:lnTo>
                      <a:pt x="5" y="27"/>
                    </a:lnTo>
                    <a:lnTo>
                      <a:pt x="5" y="20"/>
                    </a:lnTo>
                    <a:lnTo>
                      <a:pt x="6" y="15"/>
                    </a:lnTo>
                    <a:lnTo>
                      <a:pt x="10" y="14"/>
                    </a:lnTo>
                    <a:lnTo>
                      <a:pt x="13" y="18"/>
                    </a:lnTo>
                    <a:lnTo>
                      <a:pt x="27" y="23"/>
                    </a:lnTo>
                    <a:lnTo>
                      <a:pt x="42" y="1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06" name="Freeform 237"/>
              <p:cNvSpPr>
                <a:spLocks/>
              </p:cNvSpPr>
              <p:nvPr/>
            </p:nvSpPr>
            <p:spPr bwMode="auto">
              <a:xfrm>
                <a:off x="4237" y="1986"/>
                <a:ext cx="84" cy="70"/>
              </a:xfrm>
              <a:custGeom>
                <a:avLst/>
                <a:gdLst>
                  <a:gd name="T0" fmla="*/ 0 w 84"/>
                  <a:gd name="T1" fmla="*/ 34 h 70"/>
                  <a:gd name="T2" fmla="*/ 43 w 84"/>
                  <a:gd name="T3" fmla="*/ 41 h 70"/>
                  <a:gd name="T4" fmla="*/ 69 w 84"/>
                  <a:gd name="T5" fmla="*/ 10 h 70"/>
                  <a:gd name="T6" fmla="*/ 78 w 84"/>
                  <a:gd name="T7" fmla="*/ 0 h 70"/>
                  <a:gd name="T8" fmla="*/ 83 w 84"/>
                  <a:gd name="T9" fmla="*/ 4 h 70"/>
                  <a:gd name="T10" fmla="*/ 84 w 84"/>
                  <a:gd name="T11" fmla="*/ 11 h 70"/>
                  <a:gd name="T12" fmla="*/ 75 w 84"/>
                  <a:gd name="T13" fmla="*/ 24 h 70"/>
                  <a:gd name="T14" fmla="*/ 79 w 84"/>
                  <a:gd name="T15" fmla="*/ 40 h 70"/>
                  <a:gd name="T16" fmla="*/ 74 w 84"/>
                  <a:gd name="T17" fmla="*/ 47 h 70"/>
                  <a:gd name="T18" fmla="*/ 68 w 84"/>
                  <a:gd name="T19" fmla="*/ 70 h 70"/>
                  <a:gd name="T20" fmla="*/ 20 w 84"/>
                  <a:gd name="T21" fmla="*/ 64 h 70"/>
                  <a:gd name="T22" fmla="*/ 1 w 84"/>
                  <a:gd name="T23" fmla="*/ 39 h 70"/>
                  <a:gd name="T24" fmla="*/ 0 w 84"/>
                  <a:gd name="T25" fmla="*/ 3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
                    <a:moveTo>
                      <a:pt x="0" y="34"/>
                    </a:moveTo>
                    <a:lnTo>
                      <a:pt x="43" y="41"/>
                    </a:lnTo>
                    <a:lnTo>
                      <a:pt x="69" y="10"/>
                    </a:lnTo>
                    <a:lnTo>
                      <a:pt x="78" y="0"/>
                    </a:lnTo>
                    <a:lnTo>
                      <a:pt x="83" y="4"/>
                    </a:lnTo>
                    <a:lnTo>
                      <a:pt x="84" y="11"/>
                    </a:lnTo>
                    <a:lnTo>
                      <a:pt x="75" y="24"/>
                    </a:lnTo>
                    <a:lnTo>
                      <a:pt x="79" y="40"/>
                    </a:lnTo>
                    <a:lnTo>
                      <a:pt x="74" y="47"/>
                    </a:lnTo>
                    <a:lnTo>
                      <a:pt x="68" y="70"/>
                    </a:lnTo>
                    <a:lnTo>
                      <a:pt x="20" y="64"/>
                    </a:lnTo>
                    <a:lnTo>
                      <a:pt x="1" y="39"/>
                    </a:lnTo>
                    <a:lnTo>
                      <a:pt x="0" y="3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07" name="Freeform 238"/>
              <p:cNvSpPr>
                <a:spLocks/>
              </p:cNvSpPr>
              <p:nvPr/>
            </p:nvSpPr>
            <p:spPr bwMode="auto">
              <a:xfrm>
                <a:off x="4237" y="1986"/>
                <a:ext cx="84" cy="70"/>
              </a:xfrm>
              <a:custGeom>
                <a:avLst/>
                <a:gdLst>
                  <a:gd name="T0" fmla="*/ 21 w 84"/>
                  <a:gd name="T1" fmla="*/ 37 h 70"/>
                  <a:gd name="T2" fmla="*/ 43 w 84"/>
                  <a:gd name="T3" fmla="*/ 41 h 70"/>
                  <a:gd name="T4" fmla="*/ 69 w 84"/>
                  <a:gd name="T5" fmla="*/ 10 h 70"/>
                  <a:gd name="T6" fmla="*/ 78 w 84"/>
                  <a:gd name="T7" fmla="*/ 0 h 70"/>
                  <a:gd name="T8" fmla="*/ 83 w 84"/>
                  <a:gd name="T9" fmla="*/ 4 h 70"/>
                  <a:gd name="T10" fmla="*/ 84 w 84"/>
                  <a:gd name="T11" fmla="*/ 11 h 70"/>
                  <a:gd name="T12" fmla="*/ 75 w 84"/>
                  <a:gd name="T13" fmla="*/ 24 h 70"/>
                  <a:gd name="T14" fmla="*/ 79 w 84"/>
                  <a:gd name="T15" fmla="*/ 40 h 70"/>
                  <a:gd name="T16" fmla="*/ 74 w 84"/>
                  <a:gd name="T17" fmla="*/ 47 h 70"/>
                  <a:gd name="T18" fmla="*/ 68 w 84"/>
                  <a:gd name="T19" fmla="*/ 70 h 70"/>
                  <a:gd name="T20" fmla="*/ 20 w 84"/>
                  <a:gd name="T21" fmla="*/ 64 h 70"/>
                  <a:gd name="T22" fmla="*/ 1 w 84"/>
                  <a:gd name="T23" fmla="*/ 39 h 70"/>
                  <a:gd name="T24" fmla="*/ 0 w 84"/>
                  <a:gd name="T25" fmla="*/ 34 h 70"/>
                  <a:gd name="T26" fmla="*/ 21 w 84"/>
                  <a:gd name="T27" fmla="*/ 3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70">
                    <a:moveTo>
                      <a:pt x="21" y="37"/>
                    </a:moveTo>
                    <a:lnTo>
                      <a:pt x="43" y="41"/>
                    </a:lnTo>
                    <a:lnTo>
                      <a:pt x="69" y="10"/>
                    </a:lnTo>
                    <a:lnTo>
                      <a:pt x="78" y="0"/>
                    </a:lnTo>
                    <a:lnTo>
                      <a:pt x="83" y="4"/>
                    </a:lnTo>
                    <a:lnTo>
                      <a:pt x="84" y="11"/>
                    </a:lnTo>
                    <a:lnTo>
                      <a:pt x="75" y="24"/>
                    </a:lnTo>
                    <a:lnTo>
                      <a:pt x="79" y="40"/>
                    </a:lnTo>
                    <a:lnTo>
                      <a:pt x="74" y="47"/>
                    </a:lnTo>
                    <a:lnTo>
                      <a:pt x="68" y="70"/>
                    </a:lnTo>
                    <a:lnTo>
                      <a:pt x="20" y="64"/>
                    </a:lnTo>
                    <a:lnTo>
                      <a:pt x="1" y="39"/>
                    </a:lnTo>
                    <a:lnTo>
                      <a:pt x="0" y="34"/>
                    </a:lnTo>
                    <a:lnTo>
                      <a:pt x="21" y="3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08" name="Freeform 239"/>
              <p:cNvSpPr>
                <a:spLocks/>
              </p:cNvSpPr>
              <p:nvPr/>
            </p:nvSpPr>
            <p:spPr bwMode="auto">
              <a:xfrm>
                <a:off x="4092" y="2131"/>
                <a:ext cx="185" cy="134"/>
              </a:xfrm>
              <a:custGeom>
                <a:avLst/>
                <a:gdLst>
                  <a:gd name="T0" fmla="*/ 2 w 185"/>
                  <a:gd name="T1" fmla="*/ 56 h 134"/>
                  <a:gd name="T2" fmla="*/ 8 w 185"/>
                  <a:gd name="T3" fmla="*/ 31 h 134"/>
                  <a:gd name="T4" fmla="*/ 42 w 185"/>
                  <a:gd name="T5" fmla="*/ 39 h 134"/>
                  <a:gd name="T6" fmla="*/ 79 w 185"/>
                  <a:gd name="T7" fmla="*/ 40 h 134"/>
                  <a:gd name="T8" fmla="*/ 95 w 185"/>
                  <a:gd name="T9" fmla="*/ 14 h 134"/>
                  <a:gd name="T10" fmla="*/ 163 w 185"/>
                  <a:gd name="T11" fmla="*/ 0 h 134"/>
                  <a:gd name="T12" fmla="*/ 171 w 185"/>
                  <a:gd name="T13" fmla="*/ 15 h 134"/>
                  <a:gd name="T14" fmla="*/ 185 w 185"/>
                  <a:gd name="T15" fmla="*/ 47 h 134"/>
                  <a:gd name="T16" fmla="*/ 170 w 185"/>
                  <a:gd name="T17" fmla="*/ 70 h 134"/>
                  <a:gd name="T18" fmla="*/ 117 w 185"/>
                  <a:gd name="T19" fmla="*/ 96 h 134"/>
                  <a:gd name="T20" fmla="*/ 49 w 185"/>
                  <a:gd name="T21" fmla="*/ 124 h 134"/>
                  <a:gd name="T22" fmla="*/ 34 w 185"/>
                  <a:gd name="T23" fmla="*/ 134 h 134"/>
                  <a:gd name="T24" fmla="*/ 16 w 185"/>
                  <a:gd name="T25" fmla="*/ 131 h 134"/>
                  <a:gd name="T26" fmla="*/ 11 w 185"/>
                  <a:gd name="T27" fmla="*/ 120 h 134"/>
                  <a:gd name="T28" fmla="*/ 11 w 185"/>
                  <a:gd name="T29" fmla="*/ 109 h 134"/>
                  <a:gd name="T30" fmla="*/ 0 w 185"/>
                  <a:gd name="T31" fmla="*/ 79 h 134"/>
                  <a:gd name="T32" fmla="*/ 2 w 185"/>
                  <a:gd name="T33" fmla="*/ 5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5" h="134">
                    <a:moveTo>
                      <a:pt x="2" y="56"/>
                    </a:moveTo>
                    <a:lnTo>
                      <a:pt x="8" y="31"/>
                    </a:lnTo>
                    <a:lnTo>
                      <a:pt x="42" y="39"/>
                    </a:lnTo>
                    <a:lnTo>
                      <a:pt x="79" y="40"/>
                    </a:lnTo>
                    <a:lnTo>
                      <a:pt x="95" y="14"/>
                    </a:lnTo>
                    <a:lnTo>
                      <a:pt x="163" y="0"/>
                    </a:lnTo>
                    <a:lnTo>
                      <a:pt x="171" y="15"/>
                    </a:lnTo>
                    <a:lnTo>
                      <a:pt x="185" y="47"/>
                    </a:lnTo>
                    <a:lnTo>
                      <a:pt x="170" y="70"/>
                    </a:lnTo>
                    <a:lnTo>
                      <a:pt x="117" y="96"/>
                    </a:lnTo>
                    <a:lnTo>
                      <a:pt x="49" y="124"/>
                    </a:lnTo>
                    <a:lnTo>
                      <a:pt x="34" y="134"/>
                    </a:lnTo>
                    <a:lnTo>
                      <a:pt x="16" y="131"/>
                    </a:lnTo>
                    <a:lnTo>
                      <a:pt x="11" y="120"/>
                    </a:lnTo>
                    <a:lnTo>
                      <a:pt x="11" y="109"/>
                    </a:lnTo>
                    <a:lnTo>
                      <a:pt x="0" y="79"/>
                    </a:lnTo>
                    <a:lnTo>
                      <a:pt x="2" y="5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09" name="Freeform 240"/>
              <p:cNvSpPr>
                <a:spLocks/>
              </p:cNvSpPr>
              <p:nvPr/>
            </p:nvSpPr>
            <p:spPr bwMode="auto">
              <a:xfrm>
                <a:off x="4092" y="2131"/>
                <a:ext cx="185" cy="134"/>
              </a:xfrm>
              <a:custGeom>
                <a:avLst/>
                <a:gdLst>
                  <a:gd name="T0" fmla="*/ 2 w 185"/>
                  <a:gd name="T1" fmla="*/ 56 h 134"/>
                  <a:gd name="T2" fmla="*/ 8 w 185"/>
                  <a:gd name="T3" fmla="*/ 31 h 134"/>
                  <a:gd name="T4" fmla="*/ 42 w 185"/>
                  <a:gd name="T5" fmla="*/ 39 h 134"/>
                  <a:gd name="T6" fmla="*/ 79 w 185"/>
                  <a:gd name="T7" fmla="*/ 40 h 134"/>
                  <a:gd name="T8" fmla="*/ 95 w 185"/>
                  <a:gd name="T9" fmla="*/ 14 h 134"/>
                  <a:gd name="T10" fmla="*/ 163 w 185"/>
                  <a:gd name="T11" fmla="*/ 0 h 134"/>
                  <a:gd name="T12" fmla="*/ 171 w 185"/>
                  <a:gd name="T13" fmla="*/ 15 h 134"/>
                  <a:gd name="T14" fmla="*/ 185 w 185"/>
                  <a:gd name="T15" fmla="*/ 47 h 134"/>
                  <a:gd name="T16" fmla="*/ 170 w 185"/>
                  <a:gd name="T17" fmla="*/ 70 h 134"/>
                  <a:gd name="T18" fmla="*/ 117 w 185"/>
                  <a:gd name="T19" fmla="*/ 96 h 134"/>
                  <a:gd name="T20" fmla="*/ 49 w 185"/>
                  <a:gd name="T21" fmla="*/ 124 h 134"/>
                  <a:gd name="T22" fmla="*/ 34 w 185"/>
                  <a:gd name="T23" fmla="*/ 134 h 134"/>
                  <a:gd name="T24" fmla="*/ 16 w 185"/>
                  <a:gd name="T25" fmla="*/ 131 h 134"/>
                  <a:gd name="T26" fmla="*/ 11 w 185"/>
                  <a:gd name="T27" fmla="*/ 120 h 134"/>
                  <a:gd name="T28" fmla="*/ 11 w 185"/>
                  <a:gd name="T29" fmla="*/ 109 h 134"/>
                  <a:gd name="T30" fmla="*/ 0 w 185"/>
                  <a:gd name="T31" fmla="*/ 79 h 134"/>
                  <a:gd name="T32" fmla="*/ 2 w 185"/>
                  <a:gd name="T33" fmla="*/ 5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5" h="134">
                    <a:moveTo>
                      <a:pt x="2" y="56"/>
                    </a:moveTo>
                    <a:lnTo>
                      <a:pt x="8" y="31"/>
                    </a:lnTo>
                    <a:lnTo>
                      <a:pt x="42" y="39"/>
                    </a:lnTo>
                    <a:lnTo>
                      <a:pt x="79" y="40"/>
                    </a:lnTo>
                    <a:lnTo>
                      <a:pt x="95" y="14"/>
                    </a:lnTo>
                    <a:lnTo>
                      <a:pt x="163" y="0"/>
                    </a:lnTo>
                    <a:lnTo>
                      <a:pt x="171" y="15"/>
                    </a:lnTo>
                    <a:lnTo>
                      <a:pt x="185" y="47"/>
                    </a:lnTo>
                    <a:lnTo>
                      <a:pt x="170" y="70"/>
                    </a:lnTo>
                    <a:lnTo>
                      <a:pt x="117" y="96"/>
                    </a:lnTo>
                    <a:lnTo>
                      <a:pt x="49" y="124"/>
                    </a:lnTo>
                    <a:lnTo>
                      <a:pt x="34" y="134"/>
                    </a:lnTo>
                    <a:lnTo>
                      <a:pt x="16" y="131"/>
                    </a:lnTo>
                    <a:lnTo>
                      <a:pt x="11" y="120"/>
                    </a:lnTo>
                    <a:lnTo>
                      <a:pt x="11" y="109"/>
                    </a:lnTo>
                    <a:lnTo>
                      <a:pt x="0" y="79"/>
                    </a:lnTo>
                    <a:lnTo>
                      <a:pt x="2" y="5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10" name="Freeform 241"/>
              <p:cNvSpPr>
                <a:spLocks/>
              </p:cNvSpPr>
              <p:nvPr/>
            </p:nvSpPr>
            <p:spPr bwMode="auto">
              <a:xfrm>
                <a:off x="4528" y="1790"/>
                <a:ext cx="512" cy="571"/>
              </a:xfrm>
              <a:custGeom>
                <a:avLst/>
                <a:gdLst>
                  <a:gd name="T0" fmla="*/ 174 w 512"/>
                  <a:gd name="T1" fmla="*/ 62 h 571"/>
                  <a:gd name="T2" fmla="*/ 174 w 512"/>
                  <a:gd name="T3" fmla="*/ 86 h 571"/>
                  <a:gd name="T4" fmla="*/ 204 w 512"/>
                  <a:gd name="T5" fmla="*/ 137 h 571"/>
                  <a:gd name="T6" fmla="*/ 285 w 512"/>
                  <a:gd name="T7" fmla="*/ 166 h 571"/>
                  <a:gd name="T8" fmla="*/ 320 w 512"/>
                  <a:gd name="T9" fmla="*/ 186 h 571"/>
                  <a:gd name="T10" fmla="*/ 353 w 512"/>
                  <a:gd name="T11" fmla="*/ 182 h 571"/>
                  <a:gd name="T12" fmla="*/ 360 w 512"/>
                  <a:gd name="T13" fmla="*/ 157 h 571"/>
                  <a:gd name="T14" fmla="*/ 368 w 512"/>
                  <a:gd name="T15" fmla="*/ 163 h 571"/>
                  <a:gd name="T16" fmla="*/ 382 w 512"/>
                  <a:gd name="T17" fmla="*/ 182 h 571"/>
                  <a:gd name="T18" fmla="*/ 424 w 512"/>
                  <a:gd name="T19" fmla="*/ 178 h 571"/>
                  <a:gd name="T20" fmla="*/ 431 w 512"/>
                  <a:gd name="T21" fmla="*/ 153 h 571"/>
                  <a:gd name="T22" fmla="*/ 459 w 512"/>
                  <a:gd name="T23" fmla="*/ 127 h 571"/>
                  <a:gd name="T24" fmla="*/ 498 w 512"/>
                  <a:gd name="T25" fmla="*/ 147 h 571"/>
                  <a:gd name="T26" fmla="*/ 508 w 512"/>
                  <a:gd name="T27" fmla="*/ 168 h 571"/>
                  <a:gd name="T28" fmla="*/ 473 w 512"/>
                  <a:gd name="T29" fmla="*/ 240 h 571"/>
                  <a:gd name="T30" fmla="*/ 461 w 512"/>
                  <a:gd name="T31" fmla="*/ 276 h 571"/>
                  <a:gd name="T32" fmla="*/ 438 w 512"/>
                  <a:gd name="T33" fmla="*/ 242 h 571"/>
                  <a:gd name="T34" fmla="*/ 418 w 512"/>
                  <a:gd name="T35" fmla="*/ 237 h 571"/>
                  <a:gd name="T36" fmla="*/ 437 w 512"/>
                  <a:gd name="T37" fmla="*/ 215 h 571"/>
                  <a:gd name="T38" fmla="*/ 383 w 512"/>
                  <a:gd name="T39" fmla="*/ 192 h 571"/>
                  <a:gd name="T40" fmla="*/ 354 w 512"/>
                  <a:gd name="T41" fmla="*/ 198 h 571"/>
                  <a:gd name="T42" fmla="*/ 362 w 512"/>
                  <a:gd name="T43" fmla="*/ 225 h 571"/>
                  <a:gd name="T44" fmla="*/ 381 w 512"/>
                  <a:gd name="T45" fmla="*/ 255 h 571"/>
                  <a:gd name="T46" fmla="*/ 354 w 512"/>
                  <a:gd name="T47" fmla="*/ 288 h 571"/>
                  <a:gd name="T48" fmla="*/ 344 w 512"/>
                  <a:gd name="T49" fmla="*/ 318 h 571"/>
                  <a:gd name="T50" fmla="*/ 279 w 512"/>
                  <a:gd name="T51" fmla="*/ 382 h 571"/>
                  <a:gd name="T52" fmla="*/ 262 w 512"/>
                  <a:gd name="T53" fmla="*/ 397 h 571"/>
                  <a:gd name="T54" fmla="*/ 246 w 512"/>
                  <a:gd name="T55" fmla="*/ 432 h 571"/>
                  <a:gd name="T56" fmla="*/ 236 w 512"/>
                  <a:gd name="T57" fmla="*/ 531 h 571"/>
                  <a:gd name="T58" fmla="*/ 216 w 512"/>
                  <a:gd name="T59" fmla="*/ 557 h 571"/>
                  <a:gd name="T60" fmla="*/ 190 w 512"/>
                  <a:gd name="T61" fmla="*/ 555 h 571"/>
                  <a:gd name="T62" fmla="*/ 120 w 512"/>
                  <a:gd name="T63" fmla="*/ 402 h 571"/>
                  <a:gd name="T64" fmla="*/ 100 w 512"/>
                  <a:gd name="T65" fmla="*/ 303 h 571"/>
                  <a:gd name="T66" fmla="*/ 84 w 512"/>
                  <a:gd name="T67" fmla="*/ 297 h 571"/>
                  <a:gd name="T68" fmla="*/ 22 w 512"/>
                  <a:gd name="T69" fmla="*/ 272 h 571"/>
                  <a:gd name="T70" fmla="*/ 52 w 512"/>
                  <a:gd name="T71" fmla="*/ 257 h 571"/>
                  <a:gd name="T72" fmla="*/ 0 w 512"/>
                  <a:gd name="T73" fmla="*/ 242 h 571"/>
                  <a:gd name="T74" fmla="*/ 21 w 512"/>
                  <a:gd name="T75" fmla="*/ 175 h 571"/>
                  <a:gd name="T76" fmla="*/ 60 w 512"/>
                  <a:gd name="T77" fmla="*/ 157 h 571"/>
                  <a:gd name="T78" fmla="*/ 91 w 512"/>
                  <a:gd name="T79" fmla="*/ 75 h 571"/>
                  <a:gd name="T80" fmla="*/ 79 w 512"/>
                  <a:gd name="T81" fmla="*/ 47 h 571"/>
                  <a:gd name="T82" fmla="*/ 117 w 512"/>
                  <a:gd name="T83" fmla="*/ 17 h 571"/>
                  <a:gd name="T84" fmla="*/ 159 w 512"/>
                  <a:gd name="T85" fmla="*/ 2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571">
                    <a:moveTo>
                      <a:pt x="159" y="25"/>
                    </a:moveTo>
                    <a:lnTo>
                      <a:pt x="174" y="62"/>
                    </a:lnTo>
                    <a:lnTo>
                      <a:pt x="159" y="60"/>
                    </a:lnTo>
                    <a:lnTo>
                      <a:pt x="174" y="86"/>
                    </a:lnTo>
                    <a:lnTo>
                      <a:pt x="213" y="106"/>
                    </a:lnTo>
                    <a:lnTo>
                      <a:pt x="204" y="137"/>
                    </a:lnTo>
                    <a:lnTo>
                      <a:pt x="265" y="168"/>
                    </a:lnTo>
                    <a:lnTo>
                      <a:pt x="285" y="166"/>
                    </a:lnTo>
                    <a:lnTo>
                      <a:pt x="294" y="175"/>
                    </a:lnTo>
                    <a:lnTo>
                      <a:pt x="320" y="186"/>
                    </a:lnTo>
                    <a:lnTo>
                      <a:pt x="354" y="188"/>
                    </a:lnTo>
                    <a:lnTo>
                      <a:pt x="353" y="182"/>
                    </a:lnTo>
                    <a:lnTo>
                      <a:pt x="352" y="156"/>
                    </a:lnTo>
                    <a:lnTo>
                      <a:pt x="360" y="157"/>
                    </a:lnTo>
                    <a:lnTo>
                      <a:pt x="377" y="148"/>
                    </a:lnTo>
                    <a:lnTo>
                      <a:pt x="368" y="163"/>
                    </a:lnTo>
                    <a:lnTo>
                      <a:pt x="365" y="175"/>
                    </a:lnTo>
                    <a:lnTo>
                      <a:pt x="382" y="182"/>
                    </a:lnTo>
                    <a:lnTo>
                      <a:pt x="403" y="177"/>
                    </a:lnTo>
                    <a:lnTo>
                      <a:pt x="424" y="178"/>
                    </a:lnTo>
                    <a:lnTo>
                      <a:pt x="413" y="157"/>
                    </a:lnTo>
                    <a:lnTo>
                      <a:pt x="431" y="153"/>
                    </a:lnTo>
                    <a:lnTo>
                      <a:pt x="453" y="130"/>
                    </a:lnTo>
                    <a:lnTo>
                      <a:pt x="459" y="127"/>
                    </a:lnTo>
                    <a:lnTo>
                      <a:pt x="488" y="126"/>
                    </a:lnTo>
                    <a:lnTo>
                      <a:pt x="498" y="147"/>
                    </a:lnTo>
                    <a:lnTo>
                      <a:pt x="512" y="150"/>
                    </a:lnTo>
                    <a:lnTo>
                      <a:pt x="508" y="168"/>
                    </a:lnTo>
                    <a:lnTo>
                      <a:pt x="481" y="183"/>
                    </a:lnTo>
                    <a:lnTo>
                      <a:pt x="473" y="240"/>
                    </a:lnTo>
                    <a:lnTo>
                      <a:pt x="456" y="236"/>
                    </a:lnTo>
                    <a:lnTo>
                      <a:pt x="461" y="276"/>
                    </a:lnTo>
                    <a:lnTo>
                      <a:pt x="452" y="282"/>
                    </a:lnTo>
                    <a:lnTo>
                      <a:pt x="438" y="242"/>
                    </a:lnTo>
                    <a:lnTo>
                      <a:pt x="429" y="260"/>
                    </a:lnTo>
                    <a:lnTo>
                      <a:pt x="418" y="237"/>
                    </a:lnTo>
                    <a:lnTo>
                      <a:pt x="433" y="233"/>
                    </a:lnTo>
                    <a:lnTo>
                      <a:pt x="437" y="215"/>
                    </a:lnTo>
                    <a:lnTo>
                      <a:pt x="391" y="210"/>
                    </a:lnTo>
                    <a:lnTo>
                      <a:pt x="383" y="192"/>
                    </a:lnTo>
                    <a:lnTo>
                      <a:pt x="363" y="187"/>
                    </a:lnTo>
                    <a:lnTo>
                      <a:pt x="354" y="198"/>
                    </a:lnTo>
                    <a:lnTo>
                      <a:pt x="369" y="210"/>
                    </a:lnTo>
                    <a:lnTo>
                      <a:pt x="362" y="225"/>
                    </a:lnTo>
                    <a:lnTo>
                      <a:pt x="373" y="235"/>
                    </a:lnTo>
                    <a:lnTo>
                      <a:pt x="381" y="255"/>
                    </a:lnTo>
                    <a:lnTo>
                      <a:pt x="389" y="286"/>
                    </a:lnTo>
                    <a:lnTo>
                      <a:pt x="354" y="288"/>
                    </a:lnTo>
                    <a:lnTo>
                      <a:pt x="354" y="306"/>
                    </a:lnTo>
                    <a:lnTo>
                      <a:pt x="344" y="318"/>
                    </a:lnTo>
                    <a:lnTo>
                      <a:pt x="308" y="356"/>
                    </a:lnTo>
                    <a:lnTo>
                      <a:pt x="279" y="382"/>
                    </a:lnTo>
                    <a:lnTo>
                      <a:pt x="280" y="391"/>
                    </a:lnTo>
                    <a:lnTo>
                      <a:pt x="262" y="397"/>
                    </a:lnTo>
                    <a:lnTo>
                      <a:pt x="250" y="405"/>
                    </a:lnTo>
                    <a:lnTo>
                      <a:pt x="246" y="432"/>
                    </a:lnTo>
                    <a:lnTo>
                      <a:pt x="245" y="521"/>
                    </a:lnTo>
                    <a:lnTo>
                      <a:pt x="236" y="531"/>
                    </a:lnTo>
                    <a:lnTo>
                      <a:pt x="234" y="542"/>
                    </a:lnTo>
                    <a:lnTo>
                      <a:pt x="216" y="557"/>
                    </a:lnTo>
                    <a:lnTo>
                      <a:pt x="205" y="571"/>
                    </a:lnTo>
                    <a:lnTo>
                      <a:pt x="190" y="555"/>
                    </a:lnTo>
                    <a:lnTo>
                      <a:pt x="160" y="494"/>
                    </a:lnTo>
                    <a:lnTo>
                      <a:pt x="120" y="402"/>
                    </a:lnTo>
                    <a:lnTo>
                      <a:pt x="99" y="325"/>
                    </a:lnTo>
                    <a:lnTo>
                      <a:pt x="100" y="303"/>
                    </a:lnTo>
                    <a:lnTo>
                      <a:pt x="87" y="271"/>
                    </a:lnTo>
                    <a:lnTo>
                      <a:pt x="84" y="297"/>
                    </a:lnTo>
                    <a:lnTo>
                      <a:pt x="62" y="307"/>
                    </a:lnTo>
                    <a:lnTo>
                      <a:pt x="22" y="272"/>
                    </a:lnTo>
                    <a:lnTo>
                      <a:pt x="42" y="267"/>
                    </a:lnTo>
                    <a:lnTo>
                      <a:pt x="52" y="257"/>
                    </a:lnTo>
                    <a:lnTo>
                      <a:pt x="31" y="263"/>
                    </a:lnTo>
                    <a:lnTo>
                      <a:pt x="0" y="242"/>
                    </a:lnTo>
                    <a:lnTo>
                      <a:pt x="60" y="228"/>
                    </a:lnTo>
                    <a:lnTo>
                      <a:pt x="21" y="175"/>
                    </a:lnTo>
                    <a:lnTo>
                      <a:pt x="44" y="158"/>
                    </a:lnTo>
                    <a:lnTo>
                      <a:pt x="60" y="157"/>
                    </a:lnTo>
                    <a:lnTo>
                      <a:pt x="99" y="88"/>
                    </a:lnTo>
                    <a:lnTo>
                      <a:pt x="91" y="75"/>
                    </a:lnTo>
                    <a:lnTo>
                      <a:pt x="106" y="67"/>
                    </a:lnTo>
                    <a:lnTo>
                      <a:pt x="79" y="47"/>
                    </a:lnTo>
                    <a:lnTo>
                      <a:pt x="69" y="18"/>
                    </a:lnTo>
                    <a:lnTo>
                      <a:pt x="117" y="17"/>
                    </a:lnTo>
                    <a:lnTo>
                      <a:pt x="129" y="0"/>
                    </a:lnTo>
                    <a:lnTo>
                      <a:pt x="159" y="2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11" name="Freeform 242"/>
              <p:cNvSpPr>
                <a:spLocks/>
              </p:cNvSpPr>
              <p:nvPr/>
            </p:nvSpPr>
            <p:spPr bwMode="auto">
              <a:xfrm>
                <a:off x="4528" y="1790"/>
                <a:ext cx="512" cy="571"/>
              </a:xfrm>
              <a:custGeom>
                <a:avLst/>
                <a:gdLst>
                  <a:gd name="T0" fmla="*/ 174 w 512"/>
                  <a:gd name="T1" fmla="*/ 62 h 571"/>
                  <a:gd name="T2" fmla="*/ 174 w 512"/>
                  <a:gd name="T3" fmla="*/ 86 h 571"/>
                  <a:gd name="T4" fmla="*/ 204 w 512"/>
                  <a:gd name="T5" fmla="*/ 137 h 571"/>
                  <a:gd name="T6" fmla="*/ 285 w 512"/>
                  <a:gd name="T7" fmla="*/ 166 h 571"/>
                  <a:gd name="T8" fmla="*/ 320 w 512"/>
                  <a:gd name="T9" fmla="*/ 186 h 571"/>
                  <a:gd name="T10" fmla="*/ 353 w 512"/>
                  <a:gd name="T11" fmla="*/ 182 h 571"/>
                  <a:gd name="T12" fmla="*/ 360 w 512"/>
                  <a:gd name="T13" fmla="*/ 157 h 571"/>
                  <a:gd name="T14" fmla="*/ 368 w 512"/>
                  <a:gd name="T15" fmla="*/ 163 h 571"/>
                  <a:gd name="T16" fmla="*/ 382 w 512"/>
                  <a:gd name="T17" fmla="*/ 182 h 571"/>
                  <a:gd name="T18" fmla="*/ 424 w 512"/>
                  <a:gd name="T19" fmla="*/ 178 h 571"/>
                  <a:gd name="T20" fmla="*/ 431 w 512"/>
                  <a:gd name="T21" fmla="*/ 153 h 571"/>
                  <a:gd name="T22" fmla="*/ 459 w 512"/>
                  <a:gd name="T23" fmla="*/ 127 h 571"/>
                  <a:gd name="T24" fmla="*/ 498 w 512"/>
                  <a:gd name="T25" fmla="*/ 147 h 571"/>
                  <a:gd name="T26" fmla="*/ 508 w 512"/>
                  <a:gd name="T27" fmla="*/ 168 h 571"/>
                  <a:gd name="T28" fmla="*/ 473 w 512"/>
                  <a:gd name="T29" fmla="*/ 240 h 571"/>
                  <a:gd name="T30" fmla="*/ 461 w 512"/>
                  <a:gd name="T31" fmla="*/ 276 h 571"/>
                  <a:gd name="T32" fmla="*/ 438 w 512"/>
                  <a:gd name="T33" fmla="*/ 242 h 571"/>
                  <a:gd name="T34" fmla="*/ 418 w 512"/>
                  <a:gd name="T35" fmla="*/ 237 h 571"/>
                  <a:gd name="T36" fmla="*/ 437 w 512"/>
                  <a:gd name="T37" fmla="*/ 215 h 571"/>
                  <a:gd name="T38" fmla="*/ 383 w 512"/>
                  <a:gd name="T39" fmla="*/ 192 h 571"/>
                  <a:gd name="T40" fmla="*/ 354 w 512"/>
                  <a:gd name="T41" fmla="*/ 198 h 571"/>
                  <a:gd name="T42" fmla="*/ 362 w 512"/>
                  <a:gd name="T43" fmla="*/ 225 h 571"/>
                  <a:gd name="T44" fmla="*/ 381 w 512"/>
                  <a:gd name="T45" fmla="*/ 255 h 571"/>
                  <a:gd name="T46" fmla="*/ 354 w 512"/>
                  <a:gd name="T47" fmla="*/ 288 h 571"/>
                  <a:gd name="T48" fmla="*/ 344 w 512"/>
                  <a:gd name="T49" fmla="*/ 318 h 571"/>
                  <a:gd name="T50" fmla="*/ 279 w 512"/>
                  <a:gd name="T51" fmla="*/ 382 h 571"/>
                  <a:gd name="T52" fmla="*/ 262 w 512"/>
                  <a:gd name="T53" fmla="*/ 397 h 571"/>
                  <a:gd name="T54" fmla="*/ 246 w 512"/>
                  <a:gd name="T55" fmla="*/ 432 h 571"/>
                  <a:gd name="T56" fmla="*/ 236 w 512"/>
                  <a:gd name="T57" fmla="*/ 531 h 571"/>
                  <a:gd name="T58" fmla="*/ 216 w 512"/>
                  <a:gd name="T59" fmla="*/ 557 h 571"/>
                  <a:gd name="T60" fmla="*/ 190 w 512"/>
                  <a:gd name="T61" fmla="*/ 555 h 571"/>
                  <a:gd name="T62" fmla="*/ 120 w 512"/>
                  <a:gd name="T63" fmla="*/ 402 h 571"/>
                  <a:gd name="T64" fmla="*/ 100 w 512"/>
                  <a:gd name="T65" fmla="*/ 303 h 571"/>
                  <a:gd name="T66" fmla="*/ 84 w 512"/>
                  <a:gd name="T67" fmla="*/ 297 h 571"/>
                  <a:gd name="T68" fmla="*/ 22 w 512"/>
                  <a:gd name="T69" fmla="*/ 272 h 571"/>
                  <a:gd name="T70" fmla="*/ 52 w 512"/>
                  <a:gd name="T71" fmla="*/ 257 h 571"/>
                  <a:gd name="T72" fmla="*/ 0 w 512"/>
                  <a:gd name="T73" fmla="*/ 242 h 571"/>
                  <a:gd name="T74" fmla="*/ 21 w 512"/>
                  <a:gd name="T75" fmla="*/ 175 h 571"/>
                  <a:gd name="T76" fmla="*/ 60 w 512"/>
                  <a:gd name="T77" fmla="*/ 157 h 571"/>
                  <a:gd name="T78" fmla="*/ 91 w 512"/>
                  <a:gd name="T79" fmla="*/ 75 h 571"/>
                  <a:gd name="T80" fmla="*/ 79 w 512"/>
                  <a:gd name="T81" fmla="*/ 47 h 571"/>
                  <a:gd name="T82" fmla="*/ 117 w 512"/>
                  <a:gd name="T83" fmla="*/ 17 h 571"/>
                  <a:gd name="T84" fmla="*/ 159 w 512"/>
                  <a:gd name="T85" fmla="*/ 2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571">
                    <a:moveTo>
                      <a:pt x="166" y="43"/>
                    </a:moveTo>
                    <a:lnTo>
                      <a:pt x="174" y="62"/>
                    </a:lnTo>
                    <a:lnTo>
                      <a:pt x="159" y="60"/>
                    </a:lnTo>
                    <a:lnTo>
                      <a:pt x="174" y="86"/>
                    </a:lnTo>
                    <a:lnTo>
                      <a:pt x="213" y="106"/>
                    </a:lnTo>
                    <a:lnTo>
                      <a:pt x="204" y="137"/>
                    </a:lnTo>
                    <a:lnTo>
                      <a:pt x="265" y="168"/>
                    </a:lnTo>
                    <a:lnTo>
                      <a:pt x="285" y="166"/>
                    </a:lnTo>
                    <a:lnTo>
                      <a:pt x="294" y="175"/>
                    </a:lnTo>
                    <a:lnTo>
                      <a:pt x="320" y="186"/>
                    </a:lnTo>
                    <a:lnTo>
                      <a:pt x="354" y="188"/>
                    </a:lnTo>
                    <a:lnTo>
                      <a:pt x="353" y="182"/>
                    </a:lnTo>
                    <a:lnTo>
                      <a:pt x="352" y="156"/>
                    </a:lnTo>
                    <a:lnTo>
                      <a:pt x="360" y="157"/>
                    </a:lnTo>
                    <a:lnTo>
                      <a:pt x="377" y="148"/>
                    </a:lnTo>
                    <a:lnTo>
                      <a:pt x="368" y="163"/>
                    </a:lnTo>
                    <a:lnTo>
                      <a:pt x="365" y="175"/>
                    </a:lnTo>
                    <a:lnTo>
                      <a:pt x="382" y="182"/>
                    </a:lnTo>
                    <a:lnTo>
                      <a:pt x="403" y="177"/>
                    </a:lnTo>
                    <a:lnTo>
                      <a:pt x="424" y="178"/>
                    </a:lnTo>
                    <a:lnTo>
                      <a:pt x="413" y="157"/>
                    </a:lnTo>
                    <a:lnTo>
                      <a:pt x="431" y="153"/>
                    </a:lnTo>
                    <a:lnTo>
                      <a:pt x="453" y="130"/>
                    </a:lnTo>
                    <a:lnTo>
                      <a:pt x="459" y="127"/>
                    </a:lnTo>
                    <a:lnTo>
                      <a:pt x="488" y="126"/>
                    </a:lnTo>
                    <a:lnTo>
                      <a:pt x="498" y="147"/>
                    </a:lnTo>
                    <a:lnTo>
                      <a:pt x="512" y="150"/>
                    </a:lnTo>
                    <a:lnTo>
                      <a:pt x="508" y="168"/>
                    </a:lnTo>
                    <a:lnTo>
                      <a:pt x="481" y="183"/>
                    </a:lnTo>
                    <a:lnTo>
                      <a:pt x="473" y="240"/>
                    </a:lnTo>
                    <a:lnTo>
                      <a:pt x="456" y="236"/>
                    </a:lnTo>
                    <a:lnTo>
                      <a:pt x="461" y="276"/>
                    </a:lnTo>
                    <a:lnTo>
                      <a:pt x="452" y="282"/>
                    </a:lnTo>
                    <a:lnTo>
                      <a:pt x="438" y="242"/>
                    </a:lnTo>
                    <a:lnTo>
                      <a:pt x="429" y="260"/>
                    </a:lnTo>
                    <a:lnTo>
                      <a:pt x="418" y="237"/>
                    </a:lnTo>
                    <a:lnTo>
                      <a:pt x="433" y="233"/>
                    </a:lnTo>
                    <a:lnTo>
                      <a:pt x="437" y="215"/>
                    </a:lnTo>
                    <a:lnTo>
                      <a:pt x="391" y="210"/>
                    </a:lnTo>
                    <a:lnTo>
                      <a:pt x="383" y="192"/>
                    </a:lnTo>
                    <a:lnTo>
                      <a:pt x="363" y="187"/>
                    </a:lnTo>
                    <a:lnTo>
                      <a:pt x="354" y="198"/>
                    </a:lnTo>
                    <a:lnTo>
                      <a:pt x="369" y="210"/>
                    </a:lnTo>
                    <a:lnTo>
                      <a:pt x="362" y="225"/>
                    </a:lnTo>
                    <a:lnTo>
                      <a:pt x="373" y="235"/>
                    </a:lnTo>
                    <a:lnTo>
                      <a:pt x="381" y="255"/>
                    </a:lnTo>
                    <a:lnTo>
                      <a:pt x="389" y="286"/>
                    </a:lnTo>
                    <a:lnTo>
                      <a:pt x="354" y="288"/>
                    </a:lnTo>
                    <a:lnTo>
                      <a:pt x="354" y="306"/>
                    </a:lnTo>
                    <a:lnTo>
                      <a:pt x="344" y="318"/>
                    </a:lnTo>
                    <a:lnTo>
                      <a:pt x="308" y="356"/>
                    </a:lnTo>
                    <a:lnTo>
                      <a:pt x="279" y="382"/>
                    </a:lnTo>
                    <a:lnTo>
                      <a:pt x="280" y="391"/>
                    </a:lnTo>
                    <a:lnTo>
                      <a:pt x="262" y="397"/>
                    </a:lnTo>
                    <a:lnTo>
                      <a:pt x="250" y="405"/>
                    </a:lnTo>
                    <a:lnTo>
                      <a:pt x="246" y="432"/>
                    </a:lnTo>
                    <a:lnTo>
                      <a:pt x="245" y="521"/>
                    </a:lnTo>
                    <a:lnTo>
                      <a:pt x="236" y="531"/>
                    </a:lnTo>
                    <a:lnTo>
                      <a:pt x="234" y="542"/>
                    </a:lnTo>
                    <a:lnTo>
                      <a:pt x="216" y="557"/>
                    </a:lnTo>
                    <a:lnTo>
                      <a:pt x="205" y="571"/>
                    </a:lnTo>
                    <a:lnTo>
                      <a:pt x="190" y="555"/>
                    </a:lnTo>
                    <a:lnTo>
                      <a:pt x="160" y="494"/>
                    </a:lnTo>
                    <a:lnTo>
                      <a:pt x="120" y="402"/>
                    </a:lnTo>
                    <a:lnTo>
                      <a:pt x="99" y="325"/>
                    </a:lnTo>
                    <a:lnTo>
                      <a:pt x="100" y="303"/>
                    </a:lnTo>
                    <a:lnTo>
                      <a:pt x="87" y="271"/>
                    </a:lnTo>
                    <a:lnTo>
                      <a:pt x="84" y="297"/>
                    </a:lnTo>
                    <a:lnTo>
                      <a:pt x="62" y="307"/>
                    </a:lnTo>
                    <a:lnTo>
                      <a:pt x="22" y="272"/>
                    </a:lnTo>
                    <a:lnTo>
                      <a:pt x="42" y="267"/>
                    </a:lnTo>
                    <a:lnTo>
                      <a:pt x="52" y="257"/>
                    </a:lnTo>
                    <a:lnTo>
                      <a:pt x="31" y="263"/>
                    </a:lnTo>
                    <a:lnTo>
                      <a:pt x="0" y="242"/>
                    </a:lnTo>
                    <a:lnTo>
                      <a:pt x="60" y="228"/>
                    </a:lnTo>
                    <a:lnTo>
                      <a:pt x="21" y="175"/>
                    </a:lnTo>
                    <a:lnTo>
                      <a:pt x="44" y="158"/>
                    </a:lnTo>
                    <a:lnTo>
                      <a:pt x="60" y="157"/>
                    </a:lnTo>
                    <a:lnTo>
                      <a:pt x="99" y="88"/>
                    </a:lnTo>
                    <a:lnTo>
                      <a:pt x="91" y="75"/>
                    </a:lnTo>
                    <a:lnTo>
                      <a:pt x="106" y="67"/>
                    </a:lnTo>
                    <a:lnTo>
                      <a:pt x="79" y="47"/>
                    </a:lnTo>
                    <a:lnTo>
                      <a:pt x="69" y="18"/>
                    </a:lnTo>
                    <a:lnTo>
                      <a:pt x="117" y="17"/>
                    </a:lnTo>
                    <a:lnTo>
                      <a:pt x="129" y="0"/>
                    </a:lnTo>
                    <a:lnTo>
                      <a:pt x="159" y="25"/>
                    </a:lnTo>
                    <a:lnTo>
                      <a:pt x="166" y="4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12" name="Freeform 243"/>
              <p:cNvSpPr>
                <a:spLocks/>
              </p:cNvSpPr>
              <p:nvPr/>
            </p:nvSpPr>
            <p:spPr bwMode="auto">
              <a:xfrm>
                <a:off x="4065" y="1384"/>
                <a:ext cx="644" cy="297"/>
              </a:xfrm>
              <a:custGeom>
                <a:avLst/>
                <a:gdLst>
                  <a:gd name="T0" fmla="*/ 83 w 644"/>
                  <a:gd name="T1" fmla="*/ 168 h 297"/>
                  <a:gd name="T2" fmla="*/ 56 w 644"/>
                  <a:gd name="T3" fmla="*/ 184 h 297"/>
                  <a:gd name="T4" fmla="*/ 30 w 644"/>
                  <a:gd name="T5" fmla="*/ 154 h 297"/>
                  <a:gd name="T6" fmla="*/ 0 w 644"/>
                  <a:gd name="T7" fmla="*/ 142 h 297"/>
                  <a:gd name="T8" fmla="*/ 4 w 644"/>
                  <a:gd name="T9" fmla="*/ 104 h 297"/>
                  <a:gd name="T10" fmla="*/ 28 w 644"/>
                  <a:gd name="T11" fmla="*/ 110 h 297"/>
                  <a:gd name="T12" fmla="*/ 49 w 644"/>
                  <a:gd name="T13" fmla="*/ 75 h 297"/>
                  <a:gd name="T14" fmla="*/ 97 w 644"/>
                  <a:gd name="T15" fmla="*/ 80 h 297"/>
                  <a:gd name="T16" fmla="*/ 138 w 644"/>
                  <a:gd name="T17" fmla="*/ 99 h 297"/>
                  <a:gd name="T18" fmla="*/ 177 w 644"/>
                  <a:gd name="T19" fmla="*/ 88 h 297"/>
                  <a:gd name="T20" fmla="*/ 225 w 644"/>
                  <a:gd name="T21" fmla="*/ 94 h 297"/>
                  <a:gd name="T22" fmla="*/ 196 w 644"/>
                  <a:gd name="T23" fmla="*/ 70 h 297"/>
                  <a:gd name="T24" fmla="*/ 211 w 644"/>
                  <a:gd name="T25" fmla="*/ 49 h 297"/>
                  <a:gd name="T26" fmla="*/ 197 w 644"/>
                  <a:gd name="T27" fmla="*/ 29 h 297"/>
                  <a:gd name="T28" fmla="*/ 299 w 644"/>
                  <a:gd name="T29" fmla="*/ 0 h 297"/>
                  <a:gd name="T30" fmla="*/ 334 w 644"/>
                  <a:gd name="T31" fmla="*/ 4 h 297"/>
                  <a:gd name="T32" fmla="*/ 399 w 644"/>
                  <a:gd name="T33" fmla="*/ 37 h 297"/>
                  <a:gd name="T34" fmla="*/ 430 w 644"/>
                  <a:gd name="T35" fmla="*/ 25 h 297"/>
                  <a:gd name="T36" fmla="*/ 517 w 644"/>
                  <a:gd name="T37" fmla="*/ 89 h 297"/>
                  <a:gd name="T38" fmla="*/ 572 w 644"/>
                  <a:gd name="T39" fmla="*/ 88 h 297"/>
                  <a:gd name="T40" fmla="*/ 613 w 644"/>
                  <a:gd name="T41" fmla="*/ 117 h 297"/>
                  <a:gd name="T42" fmla="*/ 644 w 644"/>
                  <a:gd name="T43" fmla="*/ 128 h 297"/>
                  <a:gd name="T44" fmla="*/ 631 w 644"/>
                  <a:gd name="T45" fmla="*/ 152 h 297"/>
                  <a:gd name="T46" fmla="*/ 599 w 644"/>
                  <a:gd name="T47" fmla="*/ 167 h 297"/>
                  <a:gd name="T48" fmla="*/ 575 w 644"/>
                  <a:gd name="T49" fmla="*/ 218 h 297"/>
                  <a:gd name="T50" fmla="*/ 592 w 644"/>
                  <a:gd name="T51" fmla="*/ 268 h 297"/>
                  <a:gd name="T52" fmla="*/ 570 w 644"/>
                  <a:gd name="T53" fmla="*/ 257 h 297"/>
                  <a:gd name="T54" fmla="*/ 535 w 644"/>
                  <a:gd name="T55" fmla="*/ 253 h 297"/>
                  <a:gd name="T56" fmla="*/ 503 w 644"/>
                  <a:gd name="T57" fmla="*/ 250 h 297"/>
                  <a:gd name="T58" fmla="*/ 499 w 644"/>
                  <a:gd name="T59" fmla="*/ 252 h 297"/>
                  <a:gd name="T60" fmla="*/ 478 w 644"/>
                  <a:gd name="T61" fmla="*/ 247 h 297"/>
                  <a:gd name="T62" fmla="*/ 476 w 644"/>
                  <a:gd name="T63" fmla="*/ 262 h 297"/>
                  <a:gd name="T64" fmla="*/ 454 w 644"/>
                  <a:gd name="T65" fmla="*/ 255 h 297"/>
                  <a:gd name="T66" fmla="*/ 438 w 644"/>
                  <a:gd name="T67" fmla="*/ 254 h 297"/>
                  <a:gd name="T68" fmla="*/ 424 w 644"/>
                  <a:gd name="T69" fmla="*/ 272 h 297"/>
                  <a:gd name="T70" fmla="*/ 403 w 644"/>
                  <a:gd name="T71" fmla="*/ 297 h 297"/>
                  <a:gd name="T72" fmla="*/ 374 w 644"/>
                  <a:gd name="T73" fmla="*/ 289 h 297"/>
                  <a:gd name="T74" fmla="*/ 349 w 644"/>
                  <a:gd name="T75" fmla="*/ 248 h 297"/>
                  <a:gd name="T76" fmla="*/ 326 w 644"/>
                  <a:gd name="T77" fmla="*/ 235 h 297"/>
                  <a:gd name="T78" fmla="*/ 319 w 644"/>
                  <a:gd name="T79" fmla="*/ 239 h 297"/>
                  <a:gd name="T80" fmla="*/ 296 w 644"/>
                  <a:gd name="T81" fmla="*/ 239 h 297"/>
                  <a:gd name="T82" fmla="*/ 265 w 644"/>
                  <a:gd name="T83" fmla="*/ 228 h 297"/>
                  <a:gd name="T84" fmla="*/ 211 w 644"/>
                  <a:gd name="T85" fmla="*/ 198 h 297"/>
                  <a:gd name="T86" fmla="*/ 172 w 644"/>
                  <a:gd name="T87" fmla="*/ 209 h 297"/>
                  <a:gd name="T88" fmla="*/ 191 w 644"/>
                  <a:gd name="T89" fmla="*/ 274 h 297"/>
                  <a:gd name="T90" fmla="*/ 191 w 644"/>
                  <a:gd name="T91" fmla="*/ 285 h 297"/>
                  <a:gd name="T92" fmla="*/ 185 w 644"/>
                  <a:gd name="T93" fmla="*/ 288 h 297"/>
                  <a:gd name="T94" fmla="*/ 153 w 644"/>
                  <a:gd name="T95" fmla="*/ 264 h 297"/>
                  <a:gd name="T96" fmla="*/ 129 w 644"/>
                  <a:gd name="T97" fmla="*/ 273 h 297"/>
                  <a:gd name="T98" fmla="*/ 74 w 644"/>
                  <a:gd name="T99" fmla="*/ 214 h 297"/>
                  <a:gd name="T100" fmla="*/ 96 w 644"/>
                  <a:gd name="T101" fmla="*/ 202 h 297"/>
                  <a:gd name="T102" fmla="*/ 116 w 644"/>
                  <a:gd name="T103" fmla="*/ 202 h 297"/>
                  <a:gd name="T104" fmla="*/ 114 w 644"/>
                  <a:gd name="T105" fmla="*/ 172 h 297"/>
                  <a:gd name="T106" fmla="*/ 83 w 644"/>
                  <a:gd name="T107" fmla="*/ 16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4" h="297">
                    <a:moveTo>
                      <a:pt x="83" y="168"/>
                    </a:moveTo>
                    <a:lnTo>
                      <a:pt x="56" y="184"/>
                    </a:lnTo>
                    <a:lnTo>
                      <a:pt x="30" y="154"/>
                    </a:lnTo>
                    <a:lnTo>
                      <a:pt x="0" y="142"/>
                    </a:lnTo>
                    <a:lnTo>
                      <a:pt x="4" y="104"/>
                    </a:lnTo>
                    <a:lnTo>
                      <a:pt x="28" y="110"/>
                    </a:lnTo>
                    <a:lnTo>
                      <a:pt x="49" y="75"/>
                    </a:lnTo>
                    <a:lnTo>
                      <a:pt x="97" y="80"/>
                    </a:lnTo>
                    <a:lnTo>
                      <a:pt x="138" y="99"/>
                    </a:lnTo>
                    <a:lnTo>
                      <a:pt x="177" y="88"/>
                    </a:lnTo>
                    <a:lnTo>
                      <a:pt x="225" y="94"/>
                    </a:lnTo>
                    <a:lnTo>
                      <a:pt x="196" y="70"/>
                    </a:lnTo>
                    <a:lnTo>
                      <a:pt x="211" y="49"/>
                    </a:lnTo>
                    <a:lnTo>
                      <a:pt x="197" y="29"/>
                    </a:lnTo>
                    <a:lnTo>
                      <a:pt x="299" y="0"/>
                    </a:lnTo>
                    <a:lnTo>
                      <a:pt x="334" y="4"/>
                    </a:lnTo>
                    <a:lnTo>
                      <a:pt x="399" y="37"/>
                    </a:lnTo>
                    <a:lnTo>
                      <a:pt x="430" y="25"/>
                    </a:lnTo>
                    <a:lnTo>
                      <a:pt x="517" y="89"/>
                    </a:lnTo>
                    <a:lnTo>
                      <a:pt x="572" y="88"/>
                    </a:lnTo>
                    <a:lnTo>
                      <a:pt x="613" y="117"/>
                    </a:lnTo>
                    <a:lnTo>
                      <a:pt x="644" y="128"/>
                    </a:lnTo>
                    <a:lnTo>
                      <a:pt x="631" y="152"/>
                    </a:lnTo>
                    <a:lnTo>
                      <a:pt x="599" y="167"/>
                    </a:lnTo>
                    <a:lnTo>
                      <a:pt x="575" y="218"/>
                    </a:lnTo>
                    <a:lnTo>
                      <a:pt x="592" y="268"/>
                    </a:lnTo>
                    <a:lnTo>
                      <a:pt x="570" y="257"/>
                    </a:lnTo>
                    <a:lnTo>
                      <a:pt x="535" y="253"/>
                    </a:lnTo>
                    <a:lnTo>
                      <a:pt x="503" y="250"/>
                    </a:lnTo>
                    <a:lnTo>
                      <a:pt x="499" y="252"/>
                    </a:lnTo>
                    <a:lnTo>
                      <a:pt x="478" y="247"/>
                    </a:lnTo>
                    <a:lnTo>
                      <a:pt x="476" y="262"/>
                    </a:lnTo>
                    <a:lnTo>
                      <a:pt x="454" y="255"/>
                    </a:lnTo>
                    <a:lnTo>
                      <a:pt x="438" y="254"/>
                    </a:lnTo>
                    <a:lnTo>
                      <a:pt x="424" y="272"/>
                    </a:lnTo>
                    <a:lnTo>
                      <a:pt x="403" y="297"/>
                    </a:lnTo>
                    <a:lnTo>
                      <a:pt x="374" y="289"/>
                    </a:lnTo>
                    <a:lnTo>
                      <a:pt x="349" y="248"/>
                    </a:lnTo>
                    <a:lnTo>
                      <a:pt x="326" y="235"/>
                    </a:lnTo>
                    <a:lnTo>
                      <a:pt x="319" y="239"/>
                    </a:lnTo>
                    <a:lnTo>
                      <a:pt x="296" y="239"/>
                    </a:lnTo>
                    <a:lnTo>
                      <a:pt x="265" y="228"/>
                    </a:lnTo>
                    <a:lnTo>
                      <a:pt x="211" y="198"/>
                    </a:lnTo>
                    <a:lnTo>
                      <a:pt x="172" y="209"/>
                    </a:lnTo>
                    <a:lnTo>
                      <a:pt x="191" y="274"/>
                    </a:lnTo>
                    <a:lnTo>
                      <a:pt x="191" y="285"/>
                    </a:lnTo>
                    <a:lnTo>
                      <a:pt x="185" y="288"/>
                    </a:lnTo>
                    <a:lnTo>
                      <a:pt x="153" y="264"/>
                    </a:lnTo>
                    <a:lnTo>
                      <a:pt x="129" y="273"/>
                    </a:lnTo>
                    <a:lnTo>
                      <a:pt x="74" y="214"/>
                    </a:lnTo>
                    <a:lnTo>
                      <a:pt x="96" y="202"/>
                    </a:lnTo>
                    <a:lnTo>
                      <a:pt x="116" y="202"/>
                    </a:lnTo>
                    <a:lnTo>
                      <a:pt x="114" y="172"/>
                    </a:lnTo>
                    <a:lnTo>
                      <a:pt x="83" y="16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13" name="Freeform 244"/>
              <p:cNvSpPr>
                <a:spLocks/>
              </p:cNvSpPr>
              <p:nvPr/>
            </p:nvSpPr>
            <p:spPr bwMode="auto">
              <a:xfrm>
                <a:off x="4065" y="1384"/>
                <a:ext cx="644" cy="297"/>
              </a:xfrm>
              <a:custGeom>
                <a:avLst/>
                <a:gdLst>
                  <a:gd name="T0" fmla="*/ 83 w 644"/>
                  <a:gd name="T1" fmla="*/ 168 h 297"/>
                  <a:gd name="T2" fmla="*/ 56 w 644"/>
                  <a:gd name="T3" fmla="*/ 184 h 297"/>
                  <a:gd name="T4" fmla="*/ 30 w 644"/>
                  <a:gd name="T5" fmla="*/ 154 h 297"/>
                  <a:gd name="T6" fmla="*/ 0 w 644"/>
                  <a:gd name="T7" fmla="*/ 142 h 297"/>
                  <a:gd name="T8" fmla="*/ 4 w 644"/>
                  <a:gd name="T9" fmla="*/ 104 h 297"/>
                  <a:gd name="T10" fmla="*/ 28 w 644"/>
                  <a:gd name="T11" fmla="*/ 110 h 297"/>
                  <a:gd name="T12" fmla="*/ 49 w 644"/>
                  <a:gd name="T13" fmla="*/ 75 h 297"/>
                  <a:gd name="T14" fmla="*/ 97 w 644"/>
                  <a:gd name="T15" fmla="*/ 80 h 297"/>
                  <a:gd name="T16" fmla="*/ 138 w 644"/>
                  <a:gd name="T17" fmla="*/ 99 h 297"/>
                  <a:gd name="T18" fmla="*/ 177 w 644"/>
                  <a:gd name="T19" fmla="*/ 88 h 297"/>
                  <a:gd name="T20" fmla="*/ 225 w 644"/>
                  <a:gd name="T21" fmla="*/ 94 h 297"/>
                  <a:gd name="T22" fmla="*/ 196 w 644"/>
                  <a:gd name="T23" fmla="*/ 70 h 297"/>
                  <a:gd name="T24" fmla="*/ 211 w 644"/>
                  <a:gd name="T25" fmla="*/ 49 h 297"/>
                  <a:gd name="T26" fmla="*/ 197 w 644"/>
                  <a:gd name="T27" fmla="*/ 29 h 297"/>
                  <a:gd name="T28" fmla="*/ 299 w 644"/>
                  <a:gd name="T29" fmla="*/ 0 h 297"/>
                  <a:gd name="T30" fmla="*/ 334 w 644"/>
                  <a:gd name="T31" fmla="*/ 4 h 297"/>
                  <a:gd name="T32" fmla="*/ 399 w 644"/>
                  <a:gd name="T33" fmla="*/ 37 h 297"/>
                  <a:gd name="T34" fmla="*/ 430 w 644"/>
                  <a:gd name="T35" fmla="*/ 25 h 297"/>
                  <a:gd name="T36" fmla="*/ 517 w 644"/>
                  <a:gd name="T37" fmla="*/ 89 h 297"/>
                  <a:gd name="T38" fmla="*/ 572 w 644"/>
                  <a:gd name="T39" fmla="*/ 88 h 297"/>
                  <a:gd name="T40" fmla="*/ 613 w 644"/>
                  <a:gd name="T41" fmla="*/ 117 h 297"/>
                  <a:gd name="T42" fmla="*/ 644 w 644"/>
                  <a:gd name="T43" fmla="*/ 128 h 297"/>
                  <a:gd name="T44" fmla="*/ 631 w 644"/>
                  <a:gd name="T45" fmla="*/ 152 h 297"/>
                  <a:gd name="T46" fmla="*/ 599 w 644"/>
                  <a:gd name="T47" fmla="*/ 167 h 297"/>
                  <a:gd name="T48" fmla="*/ 575 w 644"/>
                  <a:gd name="T49" fmla="*/ 218 h 297"/>
                  <a:gd name="T50" fmla="*/ 592 w 644"/>
                  <a:gd name="T51" fmla="*/ 268 h 297"/>
                  <a:gd name="T52" fmla="*/ 570 w 644"/>
                  <a:gd name="T53" fmla="*/ 257 h 297"/>
                  <a:gd name="T54" fmla="*/ 535 w 644"/>
                  <a:gd name="T55" fmla="*/ 253 h 297"/>
                  <a:gd name="T56" fmla="*/ 503 w 644"/>
                  <a:gd name="T57" fmla="*/ 250 h 297"/>
                  <a:gd name="T58" fmla="*/ 499 w 644"/>
                  <a:gd name="T59" fmla="*/ 252 h 297"/>
                  <a:gd name="T60" fmla="*/ 478 w 644"/>
                  <a:gd name="T61" fmla="*/ 247 h 297"/>
                  <a:gd name="T62" fmla="*/ 476 w 644"/>
                  <a:gd name="T63" fmla="*/ 262 h 297"/>
                  <a:gd name="T64" fmla="*/ 454 w 644"/>
                  <a:gd name="T65" fmla="*/ 255 h 297"/>
                  <a:gd name="T66" fmla="*/ 438 w 644"/>
                  <a:gd name="T67" fmla="*/ 254 h 297"/>
                  <a:gd name="T68" fmla="*/ 424 w 644"/>
                  <a:gd name="T69" fmla="*/ 272 h 297"/>
                  <a:gd name="T70" fmla="*/ 403 w 644"/>
                  <a:gd name="T71" fmla="*/ 297 h 297"/>
                  <a:gd name="T72" fmla="*/ 374 w 644"/>
                  <a:gd name="T73" fmla="*/ 289 h 297"/>
                  <a:gd name="T74" fmla="*/ 349 w 644"/>
                  <a:gd name="T75" fmla="*/ 248 h 297"/>
                  <a:gd name="T76" fmla="*/ 326 w 644"/>
                  <a:gd name="T77" fmla="*/ 235 h 297"/>
                  <a:gd name="T78" fmla="*/ 319 w 644"/>
                  <a:gd name="T79" fmla="*/ 239 h 297"/>
                  <a:gd name="T80" fmla="*/ 296 w 644"/>
                  <a:gd name="T81" fmla="*/ 239 h 297"/>
                  <a:gd name="T82" fmla="*/ 265 w 644"/>
                  <a:gd name="T83" fmla="*/ 228 h 297"/>
                  <a:gd name="T84" fmla="*/ 211 w 644"/>
                  <a:gd name="T85" fmla="*/ 198 h 297"/>
                  <a:gd name="T86" fmla="*/ 172 w 644"/>
                  <a:gd name="T87" fmla="*/ 209 h 297"/>
                  <a:gd name="T88" fmla="*/ 191 w 644"/>
                  <a:gd name="T89" fmla="*/ 274 h 297"/>
                  <a:gd name="T90" fmla="*/ 191 w 644"/>
                  <a:gd name="T91" fmla="*/ 285 h 297"/>
                  <a:gd name="T92" fmla="*/ 185 w 644"/>
                  <a:gd name="T93" fmla="*/ 288 h 297"/>
                  <a:gd name="T94" fmla="*/ 153 w 644"/>
                  <a:gd name="T95" fmla="*/ 264 h 297"/>
                  <a:gd name="T96" fmla="*/ 129 w 644"/>
                  <a:gd name="T97" fmla="*/ 273 h 297"/>
                  <a:gd name="T98" fmla="*/ 74 w 644"/>
                  <a:gd name="T99" fmla="*/ 214 h 297"/>
                  <a:gd name="T100" fmla="*/ 96 w 644"/>
                  <a:gd name="T101" fmla="*/ 202 h 297"/>
                  <a:gd name="T102" fmla="*/ 116 w 644"/>
                  <a:gd name="T103" fmla="*/ 202 h 297"/>
                  <a:gd name="T104" fmla="*/ 114 w 644"/>
                  <a:gd name="T105" fmla="*/ 172 h 297"/>
                  <a:gd name="T106" fmla="*/ 83 w 644"/>
                  <a:gd name="T107" fmla="*/ 16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4" h="297">
                    <a:moveTo>
                      <a:pt x="83" y="168"/>
                    </a:moveTo>
                    <a:lnTo>
                      <a:pt x="56" y="184"/>
                    </a:lnTo>
                    <a:lnTo>
                      <a:pt x="30" y="154"/>
                    </a:lnTo>
                    <a:lnTo>
                      <a:pt x="0" y="142"/>
                    </a:lnTo>
                    <a:lnTo>
                      <a:pt x="4" y="104"/>
                    </a:lnTo>
                    <a:lnTo>
                      <a:pt x="28" y="110"/>
                    </a:lnTo>
                    <a:lnTo>
                      <a:pt x="49" y="75"/>
                    </a:lnTo>
                    <a:lnTo>
                      <a:pt x="97" y="80"/>
                    </a:lnTo>
                    <a:lnTo>
                      <a:pt x="138" y="99"/>
                    </a:lnTo>
                    <a:lnTo>
                      <a:pt x="177" y="88"/>
                    </a:lnTo>
                    <a:lnTo>
                      <a:pt x="225" y="94"/>
                    </a:lnTo>
                    <a:lnTo>
                      <a:pt x="196" y="70"/>
                    </a:lnTo>
                    <a:lnTo>
                      <a:pt x="211" y="49"/>
                    </a:lnTo>
                    <a:lnTo>
                      <a:pt x="197" y="29"/>
                    </a:lnTo>
                    <a:lnTo>
                      <a:pt x="299" y="0"/>
                    </a:lnTo>
                    <a:lnTo>
                      <a:pt x="334" y="4"/>
                    </a:lnTo>
                    <a:lnTo>
                      <a:pt x="399" y="37"/>
                    </a:lnTo>
                    <a:lnTo>
                      <a:pt x="430" y="25"/>
                    </a:lnTo>
                    <a:lnTo>
                      <a:pt x="517" y="89"/>
                    </a:lnTo>
                    <a:lnTo>
                      <a:pt x="572" y="88"/>
                    </a:lnTo>
                    <a:lnTo>
                      <a:pt x="613" y="117"/>
                    </a:lnTo>
                    <a:lnTo>
                      <a:pt x="644" y="128"/>
                    </a:lnTo>
                    <a:lnTo>
                      <a:pt x="631" y="152"/>
                    </a:lnTo>
                    <a:lnTo>
                      <a:pt x="599" y="167"/>
                    </a:lnTo>
                    <a:lnTo>
                      <a:pt x="575" y="218"/>
                    </a:lnTo>
                    <a:lnTo>
                      <a:pt x="592" y="268"/>
                    </a:lnTo>
                    <a:lnTo>
                      <a:pt x="570" y="257"/>
                    </a:lnTo>
                    <a:lnTo>
                      <a:pt x="535" y="253"/>
                    </a:lnTo>
                    <a:lnTo>
                      <a:pt x="503" y="250"/>
                    </a:lnTo>
                    <a:lnTo>
                      <a:pt x="499" y="252"/>
                    </a:lnTo>
                    <a:lnTo>
                      <a:pt x="478" y="247"/>
                    </a:lnTo>
                    <a:lnTo>
                      <a:pt x="476" y="262"/>
                    </a:lnTo>
                    <a:lnTo>
                      <a:pt x="454" y="255"/>
                    </a:lnTo>
                    <a:lnTo>
                      <a:pt x="438" y="254"/>
                    </a:lnTo>
                    <a:lnTo>
                      <a:pt x="424" y="272"/>
                    </a:lnTo>
                    <a:lnTo>
                      <a:pt x="403" y="297"/>
                    </a:lnTo>
                    <a:lnTo>
                      <a:pt x="374" y="289"/>
                    </a:lnTo>
                    <a:lnTo>
                      <a:pt x="349" y="248"/>
                    </a:lnTo>
                    <a:lnTo>
                      <a:pt x="326" y="235"/>
                    </a:lnTo>
                    <a:lnTo>
                      <a:pt x="319" y="239"/>
                    </a:lnTo>
                    <a:lnTo>
                      <a:pt x="296" y="239"/>
                    </a:lnTo>
                    <a:lnTo>
                      <a:pt x="265" y="228"/>
                    </a:lnTo>
                    <a:lnTo>
                      <a:pt x="211" y="198"/>
                    </a:lnTo>
                    <a:lnTo>
                      <a:pt x="172" y="209"/>
                    </a:lnTo>
                    <a:lnTo>
                      <a:pt x="191" y="274"/>
                    </a:lnTo>
                    <a:lnTo>
                      <a:pt x="191" y="285"/>
                    </a:lnTo>
                    <a:lnTo>
                      <a:pt x="185" y="288"/>
                    </a:lnTo>
                    <a:lnTo>
                      <a:pt x="153" y="264"/>
                    </a:lnTo>
                    <a:lnTo>
                      <a:pt x="129" y="273"/>
                    </a:lnTo>
                    <a:lnTo>
                      <a:pt x="74" y="214"/>
                    </a:lnTo>
                    <a:lnTo>
                      <a:pt x="96" y="202"/>
                    </a:lnTo>
                    <a:lnTo>
                      <a:pt x="116" y="202"/>
                    </a:lnTo>
                    <a:lnTo>
                      <a:pt x="114" y="172"/>
                    </a:lnTo>
                    <a:lnTo>
                      <a:pt x="83" y="16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14" name="Freeform 245"/>
              <p:cNvSpPr>
                <a:spLocks/>
              </p:cNvSpPr>
              <p:nvPr/>
            </p:nvSpPr>
            <p:spPr bwMode="auto">
              <a:xfrm>
                <a:off x="1800" y="2325"/>
                <a:ext cx="103" cy="51"/>
              </a:xfrm>
              <a:custGeom>
                <a:avLst/>
                <a:gdLst>
                  <a:gd name="T0" fmla="*/ 14 w 103"/>
                  <a:gd name="T1" fmla="*/ 4 h 51"/>
                  <a:gd name="T2" fmla="*/ 33 w 103"/>
                  <a:gd name="T3" fmla="*/ 19 h 51"/>
                  <a:gd name="T4" fmla="*/ 63 w 103"/>
                  <a:gd name="T5" fmla="*/ 0 h 51"/>
                  <a:gd name="T6" fmla="*/ 93 w 103"/>
                  <a:gd name="T7" fmla="*/ 7 h 51"/>
                  <a:gd name="T8" fmla="*/ 103 w 103"/>
                  <a:gd name="T9" fmla="*/ 22 h 51"/>
                  <a:gd name="T10" fmla="*/ 103 w 103"/>
                  <a:gd name="T11" fmla="*/ 41 h 51"/>
                  <a:gd name="T12" fmla="*/ 92 w 103"/>
                  <a:gd name="T13" fmla="*/ 49 h 51"/>
                  <a:gd name="T14" fmla="*/ 70 w 103"/>
                  <a:gd name="T15" fmla="*/ 14 h 51"/>
                  <a:gd name="T16" fmla="*/ 45 w 103"/>
                  <a:gd name="T17" fmla="*/ 30 h 51"/>
                  <a:gd name="T18" fmla="*/ 54 w 103"/>
                  <a:gd name="T19" fmla="*/ 45 h 51"/>
                  <a:gd name="T20" fmla="*/ 40 w 103"/>
                  <a:gd name="T21" fmla="*/ 51 h 51"/>
                  <a:gd name="T22" fmla="*/ 18 w 103"/>
                  <a:gd name="T23" fmla="*/ 31 h 51"/>
                  <a:gd name="T24" fmla="*/ 0 w 103"/>
                  <a:gd name="T25" fmla="*/ 30 h 51"/>
                  <a:gd name="T26" fmla="*/ 14 w 103"/>
                  <a:gd name="T27"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51">
                    <a:moveTo>
                      <a:pt x="14" y="4"/>
                    </a:moveTo>
                    <a:lnTo>
                      <a:pt x="33" y="19"/>
                    </a:lnTo>
                    <a:lnTo>
                      <a:pt x="63" y="0"/>
                    </a:lnTo>
                    <a:lnTo>
                      <a:pt x="93" y="7"/>
                    </a:lnTo>
                    <a:lnTo>
                      <a:pt x="103" y="22"/>
                    </a:lnTo>
                    <a:lnTo>
                      <a:pt x="103" y="41"/>
                    </a:lnTo>
                    <a:lnTo>
                      <a:pt x="92" y="49"/>
                    </a:lnTo>
                    <a:lnTo>
                      <a:pt x="70" y="14"/>
                    </a:lnTo>
                    <a:lnTo>
                      <a:pt x="45" y="30"/>
                    </a:lnTo>
                    <a:lnTo>
                      <a:pt x="54" y="45"/>
                    </a:lnTo>
                    <a:lnTo>
                      <a:pt x="40" y="51"/>
                    </a:lnTo>
                    <a:lnTo>
                      <a:pt x="18" y="31"/>
                    </a:lnTo>
                    <a:lnTo>
                      <a:pt x="0" y="30"/>
                    </a:lnTo>
                    <a:lnTo>
                      <a:pt x="14" y="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15" name="Freeform 246"/>
              <p:cNvSpPr>
                <a:spLocks/>
              </p:cNvSpPr>
              <p:nvPr/>
            </p:nvSpPr>
            <p:spPr bwMode="auto">
              <a:xfrm>
                <a:off x="1800" y="2325"/>
                <a:ext cx="103" cy="51"/>
              </a:xfrm>
              <a:custGeom>
                <a:avLst/>
                <a:gdLst>
                  <a:gd name="T0" fmla="*/ 14 w 103"/>
                  <a:gd name="T1" fmla="*/ 4 h 51"/>
                  <a:gd name="T2" fmla="*/ 33 w 103"/>
                  <a:gd name="T3" fmla="*/ 19 h 51"/>
                  <a:gd name="T4" fmla="*/ 63 w 103"/>
                  <a:gd name="T5" fmla="*/ 0 h 51"/>
                  <a:gd name="T6" fmla="*/ 93 w 103"/>
                  <a:gd name="T7" fmla="*/ 7 h 51"/>
                  <a:gd name="T8" fmla="*/ 103 w 103"/>
                  <a:gd name="T9" fmla="*/ 22 h 51"/>
                  <a:gd name="T10" fmla="*/ 103 w 103"/>
                  <a:gd name="T11" fmla="*/ 41 h 51"/>
                  <a:gd name="T12" fmla="*/ 92 w 103"/>
                  <a:gd name="T13" fmla="*/ 49 h 51"/>
                  <a:gd name="T14" fmla="*/ 70 w 103"/>
                  <a:gd name="T15" fmla="*/ 14 h 51"/>
                  <a:gd name="T16" fmla="*/ 45 w 103"/>
                  <a:gd name="T17" fmla="*/ 30 h 51"/>
                  <a:gd name="T18" fmla="*/ 54 w 103"/>
                  <a:gd name="T19" fmla="*/ 45 h 51"/>
                  <a:gd name="T20" fmla="*/ 40 w 103"/>
                  <a:gd name="T21" fmla="*/ 51 h 51"/>
                  <a:gd name="T22" fmla="*/ 18 w 103"/>
                  <a:gd name="T23" fmla="*/ 31 h 51"/>
                  <a:gd name="T24" fmla="*/ 0 w 103"/>
                  <a:gd name="T25" fmla="*/ 30 h 51"/>
                  <a:gd name="T26" fmla="*/ 14 w 103"/>
                  <a:gd name="T27"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51">
                    <a:moveTo>
                      <a:pt x="14" y="4"/>
                    </a:moveTo>
                    <a:lnTo>
                      <a:pt x="33" y="19"/>
                    </a:lnTo>
                    <a:lnTo>
                      <a:pt x="63" y="0"/>
                    </a:lnTo>
                    <a:lnTo>
                      <a:pt x="93" y="7"/>
                    </a:lnTo>
                    <a:lnTo>
                      <a:pt x="103" y="22"/>
                    </a:lnTo>
                    <a:lnTo>
                      <a:pt x="103" y="41"/>
                    </a:lnTo>
                    <a:lnTo>
                      <a:pt x="92" y="49"/>
                    </a:lnTo>
                    <a:lnTo>
                      <a:pt x="70" y="14"/>
                    </a:lnTo>
                    <a:lnTo>
                      <a:pt x="45" y="30"/>
                    </a:lnTo>
                    <a:lnTo>
                      <a:pt x="54" y="45"/>
                    </a:lnTo>
                    <a:lnTo>
                      <a:pt x="40" y="51"/>
                    </a:lnTo>
                    <a:lnTo>
                      <a:pt x="18" y="31"/>
                    </a:lnTo>
                    <a:lnTo>
                      <a:pt x="0" y="30"/>
                    </a:lnTo>
                    <a:lnTo>
                      <a:pt x="14" y="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16" name="Freeform 247"/>
              <p:cNvSpPr>
                <a:spLocks/>
              </p:cNvSpPr>
              <p:nvPr/>
            </p:nvSpPr>
            <p:spPr bwMode="auto">
              <a:xfrm>
                <a:off x="3757" y="1870"/>
                <a:ext cx="198" cy="206"/>
              </a:xfrm>
              <a:custGeom>
                <a:avLst/>
                <a:gdLst>
                  <a:gd name="T0" fmla="*/ 0 w 198"/>
                  <a:gd name="T1" fmla="*/ 0 h 206"/>
                  <a:gd name="T2" fmla="*/ 70 w 198"/>
                  <a:gd name="T3" fmla="*/ 17 h 206"/>
                  <a:gd name="T4" fmla="*/ 100 w 198"/>
                  <a:gd name="T5" fmla="*/ 0 h 206"/>
                  <a:gd name="T6" fmla="*/ 133 w 198"/>
                  <a:gd name="T7" fmla="*/ 10 h 206"/>
                  <a:gd name="T8" fmla="*/ 159 w 198"/>
                  <a:gd name="T9" fmla="*/ 6 h 206"/>
                  <a:gd name="T10" fmla="*/ 168 w 198"/>
                  <a:gd name="T11" fmla="*/ 26 h 206"/>
                  <a:gd name="T12" fmla="*/ 176 w 198"/>
                  <a:gd name="T13" fmla="*/ 43 h 206"/>
                  <a:gd name="T14" fmla="*/ 166 w 198"/>
                  <a:gd name="T15" fmla="*/ 81 h 206"/>
                  <a:gd name="T16" fmla="*/ 132 w 198"/>
                  <a:gd name="T17" fmla="*/ 33 h 206"/>
                  <a:gd name="T18" fmla="*/ 137 w 198"/>
                  <a:gd name="T19" fmla="*/ 56 h 206"/>
                  <a:gd name="T20" fmla="*/ 197 w 198"/>
                  <a:gd name="T21" fmla="*/ 160 h 206"/>
                  <a:gd name="T22" fmla="*/ 198 w 198"/>
                  <a:gd name="T23" fmla="*/ 175 h 206"/>
                  <a:gd name="T24" fmla="*/ 171 w 198"/>
                  <a:gd name="T25" fmla="*/ 202 h 206"/>
                  <a:gd name="T26" fmla="*/ 164 w 198"/>
                  <a:gd name="T27" fmla="*/ 206 h 206"/>
                  <a:gd name="T28" fmla="*/ 154 w 198"/>
                  <a:gd name="T29" fmla="*/ 200 h 206"/>
                  <a:gd name="T30" fmla="*/ 8 w 198"/>
                  <a:gd name="T31" fmla="*/ 200 h 206"/>
                  <a:gd name="T32" fmla="*/ 0 w 198"/>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206">
                    <a:moveTo>
                      <a:pt x="0" y="0"/>
                    </a:moveTo>
                    <a:lnTo>
                      <a:pt x="70" y="17"/>
                    </a:lnTo>
                    <a:lnTo>
                      <a:pt x="100" y="0"/>
                    </a:lnTo>
                    <a:lnTo>
                      <a:pt x="133" y="10"/>
                    </a:lnTo>
                    <a:lnTo>
                      <a:pt x="159" y="6"/>
                    </a:lnTo>
                    <a:lnTo>
                      <a:pt x="168" y="26"/>
                    </a:lnTo>
                    <a:lnTo>
                      <a:pt x="176" y="43"/>
                    </a:lnTo>
                    <a:lnTo>
                      <a:pt x="166" y="81"/>
                    </a:lnTo>
                    <a:lnTo>
                      <a:pt x="132" y="33"/>
                    </a:lnTo>
                    <a:lnTo>
                      <a:pt x="137" y="56"/>
                    </a:lnTo>
                    <a:lnTo>
                      <a:pt x="197" y="160"/>
                    </a:lnTo>
                    <a:lnTo>
                      <a:pt x="198" y="175"/>
                    </a:lnTo>
                    <a:lnTo>
                      <a:pt x="171" y="202"/>
                    </a:lnTo>
                    <a:lnTo>
                      <a:pt x="164" y="206"/>
                    </a:lnTo>
                    <a:lnTo>
                      <a:pt x="154" y="200"/>
                    </a:lnTo>
                    <a:lnTo>
                      <a:pt x="8" y="200"/>
                    </a:lnTo>
                    <a:lnTo>
                      <a:pt x="0"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17" name="Freeform 248"/>
              <p:cNvSpPr>
                <a:spLocks/>
              </p:cNvSpPr>
              <p:nvPr/>
            </p:nvSpPr>
            <p:spPr bwMode="auto">
              <a:xfrm>
                <a:off x="3757" y="1870"/>
                <a:ext cx="198" cy="206"/>
              </a:xfrm>
              <a:custGeom>
                <a:avLst/>
                <a:gdLst>
                  <a:gd name="T0" fmla="*/ 35 w 198"/>
                  <a:gd name="T1" fmla="*/ 8 h 206"/>
                  <a:gd name="T2" fmla="*/ 70 w 198"/>
                  <a:gd name="T3" fmla="*/ 17 h 206"/>
                  <a:gd name="T4" fmla="*/ 100 w 198"/>
                  <a:gd name="T5" fmla="*/ 0 h 206"/>
                  <a:gd name="T6" fmla="*/ 133 w 198"/>
                  <a:gd name="T7" fmla="*/ 10 h 206"/>
                  <a:gd name="T8" fmla="*/ 159 w 198"/>
                  <a:gd name="T9" fmla="*/ 6 h 206"/>
                  <a:gd name="T10" fmla="*/ 168 w 198"/>
                  <a:gd name="T11" fmla="*/ 26 h 206"/>
                  <a:gd name="T12" fmla="*/ 176 w 198"/>
                  <a:gd name="T13" fmla="*/ 43 h 206"/>
                  <a:gd name="T14" fmla="*/ 166 w 198"/>
                  <a:gd name="T15" fmla="*/ 81 h 206"/>
                  <a:gd name="T16" fmla="*/ 132 w 198"/>
                  <a:gd name="T17" fmla="*/ 33 h 206"/>
                  <a:gd name="T18" fmla="*/ 137 w 198"/>
                  <a:gd name="T19" fmla="*/ 56 h 206"/>
                  <a:gd name="T20" fmla="*/ 197 w 198"/>
                  <a:gd name="T21" fmla="*/ 160 h 206"/>
                  <a:gd name="T22" fmla="*/ 198 w 198"/>
                  <a:gd name="T23" fmla="*/ 175 h 206"/>
                  <a:gd name="T24" fmla="*/ 171 w 198"/>
                  <a:gd name="T25" fmla="*/ 202 h 206"/>
                  <a:gd name="T26" fmla="*/ 164 w 198"/>
                  <a:gd name="T27" fmla="*/ 206 h 206"/>
                  <a:gd name="T28" fmla="*/ 154 w 198"/>
                  <a:gd name="T29" fmla="*/ 200 h 206"/>
                  <a:gd name="T30" fmla="*/ 8 w 198"/>
                  <a:gd name="T31" fmla="*/ 200 h 206"/>
                  <a:gd name="T32" fmla="*/ 0 w 198"/>
                  <a:gd name="T33" fmla="*/ 0 h 206"/>
                  <a:gd name="T34" fmla="*/ 35 w 198"/>
                  <a:gd name="T35" fmla="*/ 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206">
                    <a:moveTo>
                      <a:pt x="35" y="8"/>
                    </a:moveTo>
                    <a:lnTo>
                      <a:pt x="70" y="17"/>
                    </a:lnTo>
                    <a:lnTo>
                      <a:pt x="100" y="0"/>
                    </a:lnTo>
                    <a:lnTo>
                      <a:pt x="133" y="10"/>
                    </a:lnTo>
                    <a:lnTo>
                      <a:pt x="159" y="6"/>
                    </a:lnTo>
                    <a:lnTo>
                      <a:pt x="168" y="26"/>
                    </a:lnTo>
                    <a:lnTo>
                      <a:pt x="176" y="43"/>
                    </a:lnTo>
                    <a:lnTo>
                      <a:pt x="166" y="81"/>
                    </a:lnTo>
                    <a:lnTo>
                      <a:pt x="132" y="33"/>
                    </a:lnTo>
                    <a:lnTo>
                      <a:pt x="137" y="56"/>
                    </a:lnTo>
                    <a:lnTo>
                      <a:pt x="197" y="160"/>
                    </a:lnTo>
                    <a:lnTo>
                      <a:pt x="198" y="175"/>
                    </a:lnTo>
                    <a:lnTo>
                      <a:pt x="171" y="202"/>
                    </a:lnTo>
                    <a:lnTo>
                      <a:pt x="164" y="206"/>
                    </a:lnTo>
                    <a:lnTo>
                      <a:pt x="154" y="200"/>
                    </a:lnTo>
                    <a:lnTo>
                      <a:pt x="8" y="200"/>
                    </a:lnTo>
                    <a:lnTo>
                      <a:pt x="0" y="0"/>
                    </a:lnTo>
                    <a:lnTo>
                      <a:pt x="35" y="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18" name="Freeform 249"/>
              <p:cNvSpPr>
                <a:spLocks/>
              </p:cNvSpPr>
              <p:nvPr/>
            </p:nvSpPr>
            <p:spPr bwMode="auto">
              <a:xfrm>
                <a:off x="1865" y="2266"/>
                <a:ext cx="221" cy="348"/>
              </a:xfrm>
              <a:custGeom>
                <a:avLst/>
                <a:gdLst>
                  <a:gd name="T0" fmla="*/ 38 w 221"/>
                  <a:gd name="T1" fmla="*/ 81 h 348"/>
                  <a:gd name="T2" fmla="*/ 86 w 221"/>
                  <a:gd name="T3" fmla="*/ 29 h 348"/>
                  <a:gd name="T4" fmla="*/ 148 w 221"/>
                  <a:gd name="T5" fmla="*/ 0 h 348"/>
                  <a:gd name="T6" fmla="*/ 158 w 221"/>
                  <a:gd name="T7" fmla="*/ 9 h 348"/>
                  <a:gd name="T8" fmla="*/ 140 w 221"/>
                  <a:gd name="T9" fmla="*/ 18 h 348"/>
                  <a:gd name="T10" fmla="*/ 111 w 221"/>
                  <a:gd name="T11" fmla="*/ 69 h 348"/>
                  <a:gd name="T12" fmla="*/ 122 w 221"/>
                  <a:gd name="T13" fmla="*/ 68 h 348"/>
                  <a:gd name="T14" fmla="*/ 133 w 221"/>
                  <a:gd name="T15" fmla="*/ 111 h 348"/>
                  <a:gd name="T16" fmla="*/ 157 w 221"/>
                  <a:gd name="T17" fmla="*/ 115 h 348"/>
                  <a:gd name="T18" fmla="*/ 220 w 221"/>
                  <a:gd name="T19" fmla="*/ 129 h 348"/>
                  <a:gd name="T20" fmla="*/ 212 w 221"/>
                  <a:gd name="T21" fmla="*/ 175 h 348"/>
                  <a:gd name="T22" fmla="*/ 220 w 221"/>
                  <a:gd name="T23" fmla="*/ 186 h 348"/>
                  <a:gd name="T24" fmla="*/ 210 w 221"/>
                  <a:gd name="T25" fmla="*/ 199 h 348"/>
                  <a:gd name="T26" fmla="*/ 221 w 221"/>
                  <a:gd name="T27" fmla="*/ 213 h 348"/>
                  <a:gd name="T28" fmla="*/ 205 w 221"/>
                  <a:gd name="T29" fmla="*/ 223 h 348"/>
                  <a:gd name="T30" fmla="*/ 173 w 221"/>
                  <a:gd name="T31" fmla="*/ 221 h 348"/>
                  <a:gd name="T32" fmla="*/ 171 w 221"/>
                  <a:gd name="T33" fmla="*/ 235 h 348"/>
                  <a:gd name="T34" fmla="*/ 183 w 221"/>
                  <a:gd name="T35" fmla="*/ 236 h 348"/>
                  <a:gd name="T36" fmla="*/ 183 w 221"/>
                  <a:gd name="T37" fmla="*/ 245 h 348"/>
                  <a:gd name="T38" fmla="*/ 166 w 221"/>
                  <a:gd name="T39" fmla="*/ 248 h 348"/>
                  <a:gd name="T40" fmla="*/ 181 w 221"/>
                  <a:gd name="T41" fmla="*/ 285 h 348"/>
                  <a:gd name="T42" fmla="*/ 172 w 221"/>
                  <a:gd name="T43" fmla="*/ 348 h 348"/>
                  <a:gd name="T44" fmla="*/ 156 w 221"/>
                  <a:gd name="T45" fmla="*/ 336 h 348"/>
                  <a:gd name="T46" fmla="*/ 168 w 221"/>
                  <a:gd name="T47" fmla="*/ 314 h 348"/>
                  <a:gd name="T48" fmla="*/ 150 w 221"/>
                  <a:gd name="T49" fmla="*/ 305 h 348"/>
                  <a:gd name="T50" fmla="*/ 118 w 221"/>
                  <a:gd name="T51" fmla="*/ 310 h 348"/>
                  <a:gd name="T52" fmla="*/ 71 w 221"/>
                  <a:gd name="T53" fmla="*/ 261 h 348"/>
                  <a:gd name="T54" fmla="*/ 36 w 221"/>
                  <a:gd name="T55" fmla="*/ 250 h 348"/>
                  <a:gd name="T56" fmla="*/ 22 w 221"/>
                  <a:gd name="T57" fmla="*/ 244 h 348"/>
                  <a:gd name="T58" fmla="*/ 0 w 221"/>
                  <a:gd name="T59" fmla="*/ 226 h 348"/>
                  <a:gd name="T60" fmla="*/ 36 w 221"/>
                  <a:gd name="T61" fmla="*/ 184 h 348"/>
                  <a:gd name="T62" fmla="*/ 27 w 221"/>
                  <a:gd name="T63" fmla="*/ 108 h 348"/>
                  <a:gd name="T64" fmla="*/ 38 w 221"/>
                  <a:gd name="T65" fmla="*/ 100 h 348"/>
                  <a:gd name="T66" fmla="*/ 38 w 221"/>
                  <a:gd name="T67" fmla="*/ 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1" h="348">
                    <a:moveTo>
                      <a:pt x="38" y="81"/>
                    </a:moveTo>
                    <a:lnTo>
                      <a:pt x="86" y="29"/>
                    </a:lnTo>
                    <a:lnTo>
                      <a:pt x="148" y="0"/>
                    </a:lnTo>
                    <a:lnTo>
                      <a:pt x="158" y="9"/>
                    </a:lnTo>
                    <a:lnTo>
                      <a:pt x="140" y="18"/>
                    </a:lnTo>
                    <a:lnTo>
                      <a:pt x="111" y="69"/>
                    </a:lnTo>
                    <a:lnTo>
                      <a:pt x="122" y="68"/>
                    </a:lnTo>
                    <a:lnTo>
                      <a:pt x="133" y="111"/>
                    </a:lnTo>
                    <a:lnTo>
                      <a:pt x="157" y="115"/>
                    </a:lnTo>
                    <a:lnTo>
                      <a:pt x="220" y="129"/>
                    </a:lnTo>
                    <a:lnTo>
                      <a:pt x="212" y="175"/>
                    </a:lnTo>
                    <a:lnTo>
                      <a:pt x="220" y="186"/>
                    </a:lnTo>
                    <a:lnTo>
                      <a:pt x="210" y="199"/>
                    </a:lnTo>
                    <a:lnTo>
                      <a:pt x="221" y="213"/>
                    </a:lnTo>
                    <a:lnTo>
                      <a:pt x="205" y="223"/>
                    </a:lnTo>
                    <a:lnTo>
                      <a:pt x="173" y="221"/>
                    </a:lnTo>
                    <a:lnTo>
                      <a:pt x="171" y="235"/>
                    </a:lnTo>
                    <a:lnTo>
                      <a:pt x="183" y="236"/>
                    </a:lnTo>
                    <a:lnTo>
                      <a:pt x="183" y="245"/>
                    </a:lnTo>
                    <a:lnTo>
                      <a:pt x="166" y="248"/>
                    </a:lnTo>
                    <a:lnTo>
                      <a:pt x="181" y="285"/>
                    </a:lnTo>
                    <a:lnTo>
                      <a:pt x="172" y="348"/>
                    </a:lnTo>
                    <a:lnTo>
                      <a:pt x="156" y="336"/>
                    </a:lnTo>
                    <a:lnTo>
                      <a:pt x="168" y="314"/>
                    </a:lnTo>
                    <a:lnTo>
                      <a:pt x="150" y="305"/>
                    </a:lnTo>
                    <a:lnTo>
                      <a:pt x="118" y="310"/>
                    </a:lnTo>
                    <a:lnTo>
                      <a:pt x="71" y="261"/>
                    </a:lnTo>
                    <a:lnTo>
                      <a:pt x="36" y="250"/>
                    </a:lnTo>
                    <a:lnTo>
                      <a:pt x="22" y="244"/>
                    </a:lnTo>
                    <a:lnTo>
                      <a:pt x="0" y="226"/>
                    </a:lnTo>
                    <a:lnTo>
                      <a:pt x="36" y="184"/>
                    </a:lnTo>
                    <a:lnTo>
                      <a:pt x="27" y="108"/>
                    </a:lnTo>
                    <a:lnTo>
                      <a:pt x="38" y="100"/>
                    </a:lnTo>
                    <a:lnTo>
                      <a:pt x="38" y="8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19" name="Freeform 250"/>
              <p:cNvSpPr>
                <a:spLocks/>
              </p:cNvSpPr>
              <p:nvPr/>
            </p:nvSpPr>
            <p:spPr bwMode="auto">
              <a:xfrm>
                <a:off x="1865" y="2266"/>
                <a:ext cx="221" cy="348"/>
              </a:xfrm>
              <a:custGeom>
                <a:avLst/>
                <a:gdLst>
                  <a:gd name="T0" fmla="*/ 38 w 221"/>
                  <a:gd name="T1" fmla="*/ 81 h 348"/>
                  <a:gd name="T2" fmla="*/ 86 w 221"/>
                  <a:gd name="T3" fmla="*/ 29 h 348"/>
                  <a:gd name="T4" fmla="*/ 148 w 221"/>
                  <a:gd name="T5" fmla="*/ 0 h 348"/>
                  <a:gd name="T6" fmla="*/ 158 w 221"/>
                  <a:gd name="T7" fmla="*/ 9 h 348"/>
                  <a:gd name="T8" fmla="*/ 140 w 221"/>
                  <a:gd name="T9" fmla="*/ 18 h 348"/>
                  <a:gd name="T10" fmla="*/ 111 w 221"/>
                  <a:gd name="T11" fmla="*/ 69 h 348"/>
                  <a:gd name="T12" fmla="*/ 122 w 221"/>
                  <a:gd name="T13" fmla="*/ 68 h 348"/>
                  <a:gd name="T14" fmla="*/ 133 w 221"/>
                  <a:gd name="T15" fmla="*/ 111 h 348"/>
                  <a:gd name="T16" fmla="*/ 157 w 221"/>
                  <a:gd name="T17" fmla="*/ 115 h 348"/>
                  <a:gd name="T18" fmla="*/ 220 w 221"/>
                  <a:gd name="T19" fmla="*/ 129 h 348"/>
                  <a:gd name="T20" fmla="*/ 212 w 221"/>
                  <a:gd name="T21" fmla="*/ 175 h 348"/>
                  <a:gd name="T22" fmla="*/ 220 w 221"/>
                  <a:gd name="T23" fmla="*/ 186 h 348"/>
                  <a:gd name="T24" fmla="*/ 210 w 221"/>
                  <a:gd name="T25" fmla="*/ 199 h 348"/>
                  <a:gd name="T26" fmla="*/ 221 w 221"/>
                  <a:gd name="T27" fmla="*/ 213 h 348"/>
                  <a:gd name="T28" fmla="*/ 205 w 221"/>
                  <a:gd name="T29" fmla="*/ 223 h 348"/>
                  <a:gd name="T30" fmla="*/ 173 w 221"/>
                  <a:gd name="T31" fmla="*/ 221 h 348"/>
                  <a:gd name="T32" fmla="*/ 171 w 221"/>
                  <a:gd name="T33" fmla="*/ 235 h 348"/>
                  <a:gd name="T34" fmla="*/ 183 w 221"/>
                  <a:gd name="T35" fmla="*/ 236 h 348"/>
                  <a:gd name="T36" fmla="*/ 183 w 221"/>
                  <a:gd name="T37" fmla="*/ 245 h 348"/>
                  <a:gd name="T38" fmla="*/ 166 w 221"/>
                  <a:gd name="T39" fmla="*/ 248 h 348"/>
                  <a:gd name="T40" fmla="*/ 181 w 221"/>
                  <a:gd name="T41" fmla="*/ 285 h 348"/>
                  <a:gd name="T42" fmla="*/ 172 w 221"/>
                  <a:gd name="T43" fmla="*/ 348 h 348"/>
                  <a:gd name="T44" fmla="*/ 156 w 221"/>
                  <a:gd name="T45" fmla="*/ 336 h 348"/>
                  <a:gd name="T46" fmla="*/ 168 w 221"/>
                  <a:gd name="T47" fmla="*/ 314 h 348"/>
                  <a:gd name="T48" fmla="*/ 150 w 221"/>
                  <a:gd name="T49" fmla="*/ 305 h 348"/>
                  <a:gd name="T50" fmla="*/ 118 w 221"/>
                  <a:gd name="T51" fmla="*/ 310 h 348"/>
                  <a:gd name="T52" fmla="*/ 71 w 221"/>
                  <a:gd name="T53" fmla="*/ 261 h 348"/>
                  <a:gd name="T54" fmla="*/ 36 w 221"/>
                  <a:gd name="T55" fmla="*/ 250 h 348"/>
                  <a:gd name="T56" fmla="*/ 22 w 221"/>
                  <a:gd name="T57" fmla="*/ 244 h 348"/>
                  <a:gd name="T58" fmla="*/ 0 w 221"/>
                  <a:gd name="T59" fmla="*/ 226 h 348"/>
                  <a:gd name="T60" fmla="*/ 36 w 221"/>
                  <a:gd name="T61" fmla="*/ 184 h 348"/>
                  <a:gd name="T62" fmla="*/ 27 w 221"/>
                  <a:gd name="T63" fmla="*/ 108 h 348"/>
                  <a:gd name="T64" fmla="*/ 38 w 221"/>
                  <a:gd name="T65" fmla="*/ 100 h 348"/>
                  <a:gd name="T66" fmla="*/ 38 w 221"/>
                  <a:gd name="T67" fmla="*/ 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1" h="348">
                    <a:moveTo>
                      <a:pt x="38" y="81"/>
                    </a:moveTo>
                    <a:lnTo>
                      <a:pt x="86" y="29"/>
                    </a:lnTo>
                    <a:lnTo>
                      <a:pt x="148" y="0"/>
                    </a:lnTo>
                    <a:lnTo>
                      <a:pt x="158" y="9"/>
                    </a:lnTo>
                    <a:lnTo>
                      <a:pt x="140" y="18"/>
                    </a:lnTo>
                    <a:lnTo>
                      <a:pt x="111" y="69"/>
                    </a:lnTo>
                    <a:lnTo>
                      <a:pt x="122" y="68"/>
                    </a:lnTo>
                    <a:lnTo>
                      <a:pt x="133" y="111"/>
                    </a:lnTo>
                    <a:lnTo>
                      <a:pt x="157" y="115"/>
                    </a:lnTo>
                    <a:lnTo>
                      <a:pt x="220" y="129"/>
                    </a:lnTo>
                    <a:lnTo>
                      <a:pt x="212" y="175"/>
                    </a:lnTo>
                    <a:lnTo>
                      <a:pt x="220" y="186"/>
                    </a:lnTo>
                    <a:lnTo>
                      <a:pt x="210" y="199"/>
                    </a:lnTo>
                    <a:lnTo>
                      <a:pt x="221" y="213"/>
                    </a:lnTo>
                    <a:lnTo>
                      <a:pt x="205" y="223"/>
                    </a:lnTo>
                    <a:lnTo>
                      <a:pt x="173" y="221"/>
                    </a:lnTo>
                    <a:lnTo>
                      <a:pt x="171" y="235"/>
                    </a:lnTo>
                    <a:lnTo>
                      <a:pt x="183" y="236"/>
                    </a:lnTo>
                    <a:lnTo>
                      <a:pt x="183" y="245"/>
                    </a:lnTo>
                    <a:lnTo>
                      <a:pt x="166" y="248"/>
                    </a:lnTo>
                    <a:lnTo>
                      <a:pt x="181" y="285"/>
                    </a:lnTo>
                    <a:lnTo>
                      <a:pt x="172" y="348"/>
                    </a:lnTo>
                    <a:lnTo>
                      <a:pt x="156" y="336"/>
                    </a:lnTo>
                    <a:lnTo>
                      <a:pt x="168" y="314"/>
                    </a:lnTo>
                    <a:lnTo>
                      <a:pt x="150" y="305"/>
                    </a:lnTo>
                    <a:lnTo>
                      <a:pt x="118" y="310"/>
                    </a:lnTo>
                    <a:lnTo>
                      <a:pt x="71" y="261"/>
                    </a:lnTo>
                    <a:lnTo>
                      <a:pt x="36" y="250"/>
                    </a:lnTo>
                    <a:lnTo>
                      <a:pt x="22" y="244"/>
                    </a:lnTo>
                    <a:lnTo>
                      <a:pt x="0" y="226"/>
                    </a:lnTo>
                    <a:lnTo>
                      <a:pt x="36" y="184"/>
                    </a:lnTo>
                    <a:lnTo>
                      <a:pt x="27" y="108"/>
                    </a:lnTo>
                    <a:lnTo>
                      <a:pt x="38" y="100"/>
                    </a:lnTo>
                    <a:lnTo>
                      <a:pt x="38" y="8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20" name="Freeform 251"/>
              <p:cNvSpPr>
                <a:spLocks/>
              </p:cNvSpPr>
              <p:nvPr/>
            </p:nvSpPr>
            <p:spPr bwMode="auto">
              <a:xfrm>
                <a:off x="1833" y="2492"/>
                <a:ext cx="105" cy="137"/>
              </a:xfrm>
              <a:custGeom>
                <a:avLst/>
                <a:gdLst>
                  <a:gd name="T0" fmla="*/ 32 w 105"/>
                  <a:gd name="T1" fmla="*/ 0 h 137"/>
                  <a:gd name="T2" fmla="*/ 54 w 105"/>
                  <a:gd name="T3" fmla="*/ 18 h 137"/>
                  <a:gd name="T4" fmla="*/ 68 w 105"/>
                  <a:gd name="T5" fmla="*/ 24 h 137"/>
                  <a:gd name="T6" fmla="*/ 103 w 105"/>
                  <a:gd name="T7" fmla="*/ 35 h 137"/>
                  <a:gd name="T8" fmla="*/ 105 w 105"/>
                  <a:gd name="T9" fmla="*/ 52 h 137"/>
                  <a:gd name="T10" fmla="*/ 99 w 105"/>
                  <a:gd name="T11" fmla="*/ 65 h 137"/>
                  <a:gd name="T12" fmla="*/ 79 w 105"/>
                  <a:gd name="T13" fmla="*/ 88 h 137"/>
                  <a:gd name="T14" fmla="*/ 55 w 105"/>
                  <a:gd name="T15" fmla="*/ 100 h 137"/>
                  <a:gd name="T16" fmla="*/ 37 w 105"/>
                  <a:gd name="T17" fmla="*/ 137 h 137"/>
                  <a:gd name="T18" fmla="*/ 15 w 105"/>
                  <a:gd name="T19" fmla="*/ 125 h 137"/>
                  <a:gd name="T20" fmla="*/ 14 w 105"/>
                  <a:gd name="T21" fmla="*/ 103 h 137"/>
                  <a:gd name="T22" fmla="*/ 22 w 105"/>
                  <a:gd name="T23" fmla="*/ 84 h 137"/>
                  <a:gd name="T24" fmla="*/ 12 w 105"/>
                  <a:gd name="T25" fmla="*/ 89 h 137"/>
                  <a:gd name="T26" fmla="*/ 0 w 105"/>
                  <a:gd name="T27" fmla="*/ 80 h 137"/>
                  <a:gd name="T28" fmla="*/ 1 w 105"/>
                  <a:gd name="T29" fmla="*/ 53 h 137"/>
                  <a:gd name="T30" fmla="*/ 16 w 105"/>
                  <a:gd name="T31" fmla="*/ 17 h 137"/>
                  <a:gd name="T32" fmla="*/ 32 w 105"/>
                  <a:gd name="T3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37">
                    <a:moveTo>
                      <a:pt x="32" y="0"/>
                    </a:moveTo>
                    <a:lnTo>
                      <a:pt x="54" y="18"/>
                    </a:lnTo>
                    <a:lnTo>
                      <a:pt x="68" y="24"/>
                    </a:lnTo>
                    <a:lnTo>
                      <a:pt x="103" y="35"/>
                    </a:lnTo>
                    <a:lnTo>
                      <a:pt x="105" y="52"/>
                    </a:lnTo>
                    <a:lnTo>
                      <a:pt x="99" y="65"/>
                    </a:lnTo>
                    <a:lnTo>
                      <a:pt x="79" y="88"/>
                    </a:lnTo>
                    <a:lnTo>
                      <a:pt x="55" y="100"/>
                    </a:lnTo>
                    <a:lnTo>
                      <a:pt x="37" y="137"/>
                    </a:lnTo>
                    <a:lnTo>
                      <a:pt x="15" y="125"/>
                    </a:lnTo>
                    <a:lnTo>
                      <a:pt x="14" y="103"/>
                    </a:lnTo>
                    <a:lnTo>
                      <a:pt x="22" y="84"/>
                    </a:lnTo>
                    <a:lnTo>
                      <a:pt x="12" y="89"/>
                    </a:lnTo>
                    <a:lnTo>
                      <a:pt x="0" y="80"/>
                    </a:lnTo>
                    <a:lnTo>
                      <a:pt x="1" y="53"/>
                    </a:lnTo>
                    <a:lnTo>
                      <a:pt x="16" y="17"/>
                    </a:lnTo>
                    <a:lnTo>
                      <a:pt x="32"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21" name="Freeform 252"/>
              <p:cNvSpPr>
                <a:spLocks/>
              </p:cNvSpPr>
              <p:nvPr/>
            </p:nvSpPr>
            <p:spPr bwMode="auto">
              <a:xfrm>
                <a:off x="1833" y="2492"/>
                <a:ext cx="105" cy="137"/>
              </a:xfrm>
              <a:custGeom>
                <a:avLst/>
                <a:gdLst>
                  <a:gd name="T0" fmla="*/ 32 w 105"/>
                  <a:gd name="T1" fmla="*/ 0 h 137"/>
                  <a:gd name="T2" fmla="*/ 54 w 105"/>
                  <a:gd name="T3" fmla="*/ 18 h 137"/>
                  <a:gd name="T4" fmla="*/ 68 w 105"/>
                  <a:gd name="T5" fmla="*/ 24 h 137"/>
                  <a:gd name="T6" fmla="*/ 103 w 105"/>
                  <a:gd name="T7" fmla="*/ 35 h 137"/>
                  <a:gd name="T8" fmla="*/ 105 w 105"/>
                  <a:gd name="T9" fmla="*/ 52 h 137"/>
                  <a:gd name="T10" fmla="*/ 99 w 105"/>
                  <a:gd name="T11" fmla="*/ 65 h 137"/>
                  <a:gd name="T12" fmla="*/ 79 w 105"/>
                  <a:gd name="T13" fmla="*/ 88 h 137"/>
                  <a:gd name="T14" fmla="*/ 55 w 105"/>
                  <a:gd name="T15" fmla="*/ 100 h 137"/>
                  <a:gd name="T16" fmla="*/ 37 w 105"/>
                  <a:gd name="T17" fmla="*/ 137 h 137"/>
                  <a:gd name="T18" fmla="*/ 15 w 105"/>
                  <a:gd name="T19" fmla="*/ 125 h 137"/>
                  <a:gd name="T20" fmla="*/ 14 w 105"/>
                  <a:gd name="T21" fmla="*/ 103 h 137"/>
                  <a:gd name="T22" fmla="*/ 22 w 105"/>
                  <a:gd name="T23" fmla="*/ 84 h 137"/>
                  <a:gd name="T24" fmla="*/ 12 w 105"/>
                  <a:gd name="T25" fmla="*/ 89 h 137"/>
                  <a:gd name="T26" fmla="*/ 0 w 105"/>
                  <a:gd name="T27" fmla="*/ 80 h 137"/>
                  <a:gd name="T28" fmla="*/ 1 w 105"/>
                  <a:gd name="T29" fmla="*/ 53 h 137"/>
                  <a:gd name="T30" fmla="*/ 16 w 105"/>
                  <a:gd name="T31" fmla="*/ 17 h 137"/>
                  <a:gd name="T32" fmla="*/ 32 w 105"/>
                  <a:gd name="T3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37">
                    <a:moveTo>
                      <a:pt x="32" y="0"/>
                    </a:moveTo>
                    <a:lnTo>
                      <a:pt x="54" y="18"/>
                    </a:lnTo>
                    <a:lnTo>
                      <a:pt x="68" y="24"/>
                    </a:lnTo>
                    <a:lnTo>
                      <a:pt x="103" y="35"/>
                    </a:lnTo>
                    <a:lnTo>
                      <a:pt x="105" y="52"/>
                    </a:lnTo>
                    <a:lnTo>
                      <a:pt x="99" y="65"/>
                    </a:lnTo>
                    <a:lnTo>
                      <a:pt x="79" y="88"/>
                    </a:lnTo>
                    <a:lnTo>
                      <a:pt x="55" y="100"/>
                    </a:lnTo>
                    <a:lnTo>
                      <a:pt x="37" y="137"/>
                    </a:lnTo>
                    <a:lnTo>
                      <a:pt x="15" y="125"/>
                    </a:lnTo>
                    <a:lnTo>
                      <a:pt x="14" y="103"/>
                    </a:lnTo>
                    <a:lnTo>
                      <a:pt x="22" y="84"/>
                    </a:lnTo>
                    <a:lnTo>
                      <a:pt x="12" y="89"/>
                    </a:lnTo>
                    <a:lnTo>
                      <a:pt x="0" y="80"/>
                    </a:lnTo>
                    <a:lnTo>
                      <a:pt x="1" y="53"/>
                    </a:lnTo>
                    <a:lnTo>
                      <a:pt x="16" y="17"/>
                    </a:lnTo>
                    <a:lnTo>
                      <a:pt x="32"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22" name="Freeform 253"/>
              <p:cNvSpPr>
                <a:spLocks/>
              </p:cNvSpPr>
              <p:nvPr/>
            </p:nvSpPr>
            <p:spPr bwMode="auto">
              <a:xfrm>
                <a:off x="1827" y="2527"/>
                <a:ext cx="243" cy="378"/>
              </a:xfrm>
              <a:custGeom>
                <a:avLst/>
                <a:gdLst>
                  <a:gd name="T0" fmla="*/ 20 w 243"/>
                  <a:gd name="T1" fmla="*/ 68 h 378"/>
                  <a:gd name="T2" fmla="*/ 21 w 243"/>
                  <a:gd name="T3" fmla="*/ 90 h 378"/>
                  <a:gd name="T4" fmla="*/ 43 w 243"/>
                  <a:gd name="T5" fmla="*/ 102 h 378"/>
                  <a:gd name="T6" fmla="*/ 61 w 243"/>
                  <a:gd name="T7" fmla="*/ 65 h 378"/>
                  <a:gd name="T8" fmla="*/ 85 w 243"/>
                  <a:gd name="T9" fmla="*/ 53 h 378"/>
                  <a:gd name="T10" fmla="*/ 105 w 243"/>
                  <a:gd name="T11" fmla="*/ 30 h 378"/>
                  <a:gd name="T12" fmla="*/ 111 w 243"/>
                  <a:gd name="T13" fmla="*/ 17 h 378"/>
                  <a:gd name="T14" fmla="*/ 109 w 243"/>
                  <a:gd name="T15" fmla="*/ 0 h 378"/>
                  <a:gd name="T16" fmla="*/ 156 w 243"/>
                  <a:gd name="T17" fmla="*/ 49 h 378"/>
                  <a:gd name="T18" fmla="*/ 188 w 243"/>
                  <a:gd name="T19" fmla="*/ 44 h 378"/>
                  <a:gd name="T20" fmla="*/ 206 w 243"/>
                  <a:gd name="T21" fmla="*/ 53 h 378"/>
                  <a:gd name="T22" fmla="*/ 194 w 243"/>
                  <a:gd name="T23" fmla="*/ 75 h 378"/>
                  <a:gd name="T24" fmla="*/ 210 w 243"/>
                  <a:gd name="T25" fmla="*/ 87 h 378"/>
                  <a:gd name="T26" fmla="*/ 175 w 243"/>
                  <a:gd name="T27" fmla="*/ 90 h 378"/>
                  <a:gd name="T28" fmla="*/ 156 w 243"/>
                  <a:gd name="T29" fmla="*/ 103 h 378"/>
                  <a:gd name="T30" fmla="*/ 151 w 243"/>
                  <a:gd name="T31" fmla="*/ 130 h 378"/>
                  <a:gd name="T32" fmla="*/ 141 w 243"/>
                  <a:gd name="T33" fmla="*/ 139 h 378"/>
                  <a:gd name="T34" fmla="*/ 137 w 243"/>
                  <a:gd name="T35" fmla="*/ 154 h 378"/>
                  <a:gd name="T36" fmla="*/ 159 w 243"/>
                  <a:gd name="T37" fmla="*/ 184 h 378"/>
                  <a:gd name="T38" fmla="*/ 151 w 243"/>
                  <a:gd name="T39" fmla="*/ 192 h 378"/>
                  <a:gd name="T40" fmla="*/ 174 w 243"/>
                  <a:gd name="T41" fmla="*/ 204 h 378"/>
                  <a:gd name="T42" fmla="*/ 186 w 243"/>
                  <a:gd name="T43" fmla="*/ 205 h 378"/>
                  <a:gd name="T44" fmla="*/ 201 w 243"/>
                  <a:gd name="T45" fmla="*/ 194 h 378"/>
                  <a:gd name="T46" fmla="*/ 203 w 243"/>
                  <a:gd name="T47" fmla="*/ 226 h 378"/>
                  <a:gd name="T48" fmla="*/ 221 w 243"/>
                  <a:gd name="T49" fmla="*/ 226 h 378"/>
                  <a:gd name="T50" fmla="*/ 240 w 243"/>
                  <a:gd name="T51" fmla="*/ 256 h 378"/>
                  <a:gd name="T52" fmla="*/ 231 w 243"/>
                  <a:gd name="T53" fmla="*/ 321 h 378"/>
                  <a:gd name="T54" fmla="*/ 243 w 243"/>
                  <a:gd name="T55" fmla="*/ 336 h 378"/>
                  <a:gd name="T56" fmla="*/ 233 w 243"/>
                  <a:gd name="T57" fmla="*/ 359 h 378"/>
                  <a:gd name="T58" fmla="*/ 219 w 243"/>
                  <a:gd name="T59" fmla="*/ 378 h 378"/>
                  <a:gd name="T60" fmla="*/ 198 w 243"/>
                  <a:gd name="T61" fmla="*/ 357 h 378"/>
                  <a:gd name="T62" fmla="*/ 127 w 243"/>
                  <a:gd name="T63" fmla="*/ 318 h 378"/>
                  <a:gd name="T64" fmla="*/ 106 w 243"/>
                  <a:gd name="T65" fmla="*/ 296 h 378"/>
                  <a:gd name="T66" fmla="*/ 65 w 243"/>
                  <a:gd name="T67" fmla="*/ 208 h 378"/>
                  <a:gd name="T68" fmla="*/ 28 w 243"/>
                  <a:gd name="T69" fmla="*/ 139 h 378"/>
                  <a:gd name="T70" fmla="*/ 5 w 243"/>
                  <a:gd name="T71" fmla="*/ 122 h 378"/>
                  <a:gd name="T72" fmla="*/ 0 w 243"/>
                  <a:gd name="T73" fmla="*/ 84 h 378"/>
                  <a:gd name="T74" fmla="*/ 20 w 243"/>
                  <a:gd name="T75" fmla="*/ 6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3" h="378">
                    <a:moveTo>
                      <a:pt x="20" y="68"/>
                    </a:moveTo>
                    <a:lnTo>
                      <a:pt x="21" y="90"/>
                    </a:lnTo>
                    <a:lnTo>
                      <a:pt x="43" y="102"/>
                    </a:lnTo>
                    <a:lnTo>
                      <a:pt x="61" y="65"/>
                    </a:lnTo>
                    <a:lnTo>
                      <a:pt x="85" y="53"/>
                    </a:lnTo>
                    <a:lnTo>
                      <a:pt x="105" y="30"/>
                    </a:lnTo>
                    <a:lnTo>
                      <a:pt x="111" y="17"/>
                    </a:lnTo>
                    <a:lnTo>
                      <a:pt x="109" y="0"/>
                    </a:lnTo>
                    <a:lnTo>
                      <a:pt x="156" y="49"/>
                    </a:lnTo>
                    <a:lnTo>
                      <a:pt x="188" y="44"/>
                    </a:lnTo>
                    <a:lnTo>
                      <a:pt x="206" y="53"/>
                    </a:lnTo>
                    <a:lnTo>
                      <a:pt x="194" y="75"/>
                    </a:lnTo>
                    <a:lnTo>
                      <a:pt x="210" y="87"/>
                    </a:lnTo>
                    <a:lnTo>
                      <a:pt x="175" y="90"/>
                    </a:lnTo>
                    <a:lnTo>
                      <a:pt x="156" y="103"/>
                    </a:lnTo>
                    <a:lnTo>
                      <a:pt x="151" y="130"/>
                    </a:lnTo>
                    <a:lnTo>
                      <a:pt x="141" y="139"/>
                    </a:lnTo>
                    <a:lnTo>
                      <a:pt x="137" y="154"/>
                    </a:lnTo>
                    <a:lnTo>
                      <a:pt x="159" y="184"/>
                    </a:lnTo>
                    <a:lnTo>
                      <a:pt x="151" y="192"/>
                    </a:lnTo>
                    <a:lnTo>
                      <a:pt x="174" y="204"/>
                    </a:lnTo>
                    <a:lnTo>
                      <a:pt x="186" y="205"/>
                    </a:lnTo>
                    <a:lnTo>
                      <a:pt x="201" y="194"/>
                    </a:lnTo>
                    <a:lnTo>
                      <a:pt x="203" y="226"/>
                    </a:lnTo>
                    <a:lnTo>
                      <a:pt x="221" y="226"/>
                    </a:lnTo>
                    <a:lnTo>
                      <a:pt x="240" y="256"/>
                    </a:lnTo>
                    <a:lnTo>
                      <a:pt x="231" y="321"/>
                    </a:lnTo>
                    <a:lnTo>
                      <a:pt x="243" y="336"/>
                    </a:lnTo>
                    <a:lnTo>
                      <a:pt x="233" y="359"/>
                    </a:lnTo>
                    <a:lnTo>
                      <a:pt x="219" y="378"/>
                    </a:lnTo>
                    <a:lnTo>
                      <a:pt x="198" y="357"/>
                    </a:lnTo>
                    <a:lnTo>
                      <a:pt x="127" y="318"/>
                    </a:lnTo>
                    <a:lnTo>
                      <a:pt x="106" y="296"/>
                    </a:lnTo>
                    <a:lnTo>
                      <a:pt x="65" y="208"/>
                    </a:lnTo>
                    <a:lnTo>
                      <a:pt x="28" y="139"/>
                    </a:lnTo>
                    <a:lnTo>
                      <a:pt x="5" y="122"/>
                    </a:lnTo>
                    <a:lnTo>
                      <a:pt x="0" y="84"/>
                    </a:lnTo>
                    <a:lnTo>
                      <a:pt x="20" y="6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23" name="Freeform 254"/>
              <p:cNvSpPr>
                <a:spLocks/>
              </p:cNvSpPr>
              <p:nvPr/>
            </p:nvSpPr>
            <p:spPr bwMode="auto">
              <a:xfrm>
                <a:off x="1827" y="2527"/>
                <a:ext cx="243" cy="378"/>
              </a:xfrm>
              <a:custGeom>
                <a:avLst/>
                <a:gdLst>
                  <a:gd name="T0" fmla="*/ 20 w 243"/>
                  <a:gd name="T1" fmla="*/ 68 h 378"/>
                  <a:gd name="T2" fmla="*/ 21 w 243"/>
                  <a:gd name="T3" fmla="*/ 90 h 378"/>
                  <a:gd name="T4" fmla="*/ 43 w 243"/>
                  <a:gd name="T5" fmla="*/ 102 h 378"/>
                  <a:gd name="T6" fmla="*/ 61 w 243"/>
                  <a:gd name="T7" fmla="*/ 65 h 378"/>
                  <a:gd name="T8" fmla="*/ 85 w 243"/>
                  <a:gd name="T9" fmla="*/ 53 h 378"/>
                  <a:gd name="T10" fmla="*/ 105 w 243"/>
                  <a:gd name="T11" fmla="*/ 30 h 378"/>
                  <a:gd name="T12" fmla="*/ 111 w 243"/>
                  <a:gd name="T13" fmla="*/ 17 h 378"/>
                  <a:gd name="T14" fmla="*/ 109 w 243"/>
                  <a:gd name="T15" fmla="*/ 0 h 378"/>
                  <a:gd name="T16" fmla="*/ 156 w 243"/>
                  <a:gd name="T17" fmla="*/ 49 h 378"/>
                  <a:gd name="T18" fmla="*/ 188 w 243"/>
                  <a:gd name="T19" fmla="*/ 44 h 378"/>
                  <a:gd name="T20" fmla="*/ 206 w 243"/>
                  <a:gd name="T21" fmla="*/ 53 h 378"/>
                  <a:gd name="T22" fmla="*/ 194 w 243"/>
                  <a:gd name="T23" fmla="*/ 75 h 378"/>
                  <a:gd name="T24" fmla="*/ 210 w 243"/>
                  <a:gd name="T25" fmla="*/ 87 h 378"/>
                  <a:gd name="T26" fmla="*/ 175 w 243"/>
                  <a:gd name="T27" fmla="*/ 90 h 378"/>
                  <a:gd name="T28" fmla="*/ 156 w 243"/>
                  <a:gd name="T29" fmla="*/ 103 h 378"/>
                  <a:gd name="T30" fmla="*/ 151 w 243"/>
                  <a:gd name="T31" fmla="*/ 130 h 378"/>
                  <a:gd name="T32" fmla="*/ 141 w 243"/>
                  <a:gd name="T33" fmla="*/ 139 h 378"/>
                  <a:gd name="T34" fmla="*/ 137 w 243"/>
                  <a:gd name="T35" fmla="*/ 154 h 378"/>
                  <a:gd name="T36" fmla="*/ 159 w 243"/>
                  <a:gd name="T37" fmla="*/ 184 h 378"/>
                  <a:gd name="T38" fmla="*/ 151 w 243"/>
                  <a:gd name="T39" fmla="*/ 192 h 378"/>
                  <a:gd name="T40" fmla="*/ 174 w 243"/>
                  <a:gd name="T41" fmla="*/ 204 h 378"/>
                  <a:gd name="T42" fmla="*/ 186 w 243"/>
                  <a:gd name="T43" fmla="*/ 205 h 378"/>
                  <a:gd name="T44" fmla="*/ 201 w 243"/>
                  <a:gd name="T45" fmla="*/ 194 h 378"/>
                  <a:gd name="T46" fmla="*/ 203 w 243"/>
                  <a:gd name="T47" fmla="*/ 226 h 378"/>
                  <a:gd name="T48" fmla="*/ 221 w 243"/>
                  <a:gd name="T49" fmla="*/ 226 h 378"/>
                  <a:gd name="T50" fmla="*/ 240 w 243"/>
                  <a:gd name="T51" fmla="*/ 256 h 378"/>
                  <a:gd name="T52" fmla="*/ 231 w 243"/>
                  <a:gd name="T53" fmla="*/ 321 h 378"/>
                  <a:gd name="T54" fmla="*/ 243 w 243"/>
                  <a:gd name="T55" fmla="*/ 336 h 378"/>
                  <a:gd name="T56" fmla="*/ 233 w 243"/>
                  <a:gd name="T57" fmla="*/ 359 h 378"/>
                  <a:gd name="T58" fmla="*/ 219 w 243"/>
                  <a:gd name="T59" fmla="*/ 378 h 378"/>
                  <a:gd name="T60" fmla="*/ 198 w 243"/>
                  <a:gd name="T61" fmla="*/ 357 h 378"/>
                  <a:gd name="T62" fmla="*/ 127 w 243"/>
                  <a:gd name="T63" fmla="*/ 318 h 378"/>
                  <a:gd name="T64" fmla="*/ 106 w 243"/>
                  <a:gd name="T65" fmla="*/ 296 h 378"/>
                  <a:gd name="T66" fmla="*/ 65 w 243"/>
                  <a:gd name="T67" fmla="*/ 208 h 378"/>
                  <a:gd name="T68" fmla="*/ 28 w 243"/>
                  <a:gd name="T69" fmla="*/ 139 h 378"/>
                  <a:gd name="T70" fmla="*/ 5 w 243"/>
                  <a:gd name="T71" fmla="*/ 122 h 378"/>
                  <a:gd name="T72" fmla="*/ 0 w 243"/>
                  <a:gd name="T73" fmla="*/ 84 h 378"/>
                  <a:gd name="T74" fmla="*/ 20 w 243"/>
                  <a:gd name="T75" fmla="*/ 6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3" h="378">
                    <a:moveTo>
                      <a:pt x="20" y="68"/>
                    </a:moveTo>
                    <a:lnTo>
                      <a:pt x="21" y="90"/>
                    </a:lnTo>
                    <a:lnTo>
                      <a:pt x="43" y="102"/>
                    </a:lnTo>
                    <a:lnTo>
                      <a:pt x="61" y="65"/>
                    </a:lnTo>
                    <a:lnTo>
                      <a:pt x="85" y="53"/>
                    </a:lnTo>
                    <a:lnTo>
                      <a:pt x="105" y="30"/>
                    </a:lnTo>
                    <a:lnTo>
                      <a:pt x="111" y="17"/>
                    </a:lnTo>
                    <a:lnTo>
                      <a:pt x="109" y="0"/>
                    </a:lnTo>
                    <a:lnTo>
                      <a:pt x="156" y="49"/>
                    </a:lnTo>
                    <a:lnTo>
                      <a:pt x="188" y="44"/>
                    </a:lnTo>
                    <a:lnTo>
                      <a:pt x="206" y="53"/>
                    </a:lnTo>
                    <a:lnTo>
                      <a:pt x="194" y="75"/>
                    </a:lnTo>
                    <a:lnTo>
                      <a:pt x="210" y="87"/>
                    </a:lnTo>
                    <a:lnTo>
                      <a:pt x="175" y="90"/>
                    </a:lnTo>
                    <a:lnTo>
                      <a:pt x="156" y="103"/>
                    </a:lnTo>
                    <a:lnTo>
                      <a:pt x="151" y="130"/>
                    </a:lnTo>
                    <a:lnTo>
                      <a:pt x="141" y="139"/>
                    </a:lnTo>
                    <a:lnTo>
                      <a:pt x="137" y="154"/>
                    </a:lnTo>
                    <a:lnTo>
                      <a:pt x="159" y="184"/>
                    </a:lnTo>
                    <a:lnTo>
                      <a:pt x="151" y="192"/>
                    </a:lnTo>
                    <a:lnTo>
                      <a:pt x="174" y="204"/>
                    </a:lnTo>
                    <a:lnTo>
                      <a:pt x="186" y="205"/>
                    </a:lnTo>
                    <a:lnTo>
                      <a:pt x="201" y="194"/>
                    </a:lnTo>
                    <a:lnTo>
                      <a:pt x="203" y="226"/>
                    </a:lnTo>
                    <a:lnTo>
                      <a:pt x="221" y="226"/>
                    </a:lnTo>
                    <a:lnTo>
                      <a:pt x="240" y="256"/>
                    </a:lnTo>
                    <a:lnTo>
                      <a:pt x="231" y="321"/>
                    </a:lnTo>
                    <a:lnTo>
                      <a:pt x="243" y="336"/>
                    </a:lnTo>
                    <a:lnTo>
                      <a:pt x="233" y="359"/>
                    </a:lnTo>
                    <a:lnTo>
                      <a:pt x="219" y="378"/>
                    </a:lnTo>
                    <a:lnTo>
                      <a:pt x="198" y="357"/>
                    </a:lnTo>
                    <a:lnTo>
                      <a:pt x="127" y="318"/>
                    </a:lnTo>
                    <a:lnTo>
                      <a:pt x="106" y="296"/>
                    </a:lnTo>
                    <a:lnTo>
                      <a:pt x="65" y="208"/>
                    </a:lnTo>
                    <a:lnTo>
                      <a:pt x="28" y="139"/>
                    </a:lnTo>
                    <a:lnTo>
                      <a:pt x="5" y="122"/>
                    </a:lnTo>
                    <a:lnTo>
                      <a:pt x="0" y="84"/>
                    </a:lnTo>
                    <a:lnTo>
                      <a:pt x="20" y="6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24" name="Freeform 255"/>
              <p:cNvSpPr>
                <a:spLocks/>
              </p:cNvSpPr>
              <p:nvPr/>
            </p:nvSpPr>
            <p:spPr bwMode="auto">
              <a:xfrm>
                <a:off x="3330" y="2267"/>
                <a:ext cx="54" cy="129"/>
              </a:xfrm>
              <a:custGeom>
                <a:avLst/>
                <a:gdLst>
                  <a:gd name="T0" fmla="*/ 4 w 54"/>
                  <a:gd name="T1" fmla="*/ 30 h 129"/>
                  <a:gd name="T2" fmla="*/ 13 w 54"/>
                  <a:gd name="T3" fmla="*/ 22 h 129"/>
                  <a:gd name="T4" fmla="*/ 30 w 54"/>
                  <a:gd name="T5" fmla="*/ 12 h 129"/>
                  <a:gd name="T6" fmla="*/ 39 w 54"/>
                  <a:gd name="T7" fmla="*/ 0 h 129"/>
                  <a:gd name="T8" fmla="*/ 53 w 54"/>
                  <a:gd name="T9" fmla="*/ 15 h 129"/>
                  <a:gd name="T10" fmla="*/ 54 w 54"/>
                  <a:gd name="T11" fmla="*/ 52 h 129"/>
                  <a:gd name="T12" fmla="*/ 38 w 54"/>
                  <a:gd name="T13" fmla="*/ 70 h 129"/>
                  <a:gd name="T14" fmla="*/ 38 w 54"/>
                  <a:gd name="T15" fmla="*/ 125 h 129"/>
                  <a:gd name="T16" fmla="*/ 16 w 54"/>
                  <a:gd name="T17" fmla="*/ 129 h 129"/>
                  <a:gd name="T18" fmla="*/ 16 w 54"/>
                  <a:gd name="T19" fmla="*/ 72 h 129"/>
                  <a:gd name="T20" fmla="*/ 9 w 54"/>
                  <a:gd name="T21" fmla="*/ 49 h 129"/>
                  <a:gd name="T22" fmla="*/ 0 w 54"/>
                  <a:gd name="T23" fmla="*/ 42 h 129"/>
                  <a:gd name="T24" fmla="*/ 4 w 54"/>
                  <a:gd name="T25" fmla="*/ 3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129">
                    <a:moveTo>
                      <a:pt x="4" y="30"/>
                    </a:moveTo>
                    <a:lnTo>
                      <a:pt x="13" y="22"/>
                    </a:lnTo>
                    <a:lnTo>
                      <a:pt x="30" y="12"/>
                    </a:lnTo>
                    <a:lnTo>
                      <a:pt x="39" y="0"/>
                    </a:lnTo>
                    <a:lnTo>
                      <a:pt x="53" y="15"/>
                    </a:lnTo>
                    <a:lnTo>
                      <a:pt x="54" y="52"/>
                    </a:lnTo>
                    <a:lnTo>
                      <a:pt x="38" y="70"/>
                    </a:lnTo>
                    <a:lnTo>
                      <a:pt x="38" y="125"/>
                    </a:lnTo>
                    <a:lnTo>
                      <a:pt x="16" y="129"/>
                    </a:lnTo>
                    <a:lnTo>
                      <a:pt x="16" y="72"/>
                    </a:lnTo>
                    <a:lnTo>
                      <a:pt x="9" y="49"/>
                    </a:lnTo>
                    <a:lnTo>
                      <a:pt x="0" y="42"/>
                    </a:lnTo>
                    <a:lnTo>
                      <a:pt x="4" y="3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25" name="Freeform 256"/>
              <p:cNvSpPr>
                <a:spLocks/>
              </p:cNvSpPr>
              <p:nvPr/>
            </p:nvSpPr>
            <p:spPr bwMode="auto">
              <a:xfrm>
                <a:off x="3330" y="2267"/>
                <a:ext cx="54" cy="129"/>
              </a:xfrm>
              <a:custGeom>
                <a:avLst/>
                <a:gdLst>
                  <a:gd name="T0" fmla="*/ 4 w 54"/>
                  <a:gd name="T1" fmla="*/ 30 h 129"/>
                  <a:gd name="T2" fmla="*/ 13 w 54"/>
                  <a:gd name="T3" fmla="*/ 22 h 129"/>
                  <a:gd name="T4" fmla="*/ 30 w 54"/>
                  <a:gd name="T5" fmla="*/ 12 h 129"/>
                  <a:gd name="T6" fmla="*/ 39 w 54"/>
                  <a:gd name="T7" fmla="*/ 0 h 129"/>
                  <a:gd name="T8" fmla="*/ 53 w 54"/>
                  <a:gd name="T9" fmla="*/ 15 h 129"/>
                  <a:gd name="T10" fmla="*/ 54 w 54"/>
                  <a:gd name="T11" fmla="*/ 52 h 129"/>
                  <a:gd name="T12" fmla="*/ 38 w 54"/>
                  <a:gd name="T13" fmla="*/ 70 h 129"/>
                  <a:gd name="T14" fmla="*/ 38 w 54"/>
                  <a:gd name="T15" fmla="*/ 125 h 129"/>
                  <a:gd name="T16" fmla="*/ 16 w 54"/>
                  <a:gd name="T17" fmla="*/ 129 h 129"/>
                  <a:gd name="T18" fmla="*/ 16 w 54"/>
                  <a:gd name="T19" fmla="*/ 72 h 129"/>
                  <a:gd name="T20" fmla="*/ 9 w 54"/>
                  <a:gd name="T21" fmla="*/ 49 h 129"/>
                  <a:gd name="T22" fmla="*/ 0 w 54"/>
                  <a:gd name="T23" fmla="*/ 42 h 129"/>
                  <a:gd name="T24" fmla="*/ 4 w 54"/>
                  <a:gd name="T25" fmla="*/ 3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129">
                    <a:moveTo>
                      <a:pt x="4" y="30"/>
                    </a:moveTo>
                    <a:lnTo>
                      <a:pt x="13" y="22"/>
                    </a:lnTo>
                    <a:lnTo>
                      <a:pt x="30" y="12"/>
                    </a:lnTo>
                    <a:lnTo>
                      <a:pt x="39" y="0"/>
                    </a:lnTo>
                    <a:lnTo>
                      <a:pt x="53" y="15"/>
                    </a:lnTo>
                    <a:lnTo>
                      <a:pt x="54" y="52"/>
                    </a:lnTo>
                    <a:lnTo>
                      <a:pt x="38" y="70"/>
                    </a:lnTo>
                    <a:lnTo>
                      <a:pt x="38" y="125"/>
                    </a:lnTo>
                    <a:lnTo>
                      <a:pt x="16" y="129"/>
                    </a:lnTo>
                    <a:lnTo>
                      <a:pt x="16" y="72"/>
                    </a:lnTo>
                    <a:lnTo>
                      <a:pt x="9" y="49"/>
                    </a:lnTo>
                    <a:lnTo>
                      <a:pt x="0" y="42"/>
                    </a:lnTo>
                    <a:lnTo>
                      <a:pt x="4" y="3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26" name="Freeform 257"/>
              <p:cNvSpPr>
                <a:spLocks/>
              </p:cNvSpPr>
              <p:nvPr/>
            </p:nvSpPr>
            <p:spPr bwMode="auto">
              <a:xfrm>
                <a:off x="3866" y="2743"/>
                <a:ext cx="192" cy="338"/>
              </a:xfrm>
              <a:custGeom>
                <a:avLst/>
                <a:gdLst>
                  <a:gd name="T0" fmla="*/ 132 w 192"/>
                  <a:gd name="T1" fmla="*/ 25 h 338"/>
                  <a:gd name="T2" fmla="*/ 152 w 192"/>
                  <a:gd name="T3" fmla="*/ 18 h 338"/>
                  <a:gd name="T4" fmla="*/ 171 w 192"/>
                  <a:gd name="T5" fmla="*/ 8 h 338"/>
                  <a:gd name="T6" fmla="*/ 188 w 192"/>
                  <a:gd name="T7" fmla="*/ 0 h 338"/>
                  <a:gd name="T8" fmla="*/ 188 w 192"/>
                  <a:gd name="T9" fmla="*/ 22 h 338"/>
                  <a:gd name="T10" fmla="*/ 191 w 192"/>
                  <a:gd name="T11" fmla="*/ 47 h 338"/>
                  <a:gd name="T12" fmla="*/ 192 w 192"/>
                  <a:gd name="T13" fmla="*/ 71 h 338"/>
                  <a:gd name="T14" fmla="*/ 192 w 192"/>
                  <a:gd name="T15" fmla="*/ 96 h 338"/>
                  <a:gd name="T16" fmla="*/ 174 w 192"/>
                  <a:gd name="T17" fmla="*/ 121 h 338"/>
                  <a:gd name="T18" fmla="*/ 158 w 192"/>
                  <a:gd name="T19" fmla="*/ 133 h 338"/>
                  <a:gd name="T20" fmla="*/ 141 w 192"/>
                  <a:gd name="T21" fmla="*/ 141 h 338"/>
                  <a:gd name="T22" fmla="*/ 123 w 192"/>
                  <a:gd name="T23" fmla="*/ 150 h 338"/>
                  <a:gd name="T24" fmla="*/ 104 w 192"/>
                  <a:gd name="T25" fmla="*/ 173 h 338"/>
                  <a:gd name="T26" fmla="*/ 99 w 192"/>
                  <a:gd name="T27" fmla="*/ 173 h 338"/>
                  <a:gd name="T28" fmla="*/ 78 w 192"/>
                  <a:gd name="T29" fmla="*/ 195 h 338"/>
                  <a:gd name="T30" fmla="*/ 74 w 192"/>
                  <a:gd name="T31" fmla="*/ 205 h 338"/>
                  <a:gd name="T32" fmla="*/ 88 w 192"/>
                  <a:gd name="T33" fmla="*/ 241 h 338"/>
                  <a:gd name="T34" fmla="*/ 85 w 192"/>
                  <a:gd name="T35" fmla="*/ 276 h 338"/>
                  <a:gd name="T36" fmla="*/ 78 w 192"/>
                  <a:gd name="T37" fmla="*/ 292 h 338"/>
                  <a:gd name="T38" fmla="*/ 44 w 192"/>
                  <a:gd name="T39" fmla="*/ 306 h 338"/>
                  <a:gd name="T40" fmla="*/ 33 w 192"/>
                  <a:gd name="T41" fmla="*/ 318 h 338"/>
                  <a:gd name="T42" fmla="*/ 35 w 192"/>
                  <a:gd name="T43" fmla="*/ 338 h 338"/>
                  <a:gd name="T44" fmla="*/ 23 w 192"/>
                  <a:gd name="T45" fmla="*/ 338 h 338"/>
                  <a:gd name="T46" fmla="*/ 20 w 192"/>
                  <a:gd name="T47" fmla="*/ 315 h 338"/>
                  <a:gd name="T48" fmla="*/ 18 w 192"/>
                  <a:gd name="T49" fmla="*/ 292 h 338"/>
                  <a:gd name="T50" fmla="*/ 15 w 192"/>
                  <a:gd name="T51" fmla="*/ 268 h 338"/>
                  <a:gd name="T52" fmla="*/ 13 w 192"/>
                  <a:gd name="T53" fmla="*/ 246 h 338"/>
                  <a:gd name="T54" fmla="*/ 34 w 192"/>
                  <a:gd name="T55" fmla="*/ 223 h 338"/>
                  <a:gd name="T56" fmla="*/ 40 w 192"/>
                  <a:gd name="T57" fmla="*/ 193 h 338"/>
                  <a:gd name="T58" fmla="*/ 47 w 192"/>
                  <a:gd name="T59" fmla="*/ 163 h 338"/>
                  <a:gd name="T60" fmla="*/ 48 w 192"/>
                  <a:gd name="T61" fmla="*/ 128 h 338"/>
                  <a:gd name="T62" fmla="*/ 32 w 192"/>
                  <a:gd name="T63" fmla="*/ 122 h 338"/>
                  <a:gd name="T64" fmla="*/ 19 w 192"/>
                  <a:gd name="T65" fmla="*/ 115 h 338"/>
                  <a:gd name="T66" fmla="*/ 4 w 192"/>
                  <a:gd name="T67" fmla="*/ 113 h 338"/>
                  <a:gd name="T68" fmla="*/ 3 w 192"/>
                  <a:gd name="T69" fmla="*/ 105 h 338"/>
                  <a:gd name="T70" fmla="*/ 4 w 192"/>
                  <a:gd name="T71" fmla="*/ 101 h 338"/>
                  <a:gd name="T72" fmla="*/ 0 w 192"/>
                  <a:gd name="T73" fmla="*/ 92 h 338"/>
                  <a:gd name="T74" fmla="*/ 19 w 192"/>
                  <a:gd name="T75" fmla="*/ 86 h 338"/>
                  <a:gd name="T76" fmla="*/ 37 w 192"/>
                  <a:gd name="T77" fmla="*/ 78 h 338"/>
                  <a:gd name="T78" fmla="*/ 54 w 192"/>
                  <a:gd name="T79" fmla="*/ 72 h 338"/>
                  <a:gd name="T80" fmla="*/ 62 w 192"/>
                  <a:gd name="T81" fmla="*/ 83 h 338"/>
                  <a:gd name="T82" fmla="*/ 75 w 192"/>
                  <a:gd name="T83" fmla="*/ 80 h 338"/>
                  <a:gd name="T84" fmla="*/ 78 w 192"/>
                  <a:gd name="T85" fmla="*/ 98 h 338"/>
                  <a:gd name="T86" fmla="*/ 70 w 192"/>
                  <a:gd name="T87" fmla="*/ 112 h 338"/>
                  <a:gd name="T88" fmla="*/ 87 w 192"/>
                  <a:gd name="T89" fmla="*/ 138 h 338"/>
                  <a:gd name="T90" fmla="*/ 99 w 192"/>
                  <a:gd name="T91" fmla="*/ 115 h 338"/>
                  <a:gd name="T92" fmla="*/ 102 w 192"/>
                  <a:gd name="T93" fmla="*/ 102 h 338"/>
                  <a:gd name="T94" fmla="*/ 102 w 192"/>
                  <a:gd name="T95" fmla="*/ 98 h 338"/>
                  <a:gd name="T96" fmla="*/ 102 w 192"/>
                  <a:gd name="T97" fmla="*/ 86 h 338"/>
                  <a:gd name="T98" fmla="*/ 80 w 192"/>
                  <a:gd name="T99" fmla="*/ 61 h 338"/>
                  <a:gd name="T100" fmla="*/ 77 w 192"/>
                  <a:gd name="T101" fmla="*/ 35 h 338"/>
                  <a:gd name="T102" fmla="*/ 82 w 192"/>
                  <a:gd name="T103" fmla="*/ 22 h 338"/>
                  <a:gd name="T104" fmla="*/ 110 w 192"/>
                  <a:gd name="T105" fmla="*/ 23 h 338"/>
                  <a:gd name="T106" fmla="*/ 132 w 192"/>
                  <a:gd name="T107" fmla="*/ 2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 h="338">
                    <a:moveTo>
                      <a:pt x="132" y="25"/>
                    </a:moveTo>
                    <a:lnTo>
                      <a:pt x="152" y="18"/>
                    </a:lnTo>
                    <a:lnTo>
                      <a:pt x="171" y="8"/>
                    </a:lnTo>
                    <a:lnTo>
                      <a:pt x="188" y="0"/>
                    </a:lnTo>
                    <a:lnTo>
                      <a:pt x="188" y="22"/>
                    </a:lnTo>
                    <a:lnTo>
                      <a:pt x="191" y="47"/>
                    </a:lnTo>
                    <a:lnTo>
                      <a:pt x="192" y="71"/>
                    </a:lnTo>
                    <a:lnTo>
                      <a:pt x="192" y="96"/>
                    </a:lnTo>
                    <a:lnTo>
                      <a:pt x="174" y="121"/>
                    </a:lnTo>
                    <a:lnTo>
                      <a:pt x="158" y="133"/>
                    </a:lnTo>
                    <a:lnTo>
                      <a:pt x="141" y="141"/>
                    </a:lnTo>
                    <a:lnTo>
                      <a:pt x="123" y="150"/>
                    </a:lnTo>
                    <a:lnTo>
                      <a:pt x="104" y="173"/>
                    </a:lnTo>
                    <a:lnTo>
                      <a:pt x="99" y="173"/>
                    </a:lnTo>
                    <a:lnTo>
                      <a:pt x="78" y="195"/>
                    </a:lnTo>
                    <a:lnTo>
                      <a:pt x="74" y="205"/>
                    </a:lnTo>
                    <a:lnTo>
                      <a:pt x="88" y="241"/>
                    </a:lnTo>
                    <a:lnTo>
                      <a:pt x="85" y="276"/>
                    </a:lnTo>
                    <a:lnTo>
                      <a:pt x="78" y="292"/>
                    </a:lnTo>
                    <a:lnTo>
                      <a:pt x="44" y="306"/>
                    </a:lnTo>
                    <a:lnTo>
                      <a:pt x="33" y="318"/>
                    </a:lnTo>
                    <a:lnTo>
                      <a:pt x="35" y="338"/>
                    </a:lnTo>
                    <a:lnTo>
                      <a:pt x="23" y="338"/>
                    </a:lnTo>
                    <a:lnTo>
                      <a:pt x="20" y="315"/>
                    </a:lnTo>
                    <a:lnTo>
                      <a:pt x="18" y="292"/>
                    </a:lnTo>
                    <a:lnTo>
                      <a:pt x="15" y="268"/>
                    </a:lnTo>
                    <a:lnTo>
                      <a:pt x="13" y="246"/>
                    </a:lnTo>
                    <a:lnTo>
                      <a:pt x="34" y="223"/>
                    </a:lnTo>
                    <a:lnTo>
                      <a:pt x="40" y="193"/>
                    </a:lnTo>
                    <a:lnTo>
                      <a:pt x="47" y="163"/>
                    </a:lnTo>
                    <a:lnTo>
                      <a:pt x="48" y="128"/>
                    </a:lnTo>
                    <a:lnTo>
                      <a:pt x="32" y="122"/>
                    </a:lnTo>
                    <a:lnTo>
                      <a:pt x="19" y="115"/>
                    </a:lnTo>
                    <a:lnTo>
                      <a:pt x="4" y="113"/>
                    </a:lnTo>
                    <a:lnTo>
                      <a:pt x="3" y="105"/>
                    </a:lnTo>
                    <a:lnTo>
                      <a:pt x="4" y="101"/>
                    </a:lnTo>
                    <a:lnTo>
                      <a:pt x="0" y="92"/>
                    </a:lnTo>
                    <a:lnTo>
                      <a:pt x="19" y="86"/>
                    </a:lnTo>
                    <a:lnTo>
                      <a:pt x="37" y="78"/>
                    </a:lnTo>
                    <a:lnTo>
                      <a:pt x="54" y="72"/>
                    </a:lnTo>
                    <a:lnTo>
                      <a:pt x="62" y="83"/>
                    </a:lnTo>
                    <a:lnTo>
                      <a:pt x="75" y="80"/>
                    </a:lnTo>
                    <a:lnTo>
                      <a:pt x="78" y="98"/>
                    </a:lnTo>
                    <a:lnTo>
                      <a:pt x="70" y="112"/>
                    </a:lnTo>
                    <a:lnTo>
                      <a:pt x="87" y="138"/>
                    </a:lnTo>
                    <a:lnTo>
                      <a:pt x="99" y="115"/>
                    </a:lnTo>
                    <a:lnTo>
                      <a:pt x="102" y="102"/>
                    </a:lnTo>
                    <a:lnTo>
                      <a:pt x="102" y="98"/>
                    </a:lnTo>
                    <a:lnTo>
                      <a:pt x="102" y="86"/>
                    </a:lnTo>
                    <a:lnTo>
                      <a:pt x="80" y="61"/>
                    </a:lnTo>
                    <a:lnTo>
                      <a:pt x="77" y="35"/>
                    </a:lnTo>
                    <a:lnTo>
                      <a:pt x="82" y="22"/>
                    </a:lnTo>
                    <a:lnTo>
                      <a:pt x="110" y="23"/>
                    </a:lnTo>
                    <a:lnTo>
                      <a:pt x="132" y="2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27" name="Freeform 258"/>
              <p:cNvSpPr>
                <a:spLocks/>
              </p:cNvSpPr>
              <p:nvPr/>
            </p:nvSpPr>
            <p:spPr bwMode="auto">
              <a:xfrm>
                <a:off x="3866" y="2743"/>
                <a:ext cx="192" cy="338"/>
              </a:xfrm>
              <a:custGeom>
                <a:avLst/>
                <a:gdLst>
                  <a:gd name="T0" fmla="*/ 142 w 192"/>
                  <a:gd name="T1" fmla="*/ 22 h 338"/>
                  <a:gd name="T2" fmla="*/ 152 w 192"/>
                  <a:gd name="T3" fmla="*/ 18 h 338"/>
                  <a:gd name="T4" fmla="*/ 171 w 192"/>
                  <a:gd name="T5" fmla="*/ 8 h 338"/>
                  <a:gd name="T6" fmla="*/ 188 w 192"/>
                  <a:gd name="T7" fmla="*/ 0 h 338"/>
                  <a:gd name="T8" fmla="*/ 188 w 192"/>
                  <a:gd name="T9" fmla="*/ 22 h 338"/>
                  <a:gd name="T10" fmla="*/ 191 w 192"/>
                  <a:gd name="T11" fmla="*/ 47 h 338"/>
                  <a:gd name="T12" fmla="*/ 192 w 192"/>
                  <a:gd name="T13" fmla="*/ 71 h 338"/>
                  <a:gd name="T14" fmla="*/ 192 w 192"/>
                  <a:gd name="T15" fmla="*/ 96 h 338"/>
                  <a:gd name="T16" fmla="*/ 174 w 192"/>
                  <a:gd name="T17" fmla="*/ 121 h 338"/>
                  <a:gd name="T18" fmla="*/ 158 w 192"/>
                  <a:gd name="T19" fmla="*/ 133 h 338"/>
                  <a:gd name="T20" fmla="*/ 141 w 192"/>
                  <a:gd name="T21" fmla="*/ 141 h 338"/>
                  <a:gd name="T22" fmla="*/ 123 w 192"/>
                  <a:gd name="T23" fmla="*/ 150 h 338"/>
                  <a:gd name="T24" fmla="*/ 104 w 192"/>
                  <a:gd name="T25" fmla="*/ 173 h 338"/>
                  <a:gd name="T26" fmla="*/ 99 w 192"/>
                  <a:gd name="T27" fmla="*/ 173 h 338"/>
                  <a:gd name="T28" fmla="*/ 78 w 192"/>
                  <a:gd name="T29" fmla="*/ 195 h 338"/>
                  <a:gd name="T30" fmla="*/ 74 w 192"/>
                  <a:gd name="T31" fmla="*/ 205 h 338"/>
                  <a:gd name="T32" fmla="*/ 88 w 192"/>
                  <a:gd name="T33" fmla="*/ 241 h 338"/>
                  <a:gd name="T34" fmla="*/ 85 w 192"/>
                  <a:gd name="T35" fmla="*/ 276 h 338"/>
                  <a:gd name="T36" fmla="*/ 78 w 192"/>
                  <a:gd name="T37" fmla="*/ 292 h 338"/>
                  <a:gd name="T38" fmla="*/ 44 w 192"/>
                  <a:gd name="T39" fmla="*/ 306 h 338"/>
                  <a:gd name="T40" fmla="*/ 33 w 192"/>
                  <a:gd name="T41" fmla="*/ 318 h 338"/>
                  <a:gd name="T42" fmla="*/ 35 w 192"/>
                  <a:gd name="T43" fmla="*/ 338 h 338"/>
                  <a:gd name="T44" fmla="*/ 23 w 192"/>
                  <a:gd name="T45" fmla="*/ 338 h 338"/>
                  <a:gd name="T46" fmla="*/ 20 w 192"/>
                  <a:gd name="T47" fmla="*/ 315 h 338"/>
                  <a:gd name="T48" fmla="*/ 18 w 192"/>
                  <a:gd name="T49" fmla="*/ 292 h 338"/>
                  <a:gd name="T50" fmla="*/ 15 w 192"/>
                  <a:gd name="T51" fmla="*/ 268 h 338"/>
                  <a:gd name="T52" fmla="*/ 13 w 192"/>
                  <a:gd name="T53" fmla="*/ 246 h 338"/>
                  <a:gd name="T54" fmla="*/ 34 w 192"/>
                  <a:gd name="T55" fmla="*/ 223 h 338"/>
                  <a:gd name="T56" fmla="*/ 40 w 192"/>
                  <a:gd name="T57" fmla="*/ 193 h 338"/>
                  <a:gd name="T58" fmla="*/ 47 w 192"/>
                  <a:gd name="T59" fmla="*/ 163 h 338"/>
                  <a:gd name="T60" fmla="*/ 48 w 192"/>
                  <a:gd name="T61" fmla="*/ 128 h 338"/>
                  <a:gd name="T62" fmla="*/ 32 w 192"/>
                  <a:gd name="T63" fmla="*/ 122 h 338"/>
                  <a:gd name="T64" fmla="*/ 19 w 192"/>
                  <a:gd name="T65" fmla="*/ 115 h 338"/>
                  <a:gd name="T66" fmla="*/ 4 w 192"/>
                  <a:gd name="T67" fmla="*/ 113 h 338"/>
                  <a:gd name="T68" fmla="*/ 3 w 192"/>
                  <a:gd name="T69" fmla="*/ 105 h 338"/>
                  <a:gd name="T70" fmla="*/ 4 w 192"/>
                  <a:gd name="T71" fmla="*/ 101 h 338"/>
                  <a:gd name="T72" fmla="*/ 0 w 192"/>
                  <a:gd name="T73" fmla="*/ 92 h 338"/>
                  <a:gd name="T74" fmla="*/ 19 w 192"/>
                  <a:gd name="T75" fmla="*/ 86 h 338"/>
                  <a:gd name="T76" fmla="*/ 37 w 192"/>
                  <a:gd name="T77" fmla="*/ 78 h 338"/>
                  <a:gd name="T78" fmla="*/ 54 w 192"/>
                  <a:gd name="T79" fmla="*/ 72 h 338"/>
                  <a:gd name="T80" fmla="*/ 62 w 192"/>
                  <a:gd name="T81" fmla="*/ 83 h 338"/>
                  <a:gd name="T82" fmla="*/ 75 w 192"/>
                  <a:gd name="T83" fmla="*/ 80 h 338"/>
                  <a:gd name="T84" fmla="*/ 78 w 192"/>
                  <a:gd name="T85" fmla="*/ 98 h 338"/>
                  <a:gd name="T86" fmla="*/ 70 w 192"/>
                  <a:gd name="T87" fmla="*/ 112 h 338"/>
                  <a:gd name="T88" fmla="*/ 87 w 192"/>
                  <a:gd name="T89" fmla="*/ 138 h 338"/>
                  <a:gd name="T90" fmla="*/ 99 w 192"/>
                  <a:gd name="T91" fmla="*/ 115 h 338"/>
                  <a:gd name="T92" fmla="*/ 102 w 192"/>
                  <a:gd name="T93" fmla="*/ 102 h 338"/>
                  <a:gd name="T94" fmla="*/ 102 w 192"/>
                  <a:gd name="T95" fmla="*/ 98 h 338"/>
                  <a:gd name="T96" fmla="*/ 102 w 192"/>
                  <a:gd name="T97" fmla="*/ 86 h 338"/>
                  <a:gd name="T98" fmla="*/ 80 w 192"/>
                  <a:gd name="T99" fmla="*/ 61 h 338"/>
                  <a:gd name="T100" fmla="*/ 77 w 192"/>
                  <a:gd name="T101" fmla="*/ 35 h 338"/>
                  <a:gd name="T102" fmla="*/ 82 w 192"/>
                  <a:gd name="T103" fmla="*/ 22 h 338"/>
                  <a:gd name="T104" fmla="*/ 110 w 192"/>
                  <a:gd name="T105" fmla="*/ 23 h 338"/>
                  <a:gd name="T106" fmla="*/ 132 w 192"/>
                  <a:gd name="T107" fmla="*/ 25 h 338"/>
                  <a:gd name="T108" fmla="*/ 142 w 192"/>
                  <a:gd name="T109" fmla="*/ 2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338">
                    <a:moveTo>
                      <a:pt x="142" y="22"/>
                    </a:moveTo>
                    <a:lnTo>
                      <a:pt x="152" y="18"/>
                    </a:lnTo>
                    <a:lnTo>
                      <a:pt x="171" y="8"/>
                    </a:lnTo>
                    <a:lnTo>
                      <a:pt x="188" y="0"/>
                    </a:lnTo>
                    <a:lnTo>
                      <a:pt x="188" y="22"/>
                    </a:lnTo>
                    <a:lnTo>
                      <a:pt x="191" y="47"/>
                    </a:lnTo>
                    <a:lnTo>
                      <a:pt x="192" y="71"/>
                    </a:lnTo>
                    <a:lnTo>
                      <a:pt x="192" y="96"/>
                    </a:lnTo>
                    <a:lnTo>
                      <a:pt x="174" y="121"/>
                    </a:lnTo>
                    <a:lnTo>
                      <a:pt x="158" y="133"/>
                    </a:lnTo>
                    <a:lnTo>
                      <a:pt x="141" y="141"/>
                    </a:lnTo>
                    <a:lnTo>
                      <a:pt x="123" y="150"/>
                    </a:lnTo>
                    <a:lnTo>
                      <a:pt x="104" y="173"/>
                    </a:lnTo>
                    <a:lnTo>
                      <a:pt x="99" y="173"/>
                    </a:lnTo>
                    <a:lnTo>
                      <a:pt x="78" y="195"/>
                    </a:lnTo>
                    <a:lnTo>
                      <a:pt x="74" y="205"/>
                    </a:lnTo>
                    <a:lnTo>
                      <a:pt x="88" y="241"/>
                    </a:lnTo>
                    <a:lnTo>
                      <a:pt x="85" y="276"/>
                    </a:lnTo>
                    <a:lnTo>
                      <a:pt x="78" y="292"/>
                    </a:lnTo>
                    <a:lnTo>
                      <a:pt x="44" y="306"/>
                    </a:lnTo>
                    <a:lnTo>
                      <a:pt x="33" y="318"/>
                    </a:lnTo>
                    <a:lnTo>
                      <a:pt x="35" y="338"/>
                    </a:lnTo>
                    <a:lnTo>
                      <a:pt x="23" y="338"/>
                    </a:lnTo>
                    <a:lnTo>
                      <a:pt x="20" y="315"/>
                    </a:lnTo>
                    <a:lnTo>
                      <a:pt x="18" y="292"/>
                    </a:lnTo>
                    <a:lnTo>
                      <a:pt x="15" y="268"/>
                    </a:lnTo>
                    <a:lnTo>
                      <a:pt x="13" y="246"/>
                    </a:lnTo>
                    <a:lnTo>
                      <a:pt x="34" y="223"/>
                    </a:lnTo>
                    <a:lnTo>
                      <a:pt x="40" y="193"/>
                    </a:lnTo>
                    <a:lnTo>
                      <a:pt x="47" y="163"/>
                    </a:lnTo>
                    <a:lnTo>
                      <a:pt x="48" y="128"/>
                    </a:lnTo>
                    <a:lnTo>
                      <a:pt x="32" y="122"/>
                    </a:lnTo>
                    <a:lnTo>
                      <a:pt x="19" y="115"/>
                    </a:lnTo>
                    <a:lnTo>
                      <a:pt x="4" y="113"/>
                    </a:lnTo>
                    <a:lnTo>
                      <a:pt x="3" y="105"/>
                    </a:lnTo>
                    <a:lnTo>
                      <a:pt x="4" y="101"/>
                    </a:lnTo>
                    <a:lnTo>
                      <a:pt x="0" y="92"/>
                    </a:lnTo>
                    <a:lnTo>
                      <a:pt x="19" y="86"/>
                    </a:lnTo>
                    <a:lnTo>
                      <a:pt x="37" y="78"/>
                    </a:lnTo>
                    <a:lnTo>
                      <a:pt x="54" y="72"/>
                    </a:lnTo>
                    <a:lnTo>
                      <a:pt x="62" y="83"/>
                    </a:lnTo>
                    <a:lnTo>
                      <a:pt x="75" y="80"/>
                    </a:lnTo>
                    <a:lnTo>
                      <a:pt x="78" y="98"/>
                    </a:lnTo>
                    <a:lnTo>
                      <a:pt x="70" y="112"/>
                    </a:lnTo>
                    <a:lnTo>
                      <a:pt x="87" y="138"/>
                    </a:lnTo>
                    <a:lnTo>
                      <a:pt x="99" y="115"/>
                    </a:lnTo>
                    <a:lnTo>
                      <a:pt x="102" y="102"/>
                    </a:lnTo>
                    <a:lnTo>
                      <a:pt x="102" y="98"/>
                    </a:lnTo>
                    <a:lnTo>
                      <a:pt x="102" y="86"/>
                    </a:lnTo>
                    <a:lnTo>
                      <a:pt x="80" y="61"/>
                    </a:lnTo>
                    <a:lnTo>
                      <a:pt x="77" y="35"/>
                    </a:lnTo>
                    <a:lnTo>
                      <a:pt x="82" y="22"/>
                    </a:lnTo>
                    <a:lnTo>
                      <a:pt x="110" y="23"/>
                    </a:lnTo>
                    <a:lnTo>
                      <a:pt x="132" y="25"/>
                    </a:lnTo>
                    <a:lnTo>
                      <a:pt x="142" y="2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28" name="Freeform 259"/>
              <p:cNvSpPr>
                <a:spLocks/>
              </p:cNvSpPr>
              <p:nvPr/>
            </p:nvSpPr>
            <p:spPr bwMode="auto">
              <a:xfrm>
                <a:off x="2018" y="2115"/>
                <a:ext cx="62" cy="28"/>
              </a:xfrm>
              <a:custGeom>
                <a:avLst/>
                <a:gdLst>
                  <a:gd name="T0" fmla="*/ 0 w 62"/>
                  <a:gd name="T1" fmla="*/ 0 h 28"/>
                  <a:gd name="T2" fmla="*/ 53 w 62"/>
                  <a:gd name="T3" fmla="*/ 16 h 28"/>
                  <a:gd name="T4" fmla="*/ 62 w 62"/>
                  <a:gd name="T5" fmla="*/ 27 h 28"/>
                  <a:gd name="T6" fmla="*/ 7 w 62"/>
                  <a:gd name="T7" fmla="*/ 2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53" y="16"/>
                    </a:lnTo>
                    <a:lnTo>
                      <a:pt x="62" y="27"/>
                    </a:lnTo>
                    <a:lnTo>
                      <a:pt x="7" y="28"/>
                    </a:lnTo>
                    <a:lnTo>
                      <a:pt x="0"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29" name="Freeform 260"/>
              <p:cNvSpPr>
                <a:spLocks/>
              </p:cNvSpPr>
              <p:nvPr/>
            </p:nvSpPr>
            <p:spPr bwMode="auto">
              <a:xfrm>
                <a:off x="2018" y="2115"/>
                <a:ext cx="62" cy="28"/>
              </a:xfrm>
              <a:custGeom>
                <a:avLst/>
                <a:gdLst>
                  <a:gd name="T0" fmla="*/ 27 w 62"/>
                  <a:gd name="T1" fmla="*/ 7 h 28"/>
                  <a:gd name="T2" fmla="*/ 53 w 62"/>
                  <a:gd name="T3" fmla="*/ 16 h 28"/>
                  <a:gd name="T4" fmla="*/ 62 w 62"/>
                  <a:gd name="T5" fmla="*/ 27 h 28"/>
                  <a:gd name="T6" fmla="*/ 7 w 62"/>
                  <a:gd name="T7" fmla="*/ 28 h 28"/>
                  <a:gd name="T8" fmla="*/ 0 w 62"/>
                  <a:gd name="T9" fmla="*/ 0 h 28"/>
                  <a:gd name="T10" fmla="*/ 27 w 62"/>
                  <a:gd name="T11" fmla="*/ 7 h 28"/>
                </a:gdLst>
                <a:ahLst/>
                <a:cxnLst>
                  <a:cxn ang="0">
                    <a:pos x="T0" y="T1"/>
                  </a:cxn>
                  <a:cxn ang="0">
                    <a:pos x="T2" y="T3"/>
                  </a:cxn>
                  <a:cxn ang="0">
                    <a:pos x="T4" y="T5"/>
                  </a:cxn>
                  <a:cxn ang="0">
                    <a:pos x="T6" y="T7"/>
                  </a:cxn>
                  <a:cxn ang="0">
                    <a:pos x="T8" y="T9"/>
                  </a:cxn>
                  <a:cxn ang="0">
                    <a:pos x="T10" y="T11"/>
                  </a:cxn>
                </a:cxnLst>
                <a:rect l="0" t="0" r="r" b="b"/>
                <a:pathLst>
                  <a:path w="62" h="28">
                    <a:moveTo>
                      <a:pt x="27" y="7"/>
                    </a:moveTo>
                    <a:lnTo>
                      <a:pt x="53" y="16"/>
                    </a:lnTo>
                    <a:lnTo>
                      <a:pt x="62" y="27"/>
                    </a:lnTo>
                    <a:lnTo>
                      <a:pt x="7" y="28"/>
                    </a:lnTo>
                    <a:lnTo>
                      <a:pt x="0" y="0"/>
                    </a:lnTo>
                    <a:lnTo>
                      <a:pt x="27" y="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30" name="Freeform 261"/>
              <p:cNvSpPr>
                <a:spLocks/>
              </p:cNvSpPr>
              <p:nvPr/>
            </p:nvSpPr>
            <p:spPr bwMode="auto">
              <a:xfrm>
                <a:off x="3673" y="2888"/>
                <a:ext cx="171" cy="193"/>
              </a:xfrm>
              <a:custGeom>
                <a:avLst/>
                <a:gdLst>
                  <a:gd name="T0" fmla="*/ 15 w 171"/>
                  <a:gd name="T1" fmla="*/ 178 h 193"/>
                  <a:gd name="T2" fmla="*/ 15 w 171"/>
                  <a:gd name="T3" fmla="*/ 178 h 193"/>
                  <a:gd name="T4" fmla="*/ 0 w 171"/>
                  <a:gd name="T5" fmla="*/ 151 h 193"/>
                  <a:gd name="T6" fmla="*/ 3 w 171"/>
                  <a:gd name="T7" fmla="*/ 93 h 193"/>
                  <a:gd name="T8" fmla="*/ 20 w 171"/>
                  <a:gd name="T9" fmla="*/ 92 h 193"/>
                  <a:gd name="T10" fmla="*/ 23 w 171"/>
                  <a:gd name="T11" fmla="*/ 17 h 193"/>
                  <a:gd name="T12" fmla="*/ 82 w 171"/>
                  <a:gd name="T13" fmla="*/ 12 h 193"/>
                  <a:gd name="T14" fmla="*/ 97 w 171"/>
                  <a:gd name="T15" fmla="*/ 6 h 193"/>
                  <a:gd name="T16" fmla="*/ 97 w 171"/>
                  <a:gd name="T17" fmla="*/ 0 h 193"/>
                  <a:gd name="T18" fmla="*/ 99 w 171"/>
                  <a:gd name="T19" fmla="*/ 6 h 193"/>
                  <a:gd name="T20" fmla="*/ 118 w 171"/>
                  <a:gd name="T21" fmla="*/ 43 h 193"/>
                  <a:gd name="T22" fmla="*/ 171 w 171"/>
                  <a:gd name="T23" fmla="*/ 96 h 193"/>
                  <a:gd name="T24" fmla="*/ 164 w 171"/>
                  <a:gd name="T25" fmla="*/ 97 h 193"/>
                  <a:gd name="T26" fmla="*/ 126 w 171"/>
                  <a:gd name="T27" fmla="*/ 127 h 193"/>
                  <a:gd name="T28" fmla="*/ 123 w 171"/>
                  <a:gd name="T29" fmla="*/ 138 h 193"/>
                  <a:gd name="T30" fmla="*/ 107 w 171"/>
                  <a:gd name="T31" fmla="*/ 150 h 193"/>
                  <a:gd name="T32" fmla="*/ 99 w 171"/>
                  <a:gd name="T33" fmla="*/ 170 h 193"/>
                  <a:gd name="T34" fmla="*/ 72 w 171"/>
                  <a:gd name="T35" fmla="*/ 168 h 193"/>
                  <a:gd name="T36" fmla="*/ 57 w 171"/>
                  <a:gd name="T37" fmla="*/ 160 h 193"/>
                  <a:gd name="T38" fmla="*/ 30 w 171"/>
                  <a:gd name="T39" fmla="*/ 193 h 193"/>
                  <a:gd name="T40" fmla="*/ 12 w 171"/>
                  <a:gd name="T41" fmla="*/ 193 h 193"/>
                  <a:gd name="T42" fmla="*/ 10 w 171"/>
                  <a:gd name="T43" fmla="*/ 183 h 193"/>
                  <a:gd name="T44" fmla="*/ 15 w 171"/>
                  <a:gd name="T45" fmla="*/ 17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1" h="193">
                    <a:moveTo>
                      <a:pt x="15" y="178"/>
                    </a:moveTo>
                    <a:lnTo>
                      <a:pt x="15" y="178"/>
                    </a:lnTo>
                    <a:lnTo>
                      <a:pt x="0" y="151"/>
                    </a:lnTo>
                    <a:lnTo>
                      <a:pt x="3" y="93"/>
                    </a:lnTo>
                    <a:lnTo>
                      <a:pt x="20" y="92"/>
                    </a:lnTo>
                    <a:lnTo>
                      <a:pt x="23" y="17"/>
                    </a:lnTo>
                    <a:lnTo>
                      <a:pt x="82" y="12"/>
                    </a:lnTo>
                    <a:lnTo>
                      <a:pt x="97" y="6"/>
                    </a:lnTo>
                    <a:lnTo>
                      <a:pt x="97" y="0"/>
                    </a:lnTo>
                    <a:lnTo>
                      <a:pt x="99" y="6"/>
                    </a:lnTo>
                    <a:lnTo>
                      <a:pt x="118" y="43"/>
                    </a:lnTo>
                    <a:lnTo>
                      <a:pt x="171" y="96"/>
                    </a:lnTo>
                    <a:lnTo>
                      <a:pt x="164" y="97"/>
                    </a:lnTo>
                    <a:lnTo>
                      <a:pt x="126" y="127"/>
                    </a:lnTo>
                    <a:lnTo>
                      <a:pt x="123" y="138"/>
                    </a:lnTo>
                    <a:lnTo>
                      <a:pt x="107" y="150"/>
                    </a:lnTo>
                    <a:lnTo>
                      <a:pt x="99" y="170"/>
                    </a:lnTo>
                    <a:lnTo>
                      <a:pt x="72" y="168"/>
                    </a:lnTo>
                    <a:lnTo>
                      <a:pt x="57" y="160"/>
                    </a:lnTo>
                    <a:lnTo>
                      <a:pt x="30" y="193"/>
                    </a:lnTo>
                    <a:lnTo>
                      <a:pt x="12" y="193"/>
                    </a:lnTo>
                    <a:lnTo>
                      <a:pt x="10" y="183"/>
                    </a:lnTo>
                    <a:lnTo>
                      <a:pt x="15" y="17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31" name="Freeform 262"/>
              <p:cNvSpPr>
                <a:spLocks/>
              </p:cNvSpPr>
              <p:nvPr/>
            </p:nvSpPr>
            <p:spPr bwMode="auto">
              <a:xfrm>
                <a:off x="3673" y="2888"/>
                <a:ext cx="171" cy="193"/>
              </a:xfrm>
              <a:custGeom>
                <a:avLst/>
                <a:gdLst>
                  <a:gd name="T0" fmla="*/ 15 w 171"/>
                  <a:gd name="T1" fmla="*/ 178 h 193"/>
                  <a:gd name="T2" fmla="*/ 15 w 171"/>
                  <a:gd name="T3" fmla="*/ 178 h 193"/>
                  <a:gd name="T4" fmla="*/ 0 w 171"/>
                  <a:gd name="T5" fmla="*/ 151 h 193"/>
                  <a:gd name="T6" fmla="*/ 3 w 171"/>
                  <a:gd name="T7" fmla="*/ 93 h 193"/>
                  <a:gd name="T8" fmla="*/ 20 w 171"/>
                  <a:gd name="T9" fmla="*/ 92 h 193"/>
                  <a:gd name="T10" fmla="*/ 23 w 171"/>
                  <a:gd name="T11" fmla="*/ 17 h 193"/>
                  <a:gd name="T12" fmla="*/ 82 w 171"/>
                  <a:gd name="T13" fmla="*/ 12 h 193"/>
                  <a:gd name="T14" fmla="*/ 97 w 171"/>
                  <a:gd name="T15" fmla="*/ 6 h 193"/>
                  <a:gd name="T16" fmla="*/ 97 w 171"/>
                  <a:gd name="T17" fmla="*/ 0 h 193"/>
                  <a:gd name="T18" fmla="*/ 99 w 171"/>
                  <a:gd name="T19" fmla="*/ 6 h 193"/>
                  <a:gd name="T20" fmla="*/ 118 w 171"/>
                  <a:gd name="T21" fmla="*/ 43 h 193"/>
                  <a:gd name="T22" fmla="*/ 171 w 171"/>
                  <a:gd name="T23" fmla="*/ 96 h 193"/>
                  <a:gd name="T24" fmla="*/ 164 w 171"/>
                  <a:gd name="T25" fmla="*/ 97 h 193"/>
                  <a:gd name="T26" fmla="*/ 126 w 171"/>
                  <a:gd name="T27" fmla="*/ 127 h 193"/>
                  <a:gd name="T28" fmla="*/ 123 w 171"/>
                  <a:gd name="T29" fmla="*/ 138 h 193"/>
                  <a:gd name="T30" fmla="*/ 107 w 171"/>
                  <a:gd name="T31" fmla="*/ 150 h 193"/>
                  <a:gd name="T32" fmla="*/ 99 w 171"/>
                  <a:gd name="T33" fmla="*/ 170 h 193"/>
                  <a:gd name="T34" fmla="*/ 72 w 171"/>
                  <a:gd name="T35" fmla="*/ 168 h 193"/>
                  <a:gd name="T36" fmla="*/ 57 w 171"/>
                  <a:gd name="T37" fmla="*/ 160 h 193"/>
                  <a:gd name="T38" fmla="*/ 30 w 171"/>
                  <a:gd name="T39" fmla="*/ 193 h 193"/>
                  <a:gd name="T40" fmla="*/ 12 w 171"/>
                  <a:gd name="T41" fmla="*/ 193 h 193"/>
                  <a:gd name="T42" fmla="*/ 10 w 171"/>
                  <a:gd name="T43" fmla="*/ 183 h 193"/>
                  <a:gd name="T44" fmla="*/ 15 w 171"/>
                  <a:gd name="T45" fmla="*/ 178 h 193"/>
                  <a:gd name="T46" fmla="*/ 15 w 171"/>
                  <a:gd name="T47" fmla="*/ 17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1" h="193">
                    <a:moveTo>
                      <a:pt x="15" y="178"/>
                    </a:moveTo>
                    <a:lnTo>
                      <a:pt x="15" y="178"/>
                    </a:lnTo>
                    <a:lnTo>
                      <a:pt x="0" y="151"/>
                    </a:lnTo>
                    <a:lnTo>
                      <a:pt x="3" y="93"/>
                    </a:lnTo>
                    <a:lnTo>
                      <a:pt x="20" y="92"/>
                    </a:lnTo>
                    <a:lnTo>
                      <a:pt x="23" y="17"/>
                    </a:lnTo>
                    <a:lnTo>
                      <a:pt x="82" y="12"/>
                    </a:lnTo>
                    <a:lnTo>
                      <a:pt x="97" y="6"/>
                    </a:lnTo>
                    <a:lnTo>
                      <a:pt x="97" y="0"/>
                    </a:lnTo>
                    <a:lnTo>
                      <a:pt x="99" y="6"/>
                    </a:lnTo>
                    <a:lnTo>
                      <a:pt x="118" y="43"/>
                    </a:lnTo>
                    <a:lnTo>
                      <a:pt x="171" y="96"/>
                    </a:lnTo>
                    <a:lnTo>
                      <a:pt x="164" y="97"/>
                    </a:lnTo>
                    <a:lnTo>
                      <a:pt x="126" y="127"/>
                    </a:lnTo>
                    <a:lnTo>
                      <a:pt x="123" y="138"/>
                    </a:lnTo>
                    <a:lnTo>
                      <a:pt x="107" y="150"/>
                    </a:lnTo>
                    <a:lnTo>
                      <a:pt x="99" y="170"/>
                    </a:lnTo>
                    <a:lnTo>
                      <a:pt x="72" y="168"/>
                    </a:lnTo>
                    <a:lnTo>
                      <a:pt x="57" y="160"/>
                    </a:lnTo>
                    <a:lnTo>
                      <a:pt x="30" y="193"/>
                    </a:lnTo>
                    <a:lnTo>
                      <a:pt x="12" y="193"/>
                    </a:lnTo>
                    <a:lnTo>
                      <a:pt x="10" y="183"/>
                    </a:lnTo>
                    <a:lnTo>
                      <a:pt x="15" y="178"/>
                    </a:lnTo>
                    <a:lnTo>
                      <a:pt x="15" y="17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32" name="Freeform 263"/>
              <p:cNvSpPr>
                <a:spLocks/>
              </p:cNvSpPr>
              <p:nvPr/>
            </p:nvSpPr>
            <p:spPr bwMode="auto">
              <a:xfrm>
                <a:off x="3413" y="1401"/>
                <a:ext cx="141" cy="147"/>
              </a:xfrm>
              <a:custGeom>
                <a:avLst/>
                <a:gdLst>
                  <a:gd name="T0" fmla="*/ 13 w 141"/>
                  <a:gd name="T1" fmla="*/ 23 h 147"/>
                  <a:gd name="T2" fmla="*/ 36 w 141"/>
                  <a:gd name="T3" fmla="*/ 17 h 147"/>
                  <a:gd name="T4" fmla="*/ 44 w 141"/>
                  <a:gd name="T5" fmla="*/ 12 h 147"/>
                  <a:gd name="T6" fmla="*/ 36 w 141"/>
                  <a:gd name="T7" fmla="*/ 6 h 147"/>
                  <a:gd name="T8" fmla="*/ 35 w 141"/>
                  <a:gd name="T9" fmla="*/ 0 h 147"/>
                  <a:gd name="T10" fmla="*/ 59 w 141"/>
                  <a:gd name="T11" fmla="*/ 0 h 147"/>
                  <a:gd name="T12" fmla="*/ 82 w 141"/>
                  <a:gd name="T13" fmla="*/ 12 h 147"/>
                  <a:gd name="T14" fmla="*/ 101 w 141"/>
                  <a:gd name="T15" fmla="*/ 1 h 147"/>
                  <a:gd name="T16" fmla="*/ 125 w 141"/>
                  <a:gd name="T17" fmla="*/ 15 h 147"/>
                  <a:gd name="T18" fmla="*/ 134 w 141"/>
                  <a:gd name="T19" fmla="*/ 46 h 147"/>
                  <a:gd name="T20" fmla="*/ 141 w 141"/>
                  <a:gd name="T21" fmla="*/ 73 h 147"/>
                  <a:gd name="T22" fmla="*/ 131 w 141"/>
                  <a:gd name="T23" fmla="*/ 71 h 147"/>
                  <a:gd name="T24" fmla="*/ 107 w 141"/>
                  <a:gd name="T25" fmla="*/ 83 h 147"/>
                  <a:gd name="T26" fmla="*/ 96 w 141"/>
                  <a:gd name="T27" fmla="*/ 87 h 147"/>
                  <a:gd name="T28" fmla="*/ 111 w 141"/>
                  <a:gd name="T29" fmla="*/ 108 h 147"/>
                  <a:gd name="T30" fmla="*/ 116 w 141"/>
                  <a:gd name="T31" fmla="*/ 107 h 147"/>
                  <a:gd name="T32" fmla="*/ 125 w 141"/>
                  <a:gd name="T33" fmla="*/ 118 h 147"/>
                  <a:gd name="T34" fmla="*/ 110 w 141"/>
                  <a:gd name="T35" fmla="*/ 128 h 147"/>
                  <a:gd name="T36" fmla="*/ 114 w 141"/>
                  <a:gd name="T37" fmla="*/ 140 h 147"/>
                  <a:gd name="T38" fmla="*/ 92 w 141"/>
                  <a:gd name="T39" fmla="*/ 142 h 147"/>
                  <a:gd name="T40" fmla="*/ 72 w 141"/>
                  <a:gd name="T41" fmla="*/ 143 h 147"/>
                  <a:gd name="T42" fmla="*/ 69 w 141"/>
                  <a:gd name="T43" fmla="*/ 147 h 147"/>
                  <a:gd name="T44" fmla="*/ 64 w 141"/>
                  <a:gd name="T45" fmla="*/ 141 h 147"/>
                  <a:gd name="T46" fmla="*/ 60 w 141"/>
                  <a:gd name="T47" fmla="*/ 142 h 147"/>
                  <a:gd name="T48" fmla="*/ 52 w 141"/>
                  <a:gd name="T49" fmla="*/ 138 h 147"/>
                  <a:gd name="T50" fmla="*/ 34 w 141"/>
                  <a:gd name="T51" fmla="*/ 137 h 147"/>
                  <a:gd name="T52" fmla="*/ 32 w 141"/>
                  <a:gd name="T53" fmla="*/ 113 h 147"/>
                  <a:gd name="T54" fmla="*/ 8 w 141"/>
                  <a:gd name="T55" fmla="*/ 103 h 147"/>
                  <a:gd name="T56" fmla="*/ 8 w 141"/>
                  <a:gd name="T57" fmla="*/ 95 h 147"/>
                  <a:gd name="T58" fmla="*/ 6 w 141"/>
                  <a:gd name="T59" fmla="*/ 90 h 147"/>
                  <a:gd name="T60" fmla="*/ 3 w 141"/>
                  <a:gd name="T61" fmla="*/ 80 h 147"/>
                  <a:gd name="T62" fmla="*/ 0 w 141"/>
                  <a:gd name="T63" fmla="*/ 58 h 147"/>
                  <a:gd name="T64" fmla="*/ 15 w 141"/>
                  <a:gd name="T65" fmla="*/ 47 h 147"/>
                  <a:gd name="T66" fmla="*/ 13 w 141"/>
                  <a:gd name="T67"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47">
                    <a:moveTo>
                      <a:pt x="13" y="23"/>
                    </a:moveTo>
                    <a:lnTo>
                      <a:pt x="36" y="17"/>
                    </a:lnTo>
                    <a:lnTo>
                      <a:pt x="44" y="12"/>
                    </a:lnTo>
                    <a:lnTo>
                      <a:pt x="36" y="6"/>
                    </a:lnTo>
                    <a:lnTo>
                      <a:pt x="35" y="0"/>
                    </a:lnTo>
                    <a:lnTo>
                      <a:pt x="59" y="0"/>
                    </a:lnTo>
                    <a:lnTo>
                      <a:pt x="82" y="12"/>
                    </a:lnTo>
                    <a:lnTo>
                      <a:pt x="101" y="1"/>
                    </a:lnTo>
                    <a:lnTo>
                      <a:pt x="125" y="15"/>
                    </a:lnTo>
                    <a:lnTo>
                      <a:pt x="134" y="46"/>
                    </a:lnTo>
                    <a:lnTo>
                      <a:pt x="141" y="73"/>
                    </a:lnTo>
                    <a:lnTo>
                      <a:pt x="131" y="71"/>
                    </a:lnTo>
                    <a:lnTo>
                      <a:pt x="107" y="83"/>
                    </a:lnTo>
                    <a:lnTo>
                      <a:pt x="96" y="87"/>
                    </a:lnTo>
                    <a:lnTo>
                      <a:pt x="111" y="108"/>
                    </a:lnTo>
                    <a:lnTo>
                      <a:pt x="116" y="107"/>
                    </a:lnTo>
                    <a:lnTo>
                      <a:pt x="125" y="118"/>
                    </a:lnTo>
                    <a:lnTo>
                      <a:pt x="110" y="128"/>
                    </a:lnTo>
                    <a:lnTo>
                      <a:pt x="114" y="140"/>
                    </a:lnTo>
                    <a:lnTo>
                      <a:pt x="92" y="142"/>
                    </a:lnTo>
                    <a:lnTo>
                      <a:pt x="72" y="143"/>
                    </a:lnTo>
                    <a:lnTo>
                      <a:pt x="69" y="147"/>
                    </a:lnTo>
                    <a:lnTo>
                      <a:pt x="64" y="141"/>
                    </a:lnTo>
                    <a:lnTo>
                      <a:pt x="60" y="142"/>
                    </a:lnTo>
                    <a:lnTo>
                      <a:pt x="52" y="138"/>
                    </a:lnTo>
                    <a:lnTo>
                      <a:pt x="34" y="137"/>
                    </a:lnTo>
                    <a:lnTo>
                      <a:pt x="32" y="113"/>
                    </a:lnTo>
                    <a:lnTo>
                      <a:pt x="8" y="103"/>
                    </a:lnTo>
                    <a:lnTo>
                      <a:pt x="8" y="95"/>
                    </a:lnTo>
                    <a:lnTo>
                      <a:pt x="6" y="90"/>
                    </a:lnTo>
                    <a:lnTo>
                      <a:pt x="3" y="80"/>
                    </a:lnTo>
                    <a:lnTo>
                      <a:pt x="0" y="58"/>
                    </a:lnTo>
                    <a:lnTo>
                      <a:pt x="15" y="47"/>
                    </a:lnTo>
                    <a:lnTo>
                      <a:pt x="13" y="2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33" name="Freeform 264"/>
              <p:cNvSpPr>
                <a:spLocks/>
              </p:cNvSpPr>
              <p:nvPr/>
            </p:nvSpPr>
            <p:spPr bwMode="auto">
              <a:xfrm>
                <a:off x="3413" y="1401"/>
                <a:ext cx="141" cy="147"/>
              </a:xfrm>
              <a:custGeom>
                <a:avLst/>
                <a:gdLst>
                  <a:gd name="T0" fmla="*/ 25 w 141"/>
                  <a:gd name="T1" fmla="*/ 21 h 147"/>
                  <a:gd name="T2" fmla="*/ 36 w 141"/>
                  <a:gd name="T3" fmla="*/ 17 h 147"/>
                  <a:gd name="T4" fmla="*/ 44 w 141"/>
                  <a:gd name="T5" fmla="*/ 12 h 147"/>
                  <a:gd name="T6" fmla="*/ 36 w 141"/>
                  <a:gd name="T7" fmla="*/ 6 h 147"/>
                  <a:gd name="T8" fmla="*/ 35 w 141"/>
                  <a:gd name="T9" fmla="*/ 0 h 147"/>
                  <a:gd name="T10" fmla="*/ 59 w 141"/>
                  <a:gd name="T11" fmla="*/ 0 h 147"/>
                  <a:gd name="T12" fmla="*/ 82 w 141"/>
                  <a:gd name="T13" fmla="*/ 12 h 147"/>
                  <a:gd name="T14" fmla="*/ 101 w 141"/>
                  <a:gd name="T15" fmla="*/ 1 h 147"/>
                  <a:gd name="T16" fmla="*/ 125 w 141"/>
                  <a:gd name="T17" fmla="*/ 15 h 147"/>
                  <a:gd name="T18" fmla="*/ 134 w 141"/>
                  <a:gd name="T19" fmla="*/ 46 h 147"/>
                  <a:gd name="T20" fmla="*/ 141 w 141"/>
                  <a:gd name="T21" fmla="*/ 73 h 147"/>
                  <a:gd name="T22" fmla="*/ 131 w 141"/>
                  <a:gd name="T23" fmla="*/ 71 h 147"/>
                  <a:gd name="T24" fmla="*/ 107 w 141"/>
                  <a:gd name="T25" fmla="*/ 83 h 147"/>
                  <a:gd name="T26" fmla="*/ 96 w 141"/>
                  <a:gd name="T27" fmla="*/ 87 h 147"/>
                  <a:gd name="T28" fmla="*/ 111 w 141"/>
                  <a:gd name="T29" fmla="*/ 108 h 147"/>
                  <a:gd name="T30" fmla="*/ 116 w 141"/>
                  <a:gd name="T31" fmla="*/ 107 h 147"/>
                  <a:gd name="T32" fmla="*/ 125 w 141"/>
                  <a:gd name="T33" fmla="*/ 118 h 147"/>
                  <a:gd name="T34" fmla="*/ 110 w 141"/>
                  <a:gd name="T35" fmla="*/ 128 h 147"/>
                  <a:gd name="T36" fmla="*/ 114 w 141"/>
                  <a:gd name="T37" fmla="*/ 140 h 147"/>
                  <a:gd name="T38" fmla="*/ 92 w 141"/>
                  <a:gd name="T39" fmla="*/ 142 h 147"/>
                  <a:gd name="T40" fmla="*/ 72 w 141"/>
                  <a:gd name="T41" fmla="*/ 143 h 147"/>
                  <a:gd name="T42" fmla="*/ 69 w 141"/>
                  <a:gd name="T43" fmla="*/ 147 h 147"/>
                  <a:gd name="T44" fmla="*/ 64 w 141"/>
                  <a:gd name="T45" fmla="*/ 141 h 147"/>
                  <a:gd name="T46" fmla="*/ 60 w 141"/>
                  <a:gd name="T47" fmla="*/ 142 h 147"/>
                  <a:gd name="T48" fmla="*/ 52 w 141"/>
                  <a:gd name="T49" fmla="*/ 138 h 147"/>
                  <a:gd name="T50" fmla="*/ 34 w 141"/>
                  <a:gd name="T51" fmla="*/ 137 h 147"/>
                  <a:gd name="T52" fmla="*/ 32 w 141"/>
                  <a:gd name="T53" fmla="*/ 113 h 147"/>
                  <a:gd name="T54" fmla="*/ 8 w 141"/>
                  <a:gd name="T55" fmla="*/ 103 h 147"/>
                  <a:gd name="T56" fmla="*/ 8 w 141"/>
                  <a:gd name="T57" fmla="*/ 95 h 147"/>
                  <a:gd name="T58" fmla="*/ 6 w 141"/>
                  <a:gd name="T59" fmla="*/ 90 h 147"/>
                  <a:gd name="T60" fmla="*/ 3 w 141"/>
                  <a:gd name="T61" fmla="*/ 80 h 147"/>
                  <a:gd name="T62" fmla="*/ 0 w 141"/>
                  <a:gd name="T63" fmla="*/ 58 h 147"/>
                  <a:gd name="T64" fmla="*/ 15 w 141"/>
                  <a:gd name="T65" fmla="*/ 47 h 147"/>
                  <a:gd name="T66" fmla="*/ 13 w 141"/>
                  <a:gd name="T67" fmla="*/ 23 h 147"/>
                  <a:gd name="T68" fmla="*/ 25 w 141"/>
                  <a:gd name="T69"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47">
                    <a:moveTo>
                      <a:pt x="25" y="21"/>
                    </a:moveTo>
                    <a:lnTo>
                      <a:pt x="36" y="17"/>
                    </a:lnTo>
                    <a:lnTo>
                      <a:pt x="44" y="12"/>
                    </a:lnTo>
                    <a:lnTo>
                      <a:pt x="36" y="6"/>
                    </a:lnTo>
                    <a:lnTo>
                      <a:pt x="35" y="0"/>
                    </a:lnTo>
                    <a:lnTo>
                      <a:pt x="59" y="0"/>
                    </a:lnTo>
                    <a:lnTo>
                      <a:pt x="82" y="12"/>
                    </a:lnTo>
                    <a:lnTo>
                      <a:pt x="101" y="1"/>
                    </a:lnTo>
                    <a:lnTo>
                      <a:pt x="125" y="15"/>
                    </a:lnTo>
                    <a:lnTo>
                      <a:pt x="134" y="46"/>
                    </a:lnTo>
                    <a:lnTo>
                      <a:pt x="141" y="73"/>
                    </a:lnTo>
                    <a:lnTo>
                      <a:pt x="131" y="71"/>
                    </a:lnTo>
                    <a:lnTo>
                      <a:pt x="107" y="83"/>
                    </a:lnTo>
                    <a:lnTo>
                      <a:pt x="96" y="87"/>
                    </a:lnTo>
                    <a:lnTo>
                      <a:pt x="111" y="108"/>
                    </a:lnTo>
                    <a:lnTo>
                      <a:pt x="116" y="107"/>
                    </a:lnTo>
                    <a:lnTo>
                      <a:pt x="125" y="118"/>
                    </a:lnTo>
                    <a:lnTo>
                      <a:pt x="110" y="128"/>
                    </a:lnTo>
                    <a:lnTo>
                      <a:pt x="114" y="140"/>
                    </a:lnTo>
                    <a:lnTo>
                      <a:pt x="92" y="142"/>
                    </a:lnTo>
                    <a:lnTo>
                      <a:pt x="72" y="143"/>
                    </a:lnTo>
                    <a:lnTo>
                      <a:pt x="69" y="147"/>
                    </a:lnTo>
                    <a:lnTo>
                      <a:pt x="64" y="141"/>
                    </a:lnTo>
                    <a:lnTo>
                      <a:pt x="60" y="142"/>
                    </a:lnTo>
                    <a:lnTo>
                      <a:pt x="52" y="138"/>
                    </a:lnTo>
                    <a:lnTo>
                      <a:pt x="34" y="137"/>
                    </a:lnTo>
                    <a:lnTo>
                      <a:pt x="32" y="113"/>
                    </a:lnTo>
                    <a:lnTo>
                      <a:pt x="8" y="103"/>
                    </a:lnTo>
                    <a:lnTo>
                      <a:pt x="8" y="95"/>
                    </a:lnTo>
                    <a:lnTo>
                      <a:pt x="6" y="90"/>
                    </a:lnTo>
                    <a:lnTo>
                      <a:pt x="3" y="80"/>
                    </a:lnTo>
                    <a:lnTo>
                      <a:pt x="0" y="58"/>
                    </a:lnTo>
                    <a:lnTo>
                      <a:pt x="15" y="47"/>
                    </a:lnTo>
                    <a:lnTo>
                      <a:pt x="13" y="23"/>
                    </a:lnTo>
                    <a:lnTo>
                      <a:pt x="25" y="2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34" name="Freeform 265"/>
              <p:cNvSpPr>
                <a:spLocks/>
              </p:cNvSpPr>
              <p:nvPr/>
            </p:nvSpPr>
            <p:spPr bwMode="auto">
              <a:xfrm>
                <a:off x="3374" y="1424"/>
                <a:ext cx="54" cy="57"/>
              </a:xfrm>
              <a:custGeom>
                <a:avLst/>
                <a:gdLst>
                  <a:gd name="T0" fmla="*/ 52 w 54"/>
                  <a:gd name="T1" fmla="*/ 0 h 57"/>
                  <a:gd name="T2" fmla="*/ 54 w 54"/>
                  <a:gd name="T3" fmla="*/ 24 h 57"/>
                  <a:gd name="T4" fmla="*/ 39 w 54"/>
                  <a:gd name="T5" fmla="*/ 35 h 57"/>
                  <a:gd name="T6" fmla="*/ 42 w 54"/>
                  <a:gd name="T7" fmla="*/ 57 h 57"/>
                  <a:gd name="T8" fmla="*/ 35 w 54"/>
                  <a:gd name="T9" fmla="*/ 54 h 57"/>
                  <a:gd name="T10" fmla="*/ 32 w 54"/>
                  <a:gd name="T11" fmla="*/ 47 h 57"/>
                  <a:gd name="T12" fmla="*/ 21 w 54"/>
                  <a:gd name="T13" fmla="*/ 39 h 57"/>
                  <a:gd name="T14" fmla="*/ 0 w 54"/>
                  <a:gd name="T15" fmla="*/ 35 h 57"/>
                  <a:gd name="T16" fmla="*/ 10 w 54"/>
                  <a:gd name="T17" fmla="*/ 28 h 57"/>
                  <a:gd name="T18" fmla="*/ 19 w 54"/>
                  <a:gd name="T19" fmla="*/ 7 h 57"/>
                  <a:gd name="T20" fmla="*/ 31 w 54"/>
                  <a:gd name="T21" fmla="*/ 0 h 57"/>
                  <a:gd name="T22" fmla="*/ 52 w 54"/>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57">
                    <a:moveTo>
                      <a:pt x="52" y="0"/>
                    </a:moveTo>
                    <a:lnTo>
                      <a:pt x="54" y="24"/>
                    </a:lnTo>
                    <a:lnTo>
                      <a:pt x="39" y="35"/>
                    </a:lnTo>
                    <a:lnTo>
                      <a:pt x="42" y="57"/>
                    </a:lnTo>
                    <a:lnTo>
                      <a:pt x="35" y="54"/>
                    </a:lnTo>
                    <a:lnTo>
                      <a:pt x="32" y="47"/>
                    </a:lnTo>
                    <a:lnTo>
                      <a:pt x="21" y="39"/>
                    </a:lnTo>
                    <a:lnTo>
                      <a:pt x="0" y="35"/>
                    </a:lnTo>
                    <a:lnTo>
                      <a:pt x="10" y="28"/>
                    </a:lnTo>
                    <a:lnTo>
                      <a:pt x="19" y="7"/>
                    </a:lnTo>
                    <a:lnTo>
                      <a:pt x="31" y="0"/>
                    </a:lnTo>
                    <a:lnTo>
                      <a:pt x="52"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35" name="Freeform 266"/>
              <p:cNvSpPr>
                <a:spLocks/>
              </p:cNvSpPr>
              <p:nvPr/>
            </p:nvSpPr>
            <p:spPr bwMode="auto">
              <a:xfrm>
                <a:off x="3374" y="1424"/>
                <a:ext cx="54" cy="57"/>
              </a:xfrm>
              <a:custGeom>
                <a:avLst/>
                <a:gdLst>
                  <a:gd name="T0" fmla="*/ 52 w 54"/>
                  <a:gd name="T1" fmla="*/ 0 h 57"/>
                  <a:gd name="T2" fmla="*/ 54 w 54"/>
                  <a:gd name="T3" fmla="*/ 24 h 57"/>
                  <a:gd name="T4" fmla="*/ 39 w 54"/>
                  <a:gd name="T5" fmla="*/ 35 h 57"/>
                  <a:gd name="T6" fmla="*/ 42 w 54"/>
                  <a:gd name="T7" fmla="*/ 57 h 57"/>
                  <a:gd name="T8" fmla="*/ 35 w 54"/>
                  <a:gd name="T9" fmla="*/ 54 h 57"/>
                  <a:gd name="T10" fmla="*/ 32 w 54"/>
                  <a:gd name="T11" fmla="*/ 47 h 57"/>
                  <a:gd name="T12" fmla="*/ 21 w 54"/>
                  <a:gd name="T13" fmla="*/ 39 h 57"/>
                  <a:gd name="T14" fmla="*/ 0 w 54"/>
                  <a:gd name="T15" fmla="*/ 35 h 57"/>
                  <a:gd name="T16" fmla="*/ 10 w 54"/>
                  <a:gd name="T17" fmla="*/ 28 h 57"/>
                  <a:gd name="T18" fmla="*/ 19 w 54"/>
                  <a:gd name="T19" fmla="*/ 7 h 57"/>
                  <a:gd name="T20" fmla="*/ 31 w 54"/>
                  <a:gd name="T21" fmla="*/ 0 h 57"/>
                  <a:gd name="T22" fmla="*/ 52 w 54"/>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57">
                    <a:moveTo>
                      <a:pt x="52" y="0"/>
                    </a:moveTo>
                    <a:lnTo>
                      <a:pt x="54" y="24"/>
                    </a:lnTo>
                    <a:lnTo>
                      <a:pt x="39" y="35"/>
                    </a:lnTo>
                    <a:lnTo>
                      <a:pt x="42" y="57"/>
                    </a:lnTo>
                    <a:lnTo>
                      <a:pt x="35" y="54"/>
                    </a:lnTo>
                    <a:lnTo>
                      <a:pt x="32" y="47"/>
                    </a:lnTo>
                    <a:lnTo>
                      <a:pt x="21" y="39"/>
                    </a:lnTo>
                    <a:lnTo>
                      <a:pt x="0" y="35"/>
                    </a:lnTo>
                    <a:lnTo>
                      <a:pt x="10" y="28"/>
                    </a:lnTo>
                    <a:lnTo>
                      <a:pt x="19" y="7"/>
                    </a:lnTo>
                    <a:lnTo>
                      <a:pt x="31" y="0"/>
                    </a:lnTo>
                    <a:lnTo>
                      <a:pt x="52"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36" name="Freeform 267"/>
              <p:cNvSpPr>
                <a:spLocks/>
              </p:cNvSpPr>
              <p:nvPr/>
            </p:nvSpPr>
            <p:spPr bwMode="auto">
              <a:xfrm>
                <a:off x="4065" y="1701"/>
                <a:ext cx="375" cy="305"/>
              </a:xfrm>
              <a:custGeom>
                <a:avLst/>
                <a:gdLst>
                  <a:gd name="T0" fmla="*/ 84 w 375"/>
                  <a:gd name="T1" fmla="*/ 27 h 305"/>
                  <a:gd name="T2" fmla="*/ 88 w 375"/>
                  <a:gd name="T3" fmla="*/ 42 h 305"/>
                  <a:gd name="T4" fmla="*/ 106 w 375"/>
                  <a:gd name="T5" fmla="*/ 49 h 305"/>
                  <a:gd name="T6" fmla="*/ 142 w 375"/>
                  <a:gd name="T7" fmla="*/ 66 h 305"/>
                  <a:gd name="T8" fmla="*/ 175 w 375"/>
                  <a:gd name="T9" fmla="*/ 59 h 305"/>
                  <a:gd name="T10" fmla="*/ 176 w 375"/>
                  <a:gd name="T11" fmla="*/ 49 h 305"/>
                  <a:gd name="T12" fmla="*/ 187 w 375"/>
                  <a:gd name="T13" fmla="*/ 47 h 305"/>
                  <a:gd name="T14" fmla="*/ 215 w 375"/>
                  <a:gd name="T15" fmla="*/ 34 h 305"/>
                  <a:gd name="T16" fmla="*/ 231 w 375"/>
                  <a:gd name="T17" fmla="*/ 35 h 305"/>
                  <a:gd name="T18" fmla="*/ 250 w 375"/>
                  <a:gd name="T19" fmla="*/ 45 h 305"/>
                  <a:gd name="T20" fmla="*/ 304 w 375"/>
                  <a:gd name="T21" fmla="*/ 66 h 305"/>
                  <a:gd name="T22" fmla="*/ 309 w 375"/>
                  <a:gd name="T23" fmla="*/ 87 h 305"/>
                  <a:gd name="T24" fmla="*/ 305 w 375"/>
                  <a:gd name="T25" fmla="*/ 129 h 305"/>
                  <a:gd name="T26" fmla="*/ 319 w 375"/>
                  <a:gd name="T27" fmla="*/ 171 h 305"/>
                  <a:gd name="T28" fmla="*/ 332 w 375"/>
                  <a:gd name="T29" fmla="*/ 174 h 305"/>
                  <a:gd name="T30" fmla="*/ 337 w 375"/>
                  <a:gd name="T31" fmla="*/ 181 h 305"/>
                  <a:gd name="T32" fmla="*/ 335 w 375"/>
                  <a:gd name="T33" fmla="*/ 186 h 305"/>
                  <a:gd name="T34" fmla="*/ 325 w 375"/>
                  <a:gd name="T35" fmla="*/ 206 h 305"/>
                  <a:gd name="T36" fmla="*/ 345 w 375"/>
                  <a:gd name="T37" fmla="*/ 234 h 305"/>
                  <a:gd name="T38" fmla="*/ 362 w 375"/>
                  <a:gd name="T39" fmla="*/ 241 h 305"/>
                  <a:gd name="T40" fmla="*/ 367 w 375"/>
                  <a:gd name="T41" fmla="*/ 260 h 305"/>
                  <a:gd name="T42" fmla="*/ 375 w 375"/>
                  <a:gd name="T43" fmla="*/ 262 h 305"/>
                  <a:gd name="T44" fmla="*/ 375 w 375"/>
                  <a:gd name="T45" fmla="*/ 270 h 305"/>
                  <a:gd name="T46" fmla="*/ 354 w 375"/>
                  <a:gd name="T47" fmla="*/ 279 h 305"/>
                  <a:gd name="T48" fmla="*/ 350 w 375"/>
                  <a:gd name="T49" fmla="*/ 305 h 305"/>
                  <a:gd name="T50" fmla="*/ 272 w 375"/>
                  <a:gd name="T51" fmla="*/ 290 h 305"/>
                  <a:gd name="T52" fmla="*/ 261 w 375"/>
                  <a:gd name="T53" fmla="*/ 265 h 305"/>
                  <a:gd name="T54" fmla="*/ 226 w 375"/>
                  <a:gd name="T55" fmla="*/ 276 h 305"/>
                  <a:gd name="T56" fmla="*/ 197 w 375"/>
                  <a:gd name="T57" fmla="*/ 266 h 305"/>
                  <a:gd name="T58" fmla="*/ 163 w 375"/>
                  <a:gd name="T59" fmla="*/ 245 h 305"/>
                  <a:gd name="T60" fmla="*/ 133 w 375"/>
                  <a:gd name="T61" fmla="*/ 199 h 305"/>
                  <a:gd name="T62" fmla="*/ 103 w 375"/>
                  <a:gd name="T63" fmla="*/ 206 h 305"/>
                  <a:gd name="T64" fmla="*/ 89 w 375"/>
                  <a:gd name="T65" fmla="*/ 181 h 305"/>
                  <a:gd name="T66" fmla="*/ 89 w 375"/>
                  <a:gd name="T67" fmla="*/ 166 h 305"/>
                  <a:gd name="T68" fmla="*/ 78 w 375"/>
                  <a:gd name="T69" fmla="*/ 150 h 305"/>
                  <a:gd name="T70" fmla="*/ 39 w 375"/>
                  <a:gd name="T71" fmla="*/ 121 h 305"/>
                  <a:gd name="T72" fmla="*/ 49 w 375"/>
                  <a:gd name="T73" fmla="*/ 97 h 305"/>
                  <a:gd name="T74" fmla="*/ 51 w 375"/>
                  <a:gd name="T75" fmla="*/ 84 h 305"/>
                  <a:gd name="T76" fmla="*/ 34 w 375"/>
                  <a:gd name="T77" fmla="*/ 79 h 305"/>
                  <a:gd name="T78" fmla="*/ 20 w 375"/>
                  <a:gd name="T79" fmla="*/ 54 h 305"/>
                  <a:gd name="T80" fmla="*/ 12 w 375"/>
                  <a:gd name="T81" fmla="*/ 40 h 305"/>
                  <a:gd name="T82" fmla="*/ 0 w 375"/>
                  <a:gd name="T83" fmla="*/ 8 h 305"/>
                  <a:gd name="T84" fmla="*/ 7 w 375"/>
                  <a:gd name="T85" fmla="*/ 0 h 305"/>
                  <a:gd name="T86" fmla="*/ 10 w 375"/>
                  <a:gd name="T87" fmla="*/ 3 h 305"/>
                  <a:gd name="T88" fmla="*/ 23 w 375"/>
                  <a:gd name="T89" fmla="*/ 17 h 305"/>
                  <a:gd name="T90" fmla="*/ 35 w 375"/>
                  <a:gd name="T91" fmla="*/ 19 h 305"/>
                  <a:gd name="T92" fmla="*/ 43 w 375"/>
                  <a:gd name="T93" fmla="*/ 19 h 305"/>
                  <a:gd name="T94" fmla="*/ 63 w 375"/>
                  <a:gd name="T95" fmla="*/ 1 h 305"/>
                  <a:gd name="T96" fmla="*/ 68 w 375"/>
                  <a:gd name="T97" fmla="*/ 22 h 305"/>
                  <a:gd name="T98" fmla="*/ 81 w 375"/>
                  <a:gd name="T99" fmla="*/ 29 h 305"/>
                  <a:gd name="T100" fmla="*/ 84 w 375"/>
                  <a:gd name="T101" fmla="*/ 2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5" h="305">
                    <a:moveTo>
                      <a:pt x="84" y="27"/>
                    </a:moveTo>
                    <a:lnTo>
                      <a:pt x="88" y="42"/>
                    </a:lnTo>
                    <a:lnTo>
                      <a:pt x="106" y="49"/>
                    </a:lnTo>
                    <a:lnTo>
                      <a:pt x="142" y="66"/>
                    </a:lnTo>
                    <a:lnTo>
                      <a:pt x="175" y="59"/>
                    </a:lnTo>
                    <a:lnTo>
                      <a:pt x="176" y="49"/>
                    </a:lnTo>
                    <a:lnTo>
                      <a:pt x="187" y="47"/>
                    </a:lnTo>
                    <a:lnTo>
                      <a:pt x="215" y="34"/>
                    </a:lnTo>
                    <a:lnTo>
                      <a:pt x="231" y="35"/>
                    </a:lnTo>
                    <a:lnTo>
                      <a:pt x="250" y="45"/>
                    </a:lnTo>
                    <a:lnTo>
                      <a:pt x="304" y="66"/>
                    </a:lnTo>
                    <a:lnTo>
                      <a:pt x="309" y="87"/>
                    </a:lnTo>
                    <a:lnTo>
                      <a:pt x="305" y="129"/>
                    </a:lnTo>
                    <a:lnTo>
                      <a:pt x="319" y="171"/>
                    </a:lnTo>
                    <a:lnTo>
                      <a:pt x="332" y="174"/>
                    </a:lnTo>
                    <a:lnTo>
                      <a:pt x="337" y="181"/>
                    </a:lnTo>
                    <a:lnTo>
                      <a:pt x="335" y="186"/>
                    </a:lnTo>
                    <a:lnTo>
                      <a:pt x="325" y="206"/>
                    </a:lnTo>
                    <a:lnTo>
                      <a:pt x="345" y="234"/>
                    </a:lnTo>
                    <a:lnTo>
                      <a:pt x="362" y="241"/>
                    </a:lnTo>
                    <a:lnTo>
                      <a:pt x="367" y="260"/>
                    </a:lnTo>
                    <a:lnTo>
                      <a:pt x="375" y="262"/>
                    </a:lnTo>
                    <a:lnTo>
                      <a:pt x="375" y="270"/>
                    </a:lnTo>
                    <a:lnTo>
                      <a:pt x="354" y="279"/>
                    </a:lnTo>
                    <a:lnTo>
                      <a:pt x="350" y="305"/>
                    </a:lnTo>
                    <a:lnTo>
                      <a:pt x="272" y="290"/>
                    </a:lnTo>
                    <a:lnTo>
                      <a:pt x="261" y="265"/>
                    </a:lnTo>
                    <a:lnTo>
                      <a:pt x="226" y="276"/>
                    </a:lnTo>
                    <a:lnTo>
                      <a:pt x="197" y="266"/>
                    </a:lnTo>
                    <a:lnTo>
                      <a:pt x="163" y="245"/>
                    </a:lnTo>
                    <a:lnTo>
                      <a:pt x="133" y="199"/>
                    </a:lnTo>
                    <a:lnTo>
                      <a:pt x="103" y="206"/>
                    </a:lnTo>
                    <a:lnTo>
                      <a:pt x="89" y="181"/>
                    </a:lnTo>
                    <a:lnTo>
                      <a:pt x="89" y="166"/>
                    </a:lnTo>
                    <a:lnTo>
                      <a:pt x="78" y="150"/>
                    </a:lnTo>
                    <a:lnTo>
                      <a:pt x="39" y="121"/>
                    </a:lnTo>
                    <a:lnTo>
                      <a:pt x="49" y="97"/>
                    </a:lnTo>
                    <a:lnTo>
                      <a:pt x="51" y="84"/>
                    </a:lnTo>
                    <a:lnTo>
                      <a:pt x="34" y="79"/>
                    </a:lnTo>
                    <a:lnTo>
                      <a:pt x="20" y="54"/>
                    </a:lnTo>
                    <a:lnTo>
                      <a:pt x="12" y="40"/>
                    </a:lnTo>
                    <a:lnTo>
                      <a:pt x="0" y="8"/>
                    </a:lnTo>
                    <a:lnTo>
                      <a:pt x="7" y="0"/>
                    </a:lnTo>
                    <a:lnTo>
                      <a:pt x="10" y="3"/>
                    </a:lnTo>
                    <a:lnTo>
                      <a:pt x="23" y="17"/>
                    </a:lnTo>
                    <a:lnTo>
                      <a:pt x="35" y="19"/>
                    </a:lnTo>
                    <a:lnTo>
                      <a:pt x="43" y="19"/>
                    </a:lnTo>
                    <a:lnTo>
                      <a:pt x="63" y="1"/>
                    </a:lnTo>
                    <a:lnTo>
                      <a:pt x="68" y="22"/>
                    </a:lnTo>
                    <a:lnTo>
                      <a:pt x="81" y="29"/>
                    </a:lnTo>
                    <a:lnTo>
                      <a:pt x="84" y="2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37" name="Freeform 268"/>
              <p:cNvSpPr>
                <a:spLocks/>
              </p:cNvSpPr>
              <p:nvPr/>
            </p:nvSpPr>
            <p:spPr bwMode="auto">
              <a:xfrm>
                <a:off x="4065" y="1701"/>
                <a:ext cx="375" cy="305"/>
              </a:xfrm>
              <a:custGeom>
                <a:avLst/>
                <a:gdLst>
                  <a:gd name="T0" fmla="*/ 86 w 375"/>
                  <a:gd name="T1" fmla="*/ 35 h 305"/>
                  <a:gd name="T2" fmla="*/ 88 w 375"/>
                  <a:gd name="T3" fmla="*/ 42 h 305"/>
                  <a:gd name="T4" fmla="*/ 106 w 375"/>
                  <a:gd name="T5" fmla="*/ 49 h 305"/>
                  <a:gd name="T6" fmla="*/ 142 w 375"/>
                  <a:gd name="T7" fmla="*/ 66 h 305"/>
                  <a:gd name="T8" fmla="*/ 175 w 375"/>
                  <a:gd name="T9" fmla="*/ 59 h 305"/>
                  <a:gd name="T10" fmla="*/ 176 w 375"/>
                  <a:gd name="T11" fmla="*/ 49 h 305"/>
                  <a:gd name="T12" fmla="*/ 187 w 375"/>
                  <a:gd name="T13" fmla="*/ 47 h 305"/>
                  <a:gd name="T14" fmla="*/ 215 w 375"/>
                  <a:gd name="T15" fmla="*/ 34 h 305"/>
                  <a:gd name="T16" fmla="*/ 231 w 375"/>
                  <a:gd name="T17" fmla="*/ 35 h 305"/>
                  <a:gd name="T18" fmla="*/ 250 w 375"/>
                  <a:gd name="T19" fmla="*/ 45 h 305"/>
                  <a:gd name="T20" fmla="*/ 304 w 375"/>
                  <a:gd name="T21" fmla="*/ 66 h 305"/>
                  <a:gd name="T22" fmla="*/ 309 w 375"/>
                  <a:gd name="T23" fmla="*/ 87 h 305"/>
                  <a:gd name="T24" fmla="*/ 305 w 375"/>
                  <a:gd name="T25" fmla="*/ 129 h 305"/>
                  <a:gd name="T26" fmla="*/ 319 w 375"/>
                  <a:gd name="T27" fmla="*/ 171 h 305"/>
                  <a:gd name="T28" fmla="*/ 332 w 375"/>
                  <a:gd name="T29" fmla="*/ 174 h 305"/>
                  <a:gd name="T30" fmla="*/ 337 w 375"/>
                  <a:gd name="T31" fmla="*/ 181 h 305"/>
                  <a:gd name="T32" fmla="*/ 335 w 375"/>
                  <a:gd name="T33" fmla="*/ 186 h 305"/>
                  <a:gd name="T34" fmla="*/ 325 w 375"/>
                  <a:gd name="T35" fmla="*/ 206 h 305"/>
                  <a:gd name="T36" fmla="*/ 345 w 375"/>
                  <a:gd name="T37" fmla="*/ 234 h 305"/>
                  <a:gd name="T38" fmla="*/ 362 w 375"/>
                  <a:gd name="T39" fmla="*/ 241 h 305"/>
                  <a:gd name="T40" fmla="*/ 367 w 375"/>
                  <a:gd name="T41" fmla="*/ 260 h 305"/>
                  <a:gd name="T42" fmla="*/ 375 w 375"/>
                  <a:gd name="T43" fmla="*/ 262 h 305"/>
                  <a:gd name="T44" fmla="*/ 375 w 375"/>
                  <a:gd name="T45" fmla="*/ 270 h 305"/>
                  <a:gd name="T46" fmla="*/ 354 w 375"/>
                  <a:gd name="T47" fmla="*/ 279 h 305"/>
                  <a:gd name="T48" fmla="*/ 350 w 375"/>
                  <a:gd name="T49" fmla="*/ 305 h 305"/>
                  <a:gd name="T50" fmla="*/ 272 w 375"/>
                  <a:gd name="T51" fmla="*/ 290 h 305"/>
                  <a:gd name="T52" fmla="*/ 261 w 375"/>
                  <a:gd name="T53" fmla="*/ 265 h 305"/>
                  <a:gd name="T54" fmla="*/ 226 w 375"/>
                  <a:gd name="T55" fmla="*/ 276 h 305"/>
                  <a:gd name="T56" fmla="*/ 197 w 375"/>
                  <a:gd name="T57" fmla="*/ 266 h 305"/>
                  <a:gd name="T58" fmla="*/ 163 w 375"/>
                  <a:gd name="T59" fmla="*/ 245 h 305"/>
                  <a:gd name="T60" fmla="*/ 133 w 375"/>
                  <a:gd name="T61" fmla="*/ 199 h 305"/>
                  <a:gd name="T62" fmla="*/ 103 w 375"/>
                  <a:gd name="T63" fmla="*/ 206 h 305"/>
                  <a:gd name="T64" fmla="*/ 89 w 375"/>
                  <a:gd name="T65" fmla="*/ 181 h 305"/>
                  <a:gd name="T66" fmla="*/ 89 w 375"/>
                  <a:gd name="T67" fmla="*/ 166 h 305"/>
                  <a:gd name="T68" fmla="*/ 78 w 375"/>
                  <a:gd name="T69" fmla="*/ 150 h 305"/>
                  <a:gd name="T70" fmla="*/ 39 w 375"/>
                  <a:gd name="T71" fmla="*/ 121 h 305"/>
                  <a:gd name="T72" fmla="*/ 49 w 375"/>
                  <a:gd name="T73" fmla="*/ 97 h 305"/>
                  <a:gd name="T74" fmla="*/ 51 w 375"/>
                  <a:gd name="T75" fmla="*/ 84 h 305"/>
                  <a:gd name="T76" fmla="*/ 34 w 375"/>
                  <a:gd name="T77" fmla="*/ 79 h 305"/>
                  <a:gd name="T78" fmla="*/ 20 w 375"/>
                  <a:gd name="T79" fmla="*/ 54 h 305"/>
                  <a:gd name="T80" fmla="*/ 12 w 375"/>
                  <a:gd name="T81" fmla="*/ 40 h 305"/>
                  <a:gd name="T82" fmla="*/ 0 w 375"/>
                  <a:gd name="T83" fmla="*/ 8 h 305"/>
                  <a:gd name="T84" fmla="*/ 7 w 375"/>
                  <a:gd name="T85" fmla="*/ 0 h 305"/>
                  <a:gd name="T86" fmla="*/ 10 w 375"/>
                  <a:gd name="T87" fmla="*/ 3 h 305"/>
                  <a:gd name="T88" fmla="*/ 23 w 375"/>
                  <a:gd name="T89" fmla="*/ 17 h 305"/>
                  <a:gd name="T90" fmla="*/ 35 w 375"/>
                  <a:gd name="T91" fmla="*/ 19 h 305"/>
                  <a:gd name="T92" fmla="*/ 43 w 375"/>
                  <a:gd name="T93" fmla="*/ 19 h 305"/>
                  <a:gd name="T94" fmla="*/ 63 w 375"/>
                  <a:gd name="T95" fmla="*/ 1 h 305"/>
                  <a:gd name="T96" fmla="*/ 68 w 375"/>
                  <a:gd name="T97" fmla="*/ 22 h 305"/>
                  <a:gd name="T98" fmla="*/ 81 w 375"/>
                  <a:gd name="T99" fmla="*/ 29 h 305"/>
                  <a:gd name="T100" fmla="*/ 84 w 375"/>
                  <a:gd name="T101" fmla="*/ 27 h 305"/>
                  <a:gd name="T102" fmla="*/ 86 w 375"/>
                  <a:gd name="T103" fmla="*/ 3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5" h="305">
                    <a:moveTo>
                      <a:pt x="86" y="35"/>
                    </a:moveTo>
                    <a:lnTo>
                      <a:pt x="88" y="42"/>
                    </a:lnTo>
                    <a:lnTo>
                      <a:pt x="106" y="49"/>
                    </a:lnTo>
                    <a:lnTo>
                      <a:pt x="142" y="66"/>
                    </a:lnTo>
                    <a:lnTo>
                      <a:pt x="175" y="59"/>
                    </a:lnTo>
                    <a:lnTo>
                      <a:pt x="176" y="49"/>
                    </a:lnTo>
                    <a:lnTo>
                      <a:pt x="187" y="47"/>
                    </a:lnTo>
                    <a:lnTo>
                      <a:pt x="215" y="34"/>
                    </a:lnTo>
                    <a:lnTo>
                      <a:pt x="231" y="35"/>
                    </a:lnTo>
                    <a:lnTo>
                      <a:pt x="250" y="45"/>
                    </a:lnTo>
                    <a:lnTo>
                      <a:pt x="304" y="66"/>
                    </a:lnTo>
                    <a:lnTo>
                      <a:pt x="309" y="87"/>
                    </a:lnTo>
                    <a:lnTo>
                      <a:pt x="305" y="129"/>
                    </a:lnTo>
                    <a:lnTo>
                      <a:pt x="319" y="171"/>
                    </a:lnTo>
                    <a:lnTo>
                      <a:pt x="332" y="174"/>
                    </a:lnTo>
                    <a:lnTo>
                      <a:pt x="337" y="181"/>
                    </a:lnTo>
                    <a:lnTo>
                      <a:pt x="335" y="186"/>
                    </a:lnTo>
                    <a:lnTo>
                      <a:pt x="325" y="206"/>
                    </a:lnTo>
                    <a:lnTo>
                      <a:pt x="345" y="234"/>
                    </a:lnTo>
                    <a:lnTo>
                      <a:pt x="362" y="241"/>
                    </a:lnTo>
                    <a:lnTo>
                      <a:pt x="367" y="260"/>
                    </a:lnTo>
                    <a:lnTo>
                      <a:pt x="375" y="262"/>
                    </a:lnTo>
                    <a:lnTo>
                      <a:pt x="375" y="270"/>
                    </a:lnTo>
                    <a:lnTo>
                      <a:pt x="354" y="279"/>
                    </a:lnTo>
                    <a:lnTo>
                      <a:pt x="350" y="305"/>
                    </a:lnTo>
                    <a:lnTo>
                      <a:pt x="272" y="290"/>
                    </a:lnTo>
                    <a:lnTo>
                      <a:pt x="261" y="265"/>
                    </a:lnTo>
                    <a:lnTo>
                      <a:pt x="226" y="276"/>
                    </a:lnTo>
                    <a:lnTo>
                      <a:pt x="197" y="266"/>
                    </a:lnTo>
                    <a:lnTo>
                      <a:pt x="163" y="245"/>
                    </a:lnTo>
                    <a:lnTo>
                      <a:pt x="133" y="199"/>
                    </a:lnTo>
                    <a:lnTo>
                      <a:pt x="103" y="206"/>
                    </a:lnTo>
                    <a:lnTo>
                      <a:pt x="89" y="181"/>
                    </a:lnTo>
                    <a:lnTo>
                      <a:pt x="89" y="166"/>
                    </a:lnTo>
                    <a:lnTo>
                      <a:pt x="78" y="150"/>
                    </a:lnTo>
                    <a:lnTo>
                      <a:pt x="39" y="121"/>
                    </a:lnTo>
                    <a:lnTo>
                      <a:pt x="49" y="97"/>
                    </a:lnTo>
                    <a:lnTo>
                      <a:pt x="51" y="84"/>
                    </a:lnTo>
                    <a:lnTo>
                      <a:pt x="34" y="79"/>
                    </a:lnTo>
                    <a:lnTo>
                      <a:pt x="20" y="54"/>
                    </a:lnTo>
                    <a:lnTo>
                      <a:pt x="12" y="40"/>
                    </a:lnTo>
                    <a:lnTo>
                      <a:pt x="0" y="8"/>
                    </a:lnTo>
                    <a:lnTo>
                      <a:pt x="7" y="0"/>
                    </a:lnTo>
                    <a:lnTo>
                      <a:pt x="10" y="3"/>
                    </a:lnTo>
                    <a:lnTo>
                      <a:pt x="23" y="17"/>
                    </a:lnTo>
                    <a:lnTo>
                      <a:pt x="35" y="19"/>
                    </a:lnTo>
                    <a:lnTo>
                      <a:pt x="43" y="19"/>
                    </a:lnTo>
                    <a:lnTo>
                      <a:pt x="63" y="1"/>
                    </a:lnTo>
                    <a:lnTo>
                      <a:pt x="68" y="22"/>
                    </a:lnTo>
                    <a:lnTo>
                      <a:pt x="81" y="29"/>
                    </a:lnTo>
                    <a:lnTo>
                      <a:pt x="84" y="27"/>
                    </a:lnTo>
                    <a:lnTo>
                      <a:pt x="86" y="3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38" name="Freeform 269"/>
              <p:cNvSpPr>
                <a:spLocks/>
              </p:cNvSpPr>
              <p:nvPr/>
            </p:nvSpPr>
            <p:spPr bwMode="auto">
              <a:xfrm>
                <a:off x="3716" y="2695"/>
                <a:ext cx="214" cy="204"/>
              </a:xfrm>
              <a:custGeom>
                <a:avLst/>
                <a:gdLst>
                  <a:gd name="T0" fmla="*/ 54 w 214"/>
                  <a:gd name="T1" fmla="*/ 66 h 204"/>
                  <a:gd name="T2" fmla="*/ 74 w 214"/>
                  <a:gd name="T3" fmla="*/ 71 h 204"/>
                  <a:gd name="T4" fmla="*/ 93 w 214"/>
                  <a:gd name="T5" fmla="*/ 76 h 204"/>
                  <a:gd name="T6" fmla="*/ 118 w 214"/>
                  <a:gd name="T7" fmla="*/ 89 h 204"/>
                  <a:gd name="T8" fmla="*/ 143 w 214"/>
                  <a:gd name="T9" fmla="*/ 109 h 204"/>
                  <a:gd name="T10" fmla="*/ 144 w 214"/>
                  <a:gd name="T11" fmla="*/ 83 h 204"/>
                  <a:gd name="T12" fmla="*/ 129 w 214"/>
                  <a:gd name="T13" fmla="*/ 86 h 204"/>
                  <a:gd name="T14" fmla="*/ 118 w 214"/>
                  <a:gd name="T15" fmla="*/ 69 h 204"/>
                  <a:gd name="T16" fmla="*/ 119 w 214"/>
                  <a:gd name="T17" fmla="*/ 45 h 204"/>
                  <a:gd name="T18" fmla="*/ 120 w 214"/>
                  <a:gd name="T19" fmla="*/ 21 h 204"/>
                  <a:gd name="T20" fmla="*/ 129 w 214"/>
                  <a:gd name="T21" fmla="*/ 5 h 204"/>
                  <a:gd name="T22" fmla="*/ 163 w 214"/>
                  <a:gd name="T23" fmla="*/ 0 h 204"/>
                  <a:gd name="T24" fmla="*/ 168 w 214"/>
                  <a:gd name="T25" fmla="*/ 9 h 204"/>
                  <a:gd name="T26" fmla="*/ 185 w 214"/>
                  <a:gd name="T27" fmla="*/ 16 h 204"/>
                  <a:gd name="T28" fmla="*/ 203 w 214"/>
                  <a:gd name="T29" fmla="*/ 24 h 204"/>
                  <a:gd name="T30" fmla="*/ 203 w 214"/>
                  <a:gd name="T31" fmla="*/ 30 h 204"/>
                  <a:gd name="T32" fmla="*/ 207 w 214"/>
                  <a:gd name="T33" fmla="*/ 30 h 204"/>
                  <a:gd name="T34" fmla="*/ 214 w 214"/>
                  <a:gd name="T35" fmla="*/ 50 h 204"/>
                  <a:gd name="T36" fmla="*/ 207 w 214"/>
                  <a:gd name="T37" fmla="*/ 56 h 204"/>
                  <a:gd name="T38" fmla="*/ 208 w 214"/>
                  <a:gd name="T39" fmla="*/ 65 h 204"/>
                  <a:gd name="T40" fmla="*/ 210 w 214"/>
                  <a:gd name="T41" fmla="*/ 86 h 204"/>
                  <a:gd name="T42" fmla="*/ 200 w 214"/>
                  <a:gd name="T43" fmla="*/ 94 h 204"/>
                  <a:gd name="T44" fmla="*/ 198 w 214"/>
                  <a:gd name="T45" fmla="*/ 111 h 204"/>
                  <a:gd name="T46" fmla="*/ 204 w 214"/>
                  <a:gd name="T47" fmla="*/ 120 h 204"/>
                  <a:gd name="T48" fmla="*/ 187 w 214"/>
                  <a:gd name="T49" fmla="*/ 126 h 204"/>
                  <a:gd name="T50" fmla="*/ 169 w 214"/>
                  <a:gd name="T51" fmla="*/ 134 h 204"/>
                  <a:gd name="T52" fmla="*/ 150 w 214"/>
                  <a:gd name="T53" fmla="*/ 140 h 204"/>
                  <a:gd name="T54" fmla="*/ 154 w 214"/>
                  <a:gd name="T55" fmla="*/ 149 h 204"/>
                  <a:gd name="T56" fmla="*/ 153 w 214"/>
                  <a:gd name="T57" fmla="*/ 153 h 204"/>
                  <a:gd name="T58" fmla="*/ 126 w 214"/>
                  <a:gd name="T59" fmla="*/ 160 h 204"/>
                  <a:gd name="T60" fmla="*/ 111 w 214"/>
                  <a:gd name="T61" fmla="*/ 176 h 204"/>
                  <a:gd name="T62" fmla="*/ 96 w 214"/>
                  <a:gd name="T63" fmla="*/ 193 h 204"/>
                  <a:gd name="T64" fmla="*/ 89 w 214"/>
                  <a:gd name="T65" fmla="*/ 204 h 204"/>
                  <a:gd name="T66" fmla="*/ 56 w 214"/>
                  <a:gd name="T67" fmla="*/ 199 h 204"/>
                  <a:gd name="T68" fmla="*/ 54 w 214"/>
                  <a:gd name="T69" fmla="*/ 193 h 204"/>
                  <a:gd name="T70" fmla="*/ 42 w 214"/>
                  <a:gd name="T71" fmla="*/ 193 h 204"/>
                  <a:gd name="T72" fmla="*/ 31 w 214"/>
                  <a:gd name="T73" fmla="*/ 193 h 204"/>
                  <a:gd name="T74" fmla="*/ 22 w 214"/>
                  <a:gd name="T75" fmla="*/ 195 h 204"/>
                  <a:gd name="T76" fmla="*/ 0 w 214"/>
                  <a:gd name="T77" fmla="*/ 169 h 204"/>
                  <a:gd name="T78" fmla="*/ 0 w 214"/>
                  <a:gd name="T79" fmla="*/ 145 h 204"/>
                  <a:gd name="T80" fmla="*/ 1 w 214"/>
                  <a:gd name="T81" fmla="*/ 123 h 204"/>
                  <a:gd name="T82" fmla="*/ 1 w 214"/>
                  <a:gd name="T83" fmla="*/ 100 h 204"/>
                  <a:gd name="T84" fmla="*/ 37 w 214"/>
                  <a:gd name="T85" fmla="*/ 100 h 204"/>
                  <a:gd name="T86" fmla="*/ 37 w 214"/>
                  <a:gd name="T87" fmla="*/ 78 h 204"/>
                  <a:gd name="T88" fmla="*/ 39 w 214"/>
                  <a:gd name="T89" fmla="*/ 55 h 204"/>
                  <a:gd name="T90" fmla="*/ 54 w 214"/>
                  <a:gd name="T91" fmla="*/ 6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4" h="204">
                    <a:moveTo>
                      <a:pt x="54" y="66"/>
                    </a:moveTo>
                    <a:lnTo>
                      <a:pt x="74" y="71"/>
                    </a:lnTo>
                    <a:lnTo>
                      <a:pt x="93" y="76"/>
                    </a:lnTo>
                    <a:lnTo>
                      <a:pt x="118" y="89"/>
                    </a:lnTo>
                    <a:lnTo>
                      <a:pt x="143" y="109"/>
                    </a:lnTo>
                    <a:lnTo>
                      <a:pt x="144" y="83"/>
                    </a:lnTo>
                    <a:lnTo>
                      <a:pt x="129" y="86"/>
                    </a:lnTo>
                    <a:lnTo>
                      <a:pt x="118" y="69"/>
                    </a:lnTo>
                    <a:lnTo>
                      <a:pt x="119" y="45"/>
                    </a:lnTo>
                    <a:lnTo>
                      <a:pt x="120" y="21"/>
                    </a:lnTo>
                    <a:lnTo>
                      <a:pt x="129" y="5"/>
                    </a:lnTo>
                    <a:lnTo>
                      <a:pt x="163" y="0"/>
                    </a:lnTo>
                    <a:lnTo>
                      <a:pt x="168" y="9"/>
                    </a:lnTo>
                    <a:lnTo>
                      <a:pt x="185" y="16"/>
                    </a:lnTo>
                    <a:lnTo>
                      <a:pt x="203" y="24"/>
                    </a:lnTo>
                    <a:lnTo>
                      <a:pt x="203" y="30"/>
                    </a:lnTo>
                    <a:lnTo>
                      <a:pt x="207" y="30"/>
                    </a:lnTo>
                    <a:lnTo>
                      <a:pt x="214" y="50"/>
                    </a:lnTo>
                    <a:lnTo>
                      <a:pt x="207" y="56"/>
                    </a:lnTo>
                    <a:lnTo>
                      <a:pt x="208" y="65"/>
                    </a:lnTo>
                    <a:lnTo>
                      <a:pt x="210" y="86"/>
                    </a:lnTo>
                    <a:lnTo>
                      <a:pt x="200" y="94"/>
                    </a:lnTo>
                    <a:lnTo>
                      <a:pt x="198" y="111"/>
                    </a:lnTo>
                    <a:lnTo>
                      <a:pt x="204" y="120"/>
                    </a:lnTo>
                    <a:lnTo>
                      <a:pt x="187" y="126"/>
                    </a:lnTo>
                    <a:lnTo>
                      <a:pt x="169" y="134"/>
                    </a:lnTo>
                    <a:lnTo>
                      <a:pt x="150" y="140"/>
                    </a:lnTo>
                    <a:lnTo>
                      <a:pt x="154" y="149"/>
                    </a:lnTo>
                    <a:lnTo>
                      <a:pt x="153" y="153"/>
                    </a:lnTo>
                    <a:lnTo>
                      <a:pt x="126" y="160"/>
                    </a:lnTo>
                    <a:lnTo>
                      <a:pt x="111" y="176"/>
                    </a:lnTo>
                    <a:lnTo>
                      <a:pt x="96" y="193"/>
                    </a:lnTo>
                    <a:lnTo>
                      <a:pt x="89" y="204"/>
                    </a:lnTo>
                    <a:lnTo>
                      <a:pt x="56" y="199"/>
                    </a:lnTo>
                    <a:lnTo>
                      <a:pt x="54" y="193"/>
                    </a:lnTo>
                    <a:lnTo>
                      <a:pt x="42" y="193"/>
                    </a:lnTo>
                    <a:lnTo>
                      <a:pt x="31" y="193"/>
                    </a:lnTo>
                    <a:lnTo>
                      <a:pt x="22" y="195"/>
                    </a:lnTo>
                    <a:lnTo>
                      <a:pt x="0" y="169"/>
                    </a:lnTo>
                    <a:lnTo>
                      <a:pt x="0" y="145"/>
                    </a:lnTo>
                    <a:lnTo>
                      <a:pt x="1" y="123"/>
                    </a:lnTo>
                    <a:lnTo>
                      <a:pt x="1" y="100"/>
                    </a:lnTo>
                    <a:lnTo>
                      <a:pt x="37" y="100"/>
                    </a:lnTo>
                    <a:lnTo>
                      <a:pt x="37" y="78"/>
                    </a:lnTo>
                    <a:lnTo>
                      <a:pt x="39" y="55"/>
                    </a:lnTo>
                    <a:lnTo>
                      <a:pt x="54" y="6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39" name="Freeform 270"/>
              <p:cNvSpPr>
                <a:spLocks/>
              </p:cNvSpPr>
              <p:nvPr/>
            </p:nvSpPr>
            <p:spPr bwMode="auto">
              <a:xfrm>
                <a:off x="3716" y="2695"/>
                <a:ext cx="214" cy="204"/>
              </a:xfrm>
              <a:custGeom>
                <a:avLst/>
                <a:gdLst>
                  <a:gd name="T0" fmla="*/ 54 w 214"/>
                  <a:gd name="T1" fmla="*/ 66 h 204"/>
                  <a:gd name="T2" fmla="*/ 74 w 214"/>
                  <a:gd name="T3" fmla="*/ 71 h 204"/>
                  <a:gd name="T4" fmla="*/ 93 w 214"/>
                  <a:gd name="T5" fmla="*/ 76 h 204"/>
                  <a:gd name="T6" fmla="*/ 118 w 214"/>
                  <a:gd name="T7" fmla="*/ 89 h 204"/>
                  <a:gd name="T8" fmla="*/ 143 w 214"/>
                  <a:gd name="T9" fmla="*/ 109 h 204"/>
                  <a:gd name="T10" fmla="*/ 144 w 214"/>
                  <a:gd name="T11" fmla="*/ 83 h 204"/>
                  <a:gd name="T12" fmla="*/ 129 w 214"/>
                  <a:gd name="T13" fmla="*/ 86 h 204"/>
                  <a:gd name="T14" fmla="*/ 118 w 214"/>
                  <a:gd name="T15" fmla="*/ 69 h 204"/>
                  <a:gd name="T16" fmla="*/ 119 w 214"/>
                  <a:gd name="T17" fmla="*/ 45 h 204"/>
                  <a:gd name="T18" fmla="*/ 120 w 214"/>
                  <a:gd name="T19" fmla="*/ 21 h 204"/>
                  <a:gd name="T20" fmla="*/ 129 w 214"/>
                  <a:gd name="T21" fmla="*/ 5 h 204"/>
                  <a:gd name="T22" fmla="*/ 163 w 214"/>
                  <a:gd name="T23" fmla="*/ 0 h 204"/>
                  <a:gd name="T24" fmla="*/ 168 w 214"/>
                  <a:gd name="T25" fmla="*/ 9 h 204"/>
                  <a:gd name="T26" fmla="*/ 185 w 214"/>
                  <a:gd name="T27" fmla="*/ 16 h 204"/>
                  <a:gd name="T28" fmla="*/ 203 w 214"/>
                  <a:gd name="T29" fmla="*/ 24 h 204"/>
                  <a:gd name="T30" fmla="*/ 203 w 214"/>
                  <a:gd name="T31" fmla="*/ 30 h 204"/>
                  <a:gd name="T32" fmla="*/ 207 w 214"/>
                  <a:gd name="T33" fmla="*/ 30 h 204"/>
                  <a:gd name="T34" fmla="*/ 214 w 214"/>
                  <a:gd name="T35" fmla="*/ 50 h 204"/>
                  <a:gd name="T36" fmla="*/ 207 w 214"/>
                  <a:gd name="T37" fmla="*/ 56 h 204"/>
                  <a:gd name="T38" fmla="*/ 208 w 214"/>
                  <a:gd name="T39" fmla="*/ 65 h 204"/>
                  <a:gd name="T40" fmla="*/ 210 w 214"/>
                  <a:gd name="T41" fmla="*/ 86 h 204"/>
                  <a:gd name="T42" fmla="*/ 200 w 214"/>
                  <a:gd name="T43" fmla="*/ 94 h 204"/>
                  <a:gd name="T44" fmla="*/ 198 w 214"/>
                  <a:gd name="T45" fmla="*/ 111 h 204"/>
                  <a:gd name="T46" fmla="*/ 204 w 214"/>
                  <a:gd name="T47" fmla="*/ 120 h 204"/>
                  <a:gd name="T48" fmla="*/ 187 w 214"/>
                  <a:gd name="T49" fmla="*/ 126 h 204"/>
                  <a:gd name="T50" fmla="*/ 169 w 214"/>
                  <a:gd name="T51" fmla="*/ 134 h 204"/>
                  <a:gd name="T52" fmla="*/ 150 w 214"/>
                  <a:gd name="T53" fmla="*/ 140 h 204"/>
                  <a:gd name="T54" fmla="*/ 154 w 214"/>
                  <a:gd name="T55" fmla="*/ 149 h 204"/>
                  <a:gd name="T56" fmla="*/ 153 w 214"/>
                  <a:gd name="T57" fmla="*/ 153 h 204"/>
                  <a:gd name="T58" fmla="*/ 126 w 214"/>
                  <a:gd name="T59" fmla="*/ 160 h 204"/>
                  <a:gd name="T60" fmla="*/ 111 w 214"/>
                  <a:gd name="T61" fmla="*/ 176 h 204"/>
                  <a:gd name="T62" fmla="*/ 96 w 214"/>
                  <a:gd name="T63" fmla="*/ 193 h 204"/>
                  <a:gd name="T64" fmla="*/ 89 w 214"/>
                  <a:gd name="T65" fmla="*/ 204 h 204"/>
                  <a:gd name="T66" fmla="*/ 56 w 214"/>
                  <a:gd name="T67" fmla="*/ 199 h 204"/>
                  <a:gd name="T68" fmla="*/ 54 w 214"/>
                  <a:gd name="T69" fmla="*/ 193 h 204"/>
                  <a:gd name="T70" fmla="*/ 42 w 214"/>
                  <a:gd name="T71" fmla="*/ 193 h 204"/>
                  <a:gd name="T72" fmla="*/ 31 w 214"/>
                  <a:gd name="T73" fmla="*/ 193 h 204"/>
                  <a:gd name="T74" fmla="*/ 22 w 214"/>
                  <a:gd name="T75" fmla="*/ 195 h 204"/>
                  <a:gd name="T76" fmla="*/ 0 w 214"/>
                  <a:gd name="T77" fmla="*/ 169 h 204"/>
                  <a:gd name="T78" fmla="*/ 0 w 214"/>
                  <a:gd name="T79" fmla="*/ 145 h 204"/>
                  <a:gd name="T80" fmla="*/ 1 w 214"/>
                  <a:gd name="T81" fmla="*/ 123 h 204"/>
                  <a:gd name="T82" fmla="*/ 1 w 214"/>
                  <a:gd name="T83" fmla="*/ 100 h 204"/>
                  <a:gd name="T84" fmla="*/ 37 w 214"/>
                  <a:gd name="T85" fmla="*/ 100 h 204"/>
                  <a:gd name="T86" fmla="*/ 37 w 214"/>
                  <a:gd name="T87" fmla="*/ 78 h 204"/>
                  <a:gd name="T88" fmla="*/ 39 w 214"/>
                  <a:gd name="T89" fmla="*/ 55 h 204"/>
                  <a:gd name="T90" fmla="*/ 54 w 214"/>
                  <a:gd name="T91" fmla="*/ 6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4" h="204">
                    <a:moveTo>
                      <a:pt x="54" y="66"/>
                    </a:moveTo>
                    <a:lnTo>
                      <a:pt x="74" y="71"/>
                    </a:lnTo>
                    <a:lnTo>
                      <a:pt x="93" y="76"/>
                    </a:lnTo>
                    <a:lnTo>
                      <a:pt x="118" y="89"/>
                    </a:lnTo>
                    <a:lnTo>
                      <a:pt x="143" y="109"/>
                    </a:lnTo>
                    <a:lnTo>
                      <a:pt x="144" y="83"/>
                    </a:lnTo>
                    <a:lnTo>
                      <a:pt x="129" y="86"/>
                    </a:lnTo>
                    <a:lnTo>
                      <a:pt x="118" y="69"/>
                    </a:lnTo>
                    <a:lnTo>
                      <a:pt x="119" y="45"/>
                    </a:lnTo>
                    <a:lnTo>
                      <a:pt x="120" y="21"/>
                    </a:lnTo>
                    <a:lnTo>
                      <a:pt x="129" y="5"/>
                    </a:lnTo>
                    <a:lnTo>
                      <a:pt x="163" y="0"/>
                    </a:lnTo>
                    <a:lnTo>
                      <a:pt x="168" y="9"/>
                    </a:lnTo>
                    <a:lnTo>
                      <a:pt x="185" y="16"/>
                    </a:lnTo>
                    <a:lnTo>
                      <a:pt x="203" y="24"/>
                    </a:lnTo>
                    <a:lnTo>
                      <a:pt x="203" y="30"/>
                    </a:lnTo>
                    <a:lnTo>
                      <a:pt x="207" y="30"/>
                    </a:lnTo>
                    <a:lnTo>
                      <a:pt x="214" y="50"/>
                    </a:lnTo>
                    <a:lnTo>
                      <a:pt x="207" y="56"/>
                    </a:lnTo>
                    <a:lnTo>
                      <a:pt x="208" y="65"/>
                    </a:lnTo>
                    <a:lnTo>
                      <a:pt x="210" y="86"/>
                    </a:lnTo>
                    <a:lnTo>
                      <a:pt x="200" y="94"/>
                    </a:lnTo>
                    <a:lnTo>
                      <a:pt x="198" y="111"/>
                    </a:lnTo>
                    <a:lnTo>
                      <a:pt x="204" y="120"/>
                    </a:lnTo>
                    <a:lnTo>
                      <a:pt x="187" y="126"/>
                    </a:lnTo>
                    <a:lnTo>
                      <a:pt x="169" y="134"/>
                    </a:lnTo>
                    <a:lnTo>
                      <a:pt x="150" y="140"/>
                    </a:lnTo>
                    <a:lnTo>
                      <a:pt x="154" y="149"/>
                    </a:lnTo>
                    <a:lnTo>
                      <a:pt x="153" y="153"/>
                    </a:lnTo>
                    <a:lnTo>
                      <a:pt x="126" y="160"/>
                    </a:lnTo>
                    <a:lnTo>
                      <a:pt x="111" y="176"/>
                    </a:lnTo>
                    <a:lnTo>
                      <a:pt x="96" y="193"/>
                    </a:lnTo>
                    <a:lnTo>
                      <a:pt x="89" y="204"/>
                    </a:lnTo>
                    <a:lnTo>
                      <a:pt x="56" y="199"/>
                    </a:lnTo>
                    <a:lnTo>
                      <a:pt x="54" y="193"/>
                    </a:lnTo>
                    <a:lnTo>
                      <a:pt x="42" y="193"/>
                    </a:lnTo>
                    <a:lnTo>
                      <a:pt x="31" y="193"/>
                    </a:lnTo>
                    <a:lnTo>
                      <a:pt x="22" y="195"/>
                    </a:lnTo>
                    <a:lnTo>
                      <a:pt x="0" y="169"/>
                    </a:lnTo>
                    <a:lnTo>
                      <a:pt x="0" y="145"/>
                    </a:lnTo>
                    <a:lnTo>
                      <a:pt x="1" y="123"/>
                    </a:lnTo>
                    <a:lnTo>
                      <a:pt x="1" y="100"/>
                    </a:lnTo>
                    <a:lnTo>
                      <a:pt x="37" y="100"/>
                    </a:lnTo>
                    <a:lnTo>
                      <a:pt x="37" y="78"/>
                    </a:lnTo>
                    <a:lnTo>
                      <a:pt x="39" y="55"/>
                    </a:lnTo>
                    <a:lnTo>
                      <a:pt x="54" y="6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40" name="Freeform 271"/>
              <p:cNvSpPr>
                <a:spLocks/>
              </p:cNvSpPr>
              <p:nvPr/>
            </p:nvSpPr>
            <p:spPr bwMode="auto">
              <a:xfrm>
                <a:off x="3646" y="1528"/>
                <a:ext cx="159" cy="93"/>
              </a:xfrm>
              <a:custGeom>
                <a:avLst/>
                <a:gdLst>
                  <a:gd name="T0" fmla="*/ 51 w 159"/>
                  <a:gd name="T1" fmla="*/ 5 h 93"/>
                  <a:gd name="T2" fmla="*/ 76 w 159"/>
                  <a:gd name="T3" fmla="*/ 11 h 93"/>
                  <a:gd name="T4" fmla="*/ 99 w 159"/>
                  <a:gd name="T5" fmla="*/ 0 h 93"/>
                  <a:gd name="T6" fmla="*/ 111 w 159"/>
                  <a:gd name="T7" fmla="*/ 11 h 93"/>
                  <a:gd name="T8" fmla="*/ 131 w 159"/>
                  <a:gd name="T9" fmla="*/ 35 h 93"/>
                  <a:gd name="T10" fmla="*/ 131 w 159"/>
                  <a:gd name="T11" fmla="*/ 56 h 93"/>
                  <a:gd name="T12" fmla="*/ 141 w 159"/>
                  <a:gd name="T13" fmla="*/ 61 h 93"/>
                  <a:gd name="T14" fmla="*/ 159 w 159"/>
                  <a:gd name="T15" fmla="*/ 60 h 93"/>
                  <a:gd name="T16" fmla="*/ 145 w 159"/>
                  <a:gd name="T17" fmla="*/ 91 h 93"/>
                  <a:gd name="T18" fmla="*/ 138 w 159"/>
                  <a:gd name="T19" fmla="*/ 93 h 93"/>
                  <a:gd name="T20" fmla="*/ 120 w 159"/>
                  <a:gd name="T21" fmla="*/ 84 h 93"/>
                  <a:gd name="T22" fmla="*/ 96 w 159"/>
                  <a:gd name="T23" fmla="*/ 93 h 93"/>
                  <a:gd name="T24" fmla="*/ 51 w 159"/>
                  <a:gd name="T25" fmla="*/ 89 h 93"/>
                  <a:gd name="T26" fmla="*/ 46 w 159"/>
                  <a:gd name="T27" fmla="*/ 80 h 93"/>
                  <a:gd name="T28" fmla="*/ 44 w 159"/>
                  <a:gd name="T29" fmla="*/ 74 h 93"/>
                  <a:gd name="T30" fmla="*/ 26 w 159"/>
                  <a:gd name="T31" fmla="*/ 73 h 93"/>
                  <a:gd name="T32" fmla="*/ 24 w 159"/>
                  <a:gd name="T33" fmla="*/ 61 h 93"/>
                  <a:gd name="T34" fmla="*/ 0 w 159"/>
                  <a:gd name="T35" fmla="*/ 43 h 93"/>
                  <a:gd name="T36" fmla="*/ 16 w 159"/>
                  <a:gd name="T37" fmla="*/ 39 h 93"/>
                  <a:gd name="T38" fmla="*/ 31 w 159"/>
                  <a:gd name="T39" fmla="*/ 10 h 93"/>
                  <a:gd name="T40" fmla="*/ 42 w 159"/>
                  <a:gd name="T41" fmla="*/ 6 h 93"/>
                  <a:gd name="T42" fmla="*/ 51 w 159"/>
                  <a:gd name="T43"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93">
                    <a:moveTo>
                      <a:pt x="51" y="5"/>
                    </a:moveTo>
                    <a:lnTo>
                      <a:pt x="76" y="11"/>
                    </a:lnTo>
                    <a:lnTo>
                      <a:pt x="99" y="0"/>
                    </a:lnTo>
                    <a:lnTo>
                      <a:pt x="111" y="11"/>
                    </a:lnTo>
                    <a:lnTo>
                      <a:pt x="131" y="35"/>
                    </a:lnTo>
                    <a:lnTo>
                      <a:pt x="131" y="56"/>
                    </a:lnTo>
                    <a:lnTo>
                      <a:pt x="141" y="61"/>
                    </a:lnTo>
                    <a:lnTo>
                      <a:pt x="159" y="60"/>
                    </a:lnTo>
                    <a:lnTo>
                      <a:pt x="145" y="91"/>
                    </a:lnTo>
                    <a:lnTo>
                      <a:pt x="138" y="93"/>
                    </a:lnTo>
                    <a:lnTo>
                      <a:pt x="120" y="84"/>
                    </a:lnTo>
                    <a:lnTo>
                      <a:pt x="96" y="93"/>
                    </a:lnTo>
                    <a:lnTo>
                      <a:pt x="51" y="89"/>
                    </a:lnTo>
                    <a:lnTo>
                      <a:pt x="46" y="80"/>
                    </a:lnTo>
                    <a:lnTo>
                      <a:pt x="44" y="74"/>
                    </a:lnTo>
                    <a:lnTo>
                      <a:pt x="26" y="73"/>
                    </a:lnTo>
                    <a:lnTo>
                      <a:pt x="24" y="61"/>
                    </a:lnTo>
                    <a:lnTo>
                      <a:pt x="0" y="43"/>
                    </a:lnTo>
                    <a:lnTo>
                      <a:pt x="16" y="39"/>
                    </a:lnTo>
                    <a:lnTo>
                      <a:pt x="31" y="10"/>
                    </a:lnTo>
                    <a:lnTo>
                      <a:pt x="42" y="6"/>
                    </a:lnTo>
                    <a:lnTo>
                      <a:pt x="51" y="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41" name="Freeform 272"/>
              <p:cNvSpPr>
                <a:spLocks/>
              </p:cNvSpPr>
              <p:nvPr/>
            </p:nvSpPr>
            <p:spPr bwMode="auto">
              <a:xfrm>
                <a:off x="3646" y="1528"/>
                <a:ext cx="159" cy="93"/>
              </a:xfrm>
              <a:custGeom>
                <a:avLst/>
                <a:gdLst>
                  <a:gd name="T0" fmla="*/ 51 w 159"/>
                  <a:gd name="T1" fmla="*/ 5 h 93"/>
                  <a:gd name="T2" fmla="*/ 76 w 159"/>
                  <a:gd name="T3" fmla="*/ 11 h 93"/>
                  <a:gd name="T4" fmla="*/ 99 w 159"/>
                  <a:gd name="T5" fmla="*/ 0 h 93"/>
                  <a:gd name="T6" fmla="*/ 111 w 159"/>
                  <a:gd name="T7" fmla="*/ 11 h 93"/>
                  <a:gd name="T8" fmla="*/ 131 w 159"/>
                  <a:gd name="T9" fmla="*/ 35 h 93"/>
                  <a:gd name="T10" fmla="*/ 131 w 159"/>
                  <a:gd name="T11" fmla="*/ 56 h 93"/>
                  <a:gd name="T12" fmla="*/ 141 w 159"/>
                  <a:gd name="T13" fmla="*/ 61 h 93"/>
                  <a:gd name="T14" fmla="*/ 159 w 159"/>
                  <a:gd name="T15" fmla="*/ 60 h 93"/>
                  <a:gd name="T16" fmla="*/ 145 w 159"/>
                  <a:gd name="T17" fmla="*/ 91 h 93"/>
                  <a:gd name="T18" fmla="*/ 138 w 159"/>
                  <a:gd name="T19" fmla="*/ 93 h 93"/>
                  <a:gd name="T20" fmla="*/ 120 w 159"/>
                  <a:gd name="T21" fmla="*/ 84 h 93"/>
                  <a:gd name="T22" fmla="*/ 96 w 159"/>
                  <a:gd name="T23" fmla="*/ 93 h 93"/>
                  <a:gd name="T24" fmla="*/ 51 w 159"/>
                  <a:gd name="T25" fmla="*/ 89 h 93"/>
                  <a:gd name="T26" fmla="*/ 46 w 159"/>
                  <a:gd name="T27" fmla="*/ 80 h 93"/>
                  <a:gd name="T28" fmla="*/ 44 w 159"/>
                  <a:gd name="T29" fmla="*/ 74 h 93"/>
                  <a:gd name="T30" fmla="*/ 26 w 159"/>
                  <a:gd name="T31" fmla="*/ 73 h 93"/>
                  <a:gd name="T32" fmla="*/ 24 w 159"/>
                  <a:gd name="T33" fmla="*/ 61 h 93"/>
                  <a:gd name="T34" fmla="*/ 0 w 159"/>
                  <a:gd name="T35" fmla="*/ 43 h 93"/>
                  <a:gd name="T36" fmla="*/ 16 w 159"/>
                  <a:gd name="T37" fmla="*/ 39 h 93"/>
                  <a:gd name="T38" fmla="*/ 31 w 159"/>
                  <a:gd name="T39" fmla="*/ 10 h 93"/>
                  <a:gd name="T40" fmla="*/ 42 w 159"/>
                  <a:gd name="T41" fmla="*/ 6 h 93"/>
                  <a:gd name="T42" fmla="*/ 51 w 159"/>
                  <a:gd name="T43"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93">
                    <a:moveTo>
                      <a:pt x="51" y="5"/>
                    </a:moveTo>
                    <a:lnTo>
                      <a:pt x="76" y="11"/>
                    </a:lnTo>
                    <a:lnTo>
                      <a:pt x="99" y="0"/>
                    </a:lnTo>
                    <a:lnTo>
                      <a:pt x="111" y="11"/>
                    </a:lnTo>
                    <a:lnTo>
                      <a:pt x="131" y="35"/>
                    </a:lnTo>
                    <a:lnTo>
                      <a:pt x="131" y="56"/>
                    </a:lnTo>
                    <a:lnTo>
                      <a:pt x="141" y="61"/>
                    </a:lnTo>
                    <a:lnTo>
                      <a:pt x="159" y="60"/>
                    </a:lnTo>
                    <a:lnTo>
                      <a:pt x="145" y="91"/>
                    </a:lnTo>
                    <a:lnTo>
                      <a:pt x="138" y="93"/>
                    </a:lnTo>
                    <a:lnTo>
                      <a:pt x="120" y="84"/>
                    </a:lnTo>
                    <a:lnTo>
                      <a:pt x="96" y="93"/>
                    </a:lnTo>
                    <a:lnTo>
                      <a:pt x="51" y="89"/>
                    </a:lnTo>
                    <a:lnTo>
                      <a:pt x="46" y="80"/>
                    </a:lnTo>
                    <a:lnTo>
                      <a:pt x="44" y="74"/>
                    </a:lnTo>
                    <a:lnTo>
                      <a:pt x="26" y="73"/>
                    </a:lnTo>
                    <a:lnTo>
                      <a:pt x="24" y="61"/>
                    </a:lnTo>
                    <a:lnTo>
                      <a:pt x="0" y="43"/>
                    </a:lnTo>
                    <a:lnTo>
                      <a:pt x="16" y="39"/>
                    </a:lnTo>
                    <a:lnTo>
                      <a:pt x="31" y="10"/>
                    </a:lnTo>
                    <a:lnTo>
                      <a:pt x="42" y="6"/>
                    </a:lnTo>
                    <a:lnTo>
                      <a:pt x="51" y="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42" name="Freeform 273"/>
              <p:cNvSpPr>
                <a:spLocks/>
              </p:cNvSpPr>
              <p:nvPr/>
            </p:nvSpPr>
            <p:spPr bwMode="auto">
              <a:xfrm>
                <a:off x="2988" y="1175"/>
                <a:ext cx="138" cy="62"/>
              </a:xfrm>
              <a:custGeom>
                <a:avLst/>
                <a:gdLst>
                  <a:gd name="T0" fmla="*/ 0 w 138"/>
                  <a:gd name="T1" fmla="*/ 8 h 62"/>
                  <a:gd name="T2" fmla="*/ 30 w 138"/>
                  <a:gd name="T3" fmla="*/ 2 h 62"/>
                  <a:gd name="T4" fmla="*/ 45 w 138"/>
                  <a:gd name="T5" fmla="*/ 13 h 62"/>
                  <a:gd name="T6" fmla="*/ 114 w 138"/>
                  <a:gd name="T7" fmla="*/ 0 h 62"/>
                  <a:gd name="T8" fmla="*/ 137 w 138"/>
                  <a:gd name="T9" fmla="*/ 22 h 62"/>
                  <a:gd name="T10" fmla="*/ 138 w 138"/>
                  <a:gd name="T11" fmla="*/ 33 h 62"/>
                  <a:gd name="T12" fmla="*/ 61 w 138"/>
                  <a:gd name="T13" fmla="*/ 62 h 62"/>
                  <a:gd name="T14" fmla="*/ 8 w 138"/>
                  <a:gd name="T15" fmla="*/ 47 h 62"/>
                  <a:gd name="T16" fmla="*/ 23 w 138"/>
                  <a:gd name="T17" fmla="*/ 24 h 62"/>
                  <a:gd name="T18" fmla="*/ 0 w 138"/>
                  <a:gd name="T19"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62">
                    <a:moveTo>
                      <a:pt x="0" y="8"/>
                    </a:moveTo>
                    <a:lnTo>
                      <a:pt x="30" y="2"/>
                    </a:lnTo>
                    <a:lnTo>
                      <a:pt x="45" y="13"/>
                    </a:lnTo>
                    <a:lnTo>
                      <a:pt x="114" y="0"/>
                    </a:lnTo>
                    <a:lnTo>
                      <a:pt x="137" y="22"/>
                    </a:lnTo>
                    <a:lnTo>
                      <a:pt x="138" y="33"/>
                    </a:lnTo>
                    <a:lnTo>
                      <a:pt x="61" y="62"/>
                    </a:lnTo>
                    <a:lnTo>
                      <a:pt x="8" y="47"/>
                    </a:lnTo>
                    <a:lnTo>
                      <a:pt x="23" y="24"/>
                    </a:lnTo>
                    <a:lnTo>
                      <a:pt x="0" y="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43" name="Freeform 274"/>
              <p:cNvSpPr>
                <a:spLocks/>
              </p:cNvSpPr>
              <p:nvPr/>
            </p:nvSpPr>
            <p:spPr bwMode="auto">
              <a:xfrm>
                <a:off x="2988" y="1175"/>
                <a:ext cx="138" cy="62"/>
              </a:xfrm>
              <a:custGeom>
                <a:avLst/>
                <a:gdLst>
                  <a:gd name="T0" fmla="*/ 15 w 138"/>
                  <a:gd name="T1" fmla="*/ 5 h 62"/>
                  <a:gd name="T2" fmla="*/ 30 w 138"/>
                  <a:gd name="T3" fmla="*/ 2 h 62"/>
                  <a:gd name="T4" fmla="*/ 45 w 138"/>
                  <a:gd name="T5" fmla="*/ 13 h 62"/>
                  <a:gd name="T6" fmla="*/ 114 w 138"/>
                  <a:gd name="T7" fmla="*/ 0 h 62"/>
                  <a:gd name="T8" fmla="*/ 137 w 138"/>
                  <a:gd name="T9" fmla="*/ 22 h 62"/>
                  <a:gd name="T10" fmla="*/ 138 w 138"/>
                  <a:gd name="T11" fmla="*/ 33 h 62"/>
                  <a:gd name="T12" fmla="*/ 61 w 138"/>
                  <a:gd name="T13" fmla="*/ 62 h 62"/>
                  <a:gd name="T14" fmla="*/ 8 w 138"/>
                  <a:gd name="T15" fmla="*/ 47 h 62"/>
                  <a:gd name="T16" fmla="*/ 23 w 138"/>
                  <a:gd name="T17" fmla="*/ 24 h 62"/>
                  <a:gd name="T18" fmla="*/ 0 w 138"/>
                  <a:gd name="T19" fmla="*/ 8 h 62"/>
                  <a:gd name="T20" fmla="*/ 15 w 138"/>
                  <a:gd name="T21" fmla="*/ 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 h="62">
                    <a:moveTo>
                      <a:pt x="15" y="5"/>
                    </a:moveTo>
                    <a:lnTo>
                      <a:pt x="30" y="2"/>
                    </a:lnTo>
                    <a:lnTo>
                      <a:pt x="45" y="13"/>
                    </a:lnTo>
                    <a:lnTo>
                      <a:pt x="114" y="0"/>
                    </a:lnTo>
                    <a:lnTo>
                      <a:pt x="137" y="22"/>
                    </a:lnTo>
                    <a:lnTo>
                      <a:pt x="138" y="33"/>
                    </a:lnTo>
                    <a:lnTo>
                      <a:pt x="61" y="62"/>
                    </a:lnTo>
                    <a:lnTo>
                      <a:pt x="8" y="47"/>
                    </a:lnTo>
                    <a:lnTo>
                      <a:pt x="23" y="24"/>
                    </a:lnTo>
                    <a:lnTo>
                      <a:pt x="0" y="8"/>
                    </a:lnTo>
                    <a:lnTo>
                      <a:pt x="15" y="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44" name="Freeform 275"/>
              <p:cNvSpPr>
                <a:spLocks/>
              </p:cNvSpPr>
              <p:nvPr/>
            </p:nvSpPr>
            <p:spPr bwMode="auto">
              <a:xfrm>
                <a:off x="1274" y="1848"/>
                <a:ext cx="485" cy="375"/>
              </a:xfrm>
              <a:custGeom>
                <a:avLst/>
                <a:gdLst>
                  <a:gd name="T0" fmla="*/ 0 w 485"/>
                  <a:gd name="T1" fmla="*/ 0 h 375"/>
                  <a:gd name="T2" fmla="*/ 39 w 485"/>
                  <a:gd name="T3" fmla="*/ 0 h 375"/>
                  <a:gd name="T4" fmla="*/ 95 w 485"/>
                  <a:gd name="T5" fmla="*/ 28 h 375"/>
                  <a:gd name="T6" fmla="*/ 127 w 485"/>
                  <a:gd name="T7" fmla="*/ 27 h 375"/>
                  <a:gd name="T8" fmla="*/ 181 w 485"/>
                  <a:gd name="T9" fmla="*/ 19 h 375"/>
                  <a:gd name="T10" fmla="*/ 201 w 485"/>
                  <a:gd name="T11" fmla="*/ 47 h 375"/>
                  <a:gd name="T12" fmla="*/ 202 w 485"/>
                  <a:gd name="T13" fmla="*/ 64 h 375"/>
                  <a:gd name="T14" fmla="*/ 221 w 485"/>
                  <a:gd name="T15" fmla="*/ 78 h 375"/>
                  <a:gd name="T16" fmla="*/ 241 w 485"/>
                  <a:gd name="T17" fmla="*/ 57 h 375"/>
                  <a:gd name="T18" fmla="*/ 262 w 485"/>
                  <a:gd name="T19" fmla="*/ 63 h 375"/>
                  <a:gd name="T20" fmla="*/ 282 w 485"/>
                  <a:gd name="T21" fmla="*/ 132 h 375"/>
                  <a:gd name="T22" fmla="*/ 312 w 485"/>
                  <a:gd name="T23" fmla="*/ 140 h 375"/>
                  <a:gd name="T24" fmla="*/ 287 w 485"/>
                  <a:gd name="T25" fmla="*/ 218 h 375"/>
                  <a:gd name="T26" fmla="*/ 307 w 485"/>
                  <a:gd name="T27" fmla="*/ 280 h 375"/>
                  <a:gd name="T28" fmla="*/ 337 w 485"/>
                  <a:gd name="T29" fmla="*/ 300 h 375"/>
                  <a:gd name="T30" fmla="*/ 400 w 485"/>
                  <a:gd name="T31" fmla="*/ 283 h 375"/>
                  <a:gd name="T32" fmla="*/ 412 w 485"/>
                  <a:gd name="T33" fmla="*/ 265 h 375"/>
                  <a:gd name="T34" fmla="*/ 422 w 485"/>
                  <a:gd name="T35" fmla="*/ 238 h 375"/>
                  <a:gd name="T36" fmla="*/ 485 w 485"/>
                  <a:gd name="T37" fmla="*/ 232 h 375"/>
                  <a:gd name="T38" fmla="*/ 455 w 485"/>
                  <a:gd name="T39" fmla="*/ 303 h 375"/>
                  <a:gd name="T40" fmla="*/ 455 w 485"/>
                  <a:gd name="T41" fmla="*/ 287 h 375"/>
                  <a:gd name="T42" fmla="*/ 431 w 485"/>
                  <a:gd name="T43" fmla="*/ 309 h 375"/>
                  <a:gd name="T44" fmla="*/ 399 w 485"/>
                  <a:gd name="T45" fmla="*/ 307 h 375"/>
                  <a:gd name="T46" fmla="*/ 395 w 485"/>
                  <a:gd name="T47" fmla="*/ 319 h 375"/>
                  <a:gd name="T48" fmla="*/ 387 w 485"/>
                  <a:gd name="T49" fmla="*/ 319 h 375"/>
                  <a:gd name="T50" fmla="*/ 404 w 485"/>
                  <a:gd name="T51" fmla="*/ 333 h 375"/>
                  <a:gd name="T52" fmla="*/ 405 w 485"/>
                  <a:gd name="T53" fmla="*/ 344 h 375"/>
                  <a:gd name="T54" fmla="*/ 380 w 485"/>
                  <a:gd name="T55" fmla="*/ 344 h 375"/>
                  <a:gd name="T56" fmla="*/ 368 w 485"/>
                  <a:gd name="T57" fmla="*/ 375 h 375"/>
                  <a:gd name="T58" fmla="*/ 337 w 485"/>
                  <a:gd name="T59" fmla="*/ 343 h 375"/>
                  <a:gd name="T60" fmla="*/ 326 w 485"/>
                  <a:gd name="T61" fmla="*/ 338 h 375"/>
                  <a:gd name="T62" fmla="*/ 291 w 485"/>
                  <a:gd name="T63" fmla="*/ 354 h 375"/>
                  <a:gd name="T64" fmla="*/ 179 w 485"/>
                  <a:gd name="T65" fmla="*/ 299 h 375"/>
                  <a:gd name="T66" fmla="*/ 144 w 485"/>
                  <a:gd name="T67" fmla="*/ 272 h 375"/>
                  <a:gd name="T68" fmla="*/ 147 w 485"/>
                  <a:gd name="T69" fmla="*/ 209 h 375"/>
                  <a:gd name="T70" fmla="*/ 65 w 485"/>
                  <a:gd name="T71" fmla="*/ 85 h 375"/>
                  <a:gd name="T72" fmla="*/ 55 w 485"/>
                  <a:gd name="T73" fmla="*/ 42 h 375"/>
                  <a:gd name="T74" fmla="*/ 36 w 485"/>
                  <a:gd name="T75" fmla="*/ 17 h 375"/>
                  <a:gd name="T76" fmla="*/ 26 w 485"/>
                  <a:gd name="T77" fmla="*/ 52 h 375"/>
                  <a:gd name="T78" fmla="*/ 48 w 485"/>
                  <a:gd name="T79" fmla="*/ 83 h 375"/>
                  <a:gd name="T80" fmla="*/ 85 w 485"/>
                  <a:gd name="T81" fmla="*/ 193 h 375"/>
                  <a:gd name="T82" fmla="*/ 72 w 485"/>
                  <a:gd name="T83" fmla="*/ 203 h 375"/>
                  <a:gd name="T84" fmla="*/ 40 w 485"/>
                  <a:gd name="T85" fmla="*/ 164 h 375"/>
                  <a:gd name="T86" fmla="*/ 45 w 485"/>
                  <a:gd name="T87" fmla="*/ 134 h 375"/>
                  <a:gd name="T88" fmla="*/ 5 w 485"/>
                  <a:gd name="T89" fmla="*/ 102 h 375"/>
                  <a:gd name="T90" fmla="*/ 28 w 485"/>
                  <a:gd name="T91" fmla="*/ 90 h 375"/>
                  <a:gd name="T92" fmla="*/ 6 w 485"/>
                  <a:gd name="T93" fmla="*/ 59 h 375"/>
                  <a:gd name="T94" fmla="*/ 0 w 485"/>
                  <a:gd name="T95"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5" h="375">
                    <a:moveTo>
                      <a:pt x="0" y="0"/>
                    </a:moveTo>
                    <a:lnTo>
                      <a:pt x="39" y="0"/>
                    </a:lnTo>
                    <a:lnTo>
                      <a:pt x="95" y="28"/>
                    </a:lnTo>
                    <a:lnTo>
                      <a:pt x="127" y="27"/>
                    </a:lnTo>
                    <a:lnTo>
                      <a:pt x="181" y="19"/>
                    </a:lnTo>
                    <a:lnTo>
                      <a:pt x="201" y="47"/>
                    </a:lnTo>
                    <a:lnTo>
                      <a:pt x="202" y="64"/>
                    </a:lnTo>
                    <a:lnTo>
                      <a:pt x="221" y="78"/>
                    </a:lnTo>
                    <a:lnTo>
                      <a:pt x="241" y="57"/>
                    </a:lnTo>
                    <a:lnTo>
                      <a:pt x="262" y="63"/>
                    </a:lnTo>
                    <a:lnTo>
                      <a:pt x="282" y="132"/>
                    </a:lnTo>
                    <a:lnTo>
                      <a:pt x="312" y="140"/>
                    </a:lnTo>
                    <a:lnTo>
                      <a:pt x="287" y="218"/>
                    </a:lnTo>
                    <a:lnTo>
                      <a:pt x="307" y="280"/>
                    </a:lnTo>
                    <a:lnTo>
                      <a:pt x="337" y="300"/>
                    </a:lnTo>
                    <a:lnTo>
                      <a:pt x="400" y="283"/>
                    </a:lnTo>
                    <a:lnTo>
                      <a:pt x="412" y="265"/>
                    </a:lnTo>
                    <a:lnTo>
                      <a:pt x="422" y="238"/>
                    </a:lnTo>
                    <a:lnTo>
                      <a:pt x="485" y="232"/>
                    </a:lnTo>
                    <a:lnTo>
                      <a:pt x="455" y="303"/>
                    </a:lnTo>
                    <a:lnTo>
                      <a:pt x="455" y="287"/>
                    </a:lnTo>
                    <a:lnTo>
                      <a:pt x="431" y="309"/>
                    </a:lnTo>
                    <a:lnTo>
                      <a:pt x="399" y="307"/>
                    </a:lnTo>
                    <a:lnTo>
                      <a:pt x="395" y="319"/>
                    </a:lnTo>
                    <a:lnTo>
                      <a:pt x="387" y="319"/>
                    </a:lnTo>
                    <a:lnTo>
                      <a:pt x="404" y="333"/>
                    </a:lnTo>
                    <a:lnTo>
                      <a:pt x="405" y="344"/>
                    </a:lnTo>
                    <a:lnTo>
                      <a:pt x="380" y="344"/>
                    </a:lnTo>
                    <a:lnTo>
                      <a:pt x="368" y="375"/>
                    </a:lnTo>
                    <a:lnTo>
                      <a:pt x="337" y="343"/>
                    </a:lnTo>
                    <a:lnTo>
                      <a:pt x="326" y="338"/>
                    </a:lnTo>
                    <a:lnTo>
                      <a:pt x="291" y="354"/>
                    </a:lnTo>
                    <a:lnTo>
                      <a:pt x="179" y="299"/>
                    </a:lnTo>
                    <a:lnTo>
                      <a:pt x="144" y="272"/>
                    </a:lnTo>
                    <a:lnTo>
                      <a:pt x="147" y="209"/>
                    </a:lnTo>
                    <a:lnTo>
                      <a:pt x="65" y="85"/>
                    </a:lnTo>
                    <a:lnTo>
                      <a:pt x="55" y="42"/>
                    </a:lnTo>
                    <a:lnTo>
                      <a:pt x="36" y="17"/>
                    </a:lnTo>
                    <a:lnTo>
                      <a:pt x="26" y="52"/>
                    </a:lnTo>
                    <a:lnTo>
                      <a:pt x="48" y="83"/>
                    </a:lnTo>
                    <a:lnTo>
                      <a:pt x="85" y="193"/>
                    </a:lnTo>
                    <a:lnTo>
                      <a:pt x="72" y="203"/>
                    </a:lnTo>
                    <a:lnTo>
                      <a:pt x="40" y="164"/>
                    </a:lnTo>
                    <a:lnTo>
                      <a:pt x="45" y="134"/>
                    </a:lnTo>
                    <a:lnTo>
                      <a:pt x="5" y="102"/>
                    </a:lnTo>
                    <a:lnTo>
                      <a:pt x="28" y="90"/>
                    </a:lnTo>
                    <a:lnTo>
                      <a:pt x="6" y="59"/>
                    </a:lnTo>
                    <a:lnTo>
                      <a:pt x="0"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45" name="Freeform 276"/>
              <p:cNvSpPr>
                <a:spLocks/>
              </p:cNvSpPr>
              <p:nvPr/>
            </p:nvSpPr>
            <p:spPr bwMode="auto">
              <a:xfrm>
                <a:off x="1274" y="1848"/>
                <a:ext cx="485" cy="375"/>
              </a:xfrm>
              <a:custGeom>
                <a:avLst/>
                <a:gdLst>
                  <a:gd name="T0" fmla="*/ 19 w 485"/>
                  <a:gd name="T1" fmla="*/ 0 h 375"/>
                  <a:gd name="T2" fmla="*/ 39 w 485"/>
                  <a:gd name="T3" fmla="*/ 0 h 375"/>
                  <a:gd name="T4" fmla="*/ 95 w 485"/>
                  <a:gd name="T5" fmla="*/ 28 h 375"/>
                  <a:gd name="T6" fmla="*/ 127 w 485"/>
                  <a:gd name="T7" fmla="*/ 27 h 375"/>
                  <a:gd name="T8" fmla="*/ 181 w 485"/>
                  <a:gd name="T9" fmla="*/ 19 h 375"/>
                  <a:gd name="T10" fmla="*/ 201 w 485"/>
                  <a:gd name="T11" fmla="*/ 47 h 375"/>
                  <a:gd name="T12" fmla="*/ 202 w 485"/>
                  <a:gd name="T13" fmla="*/ 64 h 375"/>
                  <a:gd name="T14" fmla="*/ 221 w 485"/>
                  <a:gd name="T15" fmla="*/ 78 h 375"/>
                  <a:gd name="T16" fmla="*/ 241 w 485"/>
                  <a:gd name="T17" fmla="*/ 57 h 375"/>
                  <a:gd name="T18" fmla="*/ 262 w 485"/>
                  <a:gd name="T19" fmla="*/ 63 h 375"/>
                  <a:gd name="T20" fmla="*/ 282 w 485"/>
                  <a:gd name="T21" fmla="*/ 132 h 375"/>
                  <a:gd name="T22" fmla="*/ 312 w 485"/>
                  <a:gd name="T23" fmla="*/ 140 h 375"/>
                  <a:gd name="T24" fmla="*/ 287 w 485"/>
                  <a:gd name="T25" fmla="*/ 218 h 375"/>
                  <a:gd name="T26" fmla="*/ 307 w 485"/>
                  <a:gd name="T27" fmla="*/ 280 h 375"/>
                  <a:gd name="T28" fmla="*/ 337 w 485"/>
                  <a:gd name="T29" fmla="*/ 300 h 375"/>
                  <a:gd name="T30" fmla="*/ 400 w 485"/>
                  <a:gd name="T31" fmla="*/ 283 h 375"/>
                  <a:gd name="T32" fmla="*/ 412 w 485"/>
                  <a:gd name="T33" fmla="*/ 265 h 375"/>
                  <a:gd name="T34" fmla="*/ 422 w 485"/>
                  <a:gd name="T35" fmla="*/ 238 h 375"/>
                  <a:gd name="T36" fmla="*/ 485 w 485"/>
                  <a:gd name="T37" fmla="*/ 232 h 375"/>
                  <a:gd name="T38" fmla="*/ 455 w 485"/>
                  <a:gd name="T39" fmla="*/ 303 h 375"/>
                  <a:gd name="T40" fmla="*/ 455 w 485"/>
                  <a:gd name="T41" fmla="*/ 287 h 375"/>
                  <a:gd name="T42" fmla="*/ 431 w 485"/>
                  <a:gd name="T43" fmla="*/ 309 h 375"/>
                  <a:gd name="T44" fmla="*/ 399 w 485"/>
                  <a:gd name="T45" fmla="*/ 307 h 375"/>
                  <a:gd name="T46" fmla="*/ 395 w 485"/>
                  <a:gd name="T47" fmla="*/ 319 h 375"/>
                  <a:gd name="T48" fmla="*/ 387 w 485"/>
                  <a:gd name="T49" fmla="*/ 319 h 375"/>
                  <a:gd name="T50" fmla="*/ 404 w 485"/>
                  <a:gd name="T51" fmla="*/ 333 h 375"/>
                  <a:gd name="T52" fmla="*/ 405 w 485"/>
                  <a:gd name="T53" fmla="*/ 344 h 375"/>
                  <a:gd name="T54" fmla="*/ 380 w 485"/>
                  <a:gd name="T55" fmla="*/ 344 h 375"/>
                  <a:gd name="T56" fmla="*/ 368 w 485"/>
                  <a:gd name="T57" fmla="*/ 375 h 375"/>
                  <a:gd name="T58" fmla="*/ 337 w 485"/>
                  <a:gd name="T59" fmla="*/ 343 h 375"/>
                  <a:gd name="T60" fmla="*/ 326 w 485"/>
                  <a:gd name="T61" fmla="*/ 338 h 375"/>
                  <a:gd name="T62" fmla="*/ 291 w 485"/>
                  <a:gd name="T63" fmla="*/ 354 h 375"/>
                  <a:gd name="T64" fmla="*/ 179 w 485"/>
                  <a:gd name="T65" fmla="*/ 299 h 375"/>
                  <a:gd name="T66" fmla="*/ 144 w 485"/>
                  <a:gd name="T67" fmla="*/ 272 h 375"/>
                  <a:gd name="T68" fmla="*/ 147 w 485"/>
                  <a:gd name="T69" fmla="*/ 209 h 375"/>
                  <a:gd name="T70" fmla="*/ 65 w 485"/>
                  <a:gd name="T71" fmla="*/ 85 h 375"/>
                  <a:gd name="T72" fmla="*/ 55 w 485"/>
                  <a:gd name="T73" fmla="*/ 42 h 375"/>
                  <a:gd name="T74" fmla="*/ 36 w 485"/>
                  <a:gd name="T75" fmla="*/ 17 h 375"/>
                  <a:gd name="T76" fmla="*/ 26 w 485"/>
                  <a:gd name="T77" fmla="*/ 52 h 375"/>
                  <a:gd name="T78" fmla="*/ 48 w 485"/>
                  <a:gd name="T79" fmla="*/ 83 h 375"/>
                  <a:gd name="T80" fmla="*/ 85 w 485"/>
                  <a:gd name="T81" fmla="*/ 193 h 375"/>
                  <a:gd name="T82" fmla="*/ 72 w 485"/>
                  <a:gd name="T83" fmla="*/ 203 h 375"/>
                  <a:gd name="T84" fmla="*/ 40 w 485"/>
                  <a:gd name="T85" fmla="*/ 164 h 375"/>
                  <a:gd name="T86" fmla="*/ 45 w 485"/>
                  <a:gd name="T87" fmla="*/ 134 h 375"/>
                  <a:gd name="T88" fmla="*/ 5 w 485"/>
                  <a:gd name="T89" fmla="*/ 102 h 375"/>
                  <a:gd name="T90" fmla="*/ 28 w 485"/>
                  <a:gd name="T91" fmla="*/ 90 h 375"/>
                  <a:gd name="T92" fmla="*/ 6 w 485"/>
                  <a:gd name="T93" fmla="*/ 59 h 375"/>
                  <a:gd name="T94" fmla="*/ 0 w 485"/>
                  <a:gd name="T95" fmla="*/ 0 h 375"/>
                  <a:gd name="T96" fmla="*/ 19 w 485"/>
                  <a:gd name="T97"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5" h="375">
                    <a:moveTo>
                      <a:pt x="19" y="0"/>
                    </a:moveTo>
                    <a:lnTo>
                      <a:pt x="39" y="0"/>
                    </a:lnTo>
                    <a:lnTo>
                      <a:pt x="95" y="28"/>
                    </a:lnTo>
                    <a:lnTo>
                      <a:pt x="127" y="27"/>
                    </a:lnTo>
                    <a:lnTo>
                      <a:pt x="181" y="19"/>
                    </a:lnTo>
                    <a:lnTo>
                      <a:pt x="201" y="47"/>
                    </a:lnTo>
                    <a:lnTo>
                      <a:pt x="202" y="64"/>
                    </a:lnTo>
                    <a:lnTo>
                      <a:pt x="221" y="78"/>
                    </a:lnTo>
                    <a:lnTo>
                      <a:pt x="241" y="57"/>
                    </a:lnTo>
                    <a:lnTo>
                      <a:pt x="262" y="63"/>
                    </a:lnTo>
                    <a:lnTo>
                      <a:pt x="282" y="132"/>
                    </a:lnTo>
                    <a:lnTo>
                      <a:pt x="312" y="140"/>
                    </a:lnTo>
                    <a:lnTo>
                      <a:pt x="287" y="218"/>
                    </a:lnTo>
                    <a:lnTo>
                      <a:pt x="307" y="280"/>
                    </a:lnTo>
                    <a:lnTo>
                      <a:pt x="337" y="300"/>
                    </a:lnTo>
                    <a:lnTo>
                      <a:pt x="400" y="283"/>
                    </a:lnTo>
                    <a:lnTo>
                      <a:pt x="412" y="265"/>
                    </a:lnTo>
                    <a:lnTo>
                      <a:pt x="422" y="238"/>
                    </a:lnTo>
                    <a:lnTo>
                      <a:pt x="485" y="232"/>
                    </a:lnTo>
                    <a:lnTo>
                      <a:pt x="455" y="303"/>
                    </a:lnTo>
                    <a:lnTo>
                      <a:pt x="455" y="287"/>
                    </a:lnTo>
                    <a:lnTo>
                      <a:pt x="431" y="309"/>
                    </a:lnTo>
                    <a:lnTo>
                      <a:pt x="399" y="307"/>
                    </a:lnTo>
                    <a:lnTo>
                      <a:pt x="395" y="319"/>
                    </a:lnTo>
                    <a:lnTo>
                      <a:pt x="387" y="319"/>
                    </a:lnTo>
                    <a:lnTo>
                      <a:pt x="404" y="333"/>
                    </a:lnTo>
                    <a:lnTo>
                      <a:pt x="405" y="344"/>
                    </a:lnTo>
                    <a:lnTo>
                      <a:pt x="380" y="344"/>
                    </a:lnTo>
                    <a:lnTo>
                      <a:pt x="368" y="375"/>
                    </a:lnTo>
                    <a:lnTo>
                      <a:pt x="337" y="343"/>
                    </a:lnTo>
                    <a:lnTo>
                      <a:pt x="326" y="338"/>
                    </a:lnTo>
                    <a:lnTo>
                      <a:pt x="291" y="354"/>
                    </a:lnTo>
                    <a:lnTo>
                      <a:pt x="179" y="299"/>
                    </a:lnTo>
                    <a:lnTo>
                      <a:pt x="144" y="272"/>
                    </a:lnTo>
                    <a:lnTo>
                      <a:pt x="147" y="209"/>
                    </a:lnTo>
                    <a:lnTo>
                      <a:pt x="65" y="85"/>
                    </a:lnTo>
                    <a:lnTo>
                      <a:pt x="55" y="42"/>
                    </a:lnTo>
                    <a:lnTo>
                      <a:pt x="36" y="17"/>
                    </a:lnTo>
                    <a:lnTo>
                      <a:pt x="26" y="52"/>
                    </a:lnTo>
                    <a:lnTo>
                      <a:pt x="48" y="83"/>
                    </a:lnTo>
                    <a:lnTo>
                      <a:pt x="85" y="193"/>
                    </a:lnTo>
                    <a:lnTo>
                      <a:pt x="72" y="203"/>
                    </a:lnTo>
                    <a:lnTo>
                      <a:pt x="40" y="164"/>
                    </a:lnTo>
                    <a:lnTo>
                      <a:pt x="45" y="134"/>
                    </a:lnTo>
                    <a:lnTo>
                      <a:pt x="5" y="102"/>
                    </a:lnTo>
                    <a:lnTo>
                      <a:pt x="28" y="90"/>
                    </a:lnTo>
                    <a:lnTo>
                      <a:pt x="6" y="59"/>
                    </a:lnTo>
                    <a:lnTo>
                      <a:pt x="0" y="0"/>
                    </a:lnTo>
                    <a:lnTo>
                      <a:pt x="19"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46" name="Freeform 277"/>
              <p:cNvSpPr>
                <a:spLocks/>
              </p:cNvSpPr>
              <p:nvPr/>
            </p:nvSpPr>
            <p:spPr bwMode="auto">
              <a:xfrm>
                <a:off x="1700" y="2135"/>
                <a:ext cx="29" cy="61"/>
              </a:xfrm>
              <a:custGeom>
                <a:avLst/>
                <a:gdLst>
                  <a:gd name="T0" fmla="*/ 29 w 29"/>
                  <a:gd name="T1" fmla="*/ 16 h 61"/>
                  <a:gd name="T2" fmla="*/ 19 w 29"/>
                  <a:gd name="T3" fmla="*/ 45 h 61"/>
                  <a:gd name="T4" fmla="*/ 0 w 29"/>
                  <a:gd name="T5" fmla="*/ 61 h 61"/>
                  <a:gd name="T6" fmla="*/ 5 w 29"/>
                  <a:gd name="T7" fmla="*/ 22 h 61"/>
                  <a:gd name="T8" fmla="*/ 29 w 29"/>
                  <a:gd name="T9" fmla="*/ 0 h 61"/>
                  <a:gd name="T10" fmla="*/ 29 w 29"/>
                  <a:gd name="T11" fmla="*/ 16 h 61"/>
                </a:gdLst>
                <a:ahLst/>
                <a:cxnLst>
                  <a:cxn ang="0">
                    <a:pos x="T0" y="T1"/>
                  </a:cxn>
                  <a:cxn ang="0">
                    <a:pos x="T2" y="T3"/>
                  </a:cxn>
                  <a:cxn ang="0">
                    <a:pos x="T4" y="T5"/>
                  </a:cxn>
                  <a:cxn ang="0">
                    <a:pos x="T6" y="T7"/>
                  </a:cxn>
                  <a:cxn ang="0">
                    <a:pos x="T8" y="T9"/>
                  </a:cxn>
                  <a:cxn ang="0">
                    <a:pos x="T10" y="T11"/>
                  </a:cxn>
                </a:cxnLst>
                <a:rect l="0" t="0" r="r" b="b"/>
                <a:pathLst>
                  <a:path w="29" h="61">
                    <a:moveTo>
                      <a:pt x="29" y="16"/>
                    </a:moveTo>
                    <a:lnTo>
                      <a:pt x="19" y="45"/>
                    </a:lnTo>
                    <a:lnTo>
                      <a:pt x="0" y="61"/>
                    </a:lnTo>
                    <a:lnTo>
                      <a:pt x="5" y="22"/>
                    </a:lnTo>
                    <a:lnTo>
                      <a:pt x="29" y="0"/>
                    </a:lnTo>
                    <a:lnTo>
                      <a:pt x="29" y="1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47" name="Freeform 278"/>
              <p:cNvSpPr>
                <a:spLocks/>
              </p:cNvSpPr>
              <p:nvPr/>
            </p:nvSpPr>
            <p:spPr bwMode="auto">
              <a:xfrm>
                <a:off x="1700" y="2135"/>
                <a:ext cx="29" cy="61"/>
              </a:xfrm>
              <a:custGeom>
                <a:avLst/>
                <a:gdLst>
                  <a:gd name="T0" fmla="*/ 24 w 29"/>
                  <a:gd name="T1" fmla="*/ 30 h 61"/>
                  <a:gd name="T2" fmla="*/ 19 w 29"/>
                  <a:gd name="T3" fmla="*/ 45 h 61"/>
                  <a:gd name="T4" fmla="*/ 0 w 29"/>
                  <a:gd name="T5" fmla="*/ 61 h 61"/>
                  <a:gd name="T6" fmla="*/ 5 w 29"/>
                  <a:gd name="T7" fmla="*/ 22 h 61"/>
                  <a:gd name="T8" fmla="*/ 29 w 29"/>
                  <a:gd name="T9" fmla="*/ 0 h 61"/>
                  <a:gd name="T10" fmla="*/ 29 w 29"/>
                  <a:gd name="T11" fmla="*/ 16 h 61"/>
                  <a:gd name="T12" fmla="*/ 24 w 29"/>
                  <a:gd name="T13" fmla="*/ 30 h 61"/>
                </a:gdLst>
                <a:ahLst/>
                <a:cxnLst>
                  <a:cxn ang="0">
                    <a:pos x="T0" y="T1"/>
                  </a:cxn>
                  <a:cxn ang="0">
                    <a:pos x="T2" y="T3"/>
                  </a:cxn>
                  <a:cxn ang="0">
                    <a:pos x="T4" y="T5"/>
                  </a:cxn>
                  <a:cxn ang="0">
                    <a:pos x="T6" y="T7"/>
                  </a:cxn>
                  <a:cxn ang="0">
                    <a:pos x="T8" y="T9"/>
                  </a:cxn>
                  <a:cxn ang="0">
                    <a:pos x="T10" y="T11"/>
                  </a:cxn>
                  <a:cxn ang="0">
                    <a:pos x="T12" y="T13"/>
                  </a:cxn>
                </a:cxnLst>
                <a:rect l="0" t="0" r="r" b="b"/>
                <a:pathLst>
                  <a:path w="29" h="61">
                    <a:moveTo>
                      <a:pt x="24" y="30"/>
                    </a:moveTo>
                    <a:lnTo>
                      <a:pt x="19" y="45"/>
                    </a:lnTo>
                    <a:lnTo>
                      <a:pt x="0" y="61"/>
                    </a:lnTo>
                    <a:lnTo>
                      <a:pt x="5" y="22"/>
                    </a:lnTo>
                    <a:lnTo>
                      <a:pt x="29" y="0"/>
                    </a:lnTo>
                    <a:lnTo>
                      <a:pt x="29" y="16"/>
                    </a:lnTo>
                    <a:lnTo>
                      <a:pt x="24" y="3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48" name="Freeform 279"/>
              <p:cNvSpPr>
                <a:spLocks/>
              </p:cNvSpPr>
              <p:nvPr/>
            </p:nvSpPr>
            <p:spPr bwMode="auto">
              <a:xfrm>
                <a:off x="1642" y="2155"/>
                <a:ext cx="74" cy="85"/>
              </a:xfrm>
              <a:custGeom>
                <a:avLst/>
                <a:gdLst>
                  <a:gd name="T0" fmla="*/ 63 w 74"/>
                  <a:gd name="T1" fmla="*/ 2 h 85"/>
                  <a:gd name="T2" fmla="*/ 58 w 74"/>
                  <a:gd name="T3" fmla="*/ 41 h 85"/>
                  <a:gd name="T4" fmla="*/ 74 w 74"/>
                  <a:gd name="T5" fmla="*/ 45 h 85"/>
                  <a:gd name="T6" fmla="*/ 59 w 74"/>
                  <a:gd name="T7" fmla="*/ 57 h 85"/>
                  <a:gd name="T8" fmla="*/ 37 w 74"/>
                  <a:gd name="T9" fmla="*/ 85 h 85"/>
                  <a:gd name="T10" fmla="*/ 13 w 74"/>
                  <a:gd name="T11" fmla="*/ 80 h 85"/>
                  <a:gd name="T12" fmla="*/ 0 w 74"/>
                  <a:gd name="T13" fmla="*/ 68 h 85"/>
                  <a:gd name="T14" fmla="*/ 12 w 74"/>
                  <a:gd name="T15" fmla="*/ 37 h 85"/>
                  <a:gd name="T16" fmla="*/ 37 w 74"/>
                  <a:gd name="T17" fmla="*/ 37 h 85"/>
                  <a:gd name="T18" fmla="*/ 36 w 74"/>
                  <a:gd name="T19" fmla="*/ 26 h 85"/>
                  <a:gd name="T20" fmla="*/ 19 w 74"/>
                  <a:gd name="T21" fmla="*/ 12 h 85"/>
                  <a:gd name="T22" fmla="*/ 27 w 74"/>
                  <a:gd name="T23" fmla="*/ 12 h 85"/>
                  <a:gd name="T24" fmla="*/ 31 w 74"/>
                  <a:gd name="T25" fmla="*/ 0 h 85"/>
                  <a:gd name="T26" fmla="*/ 63 w 74"/>
                  <a:gd name="T27" fmla="*/ 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85">
                    <a:moveTo>
                      <a:pt x="63" y="2"/>
                    </a:moveTo>
                    <a:lnTo>
                      <a:pt x="58" y="41"/>
                    </a:lnTo>
                    <a:lnTo>
                      <a:pt x="74" y="45"/>
                    </a:lnTo>
                    <a:lnTo>
                      <a:pt x="59" y="57"/>
                    </a:lnTo>
                    <a:lnTo>
                      <a:pt x="37" y="85"/>
                    </a:lnTo>
                    <a:lnTo>
                      <a:pt x="13" y="80"/>
                    </a:lnTo>
                    <a:lnTo>
                      <a:pt x="0" y="68"/>
                    </a:lnTo>
                    <a:lnTo>
                      <a:pt x="12" y="37"/>
                    </a:lnTo>
                    <a:lnTo>
                      <a:pt x="37" y="37"/>
                    </a:lnTo>
                    <a:lnTo>
                      <a:pt x="36" y="26"/>
                    </a:lnTo>
                    <a:lnTo>
                      <a:pt x="19" y="12"/>
                    </a:lnTo>
                    <a:lnTo>
                      <a:pt x="27" y="12"/>
                    </a:lnTo>
                    <a:lnTo>
                      <a:pt x="31" y="0"/>
                    </a:lnTo>
                    <a:lnTo>
                      <a:pt x="63" y="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49" name="Freeform 280"/>
              <p:cNvSpPr>
                <a:spLocks/>
              </p:cNvSpPr>
              <p:nvPr/>
            </p:nvSpPr>
            <p:spPr bwMode="auto">
              <a:xfrm>
                <a:off x="1642" y="2155"/>
                <a:ext cx="74" cy="85"/>
              </a:xfrm>
              <a:custGeom>
                <a:avLst/>
                <a:gdLst>
                  <a:gd name="T0" fmla="*/ 61 w 74"/>
                  <a:gd name="T1" fmla="*/ 21 h 85"/>
                  <a:gd name="T2" fmla="*/ 58 w 74"/>
                  <a:gd name="T3" fmla="*/ 41 h 85"/>
                  <a:gd name="T4" fmla="*/ 74 w 74"/>
                  <a:gd name="T5" fmla="*/ 45 h 85"/>
                  <a:gd name="T6" fmla="*/ 59 w 74"/>
                  <a:gd name="T7" fmla="*/ 57 h 85"/>
                  <a:gd name="T8" fmla="*/ 37 w 74"/>
                  <a:gd name="T9" fmla="*/ 85 h 85"/>
                  <a:gd name="T10" fmla="*/ 13 w 74"/>
                  <a:gd name="T11" fmla="*/ 80 h 85"/>
                  <a:gd name="T12" fmla="*/ 0 w 74"/>
                  <a:gd name="T13" fmla="*/ 68 h 85"/>
                  <a:gd name="T14" fmla="*/ 12 w 74"/>
                  <a:gd name="T15" fmla="*/ 37 h 85"/>
                  <a:gd name="T16" fmla="*/ 37 w 74"/>
                  <a:gd name="T17" fmla="*/ 37 h 85"/>
                  <a:gd name="T18" fmla="*/ 36 w 74"/>
                  <a:gd name="T19" fmla="*/ 26 h 85"/>
                  <a:gd name="T20" fmla="*/ 19 w 74"/>
                  <a:gd name="T21" fmla="*/ 12 h 85"/>
                  <a:gd name="T22" fmla="*/ 27 w 74"/>
                  <a:gd name="T23" fmla="*/ 12 h 85"/>
                  <a:gd name="T24" fmla="*/ 31 w 74"/>
                  <a:gd name="T25" fmla="*/ 0 h 85"/>
                  <a:gd name="T26" fmla="*/ 63 w 74"/>
                  <a:gd name="T27" fmla="*/ 2 h 85"/>
                  <a:gd name="T28" fmla="*/ 61 w 74"/>
                  <a:gd name="T29" fmla="*/ 2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85">
                    <a:moveTo>
                      <a:pt x="61" y="21"/>
                    </a:moveTo>
                    <a:lnTo>
                      <a:pt x="58" y="41"/>
                    </a:lnTo>
                    <a:lnTo>
                      <a:pt x="74" y="45"/>
                    </a:lnTo>
                    <a:lnTo>
                      <a:pt x="59" y="57"/>
                    </a:lnTo>
                    <a:lnTo>
                      <a:pt x="37" y="85"/>
                    </a:lnTo>
                    <a:lnTo>
                      <a:pt x="13" y="80"/>
                    </a:lnTo>
                    <a:lnTo>
                      <a:pt x="0" y="68"/>
                    </a:lnTo>
                    <a:lnTo>
                      <a:pt x="12" y="37"/>
                    </a:lnTo>
                    <a:lnTo>
                      <a:pt x="37" y="37"/>
                    </a:lnTo>
                    <a:lnTo>
                      <a:pt x="36" y="26"/>
                    </a:lnTo>
                    <a:lnTo>
                      <a:pt x="19" y="12"/>
                    </a:lnTo>
                    <a:lnTo>
                      <a:pt x="27" y="12"/>
                    </a:lnTo>
                    <a:lnTo>
                      <a:pt x="31" y="0"/>
                    </a:lnTo>
                    <a:lnTo>
                      <a:pt x="63" y="2"/>
                    </a:lnTo>
                    <a:lnTo>
                      <a:pt x="61" y="2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50" name="Freeform 281"/>
              <p:cNvSpPr>
                <a:spLocks/>
              </p:cNvSpPr>
              <p:nvPr/>
            </p:nvSpPr>
            <p:spPr bwMode="auto">
              <a:xfrm>
                <a:off x="1679" y="2225"/>
                <a:ext cx="45" cy="29"/>
              </a:xfrm>
              <a:custGeom>
                <a:avLst/>
                <a:gdLst>
                  <a:gd name="T0" fmla="*/ 12 w 45"/>
                  <a:gd name="T1" fmla="*/ 0 h 29"/>
                  <a:gd name="T2" fmla="*/ 45 w 45"/>
                  <a:gd name="T3" fmla="*/ 20 h 29"/>
                  <a:gd name="T4" fmla="*/ 37 w 45"/>
                  <a:gd name="T5" fmla="*/ 29 h 29"/>
                  <a:gd name="T6" fmla="*/ 0 w 45"/>
                  <a:gd name="T7" fmla="*/ 15 h 29"/>
                  <a:gd name="T8" fmla="*/ 12 w 45"/>
                  <a:gd name="T9" fmla="*/ 0 h 29"/>
                </a:gdLst>
                <a:ahLst/>
                <a:cxnLst>
                  <a:cxn ang="0">
                    <a:pos x="T0" y="T1"/>
                  </a:cxn>
                  <a:cxn ang="0">
                    <a:pos x="T2" y="T3"/>
                  </a:cxn>
                  <a:cxn ang="0">
                    <a:pos x="T4" y="T5"/>
                  </a:cxn>
                  <a:cxn ang="0">
                    <a:pos x="T6" y="T7"/>
                  </a:cxn>
                  <a:cxn ang="0">
                    <a:pos x="T8" y="T9"/>
                  </a:cxn>
                </a:cxnLst>
                <a:rect l="0" t="0" r="r" b="b"/>
                <a:pathLst>
                  <a:path w="45" h="29">
                    <a:moveTo>
                      <a:pt x="12" y="0"/>
                    </a:moveTo>
                    <a:lnTo>
                      <a:pt x="45" y="20"/>
                    </a:lnTo>
                    <a:lnTo>
                      <a:pt x="37" y="29"/>
                    </a:lnTo>
                    <a:lnTo>
                      <a:pt x="0" y="15"/>
                    </a:lnTo>
                    <a:lnTo>
                      <a:pt x="12"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51" name="Freeform 282"/>
              <p:cNvSpPr>
                <a:spLocks/>
              </p:cNvSpPr>
              <p:nvPr/>
            </p:nvSpPr>
            <p:spPr bwMode="auto">
              <a:xfrm>
                <a:off x="1679" y="2225"/>
                <a:ext cx="45" cy="29"/>
              </a:xfrm>
              <a:custGeom>
                <a:avLst/>
                <a:gdLst>
                  <a:gd name="T0" fmla="*/ 29 w 45"/>
                  <a:gd name="T1" fmla="*/ 10 h 29"/>
                  <a:gd name="T2" fmla="*/ 45 w 45"/>
                  <a:gd name="T3" fmla="*/ 20 h 29"/>
                  <a:gd name="T4" fmla="*/ 37 w 45"/>
                  <a:gd name="T5" fmla="*/ 29 h 29"/>
                  <a:gd name="T6" fmla="*/ 0 w 45"/>
                  <a:gd name="T7" fmla="*/ 15 h 29"/>
                  <a:gd name="T8" fmla="*/ 12 w 45"/>
                  <a:gd name="T9" fmla="*/ 0 h 29"/>
                  <a:gd name="T10" fmla="*/ 29 w 45"/>
                  <a:gd name="T11" fmla="*/ 10 h 29"/>
                </a:gdLst>
                <a:ahLst/>
                <a:cxnLst>
                  <a:cxn ang="0">
                    <a:pos x="T0" y="T1"/>
                  </a:cxn>
                  <a:cxn ang="0">
                    <a:pos x="T2" y="T3"/>
                  </a:cxn>
                  <a:cxn ang="0">
                    <a:pos x="T4" y="T5"/>
                  </a:cxn>
                  <a:cxn ang="0">
                    <a:pos x="T6" y="T7"/>
                  </a:cxn>
                  <a:cxn ang="0">
                    <a:pos x="T8" y="T9"/>
                  </a:cxn>
                  <a:cxn ang="0">
                    <a:pos x="T10" y="T11"/>
                  </a:cxn>
                </a:cxnLst>
                <a:rect l="0" t="0" r="r" b="b"/>
                <a:pathLst>
                  <a:path w="45" h="29">
                    <a:moveTo>
                      <a:pt x="29" y="10"/>
                    </a:moveTo>
                    <a:lnTo>
                      <a:pt x="45" y="20"/>
                    </a:lnTo>
                    <a:lnTo>
                      <a:pt x="37" y="29"/>
                    </a:lnTo>
                    <a:lnTo>
                      <a:pt x="0" y="15"/>
                    </a:lnTo>
                    <a:lnTo>
                      <a:pt x="12" y="0"/>
                    </a:lnTo>
                    <a:lnTo>
                      <a:pt x="29" y="1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52" name="Freeform 283"/>
              <p:cNvSpPr>
                <a:spLocks/>
              </p:cNvSpPr>
              <p:nvPr/>
            </p:nvSpPr>
            <p:spPr bwMode="auto">
              <a:xfrm>
                <a:off x="1691" y="2196"/>
                <a:ext cx="116" cy="63"/>
              </a:xfrm>
              <a:custGeom>
                <a:avLst/>
                <a:gdLst>
                  <a:gd name="T0" fmla="*/ 37 w 116"/>
                  <a:gd name="T1" fmla="*/ 0 h 63"/>
                  <a:gd name="T2" fmla="*/ 98 w 116"/>
                  <a:gd name="T3" fmla="*/ 0 h 63"/>
                  <a:gd name="T4" fmla="*/ 116 w 116"/>
                  <a:gd name="T5" fmla="*/ 17 h 63"/>
                  <a:gd name="T6" fmla="*/ 87 w 116"/>
                  <a:gd name="T7" fmla="*/ 24 h 63"/>
                  <a:gd name="T8" fmla="*/ 65 w 116"/>
                  <a:gd name="T9" fmla="*/ 41 h 63"/>
                  <a:gd name="T10" fmla="*/ 53 w 116"/>
                  <a:gd name="T11" fmla="*/ 44 h 63"/>
                  <a:gd name="T12" fmla="*/ 39 w 116"/>
                  <a:gd name="T13" fmla="*/ 63 h 63"/>
                  <a:gd name="T14" fmla="*/ 33 w 116"/>
                  <a:gd name="T15" fmla="*/ 49 h 63"/>
                  <a:gd name="T16" fmla="*/ 0 w 116"/>
                  <a:gd name="T17" fmla="*/ 29 h 63"/>
                  <a:gd name="T18" fmla="*/ 10 w 116"/>
                  <a:gd name="T19" fmla="*/ 16 h 63"/>
                  <a:gd name="T20" fmla="*/ 25 w 116"/>
                  <a:gd name="T21" fmla="*/ 4 h 63"/>
                  <a:gd name="T22" fmla="*/ 37 w 116"/>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63">
                    <a:moveTo>
                      <a:pt x="37" y="0"/>
                    </a:moveTo>
                    <a:lnTo>
                      <a:pt x="98" y="0"/>
                    </a:lnTo>
                    <a:lnTo>
                      <a:pt x="116" y="17"/>
                    </a:lnTo>
                    <a:lnTo>
                      <a:pt x="87" y="24"/>
                    </a:lnTo>
                    <a:lnTo>
                      <a:pt x="65" y="41"/>
                    </a:lnTo>
                    <a:lnTo>
                      <a:pt x="53" y="44"/>
                    </a:lnTo>
                    <a:lnTo>
                      <a:pt x="39" y="63"/>
                    </a:lnTo>
                    <a:lnTo>
                      <a:pt x="33" y="49"/>
                    </a:lnTo>
                    <a:lnTo>
                      <a:pt x="0" y="29"/>
                    </a:lnTo>
                    <a:lnTo>
                      <a:pt x="10" y="16"/>
                    </a:lnTo>
                    <a:lnTo>
                      <a:pt x="25" y="4"/>
                    </a:lnTo>
                    <a:lnTo>
                      <a:pt x="37"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53" name="Freeform 284"/>
              <p:cNvSpPr>
                <a:spLocks/>
              </p:cNvSpPr>
              <p:nvPr/>
            </p:nvSpPr>
            <p:spPr bwMode="auto">
              <a:xfrm>
                <a:off x="1691" y="2196"/>
                <a:ext cx="116" cy="63"/>
              </a:xfrm>
              <a:custGeom>
                <a:avLst/>
                <a:gdLst>
                  <a:gd name="T0" fmla="*/ 67 w 116"/>
                  <a:gd name="T1" fmla="*/ 0 h 63"/>
                  <a:gd name="T2" fmla="*/ 98 w 116"/>
                  <a:gd name="T3" fmla="*/ 0 h 63"/>
                  <a:gd name="T4" fmla="*/ 116 w 116"/>
                  <a:gd name="T5" fmla="*/ 17 h 63"/>
                  <a:gd name="T6" fmla="*/ 87 w 116"/>
                  <a:gd name="T7" fmla="*/ 24 h 63"/>
                  <a:gd name="T8" fmla="*/ 65 w 116"/>
                  <a:gd name="T9" fmla="*/ 41 h 63"/>
                  <a:gd name="T10" fmla="*/ 53 w 116"/>
                  <a:gd name="T11" fmla="*/ 44 h 63"/>
                  <a:gd name="T12" fmla="*/ 39 w 116"/>
                  <a:gd name="T13" fmla="*/ 63 h 63"/>
                  <a:gd name="T14" fmla="*/ 33 w 116"/>
                  <a:gd name="T15" fmla="*/ 49 h 63"/>
                  <a:gd name="T16" fmla="*/ 0 w 116"/>
                  <a:gd name="T17" fmla="*/ 29 h 63"/>
                  <a:gd name="T18" fmla="*/ 10 w 116"/>
                  <a:gd name="T19" fmla="*/ 16 h 63"/>
                  <a:gd name="T20" fmla="*/ 25 w 116"/>
                  <a:gd name="T21" fmla="*/ 4 h 63"/>
                  <a:gd name="T22" fmla="*/ 37 w 116"/>
                  <a:gd name="T23" fmla="*/ 0 h 63"/>
                  <a:gd name="T24" fmla="*/ 67 w 116"/>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63">
                    <a:moveTo>
                      <a:pt x="67" y="0"/>
                    </a:moveTo>
                    <a:lnTo>
                      <a:pt x="98" y="0"/>
                    </a:lnTo>
                    <a:lnTo>
                      <a:pt x="116" y="17"/>
                    </a:lnTo>
                    <a:lnTo>
                      <a:pt x="87" y="24"/>
                    </a:lnTo>
                    <a:lnTo>
                      <a:pt x="65" y="41"/>
                    </a:lnTo>
                    <a:lnTo>
                      <a:pt x="53" y="44"/>
                    </a:lnTo>
                    <a:lnTo>
                      <a:pt x="39" y="63"/>
                    </a:lnTo>
                    <a:lnTo>
                      <a:pt x="33" y="49"/>
                    </a:lnTo>
                    <a:lnTo>
                      <a:pt x="0" y="29"/>
                    </a:lnTo>
                    <a:lnTo>
                      <a:pt x="10" y="16"/>
                    </a:lnTo>
                    <a:lnTo>
                      <a:pt x="25" y="4"/>
                    </a:lnTo>
                    <a:lnTo>
                      <a:pt x="37" y="0"/>
                    </a:lnTo>
                    <a:lnTo>
                      <a:pt x="67"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54" name="Freeform 285"/>
              <p:cNvSpPr>
                <a:spLocks/>
              </p:cNvSpPr>
              <p:nvPr/>
            </p:nvSpPr>
            <p:spPr bwMode="auto">
              <a:xfrm>
                <a:off x="1974" y="2115"/>
                <a:ext cx="51" cy="28"/>
              </a:xfrm>
              <a:custGeom>
                <a:avLst/>
                <a:gdLst>
                  <a:gd name="T0" fmla="*/ 31 w 51"/>
                  <a:gd name="T1" fmla="*/ 0 h 28"/>
                  <a:gd name="T2" fmla="*/ 44 w 51"/>
                  <a:gd name="T3" fmla="*/ 0 h 28"/>
                  <a:gd name="T4" fmla="*/ 51 w 51"/>
                  <a:gd name="T5" fmla="*/ 28 h 28"/>
                  <a:gd name="T6" fmla="*/ 0 w 51"/>
                  <a:gd name="T7" fmla="*/ 25 h 28"/>
                  <a:gd name="T8" fmla="*/ 21 w 51"/>
                  <a:gd name="T9" fmla="*/ 17 h 28"/>
                  <a:gd name="T10" fmla="*/ 5 w 51"/>
                  <a:gd name="T11" fmla="*/ 12 h 28"/>
                  <a:gd name="T12" fmla="*/ 31 w 5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1" h="28">
                    <a:moveTo>
                      <a:pt x="31" y="0"/>
                    </a:moveTo>
                    <a:lnTo>
                      <a:pt x="44" y="0"/>
                    </a:lnTo>
                    <a:lnTo>
                      <a:pt x="51" y="28"/>
                    </a:lnTo>
                    <a:lnTo>
                      <a:pt x="0" y="25"/>
                    </a:lnTo>
                    <a:lnTo>
                      <a:pt x="21" y="17"/>
                    </a:lnTo>
                    <a:lnTo>
                      <a:pt x="5" y="12"/>
                    </a:lnTo>
                    <a:lnTo>
                      <a:pt x="31"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55" name="Freeform 286"/>
              <p:cNvSpPr>
                <a:spLocks/>
              </p:cNvSpPr>
              <p:nvPr/>
            </p:nvSpPr>
            <p:spPr bwMode="auto">
              <a:xfrm>
                <a:off x="1974" y="2115"/>
                <a:ext cx="51" cy="28"/>
              </a:xfrm>
              <a:custGeom>
                <a:avLst/>
                <a:gdLst>
                  <a:gd name="T0" fmla="*/ 38 w 51"/>
                  <a:gd name="T1" fmla="*/ 0 h 28"/>
                  <a:gd name="T2" fmla="*/ 44 w 51"/>
                  <a:gd name="T3" fmla="*/ 0 h 28"/>
                  <a:gd name="T4" fmla="*/ 51 w 51"/>
                  <a:gd name="T5" fmla="*/ 28 h 28"/>
                  <a:gd name="T6" fmla="*/ 0 w 51"/>
                  <a:gd name="T7" fmla="*/ 25 h 28"/>
                  <a:gd name="T8" fmla="*/ 21 w 51"/>
                  <a:gd name="T9" fmla="*/ 17 h 28"/>
                  <a:gd name="T10" fmla="*/ 5 w 51"/>
                  <a:gd name="T11" fmla="*/ 12 h 28"/>
                  <a:gd name="T12" fmla="*/ 31 w 51"/>
                  <a:gd name="T13" fmla="*/ 0 h 28"/>
                  <a:gd name="T14" fmla="*/ 38 w 5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8">
                    <a:moveTo>
                      <a:pt x="38" y="0"/>
                    </a:moveTo>
                    <a:lnTo>
                      <a:pt x="44" y="0"/>
                    </a:lnTo>
                    <a:lnTo>
                      <a:pt x="51" y="28"/>
                    </a:lnTo>
                    <a:lnTo>
                      <a:pt x="0" y="25"/>
                    </a:lnTo>
                    <a:lnTo>
                      <a:pt x="21" y="17"/>
                    </a:lnTo>
                    <a:lnTo>
                      <a:pt x="5" y="12"/>
                    </a:lnTo>
                    <a:lnTo>
                      <a:pt x="31" y="0"/>
                    </a:lnTo>
                    <a:lnTo>
                      <a:pt x="38"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56" name="Freeform 287"/>
              <p:cNvSpPr>
                <a:spLocks/>
              </p:cNvSpPr>
              <p:nvPr/>
            </p:nvSpPr>
            <p:spPr bwMode="auto">
              <a:xfrm>
                <a:off x="1897" y="2141"/>
                <a:ext cx="49" cy="16"/>
              </a:xfrm>
              <a:custGeom>
                <a:avLst/>
                <a:gdLst>
                  <a:gd name="T0" fmla="*/ 5 w 49"/>
                  <a:gd name="T1" fmla="*/ 0 h 16"/>
                  <a:gd name="T2" fmla="*/ 47 w 49"/>
                  <a:gd name="T3" fmla="*/ 4 h 16"/>
                  <a:gd name="T4" fmla="*/ 49 w 49"/>
                  <a:gd name="T5" fmla="*/ 10 h 16"/>
                  <a:gd name="T6" fmla="*/ 29 w 49"/>
                  <a:gd name="T7" fmla="*/ 16 h 16"/>
                  <a:gd name="T8" fmla="*/ 0 w 49"/>
                  <a:gd name="T9" fmla="*/ 5 h 16"/>
                  <a:gd name="T10" fmla="*/ 5 w 49"/>
                  <a:gd name="T11" fmla="*/ 0 h 16"/>
                </a:gdLst>
                <a:ahLst/>
                <a:cxnLst>
                  <a:cxn ang="0">
                    <a:pos x="T0" y="T1"/>
                  </a:cxn>
                  <a:cxn ang="0">
                    <a:pos x="T2" y="T3"/>
                  </a:cxn>
                  <a:cxn ang="0">
                    <a:pos x="T4" y="T5"/>
                  </a:cxn>
                  <a:cxn ang="0">
                    <a:pos x="T6" y="T7"/>
                  </a:cxn>
                  <a:cxn ang="0">
                    <a:pos x="T8" y="T9"/>
                  </a:cxn>
                  <a:cxn ang="0">
                    <a:pos x="T10" y="T11"/>
                  </a:cxn>
                </a:cxnLst>
                <a:rect l="0" t="0" r="r" b="b"/>
                <a:pathLst>
                  <a:path w="49" h="16">
                    <a:moveTo>
                      <a:pt x="5" y="0"/>
                    </a:moveTo>
                    <a:lnTo>
                      <a:pt x="47" y="4"/>
                    </a:lnTo>
                    <a:lnTo>
                      <a:pt x="49" y="10"/>
                    </a:lnTo>
                    <a:lnTo>
                      <a:pt x="29" y="16"/>
                    </a:lnTo>
                    <a:lnTo>
                      <a:pt x="0" y="5"/>
                    </a:lnTo>
                    <a:lnTo>
                      <a:pt x="5"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57" name="Freeform 288"/>
              <p:cNvSpPr>
                <a:spLocks/>
              </p:cNvSpPr>
              <p:nvPr/>
            </p:nvSpPr>
            <p:spPr bwMode="auto">
              <a:xfrm>
                <a:off x="1897" y="2141"/>
                <a:ext cx="49" cy="16"/>
              </a:xfrm>
              <a:custGeom>
                <a:avLst/>
                <a:gdLst>
                  <a:gd name="T0" fmla="*/ 26 w 49"/>
                  <a:gd name="T1" fmla="*/ 1 h 16"/>
                  <a:gd name="T2" fmla="*/ 47 w 49"/>
                  <a:gd name="T3" fmla="*/ 4 h 16"/>
                  <a:gd name="T4" fmla="*/ 49 w 49"/>
                  <a:gd name="T5" fmla="*/ 10 h 16"/>
                  <a:gd name="T6" fmla="*/ 29 w 49"/>
                  <a:gd name="T7" fmla="*/ 16 h 16"/>
                  <a:gd name="T8" fmla="*/ 0 w 49"/>
                  <a:gd name="T9" fmla="*/ 5 h 16"/>
                  <a:gd name="T10" fmla="*/ 5 w 49"/>
                  <a:gd name="T11" fmla="*/ 0 h 16"/>
                  <a:gd name="T12" fmla="*/ 26 w 49"/>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49" h="16">
                    <a:moveTo>
                      <a:pt x="26" y="1"/>
                    </a:moveTo>
                    <a:lnTo>
                      <a:pt x="47" y="4"/>
                    </a:lnTo>
                    <a:lnTo>
                      <a:pt x="49" y="10"/>
                    </a:lnTo>
                    <a:lnTo>
                      <a:pt x="29" y="16"/>
                    </a:lnTo>
                    <a:lnTo>
                      <a:pt x="0" y="5"/>
                    </a:lnTo>
                    <a:lnTo>
                      <a:pt x="5" y="0"/>
                    </a:lnTo>
                    <a:lnTo>
                      <a:pt x="26" y="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58" name="Freeform 289"/>
              <p:cNvSpPr>
                <a:spLocks/>
              </p:cNvSpPr>
              <p:nvPr/>
            </p:nvSpPr>
            <p:spPr bwMode="auto">
              <a:xfrm>
                <a:off x="1723" y="2213"/>
                <a:ext cx="84" cy="93"/>
              </a:xfrm>
              <a:custGeom>
                <a:avLst/>
                <a:gdLst>
                  <a:gd name="T0" fmla="*/ 21 w 84"/>
                  <a:gd name="T1" fmla="*/ 27 h 93"/>
                  <a:gd name="T2" fmla="*/ 33 w 84"/>
                  <a:gd name="T3" fmla="*/ 24 h 93"/>
                  <a:gd name="T4" fmla="*/ 55 w 84"/>
                  <a:gd name="T5" fmla="*/ 7 h 93"/>
                  <a:gd name="T6" fmla="*/ 84 w 84"/>
                  <a:gd name="T7" fmla="*/ 0 h 93"/>
                  <a:gd name="T8" fmla="*/ 82 w 84"/>
                  <a:gd name="T9" fmla="*/ 18 h 93"/>
                  <a:gd name="T10" fmla="*/ 69 w 84"/>
                  <a:gd name="T11" fmla="*/ 93 h 93"/>
                  <a:gd name="T12" fmla="*/ 51 w 84"/>
                  <a:gd name="T13" fmla="*/ 82 h 93"/>
                  <a:gd name="T14" fmla="*/ 32 w 84"/>
                  <a:gd name="T15" fmla="*/ 83 h 93"/>
                  <a:gd name="T16" fmla="*/ 0 w 84"/>
                  <a:gd name="T17" fmla="*/ 48 h 93"/>
                  <a:gd name="T18" fmla="*/ 7 w 84"/>
                  <a:gd name="T19" fmla="*/ 46 h 93"/>
                  <a:gd name="T20" fmla="*/ 21 w 84"/>
                  <a:gd name="T21" fmla="*/ 2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93">
                    <a:moveTo>
                      <a:pt x="21" y="27"/>
                    </a:moveTo>
                    <a:lnTo>
                      <a:pt x="33" y="24"/>
                    </a:lnTo>
                    <a:lnTo>
                      <a:pt x="55" y="7"/>
                    </a:lnTo>
                    <a:lnTo>
                      <a:pt x="84" y="0"/>
                    </a:lnTo>
                    <a:lnTo>
                      <a:pt x="82" y="18"/>
                    </a:lnTo>
                    <a:lnTo>
                      <a:pt x="69" y="93"/>
                    </a:lnTo>
                    <a:lnTo>
                      <a:pt x="51" y="82"/>
                    </a:lnTo>
                    <a:lnTo>
                      <a:pt x="32" y="83"/>
                    </a:lnTo>
                    <a:lnTo>
                      <a:pt x="0" y="48"/>
                    </a:lnTo>
                    <a:lnTo>
                      <a:pt x="7" y="46"/>
                    </a:lnTo>
                    <a:lnTo>
                      <a:pt x="21" y="2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59" name="Freeform 290"/>
              <p:cNvSpPr>
                <a:spLocks/>
              </p:cNvSpPr>
              <p:nvPr/>
            </p:nvSpPr>
            <p:spPr bwMode="auto">
              <a:xfrm>
                <a:off x="1723" y="2213"/>
                <a:ext cx="84" cy="93"/>
              </a:xfrm>
              <a:custGeom>
                <a:avLst/>
                <a:gdLst>
                  <a:gd name="T0" fmla="*/ 27 w 84"/>
                  <a:gd name="T1" fmla="*/ 26 h 93"/>
                  <a:gd name="T2" fmla="*/ 33 w 84"/>
                  <a:gd name="T3" fmla="*/ 24 h 93"/>
                  <a:gd name="T4" fmla="*/ 55 w 84"/>
                  <a:gd name="T5" fmla="*/ 7 h 93"/>
                  <a:gd name="T6" fmla="*/ 84 w 84"/>
                  <a:gd name="T7" fmla="*/ 0 h 93"/>
                  <a:gd name="T8" fmla="*/ 82 w 84"/>
                  <a:gd name="T9" fmla="*/ 18 h 93"/>
                  <a:gd name="T10" fmla="*/ 69 w 84"/>
                  <a:gd name="T11" fmla="*/ 93 h 93"/>
                  <a:gd name="T12" fmla="*/ 51 w 84"/>
                  <a:gd name="T13" fmla="*/ 82 h 93"/>
                  <a:gd name="T14" fmla="*/ 32 w 84"/>
                  <a:gd name="T15" fmla="*/ 83 h 93"/>
                  <a:gd name="T16" fmla="*/ 0 w 84"/>
                  <a:gd name="T17" fmla="*/ 48 h 93"/>
                  <a:gd name="T18" fmla="*/ 7 w 84"/>
                  <a:gd name="T19" fmla="*/ 46 h 93"/>
                  <a:gd name="T20" fmla="*/ 21 w 84"/>
                  <a:gd name="T21" fmla="*/ 27 h 93"/>
                  <a:gd name="T22" fmla="*/ 27 w 84"/>
                  <a:gd name="T23" fmla="*/ 2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93">
                    <a:moveTo>
                      <a:pt x="27" y="26"/>
                    </a:moveTo>
                    <a:lnTo>
                      <a:pt x="33" y="24"/>
                    </a:lnTo>
                    <a:lnTo>
                      <a:pt x="55" y="7"/>
                    </a:lnTo>
                    <a:lnTo>
                      <a:pt x="84" y="0"/>
                    </a:lnTo>
                    <a:lnTo>
                      <a:pt x="82" y="18"/>
                    </a:lnTo>
                    <a:lnTo>
                      <a:pt x="69" y="93"/>
                    </a:lnTo>
                    <a:lnTo>
                      <a:pt x="51" y="82"/>
                    </a:lnTo>
                    <a:lnTo>
                      <a:pt x="32" y="83"/>
                    </a:lnTo>
                    <a:lnTo>
                      <a:pt x="0" y="48"/>
                    </a:lnTo>
                    <a:lnTo>
                      <a:pt x="7" y="46"/>
                    </a:lnTo>
                    <a:lnTo>
                      <a:pt x="21" y="27"/>
                    </a:lnTo>
                    <a:lnTo>
                      <a:pt x="27" y="2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60" name="Freeform 291"/>
              <p:cNvSpPr>
                <a:spLocks/>
              </p:cNvSpPr>
              <p:nvPr/>
            </p:nvSpPr>
            <p:spPr bwMode="auto">
              <a:xfrm>
                <a:off x="1749" y="2295"/>
                <a:ext cx="65" cy="60"/>
              </a:xfrm>
              <a:custGeom>
                <a:avLst/>
                <a:gdLst>
                  <a:gd name="T0" fmla="*/ 0 w 65"/>
                  <a:gd name="T1" fmla="*/ 12 h 60"/>
                  <a:gd name="T2" fmla="*/ 6 w 65"/>
                  <a:gd name="T3" fmla="*/ 1 h 60"/>
                  <a:gd name="T4" fmla="*/ 25 w 65"/>
                  <a:gd name="T5" fmla="*/ 0 h 60"/>
                  <a:gd name="T6" fmla="*/ 43 w 65"/>
                  <a:gd name="T7" fmla="*/ 11 h 60"/>
                  <a:gd name="T8" fmla="*/ 65 w 65"/>
                  <a:gd name="T9" fmla="*/ 34 h 60"/>
                  <a:gd name="T10" fmla="*/ 51 w 65"/>
                  <a:gd name="T11" fmla="*/ 60 h 60"/>
                  <a:gd name="T12" fmla="*/ 24 w 65"/>
                  <a:gd name="T13" fmla="*/ 30 h 60"/>
                  <a:gd name="T14" fmla="*/ 14 w 65"/>
                  <a:gd name="T15" fmla="*/ 31 h 60"/>
                  <a:gd name="T16" fmla="*/ 5 w 65"/>
                  <a:gd name="T17" fmla="*/ 29 h 60"/>
                  <a:gd name="T18" fmla="*/ 0 w 65"/>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0">
                    <a:moveTo>
                      <a:pt x="0" y="12"/>
                    </a:moveTo>
                    <a:lnTo>
                      <a:pt x="6" y="1"/>
                    </a:lnTo>
                    <a:lnTo>
                      <a:pt x="25" y="0"/>
                    </a:lnTo>
                    <a:lnTo>
                      <a:pt x="43" y="11"/>
                    </a:lnTo>
                    <a:lnTo>
                      <a:pt x="65" y="34"/>
                    </a:lnTo>
                    <a:lnTo>
                      <a:pt x="51" y="60"/>
                    </a:lnTo>
                    <a:lnTo>
                      <a:pt x="24" y="30"/>
                    </a:lnTo>
                    <a:lnTo>
                      <a:pt x="14" y="31"/>
                    </a:lnTo>
                    <a:lnTo>
                      <a:pt x="5" y="29"/>
                    </a:lnTo>
                    <a:lnTo>
                      <a:pt x="0" y="1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61" name="Freeform 292"/>
              <p:cNvSpPr>
                <a:spLocks/>
              </p:cNvSpPr>
              <p:nvPr/>
            </p:nvSpPr>
            <p:spPr bwMode="auto">
              <a:xfrm>
                <a:off x="1749" y="2295"/>
                <a:ext cx="65" cy="60"/>
              </a:xfrm>
              <a:custGeom>
                <a:avLst/>
                <a:gdLst>
                  <a:gd name="T0" fmla="*/ 2 w 65"/>
                  <a:gd name="T1" fmla="*/ 7 h 60"/>
                  <a:gd name="T2" fmla="*/ 6 w 65"/>
                  <a:gd name="T3" fmla="*/ 1 h 60"/>
                  <a:gd name="T4" fmla="*/ 25 w 65"/>
                  <a:gd name="T5" fmla="*/ 0 h 60"/>
                  <a:gd name="T6" fmla="*/ 43 w 65"/>
                  <a:gd name="T7" fmla="*/ 11 h 60"/>
                  <a:gd name="T8" fmla="*/ 65 w 65"/>
                  <a:gd name="T9" fmla="*/ 34 h 60"/>
                  <a:gd name="T10" fmla="*/ 51 w 65"/>
                  <a:gd name="T11" fmla="*/ 60 h 60"/>
                  <a:gd name="T12" fmla="*/ 24 w 65"/>
                  <a:gd name="T13" fmla="*/ 30 h 60"/>
                  <a:gd name="T14" fmla="*/ 14 w 65"/>
                  <a:gd name="T15" fmla="*/ 31 h 60"/>
                  <a:gd name="T16" fmla="*/ 5 w 65"/>
                  <a:gd name="T17" fmla="*/ 29 h 60"/>
                  <a:gd name="T18" fmla="*/ 0 w 65"/>
                  <a:gd name="T19" fmla="*/ 12 h 60"/>
                  <a:gd name="T20" fmla="*/ 2 w 65"/>
                  <a:gd name="T21"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2" y="7"/>
                    </a:moveTo>
                    <a:lnTo>
                      <a:pt x="6" y="1"/>
                    </a:lnTo>
                    <a:lnTo>
                      <a:pt x="25" y="0"/>
                    </a:lnTo>
                    <a:lnTo>
                      <a:pt x="43" y="11"/>
                    </a:lnTo>
                    <a:lnTo>
                      <a:pt x="65" y="34"/>
                    </a:lnTo>
                    <a:lnTo>
                      <a:pt x="51" y="60"/>
                    </a:lnTo>
                    <a:lnTo>
                      <a:pt x="24" y="30"/>
                    </a:lnTo>
                    <a:lnTo>
                      <a:pt x="14" y="31"/>
                    </a:lnTo>
                    <a:lnTo>
                      <a:pt x="5" y="29"/>
                    </a:lnTo>
                    <a:lnTo>
                      <a:pt x="0" y="12"/>
                    </a:lnTo>
                    <a:lnTo>
                      <a:pt x="2" y="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62" name="Freeform 293"/>
              <p:cNvSpPr>
                <a:spLocks/>
              </p:cNvSpPr>
              <p:nvPr/>
            </p:nvSpPr>
            <p:spPr bwMode="auto">
              <a:xfrm>
                <a:off x="2194" y="2351"/>
                <a:ext cx="85" cy="148"/>
              </a:xfrm>
              <a:custGeom>
                <a:avLst/>
                <a:gdLst>
                  <a:gd name="T0" fmla="*/ 31 w 85"/>
                  <a:gd name="T1" fmla="*/ 0 h 148"/>
                  <a:gd name="T2" fmla="*/ 77 w 85"/>
                  <a:gd name="T3" fmla="*/ 49 h 148"/>
                  <a:gd name="T4" fmla="*/ 60 w 85"/>
                  <a:gd name="T5" fmla="*/ 89 h 148"/>
                  <a:gd name="T6" fmla="*/ 74 w 85"/>
                  <a:gd name="T7" fmla="*/ 106 h 148"/>
                  <a:gd name="T8" fmla="*/ 85 w 85"/>
                  <a:gd name="T9" fmla="*/ 134 h 148"/>
                  <a:gd name="T10" fmla="*/ 59 w 85"/>
                  <a:gd name="T11" fmla="*/ 140 h 148"/>
                  <a:gd name="T12" fmla="*/ 46 w 85"/>
                  <a:gd name="T13" fmla="*/ 148 h 148"/>
                  <a:gd name="T14" fmla="*/ 31 w 85"/>
                  <a:gd name="T15" fmla="*/ 139 h 148"/>
                  <a:gd name="T16" fmla="*/ 26 w 85"/>
                  <a:gd name="T17" fmla="*/ 126 h 148"/>
                  <a:gd name="T18" fmla="*/ 31 w 85"/>
                  <a:gd name="T19" fmla="*/ 93 h 148"/>
                  <a:gd name="T20" fmla="*/ 24 w 85"/>
                  <a:gd name="T21" fmla="*/ 66 h 148"/>
                  <a:gd name="T22" fmla="*/ 15 w 85"/>
                  <a:gd name="T23" fmla="*/ 70 h 148"/>
                  <a:gd name="T24" fmla="*/ 0 w 85"/>
                  <a:gd name="T25" fmla="*/ 51 h 148"/>
                  <a:gd name="T26" fmla="*/ 2 w 85"/>
                  <a:gd name="T27" fmla="*/ 36 h 148"/>
                  <a:gd name="T28" fmla="*/ 20 w 85"/>
                  <a:gd name="T29" fmla="*/ 29 h 148"/>
                  <a:gd name="T30" fmla="*/ 12 w 85"/>
                  <a:gd name="T31" fmla="*/ 19 h 148"/>
                  <a:gd name="T32" fmla="*/ 31 w 85"/>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48">
                    <a:moveTo>
                      <a:pt x="31" y="0"/>
                    </a:moveTo>
                    <a:lnTo>
                      <a:pt x="77" y="49"/>
                    </a:lnTo>
                    <a:lnTo>
                      <a:pt x="60" y="89"/>
                    </a:lnTo>
                    <a:lnTo>
                      <a:pt x="74" y="106"/>
                    </a:lnTo>
                    <a:lnTo>
                      <a:pt x="85" y="134"/>
                    </a:lnTo>
                    <a:lnTo>
                      <a:pt x="59" y="140"/>
                    </a:lnTo>
                    <a:lnTo>
                      <a:pt x="46" y="148"/>
                    </a:lnTo>
                    <a:lnTo>
                      <a:pt x="31" y="139"/>
                    </a:lnTo>
                    <a:lnTo>
                      <a:pt x="26" y="126"/>
                    </a:lnTo>
                    <a:lnTo>
                      <a:pt x="31" y="93"/>
                    </a:lnTo>
                    <a:lnTo>
                      <a:pt x="24" y="66"/>
                    </a:lnTo>
                    <a:lnTo>
                      <a:pt x="15" y="70"/>
                    </a:lnTo>
                    <a:lnTo>
                      <a:pt x="0" y="51"/>
                    </a:lnTo>
                    <a:lnTo>
                      <a:pt x="2" y="36"/>
                    </a:lnTo>
                    <a:lnTo>
                      <a:pt x="20" y="29"/>
                    </a:lnTo>
                    <a:lnTo>
                      <a:pt x="12" y="19"/>
                    </a:lnTo>
                    <a:lnTo>
                      <a:pt x="31"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63" name="Freeform 294"/>
              <p:cNvSpPr>
                <a:spLocks/>
              </p:cNvSpPr>
              <p:nvPr/>
            </p:nvSpPr>
            <p:spPr bwMode="auto">
              <a:xfrm>
                <a:off x="2194" y="2351"/>
                <a:ext cx="85" cy="148"/>
              </a:xfrm>
              <a:custGeom>
                <a:avLst/>
                <a:gdLst>
                  <a:gd name="T0" fmla="*/ 54 w 85"/>
                  <a:gd name="T1" fmla="*/ 24 h 148"/>
                  <a:gd name="T2" fmla="*/ 77 w 85"/>
                  <a:gd name="T3" fmla="*/ 49 h 148"/>
                  <a:gd name="T4" fmla="*/ 60 w 85"/>
                  <a:gd name="T5" fmla="*/ 89 h 148"/>
                  <a:gd name="T6" fmla="*/ 74 w 85"/>
                  <a:gd name="T7" fmla="*/ 106 h 148"/>
                  <a:gd name="T8" fmla="*/ 85 w 85"/>
                  <a:gd name="T9" fmla="*/ 134 h 148"/>
                  <a:gd name="T10" fmla="*/ 59 w 85"/>
                  <a:gd name="T11" fmla="*/ 140 h 148"/>
                  <a:gd name="T12" fmla="*/ 46 w 85"/>
                  <a:gd name="T13" fmla="*/ 148 h 148"/>
                  <a:gd name="T14" fmla="*/ 31 w 85"/>
                  <a:gd name="T15" fmla="*/ 139 h 148"/>
                  <a:gd name="T16" fmla="*/ 26 w 85"/>
                  <a:gd name="T17" fmla="*/ 126 h 148"/>
                  <a:gd name="T18" fmla="*/ 31 w 85"/>
                  <a:gd name="T19" fmla="*/ 93 h 148"/>
                  <a:gd name="T20" fmla="*/ 24 w 85"/>
                  <a:gd name="T21" fmla="*/ 66 h 148"/>
                  <a:gd name="T22" fmla="*/ 15 w 85"/>
                  <a:gd name="T23" fmla="*/ 70 h 148"/>
                  <a:gd name="T24" fmla="*/ 0 w 85"/>
                  <a:gd name="T25" fmla="*/ 51 h 148"/>
                  <a:gd name="T26" fmla="*/ 2 w 85"/>
                  <a:gd name="T27" fmla="*/ 36 h 148"/>
                  <a:gd name="T28" fmla="*/ 20 w 85"/>
                  <a:gd name="T29" fmla="*/ 29 h 148"/>
                  <a:gd name="T30" fmla="*/ 12 w 85"/>
                  <a:gd name="T31" fmla="*/ 19 h 148"/>
                  <a:gd name="T32" fmla="*/ 31 w 85"/>
                  <a:gd name="T33" fmla="*/ 0 h 148"/>
                  <a:gd name="T34" fmla="*/ 54 w 85"/>
                  <a:gd name="T35"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48">
                    <a:moveTo>
                      <a:pt x="54" y="24"/>
                    </a:moveTo>
                    <a:lnTo>
                      <a:pt x="77" y="49"/>
                    </a:lnTo>
                    <a:lnTo>
                      <a:pt x="60" y="89"/>
                    </a:lnTo>
                    <a:lnTo>
                      <a:pt x="74" y="106"/>
                    </a:lnTo>
                    <a:lnTo>
                      <a:pt x="85" y="134"/>
                    </a:lnTo>
                    <a:lnTo>
                      <a:pt x="59" y="140"/>
                    </a:lnTo>
                    <a:lnTo>
                      <a:pt x="46" y="148"/>
                    </a:lnTo>
                    <a:lnTo>
                      <a:pt x="31" y="139"/>
                    </a:lnTo>
                    <a:lnTo>
                      <a:pt x="26" y="126"/>
                    </a:lnTo>
                    <a:lnTo>
                      <a:pt x="31" y="93"/>
                    </a:lnTo>
                    <a:lnTo>
                      <a:pt x="24" y="66"/>
                    </a:lnTo>
                    <a:lnTo>
                      <a:pt x="15" y="70"/>
                    </a:lnTo>
                    <a:lnTo>
                      <a:pt x="0" y="51"/>
                    </a:lnTo>
                    <a:lnTo>
                      <a:pt x="2" y="36"/>
                    </a:lnTo>
                    <a:lnTo>
                      <a:pt x="20" y="29"/>
                    </a:lnTo>
                    <a:lnTo>
                      <a:pt x="12" y="19"/>
                    </a:lnTo>
                    <a:lnTo>
                      <a:pt x="31" y="0"/>
                    </a:lnTo>
                    <a:lnTo>
                      <a:pt x="54" y="2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64" name="Freeform 295"/>
              <p:cNvSpPr>
                <a:spLocks/>
              </p:cNvSpPr>
              <p:nvPr/>
            </p:nvSpPr>
            <p:spPr bwMode="auto">
              <a:xfrm>
                <a:off x="2254" y="2400"/>
                <a:ext cx="74" cy="85"/>
              </a:xfrm>
              <a:custGeom>
                <a:avLst/>
                <a:gdLst>
                  <a:gd name="T0" fmla="*/ 17 w 74"/>
                  <a:gd name="T1" fmla="*/ 0 h 85"/>
                  <a:gd name="T2" fmla="*/ 56 w 74"/>
                  <a:gd name="T3" fmla="*/ 1 h 85"/>
                  <a:gd name="T4" fmla="*/ 74 w 74"/>
                  <a:gd name="T5" fmla="*/ 5 h 85"/>
                  <a:gd name="T6" fmla="*/ 66 w 74"/>
                  <a:gd name="T7" fmla="*/ 26 h 85"/>
                  <a:gd name="T8" fmla="*/ 73 w 74"/>
                  <a:gd name="T9" fmla="*/ 50 h 85"/>
                  <a:gd name="T10" fmla="*/ 69 w 74"/>
                  <a:gd name="T11" fmla="*/ 70 h 85"/>
                  <a:gd name="T12" fmla="*/ 62 w 74"/>
                  <a:gd name="T13" fmla="*/ 76 h 85"/>
                  <a:gd name="T14" fmla="*/ 25 w 74"/>
                  <a:gd name="T15" fmla="*/ 85 h 85"/>
                  <a:gd name="T16" fmla="*/ 14 w 74"/>
                  <a:gd name="T17" fmla="*/ 57 h 85"/>
                  <a:gd name="T18" fmla="*/ 0 w 74"/>
                  <a:gd name="T19" fmla="*/ 40 h 85"/>
                  <a:gd name="T20" fmla="*/ 17 w 74"/>
                  <a:gd name="T2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85">
                    <a:moveTo>
                      <a:pt x="17" y="0"/>
                    </a:moveTo>
                    <a:lnTo>
                      <a:pt x="56" y="1"/>
                    </a:lnTo>
                    <a:lnTo>
                      <a:pt x="74" y="5"/>
                    </a:lnTo>
                    <a:lnTo>
                      <a:pt x="66" y="26"/>
                    </a:lnTo>
                    <a:lnTo>
                      <a:pt x="73" y="50"/>
                    </a:lnTo>
                    <a:lnTo>
                      <a:pt x="69" y="70"/>
                    </a:lnTo>
                    <a:lnTo>
                      <a:pt x="62" y="76"/>
                    </a:lnTo>
                    <a:lnTo>
                      <a:pt x="25" y="85"/>
                    </a:lnTo>
                    <a:lnTo>
                      <a:pt x="14" y="57"/>
                    </a:lnTo>
                    <a:lnTo>
                      <a:pt x="0" y="40"/>
                    </a:lnTo>
                    <a:lnTo>
                      <a:pt x="17"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65" name="Freeform 296"/>
              <p:cNvSpPr>
                <a:spLocks/>
              </p:cNvSpPr>
              <p:nvPr/>
            </p:nvSpPr>
            <p:spPr bwMode="auto">
              <a:xfrm>
                <a:off x="2254" y="2400"/>
                <a:ext cx="74" cy="85"/>
              </a:xfrm>
              <a:custGeom>
                <a:avLst/>
                <a:gdLst>
                  <a:gd name="T0" fmla="*/ 37 w 74"/>
                  <a:gd name="T1" fmla="*/ 1 h 85"/>
                  <a:gd name="T2" fmla="*/ 56 w 74"/>
                  <a:gd name="T3" fmla="*/ 1 h 85"/>
                  <a:gd name="T4" fmla="*/ 74 w 74"/>
                  <a:gd name="T5" fmla="*/ 5 h 85"/>
                  <a:gd name="T6" fmla="*/ 66 w 74"/>
                  <a:gd name="T7" fmla="*/ 26 h 85"/>
                  <a:gd name="T8" fmla="*/ 73 w 74"/>
                  <a:gd name="T9" fmla="*/ 50 h 85"/>
                  <a:gd name="T10" fmla="*/ 69 w 74"/>
                  <a:gd name="T11" fmla="*/ 70 h 85"/>
                  <a:gd name="T12" fmla="*/ 62 w 74"/>
                  <a:gd name="T13" fmla="*/ 76 h 85"/>
                  <a:gd name="T14" fmla="*/ 25 w 74"/>
                  <a:gd name="T15" fmla="*/ 85 h 85"/>
                  <a:gd name="T16" fmla="*/ 14 w 74"/>
                  <a:gd name="T17" fmla="*/ 57 h 85"/>
                  <a:gd name="T18" fmla="*/ 0 w 74"/>
                  <a:gd name="T19" fmla="*/ 40 h 85"/>
                  <a:gd name="T20" fmla="*/ 17 w 74"/>
                  <a:gd name="T21" fmla="*/ 0 h 85"/>
                  <a:gd name="T22" fmla="*/ 37 w 74"/>
                  <a:gd name="T23" fmla="*/ 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85">
                    <a:moveTo>
                      <a:pt x="37" y="1"/>
                    </a:moveTo>
                    <a:lnTo>
                      <a:pt x="56" y="1"/>
                    </a:lnTo>
                    <a:lnTo>
                      <a:pt x="74" y="5"/>
                    </a:lnTo>
                    <a:lnTo>
                      <a:pt x="66" y="26"/>
                    </a:lnTo>
                    <a:lnTo>
                      <a:pt x="73" y="50"/>
                    </a:lnTo>
                    <a:lnTo>
                      <a:pt x="69" y="70"/>
                    </a:lnTo>
                    <a:lnTo>
                      <a:pt x="62" y="76"/>
                    </a:lnTo>
                    <a:lnTo>
                      <a:pt x="25" y="85"/>
                    </a:lnTo>
                    <a:lnTo>
                      <a:pt x="14" y="57"/>
                    </a:lnTo>
                    <a:lnTo>
                      <a:pt x="0" y="40"/>
                    </a:lnTo>
                    <a:lnTo>
                      <a:pt x="17" y="0"/>
                    </a:lnTo>
                    <a:lnTo>
                      <a:pt x="37" y="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66" name="Freeform 297"/>
              <p:cNvSpPr>
                <a:spLocks/>
              </p:cNvSpPr>
              <p:nvPr/>
            </p:nvSpPr>
            <p:spPr bwMode="auto">
              <a:xfrm>
                <a:off x="2190" y="2300"/>
                <a:ext cx="28" cy="17"/>
              </a:xfrm>
              <a:custGeom>
                <a:avLst/>
                <a:gdLst>
                  <a:gd name="T0" fmla="*/ 4 w 28"/>
                  <a:gd name="T1" fmla="*/ 0 h 17"/>
                  <a:gd name="T2" fmla="*/ 28 w 28"/>
                  <a:gd name="T3" fmla="*/ 0 h 17"/>
                  <a:gd name="T4" fmla="*/ 20 w 28"/>
                  <a:gd name="T5" fmla="*/ 6 h 17"/>
                  <a:gd name="T6" fmla="*/ 20 w 28"/>
                  <a:gd name="T7" fmla="*/ 17 h 17"/>
                  <a:gd name="T8" fmla="*/ 0 w 28"/>
                  <a:gd name="T9" fmla="*/ 14 h 17"/>
                  <a:gd name="T10" fmla="*/ 4 w 28"/>
                  <a:gd name="T11" fmla="*/ 10 h 17"/>
                  <a:gd name="T12" fmla="*/ 4 w 28"/>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8" h="17">
                    <a:moveTo>
                      <a:pt x="4" y="0"/>
                    </a:moveTo>
                    <a:lnTo>
                      <a:pt x="28" y="0"/>
                    </a:lnTo>
                    <a:lnTo>
                      <a:pt x="20" y="6"/>
                    </a:lnTo>
                    <a:lnTo>
                      <a:pt x="20" y="17"/>
                    </a:lnTo>
                    <a:lnTo>
                      <a:pt x="0" y="14"/>
                    </a:lnTo>
                    <a:lnTo>
                      <a:pt x="4" y="10"/>
                    </a:lnTo>
                    <a:lnTo>
                      <a:pt x="4"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67" name="Freeform 298"/>
              <p:cNvSpPr>
                <a:spLocks/>
              </p:cNvSpPr>
              <p:nvPr/>
            </p:nvSpPr>
            <p:spPr bwMode="auto">
              <a:xfrm>
                <a:off x="2190" y="2300"/>
                <a:ext cx="28" cy="17"/>
              </a:xfrm>
              <a:custGeom>
                <a:avLst/>
                <a:gdLst>
                  <a:gd name="T0" fmla="*/ 15 w 28"/>
                  <a:gd name="T1" fmla="*/ 0 h 17"/>
                  <a:gd name="T2" fmla="*/ 28 w 28"/>
                  <a:gd name="T3" fmla="*/ 0 h 17"/>
                  <a:gd name="T4" fmla="*/ 20 w 28"/>
                  <a:gd name="T5" fmla="*/ 6 h 17"/>
                  <a:gd name="T6" fmla="*/ 20 w 28"/>
                  <a:gd name="T7" fmla="*/ 17 h 17"/>
                  <a:gd name="T8" fmla="*/ 0 w 28"/>
                  <a:gd name="T9" fmla="*/ 14 h 17"/>
                  <a:gd name="T10" fmla="*/ 4 w 28"/>
                  <a:gd name="T11" fmla="*/ 10 h 17"/>
                  <a:gd name="T12" fmla="*/ 4 w 28"/>
                  <a:gd name="T13" fmla="*/ 0 h 17"/>
                  <a:gd name="T14" fmla="*/ 15 w 28"/>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15" y="0"/>
                    </a:moveTo>
                    <a:lnTo>
                      <a:pt x="28" y="0"/>
                    </a:lnTo>
                    <a:lnTo>
                      <a:pt x="20" y="6"/>
                    </a:lnTo>
                    <a:lnTo>
                      <a:pt x="20" y="17"/>
                    </a:lnTo>
                    <a:lnTo>
                      <a:pt x="0" y="14"/>
                    </a:lnTo>
                    <a:lnTo>
                      <a:pt x="4" y="10"/>
                    </a:lnTo>
                    <a:lnTo>
                      <a:pt x="4" y="0"/>
                    </a:lnTo>
                    <a:lnTo>
                      <a:pt x="15"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68" name="Freeform 299"/>
              <p:cNvSpPr>
                <a:spLocks/>
              </p:cNvSpPr>
              <p:nvPr/>
            </p:nvSpPr>
            <p:spPr bwMode="auto">
              <a:xfrm>
                <a:off x="2048" y="2724"/>
                <a:ext cx="231" cy="276"/>
              </a:xfrm>
              <a:custGeom>
                <a:avLst/>
                <a:gdLst>
                  <a:gd name="T0" fmla="*/ 19 w 231"/>
                  <a:gd name="T1" fmla="*/ 30 h 276"/>
                  <a:gd name="T2" fmla="*/ 61 w 231"/>
                  <a:gd name="T3" fmla="*/ 3 h 276"/>
                  <a:gd name="T4" fmla="*/ 76 w 231"/>
                  <a:gd name="T5" fmla="*/ 0 h 276"/>
                  <a:gd name="T6" fmla="*/ 78 w 231"/>
                  <a:gd name="T7" fmla="*/ 41 h 276"/>
                  <a:gd name="T8" fmla="*/ 102 w 231"/>
                  <a:gd name="T9" fmla="*/ 61 h 276"/>
                  <a:gd name="T10" fmla="*/ 119 w 231"/>
                  <a:gd name="T11" fmla="*/ 64 h 276"/>
                  <a:gd name="T12" fmla="*/ 148 w 231"/>
                  <a:gd name="T13" fmla="*/ 81 h 276"/>
                  <a:gd name="T14" fmla="*/ 162 w 231"/>
                  <a:gd name="T15" fmla="*/ 82 h 276"/>
                  <a:gd name="T16" fmla="*/ 172 w 231"/>
                  <a:gd name="T17" fmla="*/ 89 h 276"/>
                  <a:gd name="T18" fmla="*/ 180 w 231"/>
                  <a:gd name="T19" fmla="*/ 139 h 276"/>
                  <a:gd name="T20" fmla="*/ 212 w 231"/>
                  <a:gd name="T21" fmla="*/ 140 h 276"/>
                  <a:gd name="T22" fmla="*/ 212 w 231"/>
                  <a:gd name="T23" fmla="*/ 157 h 276"/>
                  <a:gd name="T24" fmla="*/ 225 w 231"/>
                  <a:gd name="T25" fmla="*/ 165 h 276"/>
                  <a:gd name="T26" fmla="*/ 231 w 231"/>
                  <a:gd name="T27" fmla="*/ 179 h 276"/>
                  <a:gd name="T28" fmla="*/ 221 w 231"/>
                  <a:gd name="T29" fmla="*/ 211 h 276"/>
                  <a:gd name="T30" fmla="*/ 203 w 231"/>
                  <a:gd name="T31" fmla="*/ 201 h 276"/>
                  <a:gd name="T32" fmla="*/ 156 w 231"/>
                  <a:gd name="T33" fmla="*/ 207 h 276"/>
                  <a:gd name="T34" fmla="*/ 146 w 231"/>
                  <a:gd name="T35" fmla="*/ 261 h 276"/>
                  <a:gd name="T36" fmla="*/ 142 w 231"/>
                  <a:gd name="T37" fmla="*/ 256 h 276"/>
                  <a:gd name="T38" fmla="*/ 122 w 231"/>
                  <a:gd name="T39" fmla="*/ 257 h 276"/>
                  <a:gd name="T40" fmla="*/ 117 w 231"/>
                  <a:gd name="T41" fmla="*/ 272 h 276"/>
                  <a:gd name="T42" fmla="*/ 117 w 231"/>
                  <a:gd name="T43" fmla="*/ 274 h 276"/>
                  <a:gd name="T44" fmla="*/ 111 w 231"/>
                  <a:gd name="T45" fmla="*/ 261 h 276"/>
                  <a:gd name="T46" fmla="*/ 91 w 231"/>
                  <a:gd name="T47" fmla="*/ 259 h 276"/>
                  <a:gd name="T48" fmla="*/ 86 w 231"/>
                  <a:gd name="T49" fmla="*/ 257 h 276"/>
                  <a:gd name="T50" fmla="*/ 79 w 231"/>
                  <a:gd name="T51" fmla="*/ 251 h 276"/>
                  <a:gd name="T52" fmla="*/ 69 w 231"/>
                  <a:gd name="T53" fmla="*/ 276 h 276"/>
                  <a:gd name="T54" fmla="*/ 54 w 231"/>
                  <a:gd name="T55" fmla="*/ 274 h 276"/>
                  <a:gd name="T56" fmla="*/ 33 w 231"/>
                  <a:gd name="T57" fmla="*/ 225 h 276"/>
                  <a:gd name="T58" fmla="*/ 33 w 231"/>
                  <a:gd name="T59" fmla="*/ 202 h 276"/>
                  <a:gd name="T60" fmla="*/ 12 w 231"/>
                  <a:gd name="T61" fmla="*/ 162 h 276"/>
                  <a:gd name="T62" fmla="*/ 22 w 231"/>
                  <a:gd name="T63" fmla="*/ 139 h 276"/>
                  <a:gd name="T64" fmla="*/ 10 w 231"/>
                  <a:gd name="T65" fmla="*/ 124 h 276"/>
                  <a:gd name="T66" fmla="*/ 19 w 231"/>
                  <a:gd name="T67" fmla="*/ 59 h 276"/>
                  <a:gd name="T68" fmla="*/ 0 w 231"/>
                  <a:gd name="T69" fmla="*/ 29 h 276"/>
                  <a:gd name="T70" fmla="*/ 19 w 231"/>
                  <a:gd name="T71" fmla="*/ 3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 h="276">
                    <a:moveTo>
                      <a:pt x="19" y="30"/>
                    </a:moveTo>
                    <a:lnTo>
                      <a:pt x="61" y="3"/>
                    </a:lnTo>
                    <a:lnTo>
                      <a:pt x="76" y="0"/>
                    </a:lnTo>
                    <a:lnTo>
                      <a:pt x="78" y="41"/>
                    </a:lnTo>
                    <a:lnTo>
                      <a:pt x="102" y="61"/>
                    </a:lnTo>
                    <a:lnTo>
                      <a:pt x="119" y="64"/>
                    </a:lnTo>
                    <a:lnTo>
                      <a:pt x="148" y="81"/>
                    </a:lnTo>
                    <a:lnTo>
                      <a:pt x="162" y="82"/>
                    </a:lnTo>
                    <a:lnTo>
                      <a:pt x="172" y="89"/>
                    </a:lnTo>
                    <a:lnTo>
                      <a:pt x="180" y="139"/>
                    </a:lnTo>
                    <a:lnTo>
                      <a:pt x="212" y="140"/>
                    </a:lnTo>
                    <a:lnTo>
                      <a:pt x="212" y="157"/>
                    </a:lnTo>
                    <a:lnTo>
                      <a:pt x="225" y="165"/>
                    </a:lnTo>
                    <a:lnTo>
                      <a:pt x="231" y="179"/>
                    </a:lnTo>
                    <a:lnTo>
                      <a:pt x="221" y="211"/>
                    </a:lnTo>
                    <a:lnTo>
                      <a:pt x="203" y="201"/>
                    </a:lnTo>
                    <a:lnTo>
                      <a:pt x="156" y="207"/>
                    </a:lnTo>
                    <a:lnTo>
                      <a:pt x="146" y="261"/>
                    </a:lnTo>
                    <a:lnTo>
                      <a:pt x="142" y="256"/>
                    </a:lnTo>
                    <a:lnTo>
                      <a:pt x="122" y="257"/>
                    </a:lnTo>
                    <a:lnTo>
                      <a:pt x="117" y="272"/>
                    </a:lnTo>
                    <a:lnTo>
                      <a:pt x="117" y="274"/>
                    </a:lnTo>
                    <a:lnTo>
                      <a:pt x="111" y="261"/>
                    </a:lnTo>
                    <a:lnTo>
                      <a:pt x="91" y="259"/>
                    </a:lnTo>
                    <a:lnTo>
                      <a:pt x="86" y="257"/>
                    </a:lnTo>
                    <a:lnTo>
                      <a:pt x="79" y="251"/>
                    </a:lnTo>
                    <a:lnTo>
                      <a:pt x="69" y="276"/>
                    </a:lnTo>
                    <a:lnTo>
                      <a:pt x="54" y="274"/>
                    </a:lnTo>
                    <a:lnTo>
                      <a:pt x="33" y="225"/>
                    </a:lnTo>
                    <a:lnTo>
                      <a:pt x="33" y="202"/>
                    </a:lnTo>
                    <a:lnTo>
                      <a:pt x="12" y="162"/>
                    </a:lnTo>
                    <a:lnTo>
                      <a:pt x="22" y="139"/>
                    </a:lnTo>
                    <a:lnTo>
                      <a:pt x="10" y="124"/>
                    </a:lnTo>
                    <a:lnTo>
                      <a:pt x="19" y="59"/>
                    </a:lnTo>
                    <a:lnTo>
                      <a:pt x="0" y="29"/>
                    </a:lnTo>
                    <a:lnTo>
                      <a:pt x="19" y="3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69" name="Freeform 300"/>
              <p:cNvSpPr>
                <a:spLocks/>
              </p:cNvSpPr>
              <p:nvPr/>
            </p:nvSpPr>
            <p:spPr bwMode="auto">
              <a:xfrm>
                <a:off x="2048" y="2724"/>
                <a:ext cx="231" cy="276"/>
              </a:xfrm>
              <a:custGeom>
                <a:avLst/>
                <a:gdLst>
                  <a:gd name="T0" fmla="*/ 40 w 231"/>
                  <a:gd name="T1" fmla="*/ 17 h 276"/>
                  <a:gd name="T2" fmla="*/ 61 w 231"/>
                  <a:gd name="T3" fmla="*/ 3 h 276"/>
                  <a:gd name="T4" fmla="*/ 76 w 231"/>
                  <a:gd name="T5" fmla="*/ 0 h 276"/>
                  <a:gd name="T6" fmla="*/ 78 w 231"/>
                  <a:gd name="T7" fmla="*/ 41 h 276"/>
                  <a:gd name="T8" fmla="*/ 102 w 231"/>
                  <a:gd name="T9" fmla="*/ 61 h 276"/>
                  <a:gd name="T10" fmla="*/ 119 w 231"/>
                  <a:gd name="T11" fmla="*/ 64 h 276"/>
                  <a:gd name="T12" fmla="*/ 148 w 231"/>
                  <a:gd name="T13" fmla="*/ 81 h 276"/>
                  <a:gd name="T14" fmla="*/ 162 w 231"/>
                  <a:gd name="T15" fmla="*/ 82 h 276"/>
                  <a:gd name="T16" fmla="*/ 172 w 231"/>
                  <a:gd name="T17" fmla="*/ 89 h 276"/>
                  <a:gd name="T18" fmla="*/ 180 w 231"/>
                  <a:gd name="T19" fmla="*/ 139 h 276"/>
                  <a:gd name="T20" fmla="*/ 212 w 231"/>
                  <a:gd name="T21" fmla="*/ 140 h 276"/>
                  <a:gd name="T22" fmla="*/ 212 w 231"/>
                  <a:gd name="T23" fmla="*/ 157 h 276"/>
                  <a:gd name="T24" fmla="*/ 225 w 231"/>
                  <a:gd name="T25" fmla="*/ 165 h 276"/>
                  <a:gd name="T26" fmla="*/ 231 w 231"/>
                  <a:gd name="T27" fmla="*/ 179 h 276"/>
                  <a:gd name="T28" fmla="*/ 221 w 231"/>
                  <a:gd name="T29" fmla="*/ 211 h 276"/>
                  <a:gd name="T30" fmla="*/ 203 w 231"/>
                  <a:gd name="T31" fmla="*/ 201 h 276"/>
                  <a:gd name="T32" fmla="*/ 156 w 231"/>
                  <a:gd name="T33" fmla="*/ 207 h 276"/>
                  <a:gd name="T34" fmla="*/ 146 w 231"/>
                  <a:gd name="T35" fmla="*/ 261 h 276"/>
                  <a:gd name="T36" fmla="*/ 142 w 231"/>
                  <a:gd name="T37" fmla="*/ 256 h 276"/>
                  <a:gd name="T38" fmla="*/ 122 w 231"/>
                  <a:gd name="T39" fmla="*/ 257 h 276"/>
                  <a:gd name="T40" fmla="*/ 117 w 231"/>
                  <a:gd name="T41" fmla="*/ 272 h 276"/>
                  <a:gd name="T42" fmla="*/ 117 w 231"/>
                  <a:gd name="T43" fmla="*/ 274 h 276"/>
                  <a:gd name="T44" fmla="*/ 111 w 231"/>
                  <a:gd name="T45" fmla="*/ 261 h 276"/>
                  <a:gd name="T46" fmla="*/ 91 w 231"/>
                  <a:gd name="T47" fmla="*/ 259 h 276"/>
                  <a:gd name="T48" fmla="*/ 86 w 231"/>
                  <a:gd name="T49" fmla="*/ 257 h 276"/>
                  <a:gd name="T50" fmla="*/ 79 w 231"/>
                  <a:gd name="T51" fmla="*/ 251 h 276"/>
                  <a:gd name="T52" fmla="*/ 69 w 231"/>
                  <a:gd name="T53" fmla="*/ 276 h 276"/>
                  <a:gd name="T54" fmla="*/ 54 w 231"/>
                  <a:gd name="T55" fmla="*/ 274 h 276"/>
                  <a:gd name="T56" fmla="*/ 33 w 231"/>
                  <a:gd name="T57" fmla="*/ 225 h 276"/>
                  <a:gd name="T58" fmla="*/ 33 w 231"/>
                  <a:gd name="T59" fmla="*/ 202 h 276"/>
                  <a:gd name="T60" fmla="*/ 12 w 231"/>
                  <a:gd name="T61" fmla="*/ 162 h 276"/>
                  <a:gd name="T62" fmla="*/ 22 w 231"/>
                  <a:gd name="T63" fmla="*/ 139 h 276"/>
                  <a:gd name="T64" fmla="*/ 10 w 231"/>
                  <a:gd name="T65" fmla="*/ 124 h 276"/>
                  <a:gd name="T66" fmla="*/ 19 w 231"/>
                  <a:gd name="T67" fmla="*/ 59 h 276"/>
                  <a:gd name="T68" fmla="*/ 0 w 231"/>
                  <a:gd name="T69" fmla="*/ 29 h 276"/>
                  <a:gd name="T70" fmla="*/ 19 w 231"/>
                  <a:gd name="T71" fmla="*/ 30 h 276"/>
                  <a:gd name="T72" fmla="*/ 40 w 231"/>
                  <a:gd name="T73" fmla="*/ 1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1" h="276">
                    <a:moveTo>
                      <a:pt x="40" y="17"/>
                    </a:moveTo>
                    <a:lnTo>
                      <a:pt x="61" y="3"/>
                    </a:lnTo>
                    <a:lnTo>
                      <a:pt x="76" y="0"/>
                    </a:lnTo>
                    <a:lnTo>
                      <a:pt x="78" y="41"/>
                    </a:lnTo>
                    <a:lnTo>
                      <a:pt x="102" y="61"/>
                    </a:lnTo>
                    <a:lnTo>
                      <a:pt x="119" y="64"/>
                    </a:lnTo>
                    <a:lnTo>
                      <a:pt x="148" y="81"/>
                    </a:lnTo>
                    <a:lnTo>
                      <a:pt x="162" y="82"/>
                    </a:lnTo>
                    <a:lnTo>
                      <a:pt x="172" y="89"/>
                    </a:lnTo>
                    <a:lnTo>
                      <a:pt x="180" y="139"/>
                    </a:lnTo>
                    <a:lnTo>
                      <a:pt x="212" y="140"/>
                    </a:lnTo>
                    <a:lnTo>
                      <a:pt x="212" y="157"/>
                    </a:lnTo>
                    <a:lnTo>
                      <a:pt x="225" y="165"/>
                    </a:lnTo>
                    <a:lnTo>
                      <a:pt x="231" y="179"/>
                    </a:lnTo>
                    <a:lnTo>
                      <a:pt x="221" y="211"/>
                    </a:lnTo>
                    <a:lnTo>
                      <a:pt x="203" y="201"/>
                    </a:lnTo>
                    <a:lnTo>
                      <a:pt x="156" y="207"/>
                    </a:lnTo>
                    <a:lnTo>
                      <a:pt x="146" y="261"/>
                    </a:lnTo>
                    <a:lnTo>
                      <a:pt x="142" y="256"/>
                    </a:lnTo>
                    <a:lnTo>
                      <a:pt x="122" y="257"/>
                    </a:lnTo>
                    <a:lnTo>
                      <a:pt x="117" y="272"/>
                    </a:lnTo>
                    <a:lnTo>
                      <a:pt x="117" y="274"/>
                    </a:lnTo>
                    <a:lnTo>
                      <a:pt x="111" y="261"/>
                    </a:lnTo>
                    <a:lnTo>
                      <a:pt x="91" y="259"/>
                    </a:lnTo>
                    <a:lnTo>
                      <a:pt x="86" y="257"/>
                    </a:lnTo>
                    <a:lnTo>
                      <a:pt x="79" y="251"/>
                    </a:lnTo>
                    <a:lnTo>
                      <a:pt x="69" y="276"/>
                    </a:lnTo>
                    <a:lnTo>
                      <a:pt x="54" y="274"/>
                    </a:lnTo>
                    <a:lnTo>
                      <a:pt x="33" y="225"/>
                    </a:lnTo>
                    <a:lnTo>
                      <a:pt x="33" y="202"/>
                    </a:lnTo>
                    <a:lnTo>
                      <a:pt x="12" y="162"/>
                    </a:lnTo>
                    <a:lnTo>
                      <a:pt x="22" y="139"/>
                    </a:lnTo>
                    <a:lnTo>
                      <a:pt x="10" y="124"/>
                    </a:lnTo>
                    <a:lnTo>
                      <a:pt x="19" y="59"/>
                    </a:lnTo>
                    <a:lnTo>
                      <a:pt x="0" y="29"/>
                    </a:lnTo>
                    <a:lnTo>
                      <a:pt x="19" y="30"/>
                    </a:lnTo>
                    <a:lnTo>
                      <a:pt x="40" y="1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70" name="Freeform 301"/>
              <p:cNvSpPr>
                <a:spLocks/>
              </p:cNvSpPr>
              <p:nvPr/>
            </p:nvSpPr>
            <p:spPr bwMode="auto">
              <a:xfrm>
                <a:off x="2194" y="2925"/>
                <a:ext cx="155" cy="163"/>
              </a:xfrm>
              <a:custGeom>
                <a:avLst/>
                <a:gdLst>
                  <a:gd name="T0" fmla="*/ 82 w 155"/>
                  <a:gd name="T1" fmla="*/ 58 h 163"/>
                  <a:gd name="T2" fmla="*/ 107 w 155"/>
                  <a:gd name="T3" fmla="*/ 60 h 163"/>
                  <a:gd name="T4" fmla="*/ 121 w 155"/>
                  <a:gd name="T5" fmla="*/ 61 h 163"/>
                  <a:gd name="T6" fmla="*/ 133 w 155"/>
                  <a:gd name="T7" fmla="*/ 95 h 163"/>
                  <a:gd name="T8" fmla="*/ 146 w 155"/>
                  <a:gd name="T9" fmla="*/ 94 h 163"/>
                  <a:gd name="T10" fmla="*/ 154 w 155"/>
                  <a:gd name="T11" fmla="*/ 98 h 163"/>
                  <a:gd name="T12" fmla="*/ 151 w 155"/>
                  <a:gd name="T13" fmla="*/ 116 h 163"/>
                  <a:gd name="T14" fmla="*/ 155 w 155"/>
                  <a:gd name="T15" fmla="*/ 124 h 163"/>
                  <a:gd name="T16" fmla="*/ 150 w 155"/>
                  <a:gd name="T17" fmla="*/ 130 h 163"/>
                  <a:gd name="T18" fmla="*/ 149 w 155"/>
                  <a:gd name="T19" fmla="*/ 151 h 163"/>
                  <a:gd name="T20" fmla="*/ 121 w 155"/>
                  <a:gd name="T21" fmla="*/ 163 h 163"/>
                  <a:gd name="T22" fmla="*/ 87 w 155"/>
                  <a:gd name="T23" fmla="*/ 156 h 163"/>
                  <a:gd name="T24" fmla="*/ 97 w 155"/>
                  <a:gd name="T25" fmla="*/ 128 h 163"/>
                  <a:gd name="T26" fmla="*/ 92 w 155"/>
                  <a:gd name="T27" fmla="*/ 120 h 163"/>
                  <a:gd name="T28" fmla="*/ 50 w 155"/>
                  <a:gd name="T29" fmla="*/ 98 h 163"/>
                  <a:gd name="T30" fmla="*/ 31 w 155"/>
                  <a:gd name="T31" fmla="*/ 93 h 163"/>
                  <a:gd name="T32" fmla="*/ 8 w 155"/>
                  <a:gd name="T33" fmla="*/ 68 h 163"/>
                  <a:gd name="T34" fmla="*/ 0 w 155"/>
                  <a:gd name="T35" fmla="*/ 60 h 163"/>
                  <a:gd name="T36" fmla="*/ 10 w 155"/>
                  <a:gd name="T37" fmla="*/ 6 h 163"/>
                  <a:gd name="T38" fmla="*/ 57 w 155"/>
                  <a:gd name="T39" fmla="*/ 0 h 163"/>
                  <a:gd name="T40" fmla="*/ 75 w 155"/>
                  <a:gd name="T41" fmla="*/ 10 h 163"/>
                  <a:gd name="T42" fmla="*/ 82 w 155"/>
                  <a:gd name="T43" fmla="*/ 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5" h="163">
                    <a:moveTo>
                      <a:pt x="82" y="58"/>
                    </a:moveTo>
                    <a:lnTo>
                      <a:pt x="107" y="60"/>
                    </a:lnTo>
                    <a:lnTo>
                      <a:pt x="121" y="61"/>
                    </a:lnTo>
                    <a:lnTo>
                      <a:pt x="133" y="95"/>
                    </a:lnTo>
                    <a:lnTo>
                      <a:pt x="146" y="94"/>
                    </a:lnTo>
                    <a:lnTo>
                      <a:pt x="154" y="98"/>
                    </a:lnTo>
                    <a:lnTo>
                      <a:pt x="151" y="116"/>
                    </a:lnTo>
                    <a:lnTo>
                      <a:pt x="155" y="124"/>
                    </a:lnTo>
                    <a:lnTo>
                      <a:pt x="150" y="130"/>
                    </a:lnTo>
                    <a:lnTo>
                      <a:pt x="149" y="151"/>
                    </a:lnTo>
                    <a:lnTo>
                      <a:pt x="121" y="163"/>
                    </a:lnTo>
                    <a:lnTo>
                      <a:pt x="87" y="156"/>
                    </a:lnTo>
                    <a:lnTo>
                      <a:pt x="97" y="128"/>
                    </a:lnTo>
                    <a:lnTo>
                      <a:pt x="92" y="120"/>
                    </a:lnTo>
                    <a:lnTo>
                      <a:pt x="50" y="98"/>
                    </a:lnTo>
                    <a:lnTo>
                      <a:pt x="31" y="93"/>
                    </a:lnTo>
                    <a:lnTo>
                      <a:pt x="8" y="68"/>
                    </a:lnTo>
                    <a:lnTo>
                      <a:pt x="0" y="60"/>
                    </a:lnTo>
                    <a:lnTo>
                      <a:pt x="10" y="6"/>
                    </a:lnTo>
                    <a:lnTo>
                      <a:pt x="57" y="0"/>
                    </a:lnTo>
                    <a:lnTo>
                      <a:pt x="75" y="10"/>
                    </a:lnTo>
                    <a:lnTo>
                      <a:pt x="82" y="5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71" name="Freeform 302"/>
              <p:cNvSpPr>
                <a:spLocks/>
              </p:cNvSpPr>
              <p:nvPr/>
            </p:nvSpPr>
            <p:spPr bwMode="auto">
              <a:xfrm>
                <a:off x="2194" y="2925"/>
                <a:ext cx="155" cy="163"/>
              </a:xfrm>
              <a:custGeom>
                <a:avLst/>
                <a:gdLst>
                  <a:gd name="T0" fmla="*/ 95 w 155"/>
                  <a:gd name="T1" fmla="*/ 59 h 163"/>
                  <a:gd name="T2" fmla="*/ 107 w 155"/>
                  <a:gd name="T3" fmla="*/ 60 h 163"/>
                  <a:gd name="T4" fmla="*/ 121 w 155"/>
                  <a:gd name="T5" fmla="*/ 61 h 163"/>
                  <a:gd name="T6" fmla="*/ 133 w 155"/>
                  <a:gd name="T7" fmla="*/ 95 h 163"/>
                  <a:gd name="T8" fmla="*/ 146 w 155"/>
                  <a:gd name="T9" fmla="*/ 94 h 163"/>
                  <a:gd name="T10" fmla="*/ 154 w 155"/>
                  <a:gd name="T11" fmla="*/ 98 h 163"/>
                  <a:gd name="T12" fmla="*/ 151 w 155"/>
                  <a:gd name="T13" fmla="*/ 116 h 163"/>
                  <a:gd name="T14" fmla="*/ 155 w 155"/>
                  <a:gd name="T15" fmla="*/ 124 h 163"/>
                  <a:gd name="T16" fmla="*/ 150 w 155"/>
                  <a:gd name="T17" fmla="*/ 130 h 163"/>
                  <a:gd name="T18" fmla="*/ 149 w 155"/>
                  <a:gd name="T19" fmla="*/ 151 h 163"/>
                  <a:gd name="T20" fmla="*/ 121 w 155"/>
                  <a:gd name="T21" fmla="*/ 163 h 163"/>
                  <a:gd name="T22" fmla="*/ 87 w 155"/>
                  <a:gd name="T23" fmla="*/ 156 h 163"/>
                  <a:gd name="T24" fmla="*/ 97 w 155"/>
                  <a:gd name="T25" fmla="*/ 128 h 163"/>
                  <a:gd name="T26" fmla="*/ 92 w 155"/>
                  <a:gd name="T27" fmla="*/ 120 h 163"/>
                  <a:gd name="T28" fmla="*/ 50 w 155"/>
                  <a:gd name="T29" fmla="*/ 98 h 163"/>
                  <a:gd name="T30" fmla="*/ 31 w 155"/>
                  <a:gd name="T31" fmla="*/ 93 h 163"/>
                  <a:gd name="T32" fmla="*/ 8 w 155"/>
                  <a:gd name="T33" fmla="*/ 68 h 163"/>
                  <a:gd name="T34" fmla="*/ 0 w 155"/>
                  <a:gd name="T35" fmla="*/ 60 h 163"/>
                  <a:gd name="T36" fmla="*/ 10 w 155"/>
                  <a:gd name="T37" fmla="*/ 6 h 163"/>
                  <a:gd name="T38" fmla="*/ 57 w 155"/>
                  <a:gd name="T39" fmla="*/ 0 h 163"/>
                  <a:gd name="T40" fmla="*/ 75 w 155"/>
                  <a:gd name="T41" fmla="*/ 10 h 163"/>
                  <a:gd name="T42" fmla="*/ 82 w 155"/>
                  <a:gd name="T43" fmla="*/ 58 h 163"/>
                  <a:gd name="T44" fmla="*/ 95 w 155"/>
                  <a:gd name="T45" fmla="*/ 5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5" h="163">
                    <a:moveTo>
                      <a:pt x="95" y="59"/>
                    </a:moveTo>
                    <a:lnTo>
                      <a:pt x="107" y="60"/>
                    </a:lnTo>
                    <a:lnTo>
                      <a:pt x="121" y="61"/>
                    </a:lnTo>
                    <a:lnTo>
                      <a:pt x="133" y="95"/>
                    </a:lnTo>
                    <a:lnTo>
                      <a:pt x="146" y="94"/>
                    </a:lnTo>
                    <a:lnTo>
                      <a:pt x="154" y="98"/>
                    </a:lnTo>
                    <a:lnTo>
                      <a:pt x="151" y="116"/>
                    </a:lnTo>
                    <a:lnTo>
                      <a:pt x="155" y="124"/>
                    </a:lnTo>
                    <a:lnTo>
                      <a:pt x="150" y="130"/>
                    </a:lnTo>
                    <a:lnTo>
                      <a:pt x="149" y="151"/>
                    </a:lnTo>
                    <a:lnTo>
                      <a:pt x="121" y="163"/>
                    </a:lnTo>
                    <a:lnTo>
                      <a:pt x="87" y="156"/>
                    </a:lnTo>
                    <a:lnTo>
                      <a:pt x="97" y="128"/>
                    </a:lnTo>
                    <a:lnTo>
                      <a:pt x="92" y="120"/>
                    </a:lnTo>
                    <a:lnTo>
                      <a:pt x="50" y="98"/>
                    </a:lnTo>
                    <a:lnTo>
                      <a:pt x="31" y="93"/>
                    </a:lnTo>
                    <a:lnTo>
                      <a:pt x="8" y="68"/>
                    </a:lnTo>
                    <a:lnTo>
                      <a:pt x="0" y="60"/>
                    </a:lnTo>
                    <a:lnTo>
                      <a:pt x="10" y="6"/>
                    </a:lnTo>
                    <a:lnTo>
                      <a:pt x="57" y="0"/>
                    </a:lnTo>
                    <a:lnTo>
                      <a:pt x="75" y="10"/>
                    </a:lnTo>
                    <a:lnTo>
                      <a:pt x="82" y="58"/>
                    </a:lnTo>
                    <a:lnTo>
                      <a:pt x="95" y="5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72" name="Freeform 303"/>
              <p:cNvSpPr>
                <a:spLocks/>
              </p:cNvSpPr>
              <p:nvPr/>
            </p:nvSpPr>
            <p:spPr bwMode="auto">
              <a:xfrm>
                <a:off x="2300" y="3146"/>
                <a:ext cx="92" cy="103"/>
              </a:xfrm>
              <a:custGeom>
                <a:avLst/>
                <a:gdLst>
                  <a:gd name="T0" fmla="*/ 13 w 92"/>
                  <a:gd name="T1" fmla="*/ 0 h 103"/>
                  <a:gd name="T2" fmla="*/ 34 w 92"/>
                  <a:gd name="T3" fmla="*/ 17 h 103"/>
                  <a:gd name="T4" fmla="*/ 40 w 92"/>
                  <a:gd name="T5" fmla="*/ 17 h 103"/>
                  <a:gd name="T6" fmla="*/ 74 w 92"/>
                  <a:gd name="T7" fmla="*/ 39 h 103"/>
                  <a:gd name="T8" fmla="*/ 92 w 92"/>
                  <a:gd name="T9" fmla="*/ 57 h 103"/>
                  <a:gd name="T10" fmla="*/ 85 w 92"/>
                  <a:gd name="T11" fmla="*/ 67 h 103"/>
                  <a:gd name="T12" fmla="*/ 89 w 92"/>
                  <a:gd name="T13" fmla="*/ 78 h 103"/>
                  <a:gd name="T14" fmla="*/ 84 w 92"/>
                  <a:gd name="T15" fmla="*/ 92 h 103"/>
                  <a:gd name="T16" fmla="*/ 68 w 92"/>
                  <a:gd name="T17" fmla="*/ 103 h 103"/>
                  <a:gd name="T18" fmla="*/ 53 w 92"/>
                  <a:gd name="T19" fmla="*/ 99 h 103"/>
                  <a:gd name="T20" fmla="*/ 45 w 92"/>
                  <a:gd name="T21" fmla="*/ 103 h 103"/>
                  <a:gd name="T22" fmla="*/ 27 w 92"/>
                  <a:gd name="T23" fmla="*/ 93 h 103"/>
                  <a:gd name="T24" fmla="*/ 6 w 92"/>
                  <a:gd name="T25" fmla="*/ 87 h 103"/>
                  <a:gd name="T26" fmla="*/ 1 w 92"/>
                  <a:gd name="T27" fmla="*/ 67 h 103"/>
                  <a:gd name="T28" fmla="*/ 5 w 92"/>
                  <a:gd name="T29" fmla="*/ 63 h 103"/>
                  <a:gd name="T30" fmla="*/ 0 w 92"/>
                  <a:gd name="T31" fmla="*/ 52 h 103"/>
                  <a:gd name="T32" fmla="*/ 1 w 92"/>
                  <a:gd name="T33" fmla="*/ 45 h 103"/>
                  <a:gd name="T34" fmla="*/ 4 w 92"/>
                  <a:gd name="T35" fmla="*/ 4 h 103"/>
                  <a:gd name="T36" fmla="*/ 13 w 92"/>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03">
                    <a:moveTo>
                      <a:pt x="13" y="0"/>
                    </a:moveTo>
                    <a:lnTo>
                      <a:pt x="34" y="17"/>
                    </a:lnTo>
                    <a:lnTo>
                      <a:pt x="40" y="17"/>
                    </a:lnTo>
                    <a:lnTo>
                      <a:pt x="74" y="39"/>
                    </a:lnTo>
                    <a:lnTo>
                      <a:pt x="92" y="57"/>
                    </a:lnTo>
                    <a:lnTo>
                      <a:pt x="85" y="67"/>
                    </a:lnTo>
                    <a:lnTo>
                      <a:pt x="89" y="78"/>
                    </a:lnTo>
                    <a:lnTo>
                      <a:pt x="84" y="92"/>
                    </a:lnTo>
                    <a:lnTo>
                      <a:pt x="68" y="103"/>
                    </a:lnTo>
                    <a:lnTo>
                      <a:pt x="53" y="99"/>
                    </a:lnTo>
                    <a:lnTo>
                      <a:pt x="45" y="103"/>
                    </a:lnTo>
                    <a:lnTo>
                      <a:pt x="27" y="93"/>
                    </a:lnTo>
                    <a:lnTo>
                      <a:pt x="6" y="87"/>
                    </a:lnTo>
                    <a:lnTo>
                      <a:pt x="1" y="67"/>
                    </a:lnTo>
                    <a:lnTo>
                      <a:pt x="5" y="63"/>
                    </a:lnTo>
                    <a:lnTo>
                      <a:pt x="0" y="52"/>
                    </a:lnTo>
                    <a:lnTo>
                      <a:pt x="1" y="45"/>
                    </a:lnTo>
                    <a:lnTo>
                      <a:pt x="4" y="4"/>
                    </a:lnTo>
                    <a:lnTo>
                      <a:pt x="13"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73" name="Freeform 304"/>
              <p:cNvSpPr>
                <a:spLocks/>
              </p:cNvSpPr>
              <p:nvPr/>
            </p:nvSpPr>
            <p:spPr bwMode="auto">
              <a:xfrm>
                <a:off x="2300" y="3146"/>
                <a:ext cx="92" cy="103"/>
              </a:xfrm>
              <a:custGeom>
                <a:avLst/>
                <a:gdLst>
                  <a:gd name="T0" fmla="*/ 24 w 92"/>
                  <a:gd name="T1" fmla="*/ 8 h 103"/>
                  <a:gd name="T2" fmla="*/ 34 w 92"/>
                  <a:gd name="T3" fmla="*/ 17 h 103"/>
                  <a:gd name="T4" fmla="*/ 40 w 92"/>
                  <a:gd name="T5" fmla="*/ 17 h 103"/>
                  <a:gd name="T6" fmla="*/ 74 w 92"/>
                  <a:gd name="T7" fmla="*/ 39 h 103"/>
                  <a:gd name="T8" fmla="*/ 92 w 92"/>
                  <a:gd name="T9" fmla="*/ 57 h 103"/>
                  <a:gd name="T10" fmla="*/ 85 w 92"/>
                  <a:gd name="T11" fmla="*/ 67 h 103"/>
                  <a:gd name="T12" fmla="*/ 89 w 92"/>
                  <a:gd name="T13" fmla="*/ 78 h 103"/>
                  <a:gd name="T14" fmla="*/ 84 w 92"/>
                  <a:gd name="T15" fmla="*/ 92 h 103"/>
                  <a:gd name="T16" fmla="*/ 68 w 92"/>
                  <a:gd name="T17" fmla="*/ 103 h 103"/>
                  <a:gd name="T18" fmla="*/ 53 w 92"/>
                  <a:gd name="T19" fmla="*/ 99 h 103"/>
                  <a:gd name="T20" fmla="*/ 45 w 92"/>
                  <a:gd name="T21" fmla="*/ 103 h 103"/>
                  <a:gd name="T22" fmla="*/ 27 w 92"/>
                  <a:gd name="T23" fmla="*/ 93 h 103"/>
                  <a:gd name="T24" fmla="*/ 6 w 92"/>
                  <a:gd name="T25" fmla="*/ 87 h 103"/>
                  <a:gd name="T26" fmla="*/ 1 w 92"/>
                  <a:gd name="T27" fmla="*/ 67 h 103"/>
                  <a:gd name="T28" fmla="*/ 5 w 92"/>
                  <a:gd name="T29" fmla="*/ 63 h 103"/>
                  <a:gd name="T30" fmla="*/ 0 w 92"/>
                  <a:gd name="T31" fmla="*/ 52 h 103"/>
                  <a:gd name="T32" fmla="*/ 1 w 92"/>
                  <a:gd name="T33" fmla="*/ 45 h 103"/>
                  <a:gd name="T34" fmla="*/ 4 w 92"/>
                  <a:gd name="T35" fmla="*/ 4 h 103"/>
                  <a:gd name="T36" fmla="*/ 13 w 92"/>
                  <a:gd name="T37" fmla="*/ 0 h 103"/>
                  <a:gd name="T38" fmla="*/ 24 w 92"/>
                  <a:gd name="T39" fmla="*/ 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103">
                    <a:moveTo>
                      <a:pt x="24" y="8"/>
                    </a:moveTo>
                    <a:lnTo>
                      <a:pt x="34" y="17"/>
                    </a:lnTo>
                    <a:lnTo>
                      <a:pt x="40" y="17"/>
                    </a:lnTo>
                    <a:lnTo>
                      <a:pt x="74" y="39"/>
                    </a:lnTo>
                    <a:lnTo>
                      <a:pt x="92" y="57"/>
                    </a:lnTo>
                    <a:lnTo>
                      <a:pt x="85" y="67"/>
                    </a:lnTo>
                    <a:lnTo>
                      <a:pt x="89" y="78"/>
                    </a:lnTo>
                    <a:lnTo>
                      <a:pt x="84" y="92"/>
                    </a:lnTo>
                    <a:lnTo>
                      <a:pt x="68" y="103"/>
                    </a:lnTo>
                    <a:lnTo>
                      <a:pt x="53" y="99"/>
                    </a:lnTo>
                    <a:lnTo>
                      <a:pt x="45" y="103"/>
                    </a:lnTo>
                    <a:lnTo>
                      <a:pt x="27" y="93"/>
                    </a:lnTo>
                    <a:lnTo>
                      <a:pt x="6" y="87"/>
                    </a:lnTo>
                    <a:lnTo>
                      <a:pt x="1" y="67"/>
                    </a:lnTo>
                    <a:lnTo>
                      <a:pt x="5" y="63"/>
                    </a:lnTo>
                    <a:lnTo>
                      <a:pt x="0" y="52"/>
                    </a:lnTo>
                    <a:lnTo>
                      <a:pt x="1" y="45"/>
                    </a:lnTo>
                    <a:lnTo>
                      <a:pt x="4" y="4"/>
                    </a:lnTo>
                    <a:lnTo>
                      <a:pt x="13" y="0"/>
                    </a:lnTo>
                    <a:lnTo>
                      <a:pt x="24" y="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74" name="Freeform 305"/>
              <p:cNvSpPr>
                <a:spLocks/>
              </p:cNvSpPr>
              <p:nvPr/>
            </p:nvSpPr>
            <p:spPr bwMode="auto">
              <a:xfrm>
                <a:off x="3591" y="1114"/>
                <a:ext cx="175" cy="189"/>
              </a:xfrm>
              <a:custGeom>
                <a:avLst/>
                <a:gdLst>
                  <a:gd name="T0" fmla="*/ 110 w 175"/>
                  <a:gd name="T1" fmla="*/ 23 h 189"/>
                  <a:gd name="T2" fmla="*/ 112 w 175"/>
                  <a:gd name="T3" fmla="*/ 33 h 189"/>
                  <a:gd name="T4" fmla="*/ 132 w 175"/>
                  <a:gd name="T5" fmla="*/ 43 h 189"/>
                  <a:gd name="T6" fmla="*/ 122 w 175"/>
                  <a:gd name="T7" fmla="*/ 55 h 189"/>
                  <a:gd name="T8" fmla="*/ 142 w 175"/>
                  <a:gd name="T9" fmla="*/ 78 h 189"/>
                  <a:gd name="T10" fmla="*/ 136 w 175"/>
                  <a:gd name="T11" fmla="*/ 90 h 189"/>
                  <a:gd name="T12" fmla="*/ 155 w 175"/>
                  <a:gd name="T13" fmla="*/ 105 h 189"/>
                  <a:gd name="T14" fmla="*/ 150 w 175"/>
                  <a:gd name="T15" fmla="*/ 114 h 189"/>
                  <a:gd name="T16" fmla="*/ 175 w 175"/>
                  <a:gd name="T17" fmla="*/ 129 h 189"/>
                  <a:gd name="T18" fmla="*/ 150 w 175"/>
                  <a:gd name="T19" fmla="*/ 159 h 189"/>
                  <a:gd name="T20" fmla="*/ 131 w 175"/>
                  <a:gd name="T21" fmla="*/ 173 h 189"/>
                  <a:gd name="T22" fmla="*/ 90 w 175"/>
                  <a:gd name="T23" fmla="*/ 184 h 189"/>
                  <a:gd name="T24" fmla="*/ 60 w 175"/>
                  <a:gd name="T25" fmla="*/ 189 h 189"/>
                  <a:gd name="T26" fmla="*/ 36 w 175"/>
                  <a:gd name="T27" fmla="*/ 173 h 189"/>
                  <a:gd name="T28" fmla="*/ 37 w 175"/>
                  <a:gd name="T29" fmla="*/ 155 h 189"/>
                  <a:gd name="T30" fmla="*/ 26 w 175"/>
                  <a:gd name="T31" fmla="*/ 134 h 189"/>
                  <a:gd name="T32" fmla="*/ 31 w 175"/>
                  <a:gd name="T33" fmla="*/ 124 h 189"/>
                  <a:gd name="T34" fmla="*/ 68 w 175"/>
                  <a:gd name="T35" fmla="*/ 94 h 189"/>
                  <a:gd name="T36" fmla="*/ 80 w 175"/>
                  <a:gd name="T37" fmla="*/ 94 h 189"/>
                  <a:gd name="T38" fmla="*/ 77 w 175"/>
                  <a:gd name="T39" fmla="*/ 83 h 189"/>
                  <a:gd name="T40" fmla="*/ 61 w 175"/>
                  <a:gd name="T41" fmla="*/ 76 h 189"/>
                  <a:gd name="T42" fmla="*/ 52 w 175"/>
                  <a:gd name="T43" fmla="*/ 69 h 189"/>
                  <a:gd name="T44" fmla="*/ 53 w 175"/>
                  <a:gd name="T45" fmla="*/ 61 h 189"/>
                  <a:gd name="T46" fmla="*/ 53 w 175"/>
                  <a:gd name="T47" fmla="*/ 58 h 189"/>
                  <a:gd name="T48" fmla="*/ 47 w 175"/>
                  <a:gd name="T49" fmla="*/ 51 h 189"/>
                  <a:gd name="T50" fmla="*/ 48 w 175"/>
                  <a:gd name="T51" fmla="*/ 46 h 189"/>
                  <a:gd name="T52" fmla="*/ 43 w 175"/>
                  <a:gd name="T53" fmla="*/ 46 h 189"/>
                  <a:gd name="T54" fmla="*/ 45 w 175"/>
                  <a:gd name="T55" fmla="*/ 38 h 189"/>
                  <a:gd name="T56" fmla="*/ 31 w 175"/>
                  <a:gd name="T57" fmla="*/ 29 h 189"/>
                  <a:gd name="T58" fmla="*/ 23 w 175"/>
                  <a:gd name="T59" fmla="*/ 28 h 189"/>
                  <a:gd name="T60" fmla="*/ 0 w 175"/>
                  <a:gd name="T61" fmla="*/ 18 h 189"/>
                  <a:gd name="T62" fmla="*/ 7 w 175"/>
                  <a:gd name="T63" fmla="*/ 18 h 189"/>
                  <a:gd name="T64" fmla="*/ 11 w 175"/>
                  <a:gd name="T65" fmla="*/ 14 h 189"/>
                  <a:gd name="T66" fmla="*/ 21 w 175"/>
                  <a:gd name="T67" fmla="*/ 19 h 189"/>
                  <a:gd name="T68" fmla="*/ 27 w 175"/>
                  <a:gd name="T69" fmla="*/ 25 h 189"/>
                  <a:gd name="T70" fmla="*/ 60 w 175"/>
                  <a:gd name="T71" fmla="*/ 26 h 189"/>
                  <a:gd name="T72" fmla="*/ 70 w 175"/>
                  <a:gd name="T73" fmla="*/ 19 h 189"/>
                  <a:gd name="T74" fmla="*/ 70 w 175"/>
                  <a:gd name="T75" fmla="*/ 6 h 189"/>
                  <a:gd name="T76" fmla="*/ 94 w 175"/>
                  <a:gd name="T77" fmla="*/ 0 h 189"/>
                  <a:gd name="T78" fmla="*/ 101 w 175"/>
                  <a:gd name="T79" fmla="*/ 5 h 189"/>
                  <a:gd name="T80" fmla="*/ 114 w 175"/>
                  <a:gd name="T81" fmla="*/ 9 h 189"/>
                  <a:gd name="T82" fmla="*/ 111 w 175"/>
                  <a:gd name="T83" fmla="*/ 18 h 189"/>
                  <a:gd name="T84" fmla="*/ 110 w 175"/>
                  <a:gd name="T85" fmla="*/ 2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 h="189">
                    <a:moveTo>
                      <a:pt x="110" y="23"/>
                    </a:moveTo>
                    <a:lnTo>
                      <a:pt x="112" y="33"/>
                    </a:lnTo>
                    <a:lnTo>
                      <a:pt x="132" y="43"/>
                    </a:lnTo>
                    <a:lnTo>
                      <a:pt x="122" y="55"/>
                    </a:lnTo>
                    <a:lnTo>
                      <a:pt x="142" y="78"/>
                    </a:lnTo>
                    <a:lnTo>
                      <a:pt x="136" y="90"/>
                    </a:lnTo>
                    <a:lnTo>
                      <a:pt x="155" y="105"/>
                    </a:lnTo>
                    <a:lnTo>
                      <a:pt x="150" y="114"/>
                    </a:lnTo>
                    <a:lnTo>
                      <a:pt x="175" y="129"/>
                    </a:lnTo>
                    <a:lnTo>
                      <a:pt x="150" y="159"/>
                    </a:lnTo>
                    <a:lnTo>
                      <a:pt x="131" y="173"/>
                    </a:lnTo>
                    <a:lnTo>
                      <a:pt x="90" y="184"/>
                    </a:lnTo>
                    <a:lnTo>
                      <a:pt x="60" y="189"/>
                    </a:lnTo>
                    <a:lnTo>
                      <a:pt x="36" y="173"/>
                    </a:lnTo>
                    <a:lnTo>
                      <a:pt x="37" y="155"/>
                    </a:lnTo>
                    <a:lnTo>
                      <a:pt x="26" y="134"/>
                    </a:lnTo>
                    <a:lnTo>
                      <a:pt x="31" y="124"/>
                    </a:lnTo>
                    <a:lnTo>
                      <a:pt x="68" y="94"/>
                    </a:lnTo>
                    <a:lnTo>
                      <a:pt x="80" y="94"/>
                    </a:lnTo>
                    <a:lnTo>
                      <a:pt x="77" y="83"/>
                    </a:lnTo>
                    <a:lnTo>
                      <a:pt x="61" y="76"/>
                    </a:lnTo>
                    <a:lnTo>
                      <a:pt x="52" y="69"/>
                    </a:lnTo>
                    <a:lnTo>
                      <a:pt x="53" y="61"/>
                    </a:lnTo>
                    <a:lnTo>
                      <a:pt x="53" y="58"/>
                    </a:lnTo>
                    <a:lnTo>
                      <a:pt x="47" y="51"/>
                    </a:lnTo>
                    <a:lnTo>
                      <a:pt x="48" y="46"/>
                    </a:lnTo>
                    <a:lnTo>
                      <a:pt x="43" y="46"/>
                    </a:lnTo>
                    <a:lnTo>
                      <a:pt x="45" y="38"/>
                    </a:lnTo>
                    <a:lnTo>
                      <a:pt x="31" y="29"/>
                    </a:lnTo>
                    <a:lnTo>
                      <a:pt x="23" y="28"/>
                    </a:lnTo>
                    <a:lnTo>
                      <a:pt x="0" y="18"/>
                    </a:lnTo>
                    <a:lnTo>
                      <a:pt x="7" y="18"/>
                    </a:lnTo>
                    <a:lnTo>
                      <a:pt x="11" y="14"/>
                    </a:lnTo>
                    <a:lnTo>
                      <a:pt x="21" y="19"/>
                    </a:lnTo>
                    <a:lnTo>
                      <a:pt x="27" y="25"/>
                    </a:lnTo>
                    <a:lnTo>
                      <a:pt x="60" y="26"/>
                    </a:lnTo>
                    <a:lnTo>
                      <a:pt x="70" y="19"/>
                    </a:lnTo>
                    <a:lnTo>
                      <a:pt x="70" y="6"/>
                    </a:lnTo>
                    <a:lnTo>
                      <a:pt x="94" y="0"/>
                    </a:lnTo>
                    <a:lnTo>
                      <a:pt x="101" y="5"/>
                    </a:lnTo>
                    <a:lnTo>
                      <a:pt x="114" y="9"/>
                    </a:lnTo>
                    <a:lnTo>
                      <a:pt x="111" y="18"/>
                    </a:lnTo>
                    <a:lnTo>
                      <a:pt x="110" y="2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75" name="Freeform 306"/>
              <p:cNvSpPr>
                <a:spLocks/>
              </p:cNvSpPr>
              <p:nvPr/>
            </p:nvSpPr>
            <p:spPr bwMode="auto">
              <a:xfrm>
                <a:off x="3591" y="1114"/>
                <a:ext cx="175" cy="189"/>
              </a:xfrm>
              <a:custGeom>
                <a:avLst/>
                <a:gdLst>
                  <a:gd name="T0" fmla="*/ 110 w 175"/>
                  <a:gd name="T1" fmla="*/ 23 h 189"/>
                  <a:gd name="T2" fmla="*/ 112 w 175"/>
                  <a:gd name="T3" fmla="*/ 33 h 189"/>
                  <a:gd name="T4" fmla="*/ 132 w 175"/>
                  <a:gd name="T5" fmla="*/ 43 h 189"/>
                  <a:gd name="T6" fmla="*/ 122 w 175"/>
                  <a:gd name="T7" fmla="*/ 55 h 189"/>
                  <a:gd name="T8" fmla="*/ 142 w 175"/>
                  <a:gd name="T9" fmla="*/ 78 h 189"/>
                  <a:gd name="T10" fmla="*/ 136 w 175"/>
                  <a:gd name="T11" fmla="*/ 90 h 189"/>
                  <a:gd name="T12" fmla="*/ 155 w 175"/>
                  <a:gd name="T13" fmla="*/ 105 h 189"/>
                  <a:gd name="T14" fmla="*/ 150 w 175"/>
                  <a:gd name="T15" fmla="*/ 114 h 189"/>
                  <a:gd name="T16" fmla="*/ 175 w 175"/>
                  <a:gd name="T17" fmla="*/ 129 h 189"/>
                  <a:gd name="T18" fmla="*/ 150 w 175"/>
                  <a:gd name="T19" fmla="*/ 159 h 189"/>
                  <a:gd name="T20" fmla="*/ 131 w 175"/>
                  <a:gd name="T21" fmla="*/ 173 h 189"/>
                  <a:gd name="T22" fmla="*/ 90 w 175"/>
                  <a:gd name="T23" fmla="*/ 184 h 189"/>
                  <a:gd name="T24" fmla="*/ 60 w 175"/>
                  <a:gd name="T25" fmla="*/ 189 h 189"/>
                  <a:gd name="T26" fmla="*/ 36 w 175"/>
                  <a:gd name="T27" fmla="*/ 173 h 189"/>
                  <a:gd name="T28" fmla="*/ 37 w 175"/>
                  <a:gd name="T29" fmla="*/ 155 h 189"/>
                  <a:gd name="T30" fmla="*/ 26 w 175"/>
                  <a:gd name="T31" fmla="*/ 134 h 189"/>
                  <a:gd name="T32" fmla="*/ 31 w 175"/>
                  <a:gd name="T33" fmla="*/ 124 h 189"/>
                  <a:gd name="T34" fmla="*/ 68 w 175"/>
                  <a:gd name="T35" fmla="*/ 94 h 189"/>
                  <a:gd name="T36" fmla="*/ 80 w 175"/>
                  <a:gd name="T37" fmla="*/ 94 h 189"/>
                  <a:gd name="T38" fmla="*/ 77 w 175"/>
                  <a:gd name="T39" fmla="*/ 83 h 189"/>
                  <a:gd name="T40" fmla="*/ 61 w 175"/>
                  <a:gd name="T41" fmla="*/ 76 h 189"/>
                  <a:gd name="T42" fmla="*/ 52 w 175"/>
                  <a:gd name="T43" fmla="*/ 69 h 189"/>
                  <a:gd name="T44" fmla="*/ 53 w 175"/>
                  <a:gd name="T45" fmla="*/ 61 h 189"/>
                  <a:gd name="T46" fmla="*/ 53 w 175"/>
                  <a:gd name="T47" fmla="*/ 58 h 189"/>
                  <a:gd name="T48" fmla="*/ 47 w 175"/>
                  <a:gd name="T49" fmla="*/ 51 h 189"/>
                  <a:gd name="T50" fmla="*/ 48 w 175"/>
                  <a:gd name="T51" fmla="*/ 46 h 189"/>
                  <a:gd name="T52" fmla="*/ 43 w 175"/>
                  <a:gd name="T53" fmla="*/ 46 h 189"/>
                  <a:gd name="T54" fmla="*/ 45 w 175"/>
                  <a:gd name="T55" fmla="*/ 38 h 189"/>
                  <a:gd name="T56" fmla="*/ 31 w 175"/>
                  <a:gd name="T57" fmla="*/ 29 h 189"/>
                  <a:gd name="T58" fmla="*/ 23 w 175"/>
                  <a:gd name="T59" fmla="*/ 28 h 189"/>
                  <a:gd name="T60" fmla="*/ 0 w 175"/>
                  <a:gd name="T61" fmla="*/ 18 h 189"/>
                  <a:gd name="T62" fmla="*/ 7 w 175"/>
                  <a:gd name="T63" fmla="*/ 18 h 189"/>
                  <a:gd name="T64" fmla="*/ 11 w 175"/>
                  <a:gd name="T65" fmla="*/ 14 h 189"/>
                  <a:gd name="T66" fmla="*/ 21 w 175"/>
                  <a:gd name="T67" fmla="*/ 19 h 189"/>
                  <a:gd name="T68" fmla="*/ 27 w 175"/>
                  <a:gd name="T69" fmla="*/ 25 h 189"/>
                  <a:gd name="T70" fmla="*/ 60 w 175"/>
                  <a:gd name="T71" fmla="*/ 26 h 189"/>
                  <a:gd name="T72" fmla="*/ 70 w 175"/>
                  <a:gd name="T73" fmla="*/ 19 h 189"/>
                  <a:gd name="T74" fmla="*/ 70 w 175"/>
                  <a:gd name="T75" fmla="*/ 6 h 189"/>
                  <a:gd name="T76" fmla="*/ 94 w 175"/>
                  <a:gd name="T77" fmla="*/ 0 h 189"/>
                  <a:gd name="T78" fmla="*/ 101 w 175"/>
                  <a:gd name="T79" fmla="*/ 5 h 189"/>
                  <a:gd name="T80" fmla="*/ 114 w 175"/>
                  <a:gd name="T81" fmla="*/ 9 h 189"/>
                  <a:gd name="T82" fmla="*/ 111 w 175"/>
                  <a:gd name="T83" fmla="*/ 18 h 189"/>
                  <a:gd name="T84" fmla="*/ 110 w 175"/>
                  <a:gd name="T85" fmla="*/ 2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 h="189">
                    <a:moveTo>
                      <a:pt x="110" y="23"/>
                    </a:moveTo>
                    <a:lnTo>
                      <a:pt x="112" y="33"/>
                    </a:lnTo>
                    <a:lnTo>
                      <a:pt x="132" y="43"/>
                    </a:lnTo>
                    <a:lnTo>
                      <a:pt x="122" y="55"/>
                    </a:lnTo>
                    <a:lnTo>
                      <a:pt x="142" y="78"/>
                    </a:lnTo>
                    <a:lnTo>
                      <a:pt x="136" y="90"/>
                    </a:lnTo>
                    <a:lnTo>
                      <a:pt x="155" y="105"/>
                    </a:lnTo>
                    <a:lnTo>
                      <a:pt x="150" y="114"/>
                    </a:lnTo>
                    <a:lnTo>
                      <a:pt x="175" y="129"/>
                    </a:lnTo>
                    <a:lnTo>
                      <a:pt x="150" y="159"/>
                    </a:lnTo>
                    <a:lnTo>
                      <a:pt x="131" y="173"/>
                    </a:lnTo>
                    <a:lnTo>
                      <a:pt x="90" y="184"/>
                    </a:lnTo>
                    <a:lnTo>
                      <a:pt x="60" y="189"/>
                    </a:lnTo>
                    <a:lnTo>
                      <a:pt x="36" y="173"/>
                    </a:lnTo>
                    <a:lnTo>
                      <a:pt x="37" y="155"/>
                    </a:lnTo>
                    <a:lnTo>
                      <a:pt x="26" y="134"/>
                    </a:lnTo>
                    <a:lnTo>
                      <a:pt x="31" y="124"/>
                    </a:lnTo>
                    <a:lnTo>
                      <a:pt x="68" y="94"/>
                    </a:lnTo>
                    <a:lnTo>
                      <a:pt x="80" y="94"/>
                    </a:lnTo>
                    <a:lnTo>
                      <a:pt x="77" y="83"/>
                    </a:lnTo>
                    <a:lnTo>
                      <a:pt x="61" y="76"/>
                    </a:lnTo>
                    <a:lnTo>
                      <a:pt x="52" y="69"/>
                    </a:lnTo>
                    <a:lnTo>
                      <a:pt x="53" y="61"/>
                    </a:lnTo>
                    <a:lnTo>
                      <a:pt x="53" y="58"/>
                    </a:lnTo>
                    <a:lnTo>
                      <a:pt x="47" y="51"/>
                    </a:lnTo>
                    <a:lnTo>
                      <a:pt x="48" y="46"/>
                    </a:lnTo>
                    <a:lnTo>
                      <a:pt x="43" y="46"/>
                    </a:lnTo>
                    <a:lnTo>
                      <a:pt x="45" y="38"/>
                    </a:lnTo>
                    <a:lnTo>
                      <a:pt x="31" y="29"/>
                    </a:lnTo>
                    <a:lnTo>
                      <a:pt x="23" y="28"/>
                    </a:lnTo>
                    <a:lnTo>
                      <a:pt x="0" y="18"/>
                    </a:lnTo>
                    <a:lnTo>
                      <a:pt x="7" y="18"/>
                    </a:lnTo>
                    <a:lnTo>
                      <a:pt x="11" y="14"/>
                    </a:lnTo>
                    <a:lnTo>
                      <a:pt x="21" y="19"/>
                    </a:lnTo>
                    <a:lnTo>
                      <a:pt x="27" y="25"/>
                    </a:lnTo>
                    <a:lnTo>
                      <a:pt x="60" y="26"/>
                    </a:lnTo>
                    <a:lnTo>
                      <a:pt x="70" y="19"/>
                    </a:lnTo>
                    <a:lnTo>
                      <a:pt x="70" y="6"/>
                    </a:lnTo>
                    <a:lnTo>
                      <a:pt x="94" y="0"/>
                    </a:lnTo>
                    <a:lnTo>
                      <a:pt x="101" y="5"/>
                    </a:lnTo>
                    <a:lnTo>
                      <a:pt x="114" y="9"/>
                    </a:lnTo>
                    <a:lnTo>
                      <a:pt x="111" y="18"/>
                    </a:lnTo>
                    <a:lnTo>
                      <a:pt x="110" y="2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76" name="Freeform 307"/>
              <p:cNvSpPr>
                <a:spLocks/>
              </p:cNvSpPr>
              <p:nvPr/>
            </p:nvSpPr>
            <p:spPr bwMode="auto">
              <a:xfrm>
                <a:off x="3483" y="1132"/>
                <a:ext cx="169" cy="257"/>
              </a:xfrm>
              <a:custGeom>
                <a:avLst/>
                <a:gdLst>
                  <a:gd name="T0" fmla="*/ 153 w 169"/>
                  <a:gd name="T1" fmla="*/ 20 h 257"/>
                  <a:gd name="T2" fmla="*/ 151 w 169"/>
                  <a:gd name="T3" fmla="*/ 28 h 257"/>
                  <a:gd name="T4" fmla="*/ 156 w 169"/>
                  <a:gd name="T5" fmla="*/ 28 h 257"/>
                  <a:gd name="T6" fmla="*/ 155 w 169"/>
                  <a:gd name="T7" fmla="*/ 33 h 257"/>
                  <a:gd name="T8" fmla="*/ 161 w 169"/>
                  <a:gd name="T9" fmla="*/ 40 h 257"/>
                  <a:gd name="T10" fmla="*/ 161 w 169"/>
                  <a:gd name="T11" fmla="*/ 43 h 257"/>
                  <a:gd name="T12" fmla="*/ 160 w 169"/>
                  <a:gd name="T13" fmla="*/ 51 h 257"/>
                  <a:gd name="T14" fmla="*/ 169 w 169"/>
                  <a:gd name="T15" fmla="*/ 58 h 257"/>
                  <a:gd name="T16" fmla="*/ 143 w 169"/>
                  <a:gd name="T17" fmla="*/ 60 h 257"/>
                  <a:gd name="T18" fmla="*/ 134 w 169"/>
                  <a:gd name="T19" fmla="*/ 70 h 257"/>
                  <a:gd name="T20" fmla="*/ 136 w 169"/>
                  <a:gd name="T21" fmla="*/ 82 h 257"/>
                  <a:gd name="T22" fmla="*/ 129 w 169"/>
                  <a:gd name="T23" fmla="*/ 92 h 257"/>
                  <a:gd name="T24" fmla="*/ 111 w 169"/>
                  <a:gd name="T25" fmla="*/ 100 h 257"/>
                  <a:gd name="T26" fmla="*/ 85 w 169"/>
                  <a:gd name="T27" fmla="*/ 120 h 257"/>
                  <a:gd name="T28" fmla="*/ 85 w 169"/>
                  <a:gd name="T29" fmla="*/ 152 h 257"/>
                  <a:gd name="T30" fmla="*/ 105 w 169"/>
                  <a:gd name="T31" fmla="*/ 159 h 257"/>
                  <a:gd name="T32" fmla="*/ 115 w 169"/>
                  <a:gd name="T33" fmla="*/ 170 h 257"/>
                  <a:gd name="T34" fmla="*/ 85 w 169"/>
                  <a:gd name="T35" fmla="*/ 194 h 257"/>
                  <a:gd name="T36" fmla="*/ 88 w 169"/>
                  <a:gd name="T37" fmla="*/ 225 h 257"/>
                  <a:gd name="T38" fmla="*/ 78 w 169"/>
                  <a:gd name="T39" fmla="*/ 240 h 257"/>
                  <a:gd name="T40" fmla="*/ 54 w 169"/>
                  <a:gd name="T41" fmla="*/ 244 h 257"/>
                  <a:gd name="T42" fmla="*/ 50 w 169"/>
                  <a:gd name="T43" fmla="*/ 254 h 257"/>
                  <a:gd name="T44" fmla="*/ 37 w 169"/>
                  <a:gd name="T45" fmla="*/ 257 h 257"/>
                  <a:gd name="T46" fmla="*/ 25 w 169"/>
                  <a:gd name="T47" fmla="*/ 239 h 257"/>
                  <a:gd name="T48" fmla="*/ 29 w 169"/>
                  <a:gd name="T49" fmla="*/ 232 h 257"/>
                  <a:gd name="T50" fmla="*/ 0 w 169"/>
                  <a:gd name="T51" fmla="*/ 196 h 257"/>
                  <a:gd name="T52" fmla="*/ 1 w 169"/>
                  <a:gd name="T53" fmla="*/ 182 h 257"/>
                  <a:gd name="T54" fmla="*/ 16 w 169"/>
                  <a:gd name="T55" fmla="*/ 164 h 257"/>
                  <a:gd name="T56" fmla="*/ 19 w 169"/>
                  <a:gd name="T57" fmla="*/ 140 h 257"/>
                  <a:gd name="T58" fmla="*/ 6 w 169"/>
                  <a:gd name="T59" fmla="*/ 114 h 257"/>
                  <a:gd name="T60" fmla="*/ 10 w 169"/>
                  <a:gd name="T61" fmla="*/ 92 h 257"/>
                  <a:gd name="T62" fmla="*/ 16 w 169"/>
                  <a:gd name="T63" fmla="*/ 90 h 257"/>
                  <a:gd name="T64" fmla="*/ 31 w 169"/>
                  <a:gd name="T65" fmla="*/ 89 h 257"/>
                  <a:gd name="T66" fmla="*/ 41 w 169"/>
                  <a:gd name="T67" fmla="*/ 50 h 257"/>
                  <a:gd name="T68" fmla="*/ 57 w 169"/>
                  <a:gd name="T69" fmla="*/ 35 h 257"/>
                  <a:gd name="T70" fmla="*/ 55 w 169"/>
                  <a:gd name="T71" fmla="*/ 28 h 257"/>
                  <a:gd name="T72" fmla="*/ 66 w 169"/>
                  <a:gd name="T73" fmla="*/ 17 h 257"/>
                  <a:gd name="T74" fmla="*/ 76 w 169"/>
                  <a:gd name="T75" fmla="*/ 18 h 257"/>
                  <a:gd name="T76" fmla="*/ 79 w 169"/>
                  <a:gd name="T77" fmla="*/ 10 h 257"/>
                  <a:gd name="T78" fmla="*/ 101 w 169"/>
                  <a:gd name="T79" fmla="*/ 12 h 257"/>
                  <a:gd name="T80" fmla="*/ 106 w 169"/>
                  <a:gd name="T81" fmla="*/ 5 h 257"/>
                  <a:gd name="T82" fmla="*/ 104 w 169"/>
                  <a:gd name="T83" fmla="*/ 0 h 257"/>
                  <a:gd name="T84" fmla="*/ 108 w 169"/>
                  <a:gd name="T85" fmla="*/ 0 h 257"/>
                  <a:gd name="T86" fmla="*/ 131 w 169"/>
                  <a:gd name="T87" fmla="*/ 10 h 257"/>
                  <a:gd name="T88" fmla="*/ 139 w 169"/>
                  <a:gd name="T89" fmla="*/ 11 h 257"/>
                  <a:gd name="T90" fmla="*/ 153 w 169"/>
                  <a:gd name="T91" fmla="*/ 2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9" h="257">
                    <a:moveTo>
                      <a:pt x="153" y="20"/>
                    </a:moveTo>
                    <a:lnTo>
                      <a:pt x="151" y="28"/>
                    </a:lnTo>
                    <a:lnTo>
                      <a:pt x="156" y="28"/>
                    </a:lnTo>
                    <a:lnTo>
                      <a:pt x="155" y="33"/>
                    </a:lnTo>
                    <a:lnTo>
                      <a:pt x="161" y="40"/>
                    </a:lnTo>
                    <a:lnTo>
                      <a:pt x="161" y="43"/>
                    </a:lnTo>
                    <a:lnTo>
                      <a:pt x="160" y="51"/>
                    </a:lnTo>
                    <a:lnTo>
                      <a:pt x="169" y="58"/>
                    </a:lnTo>
                    <a:lnTo>
                      <a:pt x="143" y="60"/>
                    </a:lnTo>
                    <a:lnTo>
                      <a:pt x="134" y="70"/>
                    </a:lnTo>
                    <a:lnTo>
                      <a:pt x="136" y="82"/>
                    </a:lnTo>
                    <a:lnTo>
                      <a:pt x="129" y="92"/>
                    </a:lnTo>
                    <a:lnTo>
                      <a:pt x="111" y="100"/>
                    </a:lnTo>
                    <a:lnTo>
                      <a:pt x="85" y="120"/>
                    </a:lnTo>
                    <a:lnTo>
                      <a:pt x="85" y="152"/>
                    </a:lnTo>
                    <a:lnTo>
                      <a:pt x="105" y="159"/>
                    </a:lnTo>
                    <a:lnTo>
                      <a:pt x="115" y="170"/>
                    </a:lnTo>
                    <a:lnTo>
                      <a:pt x="85" y="194"/>
                    </a:lnTo>
                    <a:lnTo>
                      <a:pt x="88" y="225"/>
                    </a:lnTo>
                    <a:lnTo>
                      <a:pt x="78" y="240"/>
                    </a:lnTo>
                    <a:lnTo>
                      <a:pt x="54" y="244"/>
                    </a:lnTo>
                    <a:lnTo>
                      <a:pt x="50" y="254"/>
                    </a:lnTo>
                    <a:lnTo>
                      <a:pt x="37" y="257"/>
                    </a:lnTo>
                    <a:lnTo>
                      <a:pt x="25" y="239"/>
                    </a:lnTo>
                    <a:lnTo>
                      <a:pt x="29" y="232"/>
                    </a:lnTo>
                    <a:lnTo>
                      <a:pt x="0" y="196"/>
                    </a:lnTo>
                    <a:lnTo>
                      <a:pt x="1" y="182"/>
                    </a:lnTo>
                    <a:lnTo>
                      <a:pt x="16" y="164"/>
                    </a:lnTo>
                    <a:lnTo>
                      <a:pt x="19" y="140"/>
                    </a:lnTo>
                    <a:lnTo>
                      <a:pt x="6" y="114"/>
                    </a:lnTo>
                    <a:lnTo>
                      <a:pt x="10" y="92"/>
                    </a:lnTo>
                    <a:lnTo>
                      <a:pt x="16" y="90"/>
                    </a:lnTo>
                    <a:lnTo>
                      <a:pt x="31" y="89"/>
                    </a:lnTo>
                    <a:lnTo>
                      <a:pt x="41" y="50"/>
                    </a:lnTo>
                    <a:lnTo>
                      <a:pt x="57" y="35"/>
                    </a:lnTo>
                    <a:lnTo>
                      <a:pt x="55" y="28"/>
                    </a:lnTo>
                    <a:lnTo>
                      <a:pt x="66" y="17"/>
                    </a:lnTo>
                    <a:lnTo>
                      <a:pt x="76" y="18"/>
                    </a:lnTo>
                    <a:lnTo>
                      <a:pt x="79" y="10"/>
                    </a:lnTo>
                    <a:lnTo>
                      <a:pt x="101" y="12"/>
                    </a:lnTo>
                    <a:lnTo>
                      <a:pt x="106" y="5"/>
                    </a:lnTo>
                    <a:lnTo>
                      <a:pt x="104" y="0"/>
                    </a:lnTo>
                    <a:lnTo>
                      <a:pt x="108" y="0"/>
                    </a:lnTo>
                    <a:lnTo>
                      <a:pt x="131" y="10"/>
                    </a:lnTo>
                    <a:lnTo>
                      <a:pt x="139" y="11"/>
                    </a:lnTo>
                    <a:lnTo>
                      <a:pt x="153" y="2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77" name="Freeform 308"/>
              <p:cNvSpPr>
                <a:spLocks/>
              </p:cNvSpPr>
              <p:nvPr/>
            </p:nvSpPr>
            <p:spPr bwMode="auto">
              <a:xfrm>
                <a:off x="3483" y="1132"/>
                <a:ext cx="169" cy="257"/>
              </a:xfrm>
              <a:custGeom>
                <a:avLst/>
                <a:gdLst>
                  <a:gd name="T0" fmla="*/ 153 w 169"/>
                  <a:gd name="T1" fmla="*/ 23 h 257"/>
                  <a:gd name="T2" fmla="*/ 151 w 169"/>
                  <a:gd name="T3" fmla="*/ 28 h 257"/>
                  <a:gd name="T4" fmla="*/ 156 w 169"/>
                  <a:gd name="T5" fmla="*/ 28 h 257"/>
                  <a:gd name="T6" fmla="*/ 155 w 169"/>
                  <a:gd name="T7" fmla="*/ 33 h 257"/>
                  <a:gd name="T8" fmla="*/ 161 w 169"/>
                  <a:gd name="T9" fmla="*/ 40 h 257"/>
                  <a:gd name="T10" fmla="*/ 161 w 169"/>
                  <a:gd name="T11" fmla="*/ 43 h 257"/>
                  <a:gd name="T12" fmla="*/ 160 w 169"/>
                  <a:gd name="T13" fmla="*/ 51 h 257"/>
                  <a:gd name="T14" fmla="*/ 169 w 169"/>
                  <a:gd name="T15" fmla="*/ 58 h 257"/>
                  <a:gd name="T16" fmla="*/ 143 w 169"/>
                  <a:gd name="T17" fmla="*/ 60 h 257"/>
                  <a:gd name="T18" fmla="*/ 134 w 169"/>
                  <a:gd name="T19" fmla="*/ 70 h 257"/>
                  <a:gd name="T20" fmla="*/ 136 w 169"/>
                  <a:gd name="T21" fmla="*/ 82 h 257"/>
                  <a:gd name="T22" fmla="*/ 129 w 169"/>
                  <a:gd name="T23" fmla="*/ 92 h 257"/>
                  <a:gd name="T24" fmla="*/ 111 w 169"/>
                  <a:gd name="T25" fmla="*/ 100 h 257"/>
                  <a:gd name="T26" fmla="*/ 85 w 169"/>
                  <a:gd name="T27" fmla="*/ 120 h 257"/>
                  <a:gd name="T28" fmla="*/ 85 w 169"/>
                  <a:gd name="T29" fmla="*/ 152 h 257"/>
                  <a:gd name="T30" fmla="*/ 105 w 169"/>
                  <a:gd name="T31" fmla="*/ 159 h 257"/>
                  <a:gd name="T32" fmla="*/ 115 w 169"/>
                  <a:gd name="T33" fmla="*/ 170 h 257"/>
                  <a:gd name="T34" fmla="*/ 85 w 169"/>
                  <a:gd name="T35" fmla="*/ 194 h 257"/>
                  <a:gd name="T36" fmla="*/ 88 w 169"/>
                  <a:gd name="T37" fmla="*/ 225 h 257"/>
                  <a:gd name="T38" fmla="*/ 78 w 169"/>
                  <a:gd name="T39" fmla="*/ 240 h 257"/>
                  <a:gd name="T40" fmla="*/ 54 w 169"/>
                  <a:gd name="T41" fmla="*/ 244 h 257"/>
                  <a:gd name="T42" fmla="*/ 50 w 169"/>
                  <a:gd name="T43" fmla="*/ 254 h 257"/>
                  <a:gd name="T44" fmla="*/ 37 w 169"/>
                  <a:gd name="T45" fmla="*/ 257 h 257"/>
                  <a:gd name="T46" fmla="*/ 25 w 169"/>
                  <a:gd name="T47" fmla="*/ 239 h 257"/>
                  <a:gd name="T48" fmla="*/ 29 w 169"/>
                  <a:gd name="T49" fmla="*/ 232 h 257"/>
                  <a:gd name="T50" fmla="*/ 0 w 169"/>
                  <a:gd name="T51" fmla="*/ 196 h 257"/>
                  <a:gd name="T52" fmla="*/ 1 w 169"/>
                  <a:gd name="T53" fmla="*/ 182 h 257"/>
                  <a:gd name="T54" fmla="*/ 16 w 169"/>
                  <a:gd name="T55" fmla="*/ 164 h 257"/>
                  <a:gd name="T56" fmla="*/ 19 w 169"/>
                  <a:gd name="T57" fmla="*/ 140 h 257"/>
                  <a:gd name="T58" fmla="*/ 6 w 169"/>
                  <a:gd name="T59" fmla="*/ 114 h 257"/>
                  <a:gd name="T60" fmla="*/ 10 w 169"/>
                  <a:gd name="T61" fmla="*/ 92 h 257"/>
                  <a:gd name="T62" fmla="*/ 16 w 169"/>
                  <a:gd name="T63" fmla="*/ 90 h 257"/>
                  <a:gd name="T64" fmla="*/ 31 w 169"/>
                  <a:gd name="T65" fmla="*/ 89 h 257"/>
                  <a:gd name="T66" fmla="*/ 41 w 169"/>
                  <a:gd name="T67" fmla="*/ 50 h 257"/>
                  <a:gd name="T68" fmla="*/ 57 w 169"/>
                  <a:gd name="T69" fmla="*/ 35 h 257"/>
                  <a:gd name="T70" fmla="*/ 55 w 169"/>
                  <a:gd name="T71" fmla="*/ 28 h 257"/>
                  <a:gd name="T72" fmla="*/ 66 w 169"/>
                  <a:gd name="T73" fmla="*/ 17 h 257"/>
                  <a:gd name="T74" fmla="*/ 76 w 169"/>
                  <a:gd name="T75" fmla="*/ 18 h 257"/>
                  <a:gd name="T76" fmla="*/ 79 w 169"/>
                  <a:gd name="T77" fmla="*/ 10 h 257"/>
                  <a:gd name="T78" fmla="*/ 101 w 169"/>
                  <a:gd name="T79" fmla="*/ 12 h 257"/>
                  <a:gd name="T80" fmla="*/ 106 w 169"/>
                  <a:gd name="T81" fmla="*/ 5 h 257"/>
                  <a:gd name="T82" fmla="*/ 104 w 169"/>
                  <a:gd name="T83" fmla="*/ 0 h 257"/>
                  <a:gd name="T84" fmla="*/ 108 w 169"/>
                  <a:gd name="T85" fmla="*/ 0 h 257"/>
                  <a:gd name="T86" fmla="*/ 131 w 169"/>
                  <a:gd name="T87" fmla="*/ 10 h 257"/>
                  <a:gd name="T88" fmla="*/ 139 w 169"/>
                  <a:gd name="T89" fmla="*/ 11 h 257"/>
                  <a:gd name="T90" fmla="*/ 153 w 169"/>
                  <a:gd name="T91" fmla="*/ 20 h 257"/>
                  <a:gd name="T92" fmla="*/ 153 w 169"/>
                  <a:gd name="T93" fmla="*/ 2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257">
                    <a:moveTo>
                      <a:pt x="153" y="23"/>
                    </a:moveTo>
                    <a:lnTo>
                      <a:pt x="151" y="28"/>
                    </a:lnTo>
                    <a:lnTo>
                      <a:pt x="156" y="28"/>
                    </a:lnTo>
                    <a:lnTo>
                      <a:pt x="155" y="33"/>
                    </a:lnTo>
                    <a:lnTo>
                      <a:pt x="161" y="40"/>
                    </a:lnTo>
                    <a:lnTo>
                      <a:pt x="161" y="43"/>
                    </a:lnTo>
                    <a:lnTo>
                      <a:pt x="160" y="51"/>
                    </a:lnTo>
                    <a:lnTo>
                      <a:pt x="169" y="58"/>
                    </a:lnTo>
                    <a:lnTo>
                      <a:pt x="143" y="60"/>
                    </a:lnTo>
                    <a:lnTo>
                      <a:pt x="134" y="70"/>
                    </a:lnTo>
                    <a:lnTo>
                      <a:pt x="136" y="82"/>
                    </a:lnTo>
                    <a:lnTo>
                      <a:pt x="129" y="92"/>
                    </a:lnTo>
                    <a:lnTo>
                      <a:pt x="111" y="100"/>
                    </a:lnTo>
                    <a:lnTo>
                      <a:pt x="85" y="120"/>
                    </a:lnTo>
                    <a:lnTo>
                      <a:pt x="85" y="152"/>
                    </a:lnTo>
                    <a:lnTo>
                      <a:pt x="105" y="159"/>
                    </a:lnTo>
                    <a:lnTo>
                      <a:pt x="115" y="170"/>
                    </a:lnTo>
                    <a:lnTo>
                      <a:pt x="85" y="194"/>
                    </a:lnTo>
                    <a:lnTo>
                      <a:pt x="88" y="225"/>
                    </a:lnTo>
                    <a:lnTo>
                      <a:pt x="78" y="240"/>
                    </a:lnTo>
                    <a:lnTo>
                      <a:pt x="54" y="244"/>
                    </a:lnTo>
                    <a:lnTo>
                      <a:pt x="50" y="254"/>
                    </a:lnTo>
                    <a:lnTo>
                      <a:pt x="37" y="257"/>
                    </a:lnTo>
                    <a:lnTo>
                      <a:pt x="25" y="239"/>
                    </a:lnTo>
                    <a:lnTo>
                      <a:pt x="29" y="232"/>
                    </a:lnTo>
                    <a:lnTo>
                      <a:pt x="0" y="196"/>
                    </a:lnTo>
                    <a:lnTo>
                      <a:pt x="1" y="182"/>
                    </a:lnTo>
                    <a:lnTo>
                      <a:pt x="16" y="164"/>
                    </a:lnTo>
                    <a:lnTo>
                      <a:pt x="19" y="140"/>
                    </a:lnTo>
                    <a:lnTo>
                      <a:pt x="6" y="114"/>
                    </a:lnTo>
                    <a:lnTo>
                      <a:pt x="10" y="92"/>
                    </a:lnTo>
                    <a:lnTo>
                      <a:pt x="16" y="90"/>
                    </a:lnTo>
                    <a:lnTo>
                      <a:pt x="31" y="89"/>
                    </a:lnTo>
                    <a:lnTo>
                      <a:pt x="41" y="50"/>
                    </a:lnTo>
                    <a:lnTo>
                      <a:pt x="57" y="35"/>
                    </a:lnTo>
                    <a:lnTo>
                      <a:pt x="55" y="28"/>
                    </a:lnTo>
                    <a:lnTo>
                      <a:pt x="66" y="17"/>
                    </a:lnTo>
                    <a:lnTo>
                      <a:pt x="76" y="18"/>
                    </a:lnTo>
                    <a:lnTo>
                      <a:pt x="79" y="10"/>
                    </a:lnTo>
                    <a:lnTo>
                      <a:pt x="101" y="12"/>
                    </a:lnTo>
                    <a:lnTo>
                      <a:pt x="106" y="5"/>
                    </a:lnTo>
                    <a:lnTo>
                      <a:pt x="104" y="0"/>
                    </a:lnTo>
                    <a:lnTo>
                      <a:pt x="108" y="0"/>
                    </a:lnTo>
                    <a:lnTo>
                      <a:pt x="131" y="10"/>
                    </a:lnTo>
                    <a:lnTo>
                      <a:pt x="139" y="11"/>
                    </a:lnTo>
                    <a:lnTo>
                      <a:pt x="153" y="20"/>
                    </a:lnTo>
                    <a:lnTo>
                      <a:pt x="153" y="2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78" name="Freeform 309"/>
              <p:cNvSpPr>
                <a:spLocks/>
              </p:cNvSpPr>
              <p:nvPr/>
            </p:nvSpPr>
            <p:spPr bwMode="auto">
              <a:xfrm>
                <a:off x="3538" y="1396"/>
                <a:ext cx="162" cy="115"/>
              </a:xfrm>
              <a:custGeom>
                <a:avLst/>
                <a:gdLst>
                  <a:gd name="T0" fmla="*/ 138 w 162"/>
                  <a:gd name="T1" fmla="*/ 11 h 115"/>
                  <a:gd name="T2" fmla="*/ 153 w 162"/>
                  <a:gd name="T3" fmla="*/ 41 h 115"/>
                  <a:gd name="T4" fmla="*/ 140 w 162"/>
                  <a:gd name="T5" fmla="*/ 52 h 115"/>
                  <a:gd name="T6" fmla="*/ 149 w 162"/>
                  <a:gd name="T7" fmla="*/ 57 h 115"/>
                  <a:gd name="T8" fmla="*/ 162 w 162"/>
                  <a:gd name="T9" fmla="*/ 86 h 115"/>
                  <a:gd name="T10" fmla="*/ 143 w 162"/>
                  <a:gd name="T11" fmla="*/ 101 h 115"/>
                  <a:gd name="T12" fmla="*/ 140 w 162"/>
                  <a:gd name="T13" fmla="*/ 115 h 115"/>
                  <a:gd name="T14" fmla="*/ 113 w 162"/>
                  <a:gd name="T15" fmla="*/ 108 h 115"/>
                  <a:gd name="T16" fmla="*/ 100 w 162"/>
                  <a:gd name="T17" fmla="*/ 111 h 115"/>
                  <a:gd name="T18" fmla="*/ 79 w 162"/>
                  <a:gd name="T19" fmla="*/ 106 h 115"/>
                  <a:gd name="T20" fmla="*/ 75 w 162"/>
                  <a:gd name="T21" fmla="*/ 100 h 115"/>
                  <a:gd name="T22" fmla="*/ 60 w 162"/>
                  <a:gd name="T23" fmla="*/ 96 h 115"/>
                  <a:gd name="T24" fmla="*/ 29 w 162"/>
                  <a:gd name="T25" fmla="*/ 83 h 115"/>
                  <a:gd name="T26" fmla="*/ 16 w 162"/>
                  <a:gd name="T27" fmla="*/ 78 h 115"/>
                  <a:gd name="T28" fmla="*/ 9 w 162"/>
                  <a:gd name="T29" fmla="*/ 51 h 115"/>
                  <a:gd name="T30" fmla="*/ 0 w 162"/>
                  <a:gd name="T31" fmla="*/ 20 h 115"/>
                  <a:gd name="T32" fmla="*/ 64 w 162"/>
                  <a:gd name="T33" fmla="*/ 0 h 115"/>
                  <a:gd name="T34" fmla="*/ 74 w 162"/>
                  <a:gd name="T35" fmla="*/ 12 h 115"/>
                  <a:gd name="T36" fmla="*/ 89 w 162"/>
                  <a:gd name="T37" fmla="*/ 10 h 115"/>
                  <a:gd name="T38" fmla="*/ 138 w 162"/>
                  <a:gd name="T39" fmla="*/ 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2" h="115">
                    <a:moveTo>
                      <a:pt x="138" y="11"/>
                    </a:moveTo>
                    <a:lnTo>
                      <a:pt x="153" y="41"/>
                    </a:lnTo>
                    <a:lnTo>
                      <a:pt x="140" y="52"/>
                    </a:lnTo>
                    <a:lnTo>
                      <a:pt x="149" y="57"/>
                    </a:lnTo>
                    <a:lnTo>
                      <a:pt x="162" y="86"/>
                    </a:lnTo>
                    <a:lnTo>
                      <a:pt x="143" y="101"/>
                    </a:lnTo>
                    <a:lnTo>
                      <a:pt x="140" y="115"/>
                    </a:lnTo>
                    <a:lnTo>
                      <a:pt x="113" y="108"/>
                    </a:lnTo>
                    <a:lnTo>
                      <a:pt x="100" y="111"/>
                    </a:lnTo>
                    <a:lnTo>
                      <a:pt x="79" y="106"/>
                    </a:lnTo>
                    <a:lnTo>
                      <a:pt x="75" y="100"/>
                    </a:lnTo>
                    <a:lnTo>
                      <a:pt x="60" y="96"/>
                    </a:lnTo>
                    <a:lnTo>
                      <a:pt x="29" y="83"/>
                    </a:lnTo>
                    <a:lnTo>
                      <a:pt x="16" y="78"/>
                    </a:lnTo>
                    <a:lnTo>
                      <a:pt x="9" y="51"/>
                    </a:lnTo>
                    <a:lnTo>
                      <a:pt x="0" y="20"/>
                    </a:lnTo>
                    <a:lnTo>
                      <a:pt x="64" y="0"/>
                    </a:lnTo>
                    <a:lnTo>
                      <a:pt x="74" y="12"/>
                    </a:lnTo>
                    <a:lnTo>
                      <a:pt x="89" y="10"/>
                    </a:lnTo>
                    <a:lnTo>
                      <a:pt x="138" y="1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79" name="Freeform 310"/>
              <p:cNvSpPr>
                <a:spLocks/>
              </p:cNvSpPr>
              <p:nvPr/>
            </p:nvSpPr>
            <p:spPr bwMode="auto">
              <a:xfrm>
                <a:off x="3538" y="1396"/>
                <a:ext cx="162" cy="115"/>
              </a:xfrm>
              <a:custGeom>
                <a:avLst/>
                <a:gdLst>
                  <a:gd name="T0" fmla="*/ 138 w 162"/>
                  <a:gd name="T1" fmla="*/ 11 h 115"/>
                  <a:gd name="T2" fmla="*/ 153 w 162"/>
                  <a:gd name="T3" fmla="*/ 41 h 115"/>
                  <a:gd name="T4" fmla="*/ 140 w 162"/>
                  <a:gd name="T5" fmla="*/ 52 h 115"/>
                  <a:gd name="T6" fmla="*/ 149 w 162"/>
                  <a:gd name="T7" fmla="*/ 57 h 115"/>
                  <a:gd name="T8" fmla="*/ 162 w 162"/>
                  <a:gd name="T9" fmla="*/ 86 h 115"/>
                  <a:gd name="T10" fmla="*/ 143 w 162"/>
                  <a:gd name="T11" fmla="*/ 101 h 115"/>
                  <a:gd name="T12" fmla="*/ 140 w 162"/>
                  <a:gd name="T13" fmla="*/ 115 h 115"/>
                  <a:gd name="T14" fmla="*/ 113 w 162"/>
                  <a:gd name="T15" fmla="*/ 108 h 115"/>
                  <a:gd name="T16" fmla="*/ 100 w 162"/>
                  <a:gd name="T17" fmla="*/ 111 h 115"/>
                  <a:gd name="T18" fmla="*/ 79 w 162"/>
                  <a:gd name="T19" fmla="*/ 106 h 115"/>
                  <a:gd name="T20" fmla="*/ 75 w 162"/>
                  <a:gd name="T21" fmla="*/ 100 h 115"/>
                  <a:gd name="T22" fmla="*/ 60 w 162"/>
                  <a:gd name="T23" fmla="*/ 96 h 115"/>
                  <a:gd name="T24" fmla="*/ 29 w 162"/>
                  <a:gd name="T25" fmla="*/ 83 h 115"/>
                  <a:gd name="T26" fmla="*/ 16 w 162"/>
                  <a:gd name="T27" fmla="*/ 78 h 115"/>
                  <a:gd name="T28" fmla="*/ 9 w 162"/>
                  <a:gd name="T29" fmla="*/ 51 h 115"/>
                  <a:gd name="T30" fmla="*/ 0 w 162"/>
                  <a:gd name="T31" fmla="*/ 20 h 115"/>
                  <a:gd name="T32" fmla="*/ 64 w 162"/>
                  <a:gd name="T33" fmla="*/ 0 h 115"/>
                  <a:gd name="T34" fmla="*/ 74 w 162"/>
                  <a:gd name="T35" fmla="*/ 12 h 115"/>
                  <a:gd name="T36" fmla="*/ 89 w 162"/>
                  <a:gd name="T37" fmla="*/ 10 h 115"/>
                  <a:gd name="T38" fmla="*/ 138 w 162"/>
                  <a:gd name="T39" fmla="*/ 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2" h="115">
                    <a:moveTo>
                      <a:pt x="138" y="11"/>
                    </a:moveTo>
                    <a:lnTo>
                      <a:pt x="153" y="41"/>
                    </a:lnTo>
                    <a:lnTo>
                      <a:pt x="140" y="52"/>
                    </a:lnTo>
                    <a:lnTo>
                      <a:pt x="149" y="57"/>
                    </a:lnTo>
                    <a:lnTo>
                      <a:pt x="162" y="86"/>
                    </a:lnTo>
                    <a:lnTo>
                      <a:pt x="143" y="101"/>
                    </a:lnTo>
                    <a:lnTo>
                      <a:pt x="140" y="115"/>
                    </a:lnTo>
                    <a:lnTo>
                      <a:pt x="113" y="108"/>
                    </a:lnTo>
                    <a:lnTo>
                      <a:pt x="100" y="111"/>
                    </a:lnTo>
                    <a:lnTo>
                      <a:pt x="79" y="106"/>
                    </a:lnTo>
                    <a:lnTo>
                      <a:pt x="75" y="100"/>
                    </a:lnTo>
                    <a:lnTo>
                      <a:pt x="60" y="96"/>
                    </a:lnTo>
                    <a:lnTo>
                      <a:pt x="29" y="83"/>
                    </a:lnTo>
                    <a:lnTo>
                      <a:pt x="16" y="78"/>
                    </a:lnTo>
                    <a:lnTo>
                      <a:pt x="9" y="51"/>
                    </a:lnTo>
                    <a:lnTo>
                      <a:pt x="0" y="20"/>
                    </a:lnTo>
                    <a:lnTo>
                      <a:pt x="64" y="0"/>
                    </a:lnTo>
                    <a:lnTo>
                      <a:pt x="74" y="12"/>
                    </a:lnTo>
                    <a:lnTo>
                      <a:pt x="89" y="10"/>
                    </a:lnTo>
                    <a:lnTo>
                      <a:pt x="138" y="1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80" name="Freeform 311"/>
              <p:cNvSpPr>
                <a:spLocks/>
              </p:cNvSpPr>
              <p:nvPr/>
            </p:nvSpPr>
            <p:spPr bwMode="auto">
              <a:xfrm>
                <a:off x="3155" y="1389"/>
                <a:ext cx="66" cy="72"/>
              </a:xfrm>
              <a:custGeom>
                <a:avLst/>
                <a:gdLst>
                  <a:gd name="T0" fmla="*/ 42 w 66"/>
                  <a:gd name="T1" fmla="*/ 0 h 72"/>
                  <a:gd name="T2" fmla="*/ 51 w 66"/>
                  <a:gd name="T3" fmla="*/ 24 h 72"/>
                  <a:gd name="T4" fmla="*/ 66 w 66"/>
                  <a:gd name="T5" fmla="*/ 24 h 72"/>
                  <a:gd name="T6" fmla="*/ 60 w 66"/>
                  <a:gd name="T7" fmla="*/ 53 h 72"/>
                  <a:gd name="T8" fmla="*/ 30 w 66"/>
                  <a:gd name="T9" fmla="*/ 65 h 72"/>
                  <a:gd name="T10" fmla="*/ 0 w 66"/>
                  <a:gd name="T11" fmla="*/ 72 h 72"/>
                  <a:gd name="T12" fmla="*/ 6 w 66"/>
                  <a:gd name="T13" fmla="*/ 54 h 72"/>
                  <a:gd name="T14" fmla="*/ 13 w 66"/>
                  <a:gd name="T15" fmla="*/ 48 h 72"/>
                  <a:gd name="T16" fmla="*/ 13 w 66"/>
                  <a:gd name="T17" fmla="*/ 37 h 72"/>
                  <a:gd name="T18" fmla="*/ 6 w 66"/>
                  <a:gd name="T19" fmla="*/ 30 h 72"/>
                  <a:gd name="T20" fmla="*/ 5 w 66"/>
                  <a:gd name="T21" fmla="*/ 18 h 72"/>
                  <a:gd name="T22" fmla="*/ 12 w 66"/>
                  <a:gd name="T23" fmla="*/ 13 h 72"/>
                  <a:gd name="T24" fmla="*/ 20 w 66"/>
                  <a:gd name="T25" fmla="*/ 13 h 72"/>
                  <a:gd name="T26" fmla="*/ 27 w 66"/>
                  <a:gd name="T27" fmla="*/ 7 h 72"/>
                  <a:gd name="T28" fmla="*/ 42 w 66"/>
                  <a:gd name="T2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72">
                    <a:moveTo>
                      <a:pt x="42" y="0"/>
                    </a:moveTo>
                    <a:lnTo>
                      <a:pt x="51" y="24"/>
                    </a:lnTo>
                    <a:lnTo>
                      <a:pt x="66" y="24"/>
                    </a:lnTo>
                    <a:lnTo>
                      <a:pt x="60" y="53"/>
                    </a:lnTo>
                    <a:lnTo>
                      <a:pt x="30" y="65"/>
                    </a:lnTo>
                    <a:lnTo>
                      <a:pt x="0" y="72"/>
                    </a:lnTo>
                    <a:lnTo>
                      <a:pt x="6" y="54"/>
                    </a:lnTo>
                    <a:lnTo>
                      <a:pt x="13" y="48"/>
                    </a:lnTo>
                    <a:lnTo>
                      <a:pt x="13" y="37"/>
                    </a:lnTo>
                    <a:lnTo>
                      <a:pt x="6" y="30"/>
                    </a:lnTo>
                    <a:lnTo>
                      <a:pt x="5" y="18"/>
                    </a:lnTo>
                    <a:lnTo>
                      <a:pt x="12" y="13"/>
                    </a:lnTo>
                    <a:lnTo>
                      <a:pt x="20" y="13"/>
                    </a:lnTo>
                    <a:lnTo>
                      <a:pt x="27" y="7"/>
                    </a:lnTo>
                    <a:lnTo>
                      <a:pt x="42"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81" name="Freeform 312"/>
              <p:cNvSpPr>
                <a:spLocks/>
              </p:cNvSpPr>
              <p:nvPr/>
            </p:nvSpPr>
            <p:spPr bwMode="auto">
              <a:xfrm>
                <a:off x="3155" y="1389"/>
                <a:ext cx="66" cy="72"/>
              </a:xfrm>
              <a:custGeom>
                <a:avLst/>
                <a:gdLst>
                  <a:gd name="T0" fmla="*/ 46 w 66"/>
                  <a:gd name="T1" fmla="*/ 12 h 72"/>
                  <a:gd name="T2" fmla="*/ 51 w 66"/>
                  <a:gd name="T3" fmla="*/ 24 h 72"/>
                  <a:gd name="T4" fmla="*/ 66 w 66"/>
                  <a:gd name="T5" fmla="*/ 24 h 72"/>
                  <a:gd name="T6" fmla="*/ 60 w 66"/>
                  <a:gd name="T7" fmla="*/ 53 h 72"/>
                  <a:gd name="T8" fmla="*/ 30 w 66"/>
                  <a:gd name="T9" fmla="*/ 65 h 72"/>
                  <a:gd name="T10" fmla="*/ 0 w 66"/>
                  <a:gd name="T11" fmla="*/ 72 h 72"/>
                  <a:gd name="T12" fmla="*/ 6 w 66"/>
                  <a:gd name="T13" fmla="*/ 54 h 72"/>
                  <a:gd name="T14" fmla="*/ 13 w 66"/>
                  <a:gd name="T15" fmla="*/ 48 h 72"/>
                  <a:gd name="T16" fmla="*/ 13 w 66"/>
                  <a:gd name="T17" fmla="*/ 37 h 72"/>
                  <a:gd name="T18" fmla="*/ 6 w 66"/>
                  <a:gd name="T19" fmla="*/ 30 h 72"/>
                  <a:gd name="T20" fmla="*/ 5 w 66"/>
                  <a:gd name="T21" fmla="*/ 18 h 72"/>
                  <a:gd name="T22" fmla="*/ 12 w 66"/>
                  <a:gd name="T23" fmla="*/ 13 h 72"/>
                  <a:gd name="T24" fmla="*/ 20 w 66"/>
                  <a:gd name="T25" fmla="*/ 13 h 72"/>
                  <a:gd name="T26" fmla="*/ 27 w 66"/>
                  <a:gd name="T27" fmla="*/ 7 h 72"/>
                  <a:gd name="T28" fmla="*/ 42 w 66"/>
                  <a:gd name="T29" fmla="*/ 0 h 72"/>
                  <a:gd name="T30" fmla="*/ 46 w 66"/>
                  <a:gd name="T31"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2">
                    <a:moveTo>
                      <a:pt x="46" y="12"/>
                    </a:moveTo>
                    <a:lnTo>
                      <a:pt x="51" y="24"/>
                    </a:lnTo>
                    <a:lnTo>
                      <a:pt x="66" y="24"/>
                    </a:lnTo>
                    <a:lnTo>
                      <a:pt x="60" y="53"/>
                    </a:lnTo>
                    <a:lnTo>
                      <a:pt x="30" y="65"/>
                    </a:lnTo>
                    <a:lnTo>
                      <a:pt x="0" y="72"/>
                    </a:lnTo>
                    <a:lnTo>
                      <a:pt x="6" y="54"/>
                    </a:lnTo>
                    <a:lnTo>
                      <a:pt x="13" y="48"/>
                    </a:lnTo>
                    <a:lnTo>
                      <a:pt x="13" y="37"/>
                    </a:lnTo>
                    <a:lnTo>
                      <a:pt x="6" y="30"/>
                    </a:lnTo>
                    <a:lnTo>
                      <a:pt x="5" y="18"/>
                    </a:lnTo>
                    <a:lnTo>
                      <a:pt x="12" y="13"/>
                    </a:lnTo>
                    <a:lnTo>
                      <a:pt x="20" y="13"/>
                    </a:lnTo>
                    <a:lnTo>
                      <a:pt x="27" y="7"/>
                    </a:lnTo>
                    <a:lnTo>
                      <a:pt x="42" y="0"/>
                    </a:lnTo>
                    <a:lnTo>
                      <a:pt x="46" y="1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82" name="Freeform 313"/>
              <p:cNvSpPr>
                <a:spLocks/>
              </p:cNvSpPr>
              <p:nvPr/>
            </p:nvSpPr>
            <p:spPr bwMode="auto">
              <a:xfrm>
                <a:off x="3351" y="1459"/>
                <a:ext cx="68" cy="43"/>
              </a:xfrm>
              <a:custGeom>
                <a:avLst/>
                <a:gdLst>
                  <a:gd name="T0" fmla="*/ 23 w 68"/>
                  <a:gd name="T1" fmla="*/ 0 h 43"/>
                  <a:gd name="T2" fmla="*/ 44 w 68"/>
                  <a:gd name="T3" fmla="*/ 4 h 43"/>
                  <a:gd name="T4" fmla="*/ 55 w 68"/>
                  <a:gd name="T5" fmla="*/ 12 h 43"/>
                  <a:gd name="T6" fmla="*/ 58 w 68"/>
                  <a:gd name="T7" fmla="*/ 19 h 43"/>
                  <a:gd name="T8" fmla="*/ 65 w 68"/>
                  <a:gd name="T9" fmla="*/ 22 h 43"/>
                  <a:gd name="T10" fmla="*/ 68 w 68"/>
                  <a:gd name="T11" fmla="*/ 32 h 43"/>
                  <a:gd name="T12" fmla="*/ 62 w 68"/>
                  <a:gd name="T13" fmla="*/ 30 h 43"/>
                  <a:gd name="T14" fmla="*/ 57 w 68"/>
                  <a:gd name="T15" fmla="*/ 35 h 43"/>
                  <a:gd name="T16" fmla="*/ 63 w 68"/>
                  <a:gd name="T17" fmla="*/ 43 h 43"/>
                  <a:gd name="T18" fmla="*/ 48 w 68"/>
                  <a:gd name="T19" fmla="*/ 43 h 43"/>
                  <a:gd name="T20" fmla="*/ 40 w 68"/>
                  <a:gd name="T21" fmla="*/ 38 h 43"/>
                  <a:gd name="T22" fmla="*/ 9 w 68"/>
                  <a:gd name="T23" fmla="*/ 25 h 43"/>
                  <a:gd name="T24" fmla="*/ 0 w 68"/>
                  <a:gd name="T25" fmla="*/ 13 h 43"/>
                  <a:gd name="T26" fmla="*/ 23 w 68"/>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43">
                    <a:moveTo>
                      <a:pt x="23" y="0"/>
                    </a:moveTo>
                    <a:lnTo>
                      <a:pt x="44" y="4"/>
                    </a:lnTo>
                    <a:lnTo>
                      <a:pt x="55" y="12"/>
                    </a:lnTo>
                    <a:lnTo>
                      <a:pt x="58" y="19"/>
                    </a:lnTo>
                    <a:lnTo>
                      <a:pt x="65" y="22"/>
                    </a:lnTo>
                    <a:lnTo>
                      <a:pt x="68" y="32"/>
                    </a:lnTo>
                    <a:lnTo>
                      <a:pt x="62" y="30"/>
                    </a:lnTo>
                    <a:lnTo>
                      <a:pt x="57" y="35"/>
                    </a:lnTo>
                    <a:lnTo>
                      <a:pt x="63" y="43"/>
                    </a:lnTo>
                    <a:lnTo>
                      <a:pt x="48" y="43"/>
                    </a:lnTo>
                    <a:lnTo>
                      <a:pt x="40" y="38"/>
                    </a:lnTo>
                    <a:lnTo>
                      <a:pt x="9" y="25"/>
                    </a:lnTo>
                    <a:lnTo>
                      <a:pt x="0" y="13"/>
                    </a:lnTo>
                    <a:lnTo>
                      <a:pt x="23"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83" name="Freeform 314"/>
              <p:cNvSpPr>
                <a:spLocks/>
              </p:cNvSpPr>
              <p:nvPr/>
            </p:nvSpPr>
            <p:spPr bwMode="auto">
              <a:xfrm>
                <a:off x="3351" y="1459"/>
                <a:ext cx="68" cy="43"/>
              </a:xfrm>
              <a:custGeom>
                <a:avLst/>
                <a:gdLst>
                  <a:gd name="T0" fmla="*/ 23 w 68"/>
                  <a:gd name="T1" fmla="*/ 0 h 43"/>
                  <a:gd name="T2" fmla="*/ 44 w 68"/>
                  <a:gd name="T3" fmla="*/ 4 h 43"/>
                  <a:gd name="T4" fmla="*/ 55 w 68"/>
                  <a:gd name="T5" fmla="*/ 12 h 43"/>
                  <a:gd name="T6" fmla="*/ 58 w 68"/>
                  <a:gd name="T7" fmla="*/ 19 h 43"/>
                  <a:gd name="T8" fmla="*/ 65 w 68"/>
                  <a:gd name="T9" fmla="*/ 22 h 43"/>
                  <a:gd name="T10" fmla="*/ 68 w 68"/>
                  <a:gd name="T11" fmla="*/ 32 h 43"/>
                  <a:gd name="T12" fmla="*/ 62 w 68"/>
                  <a:gd name="T13" fmla="*/ 30 h 43"/>
                  <a:gd name="T14" fmla="*/ 57 w 68"/>
                  <a:gd name="T15" fmla="*/ 35 h 43"/>
                  <a:gd name="T16" fmla="*/ 63 w 68"/>
                  <a:gd name="T17" fmla="*/ 43 h 43"/>
                  <a:gd name="T18" fmla="*/ 48 w 68"/>
                  <a:gd name="T19" fmla="*/ 43 h 43"/>
                  <a:gd name="T20" fmla="*/ 40 w 68"/>
                  <a:gd name="T21" fmla="*/ 38 h 43"/>
                  <a:gd name="T22" fmla="*/ 9 w 68"/>
                  <a:gd name="T23" fmla="*/ 25 h 43"/>
                  <a:gd name="T24" fmla="*/ 0 w 68"/>
                  <a:gd name="T25" fmla="*/ 13 h 43"/>
                  <a:gd name="T26" fmla="*/ 23 w 68"/>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43">
                    <a:moveTo>
                      <a:pt x="23" y="0"/>
                    </a:moveTo>
                    <a:lnTo>
                      <a:pt x="44" y="4"/>
                    </a:lnTo>
                    <a:lnTo>
                      <a:pt x="55" y="12"/>
                    </a:lnTo>
                    <a:lnTo>
                      <a:pt x="58" y="19"/>
                    </a:lnTo>
                    <a:lnTo>
                      <a:pt x="65" y="22"/>
                    </a:lnTo>
                    <a:lnTo>
                      <a:pt x="68" y="32"/>
                    </a:lnTo>
                    <a:lnTo>
                      <a:pt x="62" y="30"/>
                    </a:lnTo>
                    <a:lnTo>
                      <a:pt x="57" y="35"/>
                    </a:lnTo>
                    <a:lnTo>
                      <a:pt x="63" y="43"/>
                    </a:lnTo>
                    <a:lnTo>
                      <a:pt x="48" y="43"/>
                    </a:lnTo>
                    <a:lnTo>
                      <a:pt x="40" y="38"/>
                    </a:lnTo>
                    <a:lnTo>
                      <a:pt x="9" y="25"/>
                    </a:lnTo>
                    <a:lnTo>
                      <a:pt x="0" y="13"/>
                    </a:lnTo>
                    <a:lnTo>
                      <a:pt x="23"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84" name="Freeform 315"/>
              <p:cNvSpPr>
                <a:spLocks/>
              </p:cNvSpPr>
              <p:nvPr/>
            </p:nvSpPr>
            <p:spPr bwMode="auto">
              <a:xfrm>
                <a:off x="3416" y="1538"/>
                <a:ext cx="69" cy="38"/>
              </a:xfrm>
              <a:custGeom>
                <a:avLst/>
                <a:gdLst>
                  <a:gd name="T0" fmla="*/ 23 w 69"/>
                  <a:gd name="T1" fmla="*/ 3 h 38"/>
                  <a:gd name="T2" fmla="*/ 31 w 69"/>
                  <a:gd name="T3" fmla="*/ 0 h 38"/>
                  <a:gd name="T4" fmla="*/ 49 w 69"/>
                  <a:gd name="T5" fmla="*/ 1 h 38"/>
                  <a:gd name="T6" fmla="*/ 57 w 69"/>
                  <a:gd name="T7" fmla="*/ 5 h 38"/>
                  <a:gd name="T8" fmla="*/ 56 w 69"/>
                  <a:gd name="T9" fmla="*/ 14 h 38"/>
                  <a:gd name="T10" fmla="*/ 69 w 69"/>
                  <a:gd name="T11" fmla="*/ 16 h 38"/>
                  <a:gd name="T12" fmla="*/ 69 w 69"/>
                  <a:gd name="T13" fmla="*/ 31 h 38"/>
                  <a:gd name="T14" fmla="*/ 58 w 69"/>
                  <a:gd name="T15" fmla="*/ 30 h 38"/>
                  <a:gd name="T16" fmla="*/ 47 w 69"/>
                  <a:gd name="T17" fmla="*/ 38 h 38"/>
                  <a:gd name="T18" fmla="*/ 39 w 69"/>
                  <a:gd name="T19" fmla="*/ 31 h 38"/>
                  <a:gd name="T20" fmla="*/ 39 w 69"/>
                  <a:gd name="T21" fmla="*/ 38 h 38"/>
                  <a:gd name="T22" fmla="*/ 24 w 69"/>
                  <a:gd name="T23" fmla="*/ 38 h 38"/>
                  <a:gd name="T24" fmla="*/ 9 w 69"/>
                  <a:gd name="T25" fmla="*/ 36 h 38"/>
                  <a:gd name="T26" fmla="*/ 0 w 69"/>
                  <a:gd name="T27" fmla="*/ 31 h 38"/>
                  <a:gd name="T28" fmla="*/ 0 w 69"/>
                  <a:gd name="T29" fmla="*/ 25 h 38"/>
                  <a:gd name="T30" fmla="*/ 8 w 69"/>
                  <a:gd name="T31" fmla="*/ 13 h 38"/>
                  <a:gd name="T32" fmla="*/ 15 w 69"/>
                  <a:gd name="T33" fmla="*/ 6 h 38"/>
                  <a:gd name="T34" fmla="*/ 23 w 69"/>
                  <a:gd name="T35"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8">
                    <a:moveTo>
                      <a:pt x="23" y="3"/>
                    </a:moveTo>
                    <a:lnTo>
                      <a:pt x="31" y="0"/>
                    </a:lnTo>
                    <a:lnTo>
                      <a:pt x="49" y="1"/>
                    </a:lnTo>
                    <a:lnTo>
                      <a:pt x="57" y="5"/>
                    </a:lnTo>
                    <a:lnTo>
                      <a:pt x="56" y="14"/>
                    </a:lnTo>
                    <a:lnTo>
                      <a:pt x="69" y="16"/>
                    </a:lnTo>
                    <a:lnTo>
                      <a:pt x="69" y="31"/>
                    </a:lnTo>
                    <a:lnTo>
                      <a:pt x="58" y="30"/>
                    </a:lnTo>
                    <a:lnTo>
                      <a:pt x="47" y="38"/>
                    </a:lnTo>
                    <a:lnTo>
                      <a:pt x="39" y="31"/>
                    </a:lnTo>
                    <a:lnTo>
                      <a:pt x="39" y="38"/>
                    </a:lnTo>
                    <a:lnTo>
                      <a:pt x="24" y="38"/>
                    </a:lnTo>
                    <a:lnTo>
                      <a:pt x="9" y="36"/>
                    </a:lnTo>
                    <a:lnTo>
                      <a:pt x="0" y="31"/>
                    </a:lnTo>
                    <a:lnTo>
                      <a:pt x="0" y="25"/>
                    </a:lnTo>
                    <a:lnTo>
                      <a:pt x="8" y="13"/>
                    </a:lnTo>
                    <a:lnTo>
                      <a:pt x="15" y="6"/>
                    </a:lnTo>
                    <a:lnTo>
                      <a:pt x="23" y="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85" name="Freeform 316"/>
              <p:cNvSpPr>
                <a:spLocks/>
              </p:cNvSpPr>
              <p:nvPr/>
            </p:nvSpPr>
            <p:spPr bwMode="auto">
              <a:xfrm>
                <a:off x="3416" y="1538"/>
                <a:ext cx="69" cy="38"/>
              </a:xfrm>
              <a:custGeom>
                <a:avLst/>
                <a:gdLst>
                  <a:gd name="T0" fmla="*/ 23 w 69"/>
                  <a:gd name="T1" fmla="*/ 3 h 38"/>
                  <a:gd name="T2" fmla="*/ 31 w 69"/>
                  <a:gd name="T3" fmla="*/ 0 h 38"/>
                  <a:gd name="T4" fmla="*/ 49 w 69"/>
                  <a:gd name="T5" fmla="*/ 1 h 38"/>
                  <a:gd name="T6" fmla="*/ 57 w 69"/>
                  <a:gd name="T7" fmla="*/ 5 h 38"/>
                  <a:gd name="T8" fmla="*/ 56 w 69"/>
                  <a:gd name="T9" fmla="*/ 14 h 38"/>
                  <a:gd name="T10" fmla="*/ 69 w 69"/>
                  <a:gd name="T11" fmla="*/ 16 h 38"/>
                  <a:gd name="T12" fmla="*/ 69 w 69"/>
                  <a:gd name="T13" fmla="*/ 31 h 38"/>
                  <a:gd name="T14" fmla="*/ 58 w 69"/>
                  <a:gd name="T15" fmla="*/ 30 h 38"/>
                  <a:gd name="T16" fmla="*/ 47 w 69"/>
                  <a:gd name="T17" fmla="*/ 38 h 38"/>
                  <a:gd name="T18" fmla="*/ 39 w 69"/>
                  <a:gd name="T19" fmla="*/ 31 h 38"/>
                  <a:gd name="T20" fmla="*/ 39 w 69"/>
                  <a:gd name="T21" fmla="*/ 38 h 38"/>
                  <a:gd name="T22" fmla="*/ 24 w 69"/>
                  <a:gd name="T23" fmla="*/ 38 h 38"/>
                  <a:gd name="T24" fmla="*/ 9 w 69"/>
                  <a:gd name="T25" fmla="*/ 36 h 38"/>
                  <a:gd name="T26" fmla="*/ 0 w 69"/>
                  <a:gd name="T27" fmla="*/ 31 h 38"/>
                  <a:gd name="T28" fmla="*/ 0 w 69"/>
                  <a:gd name="T29" fmla="*/ 25 h 38"/>
                  <a:gd name="T30" fmla="*/ 8 w 69"/>
                  <a:gd name="T31" fmla="*/ 13 h 38"/>
                  <a:gd name="T32" fmla="*/ 15 w 69"/>
                  <a:gd name="T33" fmla="*/ 6 h 38"/>
                  <a:gd name="T34" fmla="*/ 23 w 69"/>
                  <a:gd name="T35"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8">
                    <a:moveTo>
                      <a:pt x="23" y="3"/>
                    </a:moveTo>
                    <a:lnTo>
                      <a:pt x="31" y="0"/>
                    </a:lnTo>
                    <a:lnTo>
                      <a:pt x="49" y="1"/>
                    </a:lnTo>
                    <a:lnTo>
                      <a:pt x="57" y="5"/>
                    </a:lnTo>
                    <a:lnTo>
                      <a:pt x="56" y="14"/>
                    </a:lnTo>
                    <a:lnTo>
                      <a:pt x="69" y="16"/>
                    </a:lnTo>
                    <a:lnTo>
                      <a:pt x="69" y="31"/>
                    </a:lnTo>
                    <a:lnTo>
                      <a:pt x="58" y="30"/>
                    </a:lnTo>
                    <a:lnTo>
                      <a:pt x="47" y="38"/>
                    </a:lnTo>
                    <a:lnTo>
                      <a:pt x="39" y="31"/>
                    </a:lnTo>
                    <a:lnTo>
                      <a:pt x="39" y="38"/>
                    </a:lnTo>
                    <a:lnTo>
                      <a:pt x="24" y="38"/>
                    </a:lnTo>
                    <a:lnTo>
                      <a:pt x="9" y="36"/>
                    </a:lnTo>
                    <a:lnTo>
                      <a:pt x="0" y="31"/>
                    </a:lnTo>
                    <a:lnTo>
                      <a:pt x="0" y="25"/>
                    </a:lnTo>
                    <a:lnTo>
                      <a:pt x="8" y="13"/>
                    </a:lnTo>
                    <a:lnTo>
                      <a:pt x="15" y="6"/>
                    </a:lnTo>
                    <a:lnTo>
                      <a:pt x="23" y="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86" name="Freeform 317"/>
              <p:cNvSpPr>
                <a:spLocks/>
              </p:cNvSpPr>
              <p:nvPr/>
            </p:nvSpPr>
            <p:spPr bwMode="auto">
              <a:xfrm>
                <a:off x="3509" y="1472"/>
                <a:ext cx="108" cy="49"/>
              </a:xfrm>
              <a:custGeom>
                <a:avLst/>
                <a:gdLst>
                  <a:gd name="T0" fmla="*/ 95 w 108"/>
                  <a:gd name="T1" fmla="*/ 41 h 49"/>
                  <a:gd name="T2" fmla="*/ 89 w 108"/>
                  <a:gd name="T3" fmla="*/ 44 h 49"/>
                  <a:gd name="T4" fmla="*/ 79 w 108"/>
                  <a:gd name="T5" fmla="*/ 45 h 49"/>
                  <a:gd name="T6" fmla="*/ 50 w 108"/>
                  <a:gd name="T7" fmla="*/ 41 h 49"/>
                  <a:gd name="T8" fmla="*/ 36 w 108"/>
                  <a:gd name="T9" fmla="*/ 49 h 49"/>
                  <a:gd name="T10" fmla="*/ 29 w 108"/>
                  <a:gd name="T11" fmla="*/ 47 h 49"/>
                  <a:gd name="T12" fmla="*/ 20 w 108"/>
                  <a:gd name="T13" fmla="*/ 36 h 49"/>
                  <a:gd name="T14" fmla="*/ 15 w 108"/>
                  <a:gd name="T15" fmla="*/ 37 h 49"/>
                  <a:gd name="T16" fmla="*/ 0 w 108"/>
                  <a:gd name="T17" fmla="*/ 16 h 49"/>
                  <a:gd name="T18" fmla="*/ 11 w 108"/>
                  <a:gd name="T19" fmla="*/ 12 h 49"/>
                  <a:gd name="T20" fmla="*/ 35 w 108"/>
                  <a:gd name="T21" fmla="*/ 0 h 49"/>
                  <a:gd name="T22" fmla="*/ 45 w 108"/>
                  <a:gd name="T23" fmla="*/ 2 h 49"/>
                  <a:gd name="T24" fmla="*/ 58 w 108"/>
                  <a:gd name="T25" fmla="*/ 7 h 49"/>
                  <a:gd name="T26" fmla="*/ 89 w 108"/>
                  <a:gd name="T27" fmla="*/ 20 h 49"/>
                  <a:gd name="T28" fmla="*/ 104 w 108"/>
                  <a:gd name="T29" fmla="*/ 24 h 49"/>
                  <a:gd name="T30" fmla="*/ 108 w 108"/>
                  <a:gd name="T31" fmla="*/ 30 h 49"/>
                  <a:gd name="T32" fmla="*/ 95 w 108"/>
                  <a:gd name="T33"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49">
                    <a:moveTo>
                      <a:pt x="95" y="41"/>
                    </a:moveTo>
                    <a:lnTo>
                      <a:pt x="89" y="44"/>
                    </a:lnTo>
                    <a:lnTo>
                      <a:pt x="79" y="45"/>
                    </a:lnTo>
                    <a:lnTo>
                      <a:pt x="50" y="41"/>
                    </a:lnTo>
                    <a:lnTo>
                      <a:pt x="36" y="49"/>
                    </a:lnTo>
                    <a:lnTo>
                      <a:pt x="29" y="47"/>
                    </a:lnTo>
                    <a:lnTo>
                      <a:pt x="20" y="36"/>
                    </a:lnTo>
                    <a:lnTo>
                      <a:pt x="15" y="37"/>
                    </a:lnTo>
                    <a:lnTo>
                      <a:pt x="0" y="16"/>
                    </a:lnTo>
                    <a:lnTo>
                      <a:pt x="11" y="12"/>
                    </a:lnTo>
                    <a:lnTo>
                      <a:pt x="35" y="0"/>
                    </a:lnTo>
                    <a:lnTo>
                      <a:pt x="45" y="2"/>
                    </a:lnTo>
                    <a:lnTo>
                      <a:pt x="58" y="7"/>
                    </a:lnTo>
                    <a:lnTo>
                      <a:pt x="89" y="20"/>
                    </a:lnTo>
                    <a:lnTo>
                      <a:pt x="104" y="24"/>
                    </a:lnTo>
                    <a:lnTo>
                      <a:pt x="108" y="30"/>
                    </a:lnTo>
                    <a:lnTo>
                      <a:pt x="95" y="4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87" name="Freeform 318"/>
              <p:cNvSpPr>
                <a:spLocks/>
              </p:cNvSpPr>
              <p:nvPr/>
            </p:nvSpPr>
            <p:spPr bwMode="auto">
              <a:xfrm>
                <a:off x="3509" y="1472"/>
                <a:ext cx="108" cy="49"/>
              </a:xfrm>
              <a:custGeom>
                <a:avLst/>
                <a:gdLst>
                  <a:gd name="T0" fmla="*/ 93 w 108"/>
                  <a:gd name="T1" fmla="*/ 42 h 49"/>
                  <a:gd name="T2" fmla="*/ 89 w 108"/>
                  <a:gd name="T3" fmla="*/ 44 h 49"/>
                  <a:gd name="T4" fmla="*/ 79 w 108"/>
                  <a:gd name="T5" fmla="*/ 45 h 49"/>
                  <a:gd name="T6" fmla="*/ 50 w 108"/>
                  <a:gd name="T7" fmla="*/ 41 h 49"/>
                  <a:gd name="T8" fmla="*/ 36 w 108"/>
                  <a:gd name="T9" fmla="*/ 49 h 49"/>
                  <a:gd name="T10" fmla="*/ 29 w 108"/>
                  <a:gd name="T11" fmla="*/ 47 h 49"/>
                  <a:gd name="T12" fmla="*/ 20 w 108"/>
                  <a:gd name="T13" fmla="*/ 36 h 49"/>
                  <a:gd name="T14" fmla="*/ 15 w 108"/>
                  <a:gd name="T15" fmla="*/ 37 h 49"/>
                  <a:gd name="T16" fmla="*/ 0 w 108"/>
                  <a:gd name="T17" fmla="*/ 16 h 49"/>
                  <a:gd name="T18" fmla="*/ 11 w 108"/>
                  <a:gd name="T19" fmla="*/ 12 h 49"/>
                  <a:gd name="T20" fmla="*/ 35 w 108"/>
                  <a:gd name="T21" fmla="*/ 0 h 49"/>
                  <a:gd name="T22" fmla="*/ 45 w 108"/>
                  <a:gd name="T23" fmla="*/ 2 h 49"/>
                  <a:gd name="T24" fmla="*/ 58 w 108"/>
                  <a:gd name="T25" fmla="*/ 7 h 49"/>
                  <a:gd name="T26" fmla="*/ 89 w 108"/>
                  <a:gd name="T27" fmla="*/ 20 h 49"/>
                  <a:gd name="T28" fmla="*/ 104 w 108"/>
                  <a:gd name="T29" fmla="*/ 24 h 49"/>
                  <a:gd name="T30" fmla="*/ 108 w 108"/>
                  <a:gd name="T31" fmla="*/ 30 h 49"/>
                  <a:gd name="T32" fmla="*/ 95 w 108"/>
                  <a:gd name="T33" fmla="*/ 41 h 49"/>
                  <a:gd name="T34" fmla="*/ 93 w 108"/>
                  <a:gd name="T35" fmla="*/ 4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49">
                    <a:moveTo>
                      <a:pt x="93" y="42"/>
                    </a:moveTo>
                    <a:lnTo>
                      <a:pt x="89" y="44"/>
                    </a:lnTo>
                    <a:lnTo>
                      <a:pt x="79" y="45"/>
                    </a:lnTo>
                    <a:lnTo>
                      <a:pt x="50" y="41"/>
                    </a:lnTo>
                    <a:lnTo>
                      <a:pt x="36" y="49"/>
                    </a:lnTo>
                    <a:lnTo>
                      <a:pt x="29" y="47"/>
                    </a:lnTo>
                    <a:lnTo>
                      <a:pt x="20" y="36"/>
                    </a:lnTo>
                    <a:lnTo>
                      <a:pt x="15" y="37"/>
                    </a:lnTo>
                    <a:lnTo>
                      <a:pt x="0" y="16"/>
                    </a:lnTo>
                    <a:lnTo>
                      <a:pt x="11" y="12"/>
                    </a:lnTo>
                    <a:lnTo>
                      <a:pt x="35" y="0"/>
                    </a:lnTo>
                    <a:lnTo>
                      <a:pt x="45" y="2"/>
                    </a:lnTo>
                    <a:lnTo>
                      <a:pt x="58" y="7"/>
                    </a:lnTo>
                    <a:lnTo>
                      <a:pt x="89" y="20"/>
                    </a:lnTo>
                    <a:lnTo>
                      <a:pt x="104" y="24"/>
                    </a:lnTo>
                    <a:lnTo>
                      <a:pt x="108" y="30"/>
                    </a:lnTo>
                    <a:lnTo>
                      <a:pt x="95" y="41"/>
                    </a:lnTo>
                    <a:lnTo>
                      <a:pt x="93" y="4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88" name="Freeform 319"/>
              <p:cNvSpPr>
                <a:spLocks/>
              </p:cNvSpPr>
              <p:nvPr/>
            </p:nvSpPr>
            <p:spPr bwMode="auto">
              <a:xfrm>
                <a:off x="3582" y="1527"/>
                <a:ext cx="106" cy="50"/>
              </a:xfrm>
              <a:custGeom>
                <a:avLst/>
                <a:gdLst>
                  <a:gd name="T0" fmla="*/ 11 w 106"/>
                  <a:gd name="T1" fmla="*/ 6 h 50"/>
                  <a:gd name="T2" fmla="*/ 31 w 106"/>
                  <a:gd name="T3" fmla="*/ 10 h 50"/>
                  <a:gd name="T4" fmla="*/ 46 w 106"/>
                  <a:gd name="T5" fmla="*/ 5 h 50"/>
                  <a:gd name="T6" fmla="*/ 62 w 106"/>
                  <a:gd name="T7" fmla="*/ 0 h 50"/>
                  <a:gd name="T8" fmla="*/ 91 w 106"/>
                  <a:gd name="T9" fmla="*/ 0 h 50"/>
                  <a:gd name="T10" fmla="*/ 106 w 106"/>
                  <a:gd name="T11" fmla="*/ 7 h 50"/>
                  <a:gd name="T12" fmla="*/ 95 w 106"/>
                  <a:gd name="T13" fmla="*/ 11 h 50"/>
                  <a:gd name="T14" fmla="*/ 80 w 106"/>
                  <a:gd name="T15" fmla="*/ 40 h 50"/>
                  <a:gd name="T16" fmla="*/ 64 w 106"/>
                  <a:gd name="T17" fmla="*/ 44 h 50"/>
                  <a:gd name="T18" fmla="*/ 44 w 106"/>
                  <a:gd name="T19" fmla="*/ 49 h 50"/>
                  <a:gd name="T20" fmla="*/ 25 w 106"/>
                  <a:gd name="T21" fmla="*/ 50 h 50"/>
                  <a:gd name="T22" fmla="*/ 4 w 106"/>
                  <a:gd name="T23" fmla="*/ 36 h 50"/>
                  <a:gd name="T24" fmla="*/ 0 w 106"/>
                  <a:gd name="T25" fmla="*/ 29 h 50"/>
                  <a:gd name="T26" fmla="*/ 11 w 106"/>
                  <a:gd name="T2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50">
                    <a:moveTo>
                      <a:pt x="11" y="6"/>
                    </a:moveTo>
                    <a:lnTo>
                      <a:pt x="31" y="10"/>
                    </a:lnTo>
                    <a:lnTo>
                      <a:pt x="46" y="5"/>
                    </a:lnTo>
                    <a:lnTo>
                      <a:pt x="62" y="0"/>
                    </a:lnTo>
                    <a:lnTo>
                      <a:pt x="91" y="0"/>
                    </a:lnTo>
                    <a:lnTo>
                      <a:pt x="106" y="7"/>
                    </a:lnTo>
                    <a:lnTo>
                      <a:pt x="95" y="11"/>
                    </a:lnTo>
                    <a:lnTo>
                      <a:pt x="80" y="40"/>
                    </a:lnTo>
                    <a:lnTo>
                      <a:pt x="64" y="44"/>
                    </a:lnTo>
                    <a:lnTo>
                      <a:pt x="44" y="49"/>
                    </a:lnTo>
                    <a:lnTo>
                      <a:pt x="25" y="50"/>
                    </a:lnTo>
                    <a:lnTo>
                      <a:pt x="4" y="36"/>
                    </a:lnTo>
                    <a:lnTo>
                      <a:pt x="0" y="29"/>
                    </a:lnTo>
                    <a:lnTo>
                      <a:pt x="11" y="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89" name="Freeform 320"/>
              <p:cNvSpPr>
                <a:spLocks/>
              </p:cNvSpPr>
              <p:nvPr/>
            </p:nvSpPr>
            <p:spPr bwMode="auto">
              <a:xfrm>
                <a:off x="3582" y="1527"/>
                <a:ext cx="106" cy="50"/>
              </a:xfrm>
              <a:custGeom>
                <a:avLst/>
                <a:gdLst>
                  <a:gd name="T0" fmla="*/ 21 w 106"/>
                  <a:gd name="T1" fmla="*/ 7 h 50"/>
                  <a:gd name="T2" fmla="*/ 31 w 106"/>
                  <a:gd name="T3" fmla="*/ 10 h 50"/>
                  <a:gd name="T4" fmla="*/ 46 w 106"/>
                  <a:gd name="T5" fmla="*/ 5 h 50"/>
                  <a:gd name="T6" fmla="*/ 62 w 106"/>
                  <a:gd name="T7" fmla="*/ 0 h 50"/>
                  <a:gd name="T8" fmla="*/ 91 w 106"/>
                  <a:gd name="T9" fmla="*/ 0 h 50"/>
                  <a:gd name="T10" fmla="*/ 106 w 106"/>
                  <a:gd name="T11" fmla="*/ 7 h 50"/>
                  <a:gd name="T12" fmla="*/ 95 w 106"/>
                  <a:gd name="T13" fmla="*/ 11 h 50"/>
                  <a:gd name="T14" fmla="*/ 80 w 106"/>
                  <a:gd name="T15" fmla="*/ 40 h 50"/>
                  <a:gd name="T16" fmla="*/ 64 w 106"/>
                  <a:gd name="T17" fmla="*/ 44 h 50"/>
                  <a:gd name="T18" fmla="*/ 44 w 106"/>
                  <a:gd name="T19" fmla="*/ 49 h 50"/>
                  <a:gd name="T20" fmla="*/ 25 w 106"/>
                  <a:gd name="T21" fmla="*/ 50 h 50"/>
                  <a:gd name="T22" fmla="*/ 4 w 106"/>
                  <a:gd name="T23" fmla="*/ 36 h 50"/>
                  <a:gd name="T24" fmla="*/ 0 w 106"/>
                  <a:gd name="T25" fmla="*/ 29 h 50"/>
                  <a:gd name="T26" fmla="*/ 11 w 106"/>
                  <a:gd name="T27" fmla="*/ 6 h 50"/>
                  <a:gd name="T28" fmla="*/ 21 w 106"/>
                  <a:gd name="T29"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50">
                    <a:moveTo>
                      <a:pt x="21" y="7"/>
                    </a:moveTo>
                    <a:lnTo>
                      <a:pt x="31" y="10"/>
                    </a:lnTo>
                    <a:lnTo>
                      <a:pt x="46" y="5"/>
                    </a:lnTo>
                    <a:lnTo>
                      <a:pt x="62" y="0"/>
                    </a:lnTo>
                    <a:lnTo>
                      <a:pt x="91" y="0"/>
                    </a:lnTo>
                    <a:lnTo>
                      <a:pt x="106" y="7"/>
                    </a:lnTo>
                    <a:lnTo>
                      <a:pt x="95" y="11"/>
                    </a:lnTo>
                    <a:lnTo>
                      <a:pt x="80" y="40"/>
                    </a:lnTo>
                    <a:lnTo>
                      <a:pt x="64" y="44"/>
                    </a:lnTo>
                    <a:lnTo>
                      <a:pt x="44" y="49"/>
                    </a:lnTo>
                    <a:lnTo>
                      <a:pt x="25" y="50"/>
                    </a:lnTo>
                    <a:lnTo>
                      <a:pt x="4" y="36"/>
                    </a:lnTo>
                    <a:lnTo>
                      <a:pt x="0" y="29"/>
                    </a:lnTo>
                    <a:lnTo>
                      <a:pt x="11" y="6"/>
                    </a:lnTo>
                    <a:lnTo>
                      <a:pt x="21" y="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90" name="Freeform 321"/>
              <p:cNvSpPr>
                <a:spLocks/>
              </p:cNvSpPr>
              <p:nvPr/>
            </p:nvSpPr>
            <p:spPr bwMode="auto">
              <a:xfrm>
                <a:off x="3639" y="1642"/>
                <a:ext cx="33" cy="64"/>
              </a:xfrm>
              <a:custGeom>
                <a:avLst/>
                <a:gdLst>
                  <a:gd name="T0" fmla="*/ 5 w 33"/>
                  <a:gd name="T1" fmla="*/ 0 h 64"/>
                  <a:gd name="T2" fmla="*/ 20 w 33"/>
                  <a:gd name="T3" fmla="*/ 9 h 64"/>
                  <a:gd name="T4" fmla="*/ 22 w 33"/>
                  <a:gd name="T5" fmla="*/ 29 h 64"/>
                  <a:gd name="T6" fmla="*/ 33 w 33"/>
                  <a:gd name="T7" fmla="*/ 39 h 64"/>
                  <a:gd name="T8" fmla="*/ 29 w 33"/>
                  <a:gd name="T9" fmla="*/ 52 h 64"/>
                  <a:gd name="T10" fmla="*/ 18 w 33"/>
                  <a:gd name="T11" fmla="*/ 64 h 64"/>
                  <a:gd name="T12" fmla="*/ 4 w 33"/>
                  <a:gd name="T13" fmla="*/ 50 h 64"/>
                  <a:gd name="T14" fmla="*/ 2 w 33"/>
                  <a:gd name="T15" fmla="*/ 15 h 64"/>
                  <a:gd name="T16" fmla="*/ 0 w 33"/>
                  <a:gd name="T17" fmla="*/ 7 h 64"/>
                  <a:gd name="T18" fmla="*/ 5 w 33"/>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64">
                    <a:moveTo>
                      <a:pt x="5" y="0"/>
                    </a:moveTo>
                    <a:lnTo>
                      <a:pt x="20" y="9"/>
                    </a:lnTo>
                    <a:lnTo>
                      <a:pt x="22" y="29"/>
                    </a:lnTo>
                    <a:lnTo>
                      <a:pt x="33" y="39"/>
                    </a:lnTo>
                    <a:lnTo>
                      <a:pt x="29" y="52"/>
                    </a:lnTo>
                    <a:lnTo>
                      <a:pt x="18" y="64"/>
                    </a:lnTo>
                    <a:lnTo>
                      <a:pt x="4" y="50"/>
                    </a:lnTo>
                    <a:lnTo>
                      <a:pt x="2" y="15"/>
                    </a:lnTo>
                    <a:lnTo>
                      <a:pt x="0" y="7"/>
                    </a:lnTo>
                    <a:lnTo>
                      <a:pt x="5"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91" name="Freeform 322"/>
              <p:cNvSpPr>
                <a:spLocks/>
              </p:cNvSpPr>
              <p:nvPr/>
            </p:nvSpPr>
            <p:spPr bwMode="auto">
              <a:xfrm>
                <a:off x="3639" y="1642"/>
                <a:ext cx="33" cy="64"/>
              </a:xfrm>
              <a:custGeom>
                <a:avLst/>
                <a:gdLst>
                  <a:gd name="T0" fmla="*/ 13 w 33"/>
                  <a:gd name="T1" fmla="*/ 4 h 64"/>
                  <a:gd name="T2" fmla="*/ 20 w 33"/>
                  <a:gd name="T3" fmla="*/ 9 h 64"/>
                  <a:gd name="T4" fmla="*/ 22 w 33"/>
                  <a:gd name="T5" fmla="*/ 29 h 64"/>
                  <a:gd name="T6" fmla="*/ 33 w 33"/>
                  <a:gd name="T7" fmla="*/ 39 h 64"/>
                  <a:gd name="T8" fmla="*/ 29 w 33"/>
                  <a:gd name="T9" fmla="*/ 52 h 64"/>
                  <a:gd name="T10" fmla="*/ 18 w 33"/>
                  <a:gd name="T11" fmla="*/ 64 h 64"/>
                  <a:gd name="T12" fmla="*/ 4 w 33"/>
                  <a:gd name="T13" fmla="*/ 50 h 64"/>
                  <a:gd name="T14" fmla="*/ 2 w 33"/>
                  <a:gd name="T15" fmla="*/ 15 h 64"/>
                  <a:gd name="T16" fmla="*/ 0 w 33"/>
                  <a:gd name="T17" fmla="*/ 7 h 64"/>
                  <a:gd name="T18" fmla="*/ 5 w 33"/>
                  <a:gd name="T19" fmla="*/ 0 h 64"/>
                  <a:gd name="T20" fmla="*/ 13 w 33"/>
                  <a:gd name="T21"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64">
                    <a:moveTo>
                      <a:pt x="13" y="4"/>
                    </a:moveTo>
                    <a:lnTo>
                      <a:pt x="20" y="9"/>
                    </a:lnTo>
                    <a:lnTo>
                      <a:pt x="22" y="29"/>
                    </a:lnTo>
                    <a:lnTo>
                      <a:pt x="33" y="39"/>
                    </a:lnTo>
                    <a:lnTo>
                      <a:pt x="29" y="52"/>
                    </a:lnTo>
                    <a:lnTo>
                      <a:pt x="18" y="64"/>
                    </a:lnTo>
                    <a:lnTo>
                      <a:pt x="4" y="50"/>
                    </a:lnTo>
                    <a:lnTo>
                      <a:pt x="2" y="15"/>
                    </a:lnTo>
                    <a:lnTo>
                      <a:pt x="0" y="7"/>
                    </a:lnTo>
                    <a:lnTo>
                      <a:pt x="5" y="0"/>
                    </a:lnTo>
                    <a:lnTo>
                      <a:pt x="13" y="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92" name="Freeform 323"/>
              <p:cNvSpPr>
                <a:spLocks/>
              </p:cNvSpPr>
              <p:nvPr/>
            </p:nvSpPr>
            <p:spPr bwMode="auto">
              <a:xfrm>
                <a:off x="3872" y="1792"/>
                <a:ext cx="38" cy="15"/>
              </a:xfrm>
              <a:custGeom>
                <a:avLst/>
                <a:gdLst>
                  <a:gd name="T0" fmla="*/ 0 w 38"/>
                  <a:gd name="T1" fmla="*/ 5 h 15"/>
                  <a:gd name="T2" fmla="*/ 38 w 38"/>
                  <a:gd name="T3" fmla="*/ 0 h 15"/>
                  <a:gd name="T4" fmla="*/ 27 w 38"/>
                  <a:gd name="T5" fmla="*/ 10 h 15"/>
                  <a:gd name="T6" fmla="*/ 7 w 38"/>
                  <a:gd name="T7" fmla="*/ 15 h 15"/>
                  <a:gd name="T8" fmla="*/ 0 w 38"/>
                  <a:gd name="T9" fmla="*/ 5 h 15"/>
                </a:gdLst>
                <a:ahLst/>
                <a:cxnLst>
                  <a:cxn ang="0">
                    <a:pos x="T0" y="T1"/>
                  </a:cxn>
                  <a:cxn ang="0">
                    <a:pos x="T2" y="T3"/>
                  </a:cxn>
                  <a:cxn ang="0">
                    <a:pos x="T4" y="T5"/>
                  </a:cxn>
                  <a:cxn ang="0">
                    <a:pos x="T6" y="T7"/>
                  </a:cxn>
                  <a:cxn ang="0">
                    <a:pos x="T8" y="T9"/>
                  </a:cxn>
                </a:cxnLst>
                <a:rect l="0" t="0" r="r" b="b"/>
                <a:pathLst>
                  <a:path w="38" h="15">
                    <a:moveTo>
                      <a:pt x="0" y="5"/>
                    </a:moveTo>
                    <a:lnTo>
                      <a:pt x="38" y="0"/>
                    </a:lnTo>
                    <a:lnTo>
                      <a:pt x="27" y="10"/>
                    </a:lnTo>
                    <a:lnTo>
                      <a:pt x="7" y="15"/>
                    </a:lnTo>
                    <a:lnTo>
                      <a:pt x="0" y="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93" name="Freeform 324"/>
              <p:cNvSpPr>
                <a:spLocks/>
              </p:cNvSpPr>
              <p:nvPr/>
            </p:nvSpPr>
            <p:spPr bwMode="auto">
              <a:xfrm>
                <a:off x="3872" y="1792"/>
                <a:ext cx="38" cy="15"/>
              </a:xfrm>
              <a:custGeom>
                <a:avLst/>
                <a:gdLst>
                  <a:gd name="T0" fmla="*/ 19 w 38"/>
                  <a:gd name="T1" fmla="*/ 3 h 15"/>
                  <a:gd name="T2" fmla="*/ 38 w 38"/>
                  <a:gd name="T3" fmla="*/ 0 h 15"/>
                  <a:gd name="T4" fmla="*/ 27 w 38"/>
                  <a:gd name="T5" fmla="*/ 10 h 15"/>
                  <a:gd name="T6" fmla="*/ 7 w 38"/>
                  <a:gd name="T7" fmla="*/ 15 h 15"/>
                  <a:gd name="T8" fmla="*/ 0 w 38"/>
                  <a:gd name="T9" fmla="*/ 5 h 15"/>
                  <a:gd name="T10" fmla="*/ 19 w 38"/>
                  <a:gd name="T11" fmla="*/ 3 h 15"/>
                </a:gdLst>
                <a:ahLst/>
                <a:cxnLst>
                  <a:cxn ang="0">
                    <a:pos x="T0" y="T1"/>
                  </a:cxn>
                  <a:cxn ang="0">
                    <a:pos x="T2" y="T3"/>
                  </a:cxn>
                  <a:cxn ang="0">
                    <a:pos x="T4" y="T5"/>
                  </a:cxn>
                  <a:cxn ang="0">
                    <a:pos x="T6" y="T7"/>
                  </a:cxn>
                  <a:cxn ang="0">
                    <a:pos x="T8" y="T9"/>
                  </a:cxn>
                  <a:cxn ang="0">
                    <a:pos x="T10" y="T11"/>
                  </a:cxn>
                </a:cxnLst>
                <a:rect l="0" t="0" r="r" b="b"/>
                <a:pathLst>
                  <a:path w="38" h="15">
                    <a:moveTo>
                      <a:pt x="19" y="3"/>
                    </a:moveTo>
                    <a:lnTo>
                      <a:pt x="38" y="0"/>
                    </a:lnTo>
                    <a:lnTo>
                      <a:pt x="27" y="10"/>
                    </a:lnTo>
                    <a:lnTo>
                      <a:pt x="7" y="15"/>
                    </a:lnTo>
                    <a:lnTo>
                      <a:pt x="0" y="5"/>
                    </a:lnTo>
                    <a:lnTo>
                      <a:pt x="19" y="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94" name="Freeform 325"/>
              <p:cNvSpPr>
                <a:spLocks/>
              </p:cNvSpPr>
              <p:nvPr/>
            </p:nvSpPr>
            <p:spPr bwMode="auto">
              <a:xfrm>
                <a:off x="3935" y="1755"/>
                <a:ext cx="107" cy="101"/>
              </a:xfrm>
              <a:custGeom>
                <a:avLst/>
                <a:gdLst>
                  <a:gd name="T0" fmla="*/ 0 w 107"/>
                  <a:gd name="T1" fmla="*/ 28 h 101"/>
                  <a:gd name="T2" fmla="*/ 3 w 107"/>
                  <a:gd name="T3" fmla="*/ 28 h 101"/>
                  <a:gd name="T4" fmla="*/ 6 w 107"/>
                  <a:gd name="T5" fmla="*/ 15 h 101"/>
                  <a:gd name="T6" fmla="*/ 11 w 107"/>
                  <a:gd name="T7" fmla="*/ 11 h 101"/>
                  <a:gd name="T8" fmla="*/ 24 w 107"/>
                  <a:gd name="T9" fmla="*/ 11 h 101"/>
                  <a:gd name="T10" fmla="*/ 33 w 107"/>
                  <a:gd name="T11" fmla="*/ 5 h 101"/>
                  <a:gd name="T12" fmla="*/ 51 w 107"/>
                  <a:gd name="T13" fmla="*/ 12 h 101"/>
                  <a:gd name="T14" fmla="*/ 74 w 107"/>
                  <a:gd name="T15" fmla="*/ 6 h 101"/>
                  <a:gd name="T16" fmla="*/ 80 w 107"/>
                  <a:gd name="T17" fmla="*/ 1 h 101"/>
                  <a:gd name="T18" fmla="*/ 100 w 107"/>
                  <a:gd name="T19" fmla="*/ 2 h 101"/>
                  <a:gd name="T20" fmla="*/ 107 w 107"/>
                  <a:gd name="T21" fmla="*/ 0 h 101"/>
                  <a:gd name="T22" fmla="*/ 102 w 107"/>
                  <a:gd name="T23" fmla="*/ 11 h 101"/>
                  <a:gd name="T24" fmla="*/ 92 w 107"/>
                  <a:gd name="T25" fmla="*/ 12 h 101"/>
                  <a:gd name="T26" fmla="*/ 95 w 107"/>
                  <a:gd name="T27" fmla="*/ 52 h 101"/>
                  <a:gd name="T28" fmla="*/ 69 w 107"/>
                  <a:gd name="T29" fmla="*/ 71 h 101"/>
                  <a:gd name="T30" fmla="*/ 56 w 107"/>
                  <a:gd name="T31" fmla="*/ 78 h 101"/>
                  <a:gd name="T32" fmla="*/ 25 w 107"/>
                  <a:gd name="T33" fmla="*/ 101 h 101"/>
                  <a:gd name="T34" fmla="*/ 11 w 107"/>
                  <a:gd name="T35" fmla="*/ 96 h 101"/>
                  <a:gd name="T36" fmla="*/ 8 w 107"/>
                  <a:gd name="T37" fmla="*/ 92 h 101"/>
                  <a:gd name="T38" fmla="*/ 4 w 107"/>
                  <a:gd name="T39" fmla="*/ 93 h 101"/>
                  <a:gd name="T40" fmla="*/ 3 w 107"/>
                  <a:gd name="T41" fmla="*/ 90 h 101"/>
                  <a:gd name="T42" fmla="*/ 3 w 107"/>
                  <a:gd name="T43" fmla="*/ 80 h 101"/>
                  <a:gd name="T44" fmla="*/ 18 w 107"/>
                  <a:gd name="T45" fmla="*/ 62 h 101"/>
                  <a:gd name="T46" fmla="*/ 15 w 107"/>
                  <a:gd name="T47" fmla="*/ 55 h 101"/>
                  <a:gd name="T48" fmla="*/ 4 w 107"/>
                  <a:gd name="T49" fmla="*/ 52 h 101"/>
                  <a:gd name="T50" fmla="*/ 0 w 107"/>
                  <a:gd name="T51"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101">
                    <a:moveTo>
                      <a:pt x="0" y="28"/>
                    </a:moveTo>
                    <a:lnTo>
                      <a:pt x="3" y="28"/>
                    </a:lnTo>
                    <a:lnTo>
                      <a:pt x="6" y="15"/>
                    </a:lnTo>
                    <a:lnTo>
                      <a:pt x="11" y="11"/>
                    </a:lnTo>
                    <a:lnTo>
                      <a:pt x="24" y="11"/>
                    </a:lnTo>
                    <a:lnTo>
                      <a:pt x="33" y="5"/>
                    </a:lnTo>
                    <a:lnTo>
                      <a:pt x="51" y="12"/>
                    </a:lnTo>
                    <a:lnTo>
                      <a:pt x="74" y="6"/>
                    </a:lnTo>
                    <a:lnTo>
                      <a:pt x="80" y="1"/>
                    </a:lnTo>
                    <a:lnTo>
                      <a:pt x="100" y="2"/>
                    </a:lnTo>
                    <a:lnTo>
                      <a:pt x="107" y="0"/>
                    </a:lnTo>
                    <a:lnTo>
                      <a:pt x="102" y="11"/>
                    </a:lnTo>
                    <a:lnTo>
                      <a:pt x="92" y="12"/>
                    </a:lnTo>
                    <a:lnTo>
                      <a:pt x="95" y="52"/>
                    </a:lnTo>
                    <a:lnTo>
                      <a:pt x="69" y="71"/>
                    </a:lnTo>
                    <a:lnTo>
                      <a:pt x="56" y="78"/>
                    </a:lnTo>
                    <a:lnTo>
                      <a:pt x="25" y="101"/>
                    </a:lnTo>
                    <a:lnTo>
                      <a:pt x="11" y="96"/>
                    </a:lnTo>
                    <a:lnTo>
                      <a:pt x="8" y="92"/>
                    </a:lnTo>
                    <a:lnTo>
                      <a:pt x="4" y="93"/>
                    </a:lnTo>
                    <a:lnTo>
                      <a:pt x="3" y="90"/>
                    </a:lnTo>
                    <a:lnTo>
                      <a:pt x="3" y="80"/>
                    </a:lnTo>
                    <a:lnTo>
                      <a:pt x="18" y="62"/>
                    </a:lnTo>
                    <a:lnTo>
                      <a:pt x="15" y="55"/>
                    </a:lnTo>
                    <a:lnTo>
                      <a:pt x="4" y="52"/>
                    </a:lnTo>
                    <a:lnTo>
                      <a:pt x="0" y="2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95" name="Freeform 326"/>
              <p:cNvSpPr>
                <a:spLocks/>
              </p:cNvSpPr>
              <p:nvPr/>
            </p:nvSpPr>
            <p:spPr bwMode="auto">
              <a:xfrm>
                <a:off x="3935" y="1755"/>
                <a:ext cx="107" cy="101"/>
              </a:xfrm>
              <a:custGeom>
                <a:avLst/>
                <a:gdLst>
                  <a:gd name="T0" fmla="*/ 1 w 107"/>
                  <a:gd name="T1" fmla="*/ 28 h 101"/>
                  <a:gd name="T2" fmla="*/ 3 w 107"/>
                  <a:gd name="T3" fmla="*/ 28 h 101"/>
                  <a:gd name="T4" fmla="*/ 6 w 107"/>
                  <a:gd name="T5" fmla="*/ 15 h 101"/>
                  <a:gd name="T6" fmla="*/ 11 w 107"/>
                  <a:gd name="T7" fmla="*/ 11 h 101"/>
                  <a:gd name="T8" fmla="*/ 24 w 107"/>
                  <a:gd name="T9" fmla="*/ 11 h 101"/>
                  <a:gd name="T10" fmla="*/ 33 w 107"/>
                  <a:gd name="T11" fmla="*/ 5 h 101"/>
                  <a:gd name="T12" fmla="*/ 51 w 107"/>
                  <a:gd name="T13" fmla="*/ 12 h 101"/>
                  <a:gd name="T14" fmla="*/ 74 w 107"/>
                  <a:gd name="T15" fmla="*/ 6 h 101"/>
                  <a:gd name="T16" fmla="*/ 80 w 107"/>
                  <a:gd name="T17" fmla="*/ 1 h 101"/>
                  <a:gd name="T18" fmla="*/ 100 w 107"/>
                  <a:gd name="T19" fmla="*/ 2 h 101"/>
                  <a:gd name="T20" fmla="*/ 107 w 107"/>
                  <a:gd name="T21" fmla="*/ 0 h 101"/>
                  <a:gd name="T22" fmla="*/ 102 w 107"/>
                  <a:gd name="T23" fmla="*/ 11 h 101"/>
                  <a:gd name="T24" fmla="*/ 92 w 107"/>
                  <a:gd name="T25" fmla="*/ 12 h 101"/>
                  <a:gd name="T26" fmla="*/ 95 w 107"/>
                  <a:gd name="T27" fmla="*/ 52 h 101"/>
                  <a:gd name="T28" fmla="*/ 69 w 107"/>
                  <a:gd name="T29" fmla="*/ 71 h 101"/>
                  <a:gd name="T30" fmla="*/ 56 w 107"/>
                  <a:gd name="T31" fmla="*/ 78 h 101"/>
                  <a:gd name="T32" fmla="*/ 25 w 107"/>
                  <a:gd name="T33" fmla="*/ 101 h 101"/>
                  <a:gd name="T34" fmla="*/ 11 w 107"/>
                  <a:gd name="T35" fmla="*/ 96 h 101"/>
                  <a:gd name="T36" fmla="*/ 8 w 107"/>
                  <a:gd name="T37" fmla="*/ 92 h 101"/>
                  <a:gd name="T38" fmla="*/ 4 w 107"/>
                  <a:gd name="T39" fmla="*/ 93 h 101"/>
                  <a:gd name="T40" fmla="*/ 3 w 107"/>
                  <a:gd name="T41" fmla="*/ 90 h 101"/>
                  <a:gd name="T42" fmla="*/ 3 w 107"/>
                  <a:gd name="T43" fmla="*/ 80 h 101"/>
                  <a:gd name="T44" fmla="*/ 18 w 107"/>
                  <a:gd name="T45" fmla="*/ 62 h 101"/>
                  <a:gd name="T46" fmla="*/ 15 w 107"/>
                  <a:gd name="T47" fmla="*/ 55 h 101"/>
                  <a:gd name="T48" fmla="*/ 4 w 107"/>
                  <a:gd name="T49" fmla="*/ 52 h 101"/>
                  <a:gd name="T50" fmla="*/ 0 w 107"/>
                  <a:gd name="T51" fmla="*/ 28 h 101"/>
                  <a:gd name="T52" fmla="*/ 1 w 107"/>
                  <a:gd name="T53"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101">
                    <a:moveTo>
                      <a:pt x="1" y="28"/>
                    </a:moveTo>
                    <a:lnTo>
                      <a:pt x="3" y="28"/>
                    </a:lnTo>
                    <a:lnTo>
                      <a:pt x="6" y="15"/>
                    </a:lnTo>
                    <a:lnTo>
                      <a:pt x="11" y="11"/>
                    </a:lnTo>
                    <a:lnTo>
                      <a:pt x="24" y="11"/>
                    </a:lnTo>
                    <a:lnTo>
                      <a:pt x="33" y="5"/>
                    </a:lnTo>
                    <a:lnTo>
                      <a:pt x="51" y="12"/>
                    </a:lnTo>
                    <a:lnTo>
                      <a:pt x="74" y="6"/>
                    </a:lnTo>
                    <a:lnTo>
                      <a:pt x="80" y="1"/>
                    </a:lnTo>
                    <a:lnTo>
                      <a:pt x="100" y="2"/>
                    </a:lnTo>
                    <a:lnTo>
                      <a:pt x="107" y="0"/>
                    </a:lnTo>
                    <a:lnTo>
                      <a:pt x="102" y="11"/>
                    </a:lnTo>
                    <a:lnTo>
                      <a:pt x="92" y="12"/>
                    </a:lnTo>
                    <a:lnTo>
                      <a:pt x="95" y="52"/>
                    </a:lnTo>
                    <a:lnTo>
                      <a:pt x="69" y="71"/>
                    </a:lnTo>
                    <a:lnTo>
                      <a:pt x="56" y="78"/>
                    </a:lnTo>
                    <a:lnTo>
                      <a:pt x="25" y="101"/>
                    </a:lnTo>
                    <a:lnTo>
                      <a:pt x="11" y="96"/>
                    </a:lnTo>
                    <a:lnTo>
                      <a:pt x="8" y="92"/>
                    </a:lnTo>
                    <a:lnTo>
                      <a:pt x="4" y="93"/>
                    </a:lnTo>
                    <a:lnTo>
                      <a:pt x="3" y="90"/>
                    </a:lnTo>
                    <a:lnTo>
                      <a:pt x="3" y="80"/>
                    </a:lnTo>
                    <a:lnTo>
                      <a:pt x="18" y="62"/>
                    </a:lnTo>
                    <a:lnTo>
                      <a:pt x="15" y="55"/>
                    </a:lnTo>
                    <a:lnTo>
                      <a:pt x="4" y="52"/>
                    </a:lnTo>
                    <a:lnTo>
                      <a:pt x="0" y="28"/>
                    </a:lnTo>
                    <a:lnTo>
                      <a:pt x="1" y="2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96" name="Freeform 327"/>
              <p:cNvSpPr>
                <a:spLocks/>
              </p:cNvSpPr>
              <p:nvPr/>
            </p:nvSpPr>
            <p:spPr bwMode="auto">
              <a:xfrm>
                <a:off x="3928" y="1807"/>
                <a:ext cx="25" cy="33"/>
              </a:xfrm>
              <a:custGeom>
                <a:avLst/>
                <a:gdLst>
                  <a:gd name="T0" fmla="*/ 7 w 25"/>
                  <a:gd name="T1" fmla="*/ 15 h 33"/>
                  <a:gd name="T2" fmla="*/ 7 w 25"/>
                  <a:gd name="T3" fmla="*/ 8 h 33"/>
                  <a:gd name="T4" fmla="*/ 11 w 25"/>
                  <a:gd name="T5" fmla="*/ 0 h 33"/>
                  <a:gd name="T6" fmla="*/ 22 w 25"/>
                  <a:gd name="T7" fmla="*/ 3 h 33"/>
                  <a:gd name="T8" fmla="*/ 25 w 25"/>
                  <a:gd name="T9" fmla="*/ 10 h 33"/>
                  <a:gd name="T10" fmla="*/ 10 w 25"/>
                  <a:gd name="T11" fmla="*/ 28 h 33"/>
                  <a:gd name="T12" fmla="*/ 7 w 25"/>
                  <a:gd name="T13" fmla="*/ 33 h 33"/>
                  <a:gd name="T14" fmla="*/ 0 w 25"/>
                  <a:gd name="T15" fmla="*/ 33 h 33"/>
                  <a:gd name="T16" fmla="*/ 5 w 25"/>
                  <a:gd name="T17" fmla="*/ 15 h 33"/>
                  <a:gd name="T18" fmla="*/ 7 w 25"/>
                  <a:gd name="T19"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7" y="15"/>
                    </a:moveTo>
                    <a:lnTo>
                      <a:pt x="7" y="8"/>
                    </a:lnTo>
                    <a:lnTo>
                      <a:pt x="11" y="0"/>
                    </a:lnTo>
                    <a:lnTo>
                      <a:pt x="22" y="3"/>
                    </a:lnTo>
                    <a:lnTo>
                      <a:pt x="25" y="10"/>
                    </a:lnTo>
                    <a:lnTo>
                      <a:pt x="10" y="28"/>
                    </a:lnTo>
                    <a:lnTo>
                      <a:pt x="7" y="33"/>
                    </a:lnTo>
                    <a:lnTo>
                      <a:pt x="0" y="33"/>
                    </a:lnTo>
                    <a:lnTo>
                      <a:pt x="5" y="15"/>
                    </a:lnTo>
                    <a:lnTo>
                      <a:pt x="7" y="1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97" name="Freeform 328"/>
              <p:cNvSpPr>
                <a:spLocks/>
              </p:cNvSpPr>
              <p:nvPr/>
            </p:nvSpPr>
            <p:spPr bwMode="auto">
              <a:xfrm>
                <a:off x="3928" y="1807"/>
                <a:ext cx="25" cy="33"/>
              </a:xfrm>
              <a:custGeom>
                <a:avLst/>
                <a:gdLst>
                  <a:gd name="T0" fmla="*/ 7 w 25"/>
                  <a:gd name="T1" fmla="*/ 11 h 33"/>
                  <a:gd name="T2" fmla="*/ 7 w 25"/>
                  <a:gd name="T3" fmla="*/ 8 h 33"/>
                  <a:gd name="T4" fmla="*/ 11 w 25"/>
                  <a:gd name="T5" fmla="*/ 0 h 33"/>
                  <a:gd name="T6" fmla="*/ 22 w 25"/>
                  <a:gd name="T7" fmla="*/ 3 h 33"/>
                  <a:gd name="T8" fmla="*/ 25 w 25"/>
                  <a:gd name="T9" fmla="*/ 10 h 33"/>
                  <a:gd name="T10" fmla="*/ 10 w 25"/>
                  <a:gd name="T11" fmla="*/ 28 h 33"/>
                  <a:gd name="T12" fmla="*/ 7 w 25"/>
                  <a:gd name="T13" fmla="*/ 33 h 33"/>
                  <a:gd name="T14" fmla="*/ 0 w 25"/>
                  <a:gd name="T15" fmla="*/ 33 h 33"/>
                  <a:gd name="T16" fmla="*/ 5 w 25"/>
                  <a:gd name="T17" fmla="*/ 15 h 33"/>
                  <a:gd name="T18" fmla="*/ 7 w 25"/>
                  <a:gd name="T19" fmla="*/ 15 h 33"/>
                  <a:gd name="T20" fmla="*/ 7 w 25"/>
                  <a:gd name="T21"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3">
                    <a:moveTo>
                      <a:pt x="7" y="11"/>
                    </a:moveTo>
                    <a:lnTo>
                      <a:pt x="7" y="8"/>
                    </a:lnTo>
                    <a:lnTo>
                      <a:pt x="11" y="0"/>
                    </a:lnTo>
                    <a:lnTo>
                      <a:pt x="22" y="3"/>
                    </a:lnTo>
                    <a:lnTo>
                      <a:pt x="25" y="10"/>
                    </a:lnTo>
                    <a:lnTo>
                      <a:pt x="10" y="28"/>
                    </a:lnTo>
                    <a:lnTo>
                      <a:pt x="7" y="33"/>
                    </a:lnTo>
                    <a:lnTo>
                      <a:pt x="0" y="33"/>
                    </a:lnTo>
                    <a:lnTo>
                      <a:pt x="5" y="15"/>
                    </a:lnTo>
                    <a:lnTo>
                      <a:pt x="7" y="15"/>
                    </a:lnTo>
                    <a:lnTo>
                      <a:pt x="7" y="1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98" name="Freeform 329"/>
              <p:cNvSpPr>
                <a:spLocks/>
              </p:cNvSpPr>
              <p:nvPr/>
            </p:nvSpPr>
            <p:spPr bwMode="auto">
              <a:xfrm>
                <a:off x="3484" y="1840"/>
                <a:ext cx="283" cy="280"/>
              </a:xfrm>
              <a:custGeom>
                <a:avLst/>
                <a:gdLst>
                  <a:gd name="T0" fmla="*/ 34 w 283"/>
                  <a:gd name="T1" fmla="*/ 0 h 280"/>
                  <a:gd name="T2" fmla="*/ 98 w 283"/>
                  <a:gd name="T3" fmla="*/ 15 h 280"/>
                  <a:gd name="T4" fmla="*/ 167 w 283"/>
                  <a:gd name="T5" fmla="*/ 58 h 280"/>
                  <a:gd name="T6" fmla="*/ 179 w 283"/>
                  <a:gd name="T7" fmla="*/ 53 h 280"/>
                  <a:gd name="T8" fmla="*/ 188 w 283"/>
                  <a:gd name="T9" fmla="*/ 40 h 280"/>
                  <a:gd name="T10" fmla="*/ 180 w 283"/>
                  <a:gd name="T11" fmla="*/ 20 h 280"/>
                  <a:gd name="T12" fmla="*/ 211 w 283"/>
                  <a:gd name="T13" fmla="*/ 2 h 280"/>
                  <a:gd name="T14" fmla="*/ 234 w 283"/>
                  <a:gd name="T15" fmla="*/ 8 h 280"/>
                  <a:gd name="T16" fmla="*/ 239 w 283"/>
                  <a:gd name="T17" fmla="*/ 17 h 280"/>
                  <a:gd name="T18" fmla="*/ 273 w 283"/>
                  <a:gd name="T19" fmla="*/ 30 h 280"/>
                  <a:gd name="T20" fmla="*/ 281 w 283"/>
                  <a:gd name="T21" fmla="*/ 230 h 280"/>
                  <a:gd name="T22" fmla="*/ 283 w 283"/>
                  <a:gd name="T23" fmla="*/ 270 h 280"/>
                  <a:gd name="T24" fmla="*/ 264 w 283"/>
                  <a:gd name="T25" fmla="*/ 271 h 280"/>
                  <a:gd name="T26" fmla="*/ 266 w 283"/>
                  <a:gd name="T27" fmla="*/ 280 h 280"/>
                  <a:gd name="T28" fmla="*/ 183 w 283"/>
                  <a:gd name="T29" fmla="*/ 232 h 280"/>
                  <a:gd name="T30" fmla="*/ 119 w 283"/>
                  <a:gd name="T31" fmla="*/ 198 h 280"/>
                  <a:gd name="T32" fmla="*/ 102 w 283"/>
                  <a:gd name="T33" fmla="*/ 208 h 280"/>
                  <a:gd name="T34" fmla="*/ 88 w 283"/>
                  <a:gd name="T35" fmla="*/ 216 h 280"/>
                  <a:gd name="T36" fmla="*/ 75 w 283"/>
                  <a:gd name="T37" fmla="*/ 205 h 280"/>
                  <a:gd name="T38" fmla="*/ 48 w 283"/>
                  <a:gd name="T39" fmla="*/ 197 h 280"/>
                  <a:gd name="T40" fmla="*/ 14 w 283"/>
                  <a:gd name="T41" fmla="*/ 171 h 280"/>
                  <a:gd name="T42" fmla="*/ 0 w 283"/>
                  <a:gd name="T43" fmla="*/ 141 h 280"/>
                  <a:gd name="T44" fmla="*/ 9 w 283"/>
                  <a:gd name="T45" fmla="*/ 135 h 280"/>
                  <a:gd name="T46" fmla="*/ 1 w 283"/>
                  <a:gd name="T47" fmla="*/ 58 h 280"/>
                  <a:gd name="T48" fmla="*/ 14 w 283"/>
                  <a:gd name="T49" fmla="*/ 30 h 280"/>
                  <a:gd name="T50" fmla="*/ 35 w 283"/>
                  <a:gd name="T51" fmla="*/ 13 h 280"/>
                  <a:gd name="T52" fmla="*/ 34 w 283"/>
                  <a:gd name="T5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 h="280">
                    <a:moveTo>
                      <a:pt x="34" y="0"/>
                    </a:moveTo>
                    <a:lnTo>
                      <a:pt x="98" y="15"/>
                    </a:lnTo>
                    <a:lnTo>
                      <a:pt x="167" y="58"/>
                    </a:lnTo>
                    <a:lnTo>
                      <a:pt x="179" y="53"/>
                    </a:lnTo>
                    <a:lnTo>
                      <a:pt x="188" y="40"/>
                    </a:lnTo>
                    <a:lnTo>
                      <a:pt x="180" y="20"/>
                    </a:lnTo>
                    <a:lnTo>
                      <a:pt x="211" y="2"/>
                    </a:lnTo>
                    <a:lnTo>
                      <a:pt x="234" y="8"/>
                    </a:lnTo>
                    <a:lnTo>
                      <a:pt x="239" y="17"/>
                    </a:lnTo>
                    <a:lnTo>
                      <a:pt x="273" y="30"/>
                    </a:lnTo>
                    <a:lnTo>
                      <a:pt x="281" y="230"/>
                    </a:lnTo>
                    <a:lnTo>
                      <a:pt x="283" y="270"/>
                    </a:lnTo>
                    <a:lnTo>
                      <a:pt x="264" y="271"/>
                    </a:lnTo>
                    <a:lnTo>
                      <a:pt x="266" y="280"/>
                    </a:lnTo>
                    <a:lnTo>
                      <a:pt x="183" y="232"/>
                    </a:lnTo>
                    <a:lnTo>
                      <a:pt x="119" y="198"/>
                    </a:lnTo>
                    <a:lnTo>
                      <a:pt x="102" y="208"/>
                    </a:lnTo>
                    <a:lnTo>
                      <a:pt x="88" y="216"/>
                    </a:lnTo>
                    <a:lnTo>
                      <a:pt x="75" y="205"/>
                    </a:lnTo>
                    <a:lnTo>
                      <a:pt x="48" y="197"/>
                    </a:lnTo>
                    <a:lnTo>
                      <a:pt x="14" y="171"/>
                    </a:lnTo>
                    <a:lnTo>
                      <a:pt x="0" y="141"/>
                    </a:lnTo>
                    <a:lnTo>
                      <a:pt x="9" y="135"/>
                    </a:lnTo>
                    <a:lnTo>
                      <a:pt x="1" y="58"/>
                    </a:lnTo>
                    <a:lnTo>
                      <a:pt x="14" y="30"/>
                    </a:lnTo>
                    <a:lnTo>
                      <a:pt x="35" y="13"/>
                    </a:lnTo>
                    <a:lnTo>
                      <a:pt x="34"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99" name="Freeform 330"/>
              <p:cNvSpPr>
                <a:spLocks/>
              </p:cNvSpPr>
              <p:nvPr/>
            </p:nvSpPr>
            <p:spPr bwMode="auto">
              <a:xfrm>
                <a:off x="3484" y="1840"/>
                <a:ext cx="283" cy="280"/>
              </a:xfrm>
              <a:custGeom>
                <a:avLst/>
                <a:gdLst>
                  <a:gd name="T0" fmla="*/ 34 w 283"/>
                  <a:gd name="T1" fmla="*/ 0 h 280"/>
                  <a:gd name="T2" fmla="*/ 98 w 283"/>
                  <a:gd name="T3" fmla="*/ 15 h 280"/>
                  <a:gd name="T4" fmla="*/ 167 w 283"/>
                  <a:gd name="T5" fmla="*/ 58 h 280"/>
                  <a:gd name="T6" fmla="*/ 179 w 283"/>
                  <a:gd name="T7" fmla="*/ 53 h 280"/>
                  <a:gd name="T8" fmla="*/ 188 w 283"/>
                  <a:gd name="T9" fmla="*/ 40 h 280"/>
                  <a:gd name="T10" fmla="*/ 180 w 283"/>
                  <a:gd name="T11" fmla="*/ 20 h 280"/>
                  <a:gd name="T12" fmla="*/ 211 w 283"/>
                  <a:gd name="T13" fmla="*/ 2 h 280"/>
                  <a:gd name="T14" fmla="*/ 234 w 283"/>
                  <a:gd name="T15" fmla="*/ 8 h 280"/>
                  <a:gd name="T16" fmla="*/ 239 w 283"/>
                  <a:gd name="T17" fmla="*/ 17 h 280"/>
                  <a:gd name="T18" fmla="*/ 273 w 283"/>
                  <a:gd name="T19" fmla="*/ 30 h 280"/>
                  <a:gd name="T20" fmla="*/ 281 w 283"/>
                  <a:gd name="T21" fmla="*/ 230 h 280"/>
                  <a:gd name="T22" fmla="*/ 283 w 283"/>
                  <a:gd name="T23" fmla="*/ 270 h 280"/>
                  <a:gd name="T24" fmla="*/ 264 w 283"/>
                  <a:gd name="T25" fmla="*/ 271 h 280"/>
                  <a:gd name="T26" fmla="*/ 266 w 283"/>
                  <a:gd name="T27" fmla="*/ 280 h 280"/>
                  <a:gd name="T28" fmla="*/ 183 w 283"/>
                  <a:gd name="T29" fmla="*/ 232 h 280"/>
                  <a:gd name="T30" fmla="*/ 119 w 283"/>
                  <a:gd name="T31" fmla="*/ 198 h 280"/>
                  <a:gd name="T32" fmla="*/ 102 w 283"/>
                  <a:gd name="T33" fmla="*/ 208 h 280"/>
                  <a:gd name="T34" fmla="*/ 88 w 283"/>
                  <a:gd name="T35" fmla="*/ 216 h 280"/>
                  <a:gd name="T36" fmla="*/ 75 w 283"/>
                  <a:gd name="T37" fmla="*/ 205 h 280"/>
                  <a:gd name="T38" fmla="*/ 48 w 283"/>
                  <a:gd name="T39" fmla="*/ 197 h 280"/>
                  <a:gd name="T40" fmla="*/ 14 w 283"/>
                  <a:gd name="T41" fmla="*/ 171 h 280"/>
                  <a:gd name="T42" fmla="*/ 0 w 283"/>
                  <a:gd name="T43" fmla="*/ 141 h 280"/>
                  <a:gd name="T44" fmla="*/ 9 w 283"/>
                  <a:gd name="T45" fmla="*/ 135 h 280"/>
                  <a:gd name="T46" fmla="*/ 1 w 283"/>
                  <a:gd name="T47" fmla="*/ 58 h 280"/>
                  <a:gd name="T48" fmla="*/ 14 w 283"/>
                  <a:gd name="T49" fmla="*/ 30 h 280"/>
                  <a:gd name="T50" fmla="*/ 35 w 283"/>
                  <a:gd name="T51" fmla="*/ 13 h 280"/>
                  <a:gd name="T52" fmla="*/ 34 w 283"/>
                  <a:gd name="T5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3" h="280">
                    <a:moveTo>
                      <a:pt x="34" y="0"/>
                    </a:moveTo>
                    <a:lnTo>
                      <a:pt x="98" y="15"/>
                    </a:lnTo>
                    <a:lnTo>
                      <a:pt x="167" y="58"/>
                    </a:lnTo>
                    <a:lnTo>
                      <a:pt x="179" y="53"/>
                    </a:lnTo>
                    <a:lnTo>
                      <a:pt x="188" y="40"/>
                    </a:lnTo>
                    <a:lnTo>
                      <a:pt x="180" y="20"/>
                    </a:lnTo>
                    <a:lnTo>
                      <a:pt x="211" y="2"/>
                    </a:lnTo>
                    <a:lnTo>
                      <a:pt x="234" y="8"/>
                    </a:lnTo>
                    <a:lnTo>
                      <a:pt x="239" y="17"/>
                    </a:lnTo>
                    <a:lnTo>
                      <a:pt x="273" y="30"/>
                    </a:lnTo>
                    <a:lnTo>
                      <a:pt x="281" y="230"/>
                    </a:lnTo>
                    <a:lnTo>
                      <a:pt x="283" y="270"/>
                    </a:lnTo>
                    <a:lnTo>
                      <a:pt x="264" y="271"/>
                    </a:lnTo>
                    <a:lnTo>
                      <a:pt x="266" y="280"/>
                    </a:lnTo>
                    <a:lnTo>
                      <a:pt x="183" y="232"/>
                    </a:lnTo>
                    <a:lnTo>
                      <a:pt x="119" y="198"/>
                    </a:lnTo>
                    <a:lnTo>
                      <a:pt x="102" y="208"/>
                    </a:lnTo>
                    <a:lnTo>
                      <a:pt x="88" y="216"/>
                    </a:lnTo>
                    <a:lnTo>
                      <a:pt x="75" y="205"/>
                    </a:lnTo>
                    <a:lnTo>
                      <a:pt x="48" y="197"/>
                    </a:lnTo>
                    <a:lnTo>
                      <a:pt x="14" y="171"/>
                    </a:lnTo>
                    <a:lnTo>
                      <a:pt x="0" y="141"/>
                    </a:lnTo>
                    <a:lnTo>
                      <a:pt x="9" y="135"/>
                    </a:lnTo>
                    <a:lnTo>
                      <a:pt x="1" y="58"/>
                    </a:lnTo>
                    <a:lnTo>
                      <a:pt x="14" y="30"/>
                    </a:lnTo>
                    <a:lnTo>
                      <a:pt x="35" y="13"/>
                    </a:lnTo>
                    <a:lnTo>
                      <a:pt x="34"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00" name="Freeform 331"/>
              <p:cNvSpPr>
                <a:spLocks/>
              </p:cNvSpPr>
              <p:nvPr/>
            </p:nvSpPr>
            <p:spPr bwMode="auto">
              <a:xfrm>
                <a:off x="3449" y="1752"/>
                <a:ext cx="70" cy="146"/>
              </a:xfrm>
              <a:custGeom>
                <a:avLst/>
                <a:gdLst>
                  <a:gd name="T0" fmla="*/ 16 w 70"/>
                  <a:gd name="T1" fmla="*/ 6 h 146"/>
                  <a:gd name="T2" fmla="*/ 40 w 70"/>
                  <a:gd name="T3" fmla="*/ 0 h 146"/>
                  <a:gd name="T4" fmla="*/ 58 w 70"/>
                  <a:gd name="T5" fmla="*/ 6 h 146"/>
                  <a:gd name="T6" fmla="*/ 60 w 70"/>
                  <a:gd name="T7" fmla="*/ 44 h 146"/>
                  <a:gd name="T8" fmla="*/ 43 w 70"/>
                  <a:gd name="T9" fmla="*/ 64 h 146"/>
                  <a:gd name="T10" fmla="*/ 46 w 70"/>
                  <a:gd name="T11" fmla="*/ 74 h 146"/>
                  <a:gd name="T12" fmla="*/ 69 w 70"/>
                  <a:gd name="T13" fmla="*/ 88 h 146"/>
                  <a:gd name="T14" fmla="*/ 70 w 70"/>
                  <a:gd name="T15" fmla="*/ 101 h 146"/>
                  <a:gd name="T16" fmla="*/ 49 w 70"/>
                  <a:gd name="T17" fmla="*/ 118 h 146"/>
                  <a:gd name="T18" fmla="*/ 36 w 70"/>
                  <a:gd name="T19" fmla="*/ 146 h 146"/>
                  <a:gd name="T20" fmla="*/ 26 w 70"/>
                  <a:gd name="T21" fmla="*/ 108 h 146"/>
                  <a:gd name="T22" fmla="*/ 14 w 70"/>
                  <a:gd name="T23" fmla="*/ 99 h 146"/>
                  <a:gd name="T24" fmla="*/ 3 w 70"/>
                  <a:gd name="T25" fmla="*/ 84 h 146"/>
                  <a:gd name="T26" fmla="*/ 0 w 70"/>
                  <a:gd name="T27" fmla="*/ 63 h 146"/>
                  <a:gd name="T28" fmla="*/ 11 w 70"/>
                  <a:gd name="T29" fmla="*/ 55 h 146"/>
                  <a:gd name="T30" fmla="*/ 16 w 70"/>
                  <a:gd name="T31"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 h="146">
                    <a:moveTo>
                      <a:pt x="16" y="6"/>
                    </a:moveTo>
                    <a:lnTo>
                      <a:pt x="40" y="0"/>
                    </a:lnTo>
                    <a:lnTo>
                      <a:pt x="58" y="6"/>
                    </a:lnTo>
                    <a:lnTo>
                      <a:pt x="60" y="44"/>
                    </a:lnTo>
                    <a:lnTo>
                      <a:pt x="43" y="64"/>
                    </a:lnTo>
                    <a:lnTo>
                      <a:pt x="46" y="74"/>
                    </a:lnTo>
                    <a:lnTo>
                      <a:pt x="69" y="88"/>
                    </a:lnTo>
                    <a:lnTo>
                      <a:pt x="70" y="101"/>
                    </a:lnTo>
                    <a:lnTo>
                      <a:pt x="49" y="118"/>
                    </a:lnTo>
                    <a:lnTo>
                      <a:pt x="36" y="146"/>
                    </a:lnTo>
                    <a:lnTo>
                      <a:pt x="26" y="108"/>
                    </a:lnTo>
                    <a:lnTo>
                      <a:pt x="14" y="99"/>
                    </a:lnTo>
                    <a:lnTo>
                      <a:pt x="3" y="84"/>
                    </a:lnTo>
                    <a:lnTo>
                      <a:pt x="0" y="63"/>
                    </a:lnTo>
                    <a:lnTo>
                      <a:pt x="11" y="55"/>
                    </a:lnTo>
                    <a:lnTo>
                      <a:pt x="16" y="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01" name="Freeform 332"/>
              <p:cNvSpPr>
                <a:spLocks/>
              </p:cNvSpPr>
              <p:nvPr/>
            </p:nvSpPr>
            <p:spPr bwMode="auto">
              <a:xfrm>
                <a:off x="3449" y="1752"/>
                <a:ext cx="70" cy="146"/>
              </a:xfrm>
              <a:custGeom>
                <a:avLst/>
                <a:gdLst>
                  <a:gd name="T0" fmla="*/ 16 w 70"/>
                  <a:gd name="T1" fmla="*/ 6 h 146"/>
                  <a:gd name="T2" fmla="*/ 40 w 70"/>
                  <a:gd name="T3" fmla="*/ 0 h 146"/>
                  <a:gd name="T4" fmla="*/ 58 w 70"/>
                  <a:gd name="T5" fmla="*/ 6 h 146"/>
                  <a:gd name="T6" fmla="*/ 60 w 70"/>
                  <a:gd name="T7" fmla="*/ 44 h 146"/>
                  <a:gd name="T8" fmla="*/ 43 w 70"/>
                  <a:gd name="T9" fmla="*/ 64 h 146"/>
                  <a:gd name="T10" fmla="*/ 46 w 70"/>
                  <a:gd name="T11" fmla="*/ 74 h 146"/>
                  <a:gd name="T12" fmla="*/ 69 w 70"/>
                  <a:gd name="T13" fmla="*/ 88 h 146"/>
                  <a:gd name="T14" fmla="*/ 70 w 70"/>
                  <a:gd name="T15" fmla="*/ 101 h 146"/>
                  <a:gd name="T16" fmla="*/ 49 w 70"/>
                  <a:gd name="T17" fmla="*/ 118 h 146"/>
                  <a:gd name="T18" fmla="*/ 36 w 70"/>
                  <a:gd name="T19" fmla="*/ 146 h 146"/>
                  <a:gd name="T20" fmla="*/ 26 w 70"/>
                  <a:gd name="T21" fmla="*/ 108 h 146"/>
                  <a:gd name="T22" fmla="*/ 14 w 70"/>
                  <a:gd name="T23" fmla="*/ 99 h 146"/>
                  <a:gd name="T24" fmla="*/ 3 w 70"/>
                  <a:gd name="T25" fmla="*/ 84 h 146"/>
                  <a:gd name="T26" fmla="*/ 0 w 70"/>
                  <a:gd name="T27" fmla="*/ 63 h 146"/>
                  <a:gd name="T28" fmla="*/ 11 w 70"/>
                  <a:gd name="T29" fmla="*/ 55 h 146"/>
                  <a:gd name="T30" fmla="*/ 16 w 70"/>
                  <a:gd name="T31"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 h="146">
                    <a:moveTo>
                      <a:pt x="16" y="6"/>
                    </a:moveTo>
                    <a:lnTo>
                      <a:pt x="40" y="0"/>
                    </a:lnTo>
                    <a:lnTo>
                      <a:pt x="58" y="6"/>
                    </a:lnTo>
                    <a:lnTo>
                      <a:pt x="60" y="44"/>
                    </a:lnTo>
                    <a:lnTo>
                      <a:pt x="43" y="64"/>
                    </a:lnTo>
                    <a:lnTo>
                      <a:pt x="46" y="74"/>
                    </a:lnTo>
                    <a:lnTo>
                      <a:pt x="69" y="88"/>
                    </a:lnTo>
                    <a:lnTo>
                      <a:pt x="70" y="101"/>
                    </a:lnTo>
                    <a:lnTo>
                      <a:pt x="49" y="118"/>
                    </a:lnTo>
                    <a:lnTo>
                      <a:pt x="36" y="146"/>
                    </a:lnTo>
                    <a:lnTo>
                      <a:pt x="26" y="108"/>
                    </a:lnTo>
                    <a:lnTo>
                      <a:pt x="14" y="99"/>
                    </a:lnTo>
                    <a:lnTo>
                      <a:pt x="3" y="84"/>
                    </a:lnTo>
                    <a:lnTo>
                      <a:pt x="0" y="63"/>
                    </a:lnTo>
                    <a:lnTo>
                      <a:pt x="11" y="55"/>
                    </a:lnTo>
                    <a:lnTo>
                      <a:pt x="16" y="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02" name="Freeform 333"/>
              <p:cNvSpPr>
                <a:spLocks/>
              </p:cNvSpPr>
              <p:nvPr/>
            </p:nvSpPr>
            <p:spPr bwMode="auto">
              <a:xfrm>
                <a:off x="3163" y="1758"/>
                <a:ext cx="369" cy="373"/>
              </a:xfrm>
              <a:custGeom>
                <a:avLst/>
                <a:gdLst>
                  <a:gd name="T0" fmla="*/ 116 w 369"/>
                  <a:gd name="T1" fmla="*/ 40 h 373"/>
                  <a:gd name="T2" fmla="*/ 183 w 369"/>
                  <a:gd name="T3" fmla="*/ 8 h 373"/>
                  <a:gd name="T4" fmla="*/ 302 w 369"/>
                  <a:gd name="T5" fmla="*/ 0 h 373"/>
                  <a:gd name="T6" fmla="*/ 297 w 369"/>
                  <a:gd name="T7" fmla="*/ 49 h 373"/>
                  <a:gd name="T8" fmla="*/ 286 w 369"/>
                  <a:gd name="T9" fmla="*/ 57 h 373"/>
                  <a:gd name="T10" fmla="*/ 289 w 369"/>
                  <a:gd name="T11" fmla="*/ 78 h 373"/>
                  <a:gd name="T12" fmla="*/ 300 w 369"/>
                  <a:gd name="T13" fmla="*/ 93 h 373"/>
                  <a:gd name="T14" fmla="*/ 312 w 369"/>
                  <a:gd name="T15" fmla="*/ 102 h 373"/>
                  <a:gd name="T16" fmla="*/ 322 w 369"/>
                  <a:gd name="T17" fmla="*/ 140 h 373"/>
                  <a:gd name="T18" fmla="*/ 330 w 369"/>
                  <a:gd name="T19" fmla="*/ 217 h 373"/>
                  <a:gd name="T20" fmla="*/ 321 w 369"/>
                  <a:gd name="T21" fmla="*/ 223 h 373"/>
                  <a:gd name="T22" fmla="*/ 335 w 369"/>
                  <a:gd name="T23" fmla="*/ 253 h 373"/>
                  <a:gd name="T24" fmla="*/ 369 w 369"/>
                  <a:gd name="T25" fmla="*/ 279 h 373"/>
                  <a:gd name="T26" fmla="*/ 289 w 369"/>
                  <a:gd name="T27" fmla="*/ 334 h 373"/>
                  <a:gd name="T28" fmla="*/ 275 w 369"/>
                  <a:gd name="T29" fmla="*/ 348 h 373"/>
                  <a:gd name="T30" fmla="*/ 258 w 369"/>
                  <a:gd name="T31" fmla="*/ 364 h 373"/>
                  <a:gd name="T32" fmla="*/ 231 w 369"/>
                  <a:gd name="T33" fmla="*/ 370 h 373"/>
                  <a:gd name="T34" fmla="*/ 213 w 369"/>
                  <a:gd name="T35" fmla="*/ 373 h 373"/>
                  <a:gd name="T36" fmla="*/ 175 w 369"/>
                  <a:gd name="T37" fmla="*/ 330 h 373"/>
                  <a:gd name="T38" fmla="*/ 67 w 369"/>
                  <a:gd name="T39" fmla="*/ 248 h 373"/>
                  <a:gd name="T40" fmla="*/ 0 w 369"/>
                  <a:gd name="T41" fmla="*/ 202 h 373"/>
                  <a:gd name="T42" fmla="*/ 0 w 369"/>
                  <a:gd name="T43" fmla="*/ 194 h 373"/>
                  <a:gd name="T44" fmla="*/ 2 w 369"/>
                  <a:gd name="T45" fmla="*/ 170 h 373"/>
                  <a:gd name="T46" fmla="*/ 87 w 369"/>
                  <a:gd name="T47" fmla="*/ 125 h 373"/>
                  <a:gd name="T48" fmla="*/ 92 w 369"/>
                  <a:gd name="T49" fmla="*/ 119 h 373"/>
                  <a:gd name="T50" fmla="*/ 103 w 369"/>
                  <a:gd name="T51" fmla="*/ 103 h 373"/>
                  <a:gd name="T52" fmla="*/ 133 w 369"/>
                  <a:gd name="T53" fmla="*/ 102 h 373"/>
                  <a:gd name="T54" fmla="*/ 116 w 369"/>
                  <a:gd name="T55" fmla="*/ 4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9" h="373">
                    <a:moveTo>
                      <a:pt x="116" y="40"/>
                    </a:moveTo>
                    <a:lnTo>
                      <a:pt x="183" y="8"/>
                    </a:lnTo>
                    <a:lnTo>
                      <a:pt x="302" y="0"/>
                    </a:lnTo>
                    <a:lnTo>
                      <a:pt x="297" y="49"/>
                    </a:lnTo>
                    <a:lnTo>
                      <a:pt x="286" y="57"/>
                    </a:lnTo>
                    <a:lnTo>
                      <a:pt x="289" y="78"/>
                    </a:lnTo>
                    <a:lnTo>
                      <a:pt x="300" y="93"/>
                    </a:lnTo>
                    <a:lnTo>
                      <a:pt x="312" y="102"/>
                    </a:lnTo>
                    <a:lnTo>
                      <a:pt x="322" y="140"/>
                    </a:lnTo>
                    <a:lnTo>
                      <a:pt x="330" y="217"/>
                    </a:lnTo>
                    <a:lnTo>
                      <a:pt x="321" y="223"/>
                    </a:lnTo>
                    <a:lnTo>
                      <a:pt x="335" y="253"/>
                    </a:lnTo>
                    <a:lnTo>
                      <a:pt x="369" y="279"/>
                    </a:lnTo>
                    <a:lnTo>
                      <a:pt x="289" y="334"/>
                    </a:lnTo>
                    <a:lnTo>
                      <a:pt x="275" y="348"/>
                    </a:lnTo>
                    <a:lnTo>
                      <a:pt x="258" y="364"/>
                    </a:lnTo>
                    <a:lnTo>
                      <a:pt x="231" y="370"/>
                    </a:lnTo>
                    <a:lnTo>
                      <a:pt x="213" y="373"/>
                    </a:lnTo>
                    <a:lnTo>
                      <a:pt x="175" y="330"/>
                    </a:lnTo>
                    <a:lnTo>
                      <a:pt x="67" y="248"/>
                    </a:lnTo>
                    <a:lnTo>
                      <a:pt x="0" y="202"/>
                    </a:lnTo>
                    <a:lnTo>
                      <a:pt x="0" y="194"/>
                    </a:lnTo>
                    <a:lnTo>
                      <a:pt x="2" y="170"/>
                    </a:lnTo>
                    <a:lnTo>
                      <a:pt x="87" y="125"/>
                    </a:lnTo>
                    <a:lnTo>
                      <a:pt x="92" y="119"/>
                    </a:lnTo>
                    <a:lnTo>
                      <a:pt x="103" y="103"/>
                    </a:lnTo>
                    <a:lnTo>
                      <a:pt x="133" y="102"/>
                    </a:lnTo>
                    <a:lnTo>
                      <a:pt x="116" y="4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03" name="Freeform 334"/>
              <p:cNvSpPr>
                <a:spLocks/>
              </p:cNvSpPr>
              <p:nvPr/>
            </p:nvSpPr>
            <p:spPr bwMode="auto">
              <a:xfrm>
                <a:off x="3163" y="1758"/>
                <a:ext cx="369" cy="373"/>
              </a:xfrm>
              <a:custGeom>
                <a:avLst/>
                <a:gdLst>
                  <a:gd name="T0" fmla="*/ 149 w 369"/>
                  <a:gd name="T1" fmla="*/ 24 h 373"/>
                  <a:gd name="T2" fmla="*/ 183 w 369"/>
                  <a:gd name="T3" fmla="*/ 8 h 373"/>
                  <a:gd name="T4" fmla="*/ 302 w 369"/>
                  <a:gd name="T5" fmla="*/ 0 h 373"/>
                  <a:gd name="T6" fmla="*/ 297 w 369"/>
                  <a:gd name="T7" fmla="*/ 49 h 373"/>
                  <a:gd name="T8" fmla="*/ 286 w 369"/>
                  <a:gd name="T9" fmla="*/ 57 h 373"/>
                  <a:gd name="T10" fmla="*/ 289 w 369"/>
                  <a:gd name="T11" fmla="*/ 78 h 373"/>
                  <a:gd name="T12" fmla="*/ 300 w 369"/>
                  <a:gd name="T13" fmla="*/ 93 h 373"/>
                  <a:gd name="T14" fmla="*/ 312 w 369"/>
                  <a:gd name="T15" fmla="*/ 102 h 373"/>
                  <a:gd name="T16" fmla="*/ 322 w 369"/>
                  <a:gd name="T17" fmla="*/ 140 h 373"/>
                  <a:gd name="T18" fmla="*/ 330 w 369"/>
                  <a:gd name="T19" fmla="*/ 217 h 373"/>
                  <a:gd name="T20" fmla="*/ 321 w 369"/>
                  <a:gd name="T21" fmla="*/ 223 h 373"/>
                  <a:gd name="T22" fmla="*/ 335 w 369"/>
                  <a:gd name="T23" fmla="*/ 253 h 373"/>
                  <a:gd name="T24" fmla="*/ 369 w 369"/>
                  <a:gd name="T25" fmla="*/ 279 h 373"/>
                  <a:gd name="T26" fmla="*/ 289 w 369"/>
                  <a:gd name="T27" fmla="*/ 334 h 373"/>
                  <a:gd name="T28" fmla="*/ 275 w 369"/>
                  <a:gd name="T29" fmla="*/ 348 h 373"/>
                  <a:gd name="T30" fmla="*/ 258 w 369"/>
                  <a:gd name="T31" fmla="*/ 364 h 373"/>
                  <a:gd name="T32" fmla="*/ 231 w 369"/>
                  <a:gd name="T33" fmla="*/ 370 h 373"/>
                  <a:gd name="T34" fmla="*/ 213 w 369"/>
                  <a:gd name="T35" fmla="*/ 373 h 373"/>
                  <a:gd name="T36" fmla="*/ 175 w 369"/>
                  <a:gd name="T37" fmla="*/ 330 h 373"/>
                  <a:gd name="T38" fmla="*/ 67 w 369"/>
                  <a:gd name="T39" fmla="*/ 248 h 373"/>
                  <a:gd name="T40" fmla="*/ 0 w 369"/>
                  <a:gd name="T41" fmla="*/ 202 h 373"/>
                  <a:gd name="T42" fmla="*/ 0 w 369"/>
                  <a:gd name="T43" fmla="*/ 194 h 373"/>
                  <a:gd name="T44" fmla="*/ 2 w 369"/>
                  <a:gd name="T45" fmla="*/ 170 h 373"/>
                  <a:gd name="T46" fmla="*/ 87 w 369"/>
                  <a:gd name="T47" fmla="*/ 125 h 373"/>
                  <a:gd name="T48" fmla="*/ 92 w 369"/>
                  <a:gd name="T49" fmla="*/ 119 h 373"/>
                  <a:gd name="T50" fmla="*/ 103 w 369"/>
                  <a:gd name="T51" fmla="*/ 103 h 373"/>
                  <a:gd name="T52" fmla="*/ 133 w 369"/>
                  <a:gd name="T53" fmla="*/ 102 h 373"/>
                  <a:gd name="T54" fmla="*/ 116 w 369"/>
                  <a:gd name="T55" fmla="*/ 40 h 373"/>
                  <a:gd name="T56" fmla="*/ 149 w 369"/>
                  <a:gd name="T57" fmla="*/ 2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9" h="373">
                    <a:moveTo>
                      <a:pt x="149" y="24"/>
                    </a:moveTo>
                    <a:lnTo>
                      <a:pt x="183" y="8"/>
                    </a:lnTo>
                    <a:lnTo>
                      <a:pt x="302" y="0"/>
                    </a:lnTo>
                    <a:lnTo>
                      <a:pt x="297" y="49"/>
                    </a:lnTo>
                    <a:lnTo>
                      <a:pt x="286" y="57"/>
                    </a:lnTo>
                    <a:lnTo>
                      <a:pt x="289" y="78"/>
                    </a:lnTo>
                    <a:lnTo>
                      <a:pt x="300" y="93"/>
                    </a:lnTo>
                    <a:lnTo>
                      <a:pt x="312" y="102"/>
                    </a:lnTo>
                    <a:lnTo>
                      <a:pt x="322" y="140"/>
                    </a:lnTo>
                    <a:lnTo>
                      <a:pt x="330" y="217"/>
                    </a:lnTo>
                    <a:lnTo>
                      <a:pt x="321" y="223"/>
                    </a:lnTo>
                    <a:lnTo>
                      <a:pt x="335" y="253"/>
                    </a:lnTo>
                    <a:lnTo>
                      <a:pt x="369" y="279"/>
                    </a:lnTo>
                    <a:lnTo>
                      <a:pt x="289" y="334"/>
                    </a:lnTo>
                    <a:lnTo>
                      <a:pt x="275" y="348"/>
                    </a:lnTo>
                    <a:lnTo>
                      <a:pt x="258" y="364"/>
                    </a:lnTo>
                    <a:lnTo>
                      <a:pt x="231" y="370"/>
                    </a:lnTo>
                    <a:lnTo>
                      <a:pt x="213" y="373"/>
                    </a:lnTo>
                    <a:lnTo>
                      <a:pt x="175" y="330"/>
                    </a:lnTo>
                    <a:lnTo>
                      <a:pt x="67" y="248"/>
                    </a:lnTo>
                    <a:lnTo>
                      <a:pt x="0" y="202"/>
                    </a:lnTo>
                    <a:lnTo>
                      <a:pt x="0" y="194"/>
                    </a:lnTo>
                    <a:lnTo>
                      <a:pt x="2" y="170"/>
                    </a:lnTo>
                    <a:lnTo>
                      <a:pt x="87" y="125"/>
                    </a:lnTo>
                    <a:lnTo>
                      <a:pt x="92" y="119"/>
                    </a:lnTo>
                    <a:lnTo>
                      <a:pt x="103" y="103"/>
                    </a:lnTo>
                    <a:lnTo>
                      <a:pt x="133" y="102"/>
                    </a:lnTo>
                    <a:lnTo>
                      <a:pt x="116" y="40"/>
                    </a:lnTo>
                    <a:lnTo>
                      <a:pt x="149" y="2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04" name="Freeform 335"/>
              <p:cNvSpPr>
                <a:spLocks/>
              </p:cNvSpPr>
              <p:nvPr/>
            </p:nvSpPr>
            <p:spPr bwMode="auto">
              <a:xfrm>
                <a:off x="3083" y="1783"/>
                <a:ext cx="213" cy="169"/>
              </a:xfrm>
              <a:custGeom>
                <a:avLst/>
                <a:gdLst>
                  <a:gd name="T0" fmla="*/ 196 w 213"/>
                  <a:gd name="T1" fmla="*/ 15 h 169"/>
                  <a:gd name="T2" fmla="*/ 213 w 213"/>
                  <a:gd name="T3" fmla="*/ 77 h 169"/>
                  <a:gd name="T4" fmla="*/ 183 w 213"/>
                  <a:gd name="T5" fmla="*/ 78 h 169"/>
                  <a:gd name="T6" fmla="*/ 172 w 213"/>
                  <a:gd name="T7" fmla="*/ 94 h 169"/>
                  <a:gd name="T8" fmla="*/ 167 w 213"/>
                  <a:gd name="T9" fmla="*/ 100 h 169"/>
                  <a:gd name="T10" fmla="*/ 82 w 213"/>
                  <a:gd name="T11" fmla="*/ 145 h 169"/>
                  <a:gd name="T12" fmla="*/ 80 w 213"/>
                  <a:gd name="T13" fmla="*/ 169 h 169"/>
                  <a:gd name="T14" fmla="*/ 0 w 213"/>
                  <a:gd name="T15" fmla="*/ 169 h 169"/>
                  <a:gd name="T16" fmla="*/ 32 w 213"/>
                  <a:gd name="T17" fmla="*/ 154 h 169"/>
                  <a:gd name="T18" fmla="*/ 62 w 213"/>
                  <a:gd name="T19" fmla="*/ 123 h 169"/>
                  <a:gd name="T20" fmla="*/ 60 w 213"/>
                  <a:gd name="T21" fmla="*/ 95 h 169"/>
                  <a:gd name="T22" fmla="*/ 72 w 213"/>
                  <a:gd name="T23" fmla="*/ 68 h 169"/>
                  <a:gd name="T24" fmla="*/ 136 w 213"/>
                  <a:gd name="T25" fmla="*/ 0 h 169"/>
                  <a:gd name="T26" fmla="*/ 168 w 213"/>
                  <a:gd name="T27" fmla="*/ 12 h 169"/>
                  <a:gd name="T28" fmla="*/ 196 w 213"/>
                  <a:gd name="T29" fmla="*/ 1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69">
                    <a:moveTo>
                      <a:pt x="196" y="15"/>
                    </a:moveTo>
                    <a:lnTo>
                      <a:pt x="213" y="77"/>
                    </a:lnTo>
                    <a:lnTo>
                      <a:pt x="183" y="78"/>
                    </a:lnTo>
                    <a:lnTo>
                      <a:pt x="172" y="94"/>
                    </a:lnTo>
                    <a:lnTo>
                      <a:pt x="167" y="100"/>
                    </a:lnTo>
                    <a:lnTo>
                      <a:pt x="82" y="145"/>
                    </a:lnTo>
                    <a:lnTo>
                      <a:pt x="80" y="169"/>
                    </a:lnTo>
                    <a:lnTo>
                      <a:pt x="0" y="169"/>
                    </a:lnTo>
                    <a:lnTo>
                      <a:pt x="32" y="154"/>
                    </a:lnTo>
                    <a:lnTo>
                      <a:pt x="62" y="123"/>
                    </a:lnTo>
                    <a:lnTo>
                      <a:pt x="60" y="95"/>
                    </a:lnTo>
                    <a:lnTo>
                      <a:pt x="72" y="68"/>
                    </a:lnTo>
                    <a:lnTo>
                      <a:pt x="136" y="0"/>
                    </a:lnTo>
                    <a:lnTo>
                      <a:pt x="168" y="12"/>
                    </a:lnTo>
                    <a:lnTo>
                      <a:pt x="196" y="1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05" name="Freeform 336"/>
              <p:cNvSpPr>
                <a:spLocks/>
              </p:cNvSpPr>
              <p:nvPr/>
            </p:nvSpPr>
            <p:spPr bwMode="auto">
              <a:xfrm>
                <a:off x="3083" y="1783"/>
                <a:ext cx="213" cy="169"/>
              </a:xfrm>
              <a:custGeom>
                <a:avLst/>
                <a:gdLst>
                  <a:gd name="T0" fmla="*/ 196 w 213"/>
                  <a:gd name="T1" fmla="*/ 15 h 169"/>
                  <a:gd name="T2" fmla="*/ 213 w 213"/>
                  <a:gd name="T3" fmla="*/ 77 h 169"/>
                  <a:gd name="T4" fmla="*/ 183 w 213"/>
                  <a:gd name="T5" fmla="*/ 78 h 169"/>
                  <a:gd name="T6" fmla="*/ 172 w 213"/>
                  <a:gd name="T7" fmla="*/ 94 h 169"/>
                  <a:gd name="T8" fmla="*/ 167 w 213"/>
                  <a:gd name="T9" fmla="*/ 100 h 169"/>
                  <a:gd name="T10" fmla="*/ 82 w 213"/>
                  <a:gd name="T11" fmla="*/ 145 h 169"/>
                  <a:gd name="T12" fmla="*/ 80 w 213"/>
                  <a:gd name="T13" fmla="*/ 169 h 169"/>
                  <a:gd name="T14" fmla="*/ 0 w 213"/>
                  <a:gd name="T15" fmla="*/ 169 h 169"/>
                  <a:gd name="T16" fmla="*/ 32 w 213"/>
                  <a:gd name="T17" fmla="*/ 154 h 169"/>
                  <a:gd name="T18" fmla="*/ 62 w 213"/>
                  <a:gd name="T19" fmla="*/ 123 h 169"/>
                  <a:gd name="T20" fmla="*/ 60 w 213"/>
                  <a:gd name="T21" fmla="*/ 95 h 169"/>
                  <a:gd name="T22" fmla="*/ 72 w 213"/>
                  <a:gd name="T23" fmla="*/ 68 h 169"/>
                  <a:gd name="T24" fmla="*/ 136 w 213"/>
                  <a:gd name="T25" fmla="*/ 0 h 169"/>
                  <a:gd name="T26" fmla="*/ 168 w 213"/>
                  <a:gd name="T27" fmla="*/ 12 h 169"/>
                  <a:gd name="T28" fmla="*/ 196 w 213"/>
                  <a:gd name="T29" fmla="*/ 1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69">
                    <a:moveTo>
                      <a:pt x="196" y="15"/>
                    </a:moveTo>
                    <a:lnTo>
                      <a:pt x="213" y="77"/>
                    </a:lnTo>
                    <a:lnTo>
                      <a:pt x="183" y="78"/>
                    </a:lnTo>
                    <a:lnTo>
                      <a:pt x="172" y="94"/>
                    </a:lnTo>
                    <a:lnTo>
                      <a:pt x="167" y="100"/>
                    </a:lnTo>
                    <a:lnTo>
                      <a:pt x="82" y="145"/>
                    </a:lnTo>
                    <a:lnTo>
                      <a:pt x="80" y="169"/>
                    </a:lnTo>
                    <a:lnTo>
                      <a:pt x="0" y="169"/>
                    </a:lnTo>
                    <a:lnTo>
                      <a:pt x="32" y="154"/>
                    </a:lnTo>
                    <a:lnTo>
                      <a:pt x="62" y="123"/>
                    </a:lnTo>
                    <a:lnTo>
                      <a:pt x="60" y="95"/>
                    </a:lnTo>
                    <a:lnTo>
                      <a:pt x="72" y="68"/>
                    </a:lnTo>
                    <a:lnTo>
                      <a:pt x="136" y="0"/>
                    </a:lnTo>
                    <a:lnTo>
                      <a:pt x="168" y="12"/>
                    </a:lnTo>
                    <a:lnTo>
                      <a:pt x="196" y="1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06" name="Freeform 337"/>
              <p:cNvSpPr>
                <a:spLocks/>
              </p:cNvSpPr>
              <p:nvPr/>
            </p:nvSpPr>
            <p:spPr bwMode="auto">
              <a:xfrm>
                <a:off x="3473" y="2254"/>
                <a:ext cx="140" cy="237"/>
              </a:xfrm>
              <a:custGeom>
                <a:avLst/>
                <a:gdLst>
                  <a:gd name="T0" fmla="*/ 106 w 140"/>
                  <a:gd name="T1" fmla="*/ 1 h 237"/>
                  <a:gd name="T2" fmla="*/ 118 w 140"/>
                  <a:gd name="T3" fmla="*/ 21 h 237"/>
                  <a:gd name="T4" fmla="*/ 118 w 140"/>
                  <a:gd name="T5" fmla="*/ 47 h 237"/>
                  <a:gd name="T6" fmla="*/ 123 w 140"/>
                  <a:gd name="T7" fmla="*/ 57 h 237"/>
                  <a:gd name="T8" fmla="*/ 130 w 140"/>
                  <a:gd name="T9" fmla="*/ 63 h 237"/>
                  <a:gd name="T10" fmla="*/ 125 w 140"/>
                  <a:gd name="T11" fmla="*/ 65 h 237"/>
                  <a:gd name="T12" fmla="*/ 103 w 140"/>
                  <a:gd name="T13" fmla="*/ 63 h 237"/>
                  <a:gd name="T14" fmla="*/ 99 w 140"/>
                  <a:gd name="T15" fmla="*/ 71 h 237"/>
                  <a:gd name="T16" fmla="*/ 121 w 140"/>
                  <a:gd name="T17" fmla="*/ 95 h 237"/>
                  <a:gd name="T18" fmla="*/ 128 w 140"/>
                  <a:gd name="T19" fmla="*/ 115 h 237"/>
                  <a:gd name="T20" fmla="*/ 110 w 140"/>
                  <a:gd name="T21" fmla="*/ 145 h 237"/>
                  <a:gd name="T22" fmla="*/ 120 w 140"/>
                  <a:gd name="T23" fmla="*/ 180 h 237"/>
                  <a:gd name="T24" fmla="*/ 139 w 140"/>
                  <a:gd name="T25" fmla="*/ 211 h 237"/>
                  <a:gd name="T26" fmla="*/ 140 w 140"/>
                  <a:gd name="T27" fmla="*/ 225 h 237"/>
                  <a:gd name="T28" fmla="*/ 139 w 140"/>
                  <a:gd name="T29" fmla="*/ 237 h 237"/>
                  <a:gd name="T30" fmla="*/ 114 w 140"/>
                  <a:gd name="T31" fmla="*/ 226 h 237"/>
                  <a:gd name="T32" fmla="*/ 88 w 140"/>
                  <a:gd name="T33" fmla="*/ 226 h 237"/>
                  <a:gd name="T34" fmla="*/ 88 w 140"/>
                  <a:gd name="T35" fmla="*/ 223 h 237"/>
                  <a:gd name="T36" fmla="*/ 51 w 140"/>
                  <a:gd name="T37" fmla="*/ 223 h 237"/>
                  <a:gd name="T38" fmla="*/ 51 w 140"/>
                  <a:gd name="T39" fmla="*/ 226 h 237"/>
                  <a:gd name="T40" fmla="*/ 24 w 140"/>
                  <a:gd name="T41" fmla="*/ 223 h 237"/>
                  <a:gd name="T42" fmla="*/ 26 w 140"/>
                  <a:gd name="T43" fmla="*/ 203 h 237"/>
                  <a:gd name="T44" fmla="*/ 0 w 140"/>
                  <a:gd name="T45" fmla="*/ 176 h 237"/>
                  <a:gd name="T46" fmla="*/ 27 w 140"/>
                  <a:gd name="T47" fmla="*/ 127 h 237"/>
                  <a:gd name="T48" fmla="*/ 51 w 140"/>
                  <a:gd name="T49" fmla="*/ 138 h 237"/>
                  <a:gd name="T50" fmla="*/ 70 w 140"/>
                  <a:gd name="T51" fmla="*/ 96 h 237"/>
                  <a:gd name="T52" fmla="*/ 80 w 140"/>
                  <a:gd name="T53" fmla="*/ 82 h 237"/>
                  <a:gd name="T54" fmla="*/ 95 w 140"/>
                  <a:gd name="T55" fmla="*/ 42 h 237"/>
                  <a:gd name="T56" fmla="*/ 111 w 140"/>
                  <a:gd name="T57" fmla="*/ 23 h 237"/>
                  <a:gd name="T58" fmla="*/ 100 w 140"/>
                  <a:gd name="T59" fmla="*/ 0 h 237"/>
                  <a:gd name="T60" fmla="*/ 106 w 140"/>
                  <a:gd name="T61" fmla="*/ 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237">
                    <a:moveTo>
                      <a:pt x="106" y="1"/>
                    </a:moveTo>
                    <a:lnTo>
                      <a:pt x="118" y="21"/>
                    </a:lnTo>
                    <a:lnTo>
                      <a:pt x="118" y="47"/>
                    </a:lnTo>
                    <a:lnTo>
                      <a:pt x="123" y="57"/>
                    </a:lnTo>
                    <a:lnTo>
                      <a:pt x="130" y="63"/>
                    </a:lnTo>
                    <a:lnTo>
                      <a:pt x="125" y="65"/>
                    </a:lnTo>
                    <a:lnTo>
                      <a:pt x="103" y="63"/>
                    </a:lnTo>
                    <a:lnTo>
                      <a:pt x="99" y="71"/>
                    </a:lnTo>
                    <a:lnTo>
                      <a:pt x="121" y="95"/>
                    </a:lnTo>
                    <a:lnTo>
                      <a:pt x="128" y="115"/>
                    </a:lnTo>
                    <a:lnTo>
                      <a:pt x="110" y="145"/>
                    </a:lnTo>
                    <a:lnTo>
                      <a:pt x="120" y="180"/>
                    </a:lnTo>
                    <a:lnTo>
                      <a:pt x="139" y="211"/>
                    </a:lnTo>
                    <a:lnTo>
                      <a:pt x="140" y="225"/>
                    </a:lnTo>
                    <a:lnTo>
                      <a:pt x="139" y="237"/>
                    </a:lnTo>
                    <a:lnTo>
                      <a:pt x="114" y="226"/>
                    </a:lnTo>
                    <a:lnTo>
                      <a:pt x="88" y="226"/>
                    </a:lnTo>
                    <a:lnTo>
                      <a:pt x="88" y="223"/>
                    </a:lnTo>
                    <a:lnTo>
                      <a:pt x="51" y="223"/>
                    </a:lnTo>
                    <a:lnTo>
                      <a:pt x="51" y="226"/>
                    </a:lnTo>
                    <a:lnTo>
                      <a:pt x="24" y="223"/>
                    </a:lnTo>
                    <a:lnTo>
                      <a:pt x="26" y="203"/>
                    </a:lnTo>
                    <a:lnTo>
                      <a:pt x="0" y="176"/>
                    </a:lnTo>
                    <a:lnTo>
                      <a:pt x="27" y="127"/>
                    </a:lnTo>
                    <a:lnTo>
                      <a:pt x="51" y="138"/>
                    </a:lnTo>
                    <a:lnTo>
                      <a:pt x="70" y="96"/>
                    </a:lnTo>
                    <a:lnTo>
                      <a:pt x="80" y="82"/>
                    </a:lnTo>
                    <a:lnTo>
                      <a:pt x="95" y="42"/>
                    </a:lnTo>
                    <a:lnTo>
                      <a:pt x="111" y="23"/>
                    </a:lnTo>
                    <a:lnTo>
                      <a:pt x="100" y="0"/>
                    </a:lnTo>
                    <a:lnTo>
                      <a:pt x="106" y="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07" name="Freeform 338"/>
              <p:cNvSpPr>
                <a:spLocks/>
              </p:cNvSpPr>
              <p:nvPr/>
            </p:nvSpPr>
            <p:spPr bwMode="auto">
              <a:xfrm>
                <a:off x="3473" y="2254"/>
                <a:ext cx="140" cy="237"/>
              </a:xfrm>
              <a:custGeom>
                <a:avLst/>
                <a:gdLst>
                  <a:gd name="T0" fmla="*/ 113 w 140"/>
                  <a:gd name="T1" fmla="*/ 11 h 237"/>
                  <a:gd name="T2" fmla="*/ 118 w 140"/>
                  <a:gd name="T3" fmla="*/ 21 h 237"/>
                  <a:gd name="T4" fmla="*/ 118 w 140"/>
                  <a:gd name="T5" fmla="*/ 47 h 237"/>
                  <a:gd name="T6" fmla="*/ 123 w 140"/>
                  <a:gd name="T7" fmla="*/ 57 h 237"/>
                  <a:gd name="T8" fmla="*/ 130 w 140"/>
                  <a:gd name="T9" fmla="*/ 63 h 237"/>
                  <a:gd name="T10" fmla="*/ 125 w 140"/>
                  <a:gd name="T11" fmla="*/ 65 h 237"/>
                  <a:gd name="T12" fmla="*/ 103 w 140"/>
                  <a:gd name="T13" fmla="*/ 63 h 237"/>
                  <a:gd name="T14" fmla="*/ 99 w 140"/>
                  <a:gd name="T15" fmla="*/ 71 h 237"/>
                  <a:gd name="T16" fmla="*/ 121 w 140"/>
                  <a:gd name="T17" fmla="*/ 95 h 237"/>
                  <a:gd name="T18" fmla="*/ 128 w 140"/>
                  <a:gd name="T19" fmla="*/ 115 h 237"/>
                  <a:gd name="T20" fmla="*/ 110 w 140"/>
                  <a:gd name="T21" fmla="*/ 145 h 237"/>
                  <a:gd name="T22" fmla="*/ 120 w 140"/>
                  <a:gd name="T23" fmla="*/ 180 h 237"/>
                  <a:gd name="T24" fmla="*/ 139 w 140"/>
                  <a:gd name="T25" fmla="*/ 211 h 237"/>
                  <a:gd name="T26" fmla="*/ 140 w 140"/>
                  <a:gd name="T27" fmla="*/ 225 h 237"/>
                  <a:gd name="T28" fmla="*/ 139 w 140"/>
                  <a:gd name="T29" fmla="*/ 237 h 237"/>
                  <a:gd name="T30" fmla="*/ 114 w 140"/>
                  <a:gd name="T31" fmla="*/ 226 h 237"/>
                  <a:gd name="T32" fmla="*/ 88 w 140"/>
                  <a:gd name="T33" fmla="*/ 226 h 237"/>
                  <a:gd name="T34" fmla="*/ 88 w 140"/>
                  <a:gd name="T35" fmla="*/ 223 h 237"/>
                  <a:gd name="T36" fmla="*/ 51 w 140"/>
                  <a:gd name="T37" fmla="*/ 223 h 237"/>
                  <a:gd name="T38" fmla="*/ 51 w 140"/>
                  <a:gd name="T39" fmla="*/ 226 h 237"/>
                  <a:gd name="T40" fmla="*/ 24 w 140"/>
                  <a:gd name="T41" fmla="*/ 223 h 237"/>
                  <a:gd name="T42" fmla="*/ 26 w 140"/>
                  <a:gd name="T43" fmla="*/ 203 h 237"/>
                  <a:gd name="T44" fmla="*/ 0 w 140"/>
                  <a:gd name="T45" fmla="*/ 176 h 237"/>
                  <a:gd name="T46" fmla="*/ 27 w 140"/>
                  <a:gd name="T47" fmla="*/ 127 h 237"/>
                  <a:gd name="T48" fmla="*/ 51 w 140"/>
                  <a:gd name="T49" fmla="*/ 138 h 237"/>
                  <a:gd name="T50" fmla="*/ 70 w 140"/>
                  <a:gd name="T51" fmla="*/ 96 h 237"/>
                  <a:gd name="T52" fmla="*/ 80 w 140"/>
                  <a:gd name="T53" fmla="*/ 82 h 237"/>
                  <a:gd name="T54" fmla="*/ 95 w 140"/>
                  <a:gd name="T55" fmla="*/ 42 h 237"/>
                  <a:gd name="T56" fmla="*/ 111 w 140"/>
                  <a:gd name="T57" fmla="*/ 23 h 237"/>
                  <a:gd name="T58" fmla="*/ 100 w 140"/>
                  <a:gd name="T59" fmla="*/ 0 h 237"/>
                  <a:gd name="T60" fmla="*/ 106 w 140"/>
                  <a:gd name="T61" fmla="*/ 1 h 237"/>
                  <a:gd name="T62" fmla="*/ 113 w 140"/>
                  <a:gd name="T63" fmla="*/ 1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237">
                    <a:moveTo>
                      <a:pt x="113" y="11"/>
                    </a:moveTo>
                    <a:lnTo>
                      <a:pt x="118" y="21"/>
                    </a:lnTo>
                    <a:lnTo>
                      <a:pt x="118" y="47"/>
                    </a:lnTo>
                    <a:lnTo>
                      <a:pt x="123" y="57"/>
                    </a:lnTo>
                    <a:lnTo>
                      <a:pt x="130" y="63"/>
                    </a:lnTo>
                    <a:lnTo>
                      <a:pt x="125" y="65"/>
                    </a:lnTo>
                    <a:lnTo>
                      <a:pt x="103" y="63"/>
                    </a:lnTo>
                    <a:lnTo>
                      <a:pt x="99" y="71"/>
                    </a:lnTo>
                    <a:lnTo>
                      <a:pt x="121" y="95"/>
                    </a:lnTo>
                    <a:lnTo>
                      <a:pt x="128" y="115"/>
                    </a:lnTo>
                    <a:lnTo>
                      <a:pt x="110" y="145"/>
                    </a:lnTo>
                    <a:lnTo>
                      <a:pt x="120" y="180"/>
                    </a:lnTo>
                    <a:lnTo>
                      <a:pt x="139" y="211"/>
                    </a:lnTo>
                    <a:lnTo>
                      <a:pt x="140" y="225"/>
                    </a:lnTo>
                    <a:lnTo>
                      <a:pt x="139" y="237"/>
                    </a:lnTo>
                    <a:lnTo>
                      <a:pt x="114" y="226"/>
                    </a:lnTo>
                    <a:lnTo>
                      <a:pt x="88" y="226"/>
                    </a:lnTo>
                    <a:lnTo>
                      <a:pt x="88" y="223"/>
                    </a:lnTo>
                    <a:lnTo>
                      <a:pt x="51" y="223"/>
                    </a:lnTo>
                    <a:lnTo>
                      <a:pt x="51" y="226"/>
                    </a:lnTo>
                    <a:lnTo>
                      <a:pt x="24" y="223"/>
                    </a:lnTo>
                    <a:lnTo>
                      <a:pt x="26" y="203"/>
                    </a:lnTo>
                    <a:lnTo>
                      <a:pt x="0" y="176"/>
                    </a:lnTo>
                    <a:lnTo>
                      <a:pt x="27" y="127"/>
                    </a:lnTo>
                    <a:lnTo>
                      <a:pt x="51" y="138"/>
                    </a:lnTo>
                    <a:lnTo>
                      <a:pt x="70" y="96"/>
                    </a:lnTo>
                    <a:lnTo>
                      <a:pt x="80" y="82"/>
                    </a:lnTo>
                    <a:lnTo>
                      <a:pt x="95" y="42"/>
                    </a:lnTo>
                    <a:lnTo>
                      <a:pt x="111" y="23"/>
                    </a:lnTo>
                    <a:lnTo>
                      <a:pt x="100" y="0"/>
                    </a:lnTo>
                    <a:lnTo>
                      <a:pt x="106" y="1"/>
                    </a:lnTo>
                    <a:lnTo>
                      <a:pt x="113" y="1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08" name="Freeform 339"/>
              <p:cNvSpPr>
                <a:spLocks/>
              </p:cNvSpPr>
              <p:nvPr/>
            </p:nvSpPr>
            <p:spPr bwMode="auto">
              <a:xfrm>
                <a:off x="3849" y="2572"/>
                <a:ext cx="32" cy="45"/>
              </a:xfrm>
              <a:custGeom>
                <a:avLst/>
                <a:gdLst>
                  <a:gd name="T0" fmla="*/ 17 w 32"/>
                  <a:gd name="T1" fmla="*/ 0 h 45"/>
                  <a:gd name="T2" fmla="*/ 28 w 32"/>
                  <a:gd name="T3" fmla="*/ 3 h 45"/>
                  <a:gd name="T4" fmla="*/ 32 w 32"/>
                  <a:gd name="T5" fmla="*/ 20 h 45"/>
                  <a:gd name="T6" fmla="*/ 7 w 32"/>
                  <a:gd name="T7" fmla="*/ 45 h 45"/>
                  <a:gd name="T8" fmla="*/ 3 w 32"/>
                  <a:gd name="T9" fmla="*/ 34 h 45"/>
                  <a:gd name="T10" fmla="*/ 0 w 32"/>
                  <a:gd name="T11" fmla="*/ 9 h 45"/>
                  <a:gd name="T12" fmla="*/ 11 w 32"/>
                  <a:gd name="T13" fmla="*/ 10 h 45"/>
                  <a:gd name="T14" fmla="*/ 17 w 3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5">
                    <a:moveTo>
                      <a:pt x="17" y="0"/>
                    </a:moveTo>
                    <a:lnTo>
                      <a:pt x="28" y="3"/>
                    </a:lnTo>
                    <a:lnTo>
                      <a:pt x="32" y="20"/>
                    </a:lnTo>
                    <a:lnTo>
                      <a:pt x="7" y="45"/>
                    </a:lnTo>
                    <a:lnTo>
                      <a:pt x="3" y="34"/>
                    </a:lnTo>
                    <a:lnTo>
                      <a:pt x="0" y="9"/>
                    </a:lnTo>
                    <a:lnTo>
                      <a:pt x="11" y="10"/>
                    </a:lnTo>
                    <a:lnTo>
                      <a:pt x="17"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09" name="Freeform 340"/>
              <p:cNvSpPr>
                <a:spLocks/>
              </p:cNvSpPr>
              <p:nvPr/>
            </p:nvSpPr>
            <p:spPr bwMode="auto">
              <a:xfrm>
                <a:off x="3849" y="2572"/>
                <a:ext cx="32" cy="45"/>
              </a:xfrm>
              <a:custGeom>
                <a:avLst/>
                <a:gdLst>
                  <a:gd name="T0" fmla="*/ 22 w 32"/>
                  <a:gd name="T1" fmla="*/ 2 h 45"/>
                  <a:gd name="T2" fmla="*/ 28 w 32"/>
                  <a:gd name="T3" fmla="*/ 3 h 45"/>
                  <a:gd name="T4" fmla="*/ 32 w 32"/>
                  <a:gd name="T5" fmla="*/ 20 h 45"/>
                  <a:gd name="T6" fmla="*/ 7 w 32"/>
                  <a:gd name="T7" fmla="*/ 45 h 45"/>
                  <a:gd name="T8" fmla="*/ 3 w 32"/>
                  <a:gd name="T9" fmla="*/ 34 h 45"/>
                  <a:gd name="T10" fmla="*/ 0 w 32"/>
                  <a:gd name="T11" fmla="*/ 9 h 45"/>
                  <a:gd name="T12" fmla="*/ 11 w 32"/>
                  <a:gd name="T13" fmla="*/ 10 h 45"/>
                  <a:gd name="T14" fmla="*/ 17 w 32"/>
                  <a:gd name="T15" fmla="*/ 0 h 45"/>
                  <a:gd name="T16" fmla="*/ 22 w 32"/>
                  <a:gd name="T17"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5">
                    <a:moveTo>
                      <a:pt x="22" y="2"/>
                    </a:moveTo>
                    <a:lnTo>
                      <a:pt x="28" y="3"/>
                    </a:lnTo>
                    <a:lnTo>
                      <a:pt x="32" y="20"/>
                    </a:lnTo>
                    <a:lnTo>
                      <a:pt x="7" y="45"/>
                    </a:lnTo>
                    <a:lnTo>
                      <a:pt x="3" y="34"/>
                    </a:lnTo>
                    <a:lnTo>
                      <a:pt x="0" y="9"/>
                    </a:lnTo>
                    <a:lnTo>
                      <a:pt x="11" y="10"/>
                    </a:lnTo>
                    <a:lnTo>
                      <a:pt x="17" y="0"/>
                    </a:lnTo>
                    <a:lnTo>
                      <a:pt x="22" y="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10" name="Freeform 341"/>
              <p:cNvSpPr>
                <a:spLocks/>
              </p:cNvSpPr>
              <p:nvPr/>
            </p:nvSpPr>
            <p:spPr bwMode="auto">
              <a:xfrm>
                <a:off x="3855" y="2545"/>
                <a:ext cx="199" cy="223"/>
              </a:xfrm>
              <a:custGeom>
                <a:avLst/>
                <a:gdLst>
                  <a:gd name="T0" fmla="*/ 180 w 199"/>
                  <a:gd name="T1" fmla="*/ 76 h 223"/>
                  <a:gd name="T2" fmla="*/ 172 w 199"/>
                  <a:gd name="T3" fmla="*/ 110 h 223"/>
                  <a:gd name="T4" fmla="*/ 185 w 199"/>
                  <a:gd name="T5" fmla="*/ 125 h 223"/>
                  <a:gd name="T6" fmla="*/ 180 w 199"/>
                  <a:gd name="T7" fmla="*/ 154 h 223"/>
                  <a:gd name="T8" fmla="*/ 188 w 199"/>
                  <a:gd name="T9" fmla="*/ 185 h 223"/>
                  <a:gd name="T10" fmla="*/ 199 w 199"/>
                  <a:gd name="T11" fmla="*/ 198 h 223"/>
                  <a:gd name="T12" fmla="*/ 182 w 199"/>
                  <a:gd name="T13" fmla="*/ 206 h 223"/>
                  <a:gd name="T14" fmla="*/ 163 w 199"/>
                  <a:gd name="T15" fmla="*/ 216 h 223"/>
                  <a:gd name="T16" fmla="*/ 143 w 199"/>
                  <a:gd name="T17" fmla="*/ 223 h 223"/>
                  <a:gd name="T18" fmla="*/ 121 w 199"/>
                  <a:gd name="T19" fmla="*/ 221 h 223"/>
                  <a:gd name="T20" fmla="*/ 100 w 199"/>
                  <a:gd name="T21" fmla="*/ 220 h 223"/>
                  <a:gd name="T22" fmla="*/ 100 w 199"/>
                  <a:gd name="T23" fmla="*/ 219 h 223"/>
                  <a:gd name="T24" fmla="*/ 100 w 199"/>
                  <a:gd name="T25" fmla="*/ 218 h 223"/>
                  <a:gd name="T26" fmla="*/ 96 w 199"/>
                  <a:gd name="T27" fmla="*/ 209 h 223"/>
                  <a:gd name="T28" fmla="*/ 91 w 199"/>
                  <a:gd name="T29" fmla="*/ 186 h 223"/>
                  <a:gd name="T30" fmla="*/ 83 w 199"/>
                  <a:gd name="T31" fmla="*/ 177 h 223"/>
                  <a:gd name="T32" fmla="*/ 64 w 199"/>
                  <a:gd name="T33" fmla="*/ 174 h 223"/>
                  <a:gd name="T34" fmla="*/ 46 w 199"/>
                  <a:gd name="T35" fmla="*/ 166 h 223"/>
                  <a:gd name="T36" fmla="*/ 29 w 199"/>
                  <a:gd name="T37" fmla="*/ 159 h 223"/>
                  <a:gd name="T38" fmla="*/ 24 w 199"/>
                  <a:gd name="T39" fmla="*/ 150 h 223"/>
                  <a:gd name="T40" fmla="*/ 12 w 199"/>
                  <a:gd name="T41" fmla="*/ 124 h 223"/>
                  <a:gd name="T42" fmla="*/ 0 w 199"/>
                  <a:gd name="T43" fmla="*/ 102 h 223"/>
                  <a:gd name="T44" fmla="*/ 1 w 199"/>
                  <a:gd name="T45" fmla="*/ 72 h 223"/>
                  <a:gd name="T46" fmla="*/ 26 w 199"/>
                  <a:gd name="T47" fmla="*/ 47 h 223"/>
                  <a:gd name="T48" fmla="*/ 22 w 199"/>
                  <a:gd name="T49" fmla="*/ 30 h 223"/>
                  <a:gd name="T50" fmla="*/ 27 w 199"/>
                  <a:gd name="T51" fmla="*/ 29 h 223"/>
                  <a:gd name="T52" fmla="*/ 27 w 199"/>
                  <a:gd name="T53" fmla="*/ 14 h 223"/>
                  <a:gd name="T54" fmla="*/ 20 w 199"/>
                  <a:gd name="T55" fmla="*/ 2 h 223"/>
                  <a:gd name="T56" fmla="*/ 27 w 199"/>
                  <a:gd name="T57" fmla="*/ 0 h 223"/>
                  <a:gd name="T58" fmla="*/ 46 w 199"/>
                  <a:gd name="T59" fmla="*/ 0 h 223"/>
                  <a:gd name="T60" fmla="*/ 65 w 199"/>
                  <a:gd name="T61" fmla="*/ 0 h 223"/>
                  <a:gd name="T62" fmla="*/ 84 w 199"/>
                  <a:gd name="T63" fmla="*/ 0 h 223"/>
                  <a:gd name="T64" fmla="*/ 101 w 199"/>
                  <a:gd name="T65" fmla="*/ 11 h 223"/>
                  <a:gd name="T66" fmla="*/ 119 w 199"/>
                  <a:gd name="T67" fmla="*/ 22 h 223"/>
                  <a:gd name="T68" fmla="*/ 135 w 199"/>
                  <a:gd name="T69" fmla="*/ 32 h 223"/>
                  <a:gd name="T70" fmla="*/ 153 w 199"/>
                  <a:gd name="T71" fmla="*/ 44 h 223"/>
                  <a:gd name="T72" fmla="*/ 167 w 199"/>
                  <a:gd name="T73" fmla="*/ 60 h 223"/>
                  <a:gd name="T74" fmla="*/ 180 w 199"/>
                  <a:gd name="T75" fmla="*/ 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23">
                    <a:moveTo>
                      <a:pt x="180" y="76"/>
                    </a:moveTo>
                    <a:lnTo>
                      <a:pt x="172" y="110"/>
                    </a:lnTo>
                    <a:lnTo>
                      <a:pt x="185" y="125"/>
                    </a:lnTo>
                    <a:lnTo>
                      <a:pt x="180" y="154"/>
                    </a:lnTo>
                    <a:lnTo>
                      <a:pt x="188" y="185"/>
                    </a:lnTo>
                    <a:lnTo>
                      <a:pt x="199" y="198"/>
                    </a:lnTo>
                    <a:lnTo>
                      <a:pt x="182" y="206"/>
                    </a:lnTo>
                    <a:lnTo>
                      <a:pt x="163" y="216"/>
                    </a:lnTo>
                    <a:lnTo>
                      <a:pt x="143" y="223"/>
                    </a:lnTo>
                    <a:lnTo>
                      <a:pt x="121" y="221"/>
                    </a:lnTo>
                    <a:lnTo>
                      <a:pt x="100" y="220"/>
                    </a:lnTo>
                    <a:lnTo>
                      <a:pt x="100" y="219"/>
                    </a:lnTo>
                    <a:lnTo>
                      <a:pt x="100" y="218"/>
                    </a:lnTo>
                    <a:lnTo>
                      <a:pt x="96" y="209"/>
                    </a:lnTo>
                    <a:lnTo>
                      <a:pt x="91" y="186"/>
                    </a:lnTo>
                    <a:lnTo>
                      <a:pt x="83" y="177"/>
                    </a:lnTo>
                    <a:lnTo>
                      <a:pt x="64" y="174"/>
                    </a:lnTo>
                    <a:lnTo>
                      <a:pt x="46" y="166"/>
                    </a:lnTo>
                    <a:lnTo>
                      <a:pt x="29" y="159"/>
                    </a:lnTo>
                    <a:lnTo>
                      <a:pt x="24" y="150"/>
                    </a:lnTo>
                    <a:lnTo>
                      <a:pt x="12" y="124"/>
                    </a:lnTo>
                    <a:lnTo>
                      <a:pt x="0" y="102"/>
                    </a:lnTo>
                    <a:lnTo>
                      <a:pt x="1" y="72"/>
                    </a:lnTo>
                    <a:lnTo>
                      <a:pt x="26" y="47"/>
                    </a:lnTo>
                    <a:lnTo>
                      <a:pt x="22" y="30"/>
                    </a:lnTo>
                    <a:lnTo>
                      <a:pt x="27" y="29"/>
                    </a:lnTo>
                    <a:lnTo>
                      <a:pt x="27" y="14"/>
                    </a:lnTo>
                    <a:lnTo>
                      <a:pt x="20" y="2"/>
                    </a:lnTo>
                    <a:lnTo>
                      <a:pt x="27" y="0"/>
                    </a:lnTo>
                    <a:lnTo>
                      <a:pt x="46" y="0"/>
                    </a:lnTo>
                    <a:lnTo>
                      <a:pt x="65" y="0"/>
                    </a:lnTo>
                    <a:lnTo>
                      <a:pt x="84" y="0"/>
                    </a:lnTo>
                    <a:lnTo>
                      <a:pt x="101" y="11"/>
                    </a:lnTo>
                    <a:lnTo>
                      <a:pt x="119" y="22"/>
                    </a:lnTo>
                    <a:lnTo>
                      <a:pt x="135" y="32"/>
                    </a:lnTo>
                    <a:lnTo>
                      <a:pt x="153" y="44"/>
                    </a:lnTo>
                    <a:lnTo>
                      <a:pt x="167" y="60"/>
                    </a:lnTo>
                    <a:lnTo>
                      <a:pt x="180" y="7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11" name="Freeform 342"/>
              <p:cNvSpPr>
                <a:spLocks/>
              </p:cNvSpPr>
              <p:nvPr/>
            </p:nvSpPr>
            <p:spPr bwMode="auto">
              <a:xfrm>
                <a:off x="3855" y="2545"/>
                <a:ext cx="199" cy="223"/>
              </a:xfrm>
              <a:custGeom>
                <a:avLst/>
                <a:gdLst>
                  <a:gd name="T0" fmla="*/ 180 w 199"/>
                  <a:gd name="T1" fmla="*/ 76 h 223"/>
                  <a:gd name="T2" fmla="*/ 172 w 199"/>
                  <a:gd name="T3" fmla="*/ 110 h 223"/>
                  <a:gd name="T4" fmla="*/ 185 w 199"/>
                  <a:gd name="T5" fmla="*/ 125 h 223"/>
                  <a:gd name="T6" fmla="*/ 180 w 199"/>
                  <a:gd name="T7" fmla="*/ 154 h 223"/>
                  <a:gd name="T8" fmla="*/ 188 w 199"/>
                  <a:gd name="T9" fmla="*/ 185 h 223"/>
                  <a:gd name="T10" fmla="*/ 199 w 199"/>
                  <a:gd name="T11" fmla="*/ 198 h 223"/>
                  <a:gd name="T12" fmla="*/ 182 w 199"/>
                  <a:gd name="T13" fmla="*/ 206 h 223"/>
                  <a:gd name="T14" fmla="*/ 163 w 199"/>
                  <a:gd name="T15" fmla="*/ 216 h 223"/>
                  <a:gd name="T16" fmla="*/ 143 w 199"/>
                  <a:gd name="T17" fmla="*/ 223 h 223"/>
                  <a:gd name="T18" fmla="*/ 121 w 199"/>
                  <a:gd name="T19" fmla="*/ 221 h 223"/>
                  <a:gd name="T20" fmla="*/ 100 w 199"/>
                  <a:gd name="T21" fmla="*/ 220 h 223"/>
                  <a:gd name="T22" fmla="*/ 100 w 199"/>
                  <a:gd name="T23" fmla="*/ 219 h 223"/>
                  <a:gd name="T24" fmla="*/ 100 w 199"/>
                  <a:gd name="T25" fmla="*/ 218 h 223"/>
                  <a:gd name="T26" fmla="*/ 96 w 199"/>
                  <a:gd name="T27" fmla="*/ 209 h 223"/>
                  <a:gd name="T28" fmla="*/ 91 w 199"/>
                  <a:gd name="T29" fmla="*/ 186 h 223"/>
                  <a:gd name="T30" fmla="*/ 83 w 199"/>
                  <a:gd name="T31" fmla="*/ 177 h 223"/>
                  <a:gd name="T32" fmla="*/ 64 w 199"/>
                  <a:gd name="T33" fmla="*/ 174 h 223"/>
                  <a:gd name="T34" fmla="*/ 46 w 199"/>
                  <a:gd name="T35" fmla="*/ 166 h 223"/>
                  <a:gd name="T36" fmla="*/ 29 w 199"/>
                  <a:gd name="T37" fmla="*/ 159 h 223"/>
                  <a:gd name="T38" fmla="*/ 24 w 199"/>
                  <a:gd name="T39" fmla="*/ 150 h 223"/>
                  <a:gd name="T40" fmla="*/ 12 w 199"/>
                  <a:gd name="T41" fmla="*/ 124 h 223"/>
                  <a:gd name="T42" fmla="*/ 0 w 199"/>
                  <a:gd name="T43" fmla="*/ 102 h 223"/>
                  <a:gd name="T44" fmla="*/ 1 w 199"/>
                  <a:gd name="T45" fmla="*/ 72 h 223"/>
                  <a:gd name="T46" fmla="*/ 26 w 199"/>
                  <a:gd name="T47" fmla="*/ 47 h 223"/>
                  <a:gd name="T48" fmla="*/ 22 w 199"/>
                  <a:gd name="T49" fmla="*/ 30 h 223"/>
                  <a:gd name="T50" fmla="*/ 27 w 199"/>
                  <a:gd name="T51" fmla="*/ 29 h 223"/>
                  <a:gd name="T52" fmla="*/ 27 w 199"/>
                  <a:gd name="T53" fmla="*/ 14 h 223"/>
                  <a:gd name="T54" fmla="*/ 20 w 199"/>
                  <a:gd name="T55" fmla="*/ 2 h 223"/>
                  <a:gd name="T56" fmla="*/ 27 w 199"/>
                  <a:gd name="T57" fmla="*/ 0 h 223"/>
                  <a:gd name="T58" fmla="*/ 46 w 199"/>
                  <a:gd name="T59" fmla="*/ 0 h 223"/>
                  <a:gd name="T60" fmla="*/ 65 w 199"/>
                  <a:gd name="T61" fmla="*/ 0 h 223"/>
                  <a:gd name="T62" fmla="*/ 84 w 199"/>
                  <a:gd name="T63" fmla="*/ 0 h 223"/>
                  <a:gd name="T64" fmla="*/ 101 w 199"/>
                  <a:gd name="T65" fmla="*/ 11 h 223"/>
                  <a:gd name="T66" fmla="*/ 119 w 199"/>
                  <a:gd name="T67" fmla="*/ 22 h 223"/>
                  <a:gd name="T68" fmla="*/ 135 w 199"/>
                  <a:gd name="T69" fmla="*/ 32 h 223"/>
                  <a:gd name="T70" fmla="*/ 153 w 199"/>
                  <a:gd name="T71" fmla="*/ 44 h 223"/>
                  <a:gd name="T72" fmla="*/ 167 w 199"/>
                  <a:gd name="T73" fmla="*/ 60 h 223"/>
                  <a:gd name="T74" fmla="*/ 180 w 199"/>
                  <a:gd name="T75" fmla="*/ 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23">
                    <a:moveTo>
                      <a:pt x="180" y="76"/>
                    </a:moveTo>
                    <a:lnTo>
                      <a:pt x="172" y="110"/>
                    </a:lnTo>
                    <a:lnTo>
                      <a:pt x="185" y="125"/>
                    </a:lnTo>
                    <a:lnTo>
                      <a:pt x="180" y="154"/>
                    </a:lnTo>
                    <a:lnTo>
                      <a:pt x="188" y="185"/>
                    </a:lnTo>
                    <a:lnTo>
                      <a:pt x="199" y="198"/>
                    </a:lnTo>
                    <a:lnTo>
                      <a:pt x="182" y="206"/>
                    </a:lnTo>
                    <a:lnTo>
                      <a:pt x="163" y="216"/>
                    </a:lnTo>
                    <a:lnTo>
                      <a:pt x="143" y="223"/>
                    </a:lnTo>
                    <a:lnTo>
                      <a:pt x="121" y="221"/>
                    </a:lnTo>
                    <a:lnTo>
                      <a:pt x="100" y="220"/>
                    </a:lnTo>
                    <a:lnTo>
                      <a:pt x="100" y="219"/>
                    </a:lnTo>
                    <a:lnTo>
                      <a:pt x="100" y="218"/>
                    </a:lnTo>
                    <a:lnTo>
                      <a:pt x="96" y="209"/>
                    </a:lnTo>
                    <a:lnTo>
                      <a:pt x="91" y="186"/>
                    </a:lnTo>
                    <a:lnTo>
                      <a:pt x="83" y="177"/>
                    </a:lnTo>
                    <a:lnTo>
                      <a:pt x="64" y="174"/>
                    </a:lnTo>
                    <a:lnTo>
                      <a:pt x="46" y="166"/>
                    </a:lnTo>
                    <a:lnTo>
                      <a:pt x="29" y="159"/>
                    </a:lnTo>
                    <a:lnTo>
                      <a:pt x="24" y="150"/>
                    </a:lnTo>
                    <a:lnTo>
                      <a:pt x="12" y="124"/>
                    </a:lnTo>
                    <a:lnTo>
                      <a:pt x="0" y="102"/>
                    </a:lnTo>
                    <a:lnTo>
                      <a:pt x="1" y="72"/>
                    </a:lnTo>
                    <a:lnTo>
                      <a:pt x="26" y="47"/>
                    </a:lnTo>
                    <a:lnTo>
                      <a:pt x="22" y="30"/>
                    </a:lnTo>
                    <a:lnTo>
                      <a:pt x="27" y="29"/>
                    </a:lnTo>
                    <a:lnTo>
                      <a:pt x="27" y="14"/>
                    </a:lnTo>
                    <a:lnTo>
                      <a:pt x="20" y="2"/>
                    </a:lnTo>
                    <a:lnTo>
                      <a:pt x="27" y="0"/>
                    </a:lnTo>
                    <a:lnTo>
                      <a:pt x="46" y="0"/>
                    </a:lnTo>
                    <a:lnTo>
                      <a:pt x="65" y="0"/>
                    </a:lnTo>
                    <a:lnTo>
                      <a:pt x="84" y="0"/>
                    </a:lnTo>
                    <a:lnTo>
                      <a:pt x="101" y="11"/>
                    </a:lnTo>
                    <a:lnTo>
                      <a:pt x="119" y="22"/>
                    </a:lnTo>
                    <a:lnTo>
                      <a:pt x="135" y="32"/>
                    </a:lnTo>
                    <a:lnTo>
                      <a:pt x="153" y="44"/>
                    </a:lnTo>
                    <a:lnTo>
                      <a:pt x="167" y="60"/>
                    </a:lnTo>
                    <a:lnTo>
                      <a:pt x="180" y="7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12" name="Freeform 343"/>
              <p:cNvSpPr>
                <a:spLocks/>
              </p:cNvSpPr>
              <p:nvPr/>
            </p:nvSpPr>
            <p:spPr bwMode="auto">
              <a:xfrm>
                <a:off x="3257" y="2295"/>
                <a:ext cx="82" cy="126"/>
              </a:xfrm>
              <a:custGeom>
                <a:avLst/>
                <a:gdLst>
                  <a:gd name="T0" fmla="*/ 8 w 82"/>
                  <a:gd name="T1" fmla="*/ 126 h 126"/>
                  <a:gd name="T2" fmla="*/ 0 w 82"/>
                  <a:gd name="T3" fmla="*/ 91 h 126"/>
                  <a:gd name="T4" fmla="*/ 12 w 82"/>
                  <a:gd name="T5" fmla="*/ 57 h 126"/>
                  <a:gd name="T6" fmla="*/ 10 w 82"/>
                  <a:gd name="T7" fmla="*/ 34 h 126"/>
                  <a:gd name="T8" fmla="*/ 10 w 82"/>
                  <a:gd name="T9" fmla="*/ 2 h 126"/>
                  <a:gd name="T10" fmla="*/ 60 w 82"/>
                  <a:gd name="T11" fmla="*/ 0 h 126"/>
                  <a:gd name="T12" fmla="*/ 58 w 82"/>
                  <a:gd name="T13" fmla="*/ 9 h 126"/>
                  <a:gd name="T14" fmla="*/ 72 w 82"/>
                  <a:gd name="T15" fmla="*/ 59 h 126"/>
                  <a:gd name="T16" fmla="*/ 68 w 82"/>
                  <a:gd name="T17" fmla="*/ 87 h 126"/>
                  <a:gd name="T18" fmla="*/ 82 w 82"/>
                  <a:gd name="T19" fmla="*/ 104 h 126"/>
                  <a:gd name="T20" fmla="*/ 77 w 82"/>
                  <a:gd name="T21" fmla="*/ 111 h 126"/>
                  <a:gd name="T22" fmla="*/ 8 w 82"/>
                  <a:gd name="T23"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126">
                    <a:moveTo>
                      <a:pt x="8" y="126"/>
                    </a:moveTo>
                    <a:lnTo>
                      <a:pt x="0" y="91"/>
                    </a:lnTo>
                    <a:lnTo>
                      <a:pt x="12" y="57"/>
                    </a:lnTo>
                    <a:lnTo>
                      <a:pt x="10" y="34"/>
                    </a:lnTo>
                    <a:lnTo>
                      <a:pt x="10" y="2"/>
                    </a:lnTo>
                    <a:lnTo>
                      <a:pt x="60" y="0"/>
                    </a:lnTo>
                    <a:lnTo>
                      <a:pt x="58" y="9"/>
                    </a:lnTo>
                    <a:lnTo>
                      <a:pt x="72" y="59"/>
                    </a:lnTo>
                    <a:lnTo>
                      <a:pt x="68" y="87"/>
                    </a:lnTo>
                    <a:lnTo>
                      <a:pt x="82" y="104"/>
                    </a:lnTo>
                    <a:lnTo>
                      <a:pt x="77" y="111"/>
                    </a:lnTo>
                    <a:lnTo>
                      <a:pt x="8" y="12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13" name="Freeform 344"/>
              <p:cNvSpPr>
                <a:spLocks/>
              </p:cNvSpPr>
              <p:nvPr/>
            </p:nvSpPr>
            <p:spPr bwMode="auto">
              <a:xfrm>
                <a:off x="3257" y="2295"/>
                <a:ext cx="82" cy="126"/>
              </a:xfrm>
              <a:custGeom>
                <a:avLst/>
                <a:gdLst>
                  <a:gd name="T0" fmla="*/ 4 w 82"/>
                  <a:gd name="T1" fmla="*/ 109 h 126"/>
                  <a:gd name="T2" fmla="*/ 0 w 82"/>
                  <a:gd name="T3" fmla="*/ 91 h 126"/>
                  <a:gd name="T4" fmla="*/ 12 w 82"/>
                  <a:gd name="T5" fmla="*/ 57 h 126"/>
                  <a:gd name="T6" fmla="*/ 10 w 82"/>
                  <a:gd name="T7" fmla="*/ 34 h 126"/>
                  <a:gd name="T8" fmla="*/ 10 w 82"/>
                  <a:gd name="T9" fmla="*/ 2 h 126"/>
                  <a:gd name="T10" fmla="*/ 60 w 82"/>
                  <a:gd name="T11" fmla="*/ 0 h 126"/>
                  <a:gd name="T12" fmla="*/ 58 w 82"/>
                  <a:gd name="T13" fmla="*/ 9 h 126"/>
                  <a:gd name="T14" fmla="*/ 72 w 82"/>
                  <a:gd name="T15" fmla="*/ 59 h 126"/>
                  <a:gd name="T16" fmla="*/ 68 w 82"/>
                  <a:gd name="T17" fmla="*/ 87 h 126"/>
                  <a:gd name="T18" fmla="*/ 82 w 82"/>
                  <a:gd name="T19" fmla="*/ 104 h 126"/>
                  <a:gd name="T20" fmla="*/ 77 w 82"/>
                  <a:gd name="T21" fmla="*/ 111 h 126"/>
                  <a:gd name="T22" fmla="*/ 8 w 82"/>
                  <a:gd name="T23" fmla="*/ 126 h 126"/>
                  <a:gd name="T24" fmla="*/ 4 w 82"/>
                  <a:gd name="T25" fmla="*/ 10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26">
                    <a:moveTo>
                      <a:pt x="4" y="109"/>
                    </a:moveTo>
                    <a:lnTo>
                      <a:pt x="0" y="91"/>
                    </a:lnTo>
                    <a:lnTo>
                      <a:pt x="12" y="57"/>
                    </a:lnTo>
                    <a:lnTo>
                      <a:pt x="10" y="34"/>
                    </a:lnTo>
                    <a:lnTo>
                      <a:pt x="10" y="2"/>
                    </a:lnTo>
                    <a:lnTo>
                      <a:pt x="60" y="0"/>
                    </a:lnTo>
                    <a:lnTo>
                      <a:pt x="58" y="9"/>
                    </a:lnTo>
                    <a:lnTo>
                      <a:pt x="72" y="59"/>
                    </a:lnTo>
                    <a:lnTo>
                      <a:pt x="68" y="87"/>
                    </a:lnTo>
                    <a:lnTo>
                      <a:pt x="82" y="104"/>
                    </a:lnTo>
                    <a:lnTo>
                      <a:pt x="77" y="111"/>
                    </a:lnTo>
                    <a:lnTo>
                      <a:pt x="8" y="126"/>
                    </a:lnTo>
                    <a:lnTo>
                      <a:pt x="4" y="10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14" name="Freeform 345"/>
              <p:cNvSpPr>
                <a:spLocks/>
              </p:cNvSpPr>
              <p:nvPr/>
            </p:nvSpPr>
            <p:spPr bwMode="auto">
              <a:xfrm>
                <a:off x="3914" y="2719"/>
                <a:ext cx="54" cy="162"/>
              </a:xfrm>
              <a:custGeom>
                <a:avLst/>
                <a:gdLst>
                  <a:gd name="T0" fmla="*/ 24 w 54"/>
                  <a:gd name="T1" fmla="*/ 3 h 162"/>
                  <a:gd name="T2" fmla="*/ 32 w 54"/>
                  <a:gd name="T3" fmla="*/ 12 h 162"/>
                  <a:gd name="T4" fmla="*/ 37 w 54"/>
                  <a:gd name="T5" fmla="*/ 35 h 162"/>
                  <a:gd name="T6" fmla="*/ 41 w 54"/>
                  <a:gd name="T7" fmla="*/ 44 h 162"/>
                  <a:gd name="T8" fmla="*/ 41 w 54"/>
                  <a:gd name="T9" fmla="*/ 45 h 162"/>
                  <a:gd name="T10" fmla="*/ 41 w 54"/>
                  <a:gd name="T11" fmla="*/ 46 h 162"/>
                  <a:gd name="T12" fmla="*/ 34 w 54"/>
                  <a:gd name="T13" fmla="*/ 46 h 162"/>
                  <a:gd name="T14" fmla="*/ 29 w 54"/>
                  <a:gd name="T15" fmla="*/ 59 h 162"/>
                  <a:gd name="T16" fmla="*/ 32 w 54"/>
                  <a:gd name="T17" fmla="*/ 85 h 162"/>
                  <a:gd name="T18" fmla="*/ 37 w 54"/>
                  <a:gd name="T19" fmla="*/ 86 h 162"/>
                  <a:gd name="T20" fmla="*/ 41 w 54"/>
                  <a:gd name="T21" fmla="*/ 90 h 162"/>
                  <a:gd name="T22" fmla="*/ 54 w 54"/>
                  <a:gd name="T23" fmla="*/ 110 h 162"/>
                  <a:gd name="T24" fmla="*/ 54 w 54"/>
                  <a:gd name="T25" fmla="*/ 122 h 162"/>
                  <a:gd name="T26" fmla="*/ 54 w 54"/>
                  <a:gd name="T27" fmla="*/ 126 h 162"/>
                  <a:gd name="T28" fmla="*/ 51 w 54"/>
                  <a:gd name="T29" fmla="*/ 139 h 162"/>
                  <a:gd name="T30" fmla="*/ 39 w 54"/>
                  <a:gd name="T31" fmla="*/ 162 h 162"/>
                  <a:gd name="T32" fmla="*/ 22 w 54"/>
                  <a:gd name="T33" fmla="*/ 136 h 162"/>
                  <a:gd name="T34" fmla="*/ 30 w 54"/>
                  <a:gd name="T35" fmla="*/ 122 h 162"/>
                  <a:gd name="T36" fmla="*/ 27 w 54"/>
                  <a:gd name="T37" fmla="*/ 104 h 162"/>
                  <a:gd name="T38" fmla="*/ 14 w 54"/>
                  <a:gd name="T39" fmla="*/ 107 h 162"/>
                  <a:gd name="T40" fmla="*/ 6 w 54"/>
                  <a:gd name="T41" fmla="*/ 96 h 162"/>
                  <a:gd name="T42" fmla="*/ 0 w 54"/>
                  <a:gd name="T43" fmla="*/ 87 h 162"/>
                  <a:gd name="T44" fmla="*/ 2 w 54"/>
                  <a:gd name="T45" fmla="*/ 70 h 162"/>
                  <a:gd name="T46" fmla="*/ 12 w 54"/>
                  <a:gd name="T47" fmla="*/ 62 h 162"/>
                  <a:gd name="T48" fmla="*/ 10 w 54"/>
                  <a:gd name="T49" fmla="*/ 41 h 162"/>
                  <a:gd name="T50" fmla="*/ 9 w 54"/>
                  <a:gd name="T51" fmla="*/ 32 h 162"/>
                  <a:gd name="T52" fmla="*/ 16 w 54"/>
                  <a:gd name="T53" fmla="*/ 26 h 162"/>
                  <a:gd name="T54" fmla="*/ 9 w 54"/>
                  <a:gd name="T55" fmla="*/ 6 h 162"/>
                  <a:gd name="T56" fmla="*/ 5 w 54"/>
                  <a:gd name="T57" fmla="*/ 6 h 162"/>
                  <a:gd name="T58" fmla="*/ 5 w 54"/>
                  <a:gd name="T59" fmla="*/ 0 h 162"/>
                  <a:gd name="T60" fmla="*/ 24 w 54"/>
                  <a:gd name="T61" fmla="*/ 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162">
                    <a:moveTo>
                      <a:pt x="24" y="3"/>
                    </a:moveTo>
                    <a:lnTo>
                      <a:pt x="32" y="12"/>
                    </a:lnTo>
                    <a:lnTo>
                      <a:pt x="37" y="35"/>
                    </a:lnTo>
                    <a:lnTo>
                      <a:pt x="41" y="44"/>
                    </a:lnTo>
                    <a:lnTo>
                      <a:pt x="41" y="45"/>
                    </a:lnTo>
                    <a:lnTo>
                      <a:pt x="41" y="46"/>
                    </a:lnTo>
                    <a:lnTo>
                      <a:pt x="34" y="46"/>
                    </a:lnTo>
                    <a:lnTo>
                      <a:pt x="29" y="59"/>
                    </a:lnTo>
                    <a:lnTo>
                      <a:pt x="32" y="85"/>
                    </a:lnTo>
                    <a:lnTo>
                      <a:pt x="37" y="86"/>
                    </a:lnTo>
                    <a:lnTo>
                      <a:pt x="41" y="90"/>
                    </a:lnTo>
                    <a:lnTo>
                      <a:pt x="54" y="110"/>
                    </a:lnTo>
                    <a:lnTo>
                      <a:pt x="54" y="122"/>
                    </a:lnTo>
                    <a:lnTo>
                      <a:pt x="54" y="126"/>
                    </a:lnTo>
                    <a:lnTo>
                      <a:pt x="51" y="139"/>
                    </a:lnTo>
                    <a:lnTo>
                      <a:pt x="39" y="162"/>
                    </a:lnTo>
                    <a:lnTo>
                      <a:pt x="22" y="136"/>
                    </a:lnTo>
                    <a:lnTo>
                      <a:pt x="30" y="122"/>
                    </a:lnTo>
                    <a:lnTo>
                      <a:pt x="27" y="104"/>
                    </a:lnTo>
                    <a:lnTo>
                      <a:pt x="14" y="107"/>
                    </a:lnTo>
                    <a:lnTo>
                      <a:pt x="6" y="96"/>
                    </a:lnTo>
                    <a:lnTo>
                      <a:pt x="0" y="87"/>
                    </a:lnTo>
                    <a:lnTo>
                      <a:pt x="2" y="70"/>
                    </a:lnTo>
                    <a:lnTo>
                      <a:pt x="12" y="62"/>
                    </a:lnTo>
                    <a:lnTo>
                      <a:pt x="10" y="41"/>
                    </a:lnTo>
                    <a:lnTo>
                      <a:pt x="9" y="32"/>
                    </a:lnTo>
                    <a:lnTo>
                      <a:pt x="16" y="26"/>
                    </a:lnTo>
                    <a:lnTo>
                      <a:pt x="9" y="6"/>
                    </a:lnTo>
                    <a:lnTo>
                      <a:pt x="5" y="6"/>
                    </a:lnTo>
                    <a:lnTo>
                      <a:pt x="5" y="0"/>
                    </a:lnTo>
                    <a:lnTo>
                      <a:pt x="24" y="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15" name="Freeform 346"/>
              <p:cNvSpPr>
                <a:spLocks/>
              </p:cNvSpPr>
              <p:nvPr/>
            </p:nvSpPr>
            <p:spPr bwMode="auto">
              <a:xfrm>
                <a:off x="3914" y="2719"/>
                <a:ext cx="54" cy="162"/>
              </a:xfrm>
              <a:custGeom>
                <a:avLst/>
                <a:gdLst>
                  <a:gd name="T0" fmla="*/ 24 w 54"/>
                  <a:gd name="T1" fmla="*/ 3 h 162"/>
                  <a:gd name="T2" fmla="*/ 32 w 54"/>
                  <a:gd name="T3" fmla="*/ 12 h 162"/>
                  <a:gd name="T4" fmla="*/ 37 w 54"/>
                  <a:gd name="T5" fmla="*/ 35 h 162"/>
                  <a:gd name="T6" fmla="*/ 41 w 54"/>
                  <a:gd name="T7" fmla="*/ 44 h 162"/>
                  <a:gd name="T8" fmla="*/ 41 w 54"/>
                  <a:gd name="T9" fmla="*/ 45 h 162"/>
                  <a:gd name="T10" fmla="*/ 41 w 54"/>
                  <a:gd name="T11" fmla="*/ 46 h 162"/>
                  <a:gd name="T12" fmla="*/ 34 w 54"/>
                  <a:gd name="T13" fmla="*/ 46 h 162"/>
                  <a:gd name="T14" fmla="*/ 29 w 54"/>
                  <a:gd name="T15" fmla="*/ 59 h 162"/>
                  <a:gd name="T16" fmla="*/ 32 w 54"/>
                  <a:gd name="T17" fmla="*/ 85 h 162"/>
                  <a:gd name="T18" fmla="*/ 37 w 54"/>
                  <a:gd name="T19" fmla="*/ 86 h 162"/>
                  <a:gd name="T20" fmla="*/ 41 w 54"/>
                  <a:gd name="T21" fmla="*/ 90 h 162"/>
                  <a:gd name="T22" fmla="*/ 54 w 54"/>
                  <a:gd name="T23" fmla="*/ 110 h 162"/>
                  <a:gd name="T24" fmla="*/ 54 w 54"/>
                  <a:gd name="T25" fmla="*/ 122 h 162"/>
                  <a:gd name="T26" fmla="*/ 54 w 54"/>
                  <a:gd name="T27" fmla="*/ 126 h 162"/>
                  <a:gd name="T28" fmla="*/ 51 w 54"/>
                  <a:gd name="T29" fmla="*/ 139 h 162"/>
                  <a:gd name="T30" fmla="*/ 39 w 54"/>
                  <a:gd name="T31" fmla="*/ 162 h 162"/>
                  <a:gd name="T32" fmla="*/ 22 w 54"/>
                  <a:gd name="T33" fmla="*/ 136 h 162"/>
                  <a:gd name="T34" fmla="*/ 30 w 54"/>
                  <a:gd name="T35" fmla="*/ 122 h 162"/>
                  <a:gd name="T36" fmla="*/ 27 w 54"/>
                  <a:gd name="T37" fmla="*/ 104 h 162"/>
                  <a:gd name="T38" fmla="*/ 14 w 54"/>
                  <a:gd name="T39" fmla="*/ 107 h 162"/>
                  <a:gd name="T40" fmla="*/ 6 w 54"/>
                  <a:gd name="T41" fmla="*/ 96 h 162"/>
                  <a:gd name="T42" fmla="*/ 0 w 54"/>
                  <a:gd name="T43" fmla="*/ 87 h 162"/>
                  <a:gd name="T44" fmla="*/ 2 w 54"/>
                  <a:gd name="T45" fmla="*/ 70 h 162"/>
                  <a:gd name="T46" fmla="*/ 12 w 54"/>
                  <a:gd name="T47" fmla="*/ 62 h 162"/>
                  <a:gd name="T48" fmla="*/ 10 w 54"/>
                  <a:gd name="T49" fmla="*/ 41 h 162"/>
                  <a:gd name="T50" fmla="*/ 9 w 54"/>
                  <a:gd name="T51" fmla="*/ 32 h 162"/>
                  <a:gd name="T52" fmla="*/ 16 w 54"/>
                  <a:gd name="T53" fmla="*/ 26 h 162"/>
                  <a:gd name="T54" fmla="*/ 9 w 54"/>
                  <a:gd name="T55" fmla="*/ 6 h 162"/>
                  <a:gd name="T56" fmla="*/ 5 w 54"/>
                  <a:gd name="T57" fmla="*/ 6 h 162"/>
                  <a:gd name="T58" fmla="*/ 5 w 54"/>
                  <a:gd name="T59" fmla="*/ 0 h 162"/>
                  <a:gd name="T60" fmla="*/ 24 w 54"/>
                  <a:gd name="T61" fmla="*/ 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162">
                    <a:moveTo>
                      <a:pt x="24" y="3"/>
                    </a:moveTo>
                    <a:lnTo>
                      <a:pt x="32" y="12"/>
                    </a:lnTo>
                    <a:lnTo>
                      <a:pt x="37" y="35"/>
                    </a:lnTo>
                    <a:lnTo>
                      <a:pt x="41" y="44"/>
                    </a:lnTo>
                    <a:lnTo>
                      <a:pt x="41" y="45"/>
                    </a:lnTo>
                    <a:lnTo>
                      <a:pt x="41" y="46"/>
                    </a:lnTo>
                    <a:lnTo>
                      <a:pt x="34" y="46"/>
                    </a:lnTo>
                    <a:lnTo>
                      <a:pt x="29" y="59"/>
                    </a:lnTo>
                    <a:lnTo>
                      <a:pt x="32" y="85"/>
                    </a:lnTo>
                    <a:lnTo>
                      <a:pt x="37" y="86"/>
                    </a:lnTo>
                    <a:lnTo>
                      <a:pt x="41" y="90"/>
                    </a:lnTo>
                    <a:lnTo>
                      <a:pt x="54" y="110"/>
                    </a:lnTo>
                    <a:lnTo>
                      <a:pt x="54" y="122"/>
                    </a:lnTo>
                    <a:lnTo>
                      <a:pt x="54" y="126"/>
                    </a:lnTo>
                    <a:lnTo>
                      <a:pt x="51" y="139"/>
                    </a:lnTo>
                    <a:lnTo>
                      <a:pt x="39" y="162"/>
                    </a:lnTo>
                    <a:lnTo>
                      <a:pt x="22" y="136"/>
                    </a:lnTo>
                    <a:lnTo>
                      <a:pt x="30" y="122"/>
                    </a:lnTo>
                    <a:lnTo>
                      <a:pt x="27" y="104"/>
                    </a:lnTo>
                    <a:lnTo>
                      <a:pt x="14" y="107"/>
                    </a:lnTo>
                    <a:lnTo>
                      <a:pt x="6" y="96"/>
                    </a:lnTo>
                    <a:lnTo>
                      <a:pt x="0" y="87"/>
                    </a:lnTo>
                    <a:lnTo>
                      <a:pt x="2" y="70"/>
                    </a:lnTo>
                    <a:lnTo>
                      <a:pt x="12" y="62"/>
                    </a:lnTo>
                    <a:lnTo>
                      <a:pt x="10" y="41"/>
                    </a:lnTo>
                    <a:lnTo>
                      <a:pt x="9" y="32"/>
                    </a:lnTo>
                    <a:lnTo>
                      <a:pt x="16" y="26"/>
                    </a:lnTo>
                    <a:lnTo>
                      <a:pt x="9" y="6"/>
                    </a:lnTo>
                    <a:lnTo>
                      <a:pt x="5" y="6"/>
                    </a:lnTo>
                    <a:lnTo>
                      <a:pt x="5" y="0"/>
                    </a:lnTo>
                    <a:lnTo>
                      <a:pt x="24" y="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16" name="Freeform 347"/>
              <p:cNvSpPr>
                <a:spLocks/>
              </p:cNvSpPr>
              <p:nvPr/>
            </p:nvSpPr>
            <p:spPr bwMode="auto">
              <a:xfrm>
                <a:off x="3011" y="1960"/>
                <a:ext cx="219" cy="260"/>
              </a:xfrm>
              <a:custGeom>
                <a:avLst/>
                <a:gdLst>
                  <a:gd name="T0" fmla="*/ 219 w 219"/>
                  <a:gd name="T1" fmla="*/ 46 h 260"/>
                  <a:gd name="T2" fmla="*/ 189 w 219"/>
                  <a:gd name="T3" fmla="*/ 46 h 260"/>
                  <a:gd name="T4" fmla="*/ 205 w 219"/>
                  <a:gd name="T5" fmla="*/ 243 h 260"/>
                  <a:gd name="T6" fmla="*/ 184 w 219"/>
                  <a:gd name="T7" fmla="*/ 245 h 260"/>
                  <a:gd name="T8" fmla="*/ 137 w 219"/>
                  <a:gd name="T9" fmla="*/ 240 h 260"/>
                  <a:gd name="T10" fmla="*/ 99 w 219"/>
                  <a:gd name="T11" fmla="*/ 241 h 260"/>
                  <a:gd name="T12" fmla="*/ 83 w 219"/>
                  <a:gd name="T13" fmla="*/ 260 h 260"/>
                  <a:gd name="T14" fmla="*/ 46 w 219"/>
                  <a:gd name="T15" fmla="*/ 220 h 260"/>
                  <a:gd name="T16" fmla="*/ 6 w 219"/>
                  <a:gd name="T17" fmla="*/ 231 h 260"/>
                  <a:gd name="T18" fmla="*/ 7 w 219"/>
                  <a:gd name="T19" fmla="*/ 221 h 260"/>
                  <a:gd name="T20" fmla="*/ 16 w 219"/>
                  <a:gd name="T21" fmla="*/ 198 h 260"/>
                  <a:gd name="T22" fmla="*/ 10 w 219"/>
                  <a:gd name="T23" fmla="*/ 156 h 260"/>
                  <a:gd name="T24" fmla="*/ 5 w 219"/>
                  <a:gd name="T25" fmla="*/ 141 h 260"/>
                  <a:gd name="T26" fmla="*/ 0 w 219"/>
                  <a:gd name="T27" fmla="*/ 125 h 260"/>
                  <a:gd name="T28" fmla="*/ 72 w 219"/>
                  <a:gd name="T29" fmla="*/ 122 h 260"/>
                  <a:gd name="T30" fmla="*/ 71 w 219"/>
                  <a:gd name="T31" fmla="*/ 86 h 260"/>
                  <a:gd name="T32" fmla="*/ 91 w 219"/>
                  <a:gd name="T33" fmla="*/ 78 h 260"/>
                  <a:gd name="T34" fmla="*/ 92 w 219"/>
                  <a:gd name="T35" fmla="*/ 26 h 260"/>
                  <a:gd name="T36" fmla="*/ 152 w 219"/>
                  <a:gd name="T37" fmla="*/ 26 h 260"/>
                  <a:gd name="T38" fmla="*/ 152 w 219"/>
                  <a:gd name="T39" fmla="*/ 0 h 260"/>
                  <a:gd name="T40" fmla="*/ 219 w 219"/>
                  <a:gd name="T41" fmla="*/ 4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9" h="260">
                    <a:moveTo>
                      <a:pt x="219" y="46"/>
                    </a:moveTo>
                    <a:lnTo>
                      <a:pt x="189" y="46"/>
                    </a:lnTo>
                    <a:lnTo>
                      <a:pt x="205" y="243"/>
                    </a:lnTo>
                    <a:lnTo>
                      <a:pt x="184" y="245"/>
                    </a:lnTo>
                    <a:lnTo>
                      <a:pt x="137" y="240"/>
                    </a:lnTo>
                    <a:lnTo>
                      <a:pt x="99" y="241"/>
                    </a:lnTo>
                    <a:lnTo>
                      <a:pt x="83" y="260"/>
                    </a:lnTo>
                    <a:lnTo>
                      <a:pt x="46" y="220"/>
                    </a:lnTo>
                    <a:lnTo>
                      <a:pt x="6" y="231"/>
                    </a:lnTo>
                    <a:lnTo>
                      <a:pt x="7" y="221"/>
                    </a:lnTo>
                    <a:lnTo>
                      <a:pt x="16" y="198"/>
                    </a:lnTo>
                    <a:lnTo>
                      <a:pt x="10" y="156"/>
                    </a:lnTo>
                    <a:lnTo>
                      <a:pt x="5" y="141"/>
                    </a:lnTo>
                    <a:lnTo>
                      <a:pt x="0" y="125"/>
                    </a:lnTo>
                    <a:lnTo>
                      <a:pt x="72" y="122"/>
                    </a:lnTo>
                    <a:lnTo>
                      <a:pt x="71" y="86"/>
                    </a:lnTo>
                    <a:lnTo>
                      <a:pt x="91" y="78"/>
                    </a:lnTo>
                    <a:lnTo>
                      <a:pt x="92" y="26"/>
                    </a:lnTo>
                    <a:lnTo>
                      <a:pt x="152" y="26"/>
                    </a:lnTo>
                    <a:lnTo>
                      <a:pt x="152" y="0"/>
                    </a:lnTo>
                    <a:lnTo>
                      <a:pt x="219" y="4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17" name="Freeform 348"/>
              <p:cNvSpPr>
                <a:spLocks/>
              </p:cNvSpPr>
              <p:nvPr/>
            </p:nvSpPr>
            <p:spPr bwMode="auto">
              <a:xfrm>
                <a:off x="3011" y="1960"/>
                <a:ext cx="219" cy="260"/>
              </a:xfrm>
              <a:custGeom>
                <a:avLst/>
                <a:gdLst>
                  <a:gd name="T0" fmla="*/ 219 w 219"/>
                  <a:gd name="T1" fmla="*/ 46 h 260"/>
                  <a:gd name="T2" fmla="*/ 189 w 219"/>
                  <a:gd name="T3" fmla="*/ 46 h 260"/>
                  <a:gd name="T4" fmla="*/ 205 w 219"/>
                  <a:gd name="T5" fmla="*/ 243 h 260"/>
                  <a:gd name="T6" fmla="*/ 184 w 219"/>
                  <a:gd name="T7" fmla="*/ 245 h 260"/>
                  <a:gd name="T8" fmla="*/ 137 w 219"/>
                  <a:gd name="T9" fmla="*/ 240 h 260"/>
                  <a:gd name="T10" fmla="*/ 99 w 219"/>
                  <a:gd name="T11" fmla="*/ 241 h 260"/>
                  <a:gd name="T12" fmla="*/ 83 w 219"/>
                  <a:gd name="T13" fmla="*/ 260 h 260"/>
                  <a:gd name="T14" fmla="*/ 46 w 219"/>
                  <a:gd name="T15" fmla="*/ 220 h 260"/>
                  <a:gd name="T16" fmla="*/ 6 w 219"/>
                  <a:gd name="T17" fmla="*/ 231 h 260"/>
                  <a:gd name="T18" fmla="*/ 7 w 219"/>
                  <a:gd name="T19" fmla="*/ 221 h 260"/>
                  <a:gd name="T20" fmla="*/ 16 w 219"/>
                  <a:gd name="T21" fmla="*/ 198 h 260"/>
                  <a:gd name="T22" fmla="*/ 10 w 219"/>
                  <a:gd name="T23" fmla="*/ 156 h 260"/>
                  <a:gd name="T24" fmla="*/ 5 w 219"/>
                  <a:gd name="T25" fmla="*/ 141 h 260"/>
                  <a:gd name="T26" fmla="*/ 0 w 219"/>
                  <a:gd name="T27" fmla="*/ 125 h 260"/>
                  <a:gd name="T28" fmla="*/ 72 w 219"/>
                  <a:gd name="T29" fmla="*/ 122 h 260"/>
                  <a:gd name="T30" fmla="*/ 71 w 219"/>
                  <a:gd name="T31" fmla="*/ 86 h 260"/>
                  <a:gd name="T32" fmla="*/ 91 w 219"/>
                  <a:gd name="T33" fmla="*/ 78 h 260"/>
                  <a:gd name="T34" fmla="*/ 92 w 219"/>
                  <a:gd name="T35" fmla="*/ 26 h 260"/>
                  <a:gd name="T36" fmla="*/ 152 w 219"/>
                  <a:gd name="T37" fmla="*/ 26 h 260"/>
                  <a:gd name="T38" fmla="*/ 152 w 219"/>
                  <a:gd name="T39" fmla="*/ 0 h 260"/>
                  <a:gd name="T40" fmla="*/ 219 w 219"/>
                  <a:gd name="T41" fmla="*/ 4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9" h="260">
                    <a:moveTo>
                      <a:pt x="219" y="46"/>
                    </a:moveTo>
                    <a:lnTo>
                      <a:pt x="189" y="46"/>
                    </a:lnTo>
                    <a:lnTo>
                      <a:pt x="205" y="243"/>
                    </a:lnTo>
                    <a:lnTo>
                      <a:pt x="184" y="245"/>
                    </a:lnTo>
                    <a:lnTo>
                      <a:pt x="137" y="240"/>
                    </a:lnTo>
                    <a:lnTo>
                      <a:pt x="99" y="241"/>
                    </a:lnTo>
                    <a:lnTo>
                      <a:pt x="83" y="260"/>
                    </a:lnTo>
                    <a:lnTo>
                      <a:pt x="46" y="220"/>
                    </a:lnTo>
                    <a:lnTo>
                      <a:pt x="6" y="231"/>
                    </a:lnTo>
                    <a:lnTo>
                      <a:pt x="7" y="221"/>
                    </a:lnTo>
                    <a:lnTo>
                      <a:pt x="16" y="198"/>
                    </a:lnTo>
                    <a:lnTo>
                      <a:pt x="10" y="156"/>
                    </a:lnTo>
                    <a:lnTo>
                      <a:pt x="5" y="141"/>
                    </a:lnTo>
                    <a:lnTo>
                      <a:pt x="0" y="125"/>
                    </a:lnTo>
                    <a:lnTo>
                      <a:pt x="72" y="122"/>
                    </a:lnTo>
                    <a:lnTo>
                      <a:pt x="71" y="86"/>
                    </a:lnTo>
                    <a:lnTo>
                      <a:pt x="91" y="78"/>
                    </a:lnTo>
                    <a:lnTo>
                      <a:pt x="92" y="26"/>
                    </a:lnTo>
                    <a:lnTo>
                      <a:pt x="152" y="26"/>
                    </a:lnTo>
                    <a:lnTo>
                      <a:pt x="152" y="0"/>
                    </a:lnTo>
                    <a:lnTo>
                      <a:pt x="219" y="4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18" name="Freeform 349"/>
              <p:cNvSpPr>
                <a:spLocks/>
              </p:cNvSpPr>
              <p:nvPr/>
            </p:nvSpPr>
            <p:spPr bwMode="auto">
              <a:xfrm>
                <a:off x="2999" y="2180"/>
                <a:ext cx="111" cy="90"/>
              </a:xfrm>
              <a:custGeom>
                <a:avLst/>
                <a:gdLst>
                  <a:gd name="T0" fmla="*/ 18 w 111"/>
                  <a:gd name="T1" fmla="*/ 11 h 90"/>
                  <a:gd name="T2" fmla="*/ 58 w 111"/>
                  <a:gd name="T3" fmla="*/ 0 h 90"/>
                  <a:gd name="T4" fmla="*/ 95 w 111"/>
                  <a:gd name="T5" fmla="*/ 40 h 90"/>
                  <a:gd name="T6" fmla="*/ 103 w 111"/>
                  <a:gd name="T7" fmla="*/ 69 h 90"/>
                  <a:gd name="T8" fmla="*/ 111 w 111"/>
                  <a:gd name="T9" fmla="*/ 87 h 90"/>
                  <a:gd name="T10" fmla="*/ 94 w 111"/>
                  <a:gd name="T11" fmla="*/ 90 h 90"/>
                  <a:gd name="T12" fmla="*/ 80 w 111"/>
                  <a:gd name="T13" fmla="*/ 84 h 90"/>
                  <a:gd name="T14" fmla="*/ 68 w 111"/>
                  <a:gd name="T15" fmla="*/ 82 h 90"/>
                  <a:gd name="T16" fmla="*/ 13 w 111"/>
                  <a:gd name="T17" fmla="*/ 90 h 90"/>
                  <a:gd name="T18" fmla="*/ 12 w 111"/>
                  <a:gd name="T19" fmla="*/ 74 h 90"/>
                  <a:gd name="T20" fmla="*/ 60 w 111"/>
                  <a:gd name="T21" fmla="*/ 71 h 90"/>
                  <a:gd name="T22" fmla="*/ 67 w 111"/>
                  <a:gd name="T23" fmla="*/ 67 h 90"/>
                  <a:gd name="T24" fmla="*/ 60 w 111"/>
                  <a:gd name="T25" fmla="*/ 61 h 90"/>
                  <a:gd name="T26" fmla="*/ 44 w 111"/>
                  <a:gd name="T27" fmla="*/ 59 h 90"/>
                  <a:gd name="T28" fmla="*/ 17 w 111"/>
                  <a:gd name="T29" fmla="*/ 64 h 90"/>
                  <a:gd name="T30" fmla="*/ 0 w 111"/>
                  <a:gd name="T31" fmla="*/ 40 h 90"/>
                  <a:gd name="T32" fmla="*/ 18 w 111"/>
                  <a:gd name="T33" fmla="*/ 1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90">
                    <a:moveTo>
                      <a:pt x="18" y="11"/>
                    </a:moveTo>
                    <a:lnTo>
                      <a:pt x="58" y="0"/>
                    </a:lnTo>
                    <a:lnTo>
                      <a:pt x="95" y="40"/>
                    </a:lnTo>
                    <a:lnTo>
                      <a:pt x="103" y="69"/>
                    </a:lnTo>
                    <a:lnTo>
                      <a:pt x="111" y="87"/>
                    </a:lnTo>
                    <a:lnTo>
                      <a:pt x="94" y="90"/>
                    </a:lnTo>
                    <a:lnTo>
                      <a:pt x="80" y="84"/>
                    </a:lnTo>
                    <a:lnTo>
                      <a:pt x="68" y="82"/>
                    </a:lnTo>
                    <a:lnTo>
                      <a:pt x="13" y="90"/>
                    </a:lnTo>
                    <a:lnTo>
                      <a:pt x="12" y="74"/>
                    </a:lnTo>
                    <a:lnTo>
                      <a:pt x="60" y="71"/>
                    </a:lnTo>
                    <a:lnTo>
                      <a:pt x="67" y="67"/>
                    </a:lnTo>
                    <a:lnTo>
                      <a:pt x="60" y="61"/>
                    </a:lnTo>
                    <a:lnTo>
                      <a:pt x="44" y="59"/>
                    </a:lnTo>
                    <a:lnTo>
                      <a:pt x="17" y="64"/>
                    </a:lnTo>
                    <a:lnTo>
                      <a:pt x="0" y="40"/>
                    </a:lnTo>
                    <a:lnTo>
                      <a:pt x="18" y="1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19" name="Freeform 350"/>
              <p:cNvSpPr>
                <a:spLocks/>
              </p:cNvSpPr>
              <p:nvPr/>
            </p:nvSpPr>
            <p:spPr bwMode="auto">
              <a:xfrm>
                <a:off x="2999" y="2180"/>
                <a:ext cx="111" cy="90"/>
              </a:xfrm>
              <a:custGeom>
                <a:avLst/>
                <a:gdLst>
                  <a:gd name="T0" fmla="*/ 38 w 111"/>
                  <a:gd name="T1" fmla="*/ 5 h 90"/>
                  <a:gd name="T2" fmla="*/ 58 w 111"/>
                  <a:gd name="T3" fmla="*/ 0 h 90"/>
                  <a:gd name="T4" fmla="*/ 95 w 111"/>
                  <a:gd name="T5" fmla="*/ 40 h 90"/>
                  <a:gd name="T6" fmla="*/ 103 w 111"/>
                  <a:gd name="T7" fmla="*/ 69 h 90"/>
                  <a:gd name="T8" fmla="*/ 111 w 111"/>
                  <a:gd name="T9" fmla="*/ 87 h 90"/>
                  <a:gd name="T10" fmla="*/ 94 w 111"/>
                  <a:gd name="T11" fmla="*/ 90 h 90"/>
                  <a:gd name="T12" fmla="*/ 80 w 111"/>
                  <a:gd name="T13" fmla="*/ 84 h 90"/>
                  <a:gd name="T14" fmla="*/ 68 w 111"/>
                  <a:gd name="T15" fmla="*/ 82 h 90"/>
                  <a:gd name="T16" fmla="*/ 13 w 111"/>
                  <a:gd name="T17" fmla="*/ 90 h 90"/>
                  <a:gd name="T18" fmla="*/ 12 w 111"/>
                  <a:gd name="T19" fmla="*/ 74 h 90"/>
                  <a:gd name="T20" fmla="*/ 60 w 111"/>
                  <a:gd name="T21" fmla="*/ 71 h 90"/>
                  <a:gd name="T22" fmla="*/ 67 w 111"/>
                  <a:gd name="T23" fmla="*/ 67 h 90"/>
                  <a:gd name="T24" fmla="*/ 60 w 111"/>
                  <a:gd name="T25" fmla="*/ 61 h 90"/>
                  <a:gd name="T26" fmla="*/ 44 w 111"/>
                  <a:gd name="T27" fmla="*/ 59 h 90"/>
                  <a:gd name="T28" fmla="*/ 17 w 111"/>
                  <a:gd name="T29" fmla="*/ 64 h 90"/>
                  <a:gd name="T30" fmla="*/ 0 w 111"/>
                  <a:gd name="T31" fmla="*/ 40 h 90"/>
                  <a:gd name="T32" fmla="*/ 18 w 111"/>
                  <a:gd name="T33" fmla="*/ 11 h 90"/>
                  <a:gd name="T34" fmla="*/ 38 w 111"/>
                  <a:gd name="T35"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90">
                    <a:moveTo>
                      <a:pt x="38" y="5"/>
                    </a:moveTo>
                    <a:lnTo>
                      <a:pt x="58" y="0"/>
                    </a:lnTo>
                    <a:lnTo>
                      <a:pt x="95" y="40"/>
                    </a:lnTo>
                    <a:lnTo>
                      <a:pt x="103" y="69"/>
                    </a:lnTo>
                    <a:lnTo>
                      <a:pt x="111" y="87"/>
                    </a:lnTo>
                    <a:lnTo>
                      <a:pt x="94" y="90"/>
                    </a:lnTo>
                    <a:lnTo>
                      <a:pt x="80" y="84"/>
                    </a:lnTo>
                    <a:lnTo>
                      <a:pt x="68" y="82"/>
                    </a:lnTo>
                    <a:lnTo>
                      <a:pt x="13" y="90"/>
                    </a:lnTo>
                    <a:lnTo>
                      <a:pt x="12" y="74"/>
                    </a:lnTo>
                    <a:lnTo>
                      <a:pt x="60" y="71"/>
                    </a:lnTo>
                    <a:lnTo>
                      <a:pt x="67" y="67"/>
                    </a:lnTo>
                    <a:lnTo>
                      <a:pt x="60" y="61"/>
                    </a:lnTo>
                    <a:lnTo>
                      <a:pt x="44" y="59"/>
                    </a:lnTo>
                    <a:lnTo>
                      <a:pt x="17" y="64"/>
                    </a:lnTo>
                    <a:lnTo>
                      <a:pt x="0" y="40"/>
                    </a:lnTo>
                    <a:lnTo>
                      <a:pt x="18" y="11"/>
                    </a:lnTo>
                    <a:lnTo>
                      <a:pt x="38" y="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20" name="Freeform 351"/>
              <p:cNvSpPr>
                <a:spLocks/>
              </p:cNvSpPr>
              <p:nvPr/>
            </p:nvSpPr>
            <p:spPr bwMode="auto">
              <a:xfrm>
                <a:off x="3012" y="2262"/>
                <a:ext cx="55" cy="35"/>
              </a:xfrm>
              <a:custGeom>
                <a:avLst/>
                <a:gdLst>
                  <a:gd name="T0" fmla="*/ 0 w 55"/>
                  <a:gd name="T1" fmla="*/ 8 h 35"/>
                  <a:gd name="T2" fmla="*/ 55 w 55"/>
                  <a:gd name="T3" fmla="*/ 0 h 35"/>
                  <a:gd name="T4" fmla="*/ 55 w 55"/>
                  <a:gd name="T5" fmla="*/ 4 h 35"/>
                  <a:gd name="T6" fmla="*/ 55 w 55"/>
                  <a:gd name="T7" fmla="*/ 20 h 35"/>
                  <a:gd name="T8" fmla="*/ 35 w 55"/>
                  <a:gd name="T9" fmla="*/ 35 h 35"/>
                  <a:gd name="T10" fmla="*/ 27 w 55"/>
                  <a:gd name="T11" fmla="*/ 35 h 35"/>
                  <a:gd name="T12" fmla="*/ 5 w 55"/>
                  <a:gd name="T13" fmla="*/ 17 h 35"/>
                  <a:gd name="T14" fmla="*/ 0 w 55"/>
                  <a:gd name="T15" fmla="*/ 8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0" y="8"/>
                    </a:moveTo>
                    <a:lnTo>
                      <a:pt x="55" y="0"/>
                    </a:lnTo>
                    <a:lnTo>
                      <a:pt x="55" y="4"/>
                    </a:lnTo>
                    <a:lnTo>
                      <a:pt x="55" y="20"/>
                    </a:lnTo>
                    <a:lnTo>
                      <a:pt x="35" y="35"/>
                    </a:lnTo>
                    <a:lnTo>
                      <a:pt x="27" y="35"/>
                    </a:lnTo>
                    <a:lnTo>
                      <a:pt x="5" y="17"/>
                    </a:lnTo>
                    <a:lnTo>
                      <a:pt x="0" y="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21" name="Freeform 352"/>
              <p:cNvSpPr>
                <a:spLocks/>
              </p:cNvSpPr>
              <p:nvPr/>
            </p:nvSpPr>
            <p:spPr bwMode="auto">
              <a:xfrm>
                <a:off x="3012" y="2262"/>
                <a:ext cx="55" cy="35"/>
              </a:xfrm>
              <a:custGeom>
                <a:avLst/>
                <a:gdLst>
                  <a:gd name="T0" fmla="*/ 27 w 55"/>
                  <a:gd name="T1" fmla="*/ 4 h 35"/>
                  <a:gd name="T2" fmla="*/ 55 w 55"/>
                  <a:gd name="T3" fmla="*/ 0 h 35"/>
                  <a:gd name="T4" fmla="*/ 55 w 55"/>
                  <a:gd name="T5" fmla="*/ 4 h 35"/>
                  <a:gd name="T6" fmla="*/ 55 w 55"/>
                  <a:gd name="T7" fmla="*/ 20 h 35"/>
                  <a:gd name="T8" fmla="*/ 35 w 55"/>
                  <a:gd name="T9" fmla="*/ 35 h 35"/>
                  <a:gd name="T10" fmla="*/ 27 w 55"/>
                  <a:gd name="T11" fmla="*/ 35 h 35"/>
                  <a:gd name="T12" fmla="*/ 5 w 55"/>
                  <a:gd name="T13" fmla="*/ 17 h 35"/>
                  <a:gd name="T14" fmla="*/ 0 w 55"/>
                  <a:gd name="T15" fmla="*/ 8 h 35"/>
                  <a:gd name="T16" fmla="*/ 27 w 55"/>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5">
                    <a:moveTo>
                      <a:pt x="27" y="4"/>
                    </a:moveTo>
                    <a:lnTo>
                      <a:pt x="55" y="0"/>
                    </a:lnTo>
                    <a:lnTo>
                      <a:pt x="55" y="4"/>
                    </a:lnTo>
                    <a:lnTo>
                      <a:pt x="55" y="20"/>
                    </a:lnTo>
                    <a:lnTo>
                      <a:pt x="35" y="35"/>
                    </a:lnTo>
                    <a:lnTo>
                      <a:pt x="27" y="35"/>
                    </a:lnTo>
                    <a:lnTo>
                      <a:pt x="5" y="17"/>
                    </a:lnTo>
                    <a:lnTo>
                      <a:pt x="0" y="8"/>
                    </a:lnTo>
                    <a:lnTo>
                      <a:pt x="27" y="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22" name="Freeform 353"/>
              <p:cNvSpPr>
                <a:spLocks/>
              </p:cNvSpPr>
              <p:nvPr/>
            </p:nvSpPr>
            <p:spPr bwMode="auto">
              <a:xfrm>
                <a:off x="3039" y="2262"/>
                <a:ext cx="136" cy="114"/>
              </a:xfrm>
              <a:custGeom>
                <a:avLst/>
                <a:gdLst>
                  <a:gd name="T0" fmla="*/ 0 w 136"/>
                  <a:gd name="T1" fmla="*/ 35 h 114"/>
                  <a:gd name="T2" fmla="*/ 8 w 136"/>
                  <a:gd name="T3" fmla="*/ 35 h 114"/>
                  <a:gd name="T4" fmla="*/ 28 w 136"/>
                  <a:gd name="T5" fmla="*/ 20 h 114"/>
                  <a:gd name="T6" fmla="*/ 28 w 136"/>
                  <a:gd name="T7" fmla="*/ 4 h 114"/>
                  <a:gd name="T8" fmla="*/ 28 w 136"/>
                  <a:gd name="T9" fmla="*/ 0 h 114"/>
                  <a:gd name="T10" fmla="*/ 40 w 136"/>
                  <a:gd name="T11" fmla="*/ 2 h 114"/>
                  <a:gd name="T12" fmla="*/ 54 w 136"/>
                  <a:gd name="T13" fmla="*/ 8 h 114"/>
                  <a:gd name="T14" fmla="*/ 71 w 136"/>
                  <a:gd name="T15" fmla="*/ 5 h 114"/>
                  <a:gd name="T16" fmla="*/ 112 w 136"/>
                  <a:gd name="T17" fmla="*/ 4 h 114"/>
                  <a:gd name="T18" fmla="*/ 132 w 136"/>
                  <a:gd name="T19" fmla="*/ 52 h 114"/>
                  <a:gd name="T20" fmla="*/ 129 w 136"/>
                  <a:gd name="T21" fmla="*/ 55 h 114"/>
                  <a:gd name="T22" fmla="*/ 136 w 136"/>
                  <a:gd name="T23" fmla="*/ 84 h 114"/>
                  <a:gd name="T24" fmla="*/ 123 w 136"/>
                  <a:gd name="T25" fmla="*/ 105 h 114"/>
                  <a:gd name="T26" fmla="*/ 111 w 136"/>
                  <a:gd name="T27" fmla="*/ 114 h 114"/>
                  <a:gd name="T28" fmla="*/ 108 w 136"/>
                  <a:gd name="T29" fmla="*/ 103 h 114"/>
                  <a:gd name="T30" fmla="*/ 102 w 136"/>
                  <a:gd name="T31" fmla="*/ 88 h 114"/>
                  <a:gd name="T32" fmla="*/ 91 w 136"/>
                  <a:gd name="T33" fmla="*/ 87 h 114"/>
                  <a:gd name="T34" fmla="*/ 74 w 136"/>
                  <a:gd name="T35" fmla="*/ 55 h 114"/>
                  <a:gd name="T36" fmla="*/ 60 w 136"/>
                  <a:gd name="T37" fmla="*/ 57 h 114"/>
                  <a:gd name="T38" fmla="*/ 35 w 136"/>
                  <a:gd name="T39" fmla="*/ 75 h 114"/>
                  <a:gd name="T40" fmla="*/ 0 w 136"/>
                  <a:gd name="T41"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6" h="114">
                    <a:moveTo>
                      <a:pt x="0" y="35"/>
                    </a:moveTo>
                    <a:lnTo>
                      <a:pt x="8" y="35"/>
                    </a:lnTo>
                    <a:lnTo>
                      <a:pt x="28" y="20"/>
                    </a:lnTo>
                    <a:lnTo>
                      <a:pt x="28" y="4"/>
                    </a:lnTo>
                    <a:lnTo>
                      <a:pt x="28" y="0"/>
                    </a:lnTo>
                    <a:lnTo>
                      <a:pt x="40" y="2"/>
                    </a:lnTo>
                    <a:lnTo>
                      <a:pt x="54" y="8"/>
                    </a:lnTo>
                    <a:lnTo>
                      <a:pt x="71" y="5"/>
                    </a:lnTo>
                    <a:lnTo>
                      <a:pt x="112" y="4"/>
                    </a:lnTo>
                    <a:lnTo>
                      <a:pt x="132" y="52"/>
                    </a:lnTo>
                    <a:lnTo>
                      <a:pt x="129" y="55"/>
                    </a:lnTo>
                    <a:lnTo>
                      <a:pt x="136" y="84"/>
                    </a:lnTo>
                    <a:lnTo>
                      <a:pt x="123" y="105"/>
                    </a:lnTo>
                    <a:lnTo>
                      <a:pt x="111" y="114"/>
                    </a:lnTo>
                    <a:lnTo>
                      <a:pt x="108" y="103"/>
                    </a:lnTo>
                    <a:lnTo>
                      <a:pt x="102" y="88"/>
                    </a:lnTo>
                    <a:lnTo>
                      <a:pt x="91" y="87"/>
                    </a:lnTo>
                    <a:lnTo>
                      <a:pt x="74" y="55"/>
                    </a:lnTo>
                    <a:lnTo>
                      <a:pt x="60" y="57"/>
                    </a:lnTo>
                    <a:lnTo>
                      <a:pt x="35" y="75"/>
                    </a:lnTo>
                    <a:lnTo>
                      <a:pt x="0" y="3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23" name="Freeform 354"/>
              <p:cNvSpPr>
                <a:spLocks/>
              </p:cNvSpPr>
              <p:nvPr/>
            </p:nvSpPr>
            <p:spPr bwMode="auto">
              <a:xfrm>
                <a:off x="3039" y="2262"/>
                <a:ext cx="136" cy="114"/>
              </a:xfrm>
              <a:custGeom>
                <a:avLst/>
                <a:gdLst>
                  <a:gd name="T0" fmla="*/ 4 w 136"/>
                  <a:gd name="T1" fmla="*/ 35 h 114"/>
                  <a:gd name="T2" fmla="*/ 8 w 136"/>
                  <a:gd name="T3" fmla="*/ 35 h 114"/>
                  <a:gd name="T4" fmla="*/ 28 w 136"/>
                  <a:gd name="T5" fmla="*/ 20 h 114"/>
                  <a:gd name="T6" fmla="*/ 28 w 136"/>
                  <a:gd name="T7" fmla="*/ 4 h 114"/>
                  <a:gd name="T8" fmla="*/ 28 w 136"/>
                  <a:gd name="T9" fmla="*/ 0 h 114"/>
                  <a:gd name="T10" fmla="*/ 40 w 136"/>
                  <a:gd name="T11" fmla="*/ 2 h 114"/>
                  <a:gd name="T12" fmla="*/ 54 w 136"/>
                  <a:gd name="T13" fmla="*/ 8 h 114"/>
                  <a:gd name="T14" fmla="*/ 71 w 136"/>
                  <a:gd name="T15" fmla="*/ 5 h 114"/>
                  <a:gd name="T16" fmla="*/ 112 w 136"/>
                  <a:gd name="T17" fmla="*/ 4 h 114"/>
                  <a:gd name="T18" fmla="*/ 132 w 136"/>
                  <a:gd name="T19" fmla="*/ 52 h 114"/>
                  <a:gd name="T20" fmla="*/ 129 w 136"/>
                  <a:gd name="T21" fmla="*/ 55 h 114"/>
                  <a:gd name="T22" fmla="*/ 136 w 136"/>
                  <a:gd name="T23" fmla="*/ 84 h 114"/>
                  <a:gd name="T24" fmla="*/ 123 w 136"/>
                  <a:gd name="T25" fmla="*/ 105 h 114"/>
                  <a:gd name="T26" fmla="*/ 111 w 136"/>
                  <a:gd name="T27" fmla="*/ 114 h 114"/>
                  <a:gd name="T28" fmla="*/ 108 w 136"/>
                  <a:gd name="T29" fmla="*/ 103 h 114"/>
                  <a:gd name="T30" fmla="*/ 102 w 136"/>
                  <a:gd name="T31" fmla="*/ 88 h 114"/>
                  <a:gd name="T32" fmla="*/ 91 w 136"/>
                  <a:gd name="T33" fmla="*/ 87 h 114"/>
                  <a:gd name="T34" fmla="*/ 74 w 136"/>
                  <a:gd name="T35" fmla="*/ 55 h 114"/>
                  <a:gd name="T36" fmla="*/ 60 w 136"/>
                  <a:gd name="T37" fmla="*/ 57 h 114"/>
                  <a:gd name="T38" fmla="*/ 35 w 136"/>
                  <a:gd name="T39" fmla="*/ 75 h 114"/>
                  <a:gd name="T40" fmla="*/ 0 w 136"/>
                  <a:gd name="T41" fmla="*/ 35 h 114"/>
                  <a:gd name="T42" fmla="*/ 4 w 136"/>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14">
                    <a:moveTo>
                      <a:pt x="4" y="35"/>
                    </a:moveTo>
                    <a:lnTo>
                      <a:pt x="8" y="35"/>
                    </a:lnTo>
                    <a:lnTo>
                      <a:pt x="28" y="20"/>
                    </a:lnTo>
                    <a:lnTo>
                      <a:pt x="28" y="4"/>
                    </a:lnTo>
                    <a:lnTo>
                      <a:pt x="28" y="0"/>
                    </a:lnTo>
                    <a:lnTo>
                      <a:pt x="40" y="2"/>
                    </a:lnTo>
                    <a:lnTo>
                      <a:pt x="54" y="8"/>
                    </a:lnTo>
                    <a:lnTo>
                      <a:pt x="71" y="5"/>
                    </a:lnTo>
                    <a:lnTo>
                      <a:pt x="112" y="4"/>
                    </a:lnTo>
                    <a:lnTo>
                      <a:pt x="132" y="52"/>
                    </a:lnTo>
                    <a:lnTo>
                      <a:pt x="129" y="55"/>
                    </a:lnTo>
                    <a:lnTo>
                      <a:pt x="136" y="84"/>
                    </a:lnTo>
                    <a:lnTo>
                      <a:pt x="123" y="105"/>
                    </a:lnTo>
                    <a:lnTo>
                      <a:pt x="111" y="114"/>
                    </a:lnTo>
                    <a:lnTo>
                      <a:pt x="108" y="103"/>
                    </a:lnTo>
                    <a:lnTo>
                      <a:pt x="102" y="88"/>
                    </a:lnTo>
                    <a:lnTo>
                      <a:pt x="91" y="87"/>
                    </a:lnTo>
                    <a:lnTo>
                      <a:pt x="74" y="55"/>
                    </a:lnTo>
                    <a:lnTo>
                      <a:pt x="60" y="57"/>
                    </a:lnTo>
                    <a:lnTo>
                      <a:pt x="35" y="75"/>
                    </a:lnTo>
                    <a:lnTo>
                      <a:pt x="0" y="35"/>
                    </a:lnTo>
                    <a:lnTo>
                      <a:pt x="4" y="3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24" name="Freeform 355"/>
              <p:cNvSpPr>
                <a:spLocks/>
              </p:cNvSpPr>
              <p:nvPr/>
            </p:nvSpPr>
            <p:spPr bwMode="auto">
              <a:xfrm>
                <a:off x="3106" y="2349"/>
                <a:ext cx="75" cy="86"/>
              </a:xfrm>
              <a:custGeom>
                <a:avLst/>
                <a:gdLst>
                  <a:gd name="T0" fmla="*/ 0 w 75"/>
                  <a:gd name="T1" fmla="*/ 35 h 86"/>
                  <a:gd name="T2" fmla="*/ 24 w 75"/>
                  <a:gd name="T3" fmla="*/ 0 h 86"/>
                  <a:gd name="T4" fmla="*/ 35 w 75"/>
                  <a:gd name="T5" fmla="*/ 1 h 86"/>
                  <a:gd name="T6" fmla="*/ 41 w 75"/>
                  <a:gd name="T7" fmla="*/ 16 h 86"/>
                  <a:gd name="T8" fmla="*/ 44 w 75"/>
                  <a:gd name="T9" fmla="*/ 27 h 86"/>
                  <a:gd name="T10" fmla="*/ 56 w 75"/>
                  <a:gd name="T11" fmla="*/ 18 h 86"/>
                  <a:gd name="T12" fmla="*/ 54 w 75"/>
                  <a:gd name="T13" fmla="*/ 41 h 86"/>
                  <a:gd name="T14" fmla="*/ 75 w 75"/>
                  <a:gd name="T15" fmla="*/ 55 h 86"/>
                  <a:gd name="T16" fmla="*/ 74 w 75"/>
                  <a:gd name="T17" fmla="*/ 86 h 86"/>
                  <a:gd name="T18" fmla="*/ 42 w 75"/>
                  <a:gd name="T19" fmla="*/ 71 h 86"/>
                  <a:gd name="T20" fmla="*/ 21 w 75"/>
                  <a:gd name="T21" fmla="*/ 50 h 86"/>
                  <a:gd name="T22" fmla="*/ 0 w 75"/>
                  <a:gd name="T23" fmla="*/ 3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6">
                    <a:moveTo>
                      <a:pt x="0" y="35"/>
                    </a:moveTo>
                    <a:lnTo>
                      <a:pt x="24" y="0"/>
                    </a:lnTo>
                    <a:lnTo>
                      <a:pt x="35" y="1"/>
                    </a:lnTo>
                    <a:lnTo>
                      <a:pt x="41" y="16"/>
                    </a:lnTo>
                    <a:lnTo>
                      <a:pt x="44" y="27"/>
                    </a:lnTo>
                    <a:lnTo>
                      <a:pt x="56" y="18"/>
                    </a:lnTo>
                    <a:lnTo>
                      <a:pt x="54" y="41"/>
                    </a:lnTo>
                    <a:lnTo>
                      <a:pt x="75" y="55"/>
                    </a:lnTo>
                    <a:lnTo>
                      <a:pt x="74" y="86"/>
                    </a:lnTo>
                    <a:lnTo>
                      <a:pt x="42" y="71"/>
                    </a:lnTo>
                    <a:lnTo>
                      <a:pt x="21" y="50"/>
                    </a:lnTo>
                    <a:lnTo>
                      <a:pt x="0" y="3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25" name="Freeform 356"/>
              <p:cNvSpPr>
                <a:spLocks/>
              </p:cNvSpPr>
              <p:nvPr/>
            </p:nvSpPr>
            <p:spPr bwMode="auto">
              <a:xfrm>
                <a:off x="3106" y="2349"/>
                <a:ext cx="75" cy="86"/>
              </a:xfrm>
              <a:custGeom>
                <a:avLst/>
                <a:gdLst>
                  <a:gd name="T0" fmla="*/ 11 w 75"/>
                  <a:gd name="T1" fmla="*/ 17 h 86"/>
                  <a:gd name="T2" fmla="*/ 24 w 75"/>
                  <a:gd name="T3" fmla="*/ 0 h 86"/>
                  <a:gd name="T4" fmla="*/ 35 w 75"/>
                  <a:gd name="T5" fmla="*/ 1 h 86"/>
                  <a:gd name="T6" fmla="*/ 41 w 75"/>
                  <a:gd name="T7" fmla="*/ 16 h 86"/>
                  <a:gd name="T8" fmla="*/ 44 w 75"/>
                  <a:gd name="T9" fmla="*/ 27 h 86"/>
                  <a:gd name="T10" fmla="*/ 56 w 75"/>
                  <a:gd name="T11" fmla="*/ 18 h 86"/>
                  <a:gd name="T12" fmla="*/ 54 w 75"/>
                  <a:gd name="T13" fmla="*/ 41 h 86"/>
                  <a:gd name="T14" fmla="*/ 75 w 75"/>
                  <a:gd name="T15" fmla="*/ 55 h 86"/>
                  <a:gd name="T16" fmla="*/ 74 w 75"/>
                  <a:gd name="T17" fmla="*/ 86 h 86"/>
                  <a:gd name="T18" fmla="*/ 42 w 75"/>
                  <a:gd name="T19" fmla="*/ 71 h 86"/>
                  <a:gd name="T20" fmla="*/ 21 w 75"/>
                  <a:gd name="T21" fmla="*/ 50 h 86"/>
                  <a:gd name="T22" fmla="*/ 0 w 75"/>
                  <a:gd name="T23" fmla="*/ 35 h 86"/>
                  <a:gd name="T24" fmla="*/ 11 w 75"/>
                  <a:gd name="T25"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86">
                    <a:moveTo>
                      <a:pt x="11" y="17"/>
                    </a:moveTo>
                    <a:lnTo>
                      <a:pt x="24" y="0"/>
                    </a:lnTo>
                    <a:lnTo>
                      <a:pt x="35" y="1"/>
                    </a:lnTo>
                    <a:lnTo>
                      <a:pt x="41" y="16"/>
                    </a:lnTo>
                    <a:lnTo>
                      <a:pt x="44" y="27"/>
                    </a:lnTo>
                    <a:lnTo>
                      <a:pt x="56" y="18"/>
                    </a:lnTo>
                    <a:lnTo>
                      <a:pt x="54" y="41"/>
                    </a:lnTo>
                    <a:lnTo>
                      <a:pt x="75" y="55"/>
                    </a:lnTo>
                    <a:lnTo>
                      <a:pt x="74" y="86"/>
                    </a:lnTo>
                    <a:lnTo>
                      <a:pt x="42" y="71"/>
                    </a:lnTo>
                    <a:lnTo>
                      <a:pt x="21" y="50"/>
                    </a:lnTo>
                    <a:lnTo>
                      <a:pt x="0" y="35"/>
                    </a:lnTo>
                    <a:lnTo>
                      <a:pt x="11" y="1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26" name="Freeform 357"/>
              <p:cNvSpPr>
                <a:spLocks/>
              </p:cNvSpPr>
              <p:nvPr/>
            </p:nvSpPr>
            <p:spPr bwMode="auto">
              <a:xfrm>
                <a:off x="3094" y="2006"/>
                <a:ext cx="300" cy="308"/>
              </a:xfrm>
              <a:custGeom>
                <a:avLst/>
                <a:gdLst>
                  <a:gd name="T0" fmla="*/ 136 w 300"/>
                  <a:gd name="T1" fmla="*/ 0 h 308"/>
                  <a:gd name="T2" fmla="*/ 244 w 300"/>
                  <a:gd name="T3" fmla="*/ 82 h 308"/>
                  <a:gd name="T4" fmla="*/ 282 w 300"/>
                  <a:gd name="T5" fmla="*/ 125 h 308"/>
                  <a:gd name="T6" fmla="*/ 300 w 300"/>
                  <a:gd name="T7" fmla="*/ 122 h 308"/>
                  <a:gd name="T8" fmla="*/ 296 w 300"/>
                  <a:gd name="T9" fmla="*/ 197 h 308"/>
                  <a:gd name="T10" fmla="*/ 246 w 300"/>
                  <a:gd name="T11" fmla="*/ 202 h 308"/>
                  <a:gd name="T12" fmla="*/ 226 w 300"/>
                  <a:gd name="T13" fmla="*/ 210 h 308"/>
                  <a:gd name="T14" fmla="*/ 212 w 300"/>
                  <a:gd name="T15" fmla="*/ 206 h 308"/>
                  <a:gd name="T16" fmla="*/ 172 w 300"/>
                  <a:gd name="T17" fmla="*/ 224 h 308"/>
                  <a:gd name="T18" fmla="*/ 137 w 300"/>
                  <a:gd name="T19" fmla="*/ 260 h 308"/>
                  <a:gd name="T20" fmla="*/ 122 w 300"/>
                  <a:gd name="T21" fmla="*/ 303 h 308"/>
                  <a:gd name="T22" fmla="*/ 77 w 300"/>
                  <a:gd name="T23" fmla="*/ 308 h 308"/>
                  <a:gd name="T24" fmla="*/ 57 w 300"/>
                  <a:gd name="T25" fmla="*/ 260 h 308"/>
                  <a:gd name="T26" fmla="*/ 16 w 300"/>
                  <a:gd name="T27" fmla="*/ 261 h 308"/>
                  <a:gd name="T28" fmla="*/ 8 w 300"/>
                  <a:gd name="T29" fmla="*/ 243 h 308"/>
                  <a:gd name="T30" fmla="*/ 0 w 300"/>
                  <a:gd name="T31" fmla="*/ 214 h 308"/>
                  <a:gd name="T32" fmla="*/ 16 w 300"/>
                  <a:gd name="T33" fmla="*/ 195 h 308"/>
                  <a:gd name="T34" fmla="*/ 54 w 300"/>
                  <a:gd name="T35" fmla="*/ 194 h 308"/>
                  <a:gd name="T36" fmla="*/ 101 w 300"/>
                  <a:gd name="T37" fmla="*/ 199 h 308"/>
                  <a:gd name="T38" fmla="*/ 122 w 300"/>
                  <a:gd name="T39" fmla="*/ 197 h 308"/>
                  <a:gd name="T40" fmla="*/ 106 w 300"/>
                  <a:gd name="T41" fmla="*/ 0 h 308"/>
                  <a:gd name="T42" fmla="*/ 136 w 300"/>
                  <a:gd name="T43"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0" h="308">
                    <a:moveTo>
                      <a:pt x="136" y="0"/>
                    </a:moveTo>
                    <a:lnTo>
                      <a:pt x="244" y="82"/>
                    </a:lnTo>
                    <a:lnTo>
                      <a:pt x="282" y="125"/>
                    </a:lnTo>
                    <a:lnTo>
                      <a:pt x="300" y="122"/>
                    </a:lnTo>
                    <a:lnTo>
                      <a:pt x="296" y="197"/>
                    </a:lnTo>
                    <a:lnTo>
                      <a:pt x="246" y="202"/>
                    </a:lnTo>
                    <a:lnTo>
                      <a:pt x="226" y="210"/>
                    </a:lnTo>
                    <a:lnTo>
                      <a:pt x="212" y="206"/>
                    </a:lnTo>
                    <a:lnTo>
                      <a:pt x="172" y="224"/>
                    </a:lnTo>
                    <a:lnTo>
                      <a:pt x="137" y="260"/>
                    </a:lnTo>
                    <a:lnTo>
                      <a:pt x="122" y="303"/>
                    </a:lnTo>
                    <a:lnTo>
                      <a:pt x="77" y="308"/>
                    </a:lnTo>
                    <a:lnTo>
                      <a:pt x="57" y="260"/>
                    </a:lnTo>
                    <a:lnTo>
                      <a:pt x="16" y="261"/>
                    </a:lnTo>
                    <a:lnTo>
                      <a:pt x="8" y="243"/>
                    </a:lnTo>
                    <a:lnTo>
                      <a:pt x="0" y="214"/>
                    </a:lnTo>
                    <a:lnTo>
                      <a:pt x="16" y="195"/>
                    </a:lnTo>
                    <a:lnTo>
                      <a:pt x="54" y="194"/>
                    </a:lnTo>
                    <a:lnTo>
                      <a:pt x="101" y="199"/>
                    </a:lnTo>
                    <a:lnTo>
                      <a:pt x="122" y="197"/>
                    </a:lnTo>
                    <a:lnTo>
                      <a:pt x="106" y="0"/>
                    </a:lnTo>
                    <a:lnTo>
                      <a:pt x="136"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27" name="Freeform 358"/>
              <p:cNvSpPr>
                <a:spLocks/>
              </p:cNvSpPr>
              <p:nvPr/>
            </p:nvSpPr>
            <p:spPr bwMode="auto">
              <a:xfrm>
                <a:off x="3094" y="2006"/>
                <a:ext cx="300" cy="308"/>
              </a:xfrm>
              <a:custGeom>
                <a:avLst/>
                <a:gdLst>
                  <a:gd name="T0" fmla="*/ 136 w 300"/>
                  <a:gd name="T1" fmla="*/ 0 h 308"/>
                  <a:gd name="T2" fmla="*/ 244 w 300"/>
                  <a:gd name="T3" fmla="*/ 82 h 308"/>
                  <a:gd name="T4" fmla="*/ 282 w 300"/>
                  <a:gd name="T5" fmla="*/ 125 h 308"/>
                  <a:gd name="T6" fmla="*/ 300 w 300"/>
                  <a:gd name="T7" fmla="*/ 122 h 308"/>
                  <a:gd name="T8" fmla="*/ 296 w 300"/>
                  <a:gd name="T9" fmla="*/ 197 h 308"/>
                  <a:gd name="T10" fmla="*/ 246 w 300"/>
                  <a:gd name="T11" fmla="*/ 202 h 308"/>
                  <a:gd name="T12" fmla="*/ 226 w 300"/>
                  <a:gd name="T13" fmla="*/ 210 h 308"/>
                  <a:gd name="T14" fmla="*/ 212 w 300"/>
                  <a:gd name="T15" fmla="*/ 206 h 308"/>
                  <a:gd name="T16" fmla="*/ 172 w 300"/>
                  <a:gd name="T17" fmla="*/ 224 h 308"/>
                  <a:gd name="T18" fmla="*/ 137 w 300"/>
                  <a:gd name="T19" fmla="*/ 260 h 308"/>
                  <a:gd name="T20" fmla="*/ 122 w 300"/>
                  <a:gd name="T21" fmla="*/ 303 h 308"/>
                  <a:gd name="T22" fmla="*/ 77 w 300"/>
                  <a:gd name="T23" fmla="*/ 308 h 308"/>
                  <a:gd name="T24" fmla="*/ 57 w 300"/>
                  <a:gd name="T25" fmla="*/ 260 h 308"/>
                  <a:gd name="T26" fmla="*/ 16 w 300"/>
                  <a:gd name="T27" fmla="*/ 261 h 308"/>
                  <a:gd name="T28" fmla="*/ 8 w 300"/>
                  <a:gd name="T29" fmla="*/ 243 h 308"/>
                  <a:gd name="T30" fmla="*/ 0 w 300"/>
                  <a:gd name="T31" fmla="*/ 214 h 308"/>
                  <a:gd name="T32" fmla="*/ 16 w 300"/>
                  <a:gd name="T33" fmla="*/ 195 h 308"/>
                  <a:gd name="T34" fmla="*/ 54 w 300"/>
                  <a:gd name="T35" fmla="*/ 194 h 308"/>
                  <a:gd name="T36" fmla="*/ 101 w 300"/>
                  <a:gd name="T37" fmla="*/ 199 h 308"/>
                  <a:gd name="T38" fmla="*/ 122 w 300"/>
                  <a:gd name="T39" fmla="*/ 197 h 308"/>
                  <a:gd name="T40" fmla="*/ 106 w 300"/>
                  <a:gd name="T41" fmla="*/ 0 h 308"/>
                  <a:gd name="T42" fmla="*/ 136 w 300"/>
                  <a:gd name="T43"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0" h="308">
                    <a:moveTo>
                      <a:pt x="136" y="0"/>
                    </a:moveTo>
                    <a:lnTo>
                      <a:pt x="244" y="82"/>
                    </a:lnTo>
                    <a:lnTo>
                      <a:pt x="282" y="125"/>
                    </a:lnTo>
                    <a:lnTo>
                      <a:pt x="300" y="122"/>
                    </a:lnTo>
                    <a:lnTo>
                      <a:pt x="296" y="197"/>
                    </a:lnTo>
                    <a:lnTo>
                      <a:pt x="246" y="202"/>
                    </a:lnTo>
                    <a:lnTo>
                      <a:pt x="226" y="210"/>
                    </a:lnTo>
                    <a:lnTo>
                      <a:pt x="212" y="206"/>
                    </a:lnTo>
                    <a:lnTo>
                      <a:pt x="172" y="224"/>
                    </a:lnTo>
                    <a:lnTo>
                      <a:pt x="137" y="260"/>
                    </a:lnTo>
                    <a:lnTo>
                      <a:pt x="122" y="303"/>
                    </a:lnTo>
                    <a:lnTo>
                      <a:pt x="77" y="308"/>
                    </a:lnTo>
                    <a:lnTo>
                      <a:pt x="57" y="260"/>
                    </a:lnTo>
                    <a:lnTo>
                      <a:pt x="16" y="261"/>
                    </a:lnTo>
                    <a:lnTo>
                      <a:pt x="8" y="243"/>
                    </a:lnTo>
                    <a:lnTo>
                      <a:pt x="0" y="214"/>
                    </a:lnTo>
                    <a:lnTo>
                      <a:pt x="16" y="195"/>
                    </a:lnTo>
                    <a:lnTo>
                      <a:pt x="54" y="194"/>
                    </a:lnTo>
                    <a:lnTo>
                      <a:pt x="101" y="199"/>
                    </a:lnTo>
                    <a:lnTo>
                      <a:pt x="122" y="197"/>
                    </a:lnTo>
                    <a:lnTo>
                      <a:pt x="106" y="0"/>
                    </a:lnTo>
                    <a:lnTo>
                      <a:pt x="136"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28" name="Freeform 359"/>
              <p:cNvSpPr>
                <a:spLocks/>
              </p:cNvSpPr>
              <p:nvPr/>
            </p:nvSpPr>
            <p:spPr bwMode="auto">
              <a:xfrm>
                <a:off x="3160" y="2309"/>
                <a:ext cx="109" cy="126"/>
              </a:xfrm>
              <a:custGeom>
                <a:avLst/>
                <a:gdLst>
                  <a:gd name="T0" fmla="*/ 11 w 109"/>
                  <a:gd name="T1" fmla="*/ 5 h 126"/>
                  <a:gd name="T2" fmla="*/ 56 w 109"/>
                  <a:gd name="T3" fmla="*/ 0 h 126"/>
                  <a:gd name="T4" fmla="*/ 74 w 109"/>
                  <a:gd name="T5" fmla="*/ 16 h 126"/>
                  <a:gd name="T6" fmla="*/ 107 w 109"/>
                  <a:gd name="T7" fmla="*/ 20 h 126"/>
                  <a:gd name="T8" fmla="*/ 109 w 109"/>
                  <a:gd name="T9" fmla="*/ 43 h 126"/>
                  <a:gd name="T10" fmla="*/ 97 w 109"/>
                  <a:gd name="T11" fmla="*/ 77 h 126"/>
                  <a:gd name="T12" fmla="*/ 105 w 109"/>
                  <a:gd name="T13" fmla="*/ 112 h 126"/>
                  <a:gd name="T14" fmla="*/ 77 w 109"/>
                  <a:gd name="T15" fmla="*/ 106 h 126"/>
                  <a:gd name="T16" fmla="*/ 20 w 109"/>
                  <a:gd name="T17" fmla="*/ 126 h 126"/>
                  <a:gd name="T18" fmla="*/ 21 w 109"/>
                  <a:gd name="T19" fmla="*/ 95 h 126"/>
                  <a:gd name="T20" fmla="*/ 0 w 109"/>
                  <a:gd name="T21" fmla="*/ 81 h 126"/>
                  <a:gd name="T22" fmla="*/ 2 w 109"/>
                  <a:gd name="T23" fmla="*/ 58 h 126"/>
                  <a:gd name="T24" fmla="*/ 15 w 109"/>
                  <a:gd name="T25" fmla="*/ 37 h 126"/>
                  <a:gd name="T26" fmla="*/ 8 w 109"/>
                  <a:gd name="T27" fmla="*/ 8 h 126"/>
                  <a:gd name="T28" fmla="*/ 11 w 109"/>
                  <a:gd name="T29"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26">
                    <a:moveTo>
                      <a:pt x="11" y="5"/>
                    </a:moveTo>
                    <a:lnTo>
                      <a:pt x="56" y="0"/>
                    </a:lnTo>
                    <a:lnTo>
                      <a:pt x="74" y="16"/>
                    </a:lnTo>
                    <a:lnTo>
                      <a:pt x="107" y="20"/>
                    </a:lnTo>
                    <a:lnTo>
                      <a:pt x="109" y="43"/>
                    </a:lnTo>
                    <a:lnTo>
                      <a:pt x="97" y="77"/>
                    </a:lnTo>
                    <a:lnTo>
                      <a:pt x="105" y="112"/>
                    </a:lnTo>
                    <a:lnTo>
                      <a:pt x="77" y="106"/>
                    </a:lnTo>
                    <a:lnTo>
                      <a:pt x="20" y="126"/>
                    </a:lnTo>
                    <a:lnTo>
                      <a:pt x="21" y="95"/>
                    </a:lnTo>
                    <a:lnTo>
                      <a:pt x="0" y="81"/>
                    </a:lnTo>
                    <a:lnTo>
                      <a:pt x="2" y="58"/>
                    </a:lnTo>
                    <a:lnTo>
                      <a:pt x="15" y="37"/>
                    </a:lnTo>
                    <a:lnTo>
                      <a:pt x="8" y="8"/>
                    </a:lnTo>
                    <a:lnTo>
                      <a:pt x="11" y="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29" name="Freeform 360"/>
              <p:cNvSpPr>
                <a:spLocks/>
              </p:cNvSpPr>
              <p:nvPr/>
            </p:nvSpPr>
            <p:spPr bwMode="auto">
              <a:xfrm>
                <a:off x="3160" y="2309"/>
                <a:ext cx="109" cy="126"/>
              </a:xfrm>
              <a:custGeom>
                <a:avLst/>
                <a:gdLst>
                  <a:gd name="T0" fmla="*/ 33 w 109"/>
                  <a:gd name="T1" fmla="*/ 2 h 126"/>
                  <a:gd name="T2" fmla="*/ 56 w 109"/>
                  <a:gd name="T3" fmla="*/ 0 h 126"/>
                  <a:gd name="T4" fmla="*/ 74 w 109"/>
                  <a:gd name="T5" fmla="*/ 16 h 126"/>
                  <a:gd name="T6" fmla="*/ 107 w 109"/>
                  <a:gd name="T7" fmla="*/ 20 h 126"/>
                  <a:gd name="T8" fmla="*/ 109 w 109"/>
                  <a:gd name="T9" fmla="*/ 43 h 126"/>
                  <a:gd name="T10" fmla="*/ 97 w 109"/>
                  <a:gd name="T11" fmla="*/ 77 h 126"/>
                  <a:gd name="T12" fmla="*/ 105 w 109"/>
                  <a:gd name="T13" fmla="*/ 112 h 126"/>
                  <a:gd name="T14" fmla="*/ 77 w 109"/>
                  <a:gd name="T15" fmla="*/ 106 h 126"/>
                  <a:gd name="T16" fmla="*/ 20 w 109"/>
                  <a:gd name="T17" fmla="*/ 126 h 126"/>
                  <a:gd name="T18" fmla="*/ 21 w 109"/>
                  <a:gd name="T19" fmla="*/ 95 h 126"/>
                  <a:gd name="T20" fmla="*/ 0 w 109"/>
                  <a:gd name="T21" fmla="*/ 81 h 126"/>
                  <a:gd name="T22" fmla="*/ 2 w 109"/>
                  <a:gd name="T23" fmla="*/ 58 h 126"/>
                  <a:gd name="T24" fmla="*/ 15 w 109"/>
                  <a:gd name="T25" fmla="*/ 37 h 126"/>
                  <a:gd name="T26" fmla="*/ 8 w 109"/>
                  <a:gd name="T27" fmla="*/ 8 h 126"/>
                  <a:gd name="T28" fmla="*/ 11 w 109"/>
                  <a:gd name="T29" fmla="*/ 5 h 126"/>
                  <a:gd name="T30" fmla="*/ 33 w 109"/>
                  <a:gd name="T31" fmla="*/ 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26">
                    <a:moveTo>
                      <a:pt x="33" y="2"/>
                    </a:moveTo>
                    <a:lnTo>
                      <a:pt x="56" y="0"/>
                    </a:lnTo>
                    <a:lnTo>
                      <a:pt x="74" y="16"/>
                    </a:lnTo>
                    <a:lnTo>
                      <a:pt x="107" y="20"/>
                    </a:lnTo>
                    <a:lnTo>
                      <a:pt x="109" y="43"/>
                    </a:lnTo>
                    <a:lnTo>
                      <a:pt x="97" y="77"/>
                    </a:lnTo>
                    <a:lnTo>
                      <a:pt x="105" y="112"/>
                    </a:lnTo>
                    <a:lnTo>
                      <a:pt x="77" y="106"/>
                    </a:lnTo>
                    <a:lnTo>
                      <a:pt x="20" y="126"/>
                    </a:lnTo>
                    <a:lnTo>
                      <a:pt x="21" y="95"/>
                    </a:lnTo>
                    <a:lnTo>
                      <a:pt x="0" y="81"/>
                    </a:lnTo>
                    <a:lnTo>
                      <a:pt x="2" y="58"/>
                    </a:lnTo>
                    <a:lnTo>
                      <a:pt x="15" y="37"/>
                    </a:lnTo>
                    <a:lnTo>
                      <a:pt x="8" y="8"/>
                    </a:lnTo>
                    <a:lnTo>
                      <a:pt x="11" y="5"/>
                    </a:lnTo>
                    <a:lnTo>
                      <a:pt x="33" y="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30" name="Freeform 361"/>
              <p:cNvSpPr>
                <a:spLocks/>
              </p:cNvSpPr>
              <p:nvPr/>
            </p:nvSpPr>
            <p:spPr bwMode="auto">
              <a:xfrm>
                <a:off x="3216" y="2212"/>
                <a:ext cx="144" cy="117"/>
              </a:xfrm>
              <a:custGeom>
                <a:avLst/>
                <a:gdLst>
                  <a:gd name="T0" fmla="*/ 104 w 144"/>
                  <a:gd name="T1" fmla="*/ 4 h 117"/>
                  <a:gd name="T2" fmla="*/ 111 w 144"/>
                  <a:gd name="T3" fmla="*/ 29 h 117"/>
                  <a:gd name="T4" fmla="*/ 119 w 144"/>
                  <a:gd name="T5" fmla="*/ 43 h 117"/>
                  <a:gd name="T6" fmla="*/ 130 w 144"/>
                  <a:gd name="T7" fmla="*/ 52 h 117"/>
                  <a:gd name="T8" fmla="*/ 139 w 144"/>
                  <a:gd name="T9" fmla="*/ 49 h 117"/>
                  <a:gd name="T10" fmla="*/ 144 w 144"/>
                  <a:gd name="T11" fmla="*/ 67 h 117"/>
                  <a:gd name="T12" fmla="*/ 127 w 144"/>
                  <a:gd name="T13" fmla="*/ 77 h 117"/>
                  <a:gd name="T14" fmla="*/ 118 w 144"/>
                  <a:gd name="T15" fmla="*/ 85 h 117"/>
                  <a:gd name="T16" fmla="*/ 101 w 144"/>
                  <a:gd name="T17" fmla="*/ 83 h 117"/>
                  <a:gd name="T18" fmla="*/ 51 w 144"/>
                  <a:gd name="T19" fmla="*/ 85 h 117"/>
                  <a:gd name="T20" fmla="*/ 51 w 144"/>
                  <a:gd name="T21" fmla="*/ 117 h 117"/>
                  <a:gd name="T22" fmla="*/ 18 w 144"/>
                  <a:gd name="T23" fmla="*/ 113 h 117"/>
                  <a:gd name="T24" fmla="*/ 0 w 144"/>
                  <a:gd name="T25" fmla="*/ 97 h 117"/>
                  <a:gd name="T26" fmla="*/ 15 w 144"/>
                  <a:gd name="T27" fmla="*/ 54 h 117"/>
                  <a:gd name="T28" fmla="*/ 50 w 144"/>
                  <a:gd name="T29" fmla="*/ 18 h 117"/>
                  <a:gd name="T30" fmla="*/ 90 w 144"/>
                  <a:gd name="T31" fmla="*/ 0 h 117"/>
                  <a:gd name="T32" fmla="*/ 104 w 144"/>
                  <a:gd name="T33" fmla="*/ 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17">
                    <a:moveTo>
                      <a:pt x="104" y="4"/>
                    </a:moveTo>
                    <a:lnTo>
                      <a:pt x="111" y="29"/>
                    </a:lnTo>
                    <a:lnTo>
                      <a:pt x="119" y="43"/>
                    </a:lnTo>
                    <a:lnTo>
                      <a:pt x="130" y="52"/>
                    </a:lnTo>
                    <a:lnTo>
                      <a:pt x="139" y="49"/>
                    </a:lnTo>
                    <a:lnTo>
                      <a:pt x="144" y="67"/>
                    </a:lnTo>
                    <a:lnTo>
                      <a:pt x="127" y="77"/>
                    </a:lnTo>
                    <a:lnTo>
                      <a:pt x="118" y="85"/>
                    </a:lnTo>
                    <a:lnTo>
                      <a:pt x="101" y="83"/>
                    </a:lnTo>
                    <a:lnTo>
                      <a:pt x="51" y="85"/>
                    </a:lnTo>
                    <a:lnTo>
                      <a:pt x="51" y="117"/>
                    </a:lnTo>
                    <a:lnTo>
                      <a:pt x="18" y="113"/>
                    </a:lnTo>
                    <a:lnTo>
                      <a:pt x="0" y="97"/>
                    </a:lnTo>
                    <a:lnTo>
                      <a:pt x="15" y="54"/>
                    </a:lnTo>
                    <a:lnTo>
                      <a:pt x="50" y="18"/>
                    </a:lnTo>
                    <a:lnTo>
                      <a:pt x="90" y="0"/>
                    </a:lnTo>
                    <a:lnTo>
                      <a:pt x="104" y="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31" name="Freeform 362"/>
              <p:cNvSpPr>
                <a:spLocks/>
              </p:cNvSpPr>
              <p:nvPr/>
            </p:nvSpPr>
            <p:spPr bwMode="auto">
              <a:xfrm>
                <a:off x="3216" y="2212"/>
                <a:ext cx="144" cy="117"/>
              </a:xfrm>
              <a:custGeom>
                <a:avLst/>
                <a:gdLst>
                  <a:gd name="T0" fmla="*/ 104 w 144"/>
                  <a:gd name="T1" fmla="*/ 4 h 117"/>
                  <a:gd name="T2" fmla="*/ 111 w 144"/>
                  <a:gd name="T3" fmla="*/ 29 h 117"/>
                  <a:gd name="T4" fmla="*/ 119 w 144"/>
                  <a:gd name="T5" fmla="*/ 43 h 117"/>
                  <a:gd name="T6" fmla="*/ 130 w 144"/>
                  <a:gd name="T7" fmla="*/ 52 h 117"/>
                  <a:gd name="T8" fmla="*/ 139 w 144"/>
                  <a:gd name="T9" fmla="*/ 49 h 117"/>
                  <a:gd name="T10" fmla="*/ 144 w 144"/>
                  <a:gd name="T11" fmla="*/ 67 h 117"/>
                  <a:gd name="T12" fmla="*/ 127 w 144"/>
                  <a:gd name="T13" fmla="*/ 77 h 117"/>
                  <a:gd name="T14" fmla="*/ 118 w 144"/>
                  <a:gd name="T15" fmla="*/ 85 h 117"/>
                  <a:gd name="T16" fmla="*/ 101 w 144"/>
                  <a:gd name="T17" fmla="*/ 83 h 117"/>
                  <a:gd name="T18" fmla="*/ 51 w 144"/>
                  <a:gd name="T19" fmla="*/ 85 h 117"/>
                  <a:gd name="T20" fmla="*/ 51 w 144"/>
                  <a:gd name="T21" fmla="*/ 117 h 117"/>
                  <a:gd name="T22" fmla="*/ 18 w 144"/>
                  <a:gd name="T23" fmla="*/ 113 h 117"/>
                  <a:gd name="T24" fmla="*/ 0 w 144"/>
                  <a:gd name="T25" fmla="*/ 97 h 117"/>
                  <a:gd name="T26" fmla="*/ 15 w 144"/>
                  <a:gd name="T27" fmla="*/ 54 h 117"/>
                  <a:gd name="T28" fmla="*/ 50 w 144"/>
                  <a:gd name="T29" fmla="*/ 18 h 117"/>
                  <a:gd name="T30" fmla="*/ 90 w 144"/>
                  <a:gd name="T31" fmla="*/ 0 h 117"/>
                  <a:gd name="T32" fmla="*/ 104 w 144"/>
                  <a:gd name="T33" fmla="*/ 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17">
                    <a:moveTo>
                      <a:pt x="104" y="4"/>
                    </a:moveTo>
                    <a:lnTo>
                      <a:pt x="111" y="29"/>
                    </a:lnTo>
                    <a:lnTo>
                      <a:pt x="119" y="43"/>
                    </a:lnTo>
                    <a:lnTo>
                      <a:pt x="130" y="52"/>
                    </a:lnTo>
                    <a:lnTo>
                      <a:pt x="139" y="49"/>
                    </a:lnTo>
                    <a:lnTo>
                      <a:pt x="144" y="67"/>
                    </a:lnTo>
                    <a:lnTo>
                      <a:pt x="127" y="77"/>
                    </a:lnTo>
                    <a:lnTo>
                      <a:pt x="118" y="85"/>
                    </a:lnTo>
                    <a:lnTo>
                      <a:pt x="101" y="83"/>
                    </a:lnTo>
                    <a:lnTo>
                      <a:pt x="51" y="85"/>
                    </a:lnTo>
                    <a:lnTo>
                      <a:pt x="51" y="117"/>
                    </a:lnTo>
                    <a:lnTo>
                      <a:pt x="18" y="113"/>
                    </a:lnTo>
                    <a:lnTo>
                      <a:pt x="0" y="97"/>
                    </a:lnTo>
                    <a:lnTo>
                      <a:pt x="15" y="54"/>
                    </a:lnTo>
                    <a:lnTo>
                      <a:pt x="50" y="18"/>
                    </a:lnTo>
                    <a:lnTo>
                      <a:pt x="90" y="0"/>
                    </a:lnTo>
                    <a:lnTo>
                      <a:pt x="104" y="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32" name="Freeform 363"/>
              <p:cNvSpPr>
                <a:spLocks/>
              </p:cNvSpPr>
              <p:nvPr/>
            </p:nvSpPr>
            <p:spPr bwMode="auto">
              <a:xfrm>
                <a:off x="3320" y="2037"/>
                <a:ext cx="284" cy="245"/>
              </a:xfrm>
              <a:custGeom>
                <a:avLst/>
                <a:gdLst>
                  <a:gd name="T0" fmla="*/ 74 w 284"/>
                  <a:gd name="T1" fmla="*/ 91 h 245"/>
                  <a:gd name="T2" fmla="*/ 101 w 284"/>
                  <a:gd name="T3" fmla="*/ 85 h 245"/>
                  <a:gd name="T4" fmla="*/ 118 w 284"/>
                  <a:gd name="T5" fmla="*/ 69 h 245"/>
                  <a:gd name="T6" fmla="*/ 132 w 284"/>
                  <a:gd name="T7" fmla="*/ 55 h 245"/>
                  <a:gd name="T8" fmla="*/ 212 w 284"/>
                  <a:gd name="T9" fmla="*/ 0 h 245"/>
                  <a:gd name="T10" fmla="*/ 239 w 284"/>
                  <a:gd name="T11" fmla="*/ 8 h 245"/>
                  <a:gd name="T12" fmla="*/ 252 w 284"/>
                  <a:gd name="T13" fmla="*/ 19 h 245"/>
                  <a:gd name="T14" fmla="*/ 266 w 284"/>
                  <a:gd name="T15" fmla="*/ 11 h 245"/>
                  <a:gd name="T16" fmla="*/ 284 w 284"/>
                  <a:gd name="T17" fmla="*/ 66 h 245"/>
                  <a:gd name="T18" fmla="*/ 277 w 284"/>
                  <a:gd name="T19" fmla="*/ 120 h 245"/>
                  <a:gd name="T20" fmla="*/ 277 w 284"/>
                  <a:gd name="T21" fmla="*/ 126 h 245"/>
                  <a:gd name="T22" fmla="*/ 277 w 284"/>
                  <a:gd name="T23" fmla="*/ 131 h 245"/>
                  <a:gd name="T24" fmla="*/ 278 w 284"/>
                  <a:gd name="T25" fmla="*/ 138 h 245"/>
                  <a:gd name="T26" fmla="*/ 242 w 284"/>
                  <a:gd name="T27" fmla="*/ 190 h 245"/>
                  <a:gd name="T28" fmla="*/ 246 w 284"/>
                  <a:gd name="T29" fmla="*/ 204 h 245"/>
                  <a:gd name="T30" fmla="*/ 225 w 284"/>
                  <a:gd name="T31" fmla="*/ 217 h 245"/>
                  <a:gd name="T32" fmla="*/ 189 w 284"/>
                  <a:gd name="T33" fmla="*/ 212 h 245"/>
                  <a:gd name="T34" fmla="*/ 172 w 284"/>
                  <a:gd name="T35" fmla="*/ 223 h 245"/>
                  <a:gd name="T36" fmla="*/ 133 w 284"/>
                  <a:gd name="T37" fmla="*/ 215 h 245"/>
                  <a:gd name="T38" fmla="*/ 98 w 284"/>
                  <a:gd name="T39" fmla="*/ 202 h 245"/>
                  <a:gd name="T40" fmla="*/ 78 w 284"/>
                  <a:gd name="T41" fmla="*/ 204 h 245"/>
                  <a:gd name="T42" fmla="*/ 64 w 284"/>
                  <a:gd name="T43" fmla="*/ 228 h 245"/>
                  <a:gd name="T44" fmla="*/ 63 w 284"/>
                  <a:gd name="T45" fmla="*/ 245 h 245"/>
                  <a:gd name="T46" fmla="*/ 49 w 284"/>
                  <a:gd name="T47" fmla="*/ 230 h 245"/>
                  <a:gd name="T48" fmla="*/ 40 w 284"/>
                  <a:gd name="T49" fmla="*/ 242 h 245"/>
                  <a:gd name="T50" fmla="*/ 35 w 284"/>
                  <a:gd name="T51" fmla="*/ 224 h 245"/>
                  <a:gd name="T52" fmla="*/ 26 w 284"/>
                  <a:gd name="T53" fmla="*/ 227 h 245"/>
                  <a:gd name="T54" fmla="*/ 15 w 284"/>
                  <a:gd name="T55" fmla="*/ 218 h 245"/>
                  <a:gd name="T56" fmla="*/ 7 w 284"/>
                  <a:gd name="T57" fmla="*/ 204 h 245"/>
                  <a:gd name="T58" fmla="*/ 0 w 284"/>
                  <a:gd name="T59" fmla="*/ 179 h 245"/>
                  <a:gd name="T60" fmla="*/ 20 w 284"/>
                  <a:gd name="T61" fmla="*/ 171 h 245"/>
                  <a:gd name="T62" fmla="*/ 70 w 284"/>
                  <a:gd name="T63" fmla="*/ 166 h 245"/>
                  <a:gd name="T64" fmla="*/ 74 w 284"/>
                  <a:gd name="T65" fmla="*/ 9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4" h="245">
                    <a:moveTo>
                      <a:pt x="74" y="91"/>
                    </a:moveTo>
                    <a:lnTo>
                      <a:pt x="101" y="85"/>
                    </a:lnTo>
                    <a:lnTo>
                      <a:pt x="118" y="69"/>
                    </a:lnTo>
                    <a:lnTo>
                      <a:pt x="132" y="55"/>
                    </a:lnTo>
                    <a:lnTo>
                      <a:pt x="212" y="0"/>
                    </a:lnTo>
                    <a:lnTo>
                      <a:pt x="239" y="8"/>
                    </a:lnTo>
                    <a:lnTo>
                      <a:pt x="252" y="19"/>
                    </a:lnTo>
                    <a:lnTo>
                      <a:pt x="266" y="11"/>
                    </a:lnTo>
                    <a:lnTo>
                      <a:pt x="284" y="66"/>
                    </a:lnTo>
                    <a:lnTo>
                      <a:pt x="277" y="120"/>
                    </a:lnTo>
                    <a:lnTo>
                      <a:pt x="277" y="126"/>
                    </a:lnTo>
                    <a:lnTo>
                      <a:pt x="277" y="131"/>
                    </a:lnTo>
                    <a:lnTo>
                      <a:pt x="278" y="138"/>
                    </a:lnTo>
                    <a:lnTo>
                      <a:pt x="242" y="190"/>
                    </a:lnTo>
                    <a:lnTo>
                      <a:pt x="246" y="204"/>
                    </a:lnTo>
                    <a:lnTo>
                      <a:pt x="225" y="217"/>
                    </a:lnTo>
                    <a:lnTo>
                      <a:pt x="189" y="212"/>
                    </a:lnTo>
                    <a:lnTo>
                      <a:pt x="172" y="223"/>
                    </a:lnTo>
                    <a:lnTo>
                      <a:pt x="133" y="215"/>
                    </a:lnTo>
                    <a:lnTo>
                      <a:pt x="98" y="202"/>
                    </a:lnTo>
                    <a:lnTo>
                      <a:pt x="78" y="204"/>
                    </a:lnTo>
                    <a:lnTo>
                      <a:pt x="64" y="228"/>
                    </a:lnTo>
                    <a:lnTo>
                      <a:pt x="63" y="245"/>
                    </a:lnTo>
                    <a:lnTo>
                      <a:pt x="49" y="230"/>
                    </a:lnTo>
                    <a:lnTo>
                      <a:pt x="40" y="242"/>
                    </a:lnTo>
                    <a:lnTo>
                      <a:pt x="35" y="224"/>
                    </a:lnTo>
                    <a:lnTo>
                      <a:pt x="26" y="227"/>
                    </a:lnTo>
                    <a:lnTo>
                      <a:pt x="15" y="218"/>
                    </a:lnTo>
                    <a:lnTo>
                      <a:pt x="7" y="204"/>
                    </a:lnTo>
                    <a:lnTo>
                      <a:pt x="0" y="179"/>
                    </a:lnTo>
                    <a:lnTo>
                      <a:pt x="20" y="171"/>
                    </a:lnTo>
                    <a:lnTo>
                      <a:pt x="70" y="166"/>
                    </a:lnTo>
                    <a:lnTo>
                      <a:pt x="74" y="9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33" name="Freeform 364"/>
              <p:cNvSpPr>
                <a:spLocks/>
              </p:cNvSpPr>
              <p:nvPr/>
            </p:nvSpPr>
            <p:spPr bwMode="auto">
              <a:xfrm>
                <a:off x="3320" y="2037"/>
                <a:ext cx="284" cy="245"/>
              </a:xfrm>
              <a:custGeom>
                <a:avLst/>
                <a:gdLst>
                  <a:gd name="T0" fmla="*/ 88 w 284"/>
                  <a:gd name="T1" fmla="*/ 89 h 245"/>
                  <a:gd name="T2" fmla="*/ 101 w 284"/>
                  <a:gd name="T3" fmla="*/ 85 h 245"/>
                  <a:gd name="T4" fmla="*/ 118 w 284"/>
                  <a:gd name="T5" fmla="*/ 69 h 245"/>
                  <a:gd name="T6" fmla="*/ 132 w 284"/>
                  <a:gd name="T7" fmla="*/ 55 h 245"/>
                  <a:gd name="T8" fmla="*/ 212 w 284"/>
                  <a:gd name="T9" fmla="*/ 0 h 245"/>
                  <a:gd name="T10" fmla="*/ 239 w 284"/>
                  <a:gd name="T11" fmla="*/ 8 h 245"/>
                  <a:gd name="T12" fmla="*/ 252 w 284"/>
                  <a:gd name="T13" fmla="*/ 19 h 245"/>
                  <a:gd name="T14" fmla="*/ 266 w 284"/>
                  <a:gd name="T15" fmla="*/ 11 h 245"/>
                  <a:gd name="T16" fmla="*/ 284 w 284"/>
                  <a:gd name="T17" fmla="*/ 66 h 245"/>
                  <a:gd name="T18" fmla="*/ 277 w 284"/>
                  <a:gd name="T19" fmla="*/ 120 h 245"/>
                  <a:gd name="T20" fmla="*/ 277 w 284"/>
                  <a:gd name="T21" fmla="*/ 126 h 245"/>
                  <a:gd name="T22" fmla="*/ 277 w 284"/>
                  <a:gd name="T23" fmla="*/ 131 h 245"/>
                  <a:gd name="T24" fmla="*/ 278 w 284"/>
                  <a:gd name="T25" fmla="*/ 138 h 245"/>
                  <a:gd name="T26" fmla="*/ 242 w 284"/>
                  <a:gd name="T27" fmla="*/ 190 h 245"/>
                  <a:gd name="T28" fmla="*/ 246 w 284"/>
                  <a:gd name="T29" fmla="*/ 204 h 245"/>
                  <a:gd name="T30" fmla="*/ 225 w 284"/>
                  <a:gd name="T31" fmla="*/ 217 h 245"/>
                  <a:gd name="T32" fmla="*/ 189 w 284"/>
                  <a:gd name="T33" fmla="*/ 212 h 245"/>
                  <a:gd name="T34" fmla="*/ 172 w 284"/>
                  <a:gd name="T35" fmla="*/ 223 h 245"/>
                  <a:gd name="T36" fmla="*/ 133 w 284"/>
                  <a:gd name="T37" fmla="*/ 215 h 245"/>
                  <a:gd name="T38" fmla="*/ 98 w 284"/>
                  <a:gd name="T39" fmla="*/ 202 h 245"/>
                  <a:gd name="T40" fmla="*/ 78 w 284"/>
                  <a:gd name="T41" fmla="*/ 204 h 245"/>
                  <a:gd name="T42" fmla="*/ 64 w 284"/>
                  <a:gd name="T43" fmla="*/ 228 h 245"/>
                  <a:gd name="T44" fmla="*/ 63 w 284"/>
                  <a:gd name="T45" fmla="*/ 245 h 245"/>
                  <a:gd name="T46" fmla="*/ 49 w 284"/>
                  <a:gd name="T47" fmla="*/ 230 h 245"/>
                  <a:gd name="T48" fmla="*/ 40 w 284"/>
                  <a:gd name="T49" fmla="*/ 242 h 245"/>
                  <a:gd name="T50" fmla="*/ 35 w 284"/>
                  <a:gd name="T51" fmla="*/ 224 h 245"/>
                  <a:gd name="T52" fmla="*/ 26 w 284"/>
                  <a:gd name="T53" fmla="*/ 227 h 245"/>
                  <a:gd name="T54" fmla="*/ 15 w 284"/>
                  <a:gd name="T55" fmla="*/ 218 h 245"/>
                  <a:gd name="T56" fmla="*/ 7 w 284"/>
                  <a:gd name="T57" fmla="*/ 204 h 245"/>
                  <a:gd name="T58" fmla="*/ 0 w 284"/>
                  <a:gd name="T59" fmla="*/ 179 h 245"/>
                  <a:gd name="T60" fmla="*/ 20 w 284"/>
                  <a:gd name="T61" fmla="*/ 171 h 245"/>
                  <a:gd name="T62" fmla="*/ 70 w 284"/>
                  <a:gd name="T63" fmla="*/ 166 h 245"/>
                  <a:gd name="T64" fmla="*/ 74 w 284"/>
                  <a:gd name="T65" fmla="*/ 91 h 245"/>
                  <a:gd name="T66" fmla="*/ 88 w 284"/>
                  <a:gd name="T67" fmla="*/ 8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245">
                    <a:moveTo>
                      <a:pt x="88" y="89"/>
                    </a:moveTo>
                    <a:lnTo>
                      <a:pt x="101" y="85"/>
                    </a:lnTo>
                    <a:lnTo>
                      <a:pt x="118" y="69"/>
                    </a:lnTo>
                    <a:lnTo>
                      <a:pt x="132" y="55"/>
                    </a:lnTo>
                    <a:lnTo>
                      <a:pt x="212" y="0"/>
                    </a:lnTo>
                    <a:lnTo>
                      <a:pt x="239" y="8"/>
                    </a:lnTo>
                    <a:lnTo>
                      <a:pt x="252" y="19"/>
                    </a:lnTo>
                    <a:lnTo>
                      <a:pt x="266" y="11"/>
                    </a:lnTo>
                    <a:lnTo>
                      <a:pt x="284" y="66"/>
                    </a:lnTo>
                    <a:lnTo>
                      <a:pt x="277" y="120"/>
                    </a:lnTo>
                    <a:lnTo>
                      <a:pt x="277" y="126"/>
                    </a:lnTo>
                    <a:lnTo>
                      <a:pt x="277" y="131"/>
                    </a:lnTo>
                    <a:lnTo>
                      <a:pt x="278" y="138"/>
                    </a:lnTo>
                    <a:lnTo>
                      <a:pt x="242" y="190"/>
                    </a:lnTo>
                    <a:lnTo>
                      <a:pt x="246" y="204"/>
                    </a:lnTo>
                    <a:lnTo>
                      <a:pt x="225" y="217"/>
                    </a:lnTo>
                    <a:lnTo>
                      <a:pt x="189" y="212"/>
                    </a:lnTo>
                    <a:lnTo>
                      <a:pt x="172" y="223"/>
                    </a:lnTo>
                    <a:lnTo>
                      <a:pt x="133" y="215"/>
                    </a:lnTo>
                    <a:lnTo>
                      <a:pt x="98" y="202"/>
                    </a:lnTo>
                    <a:lnTo>
                      <a:pt x="78" y="204"/>
                    </a:lnTo>
                    <a:lnTo>
                      <a:pt x="64" y="228"/>
                    </a:lnTo>
                    <a:lnTo>
                      <a:pt x="63" y="245"/>
                    </a:lnTo>
                    <a:lnTo>
                      <a:pt x="49" y="230"/>
                    </a:lnTo>
                    <a:lnTo>
                      <a:pt x="40" y="242"/>
                    </a:lnTo>
                    <a:lnTo>
                      <a:pt x="35" y="224"/>
                    </a:lnTo>
                    <a:lnTo>
                      <a:pt x="26" y="227"/>
                    </a:lnTo>
                    <a:lnTo>
                      <a:pt x="15" y="218"/>
                    </a:lnTo>
                    <a:lnTo>
                      <a:pt x="7" y="204"/>
                    </a:lnTo>
                    <a:lnTo>
                      <a:pt x="0" y="179"/>
                    </a:lnTo>
                    <a:lnTo>
                      <a:pt x="20" y="171"/>
                    </a:lnTo>
                    <a:lnTo>
                      <a:pt x="70" y="166"/>
                    </a:lnTo>
                    <a:lnTo>
                      <a:pt x="74" y="91"/>
                    </a:lnTo>
                    <a:lnTo>
                      <a:pt x="88" y="8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34" name="Freeform 365"/>
              <p:cNvSpPr>
                <a:spLocks/>
              </p:cNvSpPr>
              <p:nvPr/>
            </p:nvSpPr>
            <p:spPr bwMode="auto">
              <a:xfrm>
                <a:off x="3368" y="2239"/>
                <a:ext cx="216" cy="197"/>
              </a:xfrm>
              <a:custGeom>
                <a:avLst/>
                <a:gdLst>
                  <a:gd name="T0" fmla="*/ 0 w 216"/>
                  <a:gd name="T1" fmla="*/ 153 h 197"/>
                  <a:gd name="T2" fmla="*/ 0 w 216"/>
                  <a:gd name="T3" fmla="*/ 98 h 197"/>
                  <a:gd name="T4" fmla="*/ 16 w 216"/>
                  <a:gd name="T5" fmla="*/ 80 h 197"/>
                  <a:gd name="T6" fmla="*/ 15 w 216"/>
                  <a:gd name="T7" fmla="*/ 43 h 197"/>
                  <a:gd name="T8" fmla="*/ 16 w 216"/>
                  <a:gd name="T9" fmla="*/ 26 h 197"/>
                  <a:gd name="T10" fmla="*/ 30 w 216"/>
                  <a:gd name="T11" fmla="*/ 2 h 197"/>
                  <a:gd name="T12" fmla="*/ 50 w 216"/>
                  <a:gd name="T13" fmla="*/ 0 h 197"/>
                  <a:gd name="T14" fmla="*/ 85 w 216"/>
                  <a:gd name="T15" fmla="*/ 13 h 197"/>
                  <a:gd name="T16" fmla="*/ 124 w 216"/>
                  <a:gd name="T17" fmla="*/ 21 h 197"/>
                  <a:gd name="T18" fmla="*/ 141 w 216"/>
                  <a:gd name="T19" fmla="*/ 10 h 197"/>
                  <a:gd name="T20" fmla="*/ 177 w 216"/>
                  <a:gd name="T21" fmla="*/ 15 h 197"/>
                  <a:gd name="T22" fmla="*/ 198 w 216"/>
                  <a:gd name="T23" fmla="*/ 2 h 197"/>
                  <a:gd name="T24" fmla="*/ 205 w 216"/>
                  <a:gd name="T25" fmla="*/ 15 h 197"/>
                  <a:gd name="T26" fmla="*/ 216 w 216"/>
                  <a:gd name="T27" fmla="*/ 38 h 197"/>
                  <a:gd name="T28" fmla="*/ 200 w 216"/>
                  <a:gd name="T29" fmla="*/ 57 h 197"/>
                  <a:gd name="T30" fmla="*/ 185 w 216"/>
                  <a:gd name="T31" fmla="*/ 97 h 197"/>
                  <a:gd name="T32" fmla="*/ 175 w 216"/>
                  <a:gd name="T33" fmla="*/ 111 h 197"/>
                  <a:gd name="T34" fmla="*/ 156 w 216"/>
                  <a:gd name="T35" fmla="*/ 153 h 197"/>
                  <a:gd name="T36" fmla="*/ 132 w 216"/>
                  <a:gd name="T37" fmla="*/ 142 h 197"/>
                  <a:gd name="T38" fmla="*/ 105 w 216"/>
                  <a:gd name="T39" fmla="*/ 191 h 197"/>
                  <a:gd name="T40" fmla="*/ 58 w 216"/>
                  <a:gd name="T41" fmla="*/ 197 h 197"/>
                  <a:gd name="T42" fmla="*/ 28 w 216"/>
                  <a:gd name="T43" fmla="*/ 151 h 197"/>
                  <a:gd name="T44" fmla="*/ 0 w 216"/>
                  <a:gd name="T45" fmla="*/ 15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6" h="197">
                    <a:moveTo>
                      <a:pt x="0" y="153"/>
                    </a:moveTo>
                    <a:lnTo>
                      <a:pt x="0" y="98"/>
                    </a:lnTo>
                    <a:lnTo>
                      <a:pt x="16" y="80"/>
                    </a:lnTo>
                    <a:lnTo>
                      <a:pt x="15" y="43"/>
                    </a:lnTo>
                    <a:lnTo>
                      <a:pt x="16" y="26"/>
                    </a:lnTo>
                    <a:lnTo>
                      <a:pt x="30" y="2"/>
                    </a:lnTo>
                    <a:lnTo>
                      <a:pt x="50" y="0"/>
                    </a:lnTo>
                    <a:lnTo>
                      <a:pt x="85" y="13"/>
                    </a:lnTo>
                    <a:lnTo>
                      <a:pt x="124" y="21"/>
                    </a:lnTo>
                    <a:lnTo>
                      <a:pt x="141" y="10"/>
                    </a:lnTo>
                    <a:lnTo>
                      <a:pt x="177" y="15"/>
                    </a:lnTo>
                    <a:lnTo>
                      <a:pt x="198" y="2"/>
                    </a:lnTo>
                    <a:lnTo>
                      <a:pt x="205" y="15"/>
                    </a:lnTo>
                    <a:lnTo>
                      <a:pt x="216" y="38"/>
                    </a:lnTo>
                    <a:lnTo>
                      <a:pt x="200" y="57"/>
                    </a:lnTo>
                    <a:lnTo>
                      <a:pt x="185" y="97"/>
                    </a:lnTo>
                    <a:lnTo>
                      <a:pt x="175" y="111"/>
                    </a:lnTo>
                    <a:lnTo>
                      <a:pt x="156" y="153"/>
                    </a:lnTo>
                    <a:lnTo>
                      <a:pt x="132" y="142"/>
                    </a:lnTo>
                    <a:lnTo>
                      <a:pt x="105" y="191"/>
                    </a:lnTo>
                    <a:lnTo>
                      <a:pt x="58" y="197"/>
                    </a:lnTo>
                    <a:lnTo>
                      <a:pt x="28" y="151"/>
                    </a:lnTo>
                    <a:lnTo>
                      <a:pt x="0" y="15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35" name="Freeform 366"/>
              <p:cNvSpPr>
                <a:spLocks/>
              </p:cNvSpPr>
              <p:nvPr/>
            </p:nvSpPr>
            <p:spPr bwMode="auto">
              <a:xfrm>
                <a:off x="3368" y="2239"/>
                <a:ext cx="216" cy="197"/>
              </a:xfrm>
              <a:custGeom>
                <a:avLst/>
                <a:gdLst>
                  <a:gd name="T0" fmla="*/ 0 w 216"/>
                  <a:gd name="T1" fmla="*/ 126 h 197"/>
                  <a:gd name="T2" fmla="*/ 0 w 216"/>
                  <a:gd name="T3" fmla="*/ 98 h 197"/>
                  <a:gd name="T4" fmla="*/ 16 w 216"/>
                  <a:gd name="T5" fmla="*/ 80 h 197"/>
                  <a:gd name="T6" fmla="*/ 15 w 216"/>
                  <a:gd name="T7" fmla="*/ 43 h 197"/>
                  <a:gd name="T8" fmla="*/ 16 w 216"/>
                  <a:gd name="T9" fmla="*/ 26 h 197"/>
                  <a:gd name="T10" fmla="*/ 30 w 216"/>
                  <a:gd name="T11" fmla="*/ 2 h 197"/>
                  <a:gd name="T12" fmla="*/ 50 w 216"/>
                  <a:gd name="T13" fmla="*/ 0 h 197"/>
                  <a:gd name="T14" fmla="*/ 85 w 216"/>
                  <a:gd name="T15" fmla="*/ 13 h 197"/>
                  <a:gd name="T16" fmla="*/ 124 w 216"/>
                  <a:gd name="T17" fmla="*/ 21 h 197"/>
                  <a:gd name="T18" fmla="*/ 141 w 216"/>
                  <a:gd name="T19" fmla="*/ 10 h 197"/>
                  <a:gd name="T20" fmla="*/ 177 w 216"/>
                  <a:gd name="T21" fmla="*/ 15 h 197"/>
                  <a:gd name="T22" fmla="*/ 198 w 216"/>
                  <a:gd name="T23" fmla="*/ 2 h 197"/>
                  <a:gd name="T24" fmla="*/ 205 w 216"/>
                  <a:gd name="T25" fmla="*/ 15 h 197"/>
                  <a:gd name="T26" fmla="*/ 216 w 216"/>
                  <a:gd name="T27" fmla="*/ 38 h 197"/>
                  <a:gd name="T28" fmla="*/ 200 w 216"/>
                  <a:gd name="T29" fmla="*/ 57 h 197"/>
                  <a:gd name="T30" fmla="*/ 185 w 216"/>
                  <a:gd name="T31" fmla="*/ 97 h 197"/>
                  <a:gd name="T32" fmla="*/ 175 w 216"/>
                  <a:gd name="T33" fmla="*/ 111 h 197"/>
                  <a:gd name="T34" fmla="*/ 156 w 216"/>
                  <a:gd name="T35" fmla="*/ 153 h 197"/>
                  <a:gd name="T36" fmla="*/ 132 w 216"/>
                  <a:gd name="T37" fmla="*/ 142 h 197"/>
                  <a:gd name="T38" fmla="*/ 105 w 216"/>
                  <a:gd name="T39" fmla="*/ 191 h 197"/>
                  <a:gd name="T40" fmla="*/ 58 w 216"/>
                  <a:gd name="T41" fmla="*/ 197 h 197"/>
                  <a:gd name="T42" fmla="*/ 28 w 216"/>
                  <a:gd name="T43" fmla="*/ 151 h 197"/>
                  <a:gd name="T44" fmla="*/ 0 w 216"/>
                  <a:gd name="T45" fmla="*/ 153 h 197"/>
                  <a:gd name="T46" fmla="*/ 0 w 216"/>
                  <a:gd name="T47" fmla="*/ 12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6" h="197">
                    <a:moveTo>
                      <a:pt x="0" y="126"/>
                    </a:moveTo>
                    <a:lnTo>
                      <a:pt x="0" y="98"/>
                    </a:lnTo>
                    <a:lnTo>
                      <a:pt x="16" y="80"/>
                    </a:lnTo>
                    <a:lnTo>
                      <a:pt x="15" y="43"/>
                    </a:lnTo>
                    <a:lnTo>
                      <a:pt x="16" y="26"/>
                    </a:lnTo>
                    <a:lnTo>
                      <a:pt x="30" y="2"/>
                    </a:lnTo>
                    <a:lnTo>
                      <a:pt x="50" y="0"/>
                    </a:lnTo>
                    <a:lnTo>
                      <a:pt x="85" y="13"/>
                    </a:lnTo>
                    <a:lnTo>
                      <a:pt x="124" y="21"/>
                    </a:lnTo>
                    <a:lnTo>
                      <a:pt x="141" y="10"/>
                    </a:lnTo>
                    <a:lnTo>
                      <a:pt x="177" y="15"/>
                    </a:lnTo>
                    <a:lnTo>
                      <a:pt x="198" y="2"/>
                    </a:lnTo>
                    <a:lnTo>
                      <a:pt x="205" y="15"/>
                    </a:lnTo>
                    <a:lnTo>
                      <a:pt x="216" y="38"/>
                    </a:lnTo>
                    <a:lnTo>
                      <a:pt x="200" y="57"/>
                    </a:lnTo>
                    <a:lnTo>
                      <a:pt x="185" y="97"/>
                    </a:lnTo>
                    <a:lnTo>
                      <a:pt x="175" y="111"/>
                    </a:lnTo>
                    <a:lnTo>
                      <a:pt x="156" y="153"/>
                    </a:lnTo>
                    <a:lnTo>
                      <a:pt x="132" y="142"/>
                    </a:lnTo>
                    <a:lnTo>
                      <a:pt x="105" y="191"/>
                    </a:lnTo>
                    <a:lnTo>
                      <a:pt x="58" y="197"/>
                    </a:lnTo>
                    <a:lnTo>
                      <a:pt x="28" y="151"/>
                    </a:lnTo>
                    <a:lnTo>
                      <a:pt x="0" y="153"/>
                    </a:lnTo>
                    <a:lnTo>
                      <a:pt x="0" y="12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36" name="Freeform 367"/>
              <p:cNvSpPr>
                <a:spLocks/>
              </p:cNvSpPr>
              <p:nvPr/>
            </p:nvSpPr>
            <p:spPr bwMode="auto">
              <a:xfrm>
                <a:off x="3488" y="2477"/>
                <a:ext cx="37" cy="28"/>
              </a:xfrm>
              <a:custGeom>
                <a:avLst/>
                <a:gdLst>
                  <a:gd name="T0" fmla="*/ 9 w 37"/>
                  <a:gd name="T1" fmla="*/ 0 h 28"/>
                  <a:gd name="T2" fmla="*/ 36 w 37"/>
                  <a:gd name="T3" fmla="*/ 3 h 28"/>
                  <a:gd name="T4" fmla="*/ 37 w 37"/>
                  <a:gd name="T5" fmla="*/ 27 h 28"/>
                  <a:gd name="T6" fmla="*/ 0 w 37"/>
                  <a:gd name="T7" fmla="*/ 28 h 28"/>
                  <a:gd name="T8" fmla="*/ 9 w 37"/>
                  <a:gd name="T9" fmla="*/ 0 h 28"/>
                </a:gdLst>
                <a:ahLst/>
                <a:cxnLst>
                  <a:cxn ang="0">
                    <a:pos x="T0" y="T1"/>
                  </a:cxn>
                  <a:cxn ang="0">
                    <a:pos x="T2" y="T3"/>
                  </a:cxn>
                  <a:cxn ang="0">
                    <a:pos x="T4" y="T5"/>
                  </a:cxn>
                  <a:cxn ang="0">
                    <a:pos x="T6" y="T7"/>
                  </a:cxn>
                  <a:cxn ang="0">
                    <a:pos x="T8" y="T9"/>
                  </a:cxn>
                </a:cxnLst>
                <a:rect l="0" t="0" r="r" b="b"/>
                <a:pathLst>
                  <a:path w="37" h="28">
                    <a:moveTo>
                      <a:pt x="9" y="0"/>
                    </a:moveTo>
                    <a:lnTo>
                      <a:pt x="36" y="3"/>
                    </a:lnTo>
                    <a:lnTo>
                      <a:pt x="37" y="27"/>
                    </a:lnTo>
                    <a:lnTo>
                      <a:pt x="0" y="28"/>
                    </a:lnTo>
                    <a:lnTo>
                      <a:pt x="9"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37" name="Freeform 368"/>
              <p:cNvSpPr>
                <a:spLocks/>
              </p:cNvSpPr>
              <p:nvPr/>
            </p:nvSpPr>
            <p:spPr bwMode="auto">
              <a:xfrm>
                <a:off x="3488" y="2477"/>
                <a:ext cx="37" cy="28"/>
              </a:xfrm>
              <a:custGeom>
                <a:avLst/>
                <a:gdLst>
                  <a:gd name="T0" fmla="*/ 22 w 37"/>
                  <a:gd name="T1" fmla="*/ 2 h 28"/>
                  <a:gd name="T2" fmla="*/ 36 w 37"/>
                  <a:gd name="T3" fmla="*/ 3 h 28"/>
                  <a:gd name="T4" fmla="*/ 37 w 37"/>
                  <a:gd name="T5" fmla="*/ 27 h 28"/>
                  <a:gd name="T6" fmla="*/ 0 w 37"/>
                  <a:gd name="T7" fmla="*/ 28 h 28"/>
                  <a:gd name="T8" fmla="*/ 9 w 37"/>
                  <a:gd name="T9" fmla="*/ 0 h 28"/>
                  <a:gd name="T10" fmla="*/ 22 w 37"/>
                  <a:gd name="T11" fmla="*/ 2 h 28"/>
                </a:gdLst>
                <a:ahLst/>
                <a:cxnLst>
                  <a:cxn ang="0">
                    <a:pos x="T0" y="T1"/>
                  </a:cxn>
                  <a:cxn ang="0">
                    <a:pos x="T2" y="T3"/>
                  </a:cxn>
                  <a:cxn ang="0">
                    <a:pos x="T4" y="T5"/>
                  </a:cxn>
                  <a:cxn ang="0">
                    <a:pos x="T6" y="T7"/>
                  </a:cxn>
                  <a:cxn ang="0">
                    <a:pos x="T8" y="T9"/>
                  </a:cxn>
                  <a:cxn ang="0">
                    <a:pos x="T10" y="T11"/>
                  </a:cxn>
                </a:cxnLst>
                <a:rect l="0" t="0" r="r" b="b"/>
                <a:pathLst>
                  <a:path w="37" h="28">
                    <a:moveTo>
                      <a:pt x="22" y="2"/>
                    </a:moveTo>
                    <a:lnTo>
                      <a:pt x="36" y="3"/>
                    </a:lnTo>
                    <a:lnTo>
                      <a:pt x="37" y="27"/>
                    </a:lnTo>
                    <a:lnTo>
                      <a:pt x="0" y="28"/>
                    </a:lnTo>
                    <a:lnTo>
                      <a:pt x="9" y="0"/>
                    </a:lnTo>
                    <a:lnTo>
                      <a:pt x="22" y="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38" name="Freeform 369"/>
              <p:cNvSpPr>
                <a:spLocks/>
              </p:cNvSpPr>
              <p:nvPr/>
            </p:nvSpPr>
            <p:spPr bwMode="auto">
              <a:xfrm>
                <a:off x="3475" y="2477"/>
                <a:ext cx="108" cy="129"/>
              </a:xfrm>
              <a:custGeom>
                <a:avLst/>
                <a:gdLst>
                  <a:gd name="T0" fmla="*/ 13 w 108"/>
                  <a:gd name="T1" fmla="*/ 28 h 129"/>
                  <a:gd name="T2" fmla="*/ 50 w 108"/>
                  <a:gd name="T3" fmla="*/ 27 h 129"/>
                  <a:gd name="T4" fmla="*/ 49 w 108"/>
                  <a:gd name="T5" fmla="*/ 0 h 129"/>
                  <a:gd name="T6" fmla="*/ 86 w 108"/>
                  <a:gd name="T7" fmla="*/ 0 h 129"/>
                  <a:gd name="T8" fmla="*/ 86 w 108"/>
                  <a:gd name="T9" fmla="*/ 3 h 129"/>
                  <a:gd name="T10" fmla="*/ 84 w 108"/>
                  <a:gd name="T11" fmla="*/ 23 h 129"/>
                  <a:gd name="T12" fmla="*/ 103 w 108"/>
                  <a:gd name="T13" fmla="*/ 19 h 129"/>
                  <a:gd name="T14" fmla="*/ 108 w 108"/>
                  <a:gd name="T15" fmla="*/ 29 h 129"/>
                  <a:gd name="T16" fmla="*/ 96 w 108"/>
                  <a:gd name="T17" fmla="*/ 52 h 129"/>
                  <a:gd name="T18" fmla="*/ 106 w 108"/>
                  <a:gd name="T19" fmla="*/ 58 h 129"/>
                  <a:gd name="T20" fmla="*/ 107 w 108"/>
                  <a:gd name="T21" fmla="*/ 79 h 129"/>
                  <a:gd name="T22" fmla="*/ 101 w 108"/>
                  <a:gd name="T23" fmla="*/ 99 h 129"/>
                  <a:gd name="T24" fmla="*/ 97 w 108"/>
                  <a:gd name="T25" fmla="*/ 99 h 129"/>
                  <a:gd name="T26" fmla="*/ 94 w 108"/>
                  <a:gd name="T27" fmla="*/ 92 h 129"/>
                  <a:gd name="T28" fmla="*/ 89 w 108"/>
                  <a:gd name="T29" fmla="*/ 98 h 129"/>
                  <a:gd name="T30" fmla="*/ 81 w 108"/>
                  <a:gd name="T31" fmla="*/ 97 h 129"/>
                  <a:gd name="T32" fmla="*/ 73 w 108"/>
                  <a:gd name="T33" fmla="*/ 85 h 129"/>
                  <a:gd name="T34" fmla="*/ 65 w 108"/>
                  <a:gd name="T35" fmla="*/ 97 h 129"/>
                  <a:gd name="T36" fmla="*/ 54 w 108"/>
                  <a:gd name="T37" fmla="*/ 97 h 129"/>
                  <a:gd name="T38" fmla="*/ 59 w 108"/>
                  <a:gd name="T39" fmla="*/ 124 h 129"/>
                  <a:gd name="T40" fmla="*/ 53 w 108"/>
                  <a:gd name="T41" fmla="*/ 120 h 129"/>
                  <a:gd name="T42" fmla="*/ 45 w 108"/>
                  <a:gd name="T43" fmla="*/ 129 h 129"/>
                  <a:gd name="T44" fmla="*/ 0 w 108"/>
                  <a:gd name="T45" fmla="*/ 63 h 129"/>
                  <a:gd name="T46" fmla="*/ 10 w 108"/>
                  <a:gd name="T47" fmla="*/ 59 h 129"/>
                  <a:gd name="T48" fmla="*/ 13 w 108"/>
                  <a:gd name="T49" fmla="*/ 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9">
                    <a:moveTo>
                      <a:pt x="13" y="28"/>
                    </a:moveTo>
                    <a:lnTo>
                      <a:pt x="50" y="27"/>
                    </a:lnTo>
                    <a:lnTo>
                      <a:pt x="49" y="0"/>
                    </a:lnTo>
                    <a:lnTo>
                      <a:pt x="86" y="0"/>
                    </a:lnTo>
                    <a:lnTo>
                      <a:pt x="86" y="3"/>
                    </a:lnTo>
                    <a:lnTo>
                      <a:pt x="84" y="23"/>
                    </a:lnTo>
                    <a:lnTo>
                      <a:pt x="103" y="19"/>
                    </a:lnTo>
                    <a:lnTo>
                      <a:pt x="108" y="29"/>
                    </a:lnTo>
                    <a:lnTo>
                      <a:pt x="96" y="52"/>
                    </a:lnTo>
                    <a:lnTo>
                      <a:pt x="106" y="58"/>
                    </a:lnTo>
                    <a:lnTo>
                      <a:pt x="107" y="79"/>
                    </a:lnTo>
                    <a:lnTo>
                      <a:pt x="101" y="99"/>
                    </a:lnTo>
                    <a:lnTo>
                      <a:pt x="97" y="99"/>
                    </a:lnTo>
                    <a:lnTo>
                      <a:pt x="94" y="92"/>
                    </a:lnTo>
                    <a:lnTo>
                      <a:pt x="89" y="98"/>
                    </a:lnTo>
                    <a:lnTo>
                      <a:pt x="81" y="97"/>
                    </a:lnTo>
                    <a:lnTo>
                      <a:pt x="73" y="85"/>
                    </a:lnTo>
                    <a:lnTo>
                      <a:pt x="65" y="97"/>
                    </a:lnTo>
                    <a:lnTo>
                      <a:pt x="54" y="97"/>
                    </a:lnTo>
                    <a:lnTo>
                      <a:pt x="59" y="124"/>
                    </a:lnTo>
                    <a:lnTo>
                      <a:pt x="53" y="120"/>
                    </a:lnTo>
                    <a:lnTo>
                      <a:pt x="45" y="129"/>
                    </a:lnTo>
                    <a:lnTo>
                      <a:pt x="0" y="63"/>
                    </a:lnTo>
                    <a:lnTo>
                      <a:pt x="10" y="59"/>
                    </a:lnTo>
                    <a:lnTo>
                      <a:pt x="13" y="2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39" name="Freeform 370"/>
              <p:cNvSpPr>
                <a:spLocks/>
              </p:cNvSpPr>
              <p:nvPr/>
            </p:nvSpPr>
            <p:spPr bwMode="auto">
              <a:xfrm>
                <a:off x="3475" y="2477"/>
                <a:ext cx="108" cy="129"/>
              </a:xfrm>
              <a:custGeom>
                <a:avLst/>
                <a:gdLst>
                  <a:gd name="T0" fmla="*/ 13 w 108"/>
                  <a:gd name="T1" fmla="*/ 28 h 129"/>
                  <a:gd name="T2" fmla="*/ 50 w 108"/>
                  <a:gd name="T3" fmla="*/ 27 h 129"/>
                  <a:gd name="T4" fmla="*/ 49 w 108"/>
                  <a:gd name="T5" fmla="*/ 0 h 129"/>
                  <a:gd name="T6" fmla="*/ 86 w 108"/>
                  <a:gd name="T7" fmla="*/ 0 h 129"/>
                  <a:gd name="T8" fmla="*/ 86 w 108"/>
                  <a:gd name="T9" fmla="*/ 3 h 129"/>
                  <a:gd name="T10" fmla="*/ 84 w 108"/>
                  <a:gd name="T11" fmla="*/ 23 h 129"/>
                  <a:gd name="T12" fmla="*/ 103 w 108"/>
                  <a:gd name="T13" fmla="*/ 19 h 129"/>
                  <a:gd name="T14" fmla="*/ 108 w 108"/>
                  <a:gd name="T15" fmla="*/ 29 h 129"/>
                  <a:gd name="T16" fmla="*/ 96 w 108"/>
                  <a:gd name="T17" fmla="*/ 52 h 129"/>
                  <a:gd name="T18" fmla="*/ 106 w 108"/>
                  <a:gd name="T19" fmla="*/ 58 h 129"/>
                  <a:gd name="T20" fmla="*/ 107 w 108"/>
                  <a:gd name="T21" fmla="*/ 79 h 129"/>
                  <a:gd name="T22" fmla="*/ 101 w 108"/>
                  <a:gd name="T23" fmla="*/ 99 h 129"/>
                  <a:gd name="T24" fmla="*/ 97 w 108"/>
                  <a:gd name="T25" fmla="*/ 99 h 129"/>
                  <a:gd name="T26" fmla="*/ 94 w 108"/>
                  <a:gd name="T27" fmla="*/ 92 h 129"/>
                  <a:gd name="T28" fmla="*/ 89 w 108"/>
                  <a:gd name="T29" fmla="*/ 98 h 129"/>
                  <a:gd name="T30" fmla="*/ 81 w 108"/>
                  <a:gd name="T31" fmla="*/ 97 h 129"/>
                  <a:gd name="T32" fmla="*/ 73 w 108"/>
                  <a:gd name="T33" fmla="*/ 85 h 129"/>
                  <a:gd name="T34" fmla="*/ 65 w 108"/>
                  <a:gd name="T35" fmla="*/ 97 h 129"/>
                  <a:gd name="T36" fmla="*/ 54 w 108"/>
                  <a:gd name="T37" fmla="*/ 97 h 129"/>
                  <a:gd name="T38" fmla="*/ 59 w 108"/>
                  <a:gd name="T39" fmla="*/ 124 h 129"/>
                  <a:gd name="T40" fmla="*/ 53 w 108"/>
                  <a:gd name="T41" fmla="*/ 120 h 129"/>
                  <a:gd name="T42" fmla="*/ 45 w 108"/>
                  <a:gd name="T43" fmla="*/ 129 h 129"/>
                  <a:gd name="T44" fmla="*/ 0 w 108"/>
                  <a:gd name="T45" fmla="*/ 63 h 129"/>
                  <a:gd name="T46" fmla="*/ 10 w 108"/>
                  <a:gd name="T47" fmla="*/ 59 h 129"/>
                  <a:gd name="T48" fmla="*/ 13 w 108"/>
                  <a:gd name="T49" fmla="*/ 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129">
                    <a:moveTo>
                      <a:pt x="13" y="28"/>
                    </a:moveTo>
                    <a:lnTo>
                      <a:pt x="50" y="27"/>
                    </a:lnTo>
                    <a:lnTo>
                      <a:pt x="49" y="0"/>
                    </a:lnTo>
                    <a:lnTo>
                      <a:pt x="86" y="0"/>
                    </a:lnTo>
                    <a:lnTo>
                      <a:pt x="86" y="3"/>
                    </a:lnTo>
                    <a:lnTo>
                      <a:pt x="84" y="23"/>
                    </a:lnTo>
                    <a:lnTo>
                      <a:pt x="103" y="19"/>
                    </a:lnTo>
                    <a:lnTo>
                      <a:pt x="108" y="29"/>
                    </a:lnTo>
                    <a:lnTo>
                      <a:pt x="96" y="52"/>
                    </a:lnTo>
                    <a:lnTo>
                      <a:pt x="106" y="58"/>
                    </a:lnTo>
                    <a:lnTo>
                      <a:pt x="107" y="79"/>
                    </a:lnTo>
                    <a:lnTo>
                      <a:pt x="101" y="99"/>
                    </a:lnTo>
                    <a:lnTo>
                      <a:pt x="97" y="99"/>
                    </a:lnTo>
                    <a:lnTo>
                      <a:pt x="94" y="92"/>
                    </a:lnTo>
                    <a:lnTo>
                      <a:pt x="89" y="98"/>
                    </a:lnTo>
                    <a:lnTo>
                      <a:pt x="81" y="97"/>
                    </a:lnTo>
                    <a:lnTo>
                      <a:pt x="73" y="85"/>
                    </a:lnTo>
                    <a:lnTo>
                      <a:pt x="65" y="97"/>
                    </a:lnTo>
                    <a:lnTo>
                      <a:pt x="54" y="97"/>
                    </a:lnTo>
                    <a:lnTo>
                      <a:pt x="59" y="124"/>
                    </a:lnTo>
                    <a:lnTo>
                      <a:pt x="53" y="120"/>
                    </a:lnTo>
                    <a:lnTo>
                      <a:pt x="45" y="129"/>
                    </a:lnTo>
                    <a:lnTo>
                      <a:pt x="0" y="63"/>
                    </a:lnTo>
                    <a:lnTo>
                      <a:pt x="10" y="59"/>
                    </a:lnTo>
                    <a:lnTo>
                      <a:pt x="13" y="2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40" name="Freeform 371"/>
              <p:cNvSpPr>
                <a:spLocks/>
              </p:cNvSpPr>
              <p:nvPr/>
            </p:nvSpPr>
            <p:spPr bwMode="auto">
              <a:xfrm>
                <a:off x="3562" y="2038"/>
                <a:ext cx="190" cy="331"/>
              </a:xfrm>
              <a:custGeom>
                <a:avLst/>
                <a:gdLst>
                  <a:gd name="T0" fmla="*/ 39 w 190"/>
                  <a:gd name="T1" fmla="*/ 331 h 331"/>
                  <a:gd name="T2" fmla="*/ 32 w 190"/>
                  <a:gd name="T3" fmla="*/ 311 h 331"/>
                  <a:gd name="T4" fmla="*/ 10 w 190"/>
                  <a:gd name="T5" fmla="*/ 287 h 331"/>
                  <a:gd name="T6" fmla="*/ 14 w 190"/>
                  <a:gd name="T7" fmla="*/ 279 h 331"/>
                  <a:gd name="T8" fmla="*/ 36 w 190"/>
                  <a:gd name="T9" fmla="*/ 281 h 331"/>
                  <a:gd name="T10" fmla="*/ 41 w 190"/>
                  <a:gd name="T11" fmla="*/ 279 h 331"/>
                  <a:gd name="T12" fmla="*/ 34 w 190"/>
                  <a:gd name="T13" fmla="*/ 273 h 331"/>
                  <a:gd name="T14" fmla="*/ 29 w 190"/>
                  <a:gd name="T15" fmla="*/ 263 h 331"/>
                  <a:gd name="T16" fmla="*/ 29 w 190"/>
                  <a:gd name="T17" fmla="*/ 237 h 331"/>
                  <a:gd name="T18" fmla="*/ 17 w 190"/>
                  <a:gd name="T19" fmla="*/ 217 h 331"/>
                  <a:gd name="T20" fmla="*/ 11 w 190"/>
                  <a:gd name="T21" fmla="*/ 216 h 331"/>
                  <a:gd name="T22" fmla="*/ 4 w 190"/>
                  <a:gd name="T23" fmla="*/ 203 h 331"/>
                  <a:gd name="T24" fmla="*/ 0 w 190"/>
                  <a:gd name="T25" fmla="*/ 189 h 331"/>
                  <a:gd name="T26" fmla="*/ 36 w 190"/>
                  <a:gd name="T27" fmla="*/ 137 h 331"/>
                  <a:gd name="T28" fmla="*/ 35 w 190"/>
                  <a:gd name="T29" fmla="*/ 130 h 331"/>
                  <a:gd name="T30" fmla="*/ 35 w 190"/>
                  <a:gd name="T31" fmla="*/ 125 h 331"/>
                  <a:gd name="T32" fmla="*/ 35 w 190"/>
                  <a:gd name="T33" fmla="*/ 119 h 331"/>
                  <a:gd name="T34" fmla="*/ 42 w 190"/>
                  <a:gd name="T35" fmla="*/ 65 h 331"/>
                  <a:gd name="T36" fmla="*/ 24 w 190"/>
                  <a:gd name="T37" fmla="*/ 10 h 331"/>
                  <a:gd name="T38" fmla="*/ 41 w 190"/>
                  <a:gd name="T39" fmla="*/ 0 h 331"/>
                  <a:gd name="T40" fmla="*/ 105 w 190"/>
                  <a:gd name="T41" fmla="*/ 34 h 331"/>
                  <a:gd name="T42" fmla="*/ 188 w 190"/>
                  <a:gd name="T43" fmla="*/ 82 h 331"/>
                  <a:gd name="T44" fmla="*/ 190 w 190"/>
                  <a:gd name="T45" fmla="*/ 160 h 331"/>
                  <a:gd name="T46" fmla="*/ 173 w 190"/>
                  <a:gd name="T47" fmla="*/ 162 h 331"/>
                  <a:gd name="T48" fmla="*/ 156 w 190"/>
                  <a:gd name="T49" fmla="*/ 202 h 331"/>
                  <a:gd name="T50" fmla="*/ 158 w 190"/>
                  <a:gd name="T51" fmla="*/ 224 h 331"/>
                  <a:gd name="T52" fmla="*/ 173 w 190"/>
                  <a:gd name="T53" fmla="*/ 261 h 331"/>
                  <a:gd name="T54" fmla="*/ 153 w 190"/>
                  <a:gd name="T55" fmla="*/ 266 h 331"/>
                  <a:gd name="T56" fmla="*/ 129 w 190"/>
                  <a:gd name="T57" fmla="*/ 297 h 331"/>
                  <a:gd name="T58" fmla="*/ 102 w 190"/>
                  <a:gd name="T59" fmla="*/ 301 h 331"/>
                  <a:gd name="T60" fmla="*/ 99 w 190"/>
                  <a:gd name="T61" fmla="*/ 302 h 331"/>
                  <a:gd name="T62" fmla="*/ 104 w 190"/>
                  <a:gd name="T63" fmla="*/ 307 h 331"/>
                  <a:gd name="T64" fmla="*/ 95 w 190"/>
                  <a:gd name="T65" fmla="*/ 321 h 331"/>
                  <a:gd name="T66" fmla="*/ 62 w 190"/>
                  <a:gd name="T67" fmla="*/ 331 h 331"/>
                  <a:gd name="T68" fmla="*/ 56 w 190"/>
                  <a:gd name="T69" fmla="*/ 324 h 331"/>
                  <a:gd name="T70" fmla="*/ 39 w 190"/>
                  <a:gd name="T7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331">
                    <a:moveTo>
                      <a:pt x="39" y="331"/>
                    </a:moveTo>
                    <a:lnTo>
                      <a:pt x="32" y="311"/>
                    </a:lnTo>
                    <a:lnTo>
                      <a:pt x="10" y="287"/>
                    </a:lnTo>
                    <a:lnTo>
                      <a:pt x="14" y="279"/>
                    </a:lnTo>
                    <a:lnTo>
                      <a:pt x="36" y="281"/>
                    </a:lnTo>
                    <a:lnTo>
                      <a:pt x="41" y="279"/>
                    </a:lnTo>
                    <a:lnTo>
                      <a:pt x="34" y="273"/>
                    </a:lnTo>
                    <a:lnTo>
                      <a:pt x="29" y="263"/>
                    </a:lnTo>
                    <a:lnTo>
                      <a:pt x="29" y="237"/>
                    </a:lnTo>
                    <a:lnTo>
                      <a:pt x="17" y="217"/>
                    </a:lnTo>
                    <a:lnTo>
                      <a:pt x="11" y="216"/>
                    </a:lnTo>
                    <a:lnTo>
                      <a:pt x="4" y="203"/>
                    </a:lnTo>
                    <a:lnTo>
                      <a:pt x="0" y="189"/>
                    </a:lnTo>
                    <a:lnTo>
                      <a:pt x="36" y="137"/>
                    </a:lnTo>
                    <a:lnTo>
                      <a:pt x="35" y="130"/>
                    </a:lnTo>
                    <a:lnTo>
                      <a:pt x="35" y="125"/>
                    </a:lnTo>
                    <a:lnTo>
                      <a:pt x="35" y="119"/>
                    </a:lnTo>
                    <a:lnTo>
                      <a:pt x="42" y="65"/>
                    </a:lnTo>
                    <a:lnTo>
                      <a:pt x="24" y="10"/>
                    </a:lnTo>
                    <a:lnTo>
                      <a:pt x="41" y="0"/>
                    </a:lnTo>
                    <a:lnTo>
                      <a:pt x="105" y="34"/>
                    </a:lnTo>
                    <a:lnTo>
                      <a:pt x="188" y="82"/>
                    </a:lnTo>
                    <a:lnTo>
                      <a:pt x="190" y="160"/>
                    </a:lnTo>
                    <a:lnTo>
                      <a:pt x="173" y="162"/>
                    </a:lnTo>
                    <a:lnTo>
                      <a:pt x="156" y="202"/>
                    </a:lnTo>
                    <a:lnTo>
                      <a:pt x="158" y="224"/>
                    </a:lnTo>
                    <a:lnTo>
                      <a:pt x="173" y="261"/>
                    </a:lnTo>
                    <a:lnTo>
                      <a:pt x="153" y="266"/>
                    </a:lnTo>
                    <a:lnTo>
                      <a:pt x="129" y="297"/>
                    </a:lnTo>
                    <a:lnTo>
                      <a:pt x="102" y="301"/>
                    </a:lnTo>
                    <a:lnTo>
                      <a:pt x="99" y="302"/>
                    </a:lnTo>
                    <a:lnTo>
                      <a:pt x="104" y="307"/>
                    </a:lnTo>
                    <a:lnTo>
                      <a:pt x="95" y="321"/>
                    </a:lnTo>
                    <a:lnTo>
                      <a:pt x="62" y="331"/>
                    </a:lnTo>
                    <a:lnTo>
                      <a:pt x="56" y="324"/>
                    </a:lnTo>
                    <a:lnTo>
                      <a:pt x="39" y="33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41" name="Freeform 372"/>
              <p:cNvSpPr>
                <a:spLocks/>
              </p:cNvSpPr>
              <p:nvPr/>
            </p:nvSpPr>
            <p:spPr bwMode="auto">
              <a:xfrm>
                <a:off x="3562" y="2038"/>
                <a:ext cx="190" cy="331"/>
              </a:xfrm>
              <a:custGeom>
                <a:avLst/>
                <a:gdLst>
                  <a:gd name="T0" fmla="*/ 39 w 190"/>
                  <a:gd name="T1" fmla="*/ 331 h 331"/>
                  <a:gd name="T2" fmla="*/ 32 w 190"/>
                  <a:gd name="T3" fmla="*/ 311 h 331"/>
                  <a:gd name="T4" fmla="*/ 10 w 190"/>
                  <a:gd name="T5" fmla="*/ 287 h 331"/>
                  <a:gd name="T6" fmla="*/ 14 w 190"/>
                  <a:gd name="T7" fmla="*/ 279 h 331"/>
                  <a:gd name="T8" fmla="*/ 36 w 190"/>
                  <a:gd name="T9" fmla="*/ 281 h 331"/>
                  <a:gd name="T10" fmla="*/ 41 w 190"/>
                  <a:gd name="T11" fmla="*/ 279 h 331"/>
                  <a:gd name="T12" fmla="*/ 34 w 190"/>
                  <a:gd name="T13" fmla="*/ 273 h 331"/>
                  <a:gd name="T14" fmla="*/ 29 w 190"/>
                  <a:gd name="T15" fmla="*/ 263 h 331"/>
                  <a:gd name="T16" fmla="*/ 29 w 190"/>
                  <a:gd name="T17" fmla="*/ 237 h 331"/>
                  <a:gd name="T18" fmla="*/ 17 w 190"/>
                  <a:gd name="T19" fmla="*/ 217 h 331"/>
                  <a:gd name="T20" fmla="*/ 11 w 190"/>
                  <a:gd name="T21" fmla="*/ 216 h 331"/>
                  <a:gd name="T22" fmla="*/ 4 w 190"/>
                  <a:gd name="T23" fmla="*/ 203 h 331"/>
                  <a:gd name="T24" fmla="*/ 0 w 190"/>
                  <a:gd name="T25" fmla="*/ 189 h 331"/>
                  <a:gd name="T26" fmla="*/ 36 w 190"/>
                  <a:gd name="T27" fmla="*/ 137 h 331"/>
                  <a:gd name="T28" fmla="*/ 35 w 190"/>
                  <a:gd name="T29" fmla="*/ 130 h 331"/>
                  <a:gd name="T30" fmla="*/ 35 w 190"/>
                  <a:gd name="T31" fmla="*/ 125 h 331"/>
                  <a:gd name="T32" fmla="*/ 35 w 190"/>
                  <a:gd name="T33" fmla="*/ 119 h 331"/>
                  <a:gd name="T34" fmla="*/ 42 w 190"/>
                  <a:gd name="T35" fmla="*/ 65 h 331"/>
                  <a:gd name="T36" fmla="*/ 24 w 190"/>
                  <a:gd name="T37" fmla="*/ 10 h 331"/>
                  <a:gd name="T38" fmla="*/ 41 w 190"/>
                  <a:gd name="T39" fmla="*/ 0 h 331"/>
                  <a:gd name="T40" fmla="*/ 105 w 190"/>
                  <a:gd name="T41" fmla="*/ 34 h 331"/>
                  <a:gd name="T42" fmla="*/ 188 w 190"/>
                  <a:gd name="T43" fmla="*/ 82 h 331"/>
                  <a:gd name="T44" fmla="*/ 190 w 190"/>
                  <a:gd name="T45" fmla="*/ 160 h 331"/>
                  <a:gd name="T46" fmla="*/ 173 w 190"/>
                  <a:gd name="T47" fmla="*/ 162 h 331"/>
                  <a:gd name="T48" fmla="*/ 156 w 190"/>
                  <a:gd name="T49" fmla="*/ 202 h 331"/>
                  <a:gd name="T50" fmla="*/ 158 w 190"/>
                  <a:gd name="T51" fmla="*/ 224 h 331"/>
                  <a:gd name="T52" fmla="*/ 173 w 190"/>
                  <a:gd name="T53" fmla="*/ 261 h 331"/>
                  <a:gd name="T54" fmla="*/ 153 w 190"/>
                  <a:gd name="T55" fmla="*/ 266 h 331"/>
                  <a:gd name="T56" fmla="*/ 129 w 190"/>
                  <a:gd name="T57" fmla="*/ 297 h 331"/>
                  <a:gd name="T58" fmla="*/ 102 w 190"/>
                  <a:gd name="T59" fmla="*/ 301 h 331"/>
                  <a:gd name="T60" fmla="*/ 99 w 190"/>
                  <a:gd name="T61" fmla="*/ 302 h 331"/>
                  <a:gd name="T62" fmla="*/ 104 w 190"/>
                  <a:gd name="T63" fmla="*/ 307 h 331"/>
                  <a:gd name="T64" fmla="*/ 95 w 190"/>
                  <a:gd name="T65" fmla="*/ 321 h 331"/>
                  <a:gd name="T66" fmla="*/ 62 w 190"/>
                  <a:gd name="T67" fmla="*/ 331 h 331"/>
                  <a:gd name="T68" fmla="*/ 56 w 190"/>
                  <a:gd name="T69" fmla="*/ 324 h 331"/>
                  <a:gd name="T70" fmla="*/ 39 w 190"/>
                  <a:gd name="T7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331">
                    <a:moveTo>
                      <a:pt x="39" y="331"/>
                    </a:moveTo>
                    <a:lnTo>
                      <a:pt x="32" y="311"/>
                    </a:lnTo>
                    <a:lnTo>
                      <a:pt x="10" y="287"/>
                    </a:lnTo>
                    <a:lnTo>
                      <a:pt x="14" y="279"/>
                    </a:lnTo>
                    <a:lnTo>
                      <a:pt x="36" y="281"/>
                    </a:lnTo>
                    <a:lnTo>
                      <a:pt x="41" y="279"/>
                    </a:lnTo>
                    <a:lnTo>
                      <a:pt x="34" y="273"/>
                    </a:lnTo>
                    <a:lnTo>
                      <a:pt x="29" y="263"/>
                    </a:lnTo>
                    <a:lnTo>
                      <a:pt x="29" y="237"/>
                    </a:lnTo>
                    <a:lnTo>
                      <a:pt x="17" y="217"/>
                    </a:lnTo>
                    <a:lnTo>
                      <a:pt x="11" y="216"/>
                    </a:lnTo>
                    <a:lnTo>
                      <a:pt x="4" y="203"/>
                    </a:lnTo>
                    <a:lnTo>
                      <a:pt x="0" y="189"/>
                    </a:lnTo>
                    <a:lnTo>
                      <a:pt x="36" y="137"/>
                    </a:lnTo>
                    <a:lnTo>
                      <a:pt x="35" y="130"/>
                    </a:lnTo>
                    <a:lnTo>
                      <a:pt x="35" y="125"/>
                    </a:lnTo>
                    <a:lnTo>
                      <a:pt x="35" y="119"/>
                    </a:lnTo>
                    <a:lnTo>
                      <a:pt x="42" y="65"/>
                    </a:lnTo>
                    <a:lnTo>
                      <a:pt x="24" y="10"/>
                    </a:lnTo>
                    <a:lnTo>
                      <a:pt x="41" y="0"/>
                    </a:lnTo>
                    <a:lnTo>
                      <a:pt x="105" y="34"/>
                    </a:lnTo>
                    <a:lnTo>
                      <a:pt x="188" y="82"/>
                    </a:lnTo>
                    <a:lnTo>
                      <a:pt x="190" y="160"/>
                    </a:lnTo>
                    <a:lnTo>
                      <a:pt x="173" y="162"/>
                    </a:lnTo>
                    <a:lnTo>
                      <a:pt x="156" y="202"/>
                    </a:lnTo>
                    <a:lnTo>
                      <a:pt x="158" y="224"/>
                    </a:lnTo>
                    <a:lnTo>
                      <a:pt x="173" y="261"/>
                    </a:lnTo>
                    <a:lnTo>
                      <a:pt x="153" y="266"/>
                    </a:lnTo>
                    <a:lnTo>
                      <a:pt x="129" y="297"/>
                    </a:lnTo>
                    <a:lnTo>
                      <a:pt x="102" y="301"/>
                    </a:lnTo>
                    <a:lnTo>
                      <a:pt x="99" y="302"/>
                    </a:lnTo>
                    <a:lnTo>
                      <a:pt x="104" y="307"/>
                    </a:lnTo>
                    <a:lnTo>
                      <a:pt x="95" y="321"/>
                    </a:lnTo>
                    <a:lnTo>
                      <a:pt x="62" y="331"/>
                    </a:lnTo>
                    <a:lnTo>
                      <a:pt x="56" y="324"/>
                    </a:lnTo>
                    <a:lnTo>
                      <a:pt x="39" y="33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42" name="Freeform 373"/>
              <p:cNvSpPr>
                <a:spLocks/>
              </p:cNvSpPr>
              <p:nvPr/>
            </p:nvSpPr>
            <p:spPr bwMode="auto">
              <a:xfrm>
                <a:off x="3583" y="2299"/>
                <a:ext cx="237" cy="180"/>
              </a:xfrm>
              <a:custGeom>
                <a:avLst/>
                <a:gdLst>
                  <a:gd name="T0" fmla="*/ 30 w 237"/>
                  <a:gd name="T1" fmla="*/ 180 h 180"/>
                  <a:gd name="T2" fmla="*/ 29 w 237"/>
                  <a:gd name="T3" fmla="*/ 166 h 180"/>
                  <a:gd name="T4" fmla="*/ 10 w 237"/>
                  <a:gd name="T5" fmla="*/ 135 h 180"/>
                  <a:gd name="T6" fmla="*/ 0 w 237"/>
                  <a:gd name="T7" fmla="*/ 100 h 180"/>
                  <a:gd name="T8" fmla="*/ 18 w 237"/>
                  <a:gd name="T9" fmla="*/ 70 h 180"/>
                  <a:gd name="T10" fmla="*/ 35 w 237"/>
                  <a:gd name="T11" fmla="*/ 63 h 180"/>
                  <a:gd name="T12" fmla="*/ 41 w 237"/>
                  <a:gd name="T13" fmla="*/ 70 h 180"/>
                  <a:gd name="T14" fmla="*/ 74 w 237"/>
                  <a:gd name="T15" fmla="*/ 60 h 180"/>
                  <a:gd name="T16" fmla="*/ 83 w 237"/>
                  <a:gd name="T17" fmla="*/ 46 h 180"/>
                  <a:gd name="T18" fmla="*/ 78 w 237"/>
                  <a:gd name="T19" fmla="*/ 41 h 180"/>
                  <a:gd name="T20" fmla="*/ 81 w 237"/>
                  <a:gd name="T21" fmla="*/ 40 h 180"/>
                  <a:gd name="T22" fmla="*/ 108 w 237"/>
                  <a:gd name="T23" fmla="*/ 36 h 180"/>
                  <a:gd name="T24" fmla="*/ 132 w 237"/>
                  <a:gd name="T25" fmla="*/ 5 h 180"/>
                  <a:gd name="T26" fmla="*/ 152 w 237"/>
                  <a:gd name="T27" fmla="*/ 0 h 180"/>
                  <a:gd name="T28" fmla="*/ 167 w 237"/>
                  <a:gd name="T29" fmla="*/ 22 h 180"/>
                  <a:gd name="T30" fmla="*/ 163 w 237"/>
                  <a:gd name="T31" fmla="*/ 45 h 180"/>
                  <a:gd name="T32" fmla="*/ 175 w 237"/>
                  <a:gd name="T33" fmla="*/ 50 h 180"/>
                  <a:gd name="T34" fmla="*/ 196 w 237"/>
                  <a:gd name="T35" fmla="*/ 63 h 180"/>
                  <a:gd name="T36" fmla="*/ 194 w 237"/>
                  <a:gd name="T37" fmla="*/ 70 h 180"/>
                  <a:gd name="T38" fmla="*/ 217 w 237"/>
                  <a:gd name="T39" fmla="*/ 88 h 180"/>
                  <a:gd name="T40" fmla="*/ 218 w 237"/>
                  <a:gd name="T41" fmla="*/ 100 h 180"/>
                  <a:gd name="T42" fmla="*/ 233 w 237"/>
                  <a:gd name="T43" fmla="*/ 110 h 180"/>
                  <a:gd name="T44" fmla="*/ 237 w 237"/>
                  <a:gd name="T45" fmla="*/ 122 h 180"/>
                  <a:gd name="T46" fmla="*/ 197 w 237"/>
                  <a:gd name="T47" fmla="*/ 120 h 180"/>
                  <a:gd name="T48" fmla="*/ 168 w 237"/>
                  <a:gd name="T49" fmla="*/ 125 h 180"/>
                  <a:gd name="T50" fmla="*/ 133 w 237"/>
                  <a:gd name="T51" fmla="*/ 137 h 180"/>
                  <a:gd name="T52" fmla="*/ 112 w 237"/>
                  <a:gd name="T53" fmla="*/ 135 h 180"/>
                  <a:gd name="T54" fmla="*/ 90 w 237"/>
                  <a:gd name="T55" fmla="*/ 120 h 180"/>
                  <a:gd name="T56" fmla="*/ 74 w 237"/>
                  <a:gd name="T57" fmla="*/ 136 h 180"/>
                  <a:gd name="T58" fmla="*/ 75 w 237"/>
                  <a:gd name="T59" fmla="*/ 153 h 180"/>
                  <a:gd name="T60" fmla="*/ 54 w 237"/>
                  <a:gd name="T61" fmla="*/ 150 h 180"/>
                  <a:gd name="T62" fmla="*/ 39 w 237"/>
                  <a:gd name="T63" fmla="*/ 152 h 180"/>
                  <a:gd name="T64" fmla="*/ 30 w 237"/>
                  <a:gd name="T6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7" h="180">
                    <a:moveTo>
                      <a:pt x="30" y="180"/>
                    </a:moveTo>
                    <a:lnTo>
                      <a:pt x="29" y="166"/>
                    </a:lnTo>
                    <a:lnTo>
                      <a:pt x="10" y="135"/>
                    </a:lnTo>
                    <a:lnTo>
                      <a:pt x="0" y="100"/>
                    </a:lnTo>
                    <a:lnTo>
                      <a:pt x="18" y="70"/>
                    </a:lnTo>
                    <a:lnTo>
                      <a:pt x="35" y="63"/>
                    </a:lnTo>
                    <a:lnTo>
                      <a:pt x="41" y="70"/>
                    </a:lnTo>
                    <a:lnTo>
                      <a:pt x="74" y="60"/>
                    </a:lnTo>
                    <a:lnTo>
                      <a:pt x="83" y="46"/>
                    </a:lnTo>
                    <a:lnTo>
                      <a:pt x="78" y="41"/>
                    </a:lnTo>
                    <a:lnTo>
                      <a:pt x="81" y="40"/>
                    </a:lnTo>
                    <a:lnTo>
                      <a:pt x="108" y="36"/>
                    </a:lnTo>
                    <a:lnTo>
                      <a:pt x="132" y="5"/>
                    </a:lnTo>
                    <a:lnTo>
                      <a:pt x="152" y="0"/>
                    </a:lnTo>
                    <a:lnTo>
                      <a:pt x="167" y="22"/>
                    </a:lnTo>
                    <a:lnTo>
                      <a:pt x="163" y="45"/>
                    </a:lnTo>
                    <a:lnTo>
                      <a:pt x="175" y="50"/>
                    </a:lnTo>
                    <a:lnTo>
                      <a:pt x="196" y="63"/>
                    </a:lnTo>
                    <a:lnTo>
                      <a:pt x="194" y="70"/>
                    </a:lnTo>
                    <a:lnTo>
                      <a:pt x="217" y="88"/>
                    </a:lnTo>
                    <a:lnTo>
                      <a:pt x="218" y="100"/>
                    </a:lnTo>
                    <a:lnTo>
                      <a:pt x="233" y="110"/>
                    </a:lnTo>
                    <a:lnTo>
                      <a:pt x="237" y="122"/>
                    </a:lnTo>
                    <a:lnTo>
                      <a:pt x="197" y="120"/>
                    </a:lnTo>
                    <a:lnTo>
                      <a:pt x="168" y="125"/>
                    </a:lnTo>
                    <a:lnTo>
                      <a:pt x="133" y="137"/>
                    </a:lnTo>
                    <a:lnTo>
                      <a:pt x="112" y="135"/>
                    </a:lnTo>
                    <a:lnTo>
                      <a:pt x="90" y="120"/>
                    </a:lnTo>
                    <a:lnTo>
                      <a:pt x="74" y="136"/>
                    </a:lnTo>
                    <a:lnTo>
                      <a:pt x="75" y="153"/>
                    </a:lnTo>
                    <a:lnTo>
                      <a:pt x="54" y="150"/>
                    </a:lnTo>
                    <a:lnTo>
                      <a:pt x="39" y="152"/>
                    </a:lnTo>
                    <a:lnTo>
                      <a:pt x="30" y="18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43" name="Freeform 374"/>
              <p:cNvSpPr>
                <a:spLocks/>
              </p:cNvSpPr>
              <p:nvPr/>
            </p:nvSpPr>
            <p:spPr bwMode="auto">
              <a:xfrm>
                <a:off x="3583" y="2299"/>
                <a:ext cx="237" cy="180"/>
              </a:xfrm>
              <a:custGeom>
                <a:avLst/>
                <a:gdLst>
                  <a:gd name="T0" fmla="*/ 30 w 237"/>
                  <a:gd name="T1" fmla="*/ 173 h 180"/>
                  <a:gd name="T2" fmla="*/ 29 w 237"/>
                  <a:gd name="T3" fmla="*/ 166 h 180"/>
                  <a:gd name="T4" fmla="*/ 10 w 237"/>
                  <a:gd name="T5" fmla="*/ 135 h 180"/>
                  <a:gd name="T6" fmla="*/ 0 w 237"/>
                  <a:gd name="T7" fmla="*/ 100 h 180"/>
                  <a:gd name="T8" fmla="*/ 18 w 237"/>
                  <a:gd name="T9" fmla="*/ 70 h 180"/>
                  <a:gd name="T10" fmla="*/ 35 w 237"/>
                  <a:gd name="T11" fmla="*/ 63 h 180"/>
                  <a:gd name="T12" fmla="*/ 41 w 237"/>
                  <a:gd name="T13" fmla="*/ 70 h 180"/>
                  <a:gd name="T14" fmla="*/ 74 w 237"/>
                  <a:gd name="T15" fmla="*/ 60 h 180"/>
                  <a:gd name="T16" fmla="*/ 83 w 237"/>
                  <a:gd name="T17" fmla="*/ 46 h 180"/>
                  <a:gd name="T18" fmla="*/ 78 w 237"/>
                  <a:gd name="T19" fmla="*/ 41 h 180"/>
                  <a:gd name="T20" fmla="*/ 81 w 237"/>
                  <a:gd name="T21" fmla="*/ 40 h 180"/>
                  <a:gd name="T22" fmla="*/ 108 w 237"/>
                  <a:gd name="T23" fmla="*/ 36 h 180"/>
                  <a:gd name="T24" fmla="*/ 132 w 237"/>
                  <a:gd name="T25" fmla="*/ 5 h 180"/>
                  <a:gd name="T26" fmla="*/ 152 w 237"/>
                  <a:gd name="T27" fmla="*/ 0 h 180"/>
                  <a:gd name="T28" fmla="*/ 167 w 237"/>
                  <a:gd name="T29" fmla="*/ 22 h 180"/>
                  <a:gd name="T30" fmla="*/ 163 w 237"/>
                  <a:gd name="T31" fmla="*/ 45 h 180"/>
                  <a:gd name="T32" fmla="*/ 175 w 237"/>
                  <a:gd name="T33" fmla="*/ 50 h 180"/>
                  <a:gd name="T34" fmla="*/ 196 w 237"/>
                  <a:gd name="T35" fmla="*/ 63 h 180"/>
                  <a:gd name="T36" fmla="*/ 194 w 237"/>
                  <a:gd name="T37" fmla="*/ 70 h 180"/>
                  <a:gd name="T38" fmla="*/ 217 w 237"/>
                  <a:gd name="T39" fmla="*/ 88 h 180"/>
                  <a:gd name="T40" fmla="*/ 218 w 237"/>
                  <a:gd name="T41" fmla="*/ 100 h 180"/>
                  <a:gd name="T42" fmla="*/ 233 w 237"/>
                  <a:gd name="T43" fmla="*/ 110 h 180"/>
                  <a:gd name="T44" fmla="*/ 237 w 237"/>
                  <a:gd name="T45" fmla="*/ 122 h 180"/>
                  <a:gd name="T46" fmla="*/ 197 w 237"/>
                  <a:gd name="T47" fmla="*/ 120 h 180"/>
                  <a:gd name="T48" fmla="*/ 168 w 237"/>
                  <a:gd name="T49" fmla="*/ 125 h 180"/>
                  <a:gd name="T50" fmla="*/ 133 w 237"/>
                  <a:gd name="T51" fmla="*/ 137 h 180"/>
                  <a:gd name="T52" fmla="*/ 112 w 237"/>
                  <a:gd name="T53" fmla="*/ 135 h 180"/>
                  <a:gd name="T54" fmla="*/ 90 w 237"/>
                  <a:gd name="T55" fmla="*/ 120 h 180"/>
                  <a:gd name="T56" fmla="*/ 74 w 237"/>
                  <a:gd name="T57" fmla="*/ 136 h 180"/>
                  <a:gd name="T58" fmla="*/ 75 w 237"/>
                  <a:gd name="T59" fmla="*/ 153 h 180"/>
                  <a:gd name="T60" fmla="*/ 54 w 237"/>
                  <a:gd name="T61" fmla="*/ 150 h 180"/>
                  <a:gd name="T62" fmla="*/ 39 w 237"/>
                  <a:gd name="T63" fmla="*/ 152 h 180"/>
                  <a:gd name="T64" fmla="*/ 30 w 237"/>
                  <a:gd name="T65" fmla="*/ 180 h 180"/>
                  <a:gd name="T66" fmla="*/ 30 w 237"/>
                  <a:gd name="T67" fmla="*/ 17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7" h="180">
                    <a:moveTo>
                      <a:pt x="30" y="173"/>
                    </a:moveTo>
                    <a:lnTo>
                      <a:pt x="29" y="166"/>
                    </a:lnTo>
                    <a:lnTo>
                      <a:pt x="10" y="135"/>
                    </a:lnTo>
                    <a:lnTo>
                      <a:pt x="0" y="100"/>
                    </a:lnTo>
                    <a:lnTo>
                      <a:pt x="18" y="70"/>
                    </a:lnTo>
                    <a:lnTo>
                      <a:pt x="35" y="63"/>
                    </a:lnTo>
                    <a:lnTo>
                      <a:pt x="41" y="70"/>
                    </a:lnTo>
                    <a:lnTo>
                      <a:pt x="74" y="60"/>
                    </a:lnTo>
                    <a:lnTo>
                      <a:pt x="83" y="46"/>
                    </a:lnTo>
                    <a:lnTo>
                      <a:pt x="78" y="41"/>
                    </a:lnTo>
                    <a:lnTo>
                      <a:pt x="81" y="40"/>
                    </a:lnTo>
                    <a:lnTo>
                      <a:pt x="108" y="36"/>
                    </a:lnTo>
                    <a:lnTo>
                      <a:pt x="132" y="5"/>
                    </a:lnTo>
                    <a:lnTo>
                      <a:pt x="152" y="0"/>
                    </a:lnTo>
                    <a:lnTo>
                      <a:pt x="167" y="22"/>
                    </a:lnTo>
                    <a:lnTo>
                      <a:pt x="163" y="45"/>
                    </a:lnTo>
                    <a:lnTo>
                      <a:pt x="175" y="50"/>
                    </a:lnTo>
                    <a:lnTo>
                      <a:pt x="196" y="63"/>
                    </a:lnTo>
                    <a:lnTo>
                      <a:pt x="194" y="70"/>
                    </a:lnTo>
                    <a:lnTo>
                      <a:pt x="217" y="88"/>
                    </a:lnTo>
                    <a:lnTo>
                      <a:pt x="218" y="100"/>
                    </a:lnTo>
                    <a:lnTo>
                      <a:pt x="233" y="110"/>
                    </a:lnTo>
                    <a:lnTo>
                      <a:pt x="237" y="122"/>
                    </a:lnTo>
                    <a:lnTo>
                      <a:pt x="197" y="120"/>
                    </a:lnTo>
                    <a:lnTo>
                      <a:pt x="168" y="125"/>
                    </a:lnTo>
                    <a:lnTo>
                      <a:pt x="133" y="137"/>
                    </a:lnTo>
                    <a:lnTo>
                      <a:pt x="112" y="135"/>
                    </a:lnTo>
                    <a:lnTo>
                      <a:pt x="90" y="120"/>
                    </a:lnTo>
                    <a:lnTo>
                      <a:pt x="74" y="136"/>
                    </a:lnTo>
                    <a:lnTo>
                      <a:pt x="75" y="153"/>
                    </a:lnTo>
                    <a:lnTo>
                      <a:pt x="54" y="150"/>
                    </a:lnTo>
                    <a:lnTo>
                      <a:pt x="39" y="152"/>
                    </a:lnTo>
                    <a:lnTo>
                      <a:pt x="30" y="180"/>
                    </a:lnTo>
                    <a:lnTo>
                      <a:pt x="30" y="17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44" name="Freeform 375"/>
              <p:cNvSpPr>
                <a:spLocks/>
              </p:cNvSpPr>
              <p:nvPr/>
            </p:nvSpPr>
            <p:spPr bwMode="auto">
              <a:xfrm>
                <a:off x="3520" y="2449"/>
                <a:ext cx="138" cy="180"/>
              </a:xfrm>
              <a:custGeom>
                <a:avLst/>
                <a:gdLst>
                  <a:gd name="T0" fmla="*/ 0 w 138"/>
                  <a:gd name="T1" fmla="*/ 157 h 180"/>
                  <a:gd name="T2" fmla="*/ 8 w 138"/>
                  <a:gd name="T3" fmla="*/ 148 h 180"/>
                  <a:gd name="T4" fmla="*/ 14 w 138"/>
                  <a:gd name="T5" fmla="*/ 152 h 180"/>
                  <a:gd name="T6" fmla="*/ 9 w 138"/>
                  <a:gd name="T7" fmla="*/ 125 h 180"/>
                  <a:gd name="T8" fmla="*/ 20 w 138"/>
                  <a:gd name="T9" fmla="*/ 125 h 180"/>
                  <a:gd name="T10" fmla="*/ 28 w 138"/>
                  <a:gd name="T11" fmla="*/ 113 h 180"/>
                  <a:gd name="T12" fmla="*/ 36 w 138"/>
                  <a:gd name="T13" fmla="*/ 125 h 180"/>
                  <a:gd name="T14" fmla="*/ 44 w 138"/>
                  <a:gd name="T15" fmla="*/ 126 h 180"/>
                  <a:gd name="T16" fmla="*/ 49 w 138"/>
                  <a:gd name="T17" fmla="*/ 120 h 180"/>
                  <a:gd name="T18" fmla="*/ 52 w 138"/>
                  <a:gd name="T19" fmla="*/ 127 h 180"/>
                  <a:gd name="T20" fmla="*/ 56 w 138"/>
                  <a:gd name="T21" fmla="*/ 127 h 180"/>
                  <a:gd name="T22" fmla="*/ 62 w 138"/>
                  <a:gd name="T23" fmla="*/ 107 h 180"/>
                  <a:gd name="T24" fmla="*/ 61 w 138"/>
                  <a:gd name="T25" fmla="*/ 86 h 180"/>
                  <a:gd name="T26" fmla="*/ 51 w 138"/>
                  <a:gd name="T27" fmla="*/ 80 h 180"/>
                  <a:gd name="T28" fmla="*/ 63 w 138"/>
                  <a:gd name="T29" fmla="*/ 57 h 180"/>
                  <a:gd name="T30" fmla="*/ 58 w 138"/>
                  <a:gd name="T31" fmla="*/ 47 h 180"/>
                  <a:gd name="T32" fmla="*/ 39 w 138"/>
                  <a:gd name="T33" fmla="*/ 51 h 180"/>
                  <a:gd name="T34" fmla="*/ 41 w 138"/>
                  <a:gd name="T35" fmla="*/ 31 h 180"/>
                  <a:gd name="T36" fmla="*/ 67 w 138"/>
                  <a:gd name="T37" fmla="*/ 31 h 180"/>
                  <a:gd name="T38" fmla="*/ 92 w 138"/>
                  <a:gd name="T39" fmla="*/ 42 h 180"/>
                  <a:gd name="T40" fmla="*/ 93 w 138"/>
                  <a:gd name="T41" fmla="*/ 30 h 180"/>
                  <a:gd name="T42" fmla="*/ 102 w 138"/>
                  <a:gd name="T43" fmla="*/ 2 h 180"/>
                  <a:gd name="T44" fmla="*/ 117 w 138"/>
                  <a:gd name="T45" fmla="*/ 0 h 180"/>
                  <a:gd name="T46" fmla="*/ 138 w 138"/>
                  <a:gd name="T47" fmla="*/ 3 h 180"/>
                  <a:gd name="T48" fmla="*/ 124 w 138"/>
                  <a:gd name="T49" fmla="*/ 55 h 180"/>
                  <a:gd name="T50" fmla="*/ 126 w 138"/>
                  <a:gd name="T51" fmla="*/ 67 h 180"/>
                  <a:gd name="T52" fmla="*/ 122 w 138"/>
                  <a:gd name="T53" fmla="*/ 86 h 180"/>
                  <a:gd name="T54" fmla="*/ 93 w 138"/>
                  <a:gd name="T55" fmla="*/ 121 h 180"/>
                  <a:gd name="T56" fmla="*/ 94 w 138"/>
                  <a:gd name="T57" fmla="*/ 145 h 180"/>
                  <a:gd name="T58" fmla="*/ 93 w 138"/>
                  <a:gd name="T59" fmla="*/ 148 h 180"/>
                  <a:gd name="T60" fmla="*/ 66 w 138"/>
                  <a:gd name="T61" fmla="*/ 177 h 180"/>
                  <a:gd name="T62" fmla="*/ 61 w 138"/>
                  <a:gd name="T63" fmla="*/ 165 h 180"/>
                  <a:gd name="T64" fmla="*/ 37 w 138"/>
                  <a:gd name="T65" fmla="*/ 171 h 180"/>
                  <a:gd name="T66" fmla="*/ 32 w 138"/>
                  <a:gd name="T67" fmla="*/ 166 h 180"/>
                  <a:gd name="T68" fmla="*/ 17 w 138"/>
                  <a:gd name="T69" fmla="*/ 180 h 180"/>
                  <a:gd name="T70" fmla="*/ 0 w 138"/>
                  <a:gd name="T71"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 h="180">
                    <a:moveTo>
                      <a:pt x="0" y="157"/>
                    </a:moveTo>
                    <a:lnTo>
                      <a:pt x="8" y="148"/>
                    </a:lnTo>
                    <a:lnTo>
                      <a:pt x="14" y="152"/>
                    </a:lnTo>
                    <a:lnTo>
                      <a:pt x="9" y="125"/>
                    </a:lnTo>
                    <a:lnTo>
                      <a:pt x="20" y="125"/>
                    </a:lnTo>
                    <a:lnTo>
                      <a:pt x="28" y="113"/>
                    </a:lnTo>
                    <a:lnTo>
                      <a:pt x="36" y="125"/>
                    </a:lnTo>
                    <a:lnTo>
                      <a:pt x="44" y="126"/>
                    </a:lnTo>
                    <a:lnTo>
                      <a:pt x="49" y="120"/>
                    </a:lnTo>
                    <a:lnTo>
                      <a:pt x="52" y="127"/>
                    </a:lnTo>
                    <a:lnTo>
                      <a:pt x="56" y="127"/>
                    </a:lnTo>
                    <a:lnTo>
                      <a:pt x="62" y="107"/>
                    </a:lnTo>
                    <a:lnTo>
                      <a:pt x="61" y="86"/>
                    </a:lnTo>
                    <a:lnTo>
                      <a:pt x="51" y="80"/>
                    </a:lnTo>
                    <a:lnTo>
                      <a:pt x="63" y="57"/>
                    </a:lnTo>
                    <a:lnTo>
                      <a:pt x="58" y="47"/>
                    </a:lnTo>
                    <a:lnTo>
                      <a:pt x="39" y="51"/>
                    </a:lnTo>
                    <a:lnTo>
                      <a:pt x="41" y="31"/>
                    </a:lnTo>
                    <a:lnTo>
                      <a:pt x="67" y="31"/>
                    </a:lnTo>
                    <a:lnTo>
                      <a:pt x="92" y="42"/>
                    </a:lnTo>
                    <a:lnTo>
                      <a:pt x="93" y="30"/>
                    </a:lnTo>
                    <a:lnTo>
                      <a:pt x="102" y="2"/>
                    </a:lnTo>
                    <a:lnTo>
                      <a:pt x="117" y="0"/>
                    </a:lnTo>
                    <a:lnTo>
                      <a:pt x="138" y="3"/>
                    </a:lnTo>
                    <a:lnTo>
                      <a:pt x="124" y="55"/>
                    </a:lnTo>
                    <a:lnTo>
                      <a:pt x="126" y="67"/>
                    </a:lnTo>
                    <a:lnTo>
                      <a:pt x="122" y="86"/>
                    </a:lnTo>
                    <a:lnTo>
                      <a:pt x="93" y="121"/>
                    </a:lnTo>
                    <a:lnTo>
                      <a:pt x="94" y="145"/>
                    </a:lnTo>
                    <a:lnTo>
                      <a:pt x="93" y="148"/>
                    </a:lnTo>
                    <a:lnTo>
                      <a:pt x="66" y="177"/>
                    </a:lnTo>
                    <a:lnTo>
                      <a:pt x="61" y="165"/>
                    </a:lnTo>
                    <a:lnTo>
                      <a:pt x="37" y="171"/>
                    </a:lnTo>
                    <a:lnTo>
                      <a:pt x="32" y="166"/>
                    </a:lnTo>
                    <a:lnTo>
                      <a:pt x="17" y="180"/>
                    </a:lnTo>
                    <a:lnTo>
                      <a:pt x="0" y="15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45" name="Freeform 376"/>
              <p:cNvSpPr>
                <a:spLocks/>
              </p:cNvSpPr>
              <p:nvPr/>
            </p:nvSpPr>
            <p:spPr bwMode="auto">
              <a:xfrm>
                <a:off x="3520" y="2449"/>
                <a:ext cx="138" cy="180"/>
              </a:xfrm>
              <a:custGeom>
                <a:avLst/>
                <a:gdLst>
                  <a:gd name="T0" fmla="*/ 4 w 138"/>
                  <a:gd name="T1" fmla="*/ 152 h 180"/>
                  <a:gd name="T2" fmla="*/ 8 w 138"/>
                  <a:gd name="T3" fmla="*/ 148 h 180"/>
                  <a:gd name="T4" fmla="*/ 14 w 138"/>
                  <a:gd name="T5" fmla="*/ 152 h 180"/>
                  <a:gd name="T6" fmla="*/ 9 w 138"/>
                  <a:gd name="T7" fmla="*/ 125 h 180"/>
                  <a:gd name="T8" fmla="*/ 20 w 138"/>
                  <a:gd name="T9" fmla="*/ 125 h 180"/>
                  <a:gd name="T10" fmla="*/ 28 w 138"/>
                  <a:gd name="T11" fmla="*/ 113 h 180"/>
                  <a:gd name="T12" fmla="*/ 36 w 138"/>
                  <a:gd name="T13" fmla="*/ 125 h 180"/>
                  <a:gd name="T14" fmla="*/ 44 w 138"/>
                  <a:gd name="T15" fmla="*/ 126 h 180"/>
                  <a:gd name="T16" fmla="*/ 49 w 138"/>
                  <a:gd name="T17" fmla="*/ 120 h 180"/>
                  <a:gd name="T18" fmla="*/ 52 w 138"/>
                  <a:gd name="T19" fmla="*/ 127 h 180"/>
                  <a:gd name="T20" fmla="*/ 56 w 138"/>
                  <a:gd name="T21" fmla="*/ 127 h 180"/>
                  <a:gd name="T22" fmla="*/ 62 w 138"/>
                  <a:gd name="T23" fmla="*/ 107 h 180"/>
                  <a:gd name="T24" fmla="*/ 61 w 138"/>
                  <a:gd name="T25" fmla="*/ 86 h 180"/>
                  <a:gd name="T26" fmla="*/ 51 w 138"/>
                  <a:gd name="T27" fmla="*/ 80 h 180"/>
                  <a:gd name="T28" fmla="*/ 63 w 138"/>
                  <a:gd name="T29" fmla="*/ 57 h 180"/>
                  <a:gd name="T30" fmla="*/ 58 w 138"/>
                  <a:gd name="T31" fmla="*/ 47 h 180"/>
                  <a:gd name="T32" fmla="*/ 39 w 138"/>
                  <a:gd name="T33" fmla="*/ 51 h 180"/>
                  <a:gd name="T34" fmla="*/ 41 w 138"/>
                  <a:gd name="T35" fmla="*/ 31 h 180"/>
                  <a:gd name="T36" fmla="*/ 67 w 138"/>
                  <a:gd name="T37" fmla="*/ 31 h 180"/>
                  <a:gd name="T38" fmla="*/ 92 w 138"/>
                  <a:gd name="T39" fmla="*/ 42 h 180"/>
                  <a:gd name="T40" fmla="*/ 93 w 138"/>
                  <a:gd name="T41" fmla="*/ 30 h 180"/>
                  <a:gd name="T42" fmla="*/ 102 w 138"/>
                  <a:gd name="T43" fmla="*/ 2 h 180"/>
                  <a:gd name="T44" fmla="*/ 117 w 138"/>
                  <a:gd name="T45" fmla="*/ 0 h 180"/>
                  <a:gd name="T46" fmla="*/ 138 w 138"/>
                  <a:gd name="T47" fmla="*/ 3 h 180"/>
                  <a:gd name="T48" fmla="*/ 124 w 138"/>
                  <a:gd name="T49" fmla="*/ 55 h 180"/>
                  <a:gd name="T50" fmla="*/ 126 w 138"/>
                  <a:gd name="T51" fmla="*/ 67 h 180"/>
                  <a:gd name="T52" fmla="*/ 122 w 138"/>
                  <a:gd name="T53" fmla="*/ 86 h 180"/>
                  <a:gd name="T54" fmla="*/ 93 w 138"/>
                  <a:gd name="T55" fmla="*/ 121 h 180"/>
                  <a:gd name="T56" fmla="*/ 94 w 138"/>
                  <a:gd name="T57" fmla="*/ 145 h 180"/>
                  <a:gd name="T58" fmla="*/ 93 w 138"/>
                  <a:gd name="T59" fmla="*/ 148 h 180"/>
                  <a:gd name="T60" fmla="*/ 66 w 138"/>
                  <a:gd name="T61" fmla="*/ 177 h 180"/>
                  <a:gd name="T62" fmla="*/ 61 w 138"/>
                  <a:gd name="T63" fmla="*/ 165 h 180"/>
                  <a:gd name="T64" fmla="*/ 37 w 138"/>
                  <a:gd name="T65" fmla="*/ 171 h 180"/>
                  <a:gd name="T66" fmla="*/ 32 w 138"/>
                  <a:gd name="T67" fmla="*/ 166 h 180"/>
                  <a:gd name="T68" fmla="*/ 17 w 138"/>
                  <a:gd name="T69" fmla="*/ 180 h 180"/>
                  <a:gd name="T70" fmla="*/ 0 w 138"/>
                  <a:gd name="T71" fmla="*/ 157 h 180"/>
                  <a:gd name="T72" fmla="*/ 4 w 138"/>
                  <a:gd name="T73" fmla="*/ 1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80">
                    <a:moveTo>
                      <a:pt x="4" y="152"/>
                    </a:moveTo>
                    <a:lnTo>
                      <a:pt x="8" y="148"/>
                    </a:lnTo>
                    <a:lnTo>
                      <a:pt x="14" y="152"/>
                    </a:lnTo>
                    <a:lnTo>
                      <a:pt x="9" y="125"/>
                    </a:lnTo>
                    <a:lnTo>
                      <a:pt x="20" y="125"/>
                    </a:lnTo>
                    <a:lnTo>
                      <a:pt x="28" y="113"/>
                    </a:lnTo>
                    <a:lnTo>
                      <a:pt x="36" y="125"/>
                    </a:lnTo>
                    <a:lnTo>
                      <a:pt x="44" y="126"/>
                    </a:lnTo>
                    <a:lnTo>
                      <a:pt x="49" y="120"/>
                    </a:lnTo>
                    <a:lnTo>
                      <a:pt x="52" y="127"/>
                    </a:lnTo>
                    <a:lnTo>
                      <a:pt x="56" y="127"/>
                    </a:lnTo>
                    <a:lnTo>
                      <a:pt x="62" y="107"/>
                    </a:lnTo>
                    <a:lnTo>
                      <a:pt x="61" y="86"/>
                    </a:lnTo>
                    <a:lnTo>
                      <a:pt x="51" y="80"/>
                    </a:lnTo>
                    <a:lnTo>
                      <a:pt x="63" y="57"/>
                    </a:lnTo>
                    <a:lnTo>
                      <a:pt x="58" y="47"/>
                    </a:lnTo>
                    <a:lnTo>
                      <a:pt x="39" y="51"/>
                    </a:lnTo>
                    <a:lnTo>
                      <a:pt x="41" y="31"/>
                    </a:lnTo>
                    <a:lnTo>
                      <a:pt x="67" y="31"/>
                    </a:lnTo>
                    <a:lnTo>
                      <a:pt x="92" y="42"/>
                    </a:lnTo>
                    <a:lnTo>
                      <a:pt x="93" y="30"/>
                    </a:lnTo>
                    <a:lnTo>
                      <a:pt x="102" y="2"/>
                    </a:lnTo>
                    <a:lnTo>
                      <a:pt x="117" y="0"/>
                    </a:lnTo>
                    <a:lnTo>
                      <a:pt x="138" y="3"/>
                    </a:lnTo>
                    <a:lnTo>
                      <a:pt x="124" y="55"/>
                    </a:lnTo>
                    <a:lnTo>
                      <a:pt x="126" y="67"/>
                    </a:lnTo>
                    <a:lnTo>
                      <a:pt x="122" y="86"/>
                    </a:lnTo>
                    <a:lnTo>
                      <a:pt x="93" y="121"/>
                    </a:lnTo>
                    <a:lnTo>
                      <a:pt x="94" y="145"/>
                    </a:lnTo>
                    <a:lnTo>
                      <a:pt x="93" y="148"/>
                    </a:lnTo>
                    <a:lnTo>
                      <a:pt x="66" y="177"/>
                    </a:lnTo>
                    <a:lnTo>
                      <a:pt x="61" y="165"/>
                    </a:lnTo>
                    <a:lnTo>
                      <a:pt x="37" y="171"/>
                    </a:lnTo>
                    <a:lnTo>
                      <a:pt x="32" y="166"/>
                    </a:lnTo>
                    <a:lnTo>
                      <a:pt x="17" y="180"/>
                    </a:lnTo>
                    <a:lnTo>
                      <a:pt x="0" y="157"/>
                    </a:lnTo>
                    <a:lnTo>
                      <a:pt x="4" y="15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46" name="Freeform 377"/>
              <p:cNvSpPr>
                <a:spLocks/>
              </p:cNvSpPr>
              <p:nvPr/>
            </p:nvSpPr>
            <p:spPr bwMode="auto">
              <a:xfrm>
                <a:off x="3540" y="2419"/>
                <a:ext cx="350" cy="385"/>
              </a:xfrm>
              <a:custGeom>
                <a:avLst/>
                <a:gdLst>
                  <a:gd name="T0" fmla="*/ 0 w 350"/>
                  <a:gd name="T1" fmla="*/ 226 h 385"/>
                  <a:gd name="T2" fmla="*/ 7 w 350"/>
                  <a:gd name="T3" fmla="*/ 225 h 385"/>
                  <a:gd name="T4" fmla="*/ 7 w 350"/>
                  <a:gd name="T5" fmla="*/ 208 h 385"/>
                  <a:gd name="T6" fmla="*/ 17 w 350"/>
                  <a:gd name="T7" fmla="*/ 201 h 385"/>
                  <a:gd name="T8" fmla="*/ 41 w 350"/>
                  <a:gd name="T9" fmla="*/ 195 h 385"/>
                  <a:gd name="T10" fmla="*/ 46 w 350"/>
                  <a:gd name="T11" fmla="*/ 207 h 385"/>
                  <a:gd name="T12" fmla="*/ 73 w 350"/>
                  <a:gd name="T13" fmla="*/ 178 h 385"/>
                  <a:gd name="T14" fmla="*/ 74 w 350"/>
                  <a:gd name="T15" fmla="*/ 175 h 385"/>
                  <a:gd name="T16" fmla="*/ 73 w 350"/>
                  <a:gd name="T17" fmla="*/ 151 h 385"/>
                  <a:gd name="T18" fmla="*/ 102 w 350"/>
                  <a:gd name="T19" fmla="*/ 116 h 385"/>
                  <a:gd name="T20" fmla="*/ 106 w 350"/>
                  <a:gd name="T21" fmla="*/ 97 h 385"/>
                  <a:gd name="T22" fmla="*/ 104 w 350"/>
                  <a:gd name="T23" fmla="*/ 85 h 385"/>
                  <a:gd name="T24" fmla="*/ 118 w 350"/>
                  <a:gd name="T25" fmla="*/ 33 h 385"/>
                  <a:gd name="T26" fmla="*/ 117 w 350"/>
                  <a:gd name="T27" fmla="*/ 16 h 385"/>
                  <a:gd name="T28" fmla="*/ 133 w 350"/>
                  <a:gd name="T29" fmla="*/ 0 h 385"/>
                  <a:gd name="T30" fmla="*/ 155 w 350"/>
                  <a:gd name="T31" fmla="*/ 15 h 385"/>
                  <a:gd name="T32" fmla="*/ 176 w 350"/>
                  <a:gd name="T33" fmla="*/ 17 h 385"/>
                  <a:gd name="T34" fmla="*/ 211 w 350"/>
                  <a:gd name="T35" fmla="*/ 5 h 385"/>
                  <a:gd name="T36" fmla="*/ 240 w 350"/>
                  <a:gd name="T37" fmla="*/ 0 h 385"/>
                  <a:gd name="T38" fmla="*/ 280 w 350"/>
                  <a:gd name="T39" fmla="*/ 2 h 385"/>
                  <a:gd name="T40" fmla="*/ 292 w 350"/>
                  <a:gd name="T41" fmla="*/ 16 h 385"/>
                  <a:gd name="T42" fmla="*/ 317 w 350"/>
                  <a:gd name="T43" fmla="*/ 8 h 385"/>
                  <a:gd name="T44" fmla="*/ 341 w 350"/>
                  <a:gd name="T45" fmla="*/ 30 h 385"/>
                  <a:gd name="T46" fmla="*/ 350 w 350"/>
                  <a:gd name="T47" fmla="*/ 62 h 385"/>
                  <a:gd name="T48" fmla="*/ 326 w 350"/>
                  <a:gd name="T49" fmla="*/ 91 h 385"/>
                  <a:gd name="T50" fmla="*/ 321 w 350"/>
                  <a:gd name="T51" fmla="*/ 110 h 385"/>
                  <a:gd name="T52" fmla="*/ 319 w 350"/>
                  <a:gd name="T53" fmla="*/ 135 h 385"/>
                  <a:gd name="T54" fmla="*/ 315 w 350"/>
                  <a:gd name="T55" fmla="*/ 137 h 385"/>
                  <a:gd name="T56" fmla="*/ 306 w 350"/>
                  <a:gd name="T57" fmla="*/ 156 h 385"/>
                  <a:gd name="T58" fmla="*/ 309 w 350"/>
                  <a:gd name="T59" fmla="*/ 162 h 385"/>
                  <a:gd name="T60" fmla="*/ 312 w 350"/>
                  <a:gd name="T61" fmla="*/ 187 h 385"/>
                  <a:gd name="T62" fmla="*/ 316 w 350"/>
                  <a:gd name="T63" fmla="*/ 198 h 385"/>
                  <a:gd name="T64" fmla="*/ 315 w 350"/>
                  <a:gd name="T65" fmla="*/ 228 h 385"/>
                  <a:gd name="T66" fmla="*/ 327 w 350"/>
                  <a:gd name="T67" fmla="*/ 250 h 385"/>
                  <a:gd name="T68" fmla="*/ 339 w 350"/>
                  <a:gd name="T69" fmla="*/ 276 h 385"/>
                  <a:gd name="T70" fmla="*/ 305 w 350"/>
                  <a:gd name="T71" fmla="*/ 281 h 385"/>
                  <a:gd name="T72" fmla="*/ 296 w 350"/>
                  <a:gd name="T73" fmla="*/ 297 h 385"/>
                  <a:gd name="T74" fmla="*/ 294 w 350"/>
                  <a:gd name="T75" fmla="*/ 345 h 385"/>
                  <a:gd name="T76" fmla="*/ 305 w 350"/>
                  <a:gd name="T77" fmla="*/ 362 h 385"/>
                  <a:gd name="T78" fmla="*/ 320 w 350"/>
                  <a:gd name="T79" fmla="*/ 359 h 385"/>
                  <a:gd name="T80" fmla="*/ 319 w 350"/>
                  <a:gd name="T81" fmla="*/ 385 h 385"/>
                  <a:gd name="T82" fmla="*/ 294 w 350"/>
                  <a:gd name="T83" fmla="*/ 365 h 385"/>
                  <a:gd name="T84" fmla="*/ 269 w 350"/>
                  <a:gd name="T85" fmla="*/ 352 h 385"/>
                  <a:gd name="T86" fmla="*/ 230 w 350"/>
                  <a:gd name="T87" fmla="*/ 342 h 385"/>
                  <a:gd name="T88" fmla="*/ 215 w 350"/>
                  <a:gd name="T89" fmla="*/ 331 h 385"/>
                  <a:gd name="T90" fmla="*/ 181 w 350"/>
                  <a:gd name="T91" fmla="*/ 337 h 385"/>
                  <a:gd name="T92" fmla="*/ 185 w 350"/>
                  <a:gd name="T93" fmla="*/ 321 h 385"/>
                  <a:gd name="T94" fmla="*/ 175 w 350"/>
                  <a:gd name="T95" fmla="*/ 302 h 385"/>
                  <a:gd name="T96" fmla="*/ 176 w 350"/>
                  <a:gd name="T97" fmla="*/ 257 h 385"/>
                  <a:gd name="T98" fmla="*/ 153 w 350"/>
                  <a:gd name="T99" fmla="*/ 257 h 385"/>
                  <a:gd name="T100" fmla="*/ 153 w 350"/>
                  <a:gd name="T101" fmla="*/ 248 h 385"/>
                  <a:gd name="T102" fmla="*/ 135 w 350"/>
                  <a:gd name="T103" fmla="*/ 250 h 385"/>
                  <a:gd name="T104" fmla="*/ 135 w 350"/>
                  <a:gd name="T105" fmla="*/ 260 h 385"/>
                  <a:gd name="T106" fmla="*/ 131 w 350"/>
                  <a:gd name="T107" fmla="*/ 262 h 385"/>
                  <a:gd name="T108" fmla="*/ 130 w 350"/>
                  <a:gd name="T109" fmla="*/ 271 h 385"/>
                  <a:gd name="T110" fmla="*/ 97 w 350"/>
                  <a:gd name="T111" fmla="*/ 273 h 385"/>
                  <a:gd name="T112" fmla="*/ 79 w 350"/>
                  <a:gd name="T113" fmla="*/ 227 h 385"/>
                  <a:gd name="T114" fmla="*/ 17 w 350"/>
                  <a:gd name="T115" fmla="*/ 227 h 385"/>
                  <a:gd name="T116" fmla="*/ 0 w 350"/>
                  <a:gd name="T117" fmla="*/ 232 h 385"/>
                  <a:gd name="T118" fmla="*/ 0 w 350"/>
                  <a:gd name="T119" fmla="*/ 22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0" h="385">
                    <a:moveTo>
                      <a:pt x="0" y="226"/>
                    </a:moveTo>
                    <a:lnTo>
                      <a:pt x="7" y="225"/>
                    </a:lnTo>
                    <a:lnTo>
                      <a:pt x="7" y="208"/>
                    </a:lnTo>
                    <a:lnTo>
                      <a:pt x="17" y="201"/>
                    </a:lnTo>
                    <a:lnTo>
                      <a:pt x="41" y="195"/>
                    </a:lnTo>
                    <a:lnTo>
                      <a:pt x="46" y="207"/>
                    </a:lnTo>
                    <a:lnTo>
                      <a:pt x="73" y="178"/>
                    </a:lnTo>
                    <a:lnTo>
                      <a:pt x="74" y="175"/>
                    </a:lnTo>
                    <a:lnTo>
                      <a:pt x="73" y="151"/>
                    </a:lnTo>
                    <a:lnTo>
                      <a:pt x="102" y="116"/>
                    </a:lnTo>
                    <a:lnTo>
                      <a:pt x="106" y="97"/>
                    </a:lnTo>
                    <a:lnTo>
                      <a:pt x="104" y="85"/>
                    </a:lnTo>
                    <a:lnTo>
                      <a:pt x="118" y="33"/>
                    </a:lnTo>
                    <a:lnTo>
                      <a:pt x="117" y="16"/>
                    </a:lnTo>
                    <a:lnTo>
                      <a:pt x="133" y="0"/>
                    </a:lnTo>
                    <a:lnTo>
                      <a:pt x="155" y="15"/>
                    </a:lnTo>
                    <a:lnTo>
                      <a:pt x="176" y="17"/>
                    </a:lnTo>
                    <a:lnTo>
                      <a:pt x="211" y="5"/>
                    </a:lnTo>
                    <a:lnTo>
                      <a:pt x="240" y="0"/>
                    </a:lnTo>
                    <a:lnTo>
                      <a:pt x="280" y="2"/>
                    </a:lnTo>
                    <a:lnTo>
                      <a:pt x="292" y="16"/>
                    </a:lnTo>
                    <a:lnTo>
                      <a:pt x="317" y="8"/>
                    </a:lnTo>
                    <a:lnTo>
                      <a:pt x="341" y="30"/>
                    </a:lnTo>
                    <a:lnTo>
                      <a:pt x="350" y="62"/>
                    </a:lnTo>
                    <a:lnTo>
                      <a:pt x="326" y="91"/>
                    </a:lnTo>
                    <a:lnTo>
                      <a:pt x="321" y="110"/>
                    </a:lnTo>
                    <a:lnTo>
                      <a:pt x="319" y="135"/>
                    </a:lnTo>
                    <a:lnTo>
                      <a:pt x="315" y="137"/>
                    </a:lnTo>
                    <a:lnTo>
                      <a:pt x="306" y="156"/>
                    </a:lnTo>
                    <a:lnTo>
                      <a:pt x="309" y="162"/>
                    </a:lnTo>
                    <a:lnTo>
                      <a:pt x="312" y="187"/>
                    </a:lnTo>
                    <a:lnTo>
                      <a:pt x="316" y="198"/>
                    </a:lnTo>
                    <a:lnTo>
                      <a:pt x="315" y="228"/>
                    </a:lnTo>
                    <a:lnTo>
                      <a:pt x="327" y="250"/>
                    </a:lnTo>
                    <a:lnTo>
                      <a:pt x="339" y="276"/>
                    </a:lnTo>
                    <a:lnTo>
                      <a:pt x="305" y="281"/>
                    </a:lnTo>
                    <a:lnTo>
                      <a:pt x="296" y="297"/>
                    </a:lnTo>
                    <a:lnTo>
                      <a:pt x="294" y="345"/>
                    </a:lnTo>
                    <a:lnTo>
                      <a:pt x="305" y="362"/>
                    </a:lnTo>
                    <a:lnTo>
                      <a:pt x="320" y="359"/>
                    </a:lnTo>
                    <a:lnTo>
                      <a:pt x="319" y="385"/>
                    </a:lnTo>
                    <a:lnTo>
                      <a:pt x="294" y="365"/>
                    </a:lnTo>
                    <a:lnTo>
                      <a:pt x="269" y="352"/>
                    </a:lnTo>
                    <a:lnTo>
                      <a:pt x="230" y="342"/>
                    </a:lnTo>
                    <a:lnTo>
                      <a:pt x="215" y="331"/>
                    </a:lnTo>
                    <a:lnTo>
                      <a:pt x="181" y="337"/>
                    </a:lnTo>
                    <a:lnTo>
                      <a:pt x="185" y="321"/>
                    </a:lnTo>
                    <a:lnTo>
                      <a:pt x="175" y="302"/>
                    </a:lnTo>
                    <a:lnTo>
                      <a:pt x="176" y="257"/>
                    </a:lnTo>
                    <a:lnTo>
                      <a:pt x="153" y="257"/>
                    </a:lnTo>
                    <a:lnTo>
                      <a:pt x="153" y="248"/>
                    </a:lnTo>
                    <a:lnTo>
                      <a:pt x="135" y="250"/>
                    </a:lnTo>
                    <a:lnTo>
                      <a:pt x="135" y="260"/>
                    </a:lnTo>
                    <a:lnTo>
                      <a:pt x="131" y="262"/>
                    </a:lnTo>
                    <a:lnTo>
                      <a:pt x="130" y="271"/>
                    </a:lnTo>
                    <a:lnTo>
                      <a:pt x="97" y="273"/>
                    </a:lnTo>
                    <a:lnTo>
                      <a:pt x="79" y="227"/>
                    </a:lnTo>
                    <a:lnTo>
                      <a:pt x="17" y="227"/>
                    </a:lnTo>
                    <a:lnTo>
                      <a:pt x="0" y="232"/>
                    </a:lnTo>
                    <a:lnTo>
                      <a:pt x="0" y="22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47" name="Freeform 378"/>
              <p:cNvSpPr>
                <a:spLocks/>
              </p:cNvSpPr>
              <p:nvPr/>
            </p:nvSpPr>
            <p:spPr bwMode="auto">
              <a:xfrm>
                <a:off x="3540" y="2419"/>
                <a:ext cx="350" cy="385"/>
              </a:xfrm>
              <a:custGeom>
                <a:avLst/>
                <a:gdLst>
                  <a:gd name="T0" fmla="*/ 0 w 350"/>
                  <a:gd name="T1" fmla="*/ 226 h 385"/>
                  <a:gd name="T2" fmla="*/ 7 w 350"/>
                  <a:gd name="T3" fmla="*/ 225 h 385"/>
                  <a:gd name="T4" fmla="*/ 7 w 350"/>
                  <a:gd name="T5" fmla="*/ 208 h 385"/>
                  <a:gd name="T6" fmla="*/ 17 w 350"/>
                  <a:gd name="T7" fmla="*/ 201 h 385"/>
                  <a:gd name="T8" fmla="*/ 41 w 350"/>
                  <a:gd name="T9" fmla="*/ 195 h 385"/>
                  <a:gd name="T10" fmla="*/ 46 w 350"/>
                  <a:gd name="T11" fmla="*/ 207 h 385"/>
                  <a:gd name="T12" fmla="*/ 73 w 350"/>
                  <a:gd name="T13" fmla="*/ 178 h 385"/>
                  <a:gd name="T14" fmla="*/ 74 w 350"/>
                  <a:gd name="T15" fmla="*/ 175 h 385"/>
                  <a:gd name="T16" fmla="*/ 73 w 350"/>
                  <a:gd name="T17" fmla="*/ 151 h 385"/>
                  <a:gd name="T18" fmla="*/ 102 w 350"/>
                  <a:gd name="T19" fmla="*/ 116 h 385"/>
                  <a:gd name="T20" fmla="*/ 106 w 350"/>
                  <a:gd name="T21" fmla="*/ 97 h 385"/>
                  <a:gd name="T22" fmla="*/ 104 w 350"/>
                  <a:gd name="T23" fmla="*/ 85 h 385"/>
                  <a:gd name="T24" fmla="*/ 118 w 350"/>
                  <a:gd name="T25" fmla="*/ 33 h 385"/>
                  <a:gd name="T26" fmla="*/ 117 w 350"/>
                  <a:gd name="T27" fmla="*/ 16 h 385"/>
                  <a:gd name="T28" fmla="*/ 133 w 350"/>
                  <a:gd name="T29" fmla="*/ 0 h 385"/>
                  <a:gd name="T30" fmla="*/ 155 w 350"/>
                  <a:gd name="T31" fmla="*/ 15 h 385"/>
                  <a:gd name="T32" fmla="*/ 176 w 350"/>
                  <a:gd name="T33" fmla="*/ 17 h 385"/>
                  <a:gd name="T34" fmla="*/ 211 w 350"/>
                  <a:gd name="T35" fmla="*/ 5 h 385"/>
                  <a:gd name="T36" fmla="*/ 240 w 350"/>
                  <a:gd name="T37" fmla="*/ 0 h 385"/>
                  <a:gd name="T38" fmla="*/ 280 w 350"/>
                  <a:gd name="T39" fmla="*/ 2 h 385"/>
                  <a:gd name="T40" fmla="*/ 292 w 350"/>
                  <a:gd name="T41" fmla="*/ 16 h 385"/>
                  <a:gd name="T42" fmla="*/ 317 w 350"/>
                  <a:gd name="T43" fmla="*/ 8 h 385"/>
                  <a:gd name="T44" fmla="*/ 341 w 350"/>
                  <a:gd name="T45" fmla="*/ 30 h 385"/>
                  <a:gd name="T46" fmla="*/ 350 w 350"/>
                  <a:gd name="T47" fmla="*/ 62 h 385"/>
                  <a:gd name="T48" fmla="*/ 326 w 350"/>
                  <a:gd name="T49" fmla="*/ 91 h 385"/>
                  <a:gd name="T50" fmla="*/ 321 w 350"/>
                  <a:gd name="T51" fmla="*/ 110 h 385"/>
                  <a:gd name="T52" fmla="*/ 319 w 350"/>
                  <a:gd name="T53" fmla="*/ 135 h 385"/>
                  <a:gd name="T54" fmla="*/ 315 w 350"/>
                  <a:gd name="T55" fmla="*/ 137 h 385"/>
                  <a:gd name="T56" fmla="*/ 306 w 350"/>
                  <a:gd name="T57" fmla="*/ 156 h 385"/>
                  <a:gd name="T58" fmla="*/ 309 w 350"/>
                  <a:gd name="T59" fmla="*/ 162 h 385"/>
                  <a:gd name="T60" fmla="*/ 312 w 350"/>
                  <a:gd name="T61" fmla="*/ 187 h 385"/>
                  <a:gd name="T62" fmla="*/ 316 w 350"/>
                  <a:gd name="T63" fmla="*/ 198 h 385"/>
                  <a:gd name="T64" fmla="*/ 315 w 350"/>
                  <a:gd name="T65" fmla="*/ 228 h 385"/>
                  <a:gd name="T66" fmla="*/ 327 w 350"/>
                  <a:gd name="T67" fmla="*/ 250 h 385"/>
                  <a:gd name="T68" fmla="*/ 339 w 350"/>
                  <a:gd name="T69" fmla="*/ 276 h 385"/>
                  <a:gd name="T70" fmla="*/ 305 w 350"/>
                  <a:gd name="T71" fmla="*/ 281 h 385"/>
                  <a:gd name="T72" fmla="*/ 296 w 350"/>
                  <a:gd name="T73" fmla="*/ 297 h 385"/>
                  <a:gd name="T74" fmla="*/ 294 w 350"/>
                  <a:gd name="T75" fmla="*/ 345 h 385"/>
                  <a:gd name="T76" fmla="*/ 305 w 350"/>
                  <a:gd name="T77" fmla="*/ 362 h 385"/>
                  <a:gd name="T78" fmla="*/ 320 w 350"/>
                  <a:gd name="T79" fmla="*/ 359 h 385"/>
                  <a:gd name="T80" fmla="*/ 319 w 350"/>
                  <a:gd name="T81" fmla="*/ 385 h 385"/>
                  <a:gd name="T82" fmla="*/ 294 w 350"/>
                  <a:gd name="T83" fmla="*/ 365 h 385"/>
                  <a:gd name="T84" fmla="*/ 269 w 350"/>
                  <a:gd name="T85" fmla="*/ 352 h 385"/>
                  <a:gd name="T86" fmla="*/ 230 w 350"/>
                  <a:gd name="T87" fmla="*/ 342 h 385"/>
                  <a:gd name="T88" fmla="*/ 215 w 350"/>
                  <a:gd name="T89" fmla="*/ 331 h 385"/>
                  <a:gd name="T90" fmla="*/ 181 w 350"/>
                  <a:gd name="T91" fmla="*/ 337 h 385"/>
                  <a:gd name="T92" fmla="*/ 185 w 350"/>
                  <a:gd name="T93" fmla="*/ 321 h 385"/>
                  <a:gd name="T94" fmla="*/ 175 w 350"/>
                  <a:gd name="T95" fmla="*/ 302 h 385"/>
                  <a:gd name="T96" fmla="*/ 176 w 350"/>
                  <a:gd name="T97" fmla="*/ 257 h 385"/>
                  <a:gd name="T98" fmla="*/ 153 w 350"/>
                  <a:gd name="T99" fmla="*/ 257 h 385"/>
                  <a:gd name="T100" fmla="*/ 153 w 350"/>
                  <a:gd name="T101" fmla="*/ 248 h 385"/>
                  <a:gd name="T102" fmla="*/ 135 w 350"/>
                  <a:gd name="T103" fmla="*/ 250 h 385"/>
                  <a:gd name="T104" fmla="*/ 135 w 350"/>
                  <a:gd name="T105" fmla="*/ 260 h 385"/>
                  <a:gd name="T106" fmla="*/ 131 w 350"/>
                  <a:gd name="T107" fmla="*/ 262 h 385"/>
                  <a:gd name="T108" fmla="*/ 130 w 350"/>
                  <a:gd name="T109" fmla="*/ 271 h 385"/>
                  <a:gd name="T110" fmla="*/ 97 w 350"/>
                  <a:gd name="T111" fmla="*/ 273 h 385"/>
                  <a:gd name="T112" fmla="*/ 79 w 350"/>
                  <a:gd name="T113" fmla="*/ 227 h 385"/>
                  <a:gd name="T114" fmla="*/ 17 w 350"/>
                  <a:gd name="T115" fmla="*/ 227 h 385"/>
                  <a:gd name="T116" fmla="*/ 0 w 350"/>
                  <a:gd name="T117" fmla="*/ 232 h 385"/>
                  <a:gd name="T118" fmla="*/ 0 w 350"/>
                  <a:gd name="T119" fmla="*/ 22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0" h="385">
                    <a:moveTo>
                      <a:pt x="0" y="226"/>
                    </a:moveTo>
                    <a:lnTo>
                      <a:pt x="7" y="225"/>
                    </a:lnTo>
                    <a:lnTo>
                      <a:pt x="7" y="208"/>
                    </a:lnTo>
                    <a:lnTo>
                      <a:pt x="17" y="201"/>
                    </a:lnTo>
                    <a:lnTo>
                      <a:pt x="41" y="195"/>
                    </a:lnTo>
                    <a:lnTo>
                      <a:pt x="46" y="207"/>
                    </a:lnTo>
                    <a:lnTo>
                      <a:pt x="73" y="178"/>
                    </a:lnTo>
                    <a:lnTo>
                      <a:pt x="74" y="175"/>
                    </a:lnTo>
                    <a:lnTo>
                      <a:pt x="73" y="151"/>
                    </a:lnTo>
                    <a:lnTo>
                      <a:pt x="102" y="116"/>
                    </a:lnTo>
                    <a:lnTo>
                      <a:pt x="106" y="97"/>
                    </a:lnTo>
                    <a:lnTo>
                      <a:pt x="104" y="85"/>
                    </a:lnTo>
                    <a:lnTo>
                      <a:pt x="118" y="33"/>
                    </a:lnTo>
                    <a:lnTo>
                      <a:pt x="117" y="16"/>
                    </a:lnTo>
                    <a:lnTo>
                      <a:pt x="133" y="0"/>
                    </a:lnTo>
                    <a:lnTo>
                      <a:pt x="155" y="15"/>
                    </a:lnTo>
                    <a:lnTo>
                      <a:pt x="176" y="17"/>
                    </a:lnTo>
                    <a:lnTo>
                      <a:pt x="211" y="5"/>
                    </a:lnTo>
                    <a:lnTo>
                      <a:pt x="240" y="0"/>
                    </a:lnTo>
                    <a:lnTo>
                      <a:pt x="280" y="2"/>
                    </a:lnTo>
                    <a:lnTo>
                      <a:pt x="292" y="16"/>
                    </a:lnTo>
                    <a:lnTo>
                      <a:pt x="317" y="8"/>
                    </a:lnTo>
                    <a:lnTo>
                      <a:pt x="341" y="30"/>
                    </a:lnTo>
                    <a:lnTo>
                      <a:pt x="350" y="62"/>
                    </a:lnTo>
                    <a:lnTo>
                      <a:pt x="326" y="91"/>
                    </a:lnTo>
                    <a:lnTo>
                      <a:pt x="321" y="110"/>
                    </a:lnTo>
                    <a:lnTo>
                      <a:pt x="319" y="135"/>
                    </a:lnTo>
                    <a:lnTo>
                      <a:pt x="315" y="137"/>
                    </a:lnTo>
                    <a:lnTo>
                      <a:pt x="306" y="156"/>
                    </a:lnTo>
                    <a:lnTo>
                      <a:pt x="309" y="162"/>
                    </a:lnTo>
                    <a:lnTo>
                      <a:pt x="312" y="187"/>
                    </a:lnTo>
                    <a:lnTo>
                      <a:pt x="316" y="198"/>
                    </a:lnTo>
                    <a:lnTo>
                      <a:pt x="315" y="228"/>
                    </a:lnTo>
                    <a:lnTo>
                      <a:pt x="327" y="250"/>
                    </a:lnTo>
                    <a:lnTo>
                      <a:pt x="339" y="276"/>
                    </a:lnTo>
                    <a:lnTo>
                      <a:pt x="305" y="281"/>
                    </a:lnTo>
                    <a:lnTo>
                      <a:pt x="296" y="297"/>
                    </a:lnTo>
                    <a:lnTo>
                      <a:pt x="294" y="345"/>
                    </a:lnTo>
                    <a:lnTo>
                      <a:pt x="305" y="362"/>
                    </a:lnTo>
                    <a:lnTo>
                      <a:pt x="320" y="359"/>
                    </a:lnTo>
                    <a:lnTo>
                      <a:pt x="319" y="385"/>
                    </a:lnTo>
                    <a:lnTo>
                      <a:pt x="294" y="365"/>
                    </a:lnTo>
                    <a:lnTo>
                      <a:pt x="269" y="352"/>
                    </a:lnTo>
                    <a:lnTo>
                      <a:pt x="230" y="342"/>
                    </a:lnTo>
                    <a:lnTo>
                      <a:pt x="215" y="331"/>
                    </a:lnTo>
                    <a:lnTo>
                      <a:pt x="181" y="337"/>
                    </a:lnTo>
                    <a:lnTo>
                      <a:pt x="185" y="321"/>
                    </a:lnTo>
                    <a:lnTo>
                      <a:pt x="175" y="302"/>
                    </a:lnTo>
                    <a:lnTo>
                      <a:pt x="176" y="257"/>
                    </a:lnTo>
                    <a:lnTo>
                      <a:pt x="153" y="257"/>
                    </a:lnTo>
                    <a:lnTo>
                      <a:pt x="153" y="248"/>
                    </a:lnTo>
                    <a:lnTo>
                      <a:pt x="135" y="250"/>
                    </a:lnTo>
                    <a:lnTo>
                      <a:pt x="135" y="260"/>
                    </a:lnTo>
                    <a:lnTo>
                      <a:pt x="131" y="262"/>
                    </a:lnTo>
                    <a:lnTo>
                      <a:pt x="130" y="271"/>
                    </a:lnTo>
                    <a:lnTo>
                      <a:pt x="97" y="273"/>
                    </a:lnTo>
                    <a:lnTo>
                      <a:pt x="79" y="227"/>
                    </a:lnTo>
                    <a:lnTo>
                      <a:pt x="17" y="227"/>
                    </a:lnTo>
                    <a:lnTo>
                      <a:pt x="0" y="232"/>
                    </a:lnTo>
                    <a:lnTo>
                      <a:pt x="0" y="22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48" name="Freeform 379"/>
              <p:cNvSpPr>
                <a:spLocks/>
              </p:cNvSpPr>
              <p:nvPr/>
            </p:nvSpPr>
            <p:spPr bwMode="auto">
              <a:xfrm>
                <a:off x="3859" y="2436"/>
                <a:ext cx="100" cy="119"/>
              </a:xfrm>
              <a:custGeom>
                <a:avLst/>
                <a:gdLst>
                  <a:gd name="T0" fmla="*/ 22 w 100"/>
                  <a:gd name="T1" fmla="*/ 13 h 119"/>
                  <a:gd name="T2" fmla="*/ 46 w 100"/>
                  <a:gd name="T3" fmla="*/ 15 h 119"/>
                  <a:gd name="T4" fmla="*/ 72 w 100"/>
                  <a:gd name="T5" fmla="*/ 10 h 119"/>
                  <a:gd name="T6" fmla="*/ 81 w 100"/>
                  <a:gd name="T7" fmla="*/ 0 h 119"/>
                  <a:gd name="T8" fmla="*/ 89 w 100"/>
                  <a:gd name="T9" fmla="*/ 18 h 119"/>
                  <a:gd name="T10" fmla="*/ 97 w 100"/>
                  <a:gd name="T11" fmla="*/ 36 h 119"/>
                  <a:gd name="T12" fmla="*/ 100 w 100"/>
                  <a:gd name="T13" fmla="*/ 54 h 119"/>
                  <a:gd name="T14" fmla="*/ 94 w 100"/>
                  <a:gd name="T15" fmla="*/ 65 h 119"/>
                  <a:gd name="T16" fmla="*/ 82 w 100"/>
                  <a:gd name="T17" fmla="*/ 81 h 119"/>
                  <a:gd name="T18" fmla="*/ 80 w 100"/>
                  <a:gd name="T19" fmla="*/ 88 h 119"/>
                  <a:gd name="T20" fmla="*/ 80 w 100"/>
                  <a:gd name="T21" fmla="*/ 109 h 119"/>
                  <a:gd name="T22" fmla="*/ 23 w 100"/>
                  <a:gd name="T23" fmla="*/ 109 h 119"/>
                  <a:gd name="T24" fmla="*/ 16 w 100"/>
                  <a:gd name="T25" fmla="*/ 111 h 119"/>
                  <a:gd name="T26" fmla="*/ 7 w 100"/>
                  <a:gd name="T27" fmla="*/ 119 h 119"/>
                  <a:gd name="T28" fmla="*/ 0 w 100"/>
                  <a:gd name="T29" fmla="*/ 118 h 119"/>
                  <a:gd name="T30" fmla="*/ 2 w 100"/>
                  <a:gd name="T31" fmla="*/ 93 h 119"/>
                  <a:gd name="T32" fmla="*/ 7 w 100"/>
                  <a:gd name="T33" fmla="*/ 74 h 119"/>
                  <a:gd name="T34" fmla="*/ 31 w 100"/>
                  <a:gd name="T35" fmla="*/ 45 h 119"/>
                  <a:gd name="T36" fmla="*/ 22 w 100"/>
                  <a:gd name="T37" fmla="*/ 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9">
                    <a:moveTo>
                      <a:pt x="22" y="13"/>
                    </a:moveTo>
                    <a:lnTo>
                      <a:pt x="46" y="15"/>
                    </a:lnTo>
                    <a:lnTo>
                      <a:pt x="72" y="10"/>
                    </a:lnTo>
                    <a:lnTo>
                      <a:pt x="81" y="0"/>
                    </a:lnTo>
                    <a:lnTo>
                      <a:pt x="89" y="18"/>
                    </a:lnTo>
                    <a:lnTo>
                      <a:pt x="97" y="36"/>
                    </a:lnTo>
                    <a:lnTo>
                      <a:pt x="100" y="54"/>
                    </a:lnTo>
                    <a:lnTo>
                      <a:pt x="94" y="65"/>
                    </a:lnTo>
                    <a:lnTo>
                      <a:pt x="82" y="81"/>
                    </a:lnTo>
                    <a:lnTo>
                      <a:pt x="80" y="88"/>
                    </a:lnTo>
                    <a:lnTo>
                      <a:pt x="80" y="109"/>
                    </a:lnTo>
                    <a:lnTo>
                      <a:pt x="23" y="109"/>
                    </a:lnTo>
                    <a:lnTo>
                      <a:pt x="16" y="111"/>
                    </a:lnTo>
                    <a:lnTo>
                      <a:pt x="7" y="119"/>
                    </a:lnTo>
                    <a:lnTo>
                      <a:pt x="0" y="118"/>
                    </a:lnTo>
                    <a:lnTo>
                      <a:pt x="2" y="93"/>
                    </a:lnTo>
                    <a:lnTo>
                      <a:pt x="7" y="74"/>
                    </a:lnTo>
                    <a:lnTo>
                      <a:pt x="31" y="45"/>
                    </a:lnTo>
                    <a:lnTo>
                      <a:pt x="22" y="1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49" name="Freeform 380"/>
              <p:cNvSpPr>
                <a:spLocks/>
              </p:cNvSpPr>
              <p:nvPr/>
            </p:nvSpPr>
            <p:spPr bwMode="auto">
              <a:xfrm>
                <a:off x="3859" y="2436"/>
                <a:ext cx="100" cy="119"/>
              </a:xfrm>
              <a:custGeom>
                <a:avLst/>
                <a:gdLst>
                  <a:gd name="T0" fmla="*/ 22 w 100"/>
                  <a:gd name="T1" fmla="*/ 13 h 119"/>
                  <a:gd name="T2" fmla="*/ 46 w 100"/>
                  <a:gd name="T3" fmla="*/ 15 h 119"/>
                  <a:gd name="T4" fmla="*/ 72 w 100"/>
                  <a:gd name="T5" fmla="*/ 10 h 119"/>
                  <a:gd name="T6" fmla="*/ 81 w 100"/>
                  <a:gd name="T7" fmla="*/ 0 h 119"/>
                  <a:gd name="T8" fmla="*/ 89 w 100"/>
                  <a:gd name="T9" fmla="*/ 18 h 119"/>
                  <a:gd name="T10" fmla="*/ 97 w 100"/>
                  <a:gd name="T11" fmla="*/ 36 h 119"/>
                  <a:gd name="T12" fmla="*/ 100 w 100"/>
                  <a:gd name="T13" fmla="*/ 54 h 119"/>
                  <a:gd name="T14" fmla="*/ 94 w 100"/>
                  <a:gd name="T15" fmla="*/ 65 h 119"/>
                  <a:gd name="T16" fmla="*/ 82 w 100"/>
                  <a:gd name="T17" fmla="*/ 81 h 119"/>
                  <a:gd name="T18" fmla="*/ 80 w 100"/>
                  <a:gd name="T19" fmla="*/ 88 h 119"/>
                  <a:gd name="T20" fmla="*/ 80 w 100"/>
                  <a:gd name="T21" fmla="*/ 109 h 119"/>
                  <a:gd name="T22" fmla="*/ 23 w 100"/>
                  <a:gd name="T23" fmla="*/ 109 h 119"/>
                  <a:gd name="T24" fmla="*/ 16 w 100"/>
                  <a:gd name="T25" fmla="*/ 111 h 119"/>
                  <a:gd name="T26" fmla="*/ 7 w 100"/>
                  <a:gd name="T27" fmla="*/ 119 h 119"/>
                  <a:gd name="T28" fmla="*/ 0 w 100"/>
                  <a:gd name="T29" fmla="*/ 118 h 119"/>
                  <a:gd name="T30" fmla="*/ 2 w 100"/>
                  <a:gd name="T31" fmla="*/ 93 h 119"/>
                  <a:gd name="T32" fmla="*/ 7 w 100"/>
                  <a:gd name="T33" fmla="*/ 74 h 119"/>
                  <a:gd name="T34" fmla="*/ 31 w 100"/>
                  <a:gd name="T35" fmla="*/ 45 h 119"/>
                  <a:gd name="T36" fmla="*/ 22 w 100"/>
                  <a:gd name="T37" fmla="*/ 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9">
                    <a:moveTo>
                      <a:pt x="22" y="13"/>
                    </a:moveTo>
                    <a:lnTo>
                      <a:pt x="46" y="15"/>
                    </a:lnTo>
                    <a:lnTo>
                      <a:pt x="72" y="10"/>
                    </a:lnTo>
                    <a:lnTo>
                      <a:pt x="81" y="0"/>
                    </a:lnTo>
                    <a:lnTo>
                      <a:pt x="89" y="18"/>
                    </a:lnTo>
                    <a:lnTo>
                      <a:pt x="97" y="36"/>
                    </a:lnTo>
                    <a:lnTo>
                      <a:pt x="100" y="54"/>
                    </a:lnTo>
                    <a:lnTo>
                      <a:pt x="94" y="65"/>
                    </a:lnTo>
                    <a:lnTo>
                      <a:pt x="82" y="81"/>
                    </a:lnTo>
                    <a:lnTo>
                      <a:pt x="80" y="88"/>
                    </a:lnTo>
                    <a:lnTo>
                      <a:pt x="80" y="109"/>
                    </a:lnTo>
                    <a:lnTo>
                      <a:pt x="23" y="109"/>
                    </a:lnTo>
                    <a:lnTo>
                      <a:pt x="16" y="111"/>
                    </a:lnTo>
                    <a:lnTo>
                      <a:pt x="7" y="119"/>
                    </a:lnTo>
                    <a:lnTo>
                      <a:pt x="0" y="118"/>
                    </a:lnTo>
                    <a:lnTo>
                      <a:pt x="2" y="93"/>
                    </a:lnTo>
                    <a:lnTo>
                      <a:pt x="7" y="74"/>
                    </a:lnTo>
                    <a:lnTo>
                      <a:pt x="31" y="45"/>
                    </a:lnTo>
                    <a:lnTo>
                      <a:pt x="22" y="1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50" name="Freeform 381"/>
              <p:cNvSpPr>
                <a:spLocks/>
              </p:cNvSpPr>
              <p:nvPr/>
            </p:nvSpPr>
            <p:spPr bwMode="auto">
              <a:xfrm>
                <a:off x="3846" y="2547"/>
                <a:ext cx="36" cy="35"/>
              </a:xfrm>
              <a:custGeom>
                <a:avLst/>
                <a:gdLst>
                  <a:gd name="T0" fmla="*/ 20 w 36"/>
                  <a:gd name="T1" fmla="*/ 8 h 35"/>
                  <a:gd name="T2" fmla="*/ 29 w 36"/>
                  <a:gd name="T3" fmla="*/ 0 h 35"/>
                  <a:gd name="T4" fmla="*/ 36 w 36"/>
                  <a:gd name="T5" fmla="*/ 12 h 35"/>
                  <a:gd name="T6" fmla="*/ 36 w 36"/>
                  <a:gd name="T7" fmla="*/ 27 h 35"/>
                  <a:gd name="T8" fmla="*/ 31 w 36"/>
                  <a:gd name="T9" fmla="*/ 28 h 35"/>
                  <a:gd name="T10" fmla="*/ 20 w 36"/>
                  <a:gd name="T11" fmla="*/ 25 h 35"/>
                  <a:gd name="T12" fmla="*/ 14 w 36"/>
                  <a:gd name="T13" fmla="*/ 35 h 35"/>
                  <a:gd name="T14" fmla="*/ 3 w 36"/>
                  <a:gd name="T15" fmla="*/ 34 h 35"/>
                  <a:gd name="T16" fmla="*/ 0 w 36"/>
                  <a:gd name="T17" fmla="*/ 28 h 35"/>
                  <a:gd name="T18" fmla="*/ 9 w 36"/>
                  <a:gd name="T19" fmla="*/ 9 h 35"/>
                  <a:gd name="T20" fmla="*/ 13 w 36"/>
                  <a:gd name="T21" fmla="*/ 7 h 35"/>
                  <a:gd name="T22" fmla="*/ 20 w 36"/>
                  <a:gd name="T23"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5">
                    <a:moveTo>
                      <a:pt x="20" y="8"/>
                    </a:moveTo>
                    <a:lnTo>
                      <a:pt x="29" y="0"/>
                    </a:lnTo>
                    <a:lnTo>
                      <a:pt x="36" y="12"/>
                    </a:lnTo>
                    <a:lnTo>
                      <a:pt x="36" y="27"/>
                    </a:lnTo>
                    <a:lnTo>
                      <a:pt x="31" y="28"/>
                    </a:lnTo>
                    <a:lnTo>
                      <a:pt x="20" y="25"/>
                    </a:lnTo>
                    <a:lnTo>
                      <a:pt x="14" y="35"/>
                    </a:lnTo>
                    <a:lnTo>
                      <a:pt x="3" y="34"/>
                    </a:lnTo>
                    <a:lnTo>
                      <a:pt x="0" y="28"/>
                    </a:lnTo>
                    <a:lnTo>
                      <a:pt x="9" y="9"/>
                    </a:lnTo>
                    <a:lnTo>
                      <a:pt x="13" y="7"/>
                    </a:lnTo>
                    <a:lnTo>
                      <a:pt x="20" y="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51" name="Freeform 382"/>
              <p:cNvSpPr>
                <a:spLocks/>
              </p:cNvSpPr>
              <p:nvPr/>
            </p:nvSpPr>
            <p:spPr bwMode="auto">
              <a:xfrm>
                <a:off x="3846" y="2547"/>
                <a:ext cx="36" cy="35"/>
              </a:xfrm>
              <a:custGeom>
                <a:avLst/>
                <a:gdLst>
                  <a:gd name="T0" fmla="*/ 20 w 36"/>
                  <a:gd name="T1" fmla="*/ 8 h 35"/>
                  <a:gd name="T2" fmla="*/ 29 w 36"/>
                  <a:gd name="T3" fmla="*/ 0 h 35"/>
                  <a:gd name="T4" fmla="*/ 36 w 36"/>
                  <a:gd name="T5" fmla="*/ 12 h 35"/>
                  <a:gd name="T6" fmla="*/ 36 w 36"/>
                  <a:gd name="T7" fmla="*/ 27 h 35"/>
                  <a:gd name="T8" fmla="*/ 31 w 36"/>
                  <a:gd name="T9" fmla="*/ 28 h 35"/>
                  <a:gd name="T10" fmla="*/ 20 w 36"/>
                  <a:gd name="T11" fmla="*/ 25 h 35"/>
                  <a:gd name="T12" fmla="*/ 14 w 36"/>
                  <a:gd name="T13" fmla="*/ 35 h 35"/>
                  <a:gd name="T14" fmla="*/ 3 w 36"/>
                  <a:gd name="T15" fmla="*/ 34 h 35"/>
                  <a:gd name="T16" fmla="*/ 0 w 36"/>
                  <a:gd name="T17" fmla="*/ 28 h 35"/>
                  <a:gd name="T18" fmla="*/ 9 w 36"/>
                  <a:gd name="T19" fmla="*/ 9 h 35"/>
                  <a:gd name="T20" fmla="*/ 13 w 36"/>
                  <a:gd name="T21" fmla="*/ 7 h 35"/>
                  <a:gd name="T22" fmla="*/ 20 w 36"/>
                  <a:gd name="T23"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5">
                    <a:moveTo>
                      <a:pt x="20" y="8"/>
                    </a:moveTo>
                    <a:lnTo>
                      <a:pt x="29" y="0"/>
                    </a:lnTo>
                    <a:lnTo>
                      <a:pt x="36" y="12"/>
                    </a:lnTo>
                    <a:lnTo>
                      <a:pt x="36" y="27"/>
                    </a:lnTo>
                    <a:lnTo>
                      <a:pt x="31" y="28"/>
                    </a:lnTo>
                    <a:lnTo>
                      <a:pt x="20" y="25"/>
                    </a:lnTo>
                    <a:lnTo>
                      <a:pt x="14" y="35"/>
                    </a:lnTo>
                    <a:lnTo>
                      <a:pt x="3" y="34"/>
                    </a:lnTo>
                    <a:lnTo>
                      <a:pt x="0" y="28"/>
                    </a:lnTo>
                    <a:lnTo>
                      <a:pt x="9" y="9"/>
                    </a:lnTo>
                    <a:lnTo>
                      <a:pt x="13" y="7"/>
                    </a:lnTo>
                    <a:lnTo>
                      <a:pt x="20" y="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52" name="Freeform 383"/>
              <p:cNvSpPr>
                <a:spLocks/>
              </p:cNvSpPr>
              <p:nvPr/>
            </p:nvSpPr>
            <p:spPr bwMode="auto">
              <a:xfrm>
                <a:off x="4078" y="2261"/>
                <a:ext cx="30" cy="38"/>
              </a:xfrm>
              <a:custGeom>
                <a:avLst/>
                <a:gdLst>
                  <a:gd name="T0" fmla="*/ 24 w 30"/>
                  <a:gd name="T1" fmla="*/ 0 h 38"/>
                  <a:gd name="T2" fmla="*/ 30 w 30"/>
                  <a:gd name="T3" fmla="*/ 13 h 38"/>
                  <a:gd name="T4" fmla="*/ 16 w 30"/>
                  <a:gd name="T5" fmla="*/ 24 h 38"/>
                  <a:gd name="T6" fmla="*/ 27 w 30"/>
                  <a:gd name="T7" fmla="*/ 26 h 38"/>
                  <a:gd name="T8" fmla="*/ 21 w 30"/>
                  <a:gd name="T9" fmla="*/ 36 h 38"/>
                  <a:gd name="T10" fmla="*/ 17 w 30"/>
                  <a:gd name="T11" fmla="*/ 34 h 38"/>
                  <a:gd name="T12" fmla="*/ 0 w 30"/>
                  <a:gd name="T13" fmla="*/ 38 h 38"/>
                  <a:gd name="T14" fmla="*/ 0 w 30"/>
                  <a:gd name="T15" fmla="*/ 25 h 38"/>
                  <a:gd name="T16" fmla="*/ 10 w 30"/>
                  <a:gd name="T17" fmla="*/ 5 h 38"/>
                  <a:gd name="T18" fmla="*/ 19 w 30"/>
                  <a:gd name="T19" fmla="*/ 8 h 38"/>
                  <a:gd name="T20" fmla="*/ 24 w 30"/>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8">
                    <a:moveTo>
                      <a:pt x="24" y="0"/>
                    </a:moveTo>
                    <a:lnTo>
                      <a:pt x="30" y="13"/>
                    </a:lnTo>
                    <a:lnTo>
                      <a:pt x="16" y="24"/>
                    </a:lnTo>
                    <a:lnTo>
                      <a:pt x="27" y="26"/>
                    </a:lnTo>
                    <a:lnTo>
                      <a:pt x="21" y="36"/>
                    </a:lnTo>
                    <a:lnTo>
                      <a:pt x="17" y="34"/>
                    </a:lnTo>
                    <a:lnTo>
                      <a:pt x="0" y="38"/>
                    </a:lnTo>
                    <a:lnTo>
                      <a:pt x="0" y="25"/>
                    </a:lnTo>
                    <a:lnTo>
                      <a:pt x="10" y="5"/>
                    </a:lnTo>
                    <a:lnTo>
                      <a:pt x="19" y="8"/>
                    </a:lnTo>
                    <a:lnTo>
                      <a:pt x="24"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53" name="Freeform 384"/>
              <p:cNvSpPr>
                <a:spLocks/>
              </p:cNvSpPr>
              <p:nvPr/>
            </p:nvSpPr>
            <p:spPr bwMode="auto">
              <a:xfrm>
                <a:off x="4078" y="2261"/>
                <a:ext cx="30" cy="38"/>
              </a:xfrm>
              <a:custGeom>
                <a:avLst/>
                <a:gdLst>
                  <a:gd name="T0" fmla="*/ 24 w 30"/>
                  <a:gd name="T1" fmla="*/ 0 h 38"/>
                  <a:gd name="T2" fmla="*/ 30 w 30"/>
                  <a:gd name="T3" fmla="*/ 13 h 38"/>
                  <a:gd name="T4" fmla="*/ 16 w 30"/>
                  <a:gd name="T5" fmla="*/ 24 h 38"/>
                  <a:gd name="T6" fmla="*/ 27 w 30"/>
                  <a:gd name="T7" fmla="*/ 26 h 38"/>
                  <a:gd name="T8" fmla="*/ 21 w 30"/>
                  <a:gd name="T9" fmla="*/ 36 h 38"/>
                  <a:gd name="T10" fmla="*/ 17 w 30"/>
                  <a:gd name="T11" fmla="*/ 34 h 38"/>
                  <a:gd name="T12" fmla="*/ 0 w 30"/>
                  <a:gd name="T13" fmla="*/ 38 h 38"/>
                  <a:gd name="T14" fmla="*/ 0 w 30"/>
                  <a:gd name="T15" fmla="*/ 25 h 38"/>
                  <a:gd name="T16" fmla="*/ 10 w 30"/>
                  <a:gd name="T17" fmla="*/ 5 h 38"/>
                  <a:gd name="T18" fmla="*/ 19 w 30"/>
                  <a:gd name="T19" fmla="*/ 8 h 38"/>
                  <a:gd name="T20" fmla="*/ 24 w 30"/>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8">
                    <a:moveTo>
                      <a:pt x="24" y="0"/>
                    </a:moveTo>
                    <a:lnTo>
                      <a:pt x="30" y="13"/>
                    </a:lnTo>
                    <a:lnTo>
                      <a:pt x="16" y="24"/>
                    </a:lnTo>
                    <a:lnTo>
                      <a:pt x="27" y="26"/>
                    </a:lnTo>
                    <a:lnTo>
                      <a:pt x="21" y="36"/>
                    </a:lnTo>
                    <a:lnTo>
                      <a:pt x="17" y="34"/>
                    </a:lnTo>
                    <a:lnTo>
                      <a:pt x="0" y="38"/>
                    </a:lnTo>
                    <a:lnTo>
                      <a:pt x="0" y="25"/>
                    </a:lnTo>
                    <a:lnTo>
                      <a:pt x="10" y="5"/>
                    </a:lnTo>
                    <a:lnTo>
                      <a:pt x="19" y="8"/>
                    </a:lnTo>
                    <a:lnTo>
                      <a:pt x="24"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54" name="Freeform 385"/>
              <p:cNvSpPr>
                <a:spLocks/>
              </p:cNvSpPr>
              <p:nvPr/>
            </p:nvSpPr>
            <p:spPr bwMode="auto">
              <a:xfrm>
                <a:off x="4068" y="2276"/>
                <a:ext cx="189" cy="284"/>
              </a:xfrm>
              <a:custGeom>
                <a:avLst/>
                <a:gdLst>
                  <a:gd name="T0" fmla="*/ 59 w 189"/>
                  <a:gd name="T1" fmla="*/ 34 h 284"/>
                  <a:gd name="T2" fmla="*/ 182 w 189"/>
                  <a:gd name="T3" fmla="*/ 0 h 284"/>
                  <a:gd name="T4" fmla="*/ 189 w 189"/>
                  <a:gd name="T5" fmla="*/ 6 h 284"/>
                  <a:gd name="T6" fmla="*/ 164 w 189"/>
                  <a:gd name="T7" fmla="*/ 98 h 284"/>
                  <a:gd name="T8" fmla="*/ 128 w 189"/>
                  <a:gd name="T9" fmla="*/ 153 h 284"/>
                  <a:gd name="T10" fmla="*/ 99 w 189"/>
                  <a:gd name="T11" fmla="*/ 200 h 284"/>
                  <a:gd name="T12" fmla="*/ 70 w 189"/>
                  <a:gd name="T13" fmla="*/ 206 h 284"/>
                  <a:gd name="T14" fmla="*/ 21 w 189"/>
                  <a:gd name="T15" fmla="*/ 268 h 284"/>
                  <a:gd name="T16" fmla="*/ 11 w 189"/>
                  <a:gd name="T17" fmla="*/ 284 h 284"/>
                  <a:gd name="T18" fmla="*/ 0 w 189"/>
                  <a:gd name="T19" fmla="*/ 266 h 284"/>
                  <a:gd name="T20" fmla="*/ 0 w 189"/>
                  <a:gd name="T21" fmla="*/ 261 h 284"/>
                  <a:gd name="T22" fmla="*/ 0 w 189"/>
                  <a:gd name="T23" fmla="*/ 190 h 284"/>
                  <a:gd name="T24" fmla="*/ 17 w 189"/>
                  <a:gd name="T25" fmla="*/ 166 h 284"/>
                  <a:gd name="T26" fmla="*/ 44 w 189"/>
                  <a:gd name="T27" fmla="*/ 149 h 284"/>
                  <a:gd name="T28" fmla="*/ 73 w 189"/>
                  <a:gd name="T29" fmla="*/ 146 h 284"/>
                  <a:gd name="T30" fmla="*/ 126 w 189"/>
                  <a:gd name="T31" fmla="*/ 84 h 284"/>
                  <a:gd name="T32" fmla="*/ 108 w 189"/>
                  <a:gd name="T33" fmla="*/ 83 h 284"/>
                  <a:gd name="T34" fmla="*/ 53 w 189"/>
                  <a:gd name="T35" fmla="*/ 63 h 284"/>
                  <a:gd name="T36" fmla="*/ 26 w 189"/>
                  <a:gd name="T37" fmla="*/ 29 h 284"/>
                  <a:gd name="T38" fmla="*/ 31 w 189"/>
                  <a:gd name="T39" fmla="*/ 21 h 284"/>
                  <a:gd name="T40" fmla="*/ 37 w 189"/>
                  <a:gd name="T41" fmla="*/ 11 h 284"/>
                  <a:gd name="T42" fmla="*/ 59 w 189"/>
                  <a:gd name="T43" fmla="*/ 3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284">
                    <a:moveTo>
                      <a:pt x="59" y="34"/>
                    </a:moveTo>
                    <a:lnTo>
                      <a:pt x="182" y="0"/>
                    </a:lnTo>
                    <a:lnTo>
                      <a:pt x="189" y="6"/>
                    </a:lnTo>
                    <a:lnTo>
                      <a:pt x="164" y="98"/>
                    </a:lnTo>
                    <a:lnTo>
                      <a:pt x="128" y="153"/>
                    </a:lnTo>
                    <a:lnTo>
                      <a:pt x="99" y="200"/>
                    </a:lnTo>
                    <a:lnTo>
                      <a:pt x="70" y="206"/>
                    </a:lnTo>
                    <a:lnTo>
                      <a:pt x="21" y="268"/>
                    </a:lnTo>
                    <a:lnTo>
                      <a:pt x="11" y="284"/>
                    </a:lnTo>
                    <a:lnTo>
                      <a:pt x="0" y="266"/>
                    </a:lnTo>
                    <a:lnTo>
                      <a:pt x="0" y="261"/>
                    </a:lnTo>
                    <a:lnTo>
                      <a:pt x="0" y="190"/>
                    </a:lnTo>
                    <a:lnTo>
                      <a:pt x="17" y="166"/>
                    </a:lnTo>
                    <a:lnTo>
                      <a:pt x="44" y="149"/>
                    </a:lnTo>
                    <a:lnTo>
                      <a:pt x="73" y="146"/>
                    </a:lnTo>
                    <a:lnTo>
                      <a:pt x="126" y="84"/>
                    </a:lnTo>
                    <a:lnTo>
                      <a:pt x="108" y="83"/>
                    </a:lnTo>
                    <a:lnTo>
                      <a:pt x="53" y="63"/>
                    </a:lnTo>
                    <a:lnTo>
                      <a:pt x="26" y="29"/>
                    </a:lnTo>
                    <a:lnTo>
                      <a:pt x="31" y="21"/>
                    </a:lnTo>
                    <a:lnTo>
                      <a:pt x="37" y="11"/>
                    </a:lnTo>
                    <a:lnTo>
                      <a:pt x="59" y="3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55" name="Freeform 386"/>
              <p:cNvSpPr>
                <a:spLocks/>
              </p:cNvSpPr>
              <p:nvPr/>
            </p:nvSpPr>
            <p:spPr bwMode="auto">
              <a:xfrm>
                <a:off x="4068" y="2276"/>
                <a:ext cx="189" cy="284"/>
              </a:xfrm>
              <a:custGeom>
                <a:avLst/>
                <a:gdLst>
                  <a:gd name="T0" fmla="*/ 120 w 189"/>
                  <a:gd name="T1" fmla="*/ 16 h 284"/>
                  <a:gd name="T2" fmla="*/ 182 w 189"/>
                  <a:gd name="T3" fmla="*/ 0 h 284"/>
                  <a:gd name="T4" fmla="*/ 189 w 189"/>
                  <a:gd name="T5" fmla="*/ 6 h 284"/>
                  <a:gd name="T6" fmla="*/ 164 w 189"/>
                  <a:gd name="T7" fmla="*/ 98 h 284"/>
                  <a:gd name="T8" fmla="*/ 128 w 189"/>
                  <a:gd name="T9" fmla="*/ 153 h 284"/>
                  <a:gd name="T10" fmla="*/ 99 w 189"/>
                  <a:gd name="T11" fmla="*/ 200 h 284"/>
                  <a:gd name="T12" fmla="*/ 70 w 189"/>
                  <a:gd name="T13" fmla="*/ 206 h 284"/>
                  <a:gd name="T14" fmla="*/ 21 w 189"/>
                  <a:gd name="T15" fmla="*/ 268 h 284"/>
                  <a:gd name="T16" fmla="*/ 11 w 189"/>
                  <a:gd name="T17" fmla="*/ 284 h 284"/>
                  <a:gd name="T18" fmla="*/ 0 w 189"/>
                  <a:gd name="T19" fmla="*/ 266 h 284"/>
                  <a:gd name="T20" fmla="*/ 0 w 189"/>
                  <a:gd name="T21" fmla="*/ 261 h 284"/>
                  <a:gd name="T22" fmla="*/ 0 w 189"/>
                  <a:gd name="T23" fmla="*/ 190 h 284"/>
                  <a:gd name="T24" fmla="*/ 17 w 189"/>
                  <a:gd name="T25" fmla="*/ 166 h 284"/>
                  <a:gd name="T26" fmla="*/ 44 w 189"/>
                  <a:gd name="T27" fmla="*/ 149 h 284"/>
                  <a:gd name="T28" fmla="*/ 73 w 189"/>
                  <a:gd name="T29" fmla="*/ 146 h 284"/>
                  <a:gd name="T30" fmla="*/ 126 w 189"/>
                  <a:gd name="T31" fmla="*/ 84 h 284"/>
                  <a:gd name="T32" fmla="*/ 108 w 189"/>
                  <a:gd name="T33" fmla="*/ 83 h 284"/>
                  <a:gd name="T34" fmla="*/ 53 w 189"/>
                  <a:gd name="T35" fmla="*/ 63 h 284"/>
                  <a:gd name="T36" fmla="*/ 26 w 189"/>
                  <a:gd name="T37" fmla="*/ 29 h 284"/>
                  <a:gd name="T38" fmla="*/ 31 w 189"/>
                  <a:gd name="T39" fmla="*/ 21 h 284"/>
                  <a:gd name="T40" fmla="*/ 37 w 189"/>
                  <a:gd name="T41" fmla="*/ 11 h 284"/>
                  <a:gd name="T42" fmla="*/ 59 w 189"/>
                  <a:gd name="T43" fmla="*/ 34 h 284"/>
                  <a:gd name="T44" fmla="*/ 120 w 189"/>
                  <a:gd name="T45" fmla="*/ 1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284">
                    <a:moveTo>
                      <a:pt x="120" y="16"/>
                    </a:moveTo>
                    <a:lnTo>
                      <a:pt x="182" y="0"/>
                    </a:lnTo>
                    <a:lnTo>
                      <a:pt x="189" y="6"/>
                    </a:lnTo>
                    <a:lnTo>
                      <a:pt x="164" y="98"/>
                    </a:lnTo>
                    <a:lnTo>
                      <a:pt x="128" y="153"/>
                    </a:lnTo>
                    <a:lnTo>
                      <a:pt x="99" y="200"/>
                    </a:lnTo>
                    <a:lnTo>
                      <a:pt x="70" y="206"/>
                    </a:lnTo>
                    <a:lnTo>
                      <a:pt x="21" y="268"/>
                    </a:lnTo>
                    <a:lnTo>
                      <a:pt x="11" y="284"/>
                    </a:lnTo>
                    <a:lnTo>
                      <a:pt x="0" y="266"/>
                    </a:lnTo>
                    <a:lnTo>
                      <a:pt x="0" y="261"/>
                    </a:lnTo>
                    <a:lnTo>
                      <a:pt x="0" y="190"/>
                    </a:lnTo>
                    <a:lnTo>
                      <a:pt x="17" y="166"/>
                    </a:lnTo>
                    <a:lnTo>
                      <a:pt x="44" y="149"/>
                    </a:lnTo>
                    <a:lnTo>
                      <a:pt x="73" y="146"/>
                    </a:lnTo>
                    <a:lnTo>
                      <a:pt x="126" y="84"/>
                    </a:lnTo>
                    <a:lnTo>
                      <a:pt x="108" y="83"/>
                    </a:lnTo>
                    <a:lnTo>
                      <a:pt x="53" y="63"/>
                    </a:lnTo>
                    <a:lnTo>
                      <a:pt x="26" y="29"/>
                    </a:lnTo>
                    <a:lnTo>
                      <a:pt x="31" y="21"/>
                    </a:lnTo>
                    <a:lnTo>
                      <a:pt x="37" y="11"/>
                    </a:lnTo>
                    <a:lnTo>
                      <a:pt x="59" y="34"/>
                    </a:lnTo>
                    <a:lnTo>
                      <a:pt x="120" y="1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56" name="Freeform 387"/>
              <p:cNvSpPr>
                <a:spLocks/>
              </p:cNvSpPr>
              <p:nvPr/>
            </p:nvSpPr>
            <p:spPr bwMode="auto">
              <a:xfrm>
                <a:off x="3772" y="2848"/>
                <a:ext cx="142" cy="141"/>
              </a:xfrm>
              <a:custGeom>
                <a:avLst/>
                <a:gdLst>
                  <a:gd name="T0" fmla="*/ 33 w 142"/>
                  <a:gd name="T1" fmla="*/ 51 h 141"/>
                  <a:gd name="T2" fmla="*/ 40 w 142"/>
                  <a:gd name="T3" fmla="*/ 40 h 141"/>
                  <a:gd name="T4" fmla="*/ 70 w 142"/>
                  <a:gd name="T5" fmla="*/ 7 h 141"/>
                  <a:gd name="T6" fmla="*/ 97 w 142"/>
                  <a:gd name="T7" fmla="*/ 0 h 141"/>
                  <a:gd name="T8" fmla="*/ 98 w 142"/>
                  <a:gd name="T9" fmla="*/ 8 h 141"/>
                  <a:gd name="T10" fmla="*/ 113 w 142"/>
                  <a:gd name="T11" fmla="*/ 10 h 141"/>
                  <a:gd name="T12" fmla="*/ 126 w 142"/>
                  <a:gd name="T13" fmla="*/ 17 h 141"/>
                  <a:gd name="T14" fmla="*/ 142 w 142"/>
                  <a:gd name="T15" fmla="*/ 23 h 141"/>
                  <a:gd name="T16" fmla="*/ 141 w 142"/>
                  <a:gd name="T17" fmla="*/ 58 h 141"/>
                  <a:gd name="T18" fmla="*/ 128 w 142"/>
                  <a:gd name="T19" fmla="*/ 118 h 141"/>
                  <a:gd name="T20" fmla="*/ 107 w 142"/>
                  <a:gd name="T21" fmla="*/ 141 h 141"/>
                  <a:gd name="T22" fmla="*/ 89 w 142"/>
                  <a:gd name="T23" fmla="*/ 140 h 141"/>
                  <a:gd name="T24" fmla="*/ 72 w 142"/>
                  <a:gd name="T25" fmla="*/ 136 h 141"/>
                  <a:gd name="T26" fmla="*/ 19 w 142"/>
                  <a:gd name="T27" fmla="*/ 83 h 141"/>
                  <a:gd name="T28" fmla="*/ 0 w 142"/>
                  <a:gd name="T29" fmla="*/ 46 h 141"/>
                  <a:gd name="T30" fmla="*/ 33 w 142"/>
                  <a:gd name="T31" fmla="*/ 5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2" h="141">
                    <a:moveTo>
                      <a:pt x="33" y="51"/>
                    </a:moveTo>
                    <a:lnTo>
                      <a:pt x="40" y="40"/>
                    </a:lnTo>
                    <a:lnTo>
                      <a:pt x="70" y="7"/>
                    </a:lnTo>
                    <a:lnTo>
                      <a:pt x="97" y="0"/>
                    </a:lnTo>
                    <a:lnTo>
                      <a:pt x="98" y="8"/>
                    </a:lnTo>
                    <a:lnTo>
                      <a:pt x="113" y="10"/>
                    </a:lnTo>
                    <a:lnTo>
                      <a:pt x="126" y="17"/>
                    </a:lnTo>
                    <a:lnTo>
                      <a:pt x="142" y="23"/>
                    </a:lnTo>
                    <a:lnTo>
                      <a:pt x="141" y="58"/>
                    </a:lnTo>
                    <a:lnTo>
                      <a:pt x="128" y="118"/>
                    </a:lnTo>
                    <a:lnTo>
                      <a:pt x="107" y="141"/>
                    </a:lnTo>
                    <a:lnTo>
                      <a:pt x="89" y="140"/>
                    </a:lnTo>
                    <a:lnTo>
                      <a:pt x="72" y="136"/>
                    </a:lnTo>
                    <a:lnTo>
                      <a:pt x="19" y="83"/>
                    </a:lnTo>
                    <a:lnTo>
                      <a:pt x="0" y="46"/>
                    </a:lnTo>
                    <a:lnTo>
                      <a:pt x="33" y="5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57" name="Freeform 388"/>
              <p:cNvSpPr>
                <a:spLocks/>
              </p:cNvSpPr>
              <p:nvPr/>
            </p:nvSpPr>
            <p:spPr bwMode="auto">
              <a:xfrm>
                <a:off x="3772" y="2848"/>
                <a:ext cx="142" cy="141"/>
              </a:xfrm>
              <a:custGeom>
                <a:avLst/>
                <a:gdLst>
                  <a:gd name="T0" fmla="*/ 33 w 142"/>
                  <a:gd name="T1" fmla="*/ 51 h 141"/>
                  <a:gd name="T2" fmla="*/ 40 w 142"/>
                  <a:gd name="T3" fmla="*/ 40 h 141"/>
                  <a:gd name="T4" fmla="*/ 70 w 142"/>
                  <a:gd name="T5" fmla="*/ 7 h 141"/>
                  <a:gd name="T6" fmla="*/ 97 w 142"/>
                  <a:gd name="T7" fmla="*/ 0 h 141"/>
                  <a:gd name="T8" fmla="*/ 98 w 142"/>
                  <a:gd name="T9" fmla="*/ 8 h 141"/>
                  <a:gd name="T10" fmla="*/ 113 w 142"/>
                  <a:gd name="T11" fmla="*/ 10 h 141"/>
                  <a:gd name="T12" fmla="*/ 126 w 142"/>
                  <a:gd name="T13" fmla="*/ 17 h 141"/>
                  <a:gd name="T14" fmla="*/ 142 w 142"/>
                  <a:gd name="T15" fmla="*/ 23 h 141"/>
                  <a:gd name="T16" fmla="*/ 141 w 142"/>
                  <a:gd name="T17" fmla="*/ 58 h 141"/>
                  <a:gd name="T18" fmla="*/ 128 w 142"/>
                  <a:gd name="T19" fmla="*/ 118 h 141"/>
                  <a:gd name="T20" fmla="*/ 107 w 142"/>
                  <a:gd name="T21" fmla="*/ 141 h 141"/>
                  <a:gd name="T22" fmla="*/ 89 w 142"/>
                  <a:gd name="T23" fmla="*/ 140 h 141"/>
                  <a:gd name="T24" fmla="*/ 72 w 142"/>
                  <a:gd name="T25" fmla="*/ 136 h 141"/>
                  <a:gd name="T26" fmla="*/ 19 w 142"/>
                  <a:gd name="T27" fmla="*/ 83 h 141"/>
                  <a:gd name="T28" fmla="*/ 0 w 142"/>
                  <a:gd name="T29" fmla="*/ 46 h 141"/>
                  <a:gd name="T30" fmla="*/ 33 w 142"/>
                  <a:gd name="T31" fmla="*/ 5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2" h="141">
                    <a:moveTo>
                      <a:pt x="33" y="51"/>
                    </a:moveTo>
                    <a:lnTo>
                      <a:pt x="40" y="40"/>
                    </a:lnTo>
                    <a:lnTo>
                      <a:pt x="70" y="7"/>
                    </a:lnTo>
                    <a:lnTo>
                      <a:pt x="97" y="0"/>
                    </a:lnTo>
                    <a:lnTo>
                      <a:pt x="98" y="8"/>
                    </a:lnTo>
                    <a:lnTo>
                      <a:pt x="113" y="10"/>
                    </a:lnTo>
                    <a:lnTo>
                      <a:pt x="126" y="17"/>
                    </a:lnTo>
                    <a:lnTo>
                      <a:pt x="142" y="23"/>
                    </a:lnTo>
                    <a:lnTo>
                      <a:pt x="141" y="58"/>
                    </a:lnTo>
                    <a:lnTo>
                      <a:pt x="128" y="118"/>
                    </a:lnTo>
                    <a:lnTo>
                      <a:pt x="107" y="141"/>
                    </a:lnTo>
                    <a:lnTo>
                      <a:pt x="89" y="140"/>
                    </a:lnTo>
                    <a:lnTo>
                      <a:pt x="72" y="136"/>
                    </a:lnTo>
                    <a:lnTo>
                      <a:pt x="19" y="83"/>
                    </a:lnTo>
                    <a:lnTo>
                      <a:pt x="0" y="46"/>
                    </a:lnTo>
                    <a:lnTo>
                      <a:pt x="33" y="5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58" name="Freeform 389"/>
              <p:cNvSpPr>
                <a:spLocks/>
              </p:cNvSpPr>
              <p:nvPr/>
            </p:nvSpPr>
            <p:spPr bwMode="auto">
              <a:xfrm>
                <a:off x="3529" y="2881"/>
                <a:ext cx="241" cy="242"/>
              </a:xfrm>
              <a:custGeom>
                <a:avLst/>
                <a:gdLst>
                  <a:gd name="T0" fmla="*/ 0 w 241"/>
                  <a:gd name="T1" fmla="*/ 0 h 242"/>
                  <a:gd name="T2" fmla="*/ 122 w 241"/>
                  <a:gd name="T3" fmla="*/ 4 h 242"/>
                  <a:gd name="T4" fmla="*/ 171 w 241"/>
                  <a:gd name="T5" fmla="*/ 15 h 242"/>
                  <a:gd name="T6" fmla="*/ 218 w 241"/>
                  <a:gd name="T7" fmla="*/ 7 h 242"/>
                  <a:gd name="T8" fmla="*/ 229 w 241"/>
                  <a:gd name="T9" fmla="*/ 7 h 242"/>
                  <a:gd name="T10" fmla="*/ 241 w 241"/>
                  <a:gd name="T11" fmla="*/ 7 h 242"/>
                  <a:gd name="T12" fmla="*/ 241 w 241"/>
                  <a:gd name="T13" fmla="*/ 13 h 242"/>
                  <a:gd name="T14" fmla="*/ 226 w 241"/>
                  <a:gd name="T15" fmla="*/ 19 h 242"/>
                  <a:gd name="T16" fmla="*/ 167 w 241"/>
                  <a:gd name="T17" fmla="*/ 24 h 242"/>
                  <a:gd name="T18" fmla="*/ 164 w 241"/>
                  <a:gd name="T19" fmla="*/ 99 h 242"/>
                  <a:gd name="T20" fmla="*/ 147 w 241"/>
                  <a:gd name="T21" fmla="*/ 100 h 242"/>
                  <a:gd name="T22" fmla="*/ 144 w 241"/>
                  <a:gd name="T23" fmla="*/ 158 h 242"/>
                  <a:gd name="T24" fmla="*/ 142 w 241"/>
                  <a:gd name="T25" fmla="*/ 233 h 242"/>
                  <a:gd name="T26" fmla="*/ 119 w 241"/>
                  <a:gd name="T27" fmla="*/ 242 h 242"/>
                  <a:gd name="T28" fmla="*/ 97 w 241"/>
                  <a:gd name="T29" fmla="*/ 238 h 242"/>
                  <a:gd name="T30" fmla="*/ 89 w 241"/>
                  <a:gd name="T31" fmla="*/ 225 h 242"/>
                  <a:gd name="T32" fmla="*/ 79 w 241"/>
                  <a:gd name="T33" fmla="*/ 235 h 242"/>
                  <a:gd name="T34" fmla="*/ 73 w 241"/>
                  <a:gd name="T35" fmla="*/ 233 h 242"/>
                  <a:gd name="T36" fmla="*/ 57 w 241"/>
                  <a:gd name="T37" fmla="*/ 203 h 242"/>
                  <a:gd name="T38" fmla="*/ 47 w 241"/>
                  <a:gd name="T39" fmla="*/ 119 h 242"/>
                  <a:gd name="T40" fmla="*/ 1 w 241"/>
                  <a:gd name="T41" fmla="*/ 19 h 242"/>
                  <a:gd name="T42" fmla="*/ 0 w 24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1" h="242">
                    <a:moveTo>
                      <a:pt x="0" y="0"/>
                    </a:moveTo>
                    <a:lnTo>
                      <a:pt x="122" y="4"/>
                    </a:lnTo>
                    <a:lnTo>
                      <a:pt x="171" y="15"/>
                    </a:lnTo>
                    <a:lnTo>
                      <a:pt x="218" y="7"/>
                    </a:lnTo>
                    <a:lnTo>
                      <a:pt x="229" y="7"/>
                    </a:lnTo>
                    <a:lnTo>
                      <a:pt x="241" y="7"/>
                    </a:lnTo>
                    <a:lnTo>
                      <a:pt x="241" y="13"/>
                    </a:lnTo>
                    <a:lnTo>
                      <a:pt x="226" y="19"/>
                    </a:lnTo>
                    <a:lnTo>
                      <a:pt x="167" y="24"/>
                    </a:lnTo>
                    <a:lnTo>
                      <a:pt x="164" y="99"/>
                    </a:lnTo>
                    <a:lnTo>
                      <a:pt x="147" y="100"/>
                    </a:lnTo>
                    <a:lnTo>
                      <a:pt x="144" y="158"/>
                    </a:lnTo>
                    <a:lnTo>
                      <a:pt x="142" y="233"/>
                    </a:lnTo>
                    <a:lnTo>
                      <a:pt x="119" y="242"/>
                    </a:lnTo>
                    <a:lnTo>
                      <a:pt x="97" y="238"/>
                    </a:lnTo>
                    <a:lnTo>
                      <a:pt x="89" y="225"/>
                    </a:lnTo>
                    <a:lnTo>
                      <a:pt x="79" y="235"/>
                    </a:lnTo>
                    <a:lnTo>
                      <a:pt x="73" y="233"/>
                    </a:lnTo>
                    <a:lnTo>
                      <a:pt x="57" y="203"/>
                    </a:lnTo>
                    <a:lnTo>
                      <a:pt x="47" y="119"/>
                    </a:lnTo>
                    <a:lnTo>
                      <a:pt x="1" y="19"/>
                    </a:lnTo>
                    <a:lnTo>
                      <a:pt x="0"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59" name="Freeform 390"/>
              <p:cNvSpPr>
                <a:spLocks/>
              </p:cNvSpPr>
              <p:nvPr/>
            </p:nvSpPr>
            <p:spPr bwMode="auto">
              <a:xfrm>
                <a:off x="3529" y="2881"/>
                <a:ext cx="241" cy="242"/>
              </a:xfrm>
              <a:custGeom>
                <a:avLst/>
                <a:gdLst>
                  <a:gd name="T0" fmla="*/ 0 w 241"/>
                  <a:gd name="T1" fmla="*/ 0 h 242"/>
                  <a:gd name="T2" fmla="*/ 122 w 241"/>
                  <a:gd name="T3" fmla="*/ 4 h 242"/>
                  <a:gd name="T4" fmla="*/ 171 w 241"/>
                  <a:gd name="T5" fmla="*/ 15 h 242"/>
                  <a:gd name="T6" fmla="*/ 218 w 241"/>
                  <a:gd name="T7" fmla="*/ 7 h 242"/>
                  <a:gd name="T8" fmla="*/ 229 w 241"/>
                  <a:gd name="T9" fmla="*/ 7 h 242"/>
                  <a:gd name="T10" fmla="*/ 241 w 241"/>
                  <a:gd name="T11" fmla="*/ 7 h 242"/>
                  <a:gd name="T12" fmla="*/ 241 w 241"/>
                  <a:gd name="T13" fmla="*/ 13 h 242"/>
                  <a:gd name="T14" fmla="*/ 226 w 241"/>
                  <a:gd name="T15" fmla="*/ 19 h 242"/>
                  <a:gd name="T16" fmla="*/ 167 w 241"/>
                  <a:gd name="T17" fmla="*/ 24 h 242"/>
                  <a:gd name="T18" fmla="*/ 164 w 241"/>
                  <a:gd name="T19" fmla="*/ 99 h 242"/>
                  <a:gd name="T20" fmla="*/ 147 w 241"/>
                  <a:gd name="T21" fmla="*/ 100 h 242"/>
                  <a:gd name="T22" fmla="*/ 144 w 241"/>
                  <a:gd name="T23" fmla="*/ 158 h 242"/>
                  <a:gd name="T24" fmla="*/ 142 w 241"/>
                  <a:gd name="T25" fmla="*/ 233 h 242"/>
                  <a:gd name="T26" fmla="*/ 119 w 241"/>
                  <a:gd name="T27" fmla="*/ 242 h 242"/>
                  <a:gd name="T28" fmla="*/ 97 w 241"/>
                  <a:gd name="T29" fmla="*/ 238 h 242"/>
                  <a:gd name="T30" fmla="*/ 89 w 241"/>
                  <a:gd name="T31" fmla="*/ 225 h 242"/>
                  <a:gd name="T32" fmla="*/ 79 w 241"/>
                  <a:gd name="T33" fmla="*/ 235 h 242"/>
                  <a:gd name="T34" fmla="*/ 73 w 241"/>
                  <a:gd name="T35" fmla="*/ 233 h 242"/>
                  <a:gd name="T36" fmla="*/ 57 w 241"/>
                  <a:gd name="T37" fmla="*/ 203 h 242"/>
                  <a:gd name="T38" fmla="*/ 47 w 241"/>
                  <a:gd name="T39" fmla="*/ 119 h 242"/>
                  <a:gd name="T40" fmla="*/ 1 w 241"/>
                  <a:gd name="T41" fmla="*/ 19 h 242"/>
                  <a:gd name="T42" fmla="*/ 0 w 24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1" h="242">
                    <a:moveTo>
                      <a:pt x="0" y="0"/>
                    </a:moveTo>
                    <a:lnTo>
                      <a:pt x="122" y="4"/>
                    </a:lnTo>
                    <a:lnTo>
                      <a:pt x="171" y="15"/>
                    </a:lnTo>
                    <a:lnTo>
                      <a:pt x="218" y="7"/>
                    </a:lnTo>
                    <a:lnTo>
                      <a:pt x="229" y="7"/>
                    </a:lnTo>
                    <a:lnTo>
                      <a:pt x="241" y="7"/>
                    </a:lnTo>
                    <a:lnTo>
                      <a:pt x="241" y="13"/>
                    </a:lnTo>
                    <a:lnTo>
                      <a:pt x="226" y="19"/>
                    </a:lnTo>
                    <a:lnTo>
                      <a:pt x="167" y="24"/>
                    </a:lnTo>
                    <a:lnTo>
                      <a:pt x="164" y="99"/>
                    </a:lnTo>
                    <a:lnTo>
                      <a:pt x="147" y="100"/>
                    </a:lnTo>
                    <a:lnTo>
                      <a:pt x="144" y="158"/>
                    </a:lnTo>
                    <a:lnTo>
                      <a:pt x="142" y="233"/>
                    </a:lnTo>
                    <a:lnTo>
                      <a:pt x="119" y="242"/>
                    </a:lnTo>
                    <a:lnTo>
                      <a:pt x="97" y="238"/>
                    </a:lnTo>
                    <a:lnTo>
                      <a:pt x="89" y="225"/>
                    </a:lnTo>
                    <a:lnTo>
                      <a:pt x="79" y="235"/>
                    </a:lnTo>
                    <a:lnTo>
                      <a:pt x="73" y="233"/>
                    </a:lnTo>
                    <a:lnTo>
                      <a:pt x="57" y="203"/>
                    </a:lnTo>
                    <a:lnTo>
                      <a:pt x="47" y="119"/>
                    </a:lnTo>
                    <a:lnTo>
                      <a:pt x="1" y="19"/>
                    </a:lnTo>
                    <a:lnTo>
                      <a:pt x="0"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60" name="Freeform 391"/>
              <p:cNvSpPr>
                <a:spLocks/>
              </p:cNvSpPr>
              <p:nvPr/>
            </p:nvSpPr>
            <p:spPr bwMode="auto">
              <a:xfrm>
                <a:off x="3866" y="3059"/>
                <a:ext cx="20" cy="26"/>
              </a:xfrm>
              <a:custGeom>
                <a:avLst/>
                <a:gdLst>
                  <a:gd name="T0" fmla="*/ 5 w 20"/>
                  <a:gd name="T1" fmla="*/ 2 h 26"/>
                  <a:gd name="T2" fmla="*/ 14 w 20"/>
                  <a:gd name="T3" fmla="*/ 0 h 26"/>
                  <a:gd name="T4" fmla="*/ 20 w 20"/>
                  <a:gd name="T5" fmla="*/ 16 h 26"/>
                  <a:gd name="T6" fmla="*/ 11 w 20"/>
                  <a:gd name="T7" fmla="*/ 26 h 26"/>
                  <a:gd name="T8" fmla="*/ 0 w 20"/>
                  <a:gd name="T9" fmla="*/ 21 h 26"/>
                  <a:gd name="T10" fmla="*/ 5 w 20"/>
                  <a:gd name="T11" fmla="*/ 2 h 26"/>
                </a:gdLst>
                <a:ahLst/>
                <a:cxnLst>
                  <a:cxn ang="0">
                    <a:pos x="T0" y="T1"/>
                  </a:cxn>
                  <a:cxn ang="0">
                    <a:pos x="T2" y="T3"/>
                  </a:cxn>
                  <a:cxn ang="0">
                    <a:pos x="T4" y="T5"/>
                  </a:cxn>
                  <a:cxn ang="0">
                    <a:pos x="T6" y="T7"/>
                  </a:cxn>
                  <a:cxn ang="0">
                    <a:pos x="T8" y="T9"/>
                  </a:cxn>
                  <a:cxn ang="0">
                    <a:pos x="T10" y="T11"/>
                  </a:cxn>
                </a:cxnLst>
                <a:rect l="0" t="0" r="r" b="b"/>
                <a:pathLst>
                  <a:path w="20" h="26">
                    <a:moveTo>
                      <a:pt x="5" y="2"/>
                    </a:moveTo>
                    <a:lnTo>
                      <a:pt x="14" y="0"/>
                    </a:lnTo>
                    <a:lnTo>
                      <a:pt x="20" y="16"/>
                    </a:lnTo>
                    <a:lnTo>
                      <a:pt x="11" y="26"/>
                    </a:lnTo>
                    <a:lnTo>
                      <a:pt x="0" y="21"/>
                    </a:lnTo>
                    <a:lnTo>
                      <a:pt x="5" y="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61" name="Freeform 392"/>
              <p:cNvSpPr>
                <a:spLocks/>
              </p:cNvSpPr>
              <p:nvPr/>
            </p:nvSpPr>
            <p:spPr bwMode="auto">
              <a:xfrm>
                <a:off x="3866" y="3059"/>
                <a:ext cx="20" cy="26"/>
              </a:xfrm>
              <a:custGeom>
                <a:avLst/>
                <a:gdLst>
                  <a:gd name="T0" fmla="*/ 9 w 20"/>
                  <a:gd name="T1" fmla="*/ 1 h 26"/>
                  <a:gd name="T2" fmla="*/ 14 w 20"/>
                  <a:gd name="T3" fmla="*/ 0 h 26"/>
                  <a:gd name="T4" fmla="*/ 20 w 20"/>
                  <a:gd name="T5" fmla="*/ 16 h 26"/>
                  <a:gd name="T6" fmla="*/ 11 w 20"/>
                  <a:gd name="T7" fmla="*/ 26 h 26"/>
                  <a:gd name="T8" fmla="*/ 0 w 20"/>
                  <a:gd name="T9" fmla="*/ 21 h 26"/>
                  <a:gd name="T10" fmla="*/ 5 w 20"/>
                  <a:gd name="T11" fmla="*/ 2 h 26"/>
                  <a:gd name="T12" fmla="*/ 9 w 20"/>
                  <a:gd name="T13" fmla="*/ 1 h 26"/>
                </a:gdLst>
                <a:ahLst/>
                <a:cxnLst>
                  <a:cxn ang="0">
                    <a:pos x="T0" y="T1"/>
                  </a:cxn>
                  <a:cxn ang="0">
                    <a:pos x="T2" y="T3"/>
                  </a:cxn>
                  <a:cxn ang="0">
                    <a:pos x="T4" y="T5"/>
                  </a:cxn>
                  <a:cxn ang="0">
                    <a:pos x="T6" y="T7"/>
                  </a:cxn>
                  <a:cxn ang="0">
                    <a:pos x="T8" y="T9"/>
                  </a:cxn>
                  <a:cxn ang="0">
                    <a:pos x="T10" y="T11"/>
                  </a:cxn>
                  <a:cxn ang="0">
                    <a:pos x="T12" y="T13"/>
                  </a:cxn>
                </a:cxnLst>
                <a:rect l="0" t="0" r="r" b="b"/>
                <a:pathLst>
                  <a:path w="20" h="26">
                    <a:moveTo>
                      <a:pt x="9" y="1"/>
                    </a:moveTo>
                    <a:lnTo>
                      <a:pt x="14" y="0"/>
                    </a:lnTo>
                    <a:lnTo>
                      <a:pt x="20" y="16"/>
                    </a:lnTo>
                    <a:lnTo>
                      <a:pt x="11" y="26"/>
                    </a:lnTo>
                    <a:lnTo>
                      <a:pt x="0" y="21"/>
                    </a:lnTo>
                    <a:lnTo>
                      <a:pt x="5" y="2"/>
                    </a:lnTo>
                    <a:lnTo>
                      <a:pt x="9" y="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62" name="Freeform 393"/>
              <p:cNvSpPr>
                <a:spLocks/>
              </p:cNvSpPr>
              <p:nvPr/>
            </p:nvSpPr>
            <p:spPr bwMode="auto">
              <a:xfrm>
                <a:off x="3800" y="3124"/>
                <a:ext cx="29" cy="31"/>
              </a:xfrm>
              <a:custGeom>
                <a:avLst/>
                <a:gdLst>
                  <a:gd name="T0" fmla="*/ 7 w 29"/>
                  <a:gd name="T1" fmla="*/ 0 h 31"/>
                  <a:gd name="T2" fmla="*/ 29 w 29"/>
                  <a:gd name="T3" fmla="*/ 0 h 31"/>
                  <a:gd name="T4" fmla="*/ 29 w 29"/>
                  <a:gd name="T5" fmla="*/ 12 h 31"/>
                  <a:gd name="T6" fmla="*/ 14 w 29"/>
                  <a:gd name="T7" fmla="*/ 31 h 31"/>
                  <a:gd name="T8" fmla="*/ 0 w 29"/>
                  <a:gd name="T9" fmla="*/ 19 h 31"/>
                  <a:gd name="T10" fmla="*/ 7 w 29"/>
                  <a:gd name="T11" fmla="*/ 0 h 31"/>
                </a:gdLst>
                <a:ahLst/>
                <a:cxnLst>
                  <a:cxn ang="0">
                    <a:pos x="T0" y="T1"/>
                  </a:cxn>
                  <a:cxn ang="0">
                    <a:pos x="T2" y="T3"/>
                  </a:cxn>
                  <a:cxn ang="0">
                    <a:pos x="T4" y="T5"/>
                  </a:cxn>
                  <a:cxn ang="0">
                    <a:pos x="T6" y="T7"/>
                  </a:cxn>
                  <a:cxn ang="0">
                    <a:pos x="T8" y="T9"/>
                  </a:cxn>
                  <a:cxn ang="0">
                    <a:pos x="T10" y="T11"/>
                  </a:cxn>
                </a:cxnLst>
                <a:rect l="0" t="0" r="r" b="b"/>
                <a:pathLst>
                  <a:path w="29" h="31">
                    <a:moveTo>
                      <a:pt x="7" y="0"/>
                    </a:moveTo>
                    <a:lnTo>
                      <a:pt x="29" y="0"/>
                    </a:lnTo>
                    <a:lnTo>
                      <a:pt x="29" y="12"/>
                    </a:lnTo>
                    <a:lnTo>
                      <a:pt x="14" y="31"/>
                    </a:lnTo>
                    <a:lnTo>
                      <a:pt x="0" y="19"/>
                    </a:lnTo>
                    <a:lnTo>
                      <a:pt x="7"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63" name="Freeform 394"/>
              <p:cNvSpPr>
                <a:spLocks/>
              </p:cNvSpPr>
              <p:nvPr/>
            </p:nvSpPr>
            <p:spPr bwMode="auto">
              <a:xfrm>
                <a:off x="3800" y="3124"/>
                <a:ext cx="29" cy="31"/>
              </a:xfrm>
              <a:custGeom>
                <a:avLst/>
                <a:gdLst>
                  <a:gd name="T0" fmla="*/ 17 w 29"/>
                  <a:gd name="T1" fmla="*/ 0 h 31"/>
                  <a:gd name="T2" fmla="*/ 29 w 29"/>
                  <a:gd name="T3" fmla="*/ 0 h 31"/>
                  <a:gd name="T4" fmla="*/ 29 w 29"/>
                  <a:gd name="T5" fmla="*/ 12 h 31"/>
                  <a:gd name="T6" fmla="*/ 14 w 29"/>
                  <a:gd name="T7" fmla="*/ 31 h 31"/>
                  <a:gd name="T8" fmla="*/ 0 w 29"/>
                  <a:gd name="T9" fmla="*/ 19 h 31"/>
                  <a:gd name="T10" fmla="*/ 7 w 29"/>
                  <a:gd name="T11" fmla="*/ 0 h 31"/>
                  <a:gd name="T12" fmla="*/ 17 w 2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9" h="31">
                    <a:moveTo>
                      <a:pt x="17" y="0"/>
                    </a:moveTo>
                    <a:lnTo>
                      <a:pt x="29" y="0"/>
                    </a:lnTo>
                    <a:lnTo>
                      <a:pt x="29" y="12"/>
                    </a:lnTo>
                    <a:lnTo>
                      <a:pt x="14" y="31"/>
                    </a:lnTo>
                    <a:lnTo>
                      <a:pt x="0" y="19"/>
                    </a:lnTo>
                    <a:lnTo>
                      <a:pt x="7" y="0"/>
                    </a:lnTo>
                    <a:lnTo>
                      <a:pt x="17"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64" name="Freeform 395"/>
              <p:cNvSpPr>
                <a:spLocks/>
              </p:cNvSpPr>
              <p:nvPr/>
            </p:nvSpPr>
            <p:spPr bwMode="auto">
              <a:xfrm>
                <a:off x="4092" y="2773"/>
                <a:ext cx="141" cy="283"/>
              </a:xfrm>
              <a:custGeom>
                <a:avLst/>
                <a:gdLst>
                  <a:gd name="T0" fmla="*/ 125 w 141"/>
                  <a:gd name="T1" fmla="*/ 0 h 283"/>
                  <a:gd name="T2" fmla="*/ 141 w 141"/>
                  <a:gd name="T3" fmla="*/ 67 h 283"/>
                  <a:gd name="T4" fmla="*/ 138 w 141"/>
                  <a:gd name="T5" fmla="*/ 82 h 283"/>
                  <a:gd name="T6" fmla="*/ 127 w 141"/>
                  <a:gd name="T7" fmla="*/ 75 h 283"/>
                  <a:gd name="T8" fmla="*/ 124 w 141"/>
                  <a:gd name="T9" fmla="*/ 105 h 283"/>
                  <a:gd name="T10" fmla="*/ 67 w 141"/>
                  <a:gd name="T11" fmla="*/ 268 h 283"/>
                  <a:gd name="T12" fmla="*/ 34 w 141"/>
                  <a:gd name="T13" fmla="*/ 283 h 283"/>
                  <a:gd name="T14" fmla="*/ 10 w 141"/>
                  <a:gd name="T15" fmla="*/ 270 h 283"/>
                  <a:gd name="T16" fmla="*/ 8 w 141"/>
                  <a:gd name="T17" fmla="*/ 240 h 283"/>
                  <a:gd name="T18" fmla="*/ 0 w 141"/>
                  <a:gd name="T19" fmla="*/ 212 h 283"/>
                  <a:gd name="T20" fmla="*/ 25 w 141"/>
                  <a:gd name="T21" fmla="*/ 166 h 283"/>
                  <a:gd name="T22" fmla="*/ 26 w 141"/>
                  <a:gd name="T23" fmla="*/ 155 h 283"/>
                  <a:gd name="T24" fmla="*/ 20 w 141"/>
                  <a:gd name="T25" fmla="*/ 115 h 283"/>
                  <a:gd name="T26" fmla="*/ 31 w 141"/>
                  <a:gd name="T27" fmla="*/ 88 h 283"/>
                  <a:gd name="T28" fmla="*/ 76 w 141"/>
                  <a:gd name="T29" fmla="*/ 71 h 283"/>
                  <a:gd name="T30" fmla="*/ 82 w 141"/>
                  <a:gd name="T31" fmla="*/ 65 h 283"/>
                  <a:gd name="T32" fmla="*/ 116 w 141"/>
                  <a:gd name="T33" fmla="*/ 6 h 283"/>
                  <a:gd name="T34" fmla="*/ 125 w 141"/>
                  <a:gd name="T3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283">
                    <a:moveTo>
                      <a:pt x="125" y="0"/>
                    </a:moveTo>
                    <a:lnTo>
                      <a:pt x="141" y="67"/>
                    </a:lnTo>
                    <a:lnTo>
                      <a:pt x="138" y="82"/>
                    </a:lnTo>
                    <a:lnTo>
                      <a:pt x="127" y="75"/>
                    </a:lnTo>
                    <a:lnTo>
                      <a:pt x="124" y="105"/>
                    </a:lnTo>
                    <a:lnTo>
                      <a:pt x="67" y="268"/>
                    </a:lnTo>
                    <a:lnTo>
                      <a:pt x="34" y="283"/>
                    </a:lnTo>
                    <a:lnTo>
                      <a:pt x="10" y="270"/>
                    </a:lnTo>
                    <a:lnTo>
                      <a:pt x="8" y="240"/>
                    </a:lnTo>
                    <a:lnTo>
                      <a:pt x="0" y="212"/>
                    </a:lnTo>
                    <a:lnTo>
                      <a:pt x="25" y="166"/>
                    </a:lnTo>
                    <a:lnTo>
                      <a:pt x="26" y="155"/>
                    </a:lnTo>
                    <a:lnTo>
                      <a:pt x="20" y="115"/>
                    </a:lnTo>
                    <a:lnTo>
                      <a:pt x="31" y="88"/>
                    </a:lnTo>
                    <a:lnTo>
                      <a:pt x="76" y="71"/>
                    </a:lnTo>
                    <a:lnTo>
                      <a:pt x="82" y="65"/>
                    </a:lnTo>
                    <a:lnTo>
                      <a:pt x="116" y="6"/>
                    </a:lnTo>
                    <a:lnTo>
                      <a:pt x="125"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65" name="Freeform 396"/>
              <p:cNvSpPr>
                <a:spLocks/>
              </p:cNvSpPr>
              <p:nvPr/>
            </p:nvSpPr>
            <p:spPr bwMode="auto">
              <a:xfrm>
                <a:off x="4092" y="2773"/>
                <a:ext cx="141" cy="283"/>
              </a:xfrm>
              <a:custGeom>
                <a:avLst/>
                <a:gdLst>
                  <a:gd name="T0" fmla="*/ 134 w 141"/>
                  <a:gd name="T1" fmla="*/ 33 h 283"/>
                  <a:gd name="T2" fmla="*/ 141 w 141"/>
                  <a:gd name="T3" fmla="*/ 67 h 283"/>
                  <a:gd name="T4" fmla="*/ 138 w 141"/>
                  <a:gd name="T5" fmla="*/ 82 h 283"/>
                  <a:gd name="T6" fmla="*/ 127 w 141"/>
                  <a:gd name="T7" fmla="*/ 75 h 283"/>
                  <a:gd name="T8" fmla="*/ 124 w 141"/>
                  <a:gd name="T9" fmla="*/ 105 h 283"/>
                  <a:gd name="T10" fmla="*/ 67 w 141"/>
                  <a:gd name="T11" fmla="*/ 268 h 283"/>
                  <a:gd name="T12" fmla="*/ 34 w 141"/>
                  <a:gd name="T13" fmla="*/ 283 h 283"/>
                  <a:gd name="T14" fmla="*/ 10 w 141"/>
                  <a:gd name="T15" fmla="*/ 270 h 283"/>
                  <a:gd name="T16" fmla="*/ 8 w 141"/>
                  <a:gd name="T17" fmla="*/ 240 h 283"/>
                  <a:gd name="T18" fmla="*/ 0 w 141"/>
                  <a:gd name="T19" fmla="*/ 212 h 283"/>
                  <a:gd name="T20" fmla="*/ 25 w 141"/>
                  <a:gd name="T21" fmla="*/ 166 h 283"/>
                  <a:gd name="T22" fmla="*/ 26 w 141"/>
                  <a:gd name="T23" fmla="*/ 155 h 283"/>
                  <a:gd name="T24" fmla="*/ 20 w 141"/>
                  <a:gd name="T25" fmla="*/ 115 h 283"/>
                  <a:gd name="T26" fmla="*/ 31 w 141"/>
                  <a:gd name="T27" fmla="*/ 88 h 283"/>
                  <a:gd name="T28" fmla="*/ 76 w 141"/>
                  <a:gd name="T29" fmla="*/ 71 h 283"/>
                  <a:gd name="T30" fmla="*/ 82 w 141"/>
                  <a:gd name="T31" fmla="*/ 65 h 283"/>
                  <a:gd name="T32" fmla="*/ 116 w 141"/>
                  <a:gd name="T33" fmla="*/ 6 h 283"/>
                  <a:gd name="T34" fmla="*/ 125 w 141"/>
                  <a:gd name="T35" fmla="*/ 0 h 283"/>
                  <a:gd name="T36" fmla="*/ 134 w 141"/>
                  <a:gd name="T37" fmla="*/ 3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283">
                    <a:moveTo>
                      <a:pt x="134" y="33"/>
                    </a:moveTo>
                    <a:lnTo>
                      <a:pt x="141" y="67"/>
                    </a:lnTo>
                    <a:lnTo>
                      <a:pt x="138" y="82"/>
                    </a:lnTo>
                    <a:lnTo>
                      <a:pt x="127" y="75"/>
                    </a:lnTo>
                    <a:lnTo>
                      <a:pt x="124" y="105"/>
                    </a:lnTo>
                    <a:lnTo>
                      <a:pt x="67" y="268"/>
                    </a:lnTo>
                    <a:lnTo>
                      <a:pt x="34" y="283"/>
                    </a:lnTo>
                    <a:lnTo>
                      <a:pt x="10" y="270"/>
                    </a:lnTo>
                    <a:lnTo>
                      <a:pt x="8" y="240"/>
                    </a:lnTo>
                    <a:lnTo>
                      <a:pt x="0" y="212"/>
                    </a:lnTo>
                    <a:lnTo>
                      <a:pt x="25" y="166"/>
                    </a:lnTo>
                    <a:lnTo>
                      <a:pt x="26" y="155"/>
                    </a:lnTo>
                    <a:lnTo>
                      <a:pt x="20" y="115"/>
                    </a:lnTo>
                    <a:lnTo>
                      <a:pt x="31" y="88"/>
                    </a:lnTo>
                    <a:lnTo>
                      <a:pt x="76" y="71"/>
                    </a:lnTo>
                    <a:lnTo>
                      <a:pt x="82" y="65"/>
                    </a:lnTo>
                    <a:lnTo>
                      <a:pt x="116" y="6"/>
                    </a:lnTo>
                    <a:lnTo>
                      <a:pt x="125" y="0"/>
                    </a:lnTo>
                    <a:lnTo>
                      <a:pt x="134" y="3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66" name="Freeform 397"/>
              <p:cNvSpPr>
                <a:spLocks/>
              </p:cNvSpPr>
              <p:nvPr/>
            </p:nvSpPr>
            <p:spPr bwMode="auto">
              <a:xfrm>
                <a:off x="3991" y="1750"/>
                <a:ext cx="177" cy="172"/>
              </a:xfrm>
              <a:custGeom>
                <a:avLst/>
                <a:gdLst>
                  <a:gd name="T0" fmla="*/ 108 w 177"/>
                  <a:gd name="T1" fmla="*/ 30 h 172"/>
                  <a:gd name="T2" fmla="*/ 125 w 177"/>
                  <a:gd name="T3" fmla="*/ 35 h 172"/>
                  <a:gd name="T4" fmla="*/ 123 w 177"/>
                  <a:gd name="T5" fmla="*/ 48 h 172"/>
                  <a:gd name="T6" fmla="*/ 113 w 177"/>
                  <a:gd name="T7" fmla="*/ 72 h 172"/>
                  <a:gd name="T8" fmla="*/ 152 w 177"/>
                  <a:gd name="T9" fmla="*/ 101 h 172"/>
                  <a:gd name="T10" fmla="*/ 163 w 177"/>
                  <a:gd name="T11" fmla="*/ 117 h 172"/>
                  <a:gd name="T12" fmla="*/ 163 w 177"/>
                  <a:gd name="T13" fmla="*/ 132 h 172"/>
                  <a:gd name="T14" fmla="*/ 177 w 177"/>
                  <a:gd name="T15" fmla="*/ 157 h 172"/>
                  <a:gd name="T16" fmla="*/ 161 w 177"/>
                  <a:gd name="T17" fmla="*/ 150 h 172"/>
                  <a:gd name="T18" fmla="*/ 153 w 177"/>
                  <a:gd name="T19" fmla="*/ 161 h 172"/>
                  <a:gd name="T20" fmla="*/ 147 w 177"/>
                  <a:gd name="T21" fmla="*/ 172 h 172"/>
                  <a:gd name="T22" fmla="*/ 116 w 177"/>
                  <a:gd name="T23" fmla="*/ 170 h 172"/>
                  <a:gd name="T24" fmla="*/ 33 w 177"/>
                  <a:gd name="T25" fmla="*/ 112 h 172"/>
                  <a:gd name="T26" fmla="*/ 11 w 177"/>
                  <a:gd name="T27" fmla="*/ 110 h 172"/>
                  <a:gd name="T28" fmla="*/ 0 w 177"/>
                  <a:gd name="T29" fmla="*/ 83 h 172"/>
                  <a:gd name="T30" fmla="*/ 13 w 177"/>
                  <a:gd name="T31" fmla="*/ 76 h 172"/>
                  <a:gd name="T32" fmla="*/ 39 w 177"/>
                  <a:gd name="T33" fmla="*/ 57 h 172"/>
                  <a:gd name="T34" fmla="*/ 36 w 177"/>
                  <a:gd name="T35" fmla="*/ 17 h 172"/>
                  <a:gd name="T36" fmla="*/ 46 w 177"/>
                  <a:gd name="T37" fmla="*/ 16 h 172"/>
                  <a:gd name="T38" fmla="*/ 51 w 177"/>
                  <a:gd name="T39" fmla="*/ 5 h 172"/>
                  <a:gd name="T40" fmla="*/ 58 w 177"/>
                  <a:gd name="T41" fmla="*/ 0 h 172"/>
                  <a:gd name="T42" fmla="*/ 79 w 177"/>
                  <a:gd name="T43" fmla="*/ 6 h 172"/>
                  <a:gd name="T44" fmla="*/ 86 w 177"/>
                  <a:gd name="T45" fmla="*/ 6 h 172"/>
                  <a:gd name="T46" fmla="*/ 94 w 177"/>
                  <a:gd name="T47" fmla="*/ 5 h 172"/>
                  <a:gd name="T48" fmla="*/ 108 w 177"/>
                  <a:gd name="T49" fmla="*/ 3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7" h="172">
                    <a:moveTo>
                      <a:pt x="108" y="30"/>
                    </a:moveTo>
                    <a:lnTo>
                      <a:pt x="125" y="35"/>
                    </a:lnTo>
                    <a:lnTo>
                      <a:pt x="123" y="48"/>
                    </a:lnTo>
                    <a:lnTo>
                      <a:pt x="113" y="72"/>
                    </a:lnTo>
                    <a:lnTo>
                      <a:pt x="152" y="101"/>
                    </a:lnTo>
                    <a:lnTo>
                      <a:pt x="163" y="117"/>
                    </a:lnTo>
                    <a:lnTo>
                      <a:pt x="163" y="132"/>
                    </a:lnTo>
                    <a:lnTo>
                      <a:pt x="177" y="157"/>
                    </a:lnTo>
                    <a:lnTo>
                      <a:pt x="161" y="150"/>
                    </a:lnTo>
                    <a:lnTo>
                      <a:pt x="153" y="161"/>
                    </a:lnTo>
                    <a:lnTo>
                      <a:pt x="147" y="172"/>
                    </a:lnTo>
                    <a:lnTo>
                      <a:pt x="116" y="170"/>
                    </a:lnTo>
                    <a:lnTo>
                      <a:pt x="33" y="112"/>
                    </a:lnTo>
                    <a:lnTo>
                      <a:pt x="11" y="110"/>
                    </a:lnTo>
                    <a:lnTo>
                      <a:pt x="0" y="83"/>
                    </a:lnTo>
                    <a:lnTo>
                      <a:pt x="13" y="76"/>
                    </a:lnTo>
                    <a:lnTo>
                      <a:pt x="39" y="57"/>
                    </a:lnTo>
                    <a:lnTo>
                      <a:pt x="36" y="17"/>
                    </a:lnTo>
                    <a:lnTo>
                      <a:pt x="46" y="16"/>
                    </a:lnTo>
                    <a:lnTo>
                      <a:pt x="51" y="5"/>
                    </a:lnTo>
                    <a:lnTo>
                      <a:pt x="58" y="0"/>
                    </a:lnTo>
                    <a:lnTo>
                      <a:pt x="79" y="6"/>
                    </a:lnTo>
                    <a:lnTo>
                      <a:pt x="86" y="6"/>
                    </a:lnTo>
                    <a:lnTo>
                      <a:pt x="94" y="5"/>
                    </a:lnTo>
                    <a:lnTo>
                      <a:pt x="108" y="3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67" name="Freeform 398"/>
              <p:cNvSpPr>
                <a:spLocks/>
              </p:cNvSpPr>
              <p:nvPr/>
            </p:nvSpPr>
            <p:spPr bwMode="auto">
              <a:xfrm>
                <a:off x="3991" y="1750"/>
                <a:ext cx="177" cy="172"/>
              </a:xfrm>
              <a:custGeom>
                <a:avLst/>
                <a:gdLst>
                  <a:gd name="T0" fmla="*/ 116 w 177"/>
                  <a:gd name="T1" fmla="*/ 32 h 172"/>
                  <a:gd name="T2" fmla="*/ 125 w 177"/>
                  <a:gd name="T3" fmla="*/ 35 h 172"/>
                  <a:gd name="T4" fmla="*/ 123 w 177"/>
                  <a:gd name="T5" fmla="*/ 48 h 172"/>
                  <a:gd name="T6" fmla="*/ 113 w 177"/>
                  <a:gd name="T7" fmla="*/ 72 h 172"/>
                  <a:gd name="T8" fmla="*/ 152 w 177"/>
                  <a:gd name="T9" fmla="*/ 101 h 172"/>
                  <a:gd name="T10" fmla="*/ 163 w 177"/>
                  <a:gd name="T11" fmla="*/ 117 h 172"/>
                  <a:gd name="T12" fmla="*/ 163 w 177"/>
                  <a:gd name="T13" fmla="*/ 132 h 172"/>
                  <a:gd name="T14" fmla="*/ 177 w 177"/>
                  <a:gd name="T15" fmla="*/ 157 h 172"/>
                  <a:gd name="T16" fmla="*/ 161 w 177"/>
                  <a:gd name="T17" fmla="*/ 150 h 172"/>
                  <a:gd name="T18" fmla="*/ 153 w 177"/>
                  <a:gd name="T19" fmla="*/ 161 h 172"/>
                  <a:gd name="T20" fmla="*/ 147 w 177"/>
                  <a:gd name="T21" fmla="*/ 172 h 172"/>
                  <a:gd name="T22" fmla="*/ 116 w 177"/>
                  <a:gd name="T23" fmla="*/ 170 h 172"/>
                  <a:gd name="T24" fmla="*/ 33 w 177"/>
                  <a:gd name="T25" fmla="*/ 112 h 172"/>
                  <a:gd name="T26" fmla="*/ 11 w 177"/>
                  <a:gd name="T27" fmla="*/ 110 h 172"/>
                  <a:gd name="T28" fmla="*/ 0 w 177"/>
                  <a:gd name="T29" fmla="*/ 83 h 172"/>
                  <a:gd name="T30" fmla="*/ 13 w 177"/>
                  <a:gd name="T31" fmla="*/ 76 h 172"/>
                  <a:gd name="T32" fmla="*/ 39 w 177"/>
                  <a:gd name="T33" fmla="*/ 57 h 172"/>
                  <a:gd name="T34" fmla="*/ 36 w 177"/>
                  <a:gd name="T35" fmla="*/ 17 h 172"/>
                  <a:gd name="T36" fmla="*/ 46 w 177"/>
                  <a:gd name="T37" fmla="*/ 16 h 172"/>
                  <a:gd name="T38" fmla="*/ 51 w 177"/>
                  <a:gd name="T39" fmla="*/ 5 h 172"/>
                  <a:gd name="T40" fmla="*/ 58 w 177"/>
                  <a:gd name="T41" fmla="*/ 0 h 172"/>
                  <a:gd name="T42" fmla="*/ 79 w 177"/>
                  <a:gd name="T43" fmla="*/ 6 h 172"/>
                  <a:gd name="T44" fmla="*/ 86 w 177"/>
                  <a:gd name="T45" fmla="*/ 6 h 172"/>
                  <a:gd name="T46" fmla="*/ 94 w 177"/>
                  <a:gd name="T47" fmla="*/ 5 h 172"/>
                  <a:gd name="T48" fmla="*/ 108 w 177"/>
                  <a:gd name="T49" fmla="*/ 30 h 172"/>
                  <a:gd name="T50" fmla="*/ 116 w 177"/>
                  <a:gd name="T51" fmla="*/ 3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7" h="172">
                    <a:moveTo>
                      <a:pt x="116" y="32"/>
                    </a:moveTo>
                    <a:lnTo>
                      <a:pt x="125" y="35"/>
                    </a:lnTo>
                    <a:lnTo>
                      <a:pt x="123" y="48"/>
                    </a:lnTo>
                    <a:lnTo>
                      <a:pt x="113" y="72"/>
                    </a:lnTo>
                    <a:lnTo>
                      <a:pt x="152" y="101"/>
                    </a:lnTo>
                    <a:lnTo>
                      <a:pt x="163" y="117"/>
                    </a:lnTo>
                    <a:lnTo>
                      <a:pt x="163" y="132"/>
                    </a:lnTo>
                    <a:lnTo>
                      <a:pt x="177" y="157"/>
                    </a:lnTo>
                    <a:lnTo>
                      <a:pt x="161" y="150"/>
                    </a:lnTo>
                    <a:lnTo>
                      <a:pt x="153" y="161"/>
                    </a:lnTo>
                    <a:lnTo>
                      <a:pt x="147" y="172"/>
                    </a:lnTo>
                    <a:lnTo>
                      <a:pt x="116" y="170"/>
                    </a:lnTo>
                    <a:lnTo>
                      <a:pt x="33" y="112"/>
                    </a:lnTo>
                    <a:lnTo>
                      <a:pt x="11" y="110"/>
                    </a:lnTo>
                    <a:lnTo>
                      <a:pt x="0" y="83"/>
                    </a:lnTo>
                    <a:lnTo>
                      <a:pt x="13" y="76"/>
                    </a:lnTo>
                    <a:lnTo>
                      <a:pt x="39" y="57"/>
                    </a:lnTo>
                    <a:lnTo>
                      <a:pt x="36" y="17"/>
                    </a:lnTo>
                    <a:lnTo>
                      <a:pt x="46" y="16"/>
                    </a:lnTo>
                    <a:lnTo>
                      <a:pt x="51" y="5"/>
                    </a:lnTo>
                    <a:lnTo>
                      <a:pt x="58" y="0"/>
                    </a:lnTo>
                    <a:lnTo>
                      <a:pt x="79" y="6"/>
                    </a:lnTo>
                    <a:lnTo>
                      <a:pt x="86" y="6"/>
                    </a:lnTo>
                    <a:lnTo>
                      <a:pt x="94" y="5"/>
                    </a:lnTo>
                    <a:lnTo>
                      <a:pt x="108" y="30"/>
                    </a:lnTo>
                    <a:lnTo>
                      <a:pt x="116" y="3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68" name="Freeform 399"/>
              <p:cNvSpPr>
                <a:spLocks/>
              </p:cNvSpPr>
              <p:nvPr/>
            </p:nvSpPr>
            <p:spPr bwMode="auto">
              <a:xfrm>
                <a:off x="4138" y="1900"/>
                <a:ext cx="35" cy="33"/>
              </a:xfrm>
              <a:custGeom>
                <a:avLst/>
                <a:gdLst>
                  <a:gd name="T0" fmla="*/ 14 w 35"/>
                  <a:gd name="T1" fmla="*/ 0 h 33"/>
                  <a:gd name="T2" fmla="*/ 30 w 35"/>
                  <a:gd name="T3" fmla="*/ 7 h 33"/>
                  <a:gd name="T4" fmla="*/ 25 w 35"/>
                  <a:gd name="T5" fmla="*/ 15 h 33"/>
                  <a:gd name="T6" fmla="*/ 33 w 35"/>
                  <a:gd name="T7" fmla="*/ 27 h 33"/>
                  <a:gd name="T8" fmla="*/ 35 w 35"/>
                  <a:gd name="T9" fmla="*/ 33 h 33"/>
                  <a:gd name="T10" fmla="*/ 15 w 35"/>
                  <a:gd name="T11" fmla="*/ 25 h 33"/>
                  <a:gd name="T12" fmla="*/ 0 w 35"/>
                  <a:gd name="T13" fmla="*/ 22 h 33"/>
                  <a:gd name="T14" fmla="*/ 6 w 35"/>
                  <a:gd name="T15" fmla="*/ 11 h 33"/>
                  <a:gd name="T16" fmla="*/ 14 w 3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3">
                    <a:moveTo>
                      <a:pt x="14" y="0"/>
                    </a:moveTo>
                    <a:lnTo>
                      <a:pt x="30" y="7"/>
                    </a:lnTo>
                    <a:lnTo>
                      <a:pt x="25" y="15"/>
                    </a:lnTo>
                    <a:lnTo>
                      <a:pt x="33" y="27"/>
                    </a:lnTo>
                    <a:lnTo>
                      <a:pt x="35" y="33"/>
                    </a:lnTo>
                    <a:lnTo>
                      <a:pt x="15" y="25"/>
                    </a:lnTo>
                    <a:lnTo>
                      <a:pt x="0" y="22"/>
                    </a:lnTo>
                    <a:lnTo>
                      <a:pt x="6" y="11"/>
                    </a:lnTo>
                    <a:lnTo>
                      <a:pt x="14"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69" name="Freeform 400"/>
              <p:cNvSpPr>
                <a:spLocks/>
              </p:cNvSpPr>
              <p:nvPr/>
            </p:nvSpPr>
            <p:spPr bwMode="auto">
              <a:xfrm>
                <a:off x="4138" y="1900"/>
                <a:ext cx="35" cy="33"/>
              </a:xfrm>
              <a:custGeom>
                <a:avLst/>
                <a:gdLst>
                  <a:gd name="T0" fmla="*/ 23 w 35"/>
                  <a:gd name="T1" fmla="*/ 3 h 33"/>
                  <a:gd name="T2" fmla="*/ 30 w 35"/>
                  <a:gd name="T3" fmla="*/ 7 h 33"/>
                  <a:gd name="T4" fmla="*/ 25 w 35"/>
                  <a:gd name="T5" fmla="*/ 15 h 33"/>
                  <a:gd name="T6" fmla="*/ 33 w 35"/>
                  <a:gd name="T7" fmla="*/ 27 h 33"/>
                  <a:gd name="T8" fmla="*/ 35 w 35"/>
                  <a:gd name="T9" fmla="*/ 33 h 33"/>
                  <a:gd name="T10" fmla="*/ 15 w 35"/>
                  <a:gd name="T11" fmla="*/ 25 h 33"/>
                  <a:gd name="T12" fmla="*/ 0 w 35"/>
                  <a:gd name="T13" fmla="*/ 22 h 33"/>
                  <a:gd name="T14" fmla="*/ 6 w 35"/>
                  <a:gd name="T15" fmla="*/ 11 h 33"/>
                  <a:gd name="T16" fmla="*/ 14 w 35"/>
                  <a:gd name="T17" fmla="*/ 0 h 33"/>
                  <a:gd name="T18" fmla="*/ 23 w 3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3">
                    <a:moveTo>
                      <a:pt x="23" y="3"/>
                    </a:moveTo>
                    <a:lnTo>
                      <a:pt x="30" y="7"/>
                    </a:lnTo>
                    <a:lnTo>
                      <a:pt x="25" y="15"/>
                    </a:lnTo>
                    <a:lnTo>
                      <a:pt x="33" y="27"/>
                    </a:lnTo>
                    <a:lnTo>
                      <a:pt x="35" y="33"/>
                    </a:lnTo>
                    <a:lnTo>
                      <a:pt x="15" y="25"/>
                    </a:lnTo>
                    <a:lnTo>
                      <a:pt x="0" y="22"/>
                    </a:lnTo>
                    <a:lnTo>
                      <a:pt x="6" y="11"/>
                    </a:lnTo>
                    <a:lnTo>
                      <a:pt x="14" y="0"/>
                    </a:lnTo>
                    <a:lnTo>
                      <a:pt x="23" y="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70" name="Freeform 401"/>
              <p:cNvSpPr>
                <a:spLocks/>
              </p:cNvSpPr>
              <p:nvPr/>
            </p:nvSpPr>
            <p:spPr bwMode="auto">
              <a:xfrm>
                <a:off x="4221" y="1982"/>
                <a:ext cx="16" cy="33"/>
              </a:xfrm>
              <a:custGeom>
                <a:avLst/>
                <a:gdLst>
                  <a:gd name="T0" fmla="*/ 14 w 16"/>
                  <a:gd name="T1" fmla="*/ 6 h 33"/>
                  <a:gd name="T2" fmla="*/ 16 w 16"/>
                  <a:gd name="T3" fmla="*/ 25 h 33"/>
                  <a:gd name="T4" fmla="*/ 14 w 16"/>
                  <a:gd name="T5" fmla="*/ 33 h 33"/>
                  <a:gd name="T6" fmla="*/ 3 w 16"/>
                  <a:gd name="T7" fmla="*/ 29 h 33"/>
                  <a:gd name="T8" fmla="*/ 1 w 16"/>
                  <a:gd name="T9" fmla="*/ 23 h 33"/>
                  <a:gd name="T10" fmla="*/ 0 w 16"/>
                  <a:gd name="T11" fmla="*/ 15 h 33"/>
                  <a:gd name="T12" fmla="*/ 5 w 16"/>
                  <a:gd name="T13" fmla="*/ 4 h 33"/>
                  <a:gd name="T14" fmla="*/ 7 w 16"/>
                  <a:gd name="T15" fmla="*/ 0 h 33"/>
                  <a:gd name="T16" fmla="*/ 14 w 16"/>
                  <a:gd name="T1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3">
                    <a:moveTo>
                      <a:pt x="14" y="6"/>
                    </a:moveTo>
                    <a:lnTo>
                      <a:pt x="16" y="25"/>
                    </a:lnTo>
                    <a:lnTo>
                      <a:pt x="14" y="33"/>
                    </a:lnTo>
                    <a:lnTo>
                      <a:pt x="3" y="29"/>
                    </a:lnTo>
                    <a:lnTo>
                      <a:pt x="1" y="23"/>
                    </a:lnTo>
                    <a:lnTo>
                      <a:pt x="0" y="15"/>
                    </a:lnTo>
                    <a:lnTo>
                      <a:pt x="5" y="4"/>
                    </a:lnTo>
                    <a:lnTo>
                      <a:pt x="7" y="0"/>
                    </a:lnTo>
                    <a:lnTo>
                      <a:pt x="14" y="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71" name="Freeform 402"/>
              <p:cNvSpPr>
                <a:spLocks/>
              </p:cNvSpPr>
              <p:nvPr/>
            </p:nvSpPr>
            <p:spPr bwMode="auto">
              <a:xfrm>
                <a:off x="4221" y="1982"/>
                <a:ext cx="16" cy="33"/>
              </a:xfrm>
              <a:custGeom>
                <a:avLst/>
                <a:gdLst>
                  <a:gd name="T0" fmla="*/ 15 w 16"/>
                  <a:gd name="T1" fmla="*/ 15 h 33"/>
                  <a:gd name="T2" fmla="*/ 16 w 16"/>
                  <a:gd name="T3" fmla="*/ 25 h 33"/>
                  <a:gd name="T4" fmla="*/ 14 w 16"/>
                  <a:gd name="T5" fmla="*/ 33 h 33"/>
                  <a:gd name="T6" fmla="*/ 3 w 16"/>
                  <a:gd name="T7" fmla="*/ 29 h 33"/>
                  <a:gd name="T8" fmla="*/ 1 w 16"/>
                  <a:gd name="T9" fmla="*/ 23 h 33"/>
                  <a:gd name="T10" fmla="*/ 0 w 16"/>
                  <a:gd name="T11" fmla="*/ 15 h 33"/>
                  <a:gd name="T12" fmla="*/ 5 w 16"/>
                  <a:gd name="T13" fmla="*/ 4 h 33"/>
                  <a:gd name="T14" fmla="*/ 7 w 16"/>
                  <a:gd name="T15" fmla="*/ 0 h 33"/>
                  <a:gd name="T16" fmla="*/ 14 w 16"/>
                  <a:gd name="T17" fmla="*/ 6 h 33"/>
                  <a:gd name="T18" fmla="*/ 15 w 16"/>
                  <a:gd name="T19"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3">
                    <a:moveTo>
                      <a:pt x="15" y="15"/>
                    </a:moveTo>
                    <a:lnTo>
                      <a:pt x="16" y="25"/>
                    </a:lnTo>
                    <a:lnTo>
                      <a:pt x="14" y="33"/>
                    </a:lnTo>
                    <a:lnTo>
                      <a:pt x="3" y="29"/>
                    </a:lnTo>
                    <a:lnTo>
                      <a:pt x="1" y="23"/>
                    </a:lnTo>
                    <a:lnTo>
                      <a:pt x="0" y="15"/>
                    </a:lnTo>
                    <a:lnTo>
                      <a:pt x="5" y="4"/>
                    </a:lnTo>
                    <a:lnTo>
                      <a:pt x="7" y="0"/>
                    </a:lnTo>
                    <a:lnTo>
                      <a:pt x="14" y="6"/>
                    </a:lnTo>
                    <a:lnTo>
                      <a:pt x="15" y="1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72" name="Freeform 403"/>
              <p:cNvSpPr>
                <a:spLocks/>
              </p:cNvSpPr>
              <p:nvPr/>
            </p:nvSpPr>
            <p:spPr bwMode="auto">
              <a:xfrm>
                <a:off x="4370" y="1728"/>
                <a:ext cx="225" cy="188"/>
              </a:xfrm>
              <a:custGeom>
                <a:avLst/>
                <a:gdLst>
                  <a:gd name="T0" fmla="*/ 4 w 225"/>
                  <a:gd name="T1" fmla="*/ 60 h 188"/>
                  <a:gd name="T2" fmla="*/ 30 w 225"/>
                  <a:gd name="T3" fmla="*/ 68 h 188"/>
                  <a:gd name="T4" fmla="*/ 37 w 225"/>
                  <a:gd name="T5" fmla="*/ 53 h 188"/>
                  <a:gd name="T6" fmla="*/ 56 w 225"/>
                  <a:gd name="T7" fmla="*/ 44 h 188"/>
                  <a:gd name="T8" fmla="*/ 59 w 225"/>
                  <a:gd name="T9" fmla="*/ 27 h 188"/>
                  <a:gd name="T10" fmla="*/ 85 w 225"/>
                  <a:gd name="T11" fmla="*/ 22 h 188"/>
                  <a:gd name="T12" fmla="*/ 108 w 225"/>
                  <a:gd name="T13" fmla="*/ 27 h 188"/>
                  <a:gd name="T14" fmla="*/ 114 w 225"/>
                  <a:gd name="T15" fmla="*/ 33 h 188"/>
                  <a:gd name="T16" fmla="*/ 136 w 225"/>
                  <a:gd name="T17" fmla="*/ 19 h 188"/>
                  <a:gd name="T18" fmla="*/ 148 w 225"/>
                  <a:gd name="T19" fmla="*/ 18 h 188"/>
                  <a:gd name="T20" fmla="*/ 153 w 225"/>
                  <a:gd name="T21" fmla="*/ 3 h 188"/>
                  <a:gd name="T22" fmla="*/ 156 w 225"/>
                  <a:gd name="T23" fmla="*/ 0 h 188"/>
                  <a:gd name="T24" fmla="*/ 170 w 225"/>
                  <a:gd name="T25" fmla="*/ 12 h 188"/>
                  <a:gd name="T26" fmla="*/ 175 w 225"/>
                  <a:gd name="T27" fmla="*/ 37 h 188"/>
                  <a:gd name="T28" fmla="*/ 202 w 225"/>
                  <a:gd name="T29" fmla="*/ 20 h 188"/>
                  <a:gd name="T30" fmla="*/ 225 w 225"/>
                  <a:gd name="T31" fmla="*/ 22 h 188"/>
                  <a:gd name="T32" fmla="*/ 224 w 225"/>
                  <a:gd name="T33" fmla="*/ 33 h 188"/>
                  <a:gd name="T34" fmla="*/ 215 w 225"/>
                  <a:gd name="T35" fmla="*/ 34 h 188"/>
                  <a:gd name="T36" fmla="*/ 189 w 225"/>
                  <a:gd name="T37" fmla="*/ 38 h 188"/>
                  <a:gd name="T38" fmla="*/ 178 w 225"/>
                  <a:gd name="T39" fmla="*/ 48 h 188"/>
                  <a:gd name="T40" fmla="*/ 180 w 225"/>
                  <a:gd name="T41" fmla="*/ 85 h 188"/>
                  <a:gd name="T42" fmla="*/ 165 w 225"/>
                  <a:gd name="T43" fmla="*/ 93 h 188"/>
                  <a:gd name="T44" fmla="*/ 170 w 225"/>
                  <a:gd name="T45" fmla="*/ 107 h 188"/>
                  <a:gd name="T46" fmla="*/ 159 w 225"/>
                  <a:gd name="T47" fmla="*/ 112 h 188"/>
                  <a:gd name="T48" fmla="*/ 154 w 225"/>
                  <a:gd name="T49" fmla="*/ 142 h 188"/>
                  <a:gd name="T50" fmla="*/ 140 w 225"/>
                  <a:gd name="T51" fmla="*/ 137 h 188"/>
                  <a:gd name="T52" fmla="*/ 113 w 225"/>
                  <a:gd name="T53" fmla="*/ 157 h 188"/>
                  <a:gd name="T54" fmla="*/ 115 w 225"/>
                  <a:gd name="T55" fmla="*/ 177 h 188"/>
                  <a:gd name="T56" fmla="*/ 79 w 225"/>
                  <a:gd name="T57" fmla="*/ 188 h 188"/>
                  <a:gd name="T58" fmla="*/ 47 w 225"/>
                  <a:gd name="T59" fmla="*/ 188 h 188"/>
                  <a:gd name="T60" fmla="*/ 20 w 225"/>
                  <a:gd name="T61" fmla="*/ 179 h 188"/>
                  <a:gd name="T62" fmla="*/ 30 w 225"/>
                  <a:gd name="T63" fmla="*/ 159 h 188"/>
                  <a:gd name="T64" fmla="*/ 32 w 225"/>
                  <a:gd name="T65" fmla="*/ 154 h 188"/>
                  <a:gd name="T66" fmla="*/ 27 w 225"/>
                  <a:gd name="T67" fmla="*/ 147 h 188"/>
                  <a:gd name="T68" fmla="*/ 14 w 225"/>
                  <a:gd name="T69" fmla="*/ 144 h 188"/>
                  <a:gd name="T70" fmla="*/ 0 w 225"/>
                  <a:gd name="T71" fmla="*/ 102 h 188"/>
                  <a:gd name="T72" fmla="*/ 4 w 225"/>
                  <a:gd name="T7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5" h="188">
                    <a:moveTo>
                      <a:pt x="4" y="60"/>
                    </a:moveTo>
                    <a:lnTo>
                      <a:pt x="30" y="68"/>
                    </a:lnTo>
                    <a:lnTo>
                      <a:pt x="37" y="53"/>
                    </a:lnTo>
                    <a:lnTo>
                      <a:pt x="56" y="44"/>
                    </a:lnTo>
                    <a:lnTo>
                      <a:pt x="59" y="27"/>
                    </a:lnTo>
                    <a:lnTo>
                      <a:pt x="85" y="22"/>
                    </a:lnTo>
                    <a:lnTo>
                      <a:pt x="108" y="27"/>
                    </a:lnTo>
                    <a:lnTo>
                      <a:pt x="114" y="33"/>
                    </a:lnTo>
                    <a:lnTo>
                      <a:pt x="136" y="19"/>
                    </a:lnTo>
                    <a:lnTo>
                      <a:pt x="148" y="18"/>
                    </a:lnTo>
                    <a:lnTo>
                      <a:pt x="153" y="3"/>
                    </a:lnTo>
                    <a:lnTo>
                      <a:pt x="156" y="0"/>
                    </a:lnTo>
                    <a:lnTo>
                      <a:pt x="170" y="12"/>
                    </a:lnTo>
                    <a:lnTo>
                      <a:pt x="175" y="37"/>
                    </a:lnTo>
                    <a:lnTo>
                      <a:pt x="202" y="20"/>
                    </a:lnTo>
                    <a:lnTo>
                      <a:pt x="225" y="22"/>
                    </a:lnTo>
                    <a:lnTo>
                      <a:pt x="224" y="33"/>
                    </a:lnTo>
                    <a:lnTo>
                      <a:pt x="215" y="34"/>
                    </a:lnTo>
                    <a:lnTo>
                      <a:pt x="189" y="38"/>
                    </a:lnTo>
                    <a:lnTo>
                      <a:pt x="178" y="48"/>
                    </a:lnTo>
                    <a:lnTo>
                      <a:pt x="180" y="85"/>
                    </a:lnTo>
                    <a:lnTo>
                      <a:pt x="165" y="93"/>
                    </a:lnTo>
                    <a:lnTo>
                      <a:pt x="170" y="107"/>
                    </a:lnTo>
                    <a:lnTo>
                      <a:pt x="159" y="112"/>
                    </a:lnTo>
                    <a:lnTo>
                      <a:pt x="154" y="142"/>
                    </a:lnTo>
                    <a:lnTo>
                      <a:pt x="140" y="137"/>
                    </a:lnTo>
                    <a:lnTo>
                      <a:pt x="113" y="157"/>
                    </a:lnTo>
                    <a:lnTo>
                      <a:pt x="115" y="177"/>
                    </a:lnTo>
                    <a:lnTo>
                      <a:pt x="79" y="188"/>
                    </a:lnTo>
                    <a:lnTo>
                      <a:pt x="47" y="188"/>
                    </a:lnTo>
                    <a:lnTo>
                      <a:pt x="20" y="179"/>
                    </a:lnTo>
                    <a:lnTo>
                      <a:pt x="30" y="159"/>
                    </a:lnTo>
                    <a:lnTo>
                      <a:pt x="32" y="154"/>
                    </a:lnTo>
                    <a:lnTo>
                      <a:pt x="27" y="147"/>
                    </a:lnTo>
                    <a:lnTo>
                      <a:pt x="14" y="144"/>
                    </a:lnTo>
                    <a:lnTo>
                      <a:pt x="0" y="102"/>
                    </a:lnTo>
                    <a:lnTo>
                      <a:pt x="4" y="6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73" name="Freeform 404"/>
              <p:cNvSpPr>
                <a:spLocks/>
              </p:cNvSpPr>
              <p:nvPr/>
            </p:nvSpPr>
            <p:spPr bwMode="auto">
              <a:xfrm>
                <a:off x="4370" y="1728"/>
                <a:ext cx="225" cy="188"/>
              </a:xfrm>
              <a:custGeom>
                <a:avLst/>
                <a:gdLst>
                  <a:gd name="T0" fmla="*/ 16 w 225"/>
                  <a:gd name="T1" fmla="*/ 64 h 188"/>
                  <a:gd name="T2" fmla="*/ 30 w 225"/>
                  <a:gd name="T3" fmla="*/ 68 h 188"/>
                  <a:gd name="T4" fmla="*/ 37 w 225"/>
                  <a:gd name="T5" fmla="*/ 53 h 188"/>
                  <a:gd name="T6" fmla="*/ 56 w 225"/>
                  <a:gd name="T7" fmla="*/ 44 h 188"/>
                  <a:gd name="T8" fmla="*/ 59 w 225"/>
                  <a:gd name="T9" fmla="*/ 27 h 188"/>
                  <a:gd name="T10" fmla="*/ 85 w 225"/>
                  <a:gd name="T11" fmla="*/ 22 h 188"/>
                  <a:gd name="T12" fmla="*/ 108 w 225"/>
                  <a:gd name="T13" fmla="*/ 27 h 188"/>
                  <a:gd name="T14" fmla="*/ 114 w 225"/>
                  <a:gd name="T15" fmla="*/ 33 h 188"/>
                  <a:gd name="T16" fmla="*/ 136 w 225"/>
                  <a:gd name="T17" fmla="*/ 19 h 188"/>
                  <a:gd name="T18" fmla="*/ 148 w 225"/>
                  <a:gd name="T19" fmla="*/ 18 h 188"/>
                  <a:gd name="T20" fmla="*/ 153 w 225"/>
                  <a:gd name="T21" fmla="*/ 3 h 188"/>
                  <a:gd name="T22" fmla="*/ 156 w 225"/>
                  <a:gd name="T23" fmla="*/ 0 h 188"/>
                  <a:gd name="T24" fmla="*/ 170 w 225"/>
                  <a:gd name="T25" fmla="*/ 12 h 188"/>
                  <a:gd name="T26" fmla="*/ 175 w 225"/>
                  <a:gd name="T27" fmla="*/ 37 h 188"/>
                  <a:gd name="T28" fmla="*/ 202 w 225"/>
                  <a:gd name="T29" fmla="*/ 20 h 188"/>
                  <a:gd name="T30" fmla="*/ 225 w 225"/>
                  <a:gd name="T31" fmla="*/ 22 h 188"/>
                  <a:gd name="T32" fmla="*/ 224 w 225"/>
                  <a:gd name="T33" fmla="*/ 33 h 188"/>
                  <a:gd name="T34" fmla="*/ 215 w 225"/>
                  <a:gd name="T35" fmla="*/ 34 h 188"/>
                  <a:gd name="T36" fmla="*/ 189 w 225"/>
                  <a:gd name="T37" fmla="*/ 38 h 188"/>
                  <a:gd name="T38" fmla="*/ 178 w 225"/>
                  <a:gd name="T39" fmla="*/ 48 h 188"/>
                  <a:gd name="T40" fmla="*/ 180 w 225"/>
                  <a:gd name="T41" fmla="*/ 85 h 188"/>
                  <a:gd name="T42" fmla="*/ 165 w 225"/>
                  <a:gd name="T43" fmla="*/ 93 h 188"/>
                  <a:gd name="T44" fmla="*/ 170 w 225"/>
                  <a:gd name="T45" fmla="*/ 107 h 188"/>
                  <a:gd name="T46" fmla="*/ 159 w 225"/>
                  <a:gd name="T47" fmla="*/ 112 h 188"/>
                  <a:gd name="T48" fmla="*/ 154 w 225"/>
                  <a:gd name="T49" fmla="*/ 142 h 188"/>
                  <a:gd name="T50" fmla="*/ 140 w 225"/>
                  <a:gd name="T51" fmla="*/ 137 h 188"/>
                  <a:gd name="T52" fmla="*/ 113 w 225"/>
                  <a:gd name="T53" fmla="*/ 157 h 188"/>
                  <a:gd name="T54" fmla="*/ 115 w 225"/>
                  <a:gd name="T55" fmla="*/ 177 h 188"/>
                  <a:gd name="T56" fmla="*/ 79 w 225"/>
                  <a:gd name="T57" fmla="*/ 188 h 188"/>
                  <a:gd name="T58" fmla="*/ 47 w 225"/>
                  <a:gd name="T59" fmla="*/ 188 h 188"/>
                  <a:gd name="T60" fmla="*/ 20 w 225"/>
                  <a:gd name="T61" fmla="*/ 179 h 188"/>
                  <a:gd name="T62" fmla="*/ 30 w 225"/>
                  <a:gd name="T63" fmla="*/ 159 h 188"/>
                  <a:gd name="T64" fmla="*/ 32 w 225"/>
                  <a:gd name="T65" fmla="*/ 154 h 188"/>
                  <a:gd name="T66" fmla="*/ 27 w 225"/>
                  <a:gd name="T67" fmla="*/ 147 h 188"/>
                  <a:gd name="T68" fmla="*/ 14 w 225"/>
                  <a:gd name="T69" fmla="*/ 144 h 188"/>
                  <a:gd name="T70" fmla="*/ 0 w 225"/>
                  <a:gd name="T71" fmla="*/ 102 h 188"/>
                  <a:gd name="T72" fmla="*/ 4 w 225"/>
                  <a:gd name="T73" fmla="*/ 60 h 188"/>
                  <a:gd name="T74" fmla="*/ 16 w 225"/>
                  <a:gd name="T75" fmla="*/ 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5" h="188">
                    <a:moveTo>
                      <a:pt x="16" y="64"/>
                    </a:moveTo>
                    <a:lnTo>
                      <a:pt x="30" y="68"/>
                    </a:lnTo>
                    <a:lnTo>
                      <a:pt x="37" y="53"/>
                    </a:lnTo>
                    <a:lnTo>
                      <a:pt x="56" y="44"/>
                    </a:lnTo>
                    <a:lnTo>
                      <a:pt x="59" y="27"/>
                    </a:lnTo>
                    <a:lnTo>
                      <a:pt x="85" y="22"/>
                    </a:lnTo>
                    <a:lnTo>
                      <a:pt x="108" y="27"/>
                    </a:lnTo>
                    <a:lnTo>
                      <a:pt x="114" y="33"/>
                    </a:lnTo>
                    <a:lnTo>
                      <a:pt x="136" y="19"/>
                    </a:lnTo>
                    <a:lnTo>
                      <a:pt x="148" y="18"/>
                    </a:lnTo>
                    <a:lnTo>
                      <a:pt x="153" y="3"/>
                    </a:lnTo>
                    <a:lnTo>
                      <a:pt x="156" y="0"/>
                    </a:lnTo>
                    <a:lnTo>
                      <a:pt x="170" y="12"/>
                    </a:lnTo>
                    <a:lnTo>
                      <a:pt x="175" y="37"/>
                    </a:lnTo>
                    <a:lnTo>
                      <a:pt x="202" y="20"/>
                    </a:lnTo>
                    <a:lnTo>
                      <a:pt x="225" y="22"/>
                    </a:lnTo>
                    <a:lnTo>
                      <a:pt x="224" y="33"/>
                    </a:lnTo>
                    <a:lnTo>
                      <a:pt x="215" y="34"/>
                    </a:lnTo>
                    <a:lnTo>
                      <a:pt x="189" y="38"/>
                    </a:lnTo>
                    <a:lnTo>
                      <a:pt x="178" y="48"/>
                    </a:lnTo>
                    <a:lnTo>
                      <a:pt x="180" y="85"/>
                    </a:lnTo>
                    <a:lnTo>
                      <a:pt x="165" y="93"/>
                    </a:lnTo>
                    <a:lnTo>
                      <a:pt x="170" y="107"/>
                    </a:lnTo>
                    <a:lnTo>
                      <a:pt x="159" y="112"/>
                    </a:lnTo>
                    <a:lnTo>
                      <a:pt x="154" y="142"/>
                    </a:lnTo>
                    <a:lnTo>
                      <a:pt x="140" y="137"/>
                    </a:lnTo>
                    <a:lnTo>
                      <a:pt x="113" y="157"/>
                    </a:lnTo>
                    <a:lnTo>
                      <a:pt x="115" y="177"/>
                    </a:lnTo>
                    <a:lnTo>
                      <a:pt x="79" y="188"/>
                    </a:lnTo>
                    <a:lnTo>
                      <a:pt x="47" y="188"/>
                    </a:lnTo>
                    <a:lnTo>
                      <a:pt x="20" y="179"/>
                    </a:lnTo>
                    <a:lnTo>
                      <a:pt x="30" y="159"/>
                    </a:lnTo>
                    <a:lnTo>
                      <a:pt x="32" y="154"/>
                    </a:lnTo>
                    <a:lnTo>
                      <a:pt x="27" y="147"/>
                    </a:lnTo>
                    <a:lnTo>
                      <a:pt x="14" y="144"/>
                    </a:lnTo>
                    <a:lnTo>
                      <a:pt x="0" y="102"/>
                    </a:lnTo>
                    <a:lnTo>
                      <a:pt x="4" y="60"/>
                    </a:lnTo>
                    <a:lnTo>
                      <a:pt x="16" y="6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74" name="Freeform 405"/>
              <p:cNvSpPr>
                <a:spLocks/>
              </p:cNvSpPr>
              <p:nvPr/>
            </p:nvSpPr>
            <p:spPr bwMode="auto">
              <a:xfrm>
                <a:off x="4893" y="1938"/>
                <a:ext cx="59" cy="34"/>
              </a:xfrm>
              <a:custGeom>
                <a:avLst/>
                <a:gdLst>
                  <a:gd name="T0" fmla="*/ 12 w 59"/>
                  <a:gd name="T1" fmla="*/ 0 h 34"/>
                  <a:gd name="T2" fmla="*/ 48 w 59"/>
                  <a:gd name="T3" fmla="*/ 9 h 34"/>
                  <a:gd name="T4" fmla="*/ 59 w 59"/>
                  <a:gd name="T5" fmla="*/ 30 h 34"/>
                  <a:gd name="T6" fmla="*/ 38 w 59"/>
                  <a:gd name="T7" fmla="*/ 29 h 34"/>
                  <a:gd name="T8" fmla="*/ 17 w 59"/>
                  <a:gd name="T9" fmla="*/ 34 h 34"/>
                  <a:gd name="T10" fmla="*/ 0 w 59"/>
                  <a:gd name="T11" fmla="*/ 27 h 34"/>
                  <a:gd name="T12" fmla="*/ 3 w 59"/>
                  <a:gd name="T13" fmla="*/ 15 h 34"/>
                  <a:gd name="T14" fmla="*/ 12 w 5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4">
                    <a:moveTo>
                      <a:pt x="12" y="0"/>
                    </a:moveTo>
                    <a:lnTo>
                      <a:pt x="48" y="9"/>
                    </a:lnTo>
                    <a:lnTo>
                      <a:pt x="59" y="30"/>
                    </a:lnTo>
                    <a:lnTo>
                      <a:pt x="38" y="29"/>
                    </a:lnTo>
                    <a:lnTo>
                      <a:pt x="17" y="34"/>
                    </a:lnTo>
                    <a:lnTo>
                      <a:pt x="0" y="27"/>
                    </a:lnTo>
                    <a:lnTo>
                      <a:pt x="3" y="15"/>
                    </a:lnTo>
                    <a:lnTo>
                      <a:pt x="12"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607"/>
            <p:cNvGrpSpPr>
              <a:grpSpLocks/>
            </p:cNvGrpSpPr>
            <p:nvPr/>
          </p:nvGrpSpPr>
          <p:grpSpPr bwMode="auto">
            <a:xfrm>
              <a:off x="812" y="910"/>
              <a:ext cx="5760" cy="2753"/>
              <a:chOff x="812" y="910"/>
              <a:chExt cx="5760" cy="2753"/>
            </a:xfrm>
          </p:grpSpPr>
          <p:sp>
            <p:nvSpPr>
              <p:cNvPr id="7191" name="Freeform 407"/>
              <p:cNvSpPr>
                <a:spLocks/>
              </p:cNvSpPr>
              <p:nvPr/>
            </p:nvSpPr>
            <p:spPr bwMode="auto">
              <a:xfrm>
                <a:off x="4893" y="1938"/>
                <a:ext cx="59" cy="34"/>
              </a:xfrm>
              <a:custGeom>
                <a:avLst/>
                <a:gdLst>
                  <a:gd name="T0" fmla="*/ 31 w 59"/>
                  <a:gd name="T1" fmla="*/ 5 h 34"/>
                  <a:gd name="T2" fmla="*/ 48 w 59"/>
                  <a:gd name="T3" fmla="*/ 9 h 34"/>
                  <a:gd name="T4" fmla="*/ 59 w 59"/>
                  <a:gd name="T5" fmla="*/ 30 h 34"/>
                  <a:gd name="T6" fmla="*/ 38 w 59"/>
                  <a:gd name="T7" fmla="*/ 29 h 34"/>
                  <a:gd name="T8" fmla="*/ 17 w 59"/>
                  <a:gd name="T9" fmla="*/ 34 h 34"/>
                  <a:gd name="T10" fmla="*/ 0 w 59"/>
                  <a:gd name="T11" fmla="*/ 27 h 34"/>
                  <a:gd name="T12" fmla="*/ 3 w 59"/>
                  <a:gd name="T13" fmla="*/ 15 h 34"/>
                  <a:gd name="T14" fmla="*/ 12 w 59"/>
                  <a:gd name="T15" fmla="*/ 0 h 34"/>
                  <a:gd name="T16" fmla="*/ 31 w 59"/>
                  <a:gd name="T17"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34">
                    <a:moveTo>
                      <a:pt x="31" y="5"/>
                    </a:moveTo>
                    <a:lnTo>
                      <a:pt x="48" y="9"/>
                    </a:lnTo>
                    <a:lnTo>
                      <a:pt x="59" y="30"/>
                    </a:lnTo>
                    <a:lnTo>
                      <a:pt x="38" y="29"/>
                    </a:lnTo>
                    <a:lnTo>
                      <a:pt x="17" y="34"/>
                    </a:lnTo>
                    <a:lnTo>
                      <a:pt x="0" y="27"/>
                    </a:lnTo>
                    <a:lnTo>
                      <a:pt x="3" y="15"/>
                    </a:lnTo>
                    <a:lnTo>
                      <a:pt x="12" y="0"/>
                    </a:lnTo>
                    <a:lnTo>
                      <a:pt x="31" y="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2" name="Freeform 408"/>
              <p:cNvSpPr>
                <a:spLocks/>
              </p:cNvSpPr>
              <p:nvPr/>
            </p:nvSpPr>
            <p:spPr bwMode="auto">
              <a:xfrm>
                <a:off x="4882" y="1977"/>
                <a:ext cx="98" cy="118"/>
              </a:xfrm>
              <a:custGeom>
                <a:avLst/>
                <a:gdLst>
                  <a:gd name="T0" fmla="*/ 64 w 98"/>
                  <a:gd name="T1" fmla="*/ 50 h 118"/>
                  <a:gd name="T2" fmla="*/ 75 w 98"/>
                  <a:gd name="T3" fmla="*/ 73 h 118"/>
                  <a:gd name="T4" fmla="*/ 84 w 98"/>
                  <a:gd name="T5" fmla="*/ 55 h 118"/>
                  <a:gd name="T6" fmla="*/ 98 w 98"/>
                  <a:gd name="T7" fmla="*/ 95 h 118"/>
                  <a:gd name="T8" fmla="*/ 94 w 98"/>
                  <a:gd name="T9" fmla="*/ 118 h 118"/>
                  <a:gd name="T10" fmla="*/ 73 w 98"/>
                  <a:gd name="T11" fmla="*/ 76 h 118"/>
                  <a:gd name="T12" fmla="*/ 67 w 98"/>
                  <a:gd name="T13" fmla="*/ 91 h 118"/>
                  <a:gd name="T14" fmla="*/ 35 w 98"/>
                  <a:gd name="T15" fmla="*/ 99 h 118"/>
                  <a:gd name="T16" fmla="*/ 27 w 98"/>
                  <a:gd name="T17" fmla="*/ 68 h 118"/>
                  <a:gd name="T18" fmla="*/ 19 w 98"/>
                  <a:gd name="T19" fmla="*/ 48 h 118"/>
                  <a:gd name="T20" fmla="*/ 8 w 98"/>
                  <a:gd name="T21" fmla="*/ 38 h 118"/>
                  <a:gd name="T22" fmla="*/ 15 w 98"/>
                  <a:gd name="T23" fmla="*/ 23 h 118"/>
                  <a:gd name="T24" fmla="*/ 0 w 98"/>
                  <a:gd name="T25" fmla="*/ 11 h 118"/>
                  <a:gd name="T26" fmla="*/ 9 w 98"/>
                  <a:gd name="T27" fmla="*/ 0 h 118"/>
                  <a:gd name="T28" fmla="*/ 29 w 98"/>
                  <a:gd name="T29" fmla="*/ 5 h 118"/>
                  <a:gd name="T30" fmla="*/ 37 w 98"/>
                  <a:gd name="T31" fmla="*/ 23 h 118"/>
                  <a:gd name="T32" fmla="*/ 83 w 98"/>
                  <a:gd name="T33" fmla="*/ 28 h 118"/>
                  <a:gd name="T34" fmla="*/ 79 w 98"/>
                  <a:gd name="T35" fmla="*/ 46 h 118"/>
                  <a:gd name="T36" fmla="*/ 64 w 98"/>
                  <a:gd name="T37"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18">
                    <a:moveTo>
                      <a:pt x="64" y="50"/>
                    </a:moveTo>
                    <a:lnTo>
                      <a:pt x="75" y="73"/>
                    </a:lnTo>
                    <a:lnTo>
                      <a:pt x="84" y="55"/>
                    </a:lnTo>
                    <a:lnTo>
                      <a:pt x="98" y="95"/>
                    </a:lnTo>
                    <a:lnTo>
                      <a:pt x="94" y="118"/>
                    </a:lnTo>
                    <a:lnTo>
                      <a:pt x="73" y="76"/>
                    </a:lnTo>
                    <a:lnTo>
                      <a:pt x="67" y="91"/>
                    </a:lnTo>
                    <a:lnTo>
                      <a:pt x="35" y="99"/>
                    </a:lnTo>
                    <a:lnTo>
                      <a:pt x="27" y="68"/>
                    </a:lnTo>
                    <a:lnTo>
                      <a:pt x="19" y="48"/>
                    </a:lnTo>
                    <a:lnTo>
                      <a:pt x="8" y="38"/>
                    </a:lnTo>
                    <a:lnTo>
                      <a:pt x="15" y="23"/>
                    </a:lnTo>
                    <a:lnTo>
                      <a:pt x="0" y="11"/>
                    </a:lnTo>
                    <a:lnTo>
                      <a:pt x="9" y="0"/>
                    </a:lnTo>
                    <a:lnTo>
                      <a:pt x="29" y="5"/>
                    </a:lnTo>
                    <a:lnTo>
                      <a:pt x="37" y="23"/>
                    </a:lnTo>
                    <a:lnTo>
                      <a:pt x="83" y="28"/>
                    </a:lnTo>
                    <a:lnTo>
                      <a:pt x="79" y="46"/>
                    </a:lnTo>
                    <a:lnTo>
                      <a:pt x="64" y="5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409"/>
              <p:cNvSpPr>
                <a:spLocks/>
              </p:cNvSpPr>
              <p:nvPr/>
            </p:nvSpPr>
            <p:spPr bwMode="auto">
              <a:xfrm>
                <a:off x="4882" y="1977"/>
                <a:ext cx="98" cy="118"/>
              </a:xfrm>
              <a:custGeom>
                <a:avLst/>
                <a:gdLst>
                  <a:gd name="T0" fmla="*/ 70 w 98"/>
                  <a:gd name="T1" fmla="*/ 61 h 118"/>
                  <a:gd name="T2" fmla="*/ 75 w 98"/>
                  <a:gd name="T3" fmla="*/ 73 h 118"/>
                  <a:gd name="T4" fmla="*/ 84 w 98"/>
                  <a:gd name="T5" fmla="*/ 55 h 118"/>
                  <a:gd name="T6" fmla="*/ 98 w 98"/>
                  <a:gd name="T7" fmla="*/ 95 h 118"/>
                  <a:gd name="T8" fmla="*/ 94 w 98"/>
                  <a:gd name="T9" fmla="*/ 118 h 118"/>
                  <a:gd name="T10" fmla="*/ 73 w 98"/>
                  <a:gd name="T11" fmla="*/ 76 h 118"/>
                  <a:gd name="T12" fmla="*/ 67 w 98"/>
                  <a:gd name="T13" fmla="*/ 91 h 118"/>
                  <a:gd name="T14" fmla="*/ 35 w 98"/>
                  <a:gd name="T15" fmla="*/ 99 h 118"/>
                  <a:gd name="T16" fmla="*/ 27 w 98"/>
                  <a:gd name="T17" fmla="*/ 68 h 118"/>
                  <a:gd name="T18" fmla="*/ 19 w 98"/>
                  <a:gd name="T19" fmla="*/ 48 h 118"/>
                  <a:gd name="T20" fmla="*/ 8 w 98"/>
                  <a:gd name="T21" fmla="*/ 38 h 118"/>
                  <a:gd name="T22" fmla="*/ 15 w 98"/>
                  <a:gd name="T23" fmla="*/ 23 h 118"/>
                  <a:gd name="T24" fmla="*/ 0 w 98"/>
                  <a:gd name="T25" fmla="*/ 11 h 118"/>
                  <a:gd name="T26" fmla="*/ 9 w 98"/>
                  <a:gd name="T27" fmla="*/ 0 h 118"/>
                  <a:gd name="T28" fmla="*/ 29 w 98"/>
                  <a:gd name="T29" fmla="*/ 5 h 118"/>
                  <a:gd name="T30" fmla="*/ 37 w 98"/>
                  <a:gd name="T31" fmla="*/ 23 h 118"/>
                  <a:gd name="T32" fmla="*/ 83 w 98"/>
                  <a:gd name="T33" fmla="*/ 28 h 118"/>
                  <a:gd name="T34" fmla="*/ 79 w 98"/>
                  <a:gd name="T35" fmla="*/ 46 h 118"/>
                  <a:gd name="T36" fmla="*/ 64 w 98"/>
                  <a:gd name="T37" fmla="*/ 50 h 118"/>
                  <a:gd name="T38" fmla="*/ 70 w 98"/>
                  <a:gd name="T39" fmla="*/ 6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18">
                    <a:moveTo>
                      <a:pt x="70" y="61"/>
                    </a:moveTo>
                    <a:lnTo>
                      <a:pt x="75" y="73"/>
                    </a:lnTo>
                    <a:lnTo>
                      <a:pt x="84" y="55"/>
                    </a:lnTo>
                    <a:lnTo>
                      <a:pt x="98" y="95"/>
                    </a:lnTo>
                    <a:lnTo>
                      <a:pt x="94" y="118"/>
                    </a:lnTo>
                    <a:lnTo>
                      <a:pt x="73" y="76"/>
                    </a:lnTo>
                    <a:lnTo>
                      <a:pt x="67" y="91"/>
                    </a:lnTo>
                    <a:lnTo>
                      <a:pt x="35" y="99"/>
                    </a:lnTo>
                    <a:lnTo>
                      <a:pt x="27" y="68"/>
                    </a:lnTo>
                    <a:lnTo>
                      <a:pt x="19" y="48"/>
                    </a:lnTo>
                    <a:lnTo>
                      <a:pt x="8" y="38"/>
                    </a:lnTo>
                    <a:lnTo>
                      <a:pt x="15" y="23"/>
                    </a:lnTo>
                    <a:lnTo>
                      <a:pt x="0" y="11"/>
                    </a:lnTo>
                    <a:lnTo>
                      <a:pt x="9" y="0"/>
                    </a:lnTo>
                    <a:lnTo>
                      <a:pt x="29" y="5"/>
                    </a:lnTo>
                    <a:lnTo>
                      <a:pt x="37" y="23"/>
                    </a:lnTo>
                    <a:lnTo>
                      <a:pt x="83" y="28"/>
                    </a:lnTo>
                    <a:lnTo>
                      <a:pt x="79" y="46"/>
                    </a:lnTo>
                    <a:lnTo>
                      <a:pt x="64" y="50"/>
                    </a:lnTo>
                    <a:lnTo>
                      <a:pt x="70" y="6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4" name="Freeform 410"/>
              <p:cNvSpPr>
                <a:spLocks/>
              </p:cNvSpPr>
              <p:nvPr/>
            </p:nvSpPr>
            <p:spPr bwMode="auto">
              <a:xfrm>
                <a:off x="4772" y="2319"/>
                <a:ext cx="44" cy="83"/>
              </a:xfrm>
              <a:custGeom>
                <a:avLst/>
                <a:gdLst>
                  <a:gd name="T0" fmla="*/ 7 w 44"/>
                  <a:gd name="T1" fmla="*/ 0 h 83"/>
                  <a:gd name="T2" fmla="*/ 21 w 44"/>
                  <a:gd name="T3" fmla="*/ 15 h 83"/>
                  <a:gd name="T4" fmla="*/ 44 w 44"/>
                  <a:gd name="T5" fmla="*/ 57 h 83"/>
                  <a:gd name="T6" fmla="*/ 35 w 44"/>
                  <a:gd name="T7" fmla="*/ 78 h 83"/>
                  <a:gd name="T8" fmla="*/ 14 w 44"/>
                  <a:gd name="T9" fmla="*/ 83 h 83"/>
                  <a:gd name="T10" fmla="*/ 0 w 44"/>
                  <a:gd name="T11" fmla="*/ 47 h 83"/>
                  <a:gd name="T12" fmla="*/ 7 w 4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44" h="83">
                    <a:moveTo>
                      <a:pt x="7" y="0"/>
                    </a:moveTo>
                    <a:lnTo>
                      <a:pt x="21" y="15"/>
                    </a:lnTo>
                    <a:lnTo>
                      <a:pt x="44" y="57"/>
                    </a:lnTo>
                    <a:lnTo>
                      <a:pt x="35" y="78"/>
                    </a:lnTo>
                    <a:lnTo>
                      <a:pt x="14" y="83"/>
                    </a:lnTo>
                    <a:lnTo>
                      <a:pt x="0" y="47"/>
                    </a:lnTo>
                    <a:lnTo>
                      <a:pt x="7"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5" name="Freeform 411"/>
              <p:cNvSpPr>
                <a:spLocks/>
              </p:cNvSpPr>
              <p:nvPr/>
            </p:nvSpPr>
            <p:spPr bwMode="auto">
              <a:xfrm>
                <a:off x="4772" y="2319"/>
                <a:ext cx="44" cy="83"/>
              </a:xfrm>
              <a:custGeom>
                <a:avLst/>
                <a:gdLst>
                  <a:gd name="T0" fmla="*/ 15 w 44"/>
                  <a:gd name="T1" fmla="*/ 7 h 83"/>
                  <a:gd name="T2" fmla="*/ 21 w 44"/>
                  <a:gd name="T3" fmla="*/ 15 h 83"/>
                  <a:gd name="T4" fmla="*/ 44 w 44"/>
                  <a:gd name="T5" fmla="*/ 57 h 83"/>
                  <a:gd name="T6" fmla="*/ 35 w 44"/>
                  <a:gd name="T7" fmla="*/ 78 h 83"/>
                  <a:gd name="T8" fmla="*/ 14 w 44"/>
                  <a:gd name="T9" fmla="*/ 83 h 83"/>
                  <a:gd name="T10" fmla="*/ 0 w 44"/>
                  <a:gd name="T11" fmla="*/ 47 h 83"/>
                  <a:gd name="T12" fmla="*/ 7 w 44"/>
                  <a:gd name="T13" fmla="*/ 0 h 83"/>
                  <a:gd name="T14" fmla="*/ 15 w 44"/>
                  <a:gd name="T15" fmla="*/ 7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83">
                    <a:moveTo>
                      <a:pt x="15" y="7"/>
                    </a:moveTo>
                    <a:lnTo>
                      <a:pt x="21" y="15"/>
                    </a:lnTo>
                    <a:lnTo>
                      <a:pt x="44" y="57"/>
                    </a:lnTo>
                    <a:lnTo>
                      <a:pt x="35" y="78"/>
                    </a:lnTo>
                    <a:lnTo>
                      <a:pt x="14" y="83"/>
                    </a:lnTo>
                    <a:lnTo>
                      <a:pt x="0" y="47"/>
                    </a:lnTo>
                    <a:lnTo>
                      <a:pt x="7" y="0"/>
                    </a:lnTo>
                    <a:lnTo>
                      <a:pt x="15" y="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6" name="Freeform 412"/>
              <p:cNvSpPr>
                <a:spLocks/>
              </p:cNvSpPr>
              <p:nvPr/>
            </p:nvSpPr>
            <p:spPr bwMode="auto">
              <a:xfrm>
                <a:off x="4976" y="1935"/>
                <a:ext cx="158" cy="386"/>
              </a:xfrm>
              <a:custGeom>
                <a:avLst/>
                <a:gdLst>
                  <a:gd name="T0" fmla="*/ 90 w 158"/>
                  <a:gd name="T1" fmla="*/ 20 h 386"/>
                  <a:gd name="T2" fmla="*/ 98 w 158"/>
                  <a:gd name="T3" fmla="*/ 55 h 386"/>
                  <a:gd name="T4" fmla="*/ 80 w 158"/>
                  <a:gd name="T5" fmla="*/ 81 h 386"/>
                  <a:gd name="T6" fmla="*/ 93 w 158"/>
                  <a:gd name="T7" fmla="*/ 92 h 386"/>
                  <a:gd name="T8" fmla="*/ 97 w 158"/>
                  <a:gd name="T9" fmla="*/ 92 h 386"/>
                  <a:gd name="T10" fmla="*/ 119 w 158"/>
                  <a:gd name="T11" fmla="*/ 110 h 386"/>
                  <a:gd name="T12" fmla="*/ 130 w 158"/>
                  <a:gd name="T13" fmla="*/ 135 h 386"/>
                  <a:gd name="T14" fmla="*/ 158 w 158"/>
                  <a:gd name="T15" fmla="*/ 141 h 386"/>
                  <a:gd name="T16" fmla="*/ 147 w 158"/>
                  <a:gd name="T17" fmla="*/ 158 h 386"/>
                  <a:gd name="T18" fmla="*/ 140 w 158"/>
                  <a:gd name="T19" fmla="*/ 162 h 386"/>
                  <a:gd name="T20" fmla="*/ 114 w 158"/>
                  <a:gd name="T21" fmla="*/ 182 h 386"/>
                  <a:gd name="T22" fmla="*/ 105 w 158"/>
                  <a:gd name="T23" fmla="*/ 185 h 386"/>
                  <a:gd name="T24" fmla="*/ 102 w 158"/>
                  <a:gd name="T25" fmla="*/ 205 h 386"/>
                  <a:gd name="T26" fmla="*/ 108 w 158"/>
                  <a:gd name="T27" fmla="*/ 222 h 386"/>
                  <a:gd name="T28" fmla="*/ 130 w 158"/>
                  <a:gd name="T29" fmla="*/ 248 h 386"/>
                  <a:gd name="T30" fmla="*/ 123 w 158"/>
                  <a:gd name="T31" fmla="*/ 278 h 386"/>
                  <a:gd name="T32" fmla="*/ 143 w 158"/>
                  <a:gd name="T33" fmla="*/ 301 h 386"/>
                  <a:gd name="T34" fmla="*/ 144 w 158"/>
                  <a:gd name="T35" fmla="*/ 317 h 386"/>
                  <a:gd name="T36" fmla="*/ 154 w 158"/>
                  <a:gd name="T37" fmla="*/ 345 h 386"/>
                  <a:gd name="T38" fmla="*/ 140 w 158"/>
                  <a:gd name="T39" fmla="*/ 386 h 386"/>
                  <a:gd name="T40" fmla="*/ 135 w 158"/>
                  <a:gd name="T41" fmla="*/ 325 h 386"/>
                  <a:gd name="T42" fmla="*/ 117 w 158"/>
                  <a:gd name="T43" fmla="*/ 276 h 386"/>
                  <a:gd name="T44" fmla="*/ 94 w 158"/>
                  <a:gd name="T45" fmla="*/ 231 h 386"/>
                  <a:gd name="T46" fmla="*/ 92 w 158"/>
                  <a:gd name="T47" fmla="*/ 247 h 386"/>
                  <a:gd name="T48" fmla="*/ 72 w 158"/>
                  <a:gd name="T49" fmla="*/ 266 h 386"/>
                  <a:gd name="T50" fmla="*/ 49 w 158"/>
                  <a:gd name="T51" fmla="*/ 260 h 386"/>
                  <a:gd name="T52" fmla="*/ 50 w 158"/>
                  <a:gd name="T53" fmla="*/ 225 h 386"/>
                  <a:gd name="T54" fmla="*/ 9 w 158"/>
                  <a:gd name="T55" fmla="*/ 167 h 386"/>
                  <a:gd name="T56" fmla="*/ 0 w 158"/>
                  <a:gd name="T57" fmla="*/ 160 h 386"/>
                  <a:gd name="T58" fmla="*/ 4 w 158"/>
                  <a:gd name="T59" fmla="*/ 137 h 386"/>
                  <a:gd name="T60" fmla="*/ 13 w 158"/>
                  <a:gd name="T61" fmla="*/ 131 h 386"/>
                  <a:gd name="T62" fmla="*/ 8 w 158"/>
                  <a:gd name="T63" fmla="*/ 91 h 386"/>
                  <a:gd name="T64" fmla="*/ 25 w 158"/>
                  <a:gd name="T65" fmla="*/ 95 h 386"/>
                  <a:gd name="T66" fmla="*/ 33 w 158"/>
                  <a:gd name="T67" fmla="*/ 38 h 386"/>
                  <a:gd name="T68" fmla="*/ 60 w 158"/>
                  <a:gd name="T69" fmla="*/ 23 h 386"/>
                  <a:gd name="T70" fmla="*/ 64 w 158"/>
                  <a:gd name="T71" fmla="*/ 5 h 386"/>
                  <a:gd name="T72" fmla="*/ 69 w 158"/>
                  <a:gd name="T73" fmla="*/ 0 h 386"/>
                  <a:gd name="T74" fmla="*/ 90 w 158"/>
                  <a:gd name="T75" fmla="*/ 2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 h="386">
                    <a:moveTo>
                      <a:pt x="90" y="20"/>
                    </a:moveTo>
                    <a:lnTo>
                      <a:pt x="98" y="55"/>
                    </a:lnTo>
                    <a:lnTo>
                      <a:pt x="80" y="81"/>
                    </a:lnTo>
                    <a:lnTo>
                      <a:pt x="93" y="92"/>
                    </a:lnTo>
                    <a:lnTo>
                      <a:pt x="97" y="92"/>
                    </a:lnTo>
                    <a:lnTo>
                      <a:pt x="119" y="110"/>
                    </a:lnTo>
                    <a:lnTo>
                      <a:pt x="130" y="135"/>
                    </a:lnTo>
                    <a:lnTo>
                      <a:pt x="158" y="141"/>
                    </a:lnTo>
                    <a:lnTo>
                      <a:pt x="147" y="158"/>
                    </a:lnTo>
                    <a:lnTo>
                      <a:pt x="140" y="162"/>
                    </a:lnTo>
                    <a:lnTo>
                      <a:pt x="114" y="182"/>
                    </a:lnTo>
                    <a:lnTo>
                      <a:pt x="105" y="185"/>
                    </a:lnTo>
                    <a:lnTo>
                      <a:pt x="102" y="205"/>
                    </a:lnTo>
                    <a:lnTo>
                      <a:pt x="108" y="222"/>
                    </a:lnTo>
                    <a:lnTo>
                      <a:pt x="130" y="248"/>
                    </a:lnTo>
                    <a:lnTo>
                      <a:pt x="123" y="278"/>
                    </a:lnTo>
                    <a:lnTo>
                      <a:pt x="143" y="301"/>
                    </a:lnTo>
                    <a:lnTo>
                      <a:pt x="144" y="317"/>
                    </a:lnTo>
                    <a:lnTo>
                      <a:pt x="154" y="345"/>
                    </a:lnTo>
                    <a:lnTo>
                      <a:pt x="140" y="386"/>
                    </a:lnTo>
                    <a:lnTo>
                      <a:pt x="135" y="325"/>
                    </a:lnTo>
                    <a:lnTo>
                      <a:pt x="117" y="276"/>
                    </a:lnTo>
                    <a:lnTo>
                      <a:pt x="94" y="231"/>
                    </a:lnTo>
                    <a:lnTo>
                      <a:pt x="92" y="247"/>
                    </a:lnTo>
                    <a:lnTo>
                      <a:pt x="72" y="266"/>
                    </a:lnTo>
                    <a:lnTo>
                      <a:pt x="49" y="260"/>
                    </a:lnTo>
                    <a:lnTo>
                      <a:pt x="50" y="225"/>
                    </a:lnTo>
                    <a:lnTo>
                      <a:pt x="9" y="167"/>
                    </a:lnTo>
                    <a:lnTo>
                      <a:pt x="0" y="160"/>
                    </a:lnTo>
                    <a:lnTo>
                      <a:pt x="4" y="137"/>
                    </a:lnTo>
                    <a:lnTo>
                      <a:pt x="13" y="131"/>
                    </a:lnTo>
                    <a:lnTo>
                      <a:pt x="8" y="91"/>
                    </a:lnTo>
                    <a:lnTo>
                      <a:pt x="25" y="95"/>
                    </a:lnTo>
                    <a:lnTo>
                      <a:pt x="33" y="38"/>
                    </a:lnTo>
                    <a:lnTo>
                      <a:pt x="60" y="23"/>
                    </a:lnTo>
                    <a:lnTo>
                      <a:pt x="64" y="5"/>
                    </a:lnTo>
                    <a:lnTo>
                      <a:pt x="69" y="0"/>
                    </a:lnTo>
                    <a:lnTo>
                      <a:pt x="90" y="2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7" name="Freeform 413"/>
              <p:cNvSpPr>
                <a:spLocks/>
              </p:cNvSpPr>
              <p:nvPr/>
            </p:nvSpPr>
            <p:spPr bwMode="auto">
              <a:xfrm>
                <a:off x="4976" y="1935"/>
                <a:ext cx="158" cy="386"/>
              </a:xfrm>
              <a:custGeom>
                <a:avLst/>
                <a:gdLst>
                  <a:gd name="T0" fmla="*/ 90 w 158"/>
                  <a:gd name="T1" fmla="*/ 20 h 386"/>
                  <a:gd name="T2" fmla="*/ 98 w 158"/>
                  <a:gd name="T3" fmla="*/ 55 h 386"/>
                  <a:gd name="T4" fmla="*/ 80 w 158"/>
                  <a:gd name="T5" fmla="*/ 81 h 386"/>
                  <a:gd name="T6" fmla="*/ 93 w 158"/>
                  <a:gd name="T7" fmla="*/ 92 h 386"/>
                  <a:gd name="T8" fmla="*/ 97 w 158"/>
                  <a:gd name="T9" fmla="*/ 92 h 386"/>
                  <a:gd name="T10" fmla="*/ 119 w 158"/>
                  <a:gd name="T11" fmla="*/ 110 h 386"/>
                  <a:gd name="T12" fmla="*/ 130 w 158"/>
                  <a:gd name="T13" fmla="*/ 135 h 386"/>
                  <a:gd name="T14" fmla="*/ 158 w 158"/>
                  <a:gd name="T15" fmla="*/ 141 h 386"/>
                  <a:gd name="T16" fmla="*/ 147 w 158"/>
                  <a:gd name="T17" fmla="*/ 158 h 386"/>
                  <a:gd name="T18" fmla="*/ 140 w 158"/>
                  <a:gd name="T19" fmla="*/ 162 h 386"/>
                  <a:gd name="T20" fmla="*/ 114 w 158"/>
                  <a:gd name="T21" fmla="*/ 182 h 386"/>
                  <a:gd name="T22" fmla="*/ 105 w 158"/>
                  <a:gd name="T23" fmla="*/ 185 h 386"/>
                  <a:gd name="T24" fmla="*/ 102 w 158"/>
                  <a:gd name="T25" fmla="*/ 205 h 386"/>
                  <a:gd name="T26" fmla="*/ 108 w 158"/>
                  <a:gd name="T27" fmla="*/ 222 h 386"/>
                  <a:gd name="T28" fmla="*/ 130 w 158"/>
                  <a:gd name="T29" fmla="*/ 248 h 386"/>
                  <a:gd name="T30" fmla="*/ 123 w 158"/>
                  <a:gd name="T31" fmla="*/ 278 h 386"/>
                  <a:gd name="T32" fmla="*/ 143 w 158"/>
                  <a:gd name="T33" fmla="*/ 301 h 386"/>
                  <a:gd name="T34" fmla="*/ 144 w 158"/>
                  <a:gd name="T35" fmla="*/ 317 h 386"/>
                  <a:gd name="T36" fmla="*/ 154 w 158"/>
                  <a:gd name="T37" fmla="*/ 345 h 386"/>
                  <a:gd name="T38" fmla="*/ 140 w 158"/>
                  <a:gd name="T39" fmla="*/ 386 h 386"/>
                  <a:gd name="T40" fmla="*/ 135 w 158"/>
                  <a:gd name="T41" fmla="*/ 325 h 386"/>
                  <a:gd name="T42" fmla="*/ 117 w 158"/>
                  <a:gd name="T43" fmla="*/ 276 h 386"/>
                  <a:gd name="T44" fmla="*/ 94 w 158"/>
                  <a:gd name="T45" fmla="*/ 231 h 386"/>
                  <a:gd name="T46" fmla="*/ 92 w 158"/>
                  <a:gd name="T47" fmla="*/ 247 h 386"/>
                  <a:gd name="T48" fmla="*/ 72 w 158"/>
                  <a:gd name="T49" fmla="*/ 266 h 386"/>
                  <a:gd name="T50" fmla="*/ 49 w 158"/>
                  <a:gd name="T51" fmla="*/ 260 h 386"/>
                  <a:gd name="T52" fmla="*/ 50 w 158"/>
                  <a:gd name="T53" fmla="*/ 225 h 386"/>
                  <a:gd name="T54" fmla="*/ 9 w 158"/>
                  <a:gd name="T55" fmla="*/ 167 h 386"/>
                  <a:gd name="T56" fmla="*/ 0 w 158"/>
                  <a:gd name="T57" fmla="*/ 160 h 386"/>
                  <a:gd name="T58" fmla="*/ 4 w 158"/>
                  <a:gd name="T59" fmla="*/ 137 h 386"/>
                  <a:gd name="T60" fmla="*/ 13 w 158"/>
                  <a:gd name="T61" fmla="*/ 131 h 386"/>
                  <a:gd name="T62" fmla="*/ 8 w 158"/>
                  <a:gd name="T63" fmla="*/ 91 h 386"/>
                  <a:gd name="T64" fmla="*/ 25 w 158"/>
                  <a:gd name="T65" fmla="*/ 95 h 386"/>
                  <a:gd name="T66" fmla="*/ 33 w 158"/>
                  <a:gd name="T67" fmla="*/ 38 h 386"/>
                  <a:gd name="T68" fmla="*/ 60 w 158"/>
                  <a:gd name="T69" fmla="*/ 23 h 386"/>
                  <a:gd name="T70" fmla="*/ 64 w 158"/>
                  <a:gd name="T71" fmla="*/ 5 h 386"/>
                  <a:gd name="T72" fmla="*/ 69 w 158"/>
                  <a:gd name="T73" fmla="*/ 0 h 386"/>
                  <a:gd name="T74" fmla="*/ 90 w 158"/>
                  <a:gd name="T75" fmla="*/ 2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 h="386">
                    <a:moveTo>
                      <a:pt x="90" y="20"/>
                    </a:moveTo>
                    <a:lnTo>
                      <a:pt x="98" y="55"/>
                    </a:lnTo>
                    <a:lnTo>
                      <a:pt x="80" y="81"/>
                    </a:lnTo>
                    <a:lnTo>
                      <a:pt x="93" y="92"/>
                    </a:lnTo>
                    <a:lnTo>
                      <a:pt x="97" y="92"/>
                    </a:lnTo>
                    <a:lnTo>
                      <a:pt x="119" y="110"/>
                    </a:lnTo>
                    <a:lnTo>
                      <a:pt x="130" y="135"/>
                    </a:lnTo>
                    <a:lnTo>
                      <a:pt x="158" y="141"/>
                    </a:lnTo>
                    <a:lnTo>
                      <a:pt x="147" y="158"/>
                    </a:lnTo>
                    <a:lnTo>
                      <a:pt x="140" y="162"/>
                    </a:lnTo>
                    <a:lnTo>
                      <a:pt x="114" y="182"/>
                    </a:lnTo>
                    <a:lnTo>
                      <a:pt x="105" y="185"/>
                    </a:lnTo>
                    <a:lnTo>
                      <a:pt x="102" y="205"/>
                    </a:lnTo>
                    <a:lnTo>
                      <a:pt x="108" y="222"/>
                    </a:lnTo>
                    <a:lnTo>
                      <a:pt x="130" y="248"/>
                    </a:lnTo>
                    <a:lnTo>
                      <a:pt x="123" y="278"/>
                    </a:lnTo>
                    <a:lnTo>
                      <a:pt x="143" y="301"/>
                    </a:lnTo>
                    <a:lnTo>
                      <a:pt x="144" y="317"/>
                    </a:lnTo>
                    <a:lnTo>
                      <a:pt x="154" y="345"/>
                    </a:lnTo>
                    <a:lnTo>
                      <a:pt x="140" y="386"/>
                    </a:lnTo>
                    <a:lnTo>
                      <a:pt x="135" y="325"/>
                    </a:lnTo>
                    <a:lnTo>
                      <a:pt x="117" y="276"/>
                    </a:lnTo>
                    <a:lnTo>
                      <a:pt x="94" y="231"/>
                    </a:lnTo>
                    <a:lnTo>
                      <a:pt x="92" y="247"/>
                    </a:lnTo>
                    <a:lnTo>
                      <a:pt x="72" y="266"/>
                    </a:lnTo>
                    <a:lnTo>
                      <a:pt x="49" y="260"/>
                    </a:lnTo>
                    <a:lnTo>
                      <a:pt x="50" y="225"/>
                    </a:lnTo>
                    <a:lnTo>
                      <a:pt x="9" y="167"/>
                    </a:lnTo>
                    <a:lnTo>
                      <a:pt x="0" y="160"/>
                    </a:lnTo>
                    <a:lnTo>
                      <a:pt x="4" y="137"/>
                    </a:lnTo>
                    <a:lnTo>
                      <a:pt x="13" y="131"/>
                    </a:lnTo>
                    <a:lnTo>
                      <a:pt x="8" y="91"/>
                    </a:lnTo>
                    <a:lnTo>
                      <a:pt x="25" y="95"/>
                    </a:lnTo>
                    <a:lnTo>
                      <a:pt x="33" y="38"/>
                    </a:lnTo>
                    <a:lnTo>
                      <a:pt x="60" y="23"/>
                    </a:lnTo>
                    <a:lnTo>
                      <a:pt x="64" y="5"/>
                    </a:lnTo>
                    <a:lnTo>
                      <a:pt x="69" y="0"/>
                    </a:lnTo>
                    <a:lnTo>
                      <a:pt x="90" y="2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8" name="Freeform 414"/>
              <p:cNvSpPr>
                <a:spLocks/>
              </p:cNvSpPr>
              <p:nvPr/>
            </p:nvSpPr>
            <p:spPr bwMode="auto">
              <a:xfrm>
                <a:off x="5078" y="2097"/>
                <a:ext cx="154" cy="312"/>
              </a:xfrm>
              <a:custGeom>
                <a:avLst/>
                <a:gdLst>
                  <a:gd name="T0" fmla="*/ 52 w 154"/>
                  <a:gd name="T1" fmla="*/ 26 h 312"/>
                  <a:gd name="T2" fmla="*/ 65 w 154"/>
                  <a:gd name="T3" fmla="*/ 23 h 312"/>
                  <a:gd name="T4" fmla="*/ 64 w 154"/>
                  <a:gd name="T5" fmla="*/ 39 h 312"/>
                  <a:gd name="T6" fmla="*/ 67 w 154"/>
                  <a:gd name="T7" fmla="*/ 65 h 312"/>
                  <a:gd name="T8" fmla="*/ 87 w 154"/>
                  <a:gd name="T9" fmla="*/ 51 h 312"/>
                  <a:gd name="T10" fmla="*/ 101 w 154"/>
                  <a:gd name="T11" fmla="*/ 53 h 312"/>
                  <a:gd name="T12" fmla="*/ 112 w 154"/>
                  <a:gd name="T13" fmla="*/ 46 h 312"/>
                  <a:gd name="T14" fmla="*/ 135 w 154"/>
                  <a:gd name="T15" fmla="*/ 66 h 312"/>
                  <a:gd name="T16" fmla="*/ 136 w 154"/>
                  <a:gd name="T17" fmla="*/ 85 h 312"/>
                  <a:gd name="T18" fmla="*/ 154 w 154"/>
                  <a:gd name="T19" fmla="*/ 103 h 312"/>
                  <a:gd name="T20" fmla="*/ 151 w 154"/>
                  <a:gd name="T21" fmla="*/ 133 h 312"/>
                  <a:gd name="T22" fmla="*/ 119 w 154"/>
                  <a:gd name="T23" fmla="*/ 129 h 312"/>
                  <a:gd name="T24" fmla="*/ 107 w 154"/>
                  <a:gd name="T25" fmla="*/ 134 h 312"/>
                  <a:gd name="T26" fmla="*/ 101 w 154"/>
                  <a:gd name="T27" fmla="*/ 152 h 312"/>
                  <a:gd name="T28" fmla="*/ 110 w 154"/>
                  <a:gd name="T29" fmla="*/ 180 h 312"/>
                  <a:gd name="T30" fmla="*/ 76 w 154"/>
                  <a:gd name="T31" fmla="*/ 164 h 312"/>
                  <a:gd name="T32" fmla="*/ 75 w 154"/>
                  <a:gd name="T33" fmla="*/ 148 h 312"/>
                  <a:gd name="T34" fmla="*/ 56 w 154"/>
                  <a:gd name="T35" fmla="*/ 150 h 312"/>
                  <a:gd name="T36" fmla="*/ 61 w 154"/>
                  <a:gd name="T37" fmla="*/ 175 h 312"/>
                  <a:gd name="T38" fmla="*/ 47 w 154"/>
                  <a:gd name="T39" fmla="*/ 214 h 312"/>
                  <a:gd name="T40" fmla="*/ 52 w 154"/>
                  <a:gd name="T41" fmla="*/ 238 h 312"/>
                  <a:gd name="T42" fmla="*/ 64 w 154"/>
                  <a:gd name="T43" fmla="*/ 233 h 312"/>
                  <a:gd name="T44" fmla="*/ 72 w 154"/>
                  <a:gd name="T45" fmla="*/ 258 h 312"/>
                  <a:gd name="T46" fmla="*/ 82 w 154"/>
                  <a:gd name="T47" fmla="*/ 284 h 312"/>
                  <a:gd name="T48" fmla="*/ 96 w 154"/>
                  <a:gd name="T49" fmla="*/ 287 h 312"/>
                  <a:gd name="T50" fmla="*/ 107 w 154"/>
                  <a:gd name="T51" fmla="*/ 297 h 312"/>
                  <a:gd name="T52" fmla="*/ 104 w 154"/>
                  <a:gd name="T53" fmla="*/ 308 h 312"/>
                  <a:gd name="T54" fmla="*/ 96 w 154"/>
                  <a:gd name="T55" fmla="*/ 305 h 312"/>
                  <a:gd name="T56" fmla="*/ 90 w 154"/>
                  <a:gd name="T57" fmla="*/ 312 h 312"/>
                  <a:gd name="T58" fmla="*/ 90 w 154"/>
                  <a:gd name="T59" fmla="*/ 297 h 312"/>
                  <a:gd name="T60" fmla="*/ 71 w 154"/>
                  <a:gd name="T61" fmla="*/ 285 h 312"/>
                  <a:gd name="T62" fmla="*/ 70 w 154"/>
                  <a:gd name="T63" fmla="*/ 294 h 312"/>
                  <a:gd name="T64" fmla="*/ 41 w 154"/>
                  <a:gd name="T65" fmla="*/ 255 h 312"/>
                  <a:gd name="T66" fmla="*/ 36 w 154"/>
                  <a:gd name="T67" fmla="*/ 260 h 312"/>
                  <a:gd name="T68" fmla="*/ 32 w 154"/>
                  <a:gd name="T69" fmla="*/ 240 h 312"/>
                  <a:gd name="T70" fmla="*/ 52 w 154"/>
                  <a:gd name="T71" fmla="*/ 183 h 312"/>
                  <a:gd name="T72" fmla="*/ 42 w 154"/>
                  <a:gd name="T73" fmla="*/ 155 h 312"/>
                  <a:gd name="T74" fmla="*/ 41 w 154"/>
                  <a:gd name="T75" fmla="*/ 139 h 312"/>
                  <a:gd name="T76" fmla="*/ 21 w 154"/>
                  <a:gd name="T77" fmla="*/ 116 h 312"/>
                  <a:gd name="T78" fmla="*/ 28 w 154"/>
                  <a:gd name="T79" fmla="*/ 86 h 312"/>
                  <a:gd name="T80" fmla="*/ 6 w 154"/>
                  <a:gd name="T81" fmla="*/ 60 h 312"/>
                  <a:gd name="T82" fmla="*/ 0 w 154"/>
                  <a:gd name="T83" fmla="*/ 43 h 312"/>
                  <a:gd name="T84" fmla="*/ 3 w 154"/>
                  <a:gd name="T85" fmla="*/ 23 h 312"/>
                  <a:gd name="T86" fmla="*/ 12 w 154"/>
                  <a:gd name="T87" fmla="*/ 20 h 312"/>
                  <a:gd name="T88" fmla="*/ 38 w 154"/>
                  <a:gd name="T89" fmla="*/ 0 h 312"/>
                  <a:gd name="T90" fmla="*/ 49 w 154"/>
                  <a:gd name="T91" fmla="*/ 9 h 312"/>
                  <a:gd name="T92" fmla="*/ 52 w 154"/>
                  <a:gd name="T93" fmla="*/ 2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 h="312">
                    <a:moveTo>
                      <a:pt x="52" y="26"/>
                    </a:moveTo>
                    <a:lnTo>
                      <a:pt x="65" y="23"/>
                    </a:lnTo>
                    <a:lnTo>
                      <a:pt x="64" y="39"/>
                    </a:lnTo>
                    <a:lnTo>
                      <a:pt x="67" y="65"/>
                    </a:lnTo>
                    <a:lnTo>
                      <a:pt x="87" y="51"/>
                    </a:lnTo>
                    <a:lnTo>
                      <a:pt x="101" y="53"/>
                    </a:lnTo>
                    <a:lnTo>
                      <a:pt x="112" y="46"/>
                    </a:lnTo>
                    <a:lnTo>
                      <a:pt x="135" y="66"/>
                    </a:lnTo>
                    <a:lnTo>
                      <a:pt x="136" y="85"/>
                    </a:lnTo>
                    <a:lnTo>
                      <a:pt x="154" y="103"/>
                    </a:lnTo>
                    <a:lnTo>
                      <a:pt x="151" y="133"/>
                    </a:lnTo>
                    <a:lnTo>
                      <a:pt x="119" y="129"/>
                    </a:lnTo>
                    <a:lnTo>
                      <a:pt x="107" y="134"/>
                    </a:lnTo>
                    <a:lnTo>
                      <a:pt x="101" y="152"/>
                    </a:lnTo>
                    <a:lnTo>
                      <a:pt x="110" y="180"/>
                    </a:lnTo>
                    <a:lnTo>
                      <a:pt x="76" y="164"/>
                    </a:lnTo>
                    <a:lnTo>
                      <a:pt x="75" y="148"/>
                    </a:lnTo>
                    <a:lnTo>
                      <a:pt x="56" y="150"/>
                    </a:lnTo>
                    <a:lnTo>
                      <a:pt x="61" y="175"/>
                    </a:lnTo>
                    <a:lnTo>
                      <a:pt x="47" y="214"/>
                    </a:lnTo>
                    <a:lnTo>
                      <a:pt x="52" y="238"/>
                    </a:lnTo>
                    <a:lnTo>
                      <a:pt x="64" y="233"/>
                    </a:lnTo>
                    <a:lnTo>
                      <a:pt x="72" y="258"/>
                    </a:lnTo>
                    <a:lnTo>
                      <a:pt x="82" y="284"/>
                    </a:lnTo>
                    <a:lnTo>
                      <a:pt x="96" y="287"/>
                    </a:lnTo>
                    <a:lnTo>
                      <a:pt x="107" y="297"/>
                    </a:lnTo>
                    <a:lnTo>
                      <a:pt x="104" y="308"/>
                    </a:lnTo>
                    <a:lnTo>
                      <a:pt x="96" y="305"/>
                    </a:lnTo>
                    <a:lnTo>
                      <a:pt x="90" y="312"/>
                    </a:lnTo>
                    <a:lnTo>
                      <a:pt x="90" y="297"/>
                    </a:lnTo>
                    <a:lnTo>
                      <a:pt x="71" y="285"/>
                    </a:lnTo>
                    <a:lnTo>
                      <a:pt x="70" y="294"/>
                    </a:lnTo>
                    <a:lnTo>
                      <a:pt x="41" y="255"/>
                    </a:lnTo>
                    <a:lnTo>
                      <a:pt x="36" y="260"/>
                    </a:lnTo>
                    <a:lnTo>
                      <a:pt x="32" y="240"/>
                    </a:lnTo>
                    <a:lnTo>
                      <a:pt x="52" y="183"/>
                    </a:lnTo>
                    <a:lnTo>
                      <a:pt x="42" y="155"/>
                    </a:lnTo>
                    <a:lnTo>
                      <a:pt x="41" y="139"/>
                    </a:lnTo>
                    <a:lnTo>
                      <a:pt x="21" y="116"/>
                    </a:lnTo>
                    <a:lnTo>
                      <a:pt x="28" y="86"/>
                    </a:lnTo>
                    <a:lnTo>
                      <a:pt x="6" y="60"/>
                    </a:lnTo>
                    <a:lnTo>
                      <a:pt x="0" y="43"/>
                    </a:lnTo>
                    <a:lnTo>
                      <a:pt x="3" y="23"/>
                    </a:lnTo>
                    <a:lnTo>
                      <a:pt x="12" y="20"/>
                    </a:lnTo>
                    <a:lnTo>
                      <a:pt x="38" y="0"/>
                    </a:lnTo>
                    <a:lnTo>
                      <a:pt x="49" y="9"/>
                    </a:lnTo>
                    <a:lnTo>
                      <a:pt x="52" y="2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9" name="Freeform 415"/>
              <p:cNvSpPr>
                <a:spLocks/>
              </p:cNvSpPr>
              <p:nvPr/>
            </p:nvSpPr>
            <p:spPr bwMode="auto">
              <a:xfrm>
                <a:off x="5078" y="2097"/>
                <a:ext cx="154" cy="312"/>
              </a:xfrm>
              <a:custGeom>
                <a:avLst/>
                <a:gdLst>
                  <a:gd name="T0" fmla="*/ 52 w 154"/>
                  <a:gd name="T1" fmla="*/ 26 h 312"/>
                  <a:gd name="T2" fmla="*/ 65 w 154"/>
                  <a:gd name="T3" fmla="*/ 23 h 312"/>
                  <a:gd name="T4" fmla="*/ 64 w 154"/>
                  <a:gd name="T5" fmla="*/ 39 h 312"/>
                  <a:gd name="T6" fmla="*/ 67 w 154"/>
                  <a:gd name="T7" fmla="*/ 65 h 312"/>
                  <a:gd name="T8" fmla="*/ 87 w 154"/>
                  <a:gd name="T9" fmla="*/ 51 h 312"/>
                  <a:gd name="T10" fmla="*/ 101 w 154"/>
                  <a:gd name="T11" fmla="*/ 53 h 312"/>
                  <a:gd name="T12" fmla="*/ 112 w 154"/>
                  <a:gd name="T13" fmla="*/ 46 h 312"/>
                  <a:gd name="T14" fmla="*/ 135 w 154"/>
                  <a:gd name="T15" fmla="*/ 66 h 312"/>
                  <a:gd name="T16" fmla="*/ 136 w 154"/>
                  <a:gd name="T17" fmla="*/ 85 h 312"/>
                  <a:gd name="T18" fmla="*/ 154 w 154"/>
                  <a:gd name="T19" fmla="*/ 103 h 312"/>
                  <a:gd name="T20" fmla="*/ 151 w 154"/>
                  <a:gd name="T21" fmla="*/ 133 h 312"/>
                  <a:gd name="T22" fmla="*/ 119 w 154"/>
                  <a:gd name="T23" fmla="*/ 129 h 312"/>
                  <a:gd name="T24" fmla="*/ 107 w 154"/>
                  <a:gd name="T25" fmla="*/ 134 h 312"/>
                  <a:gd name="T26" fmla="*/ 101 w 154"/>
                  <a:gd name="T27" fmla="*/ 152 h 312"/>
                  <a:gd name="T28" fmla="*/ 110 w 154"/>
                  <a:gd name="T29" fmla="*/ 180 h 312"/>
                  <a:gd name="T30" fmla="*/ 76 w 154"/>
                  <a:gd name="T31" fmla="*/ 164 h 312"/>
                  <a:gd name="T32" fmla="*/ 75 w 154"/>
                  <a:gd name="T33" fmla="*/ 148 h 312"/>
                  <a:gd name="T34" fmla="*/ 56 w 154"/>
                  <a:gd name="T35" fmla="*/ 150 h 312"/>
                  <a:gd name="T36" fmla="*/ 61 w 154"/>
                  <a:gd name="T37" fmla="*/ 175 h 312"/>
                  <a:gd name="T38" fmla="*/ 47 w 154"/>
                  <a:gd name="T39" fmla="*/ 214 h 312"/>
                  <a:gd name="T40" fmla="*/ 52 w 154"/>
                  <a:gd name="T41" fmla="*/ 238 h 312"/>
                  <a:gd name="T42" fmla="*/ 64 w 154"/>
                  <a:gd name="T43" fmla="*/ 233 h 312"/>
                  <a:gd name="T44" fmla="*/ 72 w 154"/>
                  <a:gd name="T45" fmla="*/ 258 h 312"/>
                  <a:gd name="T46" fmla="*/ 82 w 154"/>
                  <a:gd name="T47" fmla="*/ 284 h 312"/>
                  <a:gd name="T48" fmla="*/ 96 w 154"/>
                  <a:gd name="T49" fmla="*/ 287 h 312"/>
                  <a:gd name="T50" fmla="*/ 107 w 154"/>
                  <a:gd name="T51" fmla="*/ 297 h 312"/>
                  <a:gd name="T52" fmla="*/ 104 w 154"/>
                  <a:gd name="T53" fmla="*/ 308 h 312"/>
                  <a:gd name="T54" fmla="*/ 96 w 154"/>
                  <a:gd name="T55" fmla="*/ 305 h 312"/>
                  <a:gd name="T56" fmla="*/ 90 w 154"/>
                  <a:gd name="T57" fmla="*/ 312 h 312"/>
                  <a:gd name="T58" fmla="*/ 90 w 154"/>
                  <a:gd name="T59" fmla="*/ 297 h 312"/>
                  <a:gd name="T60" fmla="*/ 71 w 154"/>
                  <a:gd name="T61" fmla="*/ 285 h 312"/>
                  <a:gd name="T62" fmla="*/ 70 w 154"/>
                  <a:gd name="T63" fmla="*/ 294 h 312"/>
                  <a:gd name="T64" fmla="*/ 41 w 154"/>
                  <a:gd name="T65" fmla="*/ 255 h 312"/>
                  <a:gd name="T66" fmla="*/ 36 w 154"/>
                  <a:gd name="T67" fmla="*/ 260 h 312"/>
                  <a:gd name="T68" fmla="*/ 32 w 154"/>
                  <a:gd name="T69" fmla="*/ 240 h 312"/>
                  <a:gd name="T70" fmla="*/ 52 w 154"/>
                  <a:gd name="T71" fmla="*/ 183 h 312"/>
                  <a:gd name="T72" fmla="*/ 42 w 154"/>
                  <a:gd name="T73" fmla="*/ 155 h 312"/>
                  <a:gd name="T74" fmla="*/ 41 w 154"/>
                  <a:gd name="T75" fmla="*/ 139 h 312"/>
                  <a:gd name="T76" fmla="*/ 21 w 154"/>
                  <a:gd name="T77" fmla="*/ 116 h 312"/>
                  <a:gd name="T78" fmla="*/ 28 w 154"/>
                  <a:gd name="T79" fmla="*/ 86 h 312"/>
                  <a:gd name="T80" fmla="*/ 6 w 154"/>
                  <a:gd name="T81" fmla="*/ 60 h 312"/>
                  <a:gd name="T82" fmla="*/ 0 w 154"/>
                  <a:gd name="T83" fmla="*/ 43 h 312"/>
                  <a:gd name="T84" fmla="*/ 3 w 154"/>
                  <a:gd name="T85" fmla="*/ 23 h 312"/>
                  <a:gd name="T86" fmla="*/ 12 w 154"/>
                  <a:gd name="T87" fmla="*/ 20 h 312"/>
                  <a:gd name="T88" fmla="*/ 38 w 154"/>
                  <a:gd name="T89" fmla="*/ 0 h 312"/>
                  <a:gd name="T90" fmla="*/ 49 w 154"/>
                  <a:gd name="T91" fmla="*/ 9 h 312"/>
                  <a:gd name="T92" fmla="*/ 52 w 154"/>
                  <a:gd name="T93" fmla="*/ 2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 h="312">
                    <a:moveTo>
                      <a:pt x="52" y="26"/>
                    </a:moveTo>
                    <a:lnTo>
                      <a:pt x="65" y="23"/>
                    </a:lnTo>
                    <a:lnTo>
                      <a:pt x="64" y="39"/>
                    </a:lnTo>
                    <a:lnTo>
                      <a:pt x="67" y="65"/>
                    </a:lnTo>
                    <a:lnTo>
                      <a:pt x="87" y="51"/>
                    </a:lnTo>
                    <a:lnTo>
                      <a:pt x="101" y="53"/>
                    </a:lnTo>
                    <a:lnTo>
                      <a:pt x="112" y="46"/>
                    </a:lnTo>
                    <a:lnTo>
                      <a:pt x="135" y="66"/>
                    </a:lnTo>
                    <a:lnTo>
                      <a:pt x="136" y="85"/>
                    </a:lnTo>
                    <a:lnTo>
                      <a:pt x="154" y="103"/>
                    </a:lnTo>
                    <a:lnTo>
                      <a:pt x="151" y="133"/>
                    </a:lnTo>
                    <a:lnTo>
                      <a:pt x="119" y="129"/>
                    </a:lnTo>
                    <a:lnTo>
                      <a:pt x="107" y="134"/>
                    </a:lnTo>
                    <a:lnTo>
                      <a:pt x="101" y="152"/>
                    </a:lnTo>
                    <a:lnTo>
                      <a:pt x="110" y="180"/>
                    </a:lnTo>
                    <a:lnTo>
                      <a:pt x="76" y="164"/>
                    </a:lnTo>
                    <a:lnTo>
                      <a:pt x="75" y="148"/>
                    </a:lnTo>
                    <a:lnTo>
                      <a:pt x="56" y="150"/>
                    </a:lnTo>
                    <a:lnTo>
                      <a:pt x="61" y="175"/>
                    </a:lnTo>
                    <a:lnTo>
                      <a:pt x="47" y="214"/>
                    </a:lnTo>
                    <a:lnTo>
                      <a:pt x="52" y="238"/>
                    </a:lnTo>
                    <a:lnTo>
                      <a:pt x="64" y="233"/>
                    </a:lnTo>
                    <a:lnTo>
                      <a:pt x="72" y="258"/>
                    </a:lnTo>
                    <a:lnTo>
                      <a:pt x="82" y="284"/>
                    </a:lnTo>
                    <a:lnTo>
                      <a:pt x="96" y="287"/>
                    </a:lnTo>
                    <a:lnTo>
                      <a:pt x="107" y="297"/>
                    </a:lnTo>
                    <a:lnTo>
                      <a:pt x="104" y="308"/>
                    </a:lnTo>
                    <a:lnTo>
                      <a:pt x="96" y="305"/>
                    </a:lnTo>
                    <a:lnTo>
                      <a:pt x="90" y="312"/>
                    </a:lnTo>
                    <a:lnTo>
                      <a:pt x="90" y="297"/>
                    </a:lnTo>
                    <a:lnTo>
                      <a:pt x="71" y="285"/>
                    </a:lnTo>
                    <a:lnTo>
                      <a:pt x="70" y="294"/>
                    </a:lnTo>
                    <a:lnTo>
                      <a:pt x="41" y="255"/>
                    </a:lnTo>
                    <a:lnTo>
                      <a:pt x="36" y="260"/>
                    </a:lnTo>
                    <a:lnTo>
                      <a:pt x="32" y="240"/>
                    </a:lnTo>
                    <a:lnTo>
                      <a:pt x="52" y="183"/>
                    </a:lnTo>
                    <a:lnTo>
                      <a:pt x="42" y="155"/>
                    </a:lnTo>
                    <a:lnTo>
                      <a:pt x="41" y="139"/>
                    </a:lnTo>
                    <a:lnTo>
                      <a:pt x="21" y="116"/>
                    </a:lnTo>
                    <a:lnTo>
                      <a:pt x="28" y="86"/>
                    </a:lnTo>
                    <a:lnTo>
                      <a:pt x="6" y="60"/>
                    </a:lnTo>
                    <a:lnTo>
                      <a:pt x="0" y="43"/>
                    </a:lnTo>
                    <a:lnTo>
                      <a:pt x="3" y="23"/>
                    </a:lnTo>
                    <a:lnTo>
                      <a:pt x="12" y="20"/>
                    </a:lnTo>
                    <a:lnTo>
                      <a:pt x="38" y="0"/>
                    </a:lnTo>
                    <a:lnTo>
                      <a:pt x="49" y="9"/>
                    </a:lnTo>
                    <a:lnTo>
                      <a:pt x="52" y="2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84" name="Freeform 416"/>
              <p:cNvSpPr>
                <a:spLocks/>
              </p:cNvSpPr>
              <p:nvPr/>
            </p:nvSpPr>
            <p:spPr bwMode="auto">
              <a:xfrm>
                <a:off x="5179" y="2221"/>
                <a:ext cx="95" cy="93"/>
              </a:xfrm>
              <a:custGeom>
                <a:avLst/>
                <a:gdLst>
                  <a:gd name="T0" fmla="*/ 90 w 95"/>
                  <a:gd name="T1" fmla="*/ 0 h 93"/>
                  <a:gd name="T2" fmla="*/ 95 w 95"/>
                  <a:gd name="T3" fmla="*/ 49 h 93"/>
                  <a:gd name="T4" fmla="*/ 68 w 95"/>
                  <a:gd name="T5" fmla="*/ 64 h 93"/>
                  <a:gd name="T6" fmla="*/ 75 w 95"/>
                  <a:gd name="T7" fmla="*/ 78 h 93"/>
                  <a:gd name="T8" fmla="*/ 54 w 95"/>
                  <a:gd name="T9" fmla="*/ 78 h 93"/>
                  <a:gd name="T10" fmla="*/ 44 w 95"/>
                  <a:gd name="T11" fmla="*/ 89 h 93"/>
                  <a:gd name="T12" fmla="*/ 43 w 95"/>
                  <a:gd name="T13" fmla="*/ 93 h 93"/>
                  <a:gd name="T14" fmla="*/ 21 w 95"/>
                  <a:gd name="T15" fmla="*/ 84 h 93"/>
                  <a:gd name="T16" fmla="*/ 9 w 95"/>
                  <a:gd name="T17" fmla="*/ 56 h 93"/>
                  <a:gd name="T18" fmla="*/ 0 w 95"/>
                  <a:gd name="T19" fmla="*/ 28 h 93"/>
                  <a:gd name="T20" fmla="*/ 6 w 95"/>
                  <a:gd name="T21" fmla="*/ 10 h 93"/>
                  <a:gd name="T22" fmla="*/ 18 w 95"/>
                  <a:gd name="T23" fmla="*/ 5 h 93"/>
                  <a:gd name="T24" fmla="*/ 50 w 95"/>
                  <a:gd name="T25" fmla="*/ 9 h 93"/>
                  <a:gd name="T26" fmla="*/ 65 w 95"/>
                  <a:gd name="T27" fmla="*/ 15 h 93"/>
                  <a:gd name="T28" fmla="*/ 90 w 9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93">
                    <a:moveTo>
                      <a:pt x="90" y="0"/>
                    </a:moveTo>
                    <a:lnTo>
                      <a:pt x="95" y="49"/>
                    </a:lnTo>
                    <a:lnTo>
                      <a:pt x="68" y="64"/>
                    </a:lnTo>
                    <a:lnTo>
                      <a:pt x="75" y="78"/>
                    </a:lnTo>
                    <a:lnTo>
                      <a:pt x="54" y="78"/>
                    </a:lnTo>
                    <a:lnTo>
                      <a:pt x="44" y="89"/>
                    </a:lnTo>
                    <a:lnTo>
                      <a:pt x="43" y="93"/>
                    </a:lnTo>
                    <a:lnTo>
                      <a:pt x="21" y="84"/>
                    </a:lnTo>
                    <a:lnTo>
                      <a:pt x="9" y="56"/>
                    </a:lnTo>
                    <a:lnTo>
                      <a:pt x="0" y="28"/>
                    </a:lnTo>
                    <a:lnTo>
                      <a:pt x="6" y="10"/>
                    </a:lnTo>
                    <a:lnTo>
                      <a:pt x="18" y="5"/>
                    </a:lnTo>
                    <a:lnTo>
                      <a:pt x="50" y="9"/>
                    </a:lnTo>
                    <a:lnTo>
                      <a:pt x="65" y="15"/>
                    </a:lnTo>
                    <a:lnTo>
                      <a:pt x="90"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85" name="Freeform 417"/>
              <p:cNvSpPr>
                <a:spLocks/>
              </p:cNvSpPr>
              <p:nvPr/>
            </p:nvSpPr>
            <p:spPr bwMode="auto">
              <a:xfrm>
                <a:off x="5179" y="2221"/>
                <a:ext cx="95" cy="93"/>
              </a:xfrm>
              <a:custGeom>
                <a:avLst/>
                <a:gdLst>
                  <a:gd name="T0" fmla="*/ 93 w 95"/>
                  <a:gd name="T1" fmla="*/ 25 h 93"/>
                  <a:gd name="T2" fmla="*/ 95 w 95"/>
                  <a:gd name="T3" fmla="*/ 49 h 93"/>
                  <a:gd name="T4" fmla="*/ 68 w 95"/>
                  <a:gd name="T5" fmla="*/ 64 h 93"/>
                  <a:gd name="T6" fmla="*/ 75 w 95"/>
                  <a:gd name="T7" fmla="*/ 78 h 93"/>
                  <a:gd name="T8" fmla="*/ 54 w 95"/>
                  <a:gd name="T9" fmla="*/ 78 h 93"/>
                  <a:gd name="T10" fmla="*/ 44 w 95"/>
                  <a:gd name="T11" fmla="*/ 89 h 93"/>
                  <a:gd name="T12" fmla="*/ 43 w 95"/>
                  <a:gd name="T13" fmla="*/ 93 h 93"/>
                  <a:gd name="T14" fmla="*/ 21 w 95"/>
                  <a:gd name="T15" fmla="*/ 84 h 93"/>
                  <a:gd name="T16" fmla="*/ 9 w 95"/>
                  <a:gd name="T17" fmla="*/ 56 h 93"/>
                  <a:gd name="T18" fmla="*/ 0 w 95"/>
                  <a:gd name="T19" fmla="*/ 28 h 93"/>
                  <a:gd name="T20" fmla="*/ 6 w 95"/>
                  <a:gd name="T21" fmla="*/ 10 h 93"/>
                  <a:gd name="T22" fmla="*/ 18 w 95"/>
                  <a:gd name="T23" fmla="*/ 5 h 93"/>
                  <a:gd name="T24" fmla="*/ 50 w 95"/>
                  <a:gd name="T25" fmla="*/ 9 h 93"/>
                  <a:gd name="T26" fmla="*/ 65 w 95"/>
                  <a:gd name="T27" fmla="*/ 15 h 93"/>
                  <a:gd name="T28" fmla="*/ 90 w 95"/>
                  <a:gd name="T29" fmla="*/ 0 h 93"/>
                  <a:gd name="T30" fmla="*/ 93 w 95"/>
                  <a:gd name="T31" fmla="*/ 2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93">
                    <a:moveTo>
                      <a:pt x="93" y="25"/>
                    </a:moveTo>
                    <a:lnTo>
                      <a:pt x="95" y="49"/>
                    </a:lnTo>
                    <a:lnTo>
                      <a:pt x="68" y="64"/>
                    </a:lnTo>
                    <a:lnTo>
                      <a:pt x="75" y="78"/>
                    </a:lnTo>
                    <a:lnTo>
                      <a:pt x="54" y="78"/>
                    </a:lnTo>
                    <a:lnTo>
                      <a:pt x="44" y="89"/>
                    </a:lnTo>
                    <a:lnTo>
                      <a:pt x="43" y="93"/>
                    </a:lnTo>
                    <a:lnTo>
                      <a:pt x="21" y="84"/>
                    </a:lnTo>
                    <a:lnTo>
                      <a:pt x="9" y="56"/>
                    </a:lnTo>
                    <a:lnTo>
                      <a:pt x="0" y="28"/>
                    </a:lnTo>
                    <a:lnTo>
                      <a:pt x="6" y="10"/>
                    </a:lnTo>
                    <a:lnTo>
                      <a:pt x="18" y="5"/>
                    </a:lnTo>
                    <a:lnTo>
                      <a:pt x="50" y="9"/>
                    </a:lnTo>
                    <a:lnTo>
                      <a:pt x="65" y="15"/>
                    </a:lnTo>
                    <a:lnTo>
                      <a:pt x="90" y="0"/>
                    </a:lnTo>
                    <a:lnTo>
                      <a:pt x="93" y="2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86" name="Freeform 418"/>
              <p:cNvSpPr>
                <a:spLocks/>
              </p:cNvSpPr>
              <p:nvPr/>
            </p:nvSpPr>
            <p:spPr bwMode="auto">
              <a:xfrm>
                <a:off x="5406" y="2421"/>
                <a:ext cx="24" cy="21"/>
              </a:xfrm>
              <a:custGeom>
                <a:avLst/>
                <a:gdLst>
                  <a:gd name="T0" fmla="*/ 19 w 24"/>
                  <a:gd name="T1" fmla="*/ 0 h 21"/>
                  <a:gd name="T2" fmla="*/ 24 w 24"/>
                  <a:gd name="T3" fmla="*/ 14 h 21"/>
                  <a:gd name="T4" fmla="*/ 12 w 24"/>
                  <a:gd name="T5" fmla="*/ 21 h 21"/>
                  <a:gd name="T6" fmla="*/ 0 w 24"/>
                  <a:gd name="T7" fmla="*/ 9 h 21"/>
                  <a:gd name="T8" fmla="*/ 5 w 24"/>
                  <a:gd name="T9" fmla="*/ 0 h 21"/>
                  <a:gd name="T10" fmla="*/ 19 w 24"/>
                  <a:gd name="T11" fmla="*/ 0 h 21"/>
                </a:gdLst>
                <a:ahLst/>
                <a:cxnLst>
                  <a:cxn ang="0">
                    <a:pos x="T0" y="T1"/>
                  </a:cxn>
                  <a:cxn ang="0">
                    <a:pos x="T2" y="T3"/>
                  </a:cxn>
                  <a:cxn ang="0">
                    <a:pos x="T4" y="T5"/>
                  </a:cxn>
                  <a:cxn ang="0">
                    <a:pos x="T6" y="T7"/>
                  </a:cxn>
                  <a:cxn ang="0">
                    <a:pos x="T8" y="T9"/>
                  </a:cxn>
                  <a:cxn ang="0">
                    <a:pos x="T10" y="T11"/>
                  </a:cxn>
                </a:cxnLst>
                <a:rect l="0" t="0" r="r" b="b"/>
                <a:pathLst>
                  <a:path w="24" h="21">
                    <a:moveTo>
                      <a:pt x="19" y="0"/>
                    </a:moveTo>
                    <a:lnTo>
                      <a:pt x="24" y="14"/>
                    </a:lnTo>
                    <a:lnTo>
                      <a:pt x="12" y="21"/>
                    </a:lnTo>
                    <a:lnTo>
                      <a:pt x="0" y="9"/>
                    </a:lnTo>
                    <a:lnTo>
                      <a:pt x="5" y="0"/>
                    </a:lnTo>
                    <a:lnTo>
                      <a:pt x="19"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87" name="Freeform 419"/>
              <p:cNvSpPr>
                <a:spLocks/>
              </p:cNvSpPr>
              <p:nvPr/>
            </p:nvSpPr>
            <p:spPr bwMode="auto">
              <a:xfrm>
                <a:off x="5406" y="2421"/>
                <a:ext cx="24" cy="21"/>
              </a:xfrm>
              <a:custGeom>
                <a:avLst/>
                <a:gdLst>
                  <a:gd name="T0" fmla="*/ 21 w 24"/>
                  <a:gd name="T1" fmla="*/ 8 h 21"/>
                  <a:gd name="T2" fmla="*/ 24 w 24"/>
                  <a:gd name="T3" fmla="*/ 14 h 21"/>
                  <a:gd name="T4" fmla="*/ 12 w 24"/>
                  <a:gd name="T5" fmla="*/ 21 h 21"/>
                  <a:gd name="T6" fmla="*/ 0 w 24"/>
                  <a:gd name="T7" fmla="*/ 9 h 21"/>
                  <a:gd name="T8" fmla="*/ 5 w 24"/>
                  <a:gd name="T9" fmla="*/ 0 h 21"/>
                  <a:gd name="T10" fmla="*/ 19 w 24"/>
                  <a:gd name="T11" fmla="*/ 0 h 21"/>
                  <a:gd name="T12" fmla="*/ 21 w 24"/>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24" h="21">
                    <a:moveTo>
                      <a:pt x="21" y="8"/>
                    </a:moveTo>
                    <a:lnTo>
                      <a:pt x="24" y="14"/>
                    </a:lnTo>
                    <a:lnTo>
                      <a:pt x="12" y="21"/>
                    </a:lnTo>
                    <a:lnTo>
                      <a:pt x="0" y="9"/>
                    </a:lnTo>
                    <a:lnTo>
                      <a:pt x="5" y="0"/>
                    </a:lnTo>
                    <a:lnTo>
                      <a:pt x="19" y="0"/>
                    </a:lnTo>
                    <a:lnTo>
                      <a:pt x="21" y="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88" name="Freeform 420"/>
              <p:cNvSpPr>
                <a:spLocks/>
              </p:cNvSpPr>
              <p:nvPr/>
            </p:nvSpPr>
            <p:spPr bwMode="auto">
              <a:xfrm>
                <a:off x="5480" y="1725"/>
                <a:ext cx="71" cy="88"/>
              </a:xfrm>
              <a:custGeom>
                <a:avLst/>
                <a:gdLst>
                  <a:gd name="T0" fmla="*/ 22 w 71"/>
                  <a:gd name="T1" fmla="*/ 0 h 88"/>
                  <a:gd name="T2" fmla="*/ 52 w 71"/>
                  <a:gd name="T3" fmla="*/ 30 h 88"/>
                  <a:gd name="T4" fmla="*/ 69 w 71"/>
                  <a:gd name="T5" fmla="*/ 53 h 88"/>
                  <a:gd name="T6" fmla="*/ 71 w 71"/>
                  <a:gd name="T7" fmla="*/ 75 h 88"/>
                  <a:gd name="T8" fmla="*/ 45 w 71"/>
                  <a:gd name="T9" fmla="*/ 86 h 88"/>
                  <a:gd name="T10" fmla="*/ 25 w 71"/>
                  <a:gd name="T11" fmla="*/ 88 h 88"/>
                  <a:gd name="T12" fmla="*/ 19 w 71"/>
                  <a:gd name="T13" fmla="*/ 70 h 88"/>
                  <a:gd name="T14" fmla="*/ 21 w 71"/>
                  <a:gd name="T15" fmla="*/ 57 h 88"/>
                  <a:gd name="T16" fmla="*/ 1 w 71"/>
                  <a:gd name="T17" fmla="*/ 37 h 88"/>
                  <a:gd name="T18" fmla="*/ 0 w 71"/>
                  <a:gd name="T19" fmla="*/ 16 h 88"/>
                  <a:gd name="T20" fmla="*/ 2 w 71"/>
                  <a:gd name="T21" fmla="*/ 7 h 88"/>
                  <a:gd name="T22" fmla="*/ 22 w 71"/>
                  <a:gd name="T2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88">
                    <a:moveTo>
                      <a:pt x="22" y="0"/>
                    </a:moveTo>
                    <a:lnTo>
                      <a:pt x="52" y="30"/>
                    </a:lnTo>
                    <a:lnTo>
                      <a:pt x="69" y="53"/>
                    </a:lnTo>
                    <a:lnTo>
                      <a:pt x="71" y="75"/>
                    </a:lnTo>
                    <a:lnTo>
                      <a:pt x="45" y="86"/>
                    </a:lnTo>
                    <a:lnTo>
                      <a:pt x="25" y="88"/>
                    </a:lnTo>
                    <a:lnTo>
                      <a:pt x="19" y="70"/>
                    </a:lnTo>
                    <a:lnTo>
                      <a:pt x="21" y="57"/>
                    </a:lnTo>
                    <a:lnTo>
                      <a:pt x="1" y="37"/>
                    </a:lnTo>
                    <a:lnTo>
                      <a:pt x="0" y="16"/>
                    </a:lnTo>
                    <a:lnTo>
                      <a:pt x="2" y="7"/>
                    </a:lnTo>
                    <a:lnTo>
                      <a:pt x="22"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89" name="Freeform 421"/>
              <p:cNvSpPr>
                <a:spLocks/>
              </p:cNvSpPr>
              <p:nvPr/>
            </p:nvSpPr>
            <p:spPr bwMode="auto">
              <a:xfrm>
                <a:off x="5480" y="1725"/>
                <a:ext cx="71" cy="88"/>
              </a:xfrm>
              <a:custGeom>
                <a:avLst/>
                <a:gdLst>
                  <a:gd name="T0" fmla="*/ 37 w 71"/>
                  <a:gd name="T1" fmla="*/ 15 h 88"/>
                  <a:gd name="T2" fmla="*/ 52 w 71"/>
                  <a:gd name="T3" fmla="*/ 30 h 88"/>
                  <a:gd name="T4" fmla="*/ 69 w 71"/>
                  <a:gd name="T5" fmla="*/ 53 h 88"/>
                  <a:gd name="T6" fmla="*/ 71 w 71"/>
                  <a:gd name="T7" fmla="*/ 75 h 88"/>
                  <a:gd name="T8" fmla="*/ 45 w 71"/>
                  <a:gd name="T9" fmla="*/ 86 h 88"/>
                  <a:gd name="T10" fmla="*/ 25 w 71"/>
                  <a:gd name="T11" fmla="*/ 88 h 88"/>
                  <a:gd name="T12" fmla="*/ 19 w 71"/>
                  <a:gd name="T13" fmla="*/ 70 h 88"/>
                  <a:gd name="T14" fmla="*/ 21 w 71"/>
                  <a:gd name="T15" fmla="*/ 57 h 88"/>
                  <a:gd name="T16" fmla="*/ 1 w 71"/>
                  <a:gd name="T17" fmla="*/ 37 h 88"/>
                  <a:gd name="T18" fmla="*/ 0 w 71"/>
                  <a:gd name="T19" fmla="*/ 16 h 88"/>
                  <a:gd name="T20" fmla="*/ 2 w 71"/>
                  <a:gd name="T21" fmla="*/ 7 h 88"/>
                  <a:gd name="T22" fmla="*/ 22 w 71"/>
                  <a:gd name="T23" fmla="*/ 0 h 88"/>
                  <a:gd name="T24" fmla="*/ 37 w 71"/>
                  <a:gd name="T25"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88">
                    <a:moveTo>
                      <a:pt x="37" y="15"/>
                    </a:moveTo>
                    <a:lnTo>
                      <a:pt x="52" y="30"/>
                    </a:lnTo>
                    <a:lnTo>
                      <a:pt x="69" y="53"/>
                    </a:lnTo>
                    <a:lnTo>
                      <a:pt x="71" y="75"/>
                    </a:lnTo>
                    <a:lnTo>
                      <a:pt x="45" y="86"/>
                    </a:lnTo>
                    <a:lnTo>
                      <a:pt x="25" y="88"/>
                    </a:lnTo>
                    <a:lnTo>
                      <a:pt x="19" y="70"/>
                    </a:lnTo>
                    <a:lnTo>
                      <a:pt x="21" y="57"/>
                    </a:lnTo>
                    <a:lnTo>
                      <a:pt x="1" y="37"/>
                    </a:lnTo>
                    <a:lnTo>
                      <a:pt x="0" y="16"/>
                    </a:lnTo>
                    <a:lnTo>
                      <a:pt x="2" y="7"/>
                    </a:lnTo>
                    <a:lnTo>
                      <a:pt x="22" y="0"/>
                    </a:lnTo>
                    <a:lnTo>
                      <a:pt x="37" y="1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90" name="Freeform 422"/>
              <p:cNvSpPr>
                <a:spLocks/>
              </p:cNvSpPr>
              <p:nvPr/>
            </p:nvSpPr>
            <p:spPr bwMode="auto">
              <a:xfrm>
                <a:off x="5417" y="1646"/>
                <a:ext cx="85" cy="96"/>
              </a:xfrm>
              <a:custGeom>
                <a:avLst/>
                <a:gdLst>
                  <a:gd name="T0" fmla="*/ 77 w 85"/>
                  <a:gd name="T1" fmla="*/ 0 h 96"/>
                  <a:gd name="T2" fmla="*/ 82 w 85"/>
                  <a:gd name="T3" fmla="*/ 33 h 96"/>
                  <a:gd name="T4" fmla="*/ 62 w 85"/>
                  <a:gd name="T5" fmla="*/ 66 h 96"/>
                  <a:gd name="T6" fmla="*/ 85 w 85"/>
                  <a:gd name="T7" fmla="*/ 79 h 96"/>
                  <a:gd name="T8" fmla="*/ 65 w 85"/>
                  <a:gd name="T9" fmla="*/ 86 h 96"/>
                  <a:gd name="T10" fmla="*/ 63 w 85"/>
                  <a:gd name="T11" fmla="*/ 95 h 96"/>
                  <a:gd name="T12" fmla="*/ 47 w 85"/>
                  <a:gd name="T13" fmla="*/ 92 h 96"/>
                  <a:gd name="T14" fmla="*/ 39 w 85"/>
                  <a:gd name="T15" fmla="*/ 96 h 96"/>
                  <a:gd name="T16" fmla="*/ 26 w 85"/>
                  <a:gd name="T17" fmla="*/ 90 h 96"/>
                  <a:gd name="T18" fmla="*/ 26 w 85"/>
                  <a:gd name="T19" fmla="*/ 63 h 96"/>
                  <a:gd name="T20" fmla="*/ 0 w 85"/>
                  <a:gd name="T21" fmla="*/ 52 h 96"/>
                  <a:gd name="T22" fmla="*/ 25 w 85"/>
                  <a:gd name="T23" fmla="*/ 12 h 96"/>
                  <a:gd name="T24" fmla="*/ 77 w 85"/>
                  <a:gd name="T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96">
                    <a:moveTo>
                      <a:pt x="77" y="0"/>
                    </a:moveTo>
                    <a:lnTo>
                      <a:pt x="82" y="33"/>
                    </a:lnTo>
                    <a:lnTo>
                      <a:pt x="62" y="66"/>
                    </a:lnTo>
                    <a:lnTo>
                      <a:pt x="85" y="79"/>
                    </a:lnTo>
                    <a:lnTo>
                      <a:pt x="65" y="86"/>
                    </a:lnTo>
                    <a:lnTo>
                      <a:pt x="63" y="95"/>
                    </a:lnTo>
                    <a:lnTo>
                      <a:pt x="47" y="92"/>
                    </a:lnTo>
                    <a:lnTo>
                      <a:pt x="39" y="96"/>
                    </a:lnTo>
                    <a:lnTo>
                      <a:pt x="26" y="90"/>
                    </a:lnTo>
                    <a:lnTo>
                      <a:pt x="26" y="63"/>
                    </a:lnTo>
                    <a:lnTo>
                      <a:pt x="0" y="52"/>
                    </a:lnTo>
                    <a:lnTo>
                      <a:pt x="25" y="12"/>
                    </a:lnTo>
                    <a:lnTo>
                      <a:pt x="77"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91" name="Freeform 423"/>
              <p:cNvSpPr>
                <a:spLocks/>
              </p:cNvSpPr>
              <p:nvPr/>
            </p:nvSpPr>
            <p:spPr bwMode="auto">
              <a:xfrm>
                <a:off x="5417" y="1646"/>
                <a:ext cx="85" cy="96"/>
              </a:xfrm>
              <a:custGeom>
                <a:avLst/>
                <a:gdLst>
                  <a:gd name="T0" fmla="*/ 79 w 85"/>
                  <a:gd name="T1" fmla="*/ 17 h 96"/>
                  <a:gd name="T2" fmla="*/ 82 w 85"/>
                  <a:gd name="T3" fmla="*/ 33 h 96"/>
                  <a:gd name="T4" fmla="*/ 62 w 85"/>
                  <a:gd name="T5" fmla="*/ 66 h 96"/>
                  <a:gd name="T6" fmla="*/ 85 w 85"/>
                  <a:gd name="T7" fmla="*/ 79 h 96"/>
                  <a:gd name="T8" fmla="*/ 65 w 85"/>
                  <a:gd name="T9" fmla="*/ 86 h 96"/>
                  <a:gd name="T10" fmla="*/ 63 w 85"/>
                  <a:gd name="T11" fmla="*/ 95 h 96"/>
                  <a:gd name="T12" fmla="*/ 47 w 85"/>
                  <a:gd name="T13" fmla="*/ 92 h 96"/>
                  <a:gd name="T14" fmla="*/ 39 w 85"/>
                  <a:gd name="T15" fmla="*/ 96 h 96"/>
                  <a:gd name="T16" fmla="*/ 26 w 85"/>
                  <a:gd name="T17" fmla="*/ 90 h 96"/>
                  <a:gd name="T18" fmla="*/ 26 w 85"/>
                  <a:gd name="T19" fmla="*/ 63 h 96"/>
                  <a:gd name="T20" fmla="*/ 0 w 85"/>
                  <a:gd name="T21" fmla="*/ 52 h 96"/>
                  <a:gd name="T22" fmla="*/ 25 w 85"/>
                  <a:gd name="T23" fmla="*/ 12 h 96"/>
                  <a:gd name="T24" fmla="*/ 77 w 85"/>
                  <a:gd name="T25" fmla="*/ 0 h 96"/>
                  <a:gd name="T26" fmla="*/ 79 w 85"/>
                  <a:gd name="T27" fmla="*/ 1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96">
                    <a:moveTo>
                      <a:pt x="79" y="17"/>
                    </a:moveTo>
                    <a:lnTo>
                      <a:pt x="82" y="33"/>
                    </a:lnTo>
                    <a:lnTo>
                      <a:pt x="62" y="66"/>
                    </a:lnTo>
                    <a:lnTo>
                      <a:pt x="85" y="79"/>
                    </a:lnTo>
                    <a:lnTo>
                      <a:pt x="65" y="86"/>
                    </a:lnTo>
                    <a:lnTo>
                      <a:pt x="63" y="95"/>
                    </a:lnTo>
                    <a:lnTo>
                      <a:pt x="47" y="92"/>
                    </a:lnTo>
                    <a:lnTo>
                      <a:pt x="39" y="96"/>
                    </a:lnTo>
                    <a:lnTo>
                      <a:pt x="26" y="90"/>
                    </a:lnTo>
                    <a:lnTo>
                      <a:pt x="26" y="63"/>
                    </a:lnTo>
                    <a:lnTo>
                      <a:pt x="0" y="52"/>
                    </a:lnTo>
                    <a:lnTo>
                      <a:pt x="25" y="12"/>
                    </a:lnTo>
                    <a:lnTo>
                      <a:pt x="77" y="0"/>
                    </a:lnTo>
                    <a:lnTo>
                      <a:pt x="79" y="1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92" name="Freeform 424"/>
              <p:cNvSpPr>
                <a:spLocks/>
              </p:cNvSpPr>
              <p:nvPr/>
            </p:nvSpPr>
            <p:spPr bwMode="auto">
              <a:xfrm>
                <a:off x="4713" y="1451"/>
                <a:ext cx="551" cy="215"/>
              </a:xfrm>
              <a:custGeom>
                <a:avLst/>
                <a:gdLst>
                  <a:gd name="T0" fmla="*/ 0 w 551"/>
                  <a:gd name="T1" fmla="*/ 62 h 215"/>
                  <a:gd name="T2" fmla="*/ 10 w 551"/>
                  <a:gd name="T3" fmla="*/ 52 h 215"/>
                  <a:gd name="T4" fmla="*/ 33 w 551"/>
                  <a:gd name="T5" fmla="*/ 47 h 215"/>
                  <a:gd name="T6" fmla="*/ 64 w 551"/>
                  <a:gd name="T7" fmla="*/ 26 h 215"/>
                  <a:gd name="T8" fmla="*/ 99 w 551"/>
                  <a:gd name="T9" fmla="*/ 31 h 215"/>
                  <a:gd name="T10" fmla="*/ 118 w 551"/>
                  <a:gd name="T11" fmla="*/ 43 h 215"/>
                  <a:gd name="T12" fmla="*/ 158 w 551"/>
                  <a:gd name="T13" fmla="*/ 46 h 215"/>
                  <a:gd name="T14" fmla="*/ 165 w 551"/>
                  <a:gd name="T15" fmla="*/ 33 h 215"/>
                  <a:gd name="T16" fmla="*/ 147 w 551"/>
                  <a:gd name="T17" fmla="*/ 21 h 215"/>
                  <a:gd name="T18" fmla="*/ 150 w 551"/>
                  <a:gd name="T19" fmla="*/ 0 h 215"/>
                  <a:gd name="T20" fmla="*/ 212 w 551"/>
                  <a:gd name="T21" fmla="*/ 13 h 215"/>
                  <a:gd name="T22" fmla="*/ 227 w 551"/>
                  <a:gd name="T23" fmla="*/ 32 h 215"/>
                  <a:gd name="T24" fmla="*/ 258 w 551"/>
                  <a:gd name="T25" fmla="*/ 38 h 215"/>
                  <a:gd name="T26" fmla="*/ 281 w 551"/>
                  <a:gd name="T27" fmla="*/ 28 h 215"/>
                  <a:gd name="T28" fmla="*/ 363 w 551"/>
                  <a:gd name="T29" fmla="*/ 58 h 215"/>
                  <a:gd name="T30" fmla="*/ 420 w 551"/>
                  <a:gd name="T31" fmla="*/ 37 h 215"/>
                  <a:gd name="T32" fmla="*/ 429 w 551"/>
                  <a:gd name="T33" fmla="*/ 37 h 215"/>
                  <a:gd name="T34" fmla="*/ 462 w 551"/>
                  <a:gd name="T35" fmla="*/ 46 h 215"/>
                  <a:gd name="T36" fmla="*/ 467 w 551"/>
                  <a:gd name="T37" fmla="*/ 82 h 215"/>
                  <a:gd name="T38" fmla="*/ 511 w 551"/>
                  <a:gd name="T39" fmla="*/ 82 h 215"/>
                  <a:gd name="T40" fmla="*/ 551 w 551"/>
                  <a:gd name="T41" fmla="*/ 107 h 215"/>
                  <a:gd name="T42" fmla="*/ 514 w 551"/>
                  <a:gd name="T43" fmla="*/ 112 h 215"/>
                  <a:gd name="T44" fmla="*/ 474 w 551"/>
                  <a:gd name="T45" fmla="*/ 150 h 215"/>
                  <a:gd name="T46" fmla="*/ 439 w 551"/>
                  <a:gd name="T47" fmla="*/ 142 h 215"/>
                  <a:gd name="T48" fmla="*/ 441 w 551"/>
                  <a:gd name="T49" fmla="*/ 155 h 215"/>
                  <a:gd name="T50" fmla="*/ 456 w 551"/>
                  <a:gd name="T51" fmla="*/ 170 h 215"/>
                  <a:gd name="T52" fmla="*/ 439 w 551"/>
                  <a:gd name="T53" fmla="*/ 192 h 215"/>
                  <a:gd name="T54" fmla="*/ 397 w 551"/>
                  <a:gd name="T55" fmla="*/ 195 h 215"/>
                  <a:gd name="T56" fmla="*/ 368 w 551"/>
                  <a:gd name="T57" fmla="*/ 207 h 215"/>
                  <a:gd name="T58" fmla="*/ 358 w 551"/>
                  <a:gd name="T59" fmla="*/ 215 h 215"/>
                  <a:gd name="T60" fmla="*/ 303 w 551"/>
                  <a:gd name="T61" fmla="*/ 196 h 215"/>
                  <a:gd name="T62" fmla="*/ 211 w 551"/>
                  <a:gd name="T63" fmla="*/ 190 h 215"/>
                  <a:gd name="T64" fmla="*/ 201 w 551"/>
                  <a:gd name="T65" fmla="*/ 180 h 215"/>
                  <a:gd name="T66" fmla="*/ 192 w 551"/>
                  <a:gd name="T67" fmla="*/ 175 h 215"/>
                  <a:gd name="T68" fmla="*/ 138 w 551"/>
                  <a:gd name="T69" fmla="*/ 142 h 215"/>
                  <a:gd name="T70" fmla="*/ 90 w 551"/>
                  <a:gd name="T71" fmla="*/ 137 h 215"/>
                  <a:gd name="T72" fmla="*/ 84 w 551"/>
                  <a:gd name="T73" fmla="*/ 110 h 215"/>
                  <a:gd name="T74" fmla="*/ 59 w 551"/>
                  <a:gd name="T75" fmla="*/ 87 h 215"/>
                  <a:gd name="T76" fmla="*/ 0 w 551"/>
                  <a:gd name="T77" fmla="*/ 6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1" h="215">
                    <a:moveTo>
                      <a:pt x="0" y="62"/>
                    </a:moveTo>
                    <a:lnTo>
                      <a:pt x="10" y="52"/>
                    </a:lnTo>
                    <a:lnTo>
                      <a:pt x="33" y="47"/>
                    </a:lnTo>
                    <a:lnTo>
                      <a:pt x="64" y="26"/>
                    </a:lnTo>
                    <a:lnTo>
                      <a:pt x="99" y="31"/>
                    </a:lnTo>
                    <a:lnTo>
                      <a:pt x="118" y="43"/>
                    </a:lnTo>
                    <a:lnTo>
                      <a:pt x="158" y="46"/>
                    </a:lnTo>
                    <a:lnTo>
                      <a:pt x="165" y="33"/>
                    </a:lnTo>
                    <a:lnTo>
                      <a:pt x="147" y="21"/>
                    </a:lnTo>
                    <a:lnTo>
                      <a:pt x="150" y="0"/>
                    </a:lnTo>
                    <a:lnTo>
                      <a:pt x="212" y="13"/>
                    </a:lnTo>
                    <a:lnTo>
                      <a:pt x="227" y="32"/>
                    </a:lnTo>
                    <a:lnTo>
                      <a:pt x="258" y="38"/>
                    </a:lnTo>
                    <a:lnTo>
                      <a:pt x="281" y="28"/>
                    </a:lnTo>
                    <a:lnTo>
                      <a:pt x="363" y="58"/>
                    </a:lnTo>
                    <a:lnTo>
                      <a:pt x="420" y="37"/>
                    </a:lnTo>
                    <a:lnTo>
                      <a:pt x="429" y="37"/>
                    </a:lnTo>
                    <a:lnTo>
                      <a:pt x="462" y="46"/>
                    </a:lnTo>
                    <a:lnTo>
                      <a:pt x="467" y="82"/>
                    </a:lnTo>
                    <a:lnTo>
                      <a:pt x="511" y="82"/>
                    </a:lnTo>
                    <a:lnTo>
                      <a:pt x="551" y="107"/>
                    </a:lnTo>
                    <a:lnTo>
                      <a:pt x="514" y="112"/>
                    </a:lnTo>
                    <a:lnTo>
                      <a:pt x="474" y="150"/>
                    </a:lnTo>
                    <a:lnTo>
                      <a:pt x="439" y="142"/>
                    </a:lnTo>
                    <a:lnTo>
                      <a:pt x="441" y="155"/>
                    </a:lnTo>
                    <a:lnTo>
                      <a:pt x="456" y="170"/>
                    </a:lnTo>
                    <a:lnTo>
                      <a:pt x="439" y="192"/>
                    </a:lnTo>
                    <a:lnTo>
                      <a:pt x="397" y="195"/>
                    </a:lnTo>
                    <a:lnTo>
                      <a:pt x="368" y="207"/>
                    </a:lnTo>
                    <a:lnTo>
                      <a:pt x="358" y="215"/>
                    </a:lnTo>
                    <a:lnTo>
                      <a:pt x="303" y="196"/>
                    </a:lnTo>
                    <a:lnTo>
                      <a:pt x="211" y="190"/>
                    </a:lnTo>
                    <a:lnTo>
                      <a:pt x="201" y="180"/>
                    </a:lnTo>
                    <a:lnTo>
                      <a:pt x="192" y="175"/>
                    </a:lnTo>
                    <a:lnTo>
                      <a:pt x="138" y="142"/>
                    </a:lnTo>
                    <a:lnTo>
                      <a:pt x="90" y="137"/>
                    </a:lnTo>
                    <a:lnTo>
                      <a:pt x="84" y="110"/>
                    </a:lnTo>
                    <a:lnTo>
                      <a:pt x="59" y="87"/>
                    </a:lnTo>
                    <a:lnTo>
                      <a:pt x="0" y="6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93" name="Freeform 425"/>
              <p:cNvSpPr>
                <a:spLocks/>
              </p:cNvSpPr>
              <p:nvPr/>
            </p:nvSpPr>
            <p:spPr bwMode="auto">
              <a:xfrm>
                <a:off x="4713" y="1451"/>
                <a:ext cx="551" cy="215"/>
              </a:xfrm>
              <a:custGeom>
                <a:avLst/>
                <a:gdLst>
                  <a:gd name="T0" fmla="*/ 5 w 551"/>
                  <a:gd name="T1" fmla="*/ 57 h 215"/>
                  <a:gd name="T2" fmla="*/ 10 w 551"/>
                  <a:gd name="T3" fmla="*/ 52 h 215"/>
                  <a:gd name="T4" fmla="*/ 33 w 551"/>
                  <a:gd name="T5" fmla="*/ 47 h 215"/>
                  <a:gd name="T6" fmla="*/ 64 w 551"/>
                  <a:gd name="T7" fmla="*/ 26 h 215"/>
                  <a:gd name="T8" fmla="*/ 99 w 551"/>
                  <a:gd name="T9" fmla="*/ 31 h 215"/>
                  <a:gd name="T10" fmla="*/ 118 w 551"/>
                  <a:gd name="T11" fmla="*/ 43 h 215"/>
                  <a:gd name="T12" fmla="*/ 158 w 551"/>
                  <a:gd name="T13" fmla="*/ 46 h 215"/>
                  <a:gd name="T14" fmla="*/ 165 w 551"/>
                  <a:gd name="T15" fmla="*/ 33 h 215"/>
                  <a:gd name="T16" fmla="*/ 147 w 551"/>
                  <a:gd name="T17" fmla="*/ 21 h 215"/>
                  <a:gd name="T18" fmla="*/ 150 w 551"/>
                  <a:gd name="T19" fmla="*/ 0 h 215"/>
                  <a:gd name="T20" fmla="*/ 212 w 551"/>
                  <a:gd name="T21" fmla="*/ 13 h 215"/>
                  <a:gd name="T22" fmla="*/ 227 w 551"/>
                  <a:gd name="T23" fmla="*/ 32 h 215"/>
                  <a:gd name="T24" fmla="*/ 258 w 551"/>
                  <a:gd name="T25" fmla="*/ 38 h 215"/>
                  <a:gd name="T26" fmla="*/ 281 w 551"/>
                  <a:gd name="T27" fmla="*/ 28 h 215"/>
                  <a:gd name="T28" fmla="*/ 363 w 551"/>
                  <a:gd name="T29" fmla="*/ 58 h 215"/>
                  <a:gd name="T30" fmla="*/ 420 w 551"/>
                  <a:gd name="T31" fmla="*/ 37 h 215"/>
                  <a:gd name="T32" fmla="*/ 429 w 551"/>
                  <a:gd name="T33" fmla="*/ 37 h 215"/>
                  <a:gd name="T34" fmla="*/ 462 w 551"/>
                  <a:gd name="T35" fmla="*/ 46 h 215"/>
                  <a:gd name="T36" fmla="*/ 467 w 551"/>
                  <a:gd name="T37" fmla="*/ 82 h 215"/>
                  <a:gd name="T38" fmla="*/ 511 w 551"/>
                  <a:gd name="T39" fmla="*/ 82 h 215"/>
                  <a:gd name="T40" fmla="*/ 551 w 551"/>
                  <a:gd name="T41" fmla="*/ 107 h 215"/>
                  <a:gd name="T42" fmla="*/ 514 w 551"/>
                  <a:gd name="T43" fmla="*/ 112 h 215"/>
                  <a:gd name="T44" fmla="*/ 474 w 551"/>
                  <a:gd name="T45" fmla="*/ 150 h 215"/>
                  <a:gd name="T46" fmla="*/ 439 w 551"/>
                  <a:gd name="T47" fmla="*/ 142 h 215"/>
                  <a:gd name="T48" fmla="*/ 441 w 551"/>
                  <a:gd name="T49" fmla="*/ 155 h 215"/>
                  <a:gd name="T50" fmla="*/ 456 w 551"/>
                  <a:gd name="T51" fmla="*/ 170 h 215"/>
                  <a:gd name="T52" fmla="*/ 439 w 551"/>
                  <a:gd name="T53" fmla="*/ 192 h 215"/>
                  <a:gd name="T54" fmla="*/ 397 w 551"/>
                  <a:gd name="T55" fmla="*/ 195 h 215"/>
                  <a:gd name="T56" fmla="*/ 368 w 551"/>
                  <a:gd name="T57" fmla="*/ 207 h 215"/>
                  <a:gd name="T58" fmla="*/ 358 w 551"/>
                  <a:gd name="T59" fmla="*/ 215 h 215"/>
                  <a:gd name="T60" fmla="*/ 303 w 551"/>
                  <a:gd name="T61" fmla="*/ 196 h 215"/>
                  <a:gd name="T62" fmla="*/ 211 w 551"/>
                  <a:gd name="T63" fmla="*/ 190 h 215"/>
                  <a:gd name="T64" fmla="*/ 201 w 551"/>
                  <a:gd name="T65" fmla="*/ 180 h 215"/>
                  <a:gd name="T66" fmla="*/ 192 w 551"/>
                  <a:gd name="T67" fmla="*/ 175 h 215"/>
                  <a:gd name="T68" fmla="*/ 138 w 551"/>
                  <a:gd name="T69" fmla="*/ 142 h 215"/>
                  <a:gd name="T70" fmla="*/ 90 w 551"/>
                  <a:gd name="T71" fmla="*/ 137 h 215"/>
                  <a:gd name="T72" fmla="*/ 84 w 551"/>
                  <a:gd name="T73" fmla="*/ 110 h 215"/>
                  <a:gd name="T74" fmla="*/ 59 w 551"/>
                  <a:gd name="T75" fmla="*/ 87 h 215"/>
                  <a:gd name="T76" fmla="*/ 0 w 551"/>
                  <a:gd name="T77" fmla="*/ 62 h 215"/>
                  <a:gd name="T78" fmla="*/ 5 w 551"/>
                  <a:gd name="T79" fmla="*/ 5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1" h="215">
                    <a:moveTo>
                      <a:pt x="5" y="57"/>
                    </a:moveTo>
                    <a:lnTo>
                      <a:pt x="10" y="52"/>
                    </a:lnTo>
                    <a:lnTo>
                      <a:pt x="33" y="47"/>
                    </a:lnTo>
                    <a:lnTo>
                      <a:pt x="64" y="26"/>
                    </a:lnTo>
                    <a:lnTo>
                      <a:pt x="99" y="31"/>
                    </a:lnTo>
                    <a:lnTo>
                      <a:pt x="118" y="43"/>
                    </a:lnTo>
                    <a:lnTo>
                      <a:pt x="158" y="46"/>
                    </a:lnTo>
                    <a:lnTo>
                      <a:pt x="165" y="33"/>
                    </a:lnTo>
                    <a:lnTo>
                      <a:pt x="147" y="21"/>
                    </a:lnTo>
                    <a:lnTo>
                      <a:pt x="150" y="0"/>
                    </a:lnTo>
                    <a:lnTo>
                      <a:pt x="212" y="13"/>
                    </a:lnTo>
                    <a:lnTo>
                      <a:pt x="227" y="32"/>
                    </a:lnTo>
                    <a:lnTo>
                      <a:pt x="258" y="38"/>
                    </a:lnTo>
                    <a:lnTo>
                      <a:pt x="281" y="28"/>
                    </a:lnTo>
                    <a:lnTo>
                      <a:pt x="363" y="58"/>
                    </a:lnTo>
                    <a:lnTo>
                      <a:pt x="420" y="37"/>
                    </a:lnTo>
                    <a:lnTo>
                      <a:pt x="429" y="37"/>
                    </a:lnTo>
                    <a:lnTo>
                      <a:pt x="462" y="46"/>
                    </a:lnTo>
                    <a:lnTo>
                      <a:pt x="467" y="82"/>
                    </a:lnTo>
                    <a:lnTo>
                      <a:pt x="511" y="82"/>
                    </a:lnTo>
                    <a:lnTo>
                      <a:pt x="551" y="107"/>
                    </a:lnTo>
                    <a:lnTo>
                      <a:pt x="514" y="112"/>
                    </a:lnTo>
                    <a:lnTo>
                      <a:pt x="474" y="150"/>
                    </a:lnTo>
                    <a:lnTo>
                      <a:pt x="439" y="142"/>
                    </a:lnTo>
                    <a:lnTo>
                      <a:pt x="441" y="155"/>
                    </a:lnTo>
                    <a:lnTo>
                      <a:pt x="456" y="170"/>
                    </a:lnTo>
                    <a:lnTo>
                      <a:pt x="439" y="192"/>
                    </a:lnTo>
                    <a:lnTo>
                      <a:pt x="397" y="195"/>
                    </a:lnTo>
                    <a:lnTo>
                      <a:pt x="368" y="207"/>
                    </a:lnTo>
                    <a:lnTo>
                      <a:pt x="358" y="215"/>
                    </a:lnTo>
                    <a:lnTo>
                      <a:pt x="303" y="196"/>
                    </a:lnTo>
                    <a:lnTo>
                      <a:pt x="211" y="190"/>
                    </a:lnTo>
                    <a:lnTo>
                      <a:pt x="201" y="180"/>
                    </a:lnTo>
                    <a:lnTo>
                      <a:pt x="192" y="175"/>
                    </a:lnTo>
                    <a:lnTo>
                      <a:pt x="138" y="142"/>
                    </a:lnTo>
                    <a:lnTo>
                      <a:pt x="90" y="137"/>
                    </a:lnTo>
                    <a:lnTo>
                      <a:pt x="84" y="110"/>
                    </a:lnTo>
                    <a:lnTo>
                      <a:pt x="59" y="87"/>
                    </a:lnTo>
                    <a:lnTo>
                      <a:pt x="0" y="62"/>
                    </a:lnTo>
                    <a:lnTo>
                      <a:pt x="5" y="5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94" name="Freeform 426"/>
              <p:cNvSpPr>
                <a:spLocks/>
              </p:cNvSpPr>
              <p:nvPr/>
            </p:nvSpPr>
            <p:spPr bwMode="auto">
              <a:xfrm>
                <a:off x="3011" y="2239"/>
                <a:ext cx="55" cy="15"/>
              </a:xfrm>
              <a:custGeom>
                <a:avLst/>
                <a:gdLst>
                  <a:gd name="T0" fmla="*/ 5 w 55"/>
                  <a:gd name="T1" fmla="*/ 5 h 15"/>
                  <a:gd name="T2" fmla="*/ 32 w 55"/>
                  <a:gd name="T3" fmla="*/ 0 h 15"/>
                  <a:gd name="T4" fmla="*/ 48 w 55"/>
                  <a:gd name="T5" fmla="*/ 2 h 15"/>
                  <a:gd name="T6" fmla="*/ 55 w 55"/>
                  <a:gd name="T7" fmla="*/ 8 h 15"/>
                  <a:gd name="T8" fmla="*/ 48 w 55"/>
                  <a:gd name="T9" fmla="*/ 12 h 15"/>
                  <a:gd name="T10" fmla="*/ 0 w 55"/>
                  <a:gd name="T11" fmla="*/ 15 h 15"/>
                  <a:gd name="T12" fmla="*/ 5 w 55"/>
                  <a:gd name="T13" fmla="*/ 5 h 15"/>
                </a:gdLst>
                <a:ahLst/>
                <a:cxnLst>
                  <a:cxn ang="0">
                    <a:pos x="T0" y="T1"/>
                  </a:cxn>
                  <a:cxn ang="0">
                    <a:pos x="T2" y="T3"/>
                  </a:cxn>
                  <a:cxn ang="0">
                    <a:pos x="T4" y="T5"/>
                  </a:cxn>
                  <a:cxn ang="0">
                    <a:pos x="T6" y="T7"/>
                  </a:cxn>
                  <a:cxn ang="0">
                    <a:pos x="T8" y="T9"/>
                  </a:cxn>
                  <a:cxn ang="0">
                    <a:pos x="T10" y="T11"/>
                  </a:cxn>
                  <a:cxn ang="0">
                    <a:pos x="T12" y="T13"/>
                  </a:cxn>
                </a:cxnLst>
                <a:rect l="0" t="0" r="r" b="b"/>
                <a:pathLst>
                  <a:path w="55" h="15">
                    <a:moveTo>
                      <a:pt x="5" y="5"/>
                    </a:moveTo>
                    <a:lnTo>
                      <a:pt x="32" y="0"/>
                    </a:lnTo>
                    <a:lnTo>
                      <a:pt x="48" y="2"/>
                    </a:lnTo>
                    <a:lnTo>
                      <a:pt x="55" y="8"/>
                    </a:lnTo>
                    <a:lnTo>
                      <a:pt x="48" y="12"/>
                    </a:lnTo>
                    <a:lnTo>
                      <a:pt x="0" y="15"/>
                    </a:lnTo>
                    <a:lnTo>
                      <a:pt x="5" y="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95" name="Freeform 427"/>
              <p:cNvSpPr>
                <a:spLocks/>
              </p:cNvSpPr>
              <p:nvPr/>
            </p:nvSpPr>
            <p:spPr bwMode="auto">
              <a:xfrm>
                <a:off x="3011" y="2239"/>
                <a:ext cx="55" cy="15"/>
              </a:xfrm>
              <a:custGeom>
                <a:avLst/>
                <a:gdLst>
                  <a:gd name="T0" fmla="*/ 18 w 55"/>
                  <a:gd name="T1" fmla="*/ 2 h 15"/>
                  <a:gd name="T2" fmla="*/ 32 w 55"/>
                  <a:gd name="T3" fmla="*/ 0 h 15"/>
                  <a:gd name="T4" fmla="*/ 48 w 55"/>
                  <a:gd name="T5" fmla="*/ 2 h 15"/>
                  <a:gd name="T6" fmla="*/ 55 w 55"/>
                  <a:gd name="T7" fmla="*/ 8 h 15"/>
                  <a:gd name="T8" fmla="*/ 48 w 55"/>
                  <a:gd name="T9" fmla="*/ 12 h 15"/>
                  <a:gd name="T10" fmla="*/ 0 w 55"/>
                  <a:gd name="T11" fmla="*/ 15 h 15"/>
                  <a:gd name="T12" fmla="*/ 5 w 55"/>
                  <a:gd name="T13" fmla="*/ 5 h 15"/>
                  <a:gd name="T14" fmla="*/ 18 w 55"/>
                  <a:gd name="T15" fmla="*/ 2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5">
                    <a:moveTo>
                      <a:pt x="18" y="2"/>
                    </a:moveTo>
                    <a:lnTo>
                      <a:pt x="32" y="0"/>
                    </a:lnTo>
                    <a:lnTo>
                      <a:pt x="48" y="2"/>
                    </a:lnTo>
                    <a:lnTo>
                      <a:pt x="55" y="8"/>
                    </a:lnTo>
                    <a:lnTo>
                      <a:pt x="48" y="12"/>
                    </a:lnTo>
                    <a:lnTo>
                      <a:pt x="0" y="15"/>
                    </a:lnTo>
                    <a:lnTo>
                      <a:pt x="5" y="5"/>
                    </a:lnTo>
                    <a:lnTo>
                      <a:pt x="18" y="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96" name="Freeform 428"/>
              <p:cNvSpPr>
                <a:spLocks/>
              </p:cNvSpPr>
              <p:nvPr/>
            </p:nvSpPr>
            <p:spPr bwMode="auto">
              <a:xfrm>
                <a:off x="3074" y="2317"/>
                <a:ext cx="56" cy="67"/>
              </a:xfrm>
              <a:custGeom>
                <a:avLst/>
                <a:gdLst>
                  <a:gd name="T0" fmla="*/ 0 w 56"/>
                  <a:gd name="T1" fmla="*/ 20 h 67"/>
                  <a:gd name="T2" fmla="*/ 25 w 56"/>
                  <a:gd name="T3" fmla="*/ 2 h 67"/>
                  <a:gd name="T4" fmla="*/ 39 w 56"/>
                  <a:gd name="T5" fmla="*/ 0 h 67"/>
                  <a:gd name="T6" fmla="*/ 56 w 56"/>
                  <a:gd name="T7" fmla="*/ 32 h 67"/>
                  <a:gd name="T8" fmla="*/ 32 w 56"/>
                  <a:gd name="T9" fmla="*/ 67 h 67"/>
                  <a:gd name="T10" fmla="*/ 24 w 56"/>
                  <a:gd name="T11" fmla="*/ 60 h 67"/>
                  <a:gd name="T12" fmla="*/ 9 w 56"/>
                  <a:gd name="T13" fmla="*/ 42 h 67"/>
                  <a:gd name="T14" fmla="*/ 0 w 56"/>
                  <a:gd name="T15" fmla="*/ 2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67">
                    <a:moveTo>
                      <a:pt x="0" y="20"/>
                    </a:moveTo>
                    <a:lnTo>
                      <a:pt x="25" y="2"/>
                    </a:lnTo>
                    <a:lnTo>
                      <a:pt x="39" y="0"/>
                    </a:lnTo>
                    <a:lnTo>
                      <a:pt x="56" y="32"/>
                    </a:lnTo>
                    <a:lnTo>
                      <a:pt x="32" y="67"/>
                    </a:lnTo>
                    <a:lnTo>
                      <a:pt x="24" y="60"/>
                    </a:lnTo>
                    <a:lnTo>
                      <a:pt x="9" y="42"/>
                    </a:lnTo>
                    <a:lnTo>
                      <a:pt x="0" y="2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97" name="Freeform 429"/>
              <p:cNvSpPr>
                <a:spLocks/>
              </p:cNvSpPr>
              <p:nvPr/>
            </p:nvSpPr>
            <p:spPr bwMode="auto">
              <a:xfrm>
                <a:off x="3074" y="2317"/>
                <a:ext cx="56" cy="67"/>
              </a:xfrm>
              <a:custGeom>
                <a:avLst/>
                <a:gdLst>
                  <a:gd name="T0" fmla="*/ 0 w 56"/>
                  <a:gd name="T1" fmla="*/ 20 h 67"/>
                  <a:gd name="T2" fmla="*/ 25 w 56"/>
                  <a:gd name="T3" fmla="*/ 2 h 67"/>
                  <a:gd name="T4" fmla="*/ 39 w 56"/>
                  <a:gd name="T5" fmla="*/ 0 h 67"/>
                  <a:gd name="T6" fmla="*/ 56 w 56"/>
                  <a:gd name="T7" fmla="*/ 32 h 67"/>
                  <a:gd name="T8" fmla="*/ 32 w 56"/>
                  <a:gd name="T9" fmla="*/ 67 h 67"/>
                  <a:gd name="T10" fmla="*/ 24 w 56"/>
                  <a:gd name="T11" fmla="*/ 60 h 67"/>
                  <a:gd name="T12" fmla="*/ 9 w 56"/>
                  <a:gd name="T13" fmla="*/ 42 h 67"/>
                  <a:gd name="T14" fmla="*/ 0 w 56"/>
                  <a:gd name="T15" fmla="*/ 2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67">
                    <a:moveTo>
                      <a:pt x="0" y="20"/>
                    </a:moveTo>
                    <a:lnTo>
                      <a:pt x="25" y="2"/>
                    </a:lnTo>
                    <a:lnTo>
                      <a:pt x="39" y="0"/>
                    </a:lnTo>
                    <a:lnTo>
                      <a:pt x="56" y="32"/>
                    </a:lnTo>
                    <a:lnTo>
                      <a:pt x="32" y="67"/>
                    </a:lnTo>
                    <a:lnTo>
                      <a:pt x="24" y="60"/>
                    </a:lnTo>
                    <a:lnTo>
                      <a:pt x="9" y="42"/>
                    </a:lnTo>
                    <a:lnTo>
                      <a:pt x="0" y="2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98" name="Freeform 430"/>
              <p:cNvSpPr>
                <a:spLocks/>
              </p:cNvSpPr>
              <p:nvPr/>
            </p:nvSpPr>
            <p:spPr bwMode="auto">
              <a:xfrm>
                <a:off x="4732" y="1896"/>
                <a:ext cx="150" cy="82"/>
              </a:xfrm>
              <a:custGeom>
                <a:avLst/>
                <a:gdLst>
                  <a:gd name="T0" fmla="*/ 108 w 150"/>
                  <a:gd name="T1" fmla="*/ 40 h 82"/>
                  <a:gd name="T2" fmla="*/ 148 w 150"/>
                  <a:gd name="T3" fmla="*/ 50 h 82"/>
                  <a:gd name="T4" fmla="*/ 149 w 150"/>
                  <a:gd name="T5" fmla="*/ 76 h 82"/>
                  <a:gd name="T6" fmla="*/ 150 w 150"/>
                  <a:gd name="T7" fmla="*/ 82 h 82"/>
                  <a:gd name="T8" fmla="*/ 116 w 150"/>
                  <a:gd name="T9" fmla="*/ 80 h 82"/>
                  <a:gd name="T10" fmla="*/ 90 w 150"/>
                  <a:gd name="T11" fmla="*/ 69 h 82"/>
                  <a:gd name="T12" fmla="*/ 81 w 150"/>
                  <a:gd name="T13" fmla="*/ 60 h 82"/>
                  <a:gd name="T14" fmla="*/ 61 w 150"/>
                  <a:gd name="T15" fmla="*/ 62 h 82"/>
                  <a:gd name="T16" fmla="*/ 0 w 150"/>
                  <a:gd name="T17" fmla="*/ 31 h 82"/>
                  <a:gd name="T18" fmla="*/ 9 w 150"/>
                  <a:gd name="T19" fmla="*/ 0 h 82"/>
                  <a:gd name="T20" fmla="*/ 68 w 150"/>
                  <a:gd name="T21" fmla="*/ 22 h 82"/>
                  <a:gd name="T22" fmla="*/ 108 w 150"/>
                  <a:gd name="T23" fmla="*/ 4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82">
                    <a:moveTo>
                      <a:pt x="108" y="40"/>
                    </a:moveTo>
                    <a:lnTo>
                      <a:pt x="148" y="50"/>
                    </a:lnTo>
                    <a:lnTo>
                      <a:pt x="149" y="76"/>
                    </a:lnTo>
                    <a:lnTo>
                      <a:pt x="150" y="82"/>
                    </a:lnTo>
                    <a:lnTo>
                      <a:pt x="116" y="80"/>
                    </a:lnTo>
                    <a:lnTo>
                      <a:pt x="90" y="69"/>
                    </a:lnTo>
                    <a:lnTo>
                      <a:pt x="81" y="60"/>
                    </a:lnTo>
                    <a:lnTo>
                      <a:pt x="61" y="62"/>
                    </a:lnTo>
                    <a:lnTo>
                      <a:pt x="0" y="31"/>
                    </a:lnTo>
                    <a:lnTo>
                      <a:pt x="9" y="0"/>
                    </a:lnTo>
                    <a:lnTo>
                      <a:pt x="68" y="22"/>
                    </a:lnTo>
                    <a:lnTo>
                      <a:pt x="108" y="4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99" name="Freeform 431"/>
              <p:cNvSpPr>
                <a:spLocks/>
              </p:cNvSpPr>
              <p:nvPr/>
            </p:nvSpPr>
            <p:spPr bwMode="auto">
              <a:xfrm>
                <a:off x="4732" y="1896"/>
                <a:ext cx="150" cy="82"/>
              </a:xfrm>
              <a:custGeom>
                <a:avLst/>
                <a:gdLst>
                  <a:gd name="T0" fmla="*/ 128 w 150"/>
                  <a:gd name="T1" fmla="*/ 45 h 82"/>
                  <a:gd name="T2" fmla="*/ 148 w 150"/>
                  <a:gd name="T3" fmla="*/ 50 h 82"/>
                  <a:gd name="T4" fmla="*/ 149 w 150"/>
                  <a:gd name="T5" fmla="*/ 76 h 82"/>
                  <a:gd name="T6" fmla="*/ 150 w 150"/>
                  <a:gd name="T7" fmla="*/ 82 h 82"/>
                  <a:gd name="T8" fmla="*/ 116 w 150"/>
                  <a:gd name="T9" fmla="*/ 80 h 82"/>
                  <a:gd name="T10" fmla="*/ 90 w 150"/>
                  <a:gd name="T11" fmla="*/ 69 h 82"/>
                  <a:gd name="T12" fmla="*/ 81 w 150"/>
                  <a:gd name="T13" fmla="*/ 60 h 82"/>
                  <a:gd name="T14" fmla="*/ 61 w 150"/>
                  <a:gd name="T15" fmla="*/ 62 h 82"/>
                  <a:gd name="T16" fmla="*/ 0 w 150"/>
                  <a:gd name="T17" fmla="*/ 31 h 82"/>
                  <a:gd name="T18" fmla="*/ 9 w 150"/>
                  <a:gd name="T19" fmla="*/ 0 h 82"/>
                  <a:gd name="T20" fmla="*/ 68 w 150"/>
                  <a:gd name="T21" fmla="*/ 22 h 82"/>
                  <a:gd name="T22" fmla="*/ 108 w 150"/>
                  <a:gd name="T23" fmla="*/ 40 h 82"/>
                  <a:gd name="T24" fmla="*/ 128 w 150"/>
                  <a:gd name="T25" fmla="*/ 4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82">
                    <a:moveTo>
                      <a:pt x="128" y="45"/>
                    </a:moveTo>
                    <a:lnTo>
                      <a:pt x="148" y="50"/>
                    </a:lnTo>
                    <a:lnTo>
                      <a:pt x="149" y="76"/>
                    </a:lnTo>
                    <a:lnTo>
                      <a:pt x="150" y="82"/>
                    </a:lnTo>
                    <a:lnTo>
                      <a:pt x="116" y="80"/>
                    </a:lnTo>
                    <a:lnTo>
                      <a:pt x="90" y="69"/>
                    </a:lnTo>
                    <a:lnTo>
                      <a:pt x="81" y="60"/>
                    </a:lnTo>
                    <a:lnTo>
                      <a:pt x="61" y="62"/>
                    </a:lnTo>
                    <a:lnTo>
                      <a:pt x="0" y="31"/>
                    </a:lnTo>
                    <a:lnTo>
                      <a:pt x="9" y="0"/>
                    </a:lnTo>
                    <a:lnTo>
                      <a:pt x="68" y="22"/>
                    </a:lnTo>
                    <a:lnTo>
                      <a:pt x="108" y="40"/>
                    </a:lnTo>
                    <a:lnTo>
                      <a:pt x="128" y="4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00" name="Freeform 432"/>
              <p:cNvSpPr>
                <a:spLocks/>
              </p:cNvSpPr>
              <p:nvPr/>
            </p:nvSpPr>
            <p:spPr bwMode="auto">
              <a:xfrm>
                <a:off x="3384" y="1095"/>
                <a:ext cx="341" cy="243"/>
              </a:xfrm>
              <a:custGeom>
                <a:avLst/>
                <a:gdLst>
                  <a:gd name="T0" fmla="*/ 341 w 341"/>
                  <a:gd name="T1" fmla="*/ 12 h 243"/>
                  <a:gd name="T2" fmla="*/ 318 w 341"/>
                  <a:gd name="T3" fmla="*/ 37 h 243"/>
                  <a:gd name="T4" fmla="*/ 321 w 341"/>
                  <a:gd name="T5" fmla="*/ 28 h 243"/>
                  <a:gd name="T6" fmla="*/ 308 w 341"/>
                  <a:gd name="T7" fmla="*/ 24 h 243"/>
                  <a:gd name="T8" fmla="*/ 301 w 341"/>
                  <a:gd name="T9" fmla="*/ 19 h 243"/>
                  <a:gd name="T10" fmla="*/ 277 w 341"/>
                  <a:gd name="T11" fmla="*/ 25 h 243"/>
                  <a:gd name="T12" fmla="*/ 277 w 341"/>
                  <a:gd name="T13" fmla="*/ 38 h 243"/>
                  <a:gd name="T14" fmla="*/ 267 w 341"/>
                  <a:gd name="T15" fmla="*/ 45 h 243"/>
                  <a:gd name="T16" fmla="*/ 234 w 341"/>
                  <a:gd name="T17" fmla="*/ 44 h 243"/>
                  <a:gd name="T18" fmla="*/ 228 w 341"/>
                  <a:gd name="T19" fmla="*/ 38 h 243"/>
                  <a:gd name="T20" fmla="*/ 218 w 341"/>
                  <a:gd name="T21" fmla="*/ 33 h 243"/>
                  <a:gd name="T22" fmla="*/ 214 w 341"/>
                  <a:gd name="T23" fmla="*/ 37 h 243"/>
                  <a:gd name="T24" fmla="*/ 207 w 341"/>
                  <a:gd name="T25" fmla="*/ 37 h 243"/>
                  <a:gd name="T26" fmla="*/ 203 w 341"/>
                  <a:gd name="T27" fmla="*/ 37 h 243"/>
                  <a:gd name="T28" fmla="*/ 205 w 341"/>
                  <a:gd name="T29" fmla="*/ 42 h 243"/>
                  <a:gd name="T30" fmla="*/ 200 w 341"/>
                  <a:gd name="T31" fmla="*/ 49 h 243"/>
                  <a:gd name="T32" fmla="*/ 178 w 341"/>
                  <a:gd name="T33" fmla="*/ 47 h 243"/>
                  <a:gd name="T34" fmla="*/ 175 w 341"/>
                  <a:gd name="T35" fmla="*/ 55 h 243"/>
                  <a:gd name="T36" fmla="*/ 165 w 341"/>
                  <a:gd name="T37" fmla="*/ 54 h 243"/>
                  <a:gd name="T38" fmla="*/ 154 w 341"/>
                  <a:gd name="T39" fmla="*/ 65 h 243"/>
                  <a:gd name="T40" fmla="*/ 156 w 341"/>
                  <a:gd name="T41" fmla="*/ 72 h 243"/>
                  <a:gd name="T42" fmla="*/ 140 w 341"/>
                  <a:gd name="T43" fmla="*/ 87 h 243"/>
                  <a:gd name="T44" fmla="*/ 130 w 341"/>
                  <a:gd name="T45" fmla="*/ 126 h 243"/>
                  <a:gd name="T46" fmla="*/ 115 w 341"/>
                  <a:gd name="T47" fmla="*/ 127 h 243"/>
                  <a:gd name="T48" fmla="*/ 109 w 341"/>
                  <a:gd name="T49" fmla="*/ 129 h 243"/>
                  <a:gd name="T50" fmla="*/ 105 w 341"/>
                  <a:gd name="T51" fmla="*/ 151 h 243"/>
                  <a:gd name="T52" fmla="*/ 118 w 341"/>
                  <a:gd name="T53" fmla="*/ 177 h 243"/>
                  <a:gd name="T54" fmla="*/ 115 w 341"/>
                  <a:gd name="T55" fmla="*/ 201 h 243"/>
                  <a:gd name="T56" fmla="*/ 100 w 341"/>
                  <a:gd name="T57" fmla="*/ 219 h 243"/>
                  <a:gd name="T58" fmla="*/ 89 w 341"/>
                  <a:gd name="T59" fmla="*/ 214 h 243"/>
                  <a:gd name="T60" fmla="*/ 49 w 341"/>
                  <a:gd name="T61" fmla="*/ 243 h 243"/>
                  <a:gd name="T62" fmla="*/ 14 w 341"/>
                  <a:gd name="T63" fmla="*/ 227 h 243"/>
                  <a:gd name="T64" fmla="*/ 0 w 341"/>
                  <a:gd name="T65" fmla="*/ 169 h 243"/>
                  <a:gd name="T66" fmla="*/ 55 w 341"/>
                  <a:gd name="T67" fmla="*/ 131 h 243"/>
                  <a:gd name="T68" fmla="*/ 68 w 341"/>
                  <a:gd name="T69" fmla="*/ 136 h 243"/>
                  <a:gd name="T70" fmla="*/ 74 w 341"/>
                  <a:gd name="T71" fmla="*/ 119 h 243"/>
                  <a:gd name="T72" fmla="*/ 126 w 341"/>
                  <a:gd name="T73" fmla="*/ 67 h 243"/>
                  <a:gd name="T74" fmla="*/ 138 w 341"/>
                  <a:gd name="T75" fmla="*/ 47 h 243"/>
                  <a:gd name="T76" fmla="*/ 151 w 341"/>
                  <a:gd name="T77" fmla="*/ 40 h 243"/>
                  <a:gd name="T78" fmla="*/ 165 w 341"/>
                  <a:gd name="T79" fmla="*/ 28 h 243"/>
                  <a:gd name="T80" fmla="*/ 180 w 341"/>
                  <a:gd name="T81" fmla="*/ 18 h 243"/>
                  <a:gd name="T82" fmla="*/ 192 w 341"/>
                  <a:gd name="T83" fmla="*/ 15 h 243"/>
                  <a:gd name="T84" fmla="*/ 209 w 341"/>
                  <a:gd name="T85" fmla="*/ 18 h 243"/>
                  <a:gd name="T86" fmla="*/ 222 w 341"/>
                  <a:gd name="T87" fmla="*/ 8 h 243"/>
                  <a:gd name="T88" fmla="*/ 254 w 341"/>
                  <a:gd name="T89" fmla="*/ 2 h 243"/>
                  <a:gd name="T90" fmla="*/ 284 w 341"/>
                  <a:gd name="T91" fmla="*/ 2 h 243"/>
                  <a:gd name="T92" fmla="*/ 298 w 341"/>
                  <a:gd name="T93" fmla="*/ 0 h 243"/>
                  <a:gd name="T94" fmla="*/ 322 w 341"/>
                  <a:gd name="T95" fmla="*/ 8 h 243"/>
                  <a:gd name="T96" fmla="*/ 341 w 341"/>
                  <a:gd name="T97" fmla="*/ 1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1" h="243">
                    <a:moveTo>
                      <a:pt x="341" y="12"/>
                    </a:moveTo>
                    <a:lnTo>
                      <a:pt x="318" y="37"/>
                    </a:lnTo>
                    <a:lnTo>
                      <a:pt x="321" y="28"/>
                    </a:lnTo>
                    <a:lnTo>
                      <a:pt x="308" y="24"/>
                    </a:lnTo>
                    <a:lnTo>
                      <a:pt x="301" y="19"/>
                    </a:lnTo>
                    <a:lnTo>
                      <a:pt x="277" y="25"/>
                    </a:lnTo>
                    <a:lnTo>
                      <a:pt x="277" y="38"/>
                    </a:lnTo>
                    <a:lnTo>
                      <a:pt x="267" y="45"/>
                    </a:lnTo>
                    <a:lnTo>
                      <a:pt x="234" y="44"/>
                    </a:lnTo>
                    <a:lnTo>
                      <a:pt x="228" y="38"/>
                    </a:lnTo>
                    <a:lnTo>
                      <a:pt x="218" y="33"/>
                    </a:lnTo>
                    <a:lnTo>
                      <a:pt x="214" y="37"/>
                    </a:lnTo>
                    <a:lnTo>
                      <a:pt x="207" y="37"/>
                    </a:lnTo>
                    <a:lnTo>
                      <a:pt x="203" y="37"/>
                    </a:lnTo>
                    <a:lnTo>
                      <a:pt x="205" y="42"/>
                    </a:lnTo>
                    <a:lnTo>
                      <a:pt x="200" y="49"/>
                    </a:lnTo>
                    <a:lnTo>
                      <a:pt x="178" y="47"/>
                    </a:lnTo>
                    <a:lnTo>
                      <a:pt x="175" y="55"/>
                    </a:lnTo>
                    <a:lnTo>
                      <a:pt x="165" y="54"/>
                    </a:lnTo>
                    <a:lnTo>
                      <a:pt x="154" y="65"/>
                    </a:lnTo>
                    <a:lnTo>
                      <a:pt x="156" y="72"/>
                    </a:lnTo>
                    <a:lnTo>
                      <a:pt x="140" y="87"/>
                    </a:lnTo>
                    <a:lnTo>
                      <a:pt x="130" y="126"/>
                    </a:lnTo>
                    <a:lnTo>
                      <a:pt x="115" y="127"/>
                    </a:lnTo>
                    <a:lnTo>
                      <a:pt x="109" y="129"/>
                    </a:lnTo>
                    <a:lnTo>
                      <a:pt x="105" y="151"/>
                    </a:lnTo>
                    <a:lnTo>
                      <a:pt x="118" y="177"/>
                    </a:lnTo>
                    <a:lnTo>
                      <a:pt x="115" y="201"/>
                    </a:lnTo>
                    <a:lnTo>
                      <a:pt x="100" y="219"/>
                    </a:lnTo>
                    <a:lnTo>
                      <a:pt x="89" y="214"/>
                    </a:lnTo>
                    <a:lnTo>
                      <a:pt x="49" y="243"/>
                    </a:lnTo>
                    <a:lnTo>
                      <a:pt x="14" y="227"/>
                    </a:lnTo>
                    <a:lnTo>
                      <a:pt x="0" y="169"/>
                    </a:lnTo>
                    <a:lnTo>
                      <a:pt x="55" y="131"/>
                    </a:lnTo>
                    <a:lnTo>
                      <a:pt x="68" y="136"/>
                    </a:lnTo>
                    <a:lnTo>
                      <a:pt x="74" y="119"/>
                    </a:lnTo>
                    <a:lnTo>
                      <a:pt x="126" y="67"/>
                    </a:lnTo>
                    <a:lnTo>
                      <a:pt x="138" y="47"/>
                    </a:lnTo>
                    <a:lnTo>
                      <a:pt x="151" y="40"/>
                    </a:lnTo>
                    <a:lnTo>
                      <a:pt x="165" y="28"/>
                    </a:lnTo>
                    <a:lnTo>
                      <a:pt x="180" y="18"/>
                    </a:lnTo>
                    <a:lnTo>
                      <a:pt x="192" y="15"/>
                    </a:lnTo>
                    <a:lnTo>
                      <a:pt x="209" y="18"/>
                    </a:lnTo>
                    <a:lnTo>
                      <a:pt x="222" y="8"/>
                    </a:lnTo>
                    <a:lnTo>
                      <a:pt x="254" y="2"/>
                    </a:lnTo>
                    <a:lnTo>
                      <a:pt x="284" y="2"/>
                    </a:lnTo>
                    <a:lnTo>
                      <a:pt x="298" y="0"/>
                    </a:lnTo>
                    <a:lnTo>
                      <a:pt x="322" y="8"/>
                    </a:lnTo>
                    <a:lnTo>
                      <a:pt x="341" y="1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01" name="Freeform 433"/>
              <p:cNvSpPr>
                <a:spLocks/>
              </p:cNvSpPr>
              <p:nvPr/>
            </p:nvSpPr>
            <p:spPr bwMode="auto">
              <a:xfrm>
                <a:off x="3384" y="1095"/>
                <a:ext cx="341" cy="243"/>
              </a:xfrm>
              <a:custGeom>
                <a:avLst/>
                <a:gdLst>
                  <a:gd name="T0" fmla="*/ 329 w 341"/>
                  <a:gd name="T1" fmla="*/ 24 h 243"/>
                  <a:gd name="T2" fmla="*/ 318 w 341"/>
                  <a:gd name="T3" fmla="*/ 37 h 243"/>
                  <a:gd name="T4" fmla="*/ 321 w 341"/>
                  <a:gd name="T5" fmla="*/ 28 h 243"/>
                  <a:gd name="T6" fmla="*/ 308 w 341"/>
                  <a:gd name="T7" fmla="*/ 24 h 243"/>
                  <a:gd name="T8" fmla="*/ 301 w 341"/>
                  <a:gd name="T9" fmla="*/ 19 h 243"/>
                  <a:gd name="T10" fmla="*/ 277 w 341"/>
                  <a:gd name="T11" fmla="*/ 25 h 243"/>
                  <a:gd name="T12" fmla="*/ 277 w 341"/>
                  <a:gd name="T13" fmla="*/ 38 h 243"/>
                  <a:gd name="T14" fmla="*/ 267 w 341"/>
                  <a:gd name="T15" fmla="*/ 45 h 243"/>
                  <a:gd name="T16" fmla="*/ 234 w 341"/>
                  <a:gd name="T17" fmla="*/ 44 h 243"/>
                  <a:gd name="T18" fmla="*/ 228 w 341"/>
                  <a:gd name="T19" fmla="*/ 38 h 243"/>
                  <a:gd name="T20" fmla="*/ 218 w 341"/>
                  <a:gd name="T21" fmla="*/ 33 h 243"/>
                  <a:gd name="T22" fmla="*/ 214 w 341"/>
                  <a:gd name="T23" fmla="*/ 37 h 243"/>
                  <a:gd name="T24" fmla="*/ 207 w 341"/>
                  <a:gd name="T25" fmla="*/ 37 h 243"/>
                  <a:gd name="T26" fmla="*/ 203 w 341"/>
                  <a:gd name="T27" fmla="*/ 37 h 243"/>
                  <a:gd name="T28" fmla="*/ 205 w 341"/>
                  <a:gd name="T29" fmla="*/ 42 h 243"/>
                  <a:gd name="T30" fmla="*/ 200 w 341"/>
                  <a:gd name="T31" fmla="*/ 49 h 243"/>
                  <a:gd name="T32" fmla="*/ 178 w 341"/>
                  <a:gd name="T33" fmla="*/ 47 h 243"/>
                  <a:gd name="T34" fmla="*/ 175 w 341"/>
                  <a:gd name="T35" fmla="*/ 55 h 243"/>
                  <a:gd name="T36" fmla="*/ 165 w 341"/>
                  <a:gd name="T37" fmla="*/ 54 h 243"/>
                  <a:gd name="T38" fmla="*/ 154 w 341"/>
                  <a:gd name="T39" fmla="*/ 65 h 243"/>
                  <a:gd name="T40" fmla="*/ 156 w 341"/>
                  <a:gd name="T41" fmla="*/ 72 h 243"/>
                  <a:gd name="T42" fmla="*/ 140 w 341"/>
                  <a:gd name="T43" fmla="*/ 87 h 243"/>
                  <a:gd name="T44" fmla="*/ 130 w 341"/>
                  <a:gd name="T45" fmla="*/ 126 h 243"/>
                  <a:gd name="T46" fmla="*/ 115 w 341"/>
                  <a:gd name="T47" fmla="*/ 127 h 243"/>
                  <a:gd name="T48" fmla="*/ 109 w 341"/>
                  <a:gd name="T49" fmla="*/ 129 h 243"/>
                  <a:gd name="T50" fmla="*/ 105 w 341"/>
                  <a:gd name="T51" fmla="*/ 151 h 243"/>
                  <a:gd name="T52" fmla="*/ 118 w 341"/>
                  <a:gd name="T53" fmla="*/ 177 h 243"/>
                  <a:gd name="T54" fmla="*/ 115 w 341"/>
                  <a:gd name="T55" fmla="*/ 201 h 243"/>
                  <a:gd name="T56" fmla="*/ 100 w 341"/>
                  <a:gd name="T57" fmla="*/ 219 h 243"/>
                  <a:gd name="T58" fmla="*/ 89 w 341"/>
                  <a:gd name="T59" fmla="*/ 214 h 243"/>
                  <a:gd name="T60" fmla="*/ 49 w 341"/>
                  <a:gd name="T61" fmla="*/ 243 h 243"/>
                  <a:gd name="T62" fmla="*/ 14 w 341"/>
                  <a:gd name="T63" fmla="*/ 227 h 243"/>
                  <a:gd name="T64" fmla="*/ 0 w 341"/>
                  <a:gd name="T65" fmla="*/ 169 h 243"/>
                  <a:gd name="T66" fmla="*/ 55 w 341"/>
                  <a:gd name="T67" fmla="*/ 131 h 243"/>
                  <a:gd name="T68" fmla="*/ 68 w 341"/>
                  <a:gd name="T69" fmla="*/ 136 h 243"/>
                  <a:gd name="T70" fmla="*/ 74 w 341"/>
                  <a:gd name="T71" fmla="*/ 119 h 243"/>
                  <a:gd name="T72" fmla="*/ 126 w 341"/>
                  <a:gd name="T73" fmla="*/ 67 h 243"/>
                  <a:gd name="T74" fmla="*/ 138 w 341"/>
                  <a:gd name="T75" fmla="*/ 47 h 243"/>
                  <a:gd name="T76" fmla="*/ 151 w 341"/>
                  <a:gd name="T77" fmla="*/ 40 h 243"/>
                  <a:gd name="T78" fmla="*/ 165 w 341"/>
                  <a:gd name="T79" fmla="*/ 28 h 243"/>
                  <a:gd name="T80" fmla="*/ 180 w 341"/>
                  <a:gd name="T81" fmla="*/ 18 h 243"/>
                  <a:gd name="T82" fmla="*/ 192 w 341"/>
                  <a:gd name="T83" fmla="*/ 15 h 243"/>
                  <a:gd name="T84" fmla="*/ 209 w 341"/>
                  <a:gd name="T85" fmla="*/ 18 h 243"/>
                  <a:gd name="T86" fmla="*/ 222 w 341"/>
                  <a:gd name="T87" fmla="*/ 8 h 243"/>
                  <a:gd name="T88" fmla="*/ 254 w 341"/>
                  <a:gd name="T89" fmla="*/ 2 h 243"/>
                  <a:gd name="T90" fmla="*/ 284 w 341"/>
                  <a:gd name="T91" fmla="*/ 2 h 243"/>
                  <a:gd name="T92" fmla="*/ 298 w 341"/>
                  <a:gd name="T93" fmla="*/ 0 h 243"/>
                  <a:gd name="T94" fmla="*/ 322 w 341"/>
                  <a:gd name="T95" fmla="*/ 8 h 243"/>
                  <a:gd name="T96" fmla="*/ 341 w 341"/>
                  <a:gd name="T97" fmla="*/ 12 h 243"/>
                  <a:gd name="T98" fmla="*/ 329 w 341"/>
                  <a:gd name="T99" fmla="*/ 2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1" h="243">
                    <a:moveTo>
                      <a:pt x="329" y="24"/>
                    </a:moveTo>
                    <a:lnTo>
                      <a:pt x="318" y="37"/>
                    </a:lnTo>
                    <a:lnTo>
                      <a:pt x="321" y="28"/>
                    </a:lnTo>
                    <a:lnTo>
                      <a:pt x="308" y="24"/>
                    </a:lnTo>
                    <a:lnTo>
                      <a:pt x="301" y="19"/>
                    </a:lnTo>
                    <a:lnTo>
                      <a:pt x="277" y="25"/>
                    </a:lnTo>
                    <a:lnTo>
                      <a:pt x="277" y="38"/>
                    </a:lnTo>
                    <a:lnTo>
                      <a:pt x="267" y="45"/>
                    </a:lnTo>
                    <a:lnTo>
                      <a:pt x="234" y="44"/>
                    </a:lnTo>
                    <a:lnTo>
                      <a:pt x="228" y="38"/>
                    </a:lnTo>
                    <a:lnTo>
                      <a:pt x="218" y="33"/>
                    </a:lnTo>
                    <a:lnTo>
                      <a:pt x="214" y="37"/>
                    </a:lnTo>
                    <a:lnTo>
                      <a:pt x="207" y="37"/>
                    </a:lnTo>
                    <a:lnTo>
                      <a:pt x="203" y="37"/>
                    </a:lnTo>
                    <a:lnTo>
                      <a:pt x="205" y="42"/>
                    </a:lnTo>
                    <a:lnTo>
                      <a:pt x="200" y="49"/>
                    </a:lnTo>
                    <a:lnTo>
                      <a:pt x="178" y="47"/>
                    </a:lnTo>
                    <a:lnTo>
                      <a:pt x="175" y="55"/>
                    </a:lnTo>
                    <a:lnTo>
                      <a:pt x="165" y="54"/>
                    </a:lnTo>
                    <a:lnTo>
                      <a:pt x="154" y="65"/>
                    </a:lnTo>
                    <a:lnTo>
                      <a:pt x="156" y="72"/>
                    </a:lnTo>
                    <a:lnTo>
                      <a:pt x="140" y="87"/>
                    </a:lnTo>
                    <a:lnTo>
                      <a:pt x="130" y="126"/>
                    </a:lnTo>
                    <a:lnTo>
                      <a:pt x="115" y="127"/>
                    </a:lnTo>
                    <a:lnTo>
                      <a:pt x="109" y="129"/>
                    </a:lnTo>
                    <a:lnTo>
                      <a:pt x="105" y="151"/>
                    </a:lnTo>
                    <a:lnTo>
                      <a:pt x="118" y="177"/>
                    </a:lnTo>
                    <a:lnTo>
                      <a:pt x="115" y="201"/>
                    </a:lnTo>
                    <a:lnTo>
                      <a:pt x="100" y="219"/>
                    </a:lnTo>
                    <a:lnTo>
                      <a:pt x="89" y="214"/>
                    </a:lnTo>
                    <a:lnTo>
                      <a:pt x="49" y="243"/>
                    </a:lnTo>
                    <a:lnTo>
                      <a:pt x="14" y="227"/>
                    </a:lnTo>
                    <a:lnTo>
                      <a:pt x="0" y="169"/>
                    </a:lnTo>
                    <a:lnTo>
                      <a:pt x="55" y="131"/>
                    </a:lnTo>
                    <a:lnTo>
                      <a:pt x="68" y="136"/>
                    </a:lnTo>
                    <a:lnTo>
                      <a:pt x="74" y="119"/>
                    </a:lnTo>
                    <a:lnTo>
                      <a:pt x="126" y="67"/>
                    </a:lnTo>
                    <a:lnTo>
                      <a:pt x="138" y="47"/>
                    </a:lnTo>
                    <a:lnTo>
                      <a:pt x="151" y="40"/>
                    </a:lnTo>
                    <a:lnTo>
                      <a:pt x="165" y="28"/>
                    </a:lnTo>
                    <a:lnTo>
                      <a:pt x="180" y="18"/>
                    </a:lnTo>
                    <a:lnTo>
                      <a:pt x="192" y="15"/>
                    </a:lnTo>
                    <a:lnTo>
                      <a:pt x="209" y="18"/>
                    </a:lnTo>
                    <a:lnTo>
                      <a:pt x="222" y="8"/>
                    </a:lnTo>
                    <a:lnTo>
                      <a:pt x="254" y="2"/>
                    </a:lnTo>
                    <a:lnTo>
                      <a:pt x="284" y="2"/>
                    </a:lnTo>
                    <a:lnTo>
                      <a:pt x="298" y="0"/>
                    </a:lnTo>
                    <a:lnTo>
                      <a:pt x="322" y="8"/>
                    </a:lnTo>
                    <a:lnTo>
                      <a:pt x="341" y="12"/>
                    </a:lnTo>
                    <a:lnTo>
                      <a:pt x="329" y="2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02" name="Freeform 434"/>
              <p:cNvSpPr>
                <a:spLocks/>
              </p:cNvSpPr>
              <p:nvPr/>
            </p:nvSpPr>
            <p:spPr bwMode="auto">
              <a:xfrm>
                <a:off x="2462" y="910"/>
                <a:ext cx="733" cy="391"/>
              </a:xfrm>
              <a:custGeom>
                <a:avLst/>
                <a:gdLst>
                  <a:gd name="T0" fmla="*/ 649 w 733"/>
                  <a:gd name="T1" fmla="*/ 0 h 391"/>
                  <a:gd name="T2" fmla="*/ 556 w 733"/>
                  <a:gd name="T3" fmla="*/ 24 h 391"/>
                  <a:gd name="T4" fmla="*/ 605 w 733"/>
                  <a:gd name="T5" fmla="*/ 30 h 391"/>
                  <a:gd name="T6" fmla="*/ 698 w 733"/>
                  <a:gd name="T7" fmla="*/ 18 h 391"/>
                  <a:gd name="T8" fmla="*/ 710 w 733"/>
                  <a:gd name="T9" fmla="*/ 38 h 391"/>
                  <a:gd name="T10" fmla="*/ 683 w 733"/>
                  <a:gd name="T11" fmla="*/ 34 h 391"/>
                  <a:gd name="T12" fmla="*/ 675 w 733"/>
                  <a:gd name="T13" fmla="*/ 42 h 391"/>
                  <a:gd name="T14" fmla="*/ 609 w 733"/>
                  <a:gd name="T15" fmla="*/ 65 h 391"/>
                  <a:gd name="T16" fmla="*/ 642 w 733"/>
                  <a:gd name="T17" fmla="*/ 93 h 391"/>
                  <a:gd name="T18" fmla="*/ 584 w 733"/>
                  <a:gd name="T19" fmla="*/ 108 h 391"/>
                  <a:gd name="T20" fmla="*/ 604 w 733"/>
                  <a:gd name="T21" fmla="*/ 152 h 391"/>
                  <a:gd name="T22" fmla="*/ 544 w 733"/>
                  <a:gd name="T23" fmla="*/ 168 h 391"/>
                  <a:gd name="T24" fmla="*/ 589 w 733"/>
                  <a:gd name="T25" fmla="*/ 177 h 391"/>
                  <a:gd name="T26" fmla="*/ 521 w 733"/>
                  <a:gd name="T27" fmla="*/ 183 h 391"/>
                  <a:gd name="T28" fmla="*/ 475 w 733"/>
                  <a:gd name="T29" fmla="*/ 199 h 391"/>
                  <a:gd name="T30" fmla="*/ 451 w 733"/>
                  <a:gd name="T31" fmla="*/ 242 h 391"/>
                  <a:gd name="T32" fmla="*/ 367 w 733"/>
                  <a:gd name="T33" fmla="*/ 265 h 391"/>
                  <a:gd name="T34" fmla="*/ 328 w 733"/>
                  <a:gd name="T35" fmla="*/ 278 h 391"/>
                  <a:gd name="T36" fmla="*/ 274 w 733"/>
                  <a:gd name="T37" fmla="*/ 326 h 391"/>
                  <a:gd name="T38" fmla="*/ 191 w 733"/>
                  <a:gd name="T39" fmla="*/ 378 h 391"/>
                  <a:gd name="T40" fmla="*/ 156 w 733"/>
                  <a:gd name="T41" fmla="*/ 378 h 391"/>
                  <a:gd name="T42" fmla="*/ 128 w 733"/>
                  <a:gd name="T43" fmla="*/ 289 h 391"/>
                  <a:gd name="T44" fmla="*/ 120 w 733"/>
                  <a:gd name="T45" fmla="*/ 258 h 391"/>
                  <a:gd name="T46" fmla="*/ 166 w 733"/>
                  <a:gd name="T47" fmla="*/ 229 h 391"/>
                  <a:gd name="T48" fmla="*/ 135 w 733"/>
                  <a:gd name="T49" fmla="*/ 217 h 391"/>
                  <a:gd name="T50" fmla="*/ 170 w 733"/>
                  <a:gd name="T51" fmla="*/ 190 h 391"/>
                  <a:gd name="T52" fmla="*/ 136 w 733"/>
                  <a:gd name="T53" fmla="*/ 183 h 391"/>
                  <a:gd name="T54" fmla="*/ 135 w 733"/>
                  <a:gd name="T55" fmla="*/ 110 h 391"/>
                  <a:gd name="T56" fmla="*/ 0 w 733"/>
                  <a:gd name="T57" fmla="*/ 99 h 391"/>
                  <a:gd name="T58" fmla="*/ 61 w 733"/>
                  <a:gd name="T59" fmla="*/ 88 h 391"/>
                  <a:gd name="T60" fmla="*/ 0 w 733"/>
                  <a:gd name="T61" fmla="*/ 74 h 391"/>
                  <a:gd name="T62" fmla="*/ 109 w 733"/>
                  <a:gd name="T63" fmla="*/ 53 h 391"/>
                  <a:gd name="T64" fmla="*/ 88 w 733"/>
                  <a:gd name="T65" fmla="*/ 42 h 391"/>
                  <a:gd name="T66" fmla="*/ 262 w 733"/>
                  <a:gd name="T67" fmla="*/ 24 h 391"/>
                  <a:gd name="T68" fmla="*/ 331 w 733"/>
                  <a:gd name="T69" fmla="*/ 7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3" h="391">
                    <a:moveTo>
                      <a:pt x="331" y="7"/>
                    </a:moveTo>
                    <a:lnTo>
                      <a:pt x="649" y="0"/>
                    </a:lnTo>
                    <a:lnTo>
                      <a:pt x="656" y="8"/>
                    </a:lnTo>
                    <a:lnTo>
                      <a:pt x="556" y="24"/>
                    </a:lnTo>
                    <a:lnTo>
                      <a:pt x="648" y="23"/>
                    </a:lnTo>
                    <a:lnTo>
                      <a:pt x="605" y="30"/>
                    </a:lnTo>
                    <a:lnTo>
                      <a:pt x="611" y="35"/>
                    </a:lnTo>
                    <a:lnTo>
                      <a:pt x="698" y="18"/>
                    </a:lnTo>
                    <a:lnTo>
                      <a:pt x="733" y="29"/>
                    </a:lnTo>
                    <a:lnTo>
                      <a:pt x="710" y="38"/>
                    </a:lnTo>
                    <a:lnTo>
                      <a:pt x="696" y="34"/>
                    </a:lnTo>
                    <a:lnTo>
                      <a:pt x="683" y="34"/>
                    </a:lnTo>
                    <a:lnTo>
                      <a:pt x="675" y="38"/>
                    </a:lnTo>
                    <a:lnTo>
                      <a:pt x="675" y="42"/>
                    </a:lnTo>
                    <a:lnTo>
                      <a:pt x="610" y="57"/>
                    </a:lnTo>
                    <a:lnTo>
                      <a:pt x="609" y="65"/>
                    </a:lnTo>
                    <a:lnTo>
                      <a:pt x="645" y="64"/>
                    </a:lnTo>
                    <a:lnTo>
                      <a:pt x="642" y="93"/>
                    </a:lnTo>
                    <a:lnTo>
                      <a:pt x="600" y="84"/>
                    </a:lnTo>
                    <a:lnTo>
                      <a:pt x="584" y="108"/>
                    </a:lnTo>
                    <a:lnTo>
                      <a:pt x="635" y="107"/>
                    </a:lnTo>
                    <a:lnTo>
                      <a:pt x="604" y="152"/>
                    </a:lnTo>
                    <a:lnTo>
                      <a:pt x="545" y="152"/>
                    </a:lnTo>
                    <a:lnTo>
                      <a:pt x="544" y="168"/>
                    </a:lnTo>
                    <a:lnTo>
                      <a:pt x="559" y="162"/>
                    </a:lnTo>
                    <a:lnTo>
                      <a:pt x="589" y="177"/>
                    </a:lnTo>
                    <a:lnTo>
                      <a:pt x="565" y="203"/>
                    </a:lnTo>
                    <a:lnTo>
                      <a:pt x="521" y="183"/>
                    </a:lnTo>
                    <a:lnTo>
                      <a:pt x="513" y="178"/>
                    </a:lnTo>
                    <a:lnTo>
                      <a:pt x="475" y="199"/>
                    </a:lnTo>
                    <a:lnTo>
                      <a:pt x="551" y="209"/>
                    </a:lnTo>
                    <a:lnTo>
                      <a:pt x="451" y="242"/>
                    </a:lnTo>
                    <a:lnTo>
                      <a:pt x="421" y="238"/>
                    </a:lnTo>
                    <a:lnTo>
                      <a:pt x="367" y="265"/>
                    </a:lnTo>
                    <a:lnTo>
                      <a:pt x="343" y="283"/>
                    </a:lnTo>
                    <a:lnTo>
                      <a:pt x="328" y="278"/>
                    </a:lnTo>
                    <a:lnTo>
                      <a:pt x="313" y="288"/>
                    </a:lnTo>
                    <a:lnTo>
                      <a:pt x="274" y="326"/>
                    </a:lnTo>
                    <a:lnTo>
                      <a:pt x="223" y="391"/>
                    </a:lnTo>
                    <a:lnTo>
                      <a:pt x="191" y="378"/>
                    </a:lnTo>
                    <a:lnTo>
                      <a:pt x="158" y="371"/>
                    </a:lnTo>
                    <a:lnTo>
                      <a:pt x="156" y="378"/>
                    </a:lnTo>
                    <a:lnTo>
                      <a:pt x="128" y="312"/>
                    </a:lnTo>
                    <a:lnTo>
                      <a:pt x="128" y="289"/>
                    </a:lnTo>
                    <a:lnTo>
                      <a:pt x="120" y="284"/>
                    </a:lnTo>
                    <a:lnTo>
                      <a:pt x="120" y="258"/>
                    </a:lnTo>
                    <a:lnTo>
                      <a:pt x="143" y="229"/>
                    </a:lnTo>
                    <a:lnTo>
                      <a:pt x="166" y="229"/>
                    </a:lnTo>
                    <a:lnTo>
                      <a:pt x="176" y="212"/>
                    </a:lnTo>
                    <a:lnTo>
                      <a:pt x="135" y="217"/>
                    </a:lnTo>
                    <a:lnTo>
                      <a:pt x="133" y="199"/>
                    </a:lnTo>
                    <a:lnTo>
                      <a:pt x="170" y="190"/>
                    </a:lnTo>
                    <a:lnTo>
                      <a:pt x="163" y="182"/>
                    </a:lnTo>
                    <a:lnTo>
                      <a:pt x="136" y="183"/>
                    </a:lnTo>
                    <a:lnTo>
                      <a:pt x="150" y="132"/>
                    </a:lnTo>
                    <a:lnTo>
                      <a:pt x="135" y="110"/>
                    </a:lnTo>
                    <a:lnTo>
                      <a:pt x="84" y="104"/>
                    </a:lnTo>
                    <a:lnTo>
                      <a:pt x="0" y="99"/>
                    </a:lnTo>
                    <a:lnTo>
                      <a:pt x="4" y="85"/>
                    </a:lnTo>
                    <a:lnTo>
                      <a:pt x="61" y="88"/>
                    </a:lnTo>
                    <a:lnTo>
                      <a:pt x="67" y="83"/>
                    </a:lnTo>
                    <a:lnTo>
                      <a:pt x="0" y="74"/>
                    </a:lnTo>
                    <a:lnTo>
                      <a:pt x="5" y="67"/>
                    </a:lnTo>
                    <a:lnTo>
                      <a:pt x="109" y="53"/>
                    </a:lnTo>
                    <a:lnTo>
                      <a:pt x="111" y="44"/>
                    </a:lnTo>
                    <a:lnTo>
                      <a:pt x="88" y="42"/>
                    </a:lnTo>
                    <a:lnTo>
                      <a:pt x="262" y="14"/>
                    </a:lnTo>
                    <a:lnTo>
                      <a:pt x="262" y="24"/>
                    </a:lnTo>
                    <a:lnTo>
                      <a:pt x="273" y="13"/>
                    </a:lnTo>
                    <a:lnTo>
                      <a:pt x="331" y="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03" name="Freeform 435"/>
              <p:cNvSpPr>
                <a:spLocks/>
              </p:cNvSpPr>
              <p:nvPr/>
            </p:nvSpPr>
            <p:spPr bwMode="auto">
              <a:xfrm>
                <a:off x="2462" y="910"/>
                <a:ext cx="733" cy="391"/>
              </a:xfrm>
              <a:custGeom>
                <a:avLst/>
                <a:gdLst>
                  <a:gd name="T0" fmla="*/ 649 w 733"/>
                  <a:gd name="T1" fmla="*/ 0 h 391"/>
                  <a:gd name="T2" fmla="*/ 556 w 733"/>
                  <a:gd name="T3" fmla="*/ 24 h 391"/>
                  <a:gd name="T4" fmla="*/ 605 w 733"/>
                  <a:gd name="T5" fmla="*/ 30 h 391"/>
                  <a:gd name="T6" fmla="*/ 698 w 733"/>
                  <a:gd name="T7" fmla="*/ 18 h 391"/>
                  <a:gd name="T8" fmla="*/ 710 w 733"/>
                  <a:gd name="T9" fmla="*/ 38 h 391"/>
                  <a:gd name="T10" fmla="*/ 683 w 733"/>
                  <a:gd name="T11" fmla="*/ 34 h 391"/>
                  <a:gd name="T12" fmla="*/ 675 w 733"/>
                  <a:gd name="T13" fmla="*/ 42 h 391"/>
                  <a:gd name="T14" fmla="*/ 609 w 733"/>
                  <a:gd name="T15" fmla="*/ 65 h 391"/>
                  <a:gd name="T16" fmla="*/ 642 w 733"/>
                  <a:gd name="T17" fmla="*/ 93 h 391"/>
                  <a:gd name="T18" fmla="*/ 584 w 733"/>
                  <a:gd name="T19" fmla="*/ 108 h 391"/>
                  <a:gd name="T20" fmla="*/ 604 w 733"/>
                  <a:gd name="T21" fmla="*/ 152 h 391"/>
                  <a:gd name="T22" fmla="*/ 544 w 733"/>
                  <a:gd name="T23" fmla="*/ 168 h 391"/>
                  <a:gd name="T24" fmla="*/ 589 w 733"/>
                  <a:gd name="T25" fmla="*/ 177 h 391"/>
                  <a:gd name="T26" fmla="*/ 521 w 733"/>
                  <a:gd name="T27" fmla="*/ 183 h 391"/>
                  <a:gd name="T28" fmla="*/ 475 w 733"/>
                  <a:gd name="T29" fmla="*/ 199 h 391"/>
                  <a:gd name="T30" fmla="*/ 451 w 733"/>
                  <a:gd name="T31" fmla="*/ 242 h 391"/>
                  <a:gd name="T32" fmla="*/ 367 w 733"/>
                  <a:gd name="T33" fmla="*/ 265 h 391"/>
                  <a:gd name="T34" fmla="*/ 328 w 733"/>
                  <a:gd name="T35" fmla="*/ 278 h 391"/>
                  <a:gd name="T36" fmla="*/ 274 w 733"/>
                  <a:gd name="T37" fmla="*/ 326 h 391"/>
                  <a:gd name="T38" fmla="*/ 191 w 733"/>
                  <a:gd name="T39" fmla="*/ 378 h 391"/>
                  <a:gd name="T40" fmla="*/ 156 w 733"/>
                  <a:gd name="T41" fmla="*/ 378 h 391"/>
                  <a:gd name="T42" fmla="*/ 128 w 733"/>
                  <a:gd name="T43" fmla="*/ 289 h 391"/>
                  <a:gd name="T44" fmla="*/ 120 w 733"/>
                  <a:gd name="T45" fmla="*/ 258 h 391"/>
                  <a:gd name="T46" fmla="*/ 166 w 733"/>
                  <a:gd name="T47" fmla="*/ 229 h 391"/>
                  <a:gd name="T48" fmla="*/ 135 w 733"/>
                  <a:gd name="T49" fmla="*/ 217 h 391"/>
                  <a:gd name="T50" fmla="*/ 170 w 733"/>
                  <a:gd name="T51" fmla="*/ 190 h 391"/>
                  <a:gd name="T52" fmla="*/ 136 w 733"/>
                  <a:gd name="T53" fmla="*/ 183 h 391"/>
                  <a:gd name="T54" fmla="*/ 135 w 733"/>
                  <a:gd name="T55" fmla="*/ 110 h 391"/>
                  <a:gd name="T56" fmla="*/ 0 w 733"/>
                  <a:gd name="T57" fmla="*/ 99 h 391"/>
                  <a:gd name="T58" fmla="*/ 61 w 733"/>
                  <a:gd name="T59" fmla="*/ 88 h 391"/>
                  <a:gd name="T60" fmla="*/ 0 w 733"/>
                  <a:gd name="T61" fmla="*/ 74 h 391"/>
                  <a:gd name="T62" fmla="*/ 109 w 733"/>
                  <a:gd name="T63" fmla="*/ 53 h 391"/>
                  <a:gd name="T64" fmla="*/ 88 w 733"/>
                  <a:gd name="T65" fmla="*/ 42 h 391"/>
                  <a:gd name="T66" fmla="*/ 262 w 733"/>
                  <a:gd name="T67" fmla="*/ 24 h 391"/>
                  <a:gd name="T68" fmla="*/ 331 w 733"/>
                  <a:gd name="T69" fmla="*/ 7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3" h="391">
                    <a:moveTo>
                      <a:pt x="331" y="7"/>
                    </a:moveTo>
                    <a:lnTo>
                      <a:pt x="649" y="0"/>
                    </a:lnTo>
                    <a:lnTo>
                      <a:pt x="656" y="8"/>
                    </a:lnTo>
                    <a:lnTo>
                      <a:pt x="556" y="24"/>
                    </a:lnTo>
                    <a:lnTo>
                      <a:pt x="648" y="23"/>
                    </a:lnTo>
                    <a:lnTo>
                      <a:pt x="605" y="30"/>
                    </a:lnTo>
                    <a:lnTo>
                      <a:pt x="611" y="35"/>
                    </a:lnTo>
                    <a:lnTo>
                      <a:pt x="698" y="18"/>
                    </a:lnTo>
                    <a:lnTo>
                      <a:pt x="733" y="29"/>
                    </a:lnTo>
                    <a:lnTo>
                      <a:pt x="710" y="38"/>
                    </a:lnTo>
                    <a:lnTo>
                      <a:pt x="696" y="34"/>
                    </a:lnTo>
                    <a:lnTo>
                      <a:pt x="683" y="34"/>
                    </a:lnTo>
                    <a:lnTo>
                      <a:pt x="675" y="38"/>
                    </a:lnTo>
                    <a:lnTo>
                      <a:pt x="675" y="42"/>
                    </a:lnTo>
                    <a:lnTo>
                      <a:pt x="610" y="57"/>
                    </a:lnTo>
                    <a:lnTo>
                      <a:pt x="609" y="65"/>
                    </a:lnTo>
                    <a:lnTo>
                      <a:pt x="645" y="64"/>
                    </a:lnTo>
                    <a:lnTo>
                      <a:pt x="642" y="93"/>
                    </a:lnTo>
                    <a:lnTo>
                      <a:pt x="600" y="84"/>
                    </a:lnTo>
                    <a:lnTo>
                      <a:pt x="584" y="108"/>
                    </a:lnTo>
                    <a:lnTo>
                      <a:pt x="635" y="107"/>
                    </a:lnTo>
                    <a:lnTo>
                      <a:pt x="604" y="152"/>
                    </a:lnTo>
                    <a:lnTo>
                      <a:pt x="545" y="152"/>
                    </a:lnTo>
                    <a:lnTo>
                      <a:pt x="544" y="168"/>
                    </a:lnTo>
                    <a:lnTo>
                      <a:pt x="559" y="162"/>
                    </a:lnTo>
                    <a:lnTo>
                      <a:pt x="589" y="177"/>
                    </a:lnTo>
                    <a:lnTo>
                      <a:pt x="565" y="203"/>
                    </a:lnTo>
                    <a:lnTo>
                      <a:pt x="521" y="183"/>
                    </a:lnTo>
                    <a:lnTo>
                      <a:pt x="513" y="178"/>
                    </a:lnTo>
                    <a:lnTo>
                      <a:pt x="475" y="199"/>
                    </a:lnTo>
                    <a:lnTo>
                      <a:pt x="551" y="209"/>
                    </a:lnTo>
                    <a:lnTo>
                      <a:pt x="451" y="242"/>
                    </a:lnTo>
                    <a:lnTo>
                      <a:pt x="421" y="238"/>
                    </a:lnTo>
                    <a:lnTo>
                      <a:pt x="367" y="265"/>
                    </a:lnTo>
                    <a:lnTo>
                      <a:pt x="343" y="283"/>
                    </a:lnTo>
                    <a:lnTo>
                      <a:pt x="328" y="278"/>
                    </a:lnTo>
                    <a:lnTo>
                      <a:pt x="313" y="288"/>
                    </a:lnTo>
                    <a:lnTo>
                      <a:pt x="274" y="326"/>
                    </a:lnTo>
                    <a:lnTo>
                      <a:pt x="223" y="391"/>
                    </a:lnTo>
                    <a:lnTo>
                      <a:pt x="191" y="378"/>
                    </a:lnTo>
                    <a:lnTo>
                      <a:pt x="158" y="371"/>
                    </a:lnTo>
                    <a:lnTo>
                      <a:pt x="156" y="378"/>
                    </a:lnTo>
                    <a:lnTo>
                      <a:pt x="128" y="312"/>
                    </a:lnTo>
                    <a:lnTo>
                      <a:pt x="128" y="289"/>
                    </a:lnTo>
                    <a:lnTo>
                      <a:pt x="120" y="284"/>
                    </a:lnTo>
                    <a:lnTo>
                      <a:pt x="120" y="258"/>
                    </a:lnTo>
                    <a:lnTo>
                      <a:pt x="143" y="229"/>
                    </a:lnTo>
                    <a:lnTo>
                      <a:pt x="166" y="229"/>
                    </a:lnTo>
                    <a:lnTo>
                      <a:pt x="176" y="212"/>
                    </a:lnTo>
                    <a:lnTo>
                      <a:pt x="135" y="217"/>
                    </a:lnTo>
                    <a:lnTo>
                      <a:pt x="133" y="199"/>
                    </a:lnTo>
                    <a:lnTo>
                      <a:pt x="170" y="190"/>
                    </a:lnTo>
                    <a:lnTo>
                      <a:pt x="163" y="182"/>
                    </a:lnTo>
                    <a:lnTo>
                      <a:pt x="136" y="183"/>
                    </a:lnTo>
                    <a:lnTo>
                      <a:pt x="150" y="132"/>
                    </a:lnTo>
                    <a:lnTo>
                      <a:pt x="135" y="110"/>
                    </a:lnTo>
                    <a:lnTo>
                      <a:pt x="84" y="104"/>
                    </a:lnTo>
                    <a:lnTo>
                      <a:pt x="0" y="99"/>
                    </a:lnTo>
                    <a:lnTo>
                      <a:pt x="4" y="85"/>
                    </a:lnTo>
                    <a:lnTo>
                      <a:pt x="61" y="88"/>
                    </a:lnTo>
                    <a:lnTo>
                      <a:pt x="67" y="83"/>
                    </a:lnTo>
                    <a:lnTo>
                      <a:pt x="0" y="74"/>
                    </a:lnTo>
                    <a:lnTo>
                      <a:pt x="5" y="67"/>
                    </a:lnTo>
                    <a:lnTo>
                      <a:pt x="109" y="53"/>
                    </a:lnTo>
                    <a:lnTo>
                      <a:pt x="111" y="44"/>
                    </a:lnTo>
                    <a:lnTo>
                      <a:pt x="88" y="42"/>
                    </a:lnTo>
                    <a:lnTo>
                      <a:pt x="262" y="14"/>
                    </a:lnTo>
                    <a:lnTo>
                      <a:pt x="262" y="24"/>
                    </a:lnTo>
                    <a:lnTo>
                      <a:pt x="273" y="13"/>
                    </a:lnTo>
                    <a:lnTo>
                      <a:pt x="331" y="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04" name="Freeform 436"/>
              <p:cNvSpPr>
                <a:spLocks/>
              </p:cNvSpPr>
              <p:nvPr/>
            </p:nvSpPr>
            <p:spPr bwMode="auto">
              <a:xfrm>
                <a:off x="3639" y="1299"/>
                <a:ext cx="94" cy="48"/>
              </a:xfrm>
              <a:custGeom>
                <a:avLst/>
                <a:gdLst>
                  <a:gd name="T0" fmla="*/ 63 w 94"/>
                  <a:gd name="T1" fmla="*/ 2 h 48"/>
                  <a:gd name="T2" fmla="*/ 89 w 94"/>
                  <a:gd name="T3" fmla="*/ 8 h 48"/>
                  <a:gd name="T4" fmla="*/ 94 w 94"/>
                  <a:gd name="T5" fmla="*/ 24 h 48"/>
                  <a:gd name="T6" fmla="*/ 91 w 94"/>
                  <a:gd name="T7" fmla="*/ 48 h 48"/>
                  <a:gd name="T8" fmla="*/ 87 w 94"/>
                  <a:gd name="T9" fmla="*/ 45 h 48"/>
                  <a:gd name="T10" fmla="*/ 54 w 94"/>
                  <a:gd name="T11" fmla="*/ 35 h 48"/>
                  <a:gd name="T12" fmla="*/ 41 w 94"/>
                  <a:gd name="T13" fmla="*/ 39 h 48"/>
                  <a:gd name="T14" fmla="*/ 23 w 94"/>
                  <a:gd name="T15" fmla="*/ 37 h 48"/>
                  <a:gd name="T16" fmla="*/ 5 w 94"/>
                  <a:gd name="T17" fmla="*/ 39 h 48"/>
                  <a:gd name="T18" fmla="*/ 0 w 94"/>
                  <a:gd name="T19" fmla="*/ 30 h 48"/>
                  <a:gd name="T20" fmla="*/ 0 w 94"/>
                  <a:gd name="T21" fmla="*/ 19 h 48"/>
                  <a:gd name="T22" fmla="*/ 47 w 94"/>
                  <a:gd name="T23" fmla="*/ 0 h 48"/>
                  <a:gd name="T24" fmla="*/ 63 w 94"/>
                  <a:gd name="T25"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48">
                    <a:moveTo>
                      <a:pt x="63" y="2"/>
                    </a:moveTo>
                    <a:lnTo>
                      <a:pt x="89" y="8"/>
                    </a:lnTo>
                    <a:lnTo>
                      <a:pt x="94" y="24"/>
                    </a:lnTo>
                    <a:lnTo>
                      <a:pt x="91" y="48"/>
                    </a:lnTo>
                    <a:lnTo>
                      <a:pt x="87" y="45"/>
                    </a:lnTo>
                    <a:lnTo>
                      <a:pt x="54" y="35"/>
                    </a:lnTo>
                    <a:lnTo>
                      <a:pt x="41" y="39"/>
                    </a:lnTo>
                    <a:lnTo>
                      <a:pt x="23" y="37"/>
                    </a:lnTo>
                    <a:lnTo>
                      <a:pt x="5" y="39"/>
                    </a:lnTo>
                    <a:lnTo>
                      <a:pt x="0" y="30"/>
                    </a:lnTo>
                    <a:lnTo>
                      <a:pt x="0" y="19"/>
                    </a:lnTo>
                    <a:lnTo>
                      <a:pt x="47" y="0"/>
                    </a:lnTo>
                    <a:lnTo>
                      <a:pt x="63" y="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05" name="Freeform 437"/>
              <p:cNvSpPr>
                <a:spLocks/>
              </p:cNvSpPr>
              <p:nvPr/>
            </p:nvSpPr>
            <p:spPr bwMode="auto">
              <a:xfrm>
                <a:off x="3639" y="1299"/>
                <a:ext cx="94" cy="48"/>
              </a:xfrm>
              <a:custGeom>
                <a:avLst/>
                <a:gdLst>
                  <a:gd name="T0" fmla="*/ 76 w 94"/>
                  <a:gd name="T1" fmla="*/ 4 h 48"/>
                  <a:gd name="T2" fmla="*/ 89 w 94"/>
                  <a:gd name="T3" fmla="*/ 8 h 48"/>
                  <a:gd name="T4" fmla="*/ 94 w 94"/>
                  <a:gd name="T5" fmla="*/ 24 h 48"/>
                  <a:gd name="T6" fmla="*/ 91 w 94"/>
                  <a:gd name="T7" fmla="*/ 48 h 48"/>
                  <a:gd name="T8" fmla="*/ 87 w 94"/>
                  <a:gd name="T9" fmla="*/ 45 h 48"/>
                  <a:gd name="T10" fmla="*/ 54 w 94"/>
                  <a:gd name="T11" fmla="*/ 35 h 48"/>
                  <a:gd name="T12" fmla="*/ 41 w 94"/>
                  <a:gd name="T13" fmla="*/ 39 h 48"/>
                  <a:gd name="T14" fmla="*/ 23 w 94"/>
                  <a:gd name="T15" fmla="*/ 37 h 48"/>
                  <a:gd name="T16" fmla="*/ 5 w 94"/>
                  <a:gd name="T17" fmla="*/ 39 h 48"/>
                  <a:gd name="T18" fmla="*/ 0 w 94"/>
                  <a:gd name="T19" fmla="*/ 30 h 48"/>
                  <a:gd name="T20" fmla="*/ 0 w 94"/>
                  <a:gd name="T21" fmla="*/ 19 h 48"/>
                  <a:gd name="T22" fmla="*/ 47 w 94"/>
                  <a:gd name="T23" fmla="*/ 0 h 48"/>
                  <a:gd name="T24" fmla="*/ 63 w 94"/>
                  <a:gd name="T25" fmla="*/ 2 h 48"/>
                  <a:gd name="T26" fmla="*/ 76 w 94"/>
                  <a:gd name="T27"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48">
                    <a:moveTo>
                      <a:pt x="76" y="4"/>
                    </a:moveTo>
                    <a:lnTo>
                      <a:pt x="89" y="8"/>
                    </a:lnTo>
                    <a:lnTo>
                      <a:pt x="94" y="24"/>
                    </a:lnTo>
                    <a:lnTo>
                      <a:pt x="91" y="48"/>
                    </a:lnTo>
                    <a:lnTo>
                      <a:pt x="87" y="45"/>
                    </a:lnTo>
                    <a:lnTo>
                      <a:pt x="54" y="35"/>
                    </a:lnTo>
                    <a:lnTo>
                      <a:pt x="41" y="39"/>
                    </a:lnTo>
                    <a:lnTo>
                      <a:pt x="23" y="37"/>
                    </a:lnTo>
                    <a:lnTo>
                      <a:pt x="5" y="39"/>
                    </a:lnTo>
                    <a:lnTo>
                      <a:pt x="0" y="30"/>
                    </a:lnTo>
                    <a:lnTo>
                      <a:pt x="0" y="19"/>
                    </a:lnTo>
                    <a:lnTo>
                      <a:pt x="47" y="0"/>
                    </a:lnTo>
                    <a:lnTo>
                      <a:pt x="63" y="2"/>
                    </a:lnTo>
                    <a:lnTo>
                      <a:pt x="76" y="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06" name="Freeform 438"/>
              <p:cNvSpPr>
                <a:spLocks/>
              </p:cNvSpPr>
              <p:nvPr/>
            </p:nvSpPr>
            <p:spPr bwMode="auto">
              <a:xfrm>
                <a:off x="3634" y="1334"/>
                <a:ext cx="111" cy="47"/>
              </a:xfrm>
              <a:custGeom>
                <a:avLst/>
                <a:gdLst>
                  <a:gd name="T0" fmla="*/ 92 w 111"/>
                  <a:gd name="T1" fmla="*/ 10 h 47"/>
                  <a:gd name="T2" fmla="*/ 102 w 111"/>
                  <a:gd name="T3" fmla="*/ 15 h 47"/>
                  <a:gd name="T4" fmla="*/ 104 w 111"/>
                  <a:gd name="T5" fmla="*/ 23 h 47"/>
                  <a:gd name="T6" fmla="*/ 111 w 111"/>
                  <a:gd name="T7" fmla="*/ 37 h 47"/>
                  <a:gd name="T8" fmla="*/ 103 w 111"/>
                  <a:gd name="T9" fmla="*/ 44 h 47"/>
                  <a:gd name="T10" fmla="*/ 87 w 111"/>
                  <a:gd name="T11" fmla="*/ 47 h 47"/>
                  <a:gd name="T12" fmla="*/ 76 w 111"/>
                  <a:gd name="T13" fmla="*/ 40 h 47"/>
                  <a:gd name="T14" fmla="*/ 58 w 111"/>
                  <a:gd name="T15" fmla="*/ 34 h 47"/>
                  <a:gd name="T16" fmla="*/ 17 w 111"/>
                  <a:gd name="T17" fmla="*/ 33 h 47"/>
                  <a:gd name="T18" fmla="*/ 2 w 111"/>
                  <a:gd name="T19" fmla="*/ 39 h 47"/>
                  <a:gd name="T20" fmla="*/ 0 w 111"/>
                  <a:gd name="T21" fmla="*/ 24 h 47"/>
                  <a:gd name="T22" fmla="*/ 8 w 111"/>
                  <a:gd name="T23" fmla="*/ 9 h 47"/>
                  <a:gd name="T24" fmla="*/ 19 w 111"/>
                  <a:gd name="T25" fmla="*/ 7 h 47"/>
                  <a:gd name="T26" fmla="*/ 39 w 111"/>
                  <a:gd name="T27" fmla="*/ 22 h 47"/>
                  <a:gd name="T28" fmla="*/ 49 w 111"/>
                  <a:gd name="T29" fmla="*/ 17 h 47"/>
                  <a:gd name="T30" fmla="*/ 46 w 111"/>
                  <a:gd name="T31" fmla="*/ 4 h 47"/>
                  <a:gd name="T32" fmla="*/ 59 w 111"/>
                  <a:gd name="T33" fmla="*/ 0 h 47"/>
                  <a:gd name="T34" fmla="*/ 92 w 111"/>
                  <a:gd name="T3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47">
                    <a:moveTo>
                      <a:pt x="92" y="10"/>
                    </a:moveTo>
                    <a:lnTo>
                      <a:pt x="102" y="15"/>
                    </a:lnTo>
                    <a:lnTo>
                      <a:pt x="104" y="23"/>
                    </a:lnTo>
                    <a:lnTo>
                      <a:pt x="111" y="37"/>
                    </a:lnTo>
                    <a:lnTo>
                      <a:pt x="103" y="44"/>
                    </a:lnTo>
                    <a:lnTo>
                      <a:pt x="87" y="47"/>
                    </a:lnTo>
                    <a:lnTo>
                      <a:pt x="76" y="40"/>
                    </a:lnTo>
                    <a:lnTo>
                      <a:pt x="58" y="34"/>
                    </a:lnTo>
                    <a:lnTo>
                      <a:pt x="17" y="33"/>
                    </a:lnTo>
                    <a:lnTo>
                      <a:pt x="2" y="39"/>
                    </a:lnTo>
                    <a:lnTo>
                      <a:pt x="0" y="24"/>
                    </a:lnTo>
                    <a:lnTo>
                      <a:pt x="8" y="9"/>
                    </a:lnTo>
                    <a:lnTo>
                      <a:pt x="19" y="7"/>
                    </a:lnTo>
                    <a:lnTo>
                      <a:pt x="39" y="22"/>
                    </a:lnTo>
                    <a:lnTo>
                      <a:pt x="49" y="17"/>
                    </a:lnTo>
                    <a:lnTo>
                      <a:pt x="46" y="4"/>
                    </a:lnTo>
                    <a:lnTo>
                      <a:pt x="59" y="0"/>
                    </a:lnTo>
                    <a:lnTo>
                      <a:pt x="92" y="1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07" name="Freeform 439"/>
              <p:cNvSpPr>
                <a:spLocks/>
              </p:cNvSpPr>
              <p:nvPr/>
            </p:nvSpPr>
            <p:spPr bwMode="auto">
              <a:xfrm>
                <a:off x="3634" y="1334"/>
                <a:ext cx="111" cy="47"/>
              </a:xfrm>
              <a:custGeom>
                <a:avLst/>
                <a:gdLst>
                  <a:gd name="T0" fmla="*/ 97 w 111"/>
                  <a:gd name="T1" fmla="*/ 13 h 47"/>
                  <a:gd name="T2" fmla="*/ 102 w 111"/>
                  <a:gd name="T3" fmla="*/ 15 h 47"/>
                  <a:gd name="T4" fmla="*/ 104 w 111"/>
                  <a:gd name="T5" fmla="*/ 23 h 47"/>
                  <a:gd name="T6" fmla="*/ 111 w 111"/>
                  <a:gd name="T7" fmla="*/ 37 h 47"/>
                  <a:gd name="T8" fmla="*/ 103 w 111"/>
                  <a:gd name="T9" fmla="*/ 44 h 47"/>
                  <a:gd name="T10" fmla="*/ 87 w 111"/>
                  <a:gd name="T11" fmla="*/ 47 h 47"/>
                  <a:gd name="T12" fmla="*/ 76 w 111"/>
                  <a:gd name="T13" fmla="*/ 40 h 47"/>
                  <a:gd name="T14" fmla="*/ 58 w 111"/>
                  <a:gd name="T15" fmla="*/ 34 h 47"/>
                  <a:gd name="T16" fmla="*/ 17 w 111"/>
                  <a:gd name="T17" fmla="*/ 33 h 47"/>
                  <a:gd name="T18" fmla="*/ 2 w 111"/>
                  <a:gd name="T19" fmla="*/ 39 h 47"/>
                  <a:gd name="T20" fmla="*/ 0 w 111"/>
                  <a:gd name="T21" fmla="*/ 24 h 47"/>
                  <a:gd name="T22" fmla="*/ 8 w 111"/>
                  <a:gd name="T23" fmla="*/ 9 h 47"/>
                  <a:gd name="T24" fmla="*/ 19 w 111"/>
                  <a:gd name="T25" fmla="*/ 7 h 47"/>
                  <a:gd name="T26" fmla="*/ 39 w 111"/>
                  <a:gd name="T27" fmla="*/ 22 h 47"/>
                  <a:gd name="T28" fmla="*/ 49 w 111"/>
                  <a:gd name="T29" fmla="*/ 17 h 47"/>
                  <a:gd name="T30" fmla="*/ 46 w 111"/>
                  <a:gd name="T31" fmla="*/ 4 h 47"/>
                  <a:gd name="T32" fmla="*/ 59 w 111"/>
                  <a:gd name="T33" fmla="*/ 0 h 47"/>
                  <a:gd name="T34" fmla="*/ 92 w 111"/>
                  <a:gd name="T35" fmla="*/ 10 h 47"/>
                  <a:gd name="T36" fmla="*/ 97 w 111"/>
                  <a:gd name="T37" fmla="*/ 1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47">
                    <a:moveTo>
                      <a:pt x="97" y="13"/>
                    </a:moveTo>
                    <a:lnTo>
                      <a:pt x="102" y="15"/>
                    </a:lnTo>
                    <a:lnTo>
                      <a:pt x="104" y="23"/>
                    </a:lnTo>
                    <a:lnTo>
                      <a:pt x="111" y="37"/>
                    </a:lnTo>
                    <a:lnTo>
                      <a:pt x="103" y="44"/>
                    </a:lnTo>
                    <a:lnTo>
                      <a:pt x="87" y="47"/>
                    </a:lnTo>
                    <a:lnTo>
                      <a:pt x="76" y="40"/>
                    </a:lnTo>
                    <a:lnTo>
                      <a:pt x="58" y="34"/>
                    </a:lnTo>
                    <a:lnTo>
                      <a:pt x="17" y="33"/>
                    </a:lnTo>
                    <a:lnTo>
                      <a:pt x="2" y="39"/>
                    </a:lnTo>
                    <a:lnTo>
                      <a:pt x="0" y="24"/>
                    </a:lnTo>
                    <a:lnTo>
                      <a:pt x="8" y="9"/>
                    </a:lnTo>
                    <a:lnTo>
                      <a:pt x="19" y="7"/>
                    </a:lnTo>
                    <a:lnTo>
                      <a:pt x="39" y="22"/>
                    </a:lnTo>
                    <a:lnTo>
                      <a:pt x="49" y="17"/>
                    </a:lnTo>
                    <a:lnTo>
                      <a:pt x="46" y="4"/>
                    </a:lnTo>
                    <a:lnTo>
                      <a:pt x="59" y="0"/>
                    </a:lnTo>
                    <a:lnTo>
                      <a:pt x="92" y="10"/>
                    </a:lnTo>
                    <a:lnTo>
                      <a:pt x="97" y="1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08" name="Freeform 440"/>
              <p:cNvSpPr>
                <a:spLocks/>
              </p:cNvSpPr>
              <p:nvPr/>
            </p:nvSpPr>
            <p:spPr bwMode="auto">
              <a:xfrm>
                <a:off x="3636" y="1367"/>
                <a:ext cx="90" cy="47"/>
              </a:xfrm>
              <a:custGeom>
                <a:avLst/>
                <a:gdLst>
                  <a:gd name="T0" fmla="*/ 0 w 90"/>
                  <a:gd name="T1" fmla="*/ 6 h 47"/>
                  <a:gd name="T2" fmla="*/ 15 w 90"/>
                  <a:gd name="T3" fmla="*/ 0 h 47"/>
                  <a:gd name="T4" fmla="*/ 56 w 90"/>
                  <a:gd name="T5" fmla="*/ 1 h 47"/>
                  <a:gd name="T6" fmla="*/ 74 w 90"/>
                  <a:gd name="T7" fmla="*/ 7 h 47"/>
                  <a:gd name="T8" fmla="*/ 85 w 90"/>
                  <a:gd name="T9" fmla="*/ 14 h 47"/>
                  <a:gd name="T10" fmla="*/ 90 w 90"/>
                  <a:gd name="T11" fmla="*/ 21 h 47"/>
                  <a:gd name="T12" fmla="*/ 79 w 90"/>
                  <a:gd name="T13" fmla="*/ 27 h 47"/>
                  <a:gd name="T14" fmla="*/ 74 w 90"/>
                  <a:gd name="T15" fmla="*/ 41 h 47"/>
                  <a:gd name="T16" fmla="*/ 44 w 90"/>
                  <a:gd name="T17" fmla="*/ 47 h 47"/>
                  <a:gd name="T18" fmla="*/ 40 w 90"/>
                  <a:gd name="T19" fmla="*/ 40 h 47"/>
                  <a:gd name="T20" fmla="*/ 30 w 90"/>
                  <a:gd name="T21" fmla="*/ 40 h 47"/>
                  <a:gd name="T22" fmla="*/ 31 w 90"/>
                  <a:gd name="T23" fmla="*/ 29 h 47"/>
                  <a:gd name="T24" fmla="*/ 6 w 90"/>
                  <a:gd name="T25" fmla="*/ 22 h 47"/>
                  <a:gd name="T26" fmla="*/ 0 w 90"/>
                  <a:gd name="T27" fmla="*/ 22 h 47"/>
                  <a:gd name="T28" fmla="*/ 0 w 90"/>
                  <a:gd name="T29"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47">
                    <a:moveTo>
                      <a:pt x="0" y="6"/>
                    </a:moveTo>
                    <a:lnTo>
                      <a:pt x="15" y="0"/>
                    </a:lnTo>
                    <a:lnTo>
                      <a:pt x="56" y="1"/>
                    </a:lnTo>
                    <a:lnTo>
                      <a:pt x="74" y="7"/>
                    </a:lnTo>
                    <a:lnTo>
                      <a:pt x="85" y="14"/>
                    </a:lnTo>
                    <a:lnTo>
                      <a:pt x="90" y="21"/>
                    </a:lnTo>
                    <a:lnTo>
                      <a:pt x="79" y="27"/>
                    </a:lnTo>
                    <a:lnTo>
                      <a:pt x="74" y="41"/>
                    </a:lnTo>
                    <a:lnTo>
                      <a:pt x="44" y="47"/>
                    </a:lnTo>
                    <a:lnTo>
                      <a:pt x="40" y="40"/>
                    </a:lnTo>
                    <a:lnTo>
                      <a:pt x="30" y="40"/>
                    </a:lnTo>
                    <a:lnTo>
                      <a:pt x="31" y="29"/>
                    </a:lnTo>
                    <a:lnTo>
                      <a:pt x="6" y="22"/>
                    </a:lnTo>
                    <a:lnTo>
                      <a:pt x="0" y="22"/>
                    </a:lnTo>
                    <a:lnTo>
                      <a:pt x="0" y="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09" name="Freeform 441"/>
              <p:cNvSpPr>
                <a:spLocks/>
              </p:cNvSpPr>
              <p:nvPr/>
            </p:nvSpPr>
            <p:spPr bwMode="auto">
              <a:xfrm>
                <a:off x="3636" y="1367"/>
                <a:ext cx="90" cy="47"/>
              </a:xfrm>
              <a:custGeom>
                <a:avLst/>
                <a:gdLst>
                  <a:gd name="T0" fmla="*/ 7 w 90"/>
                  <a:gd name="T1" fmla="*/ 2 h 47"/>
                  <a:gd name="T2" fmla="*/ 15 w 90"/>
                  <a:gd name="T3" fmla="*/ 0 h 47"/>
                  <a:gd name="T4" fmla="*/ 56 w 90"/>
                  <a:gd name="T5" fmla="*/ 1 h 47"/>
                  <a:gd name="T6" fmla="*/ 74 w 90"/>
                  <a:gd name="T7" fmla="*/ 7 h 47"/>
                  <a:gd name="T8" fmla="*/ 85 w 90"/>
                  <a:gd name="T9" fmla="*/ 14 h 47"/>
                  <a:gd name="T10" fmla="*/ 90 w 90"/>
                  <a:gd name="T11" fmla="*/ 21 h 47"/>
                  <a:gd name="T12" fmla="*/ 79 w 90"/>
                  <a:gd name="T13" fmla="*/ 27 h 47"/>
                  <a:gd name="T14" fmla="*/ 74 w 90"/>
                  <a:gd name="T15" fmla="*/ 41 h 47"/>
                  <a:gd name="T16" fmla="*/ 44 w 90"/>
                  <a:gd name="T17" fmla="*/ 47 h 47"/>
                  <a:gd name="T18" fmla="*/ 40 w 90"/>
                  <a:gd name="T19" fmla="*/ 40 h 47"/>
                  <a:gd name="T20" fmla="*/ 30 w 90"/>
                  <a:gd name="T21" fmla="*/ 40 h 47"/>
                  <a:gd name="T22" fmla="*/ 31 w 90"/>
                  <a:gd name="T23" fmla="*/ 29 h 47"/>
                  <a:gd name="T24" fmla="*/ 6 w 90"/>
                  <a:gd name="T25" fmla="*/ 22 h 47"/>
                  <a:gd name="T26" fmla="*/ 0 w 90"/>
                  <a:gd name="T27" fmla="*/ 22 h 47"/>
                  <a:gd name="T28" fmla="*/ 0 w 90"/>
                  <a:gd name="T29" fmla="*/ 6 h 47"/>
                  <a:gd name="T30" fmla="*/ 7 w 90"/>
                  <a:gd name="T31"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47">
                    <a:moveTo>
                      <a:pt x="7" y="2"/>
                    </a:moveTo>
                    <a:lnTo>
                      <a:pt x="15" y="0"/>
                    </a:lnTo>
                    <a:lnTo>
                      <a:pt x="56" y="1"/>
                    </a:lnTo>
                    <a:lnTo>
                      <a:pt x="74" y="7"/>
                    </a:lnTo>
                    <a:lnTo>
                      <a:pt x="85" y="14"/>
                    </a:lnTo>
                    <a:lnTo>
                      <a:pt x="90" y="21"/>
                    </a:lnTo>
                    <a:lnTo>
                      <a:pt x="79" y="27"/>
                    </a:lnTo>
                    <a:lnTo>
                      <a:pt x="74" y="41"/>
                    </a:lnTo>
                    <a:lnTo>
                      <a:pt x="44" y="47"/>
                    </a:lnTo>
                    <a:lnTo>
                      <a:pt x="40" y="40"/>
                    </a:lnTo>
                    <a:lnTo>
                      <a:pt x="30" y="40"/>
                    </a:lnTo>
                    <a:lnTo>
                      <a:pt x="31" y="29"/>
                    </a:lnTo>
                    <a:lnTo>
                      <a:pt x="6" y="22"/>
                    </a:lnTo>
                    <a:lnTo>
                      <a:pt x="0" y="22"/>
                    </a:lnTo>
                    <a:lnTo>
                      <a:pt x="0" y="6"/>
                    </a:lnTo>
                    <a:lnTo>
                      <a:pt x="7" y="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10" name="Freeform 442"/>
              <p:cNvSpPr>
                <a:spLocks/>
              </p:cNvSpPr>
              <p:nvPr/>
            </p:nvSpPr>
            <p:spPr bwMode="auto">
              <a:xfrm>
                <a:off x="3678" y="1371"/>
                <a:ext cx="148" cy="101"/>
              </a:xfrm>
              <a:custGeom>
                <a:avLst/>
                <a:gdLst>
                  <a:gd name="T0" fmla="*/ 37 w 148"/>
                  <a:gd name="T1" fmla="*/ 23 h 101"/>
                  <a:gd name="T2" fmla="*/ 48 w 148"/>
                  <a:gd name="T3" fmla="*/ 17 h 101"/>
                  <a:gd name="T4" fmla="*/ 43 w 148"/>
                  <a:gd name="T5" fmla="*/ 10 h 101"/>
                  <a:gd name="T6" fmla="*/ 59 w 148"/>
                  <a:gd name="T7" fmla="*/ 7 h 101"/>
                  <a:gd name="T8" fmla="*/ 67 w 148"/>
                  <a:gd name="T9" fmla="*/ 0 h 101"/>
                  <a:gd name="T10" fmla="*/ 111 w 148"/>
                  <a:gd name="T11" fmla="*/ 11 h 101"/>
                  <a:gd name="T12" fmla="*/ 113 w 148"/>
                  <a:gd name="T13" fmla="*/ 28 h 101"/>
                  <a:gd name="T14" fmla="*/ 148 w 148"/>
                  <a:gd name="T15" fmla="*/ 56 h 101"/>
                  <a:gd name="T16" fmla="*/ 127 w 148"/>
                  <a:gd name="T17" fmla="*/ 58 h 101"/>
                  <a:gd name="T18" fmla="*/ 138 w 148"/>
                  <a:gd name="T19" fmla="*/ 78 h 101"/>
                  <a:gd name="T20" fmla="*/ 126 w 148"/>
                  <a:gd name="T21" fmla="*/ 81 h 101"/>
                  <a:gd name="T22" fmla="*/ 111 w 148"/>
                  <a:gd name="T23" fmla="*/ 101 h 101"/>
                  <a:gd name="T24" fmla="*/ 94 w 148"/>
                  <a:gd name="T25" fmla="*/ 98 h 101"/>
                  <a:gd name="T26" fmla="*/ 70 w 148"/>
                  <a:gd name="T27" fmla="*/ 85 h 101"/>
                  <a:gd name="T28" fmla="*/ 48 w 148"/>
                  <a:gd name="T29" fmla="*/ 81 h 101"/>
                  <a:gd name="T30" fmla="*/ 25 w 148"/>
                  <a:gd name="T31" fmla="*/ 83 h 101"/>
                  <a:gd name="T32" fmla="*/ 13 w 148"/>
                  <a:gd name="T33" fmla="*/ 90 h 101"/>
                  <a:gd name="T34" fmla="*/ 9 w 148"/>
                  <a:gd name="T35" fmla="*/ 82 h 101"/>
                  <a:gd name="T36" fmla="*/ 0 w 148"/>
                  <a:gd name="T37" fmla="*/ 77 h 101"/>
                  <a:gd name="T38" fmla="*/ 13 w 148"/>
                  <a:gd name="T39" fmla="*/ 66 h 101"/>
                  <a:gd name="T40" fmla="*/ 2 w 148"/>
                  <a:gd name="T41" fmla="*/ 43 h 101"/>
                  <a:gd name="T42" fmla="*/ 32 w 148"/>
                  <a:gd name="T43" fmla="*/ 37 h 101"/>
                  <a:gd name="T44" fmla="*/ 37 w 148"/>
                  <a:gd name="T45"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8" h="101">
                    <a:moveTo>
                      <a:pt x="37" y="23"/>
                    </a:moveTo>
                    <a:lnTo>
                      <a:pt x="48" y="17"/>
                    </a:lnTo>
                    <a:lnTo>
                      <a:pt x="43" y="10"/>
                    </a:lnTo>
                    <a:lnTo>
                      <a:pt x="59" y="7"/>
                    </a:lnTo>
                    <a:lnTo>
                      <a:pt x="67" y="0"/>
                    </a:lnTo>
                    <a:lnTo>
                      <a:pt x="111" y="11"/>
                    </a:lnTo>
                    <a:lnTo>
                      <a:pt x="113" y="28"/>
                    </a:lnTo>
                    <a:lnTo>
                      <a:pt x="148" y="56"/>
                    </a:lnTo>
                    <a:lnTo>
                      <a:pt x="127" y="58"/>
                    </a:lnTo>
                    <a:lnTo>
                      <a:pt x="138" y="78"/>
                    </a:lnTo>
                    <a:lnTo>
                      <a:pt x="126" y="81"/>
                    </a:lnTo>
                    <a:lnTo>
                      <a:pt x="111" y="101"/>
                    </a:lnTo>
                    <a:lnTo>
                      <a:pt x="94" y="98"/>
                    </a:lnTo>
                    <a:lnTo>
                      <a:pt x="70" y="85"/>
                    </a:lnTo>
                    <a:lnTo>
                      <a:pt x="48" y="81"/>
                    </a:lnTo>
                    <a:lnTo>
                      <a:pt x="25" y="83"/>
                    </a:lnTo>
                    <a:lnTo>
                      <a:pt x="13" y="90"/>
                    </a:lnTo>
                    <a:lnTo>
                      <a:pt x="9" y="82"/>
                    </a:lnTo>
                    <a:lnTo>
                      <a:pt x="0" y="77"/>
                    </a:lnTo>
                    <a:lnTo>
                      <a:pt x="13" y="66"/>
                    </a:lnTo>
                    <a:lnTo>
                      <a:pt x="2" y="43"/>
                    </a:lnTo>
                    <a:lnTo>
                      <a:pt x="32" y="37"/>
                    </a:lnTo>
                    <a:lnTo>
                      <a:pt x="37" y="2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11" name="Freeform 443"/>
              <p:cNvSpPr>
                <a:spLocks/>
              </p:cNvSpPr>
              <p:nvPr/>
            </p:nvSpPr>
            <p:spPr bwMode="auto">
              <a:xfrm>
                <a:off x="3678" y="1371"/>
                <a:ext cx="148" cy="101"/>
              </a:xfrm>
              <a:custGeom>
                <a:avLst/>
                <a:gdLst>
                  <a:gd name="T0" fmla="*/ 37 w 148"/>
                  <a:gd name="T1" fmla="*/ 23 h 101"/>
                  <a:gd name="T2" fmla="*/ 48 w 148"/>
                  <a:gd name="T3" fmla="*/ 17 h 101"/>
                  <a:gd name="T4" fmla="*/ 43 w 148"/>
                  <a:gd name="T5" fmla="*/ 10 h 101"/>
                  <a:gd name="T6" fmla="*/ 59 w 148"/>
                  <a:gd name="T7" fmla="*/ 7 h 101"/>
                  <a:gd name="T8" fmla="*/ 67 w 148"/>
                  <a:gd name="T9" fmla="*/ 0 h 101"/>
                  <a:gd name="T10" fmla="*/ 111 w 148"/>
                  <a:gd name="T11" fmla="*/ 11 h 101"/>
                  <a:gd name="T12" fmla="*/ 113 w 148"/>
                  <a:gd name="T13" fmla="*/ 28 h 101"/>
                  <a:gd name="T14" fmla="*/ 148 w 148"/>
                  <a:gd name="T15" fmla="*/ 56 h 101"/>
                  <a:gd name="T16" fmla="*/ 127 w 148"/>
                  <a:gd name="T17" fmla="*/ 58 h 101"/>
                  <a:gd name="T18" fmla="*/ 138 w 148"/>
                  <a:gd name="T19" fmla="*/ 78 h 101"/>
                  <a:gd name="T20" fmla="*/ 126 w 148"/>
                  <a:gd name="T21" fmla="*/ 81 h 101"/>
                  <a:gd name="T22" fmla="*/ 111 w 148"/>
                  <a:gd name="T23" fmla="*/ 101 h 101"/>
                  <a:gd name="T24" fmla="*/ 94 w 148"/>
                  <a:gd name="T25" fmla="*/ 98 h 101"/>
                  <a:gd name="T26" fmla="*/ 70 w 148"/>
                  <a:gd name="T27" fmla="*/ 85 h 101"/>
                  <a:gd name="T28" fmla="*/ 48 w 148"/>
                  <a:gd name="T29" fmla="*/ 81 h 101"/>
                  <a:gd name="T30" fmla="*/ 25 w 148"/>
                  <a:gd name="T31" fmla="*/ 83 h 101"/>
                  <a:gd name="T32" fmla="*/ 13 w 148"/>
                  <a:gd name="T33" fmla="*/ 90 h 101"/>
                  <a:gd name="T34" fmla="*/ 9 w 148"/>
                  <a:gd name="T35" fmla="*/ 82 h 101"/>
                  <a:gd name="T36" fmla="*/ 0 w 148"/>
                  <a:gd name="T37" fmla="*/ 77 h 101"/>
                  <a:gd name="T38" fmla="*/ 13 w 148"/>
                  <a:gd name="T39" fmla="*/ 66 h 101"/>
                  <a:gd name="T40" fmla="*/ 2 w 148"/>
                  <a:gd name="T41" fmla="*/ 43 h 101"/>
                  <a:gd name="T42" fmla="*/ 32 w 148"/>
                  <a:gd name="T43" fmla="*/ 37 h 101"/>
                  <a:gd name="T44" fmla="*/ 37 w 148"/>
                  <a:gd name="T45"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8" h="101">
                    <a:moveTo>
                      <a:pt x="37" y="23"/>
                    </a:moveTo>
                    <a:lnTo>
                      <a:pt x="48" y="17"/>
                    </a:lnTo>
                    <a:lnTo>
                      <a:pt x="43" y="10"/>
                    </a:lnTo>
                    <a:lnTo>
                      <a:pt x="59" y="7"/>
                    </a:lnTo>
                    <a:lnTo>
                      <a:pt x="67" y="0"/>
                    </a:lnTo>
                    <a:lnTo>
                      <a:pt x="111" y="11"/>
                    </a:lnTo>
                    <a:lnTo>
                      <a:pt x="113" y="28"/>
                    </a:lnTo>
                    <a:lnTo>
                      <a:pt x="148" y="56"/>
                    </a:lnTo>
                    <a:lnTo>
                      <a:pt x="127" y="58"/>
                    </a:lnTo>
                    <a:lnTo>
                      <a:pt x="138" y="78"/>
                    </a:lnTo>
                    <a:lnTo>
                      <a:pt x="126" y="81"/>
                    </a:lnTo>
                    <a:lnTo>
                      <a:pt x="111" y="101"/>
                    </a:lnTo>
                    <a:lnTo>
                      <a:pt x="94" y="98"/>
                    </a:lnTo>
                    <a:lnTo>
                      <a:pt x="70" y="85"/>
                    </a:lnTo>
                    <a:lnTo>
                      <a:pt x="48" y="81"/>
                    </a:lnTo>
                    <a:lnTo>
                      <a:pt x="25" y="83"/>
                    </a:lnTo>
                    <a:lnTo>
                      <a:pt x="13" y="90"/>
                    </a:lnTo>
                    <a:lnTo>
                      <a:pt x="9" y="82"/>
                    </a:lnTo>
                    <a:lnTo>
                      <a:pt x="0" y="77"/>
                    </a:lnTo>
                    <a:lnTo>
                      <a:pt x="13" y="66"/>
                    </a:lnTo>
                    <a:lnTo>
                      <a:pt x="2" y="43"/>
                    </a:lnTo>
                    <a:lnTo>
                      <a:pt x="32" y="37"/>
                    </a:lnTo>
                    <a:lnTo>
                      <a:pt x="37" y="2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12" name="Freeform 444"/>
              <p:cNvSpPr>
                <a:spLocks/>
              </p:cNvSpPr>
              <p:nvPr/>
            </p:nvSpPr>
            <p:spPr bwMode="auto">
              <a:xfrm>
                <a:off x="3745" y="1524"/>
                <a:ext cx="62" cy="60"/>
              </a:xfrm>
              <a:custGeom>
                <a:avLst/>
                <a:gdLst>
                  <a:gd name="T0" fmla="*/ 3 w 62"/>
                  <a:gd name="T1" fmla="*/ 3 h 60"/>
                  <a:gd name="T2" fmla="*/ 16 w 62"/>
                  <a:gd name="T3" fmla="*/ 0 h 60"/>
                  <a:gd name="T4" fmla="*/ 41 w 62"/>
                  <a:gd name="T5" fmla="*/ 10 h 60"/>
                  <a:gd name="T6" fmla="*/ 45 w 62"/>
                  <a:gd name="T7" fmla="*/ 19 h 60"/>
                  <a:gd name="T8" fmla="*/ 56 w 62"/>
                  <a:gd name="T9" fmla="*/ 28 h 60"/>
                  <a:gd name="T10" fmla="*/ 62 w 62"/>
                  <a:gd name="T11" fmla="*/ 42 h 60"/>
                  <a:gd name="T12" fmla="*/ 44 w 62"/>
                  <a:gd name="T13" fmla="*/ 39 h 60"/>
                  <a:gd name="T14" fmla="*/ 46 w 62"/>
                  <a:gd name="T15" fmla="*/ 48 h 60"/>
                  <a:gd name="T16" fmla="*/ 32 w 62"/>
                  <a:gd name="T17" fmla="*/ 60 h 60"/>
                  <a:gd name="T18" fmla="*/ 32 w 62"/>
                  <a:gd name="T19" fmla="*/ 39 h 60"/>
                  <a:gd name="T20" fmla="*/ 12 w 62"/>
                  <a:gd name="T21" fmla="*/ 15 h 60"/>
                  <a:gd name="T22" fmla="*/ 0 w 62"/>
                  <a:gd name="T23" fmla="*/ 4 h 60"/>
                  <a:gd name="T24" fmla="*/ 3 w 62"/>
                  <a:gd name="T25"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 y="3"/>
                    </a:moveTo>
                    <a:lnTo>
                      <a:pt x="16" y="0"/>
                    </a:lnTo>
                    <a:lnTo>
                      <a:pt x="41" y="10"/>
                    </a:lnTo>
                    <a:lnTo>
                      <a:pt x="45" y="19"/>
                    </a:lnTo>
                    <a:lnTo>
                      <a:pt x="56" y="28"/>
                    </a:lnTo>
                    <a:lnTo>
                      <a:pt x="62" y="42"/>
                    </a:lnTo>
                    <a:lnTo>
                      <a:pt x="44" y="39"/>
                    </a:lnTo>
                    <a:lnTo>
                      <a:pt x="46" y="48"/>
                    </a:lnTo>
                    <a:lnTo>
                      <a:pt x="32" y="60"/>
                    </a:lnTo>
                    <a:lnTo>
                      <a:pt x="32" y="39"/>
                    </a:lnTo>
                    <a:lnTo>
                      <a:pt x="12" y="15"/>
                    </a:lnTo>
                    <a:lnTo>
                      <a:pt x="0" y="4"/>
                    </a:lnTo>
                    <a:lnTo>
                      <a:pt x="3" y="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13" name="Freeform 445"/>
              <p:cNvSpPr>
                <a:spLocks/>
              </p:cNvSpPr>
              <p:nvPr/>
            </p:nvSpPr>
            <p:spPr bwMode="auto">
              <a:xfrm>
                <a:off x="3745" y="1524"/>
                <a:ext cx="62" cy="60"/>
              </a:xfrm>
              <a:custGeom>
                <a:avLst/>
                <a:gdLst>
                  <a:gd name="T0" fmla="*/ 3 w 62"/>
                  <a:gd name="T1" fmla="*/ 3 h 60"/>
                  <a:gd name="T2" fmla="*/ 16 w 62"/>
                  <a:gd name="T3" fmla="*/ 0 h 60"/>
                  <a:gd name="T4" fmla="*/ 41 w 62"/>
                  <a:gd name="T5" fmla="*/ 10 h 60"/>
                  <a:gd name="T6" fmla="*/ 45 w 62"/>
                  <a:gd name="T7" fmla="*/ 19 h 60"/>
                  <a:gd name="T8" fmla="*/ 56 w 62"/>
                  <a:gd name="T9" fmla="*/ 28 h 60"/>
                  <a:gd name="T10" fmla="*/ 62 w 62"/>
                  <a:gd name="T11" fmla="*/ 42 h 60"/>
                  <a:gd name="T12" fmla="*/ 44 w 62"/>
                  <a:gd name="T13" fmla="*/ 39 h 60"/>
                  <a:gd name="T14" fmla="*/ 46 w 62"/>
                  <a:gd name="T15" fmla="*/ 48 h 60"/>
                  <a:gd name="T16" fmla="*/ 32 w 62"/>
                  <a:gd name="T17" fmla="*/ 60 h 60"/>
                  <a:gd name="T18" fmla="*/ 32 w 62"/>
                  <a:gd name="T19" fmla="*/ 39 h 60"/>
                  <a:gd name="T20" fmla="*/ 12 w 62"/>
                  <a:gd name="T21" fmla="*/ 15 h 60"/>
                  <a:gd name="T22" fmla="*/ 0 w 62"/>
                  <a:gd name="T23" fmla="*/ 4 h 60"/>
                  <a:gd name="T24" fmla="*/ 3 w 62"/>
                  <a:gd name="T25"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 y="3"/>
                    </a:moveTo>
                    <a:lnTo>
                      <a:pt x="16" y="0"/>
                    </a:lnTo>
                    <a:lnTo>
                      <a:pt x="41" y="10"/>
                    </a:lnTo>
                    <a:lnTo>
                      <a:pt x="45" y="19"/>
                    </a:lnTo>
                    <a:lnTo>
                      <a:pt x="56" y="28"/>
                    </a:lnTo>
                    <a:lnTo>
                      <a:pt x="62" y="42"/>
                    </a:lnTo>
                    <a:lnTo>
                      <a:pt x="44" y="39"/>
                    </a:lnTo>
                    <a:lnTo>
                      <a:pt x="46" y="48"/>
                    </a:lnTo>
                    <a:lnTo>
                      <a:pt x="32" y="60"/>
                    </a:lnTo>
                    <a:lnTo>
                      <a:pt x="32" y="39"/>
                    </a:lnTo>
                    <a:lnTo>
                      <a:pt x="12" y="15"/>
                    </a:lnTo>
                    <a:lnTo>
                      <a:pt x="0" y="4"/>
                    </a:lnTo>
                    <a:lnTo>
                      <a:pt x="3" y="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14" name="Freeform 446"/>
              <p:cNvSpPr>
                <a:spLocks/>
              </p:cNvSpPr>
              <p:nvPr/>
            </p:nvSpPr>
            <p:spPr bwMode="auto">
              <a:xfrm>
                <a:off x="3673" y="1444"/>
                <a:ext cx="287" cy="164"/>
              </a:xfrm>
              <a:custGeom>
                <a:avLst/>
                <a:gdLst>
                  <a:gd name="T0" fmla="*/ 30 w 287"/>
                  <a:gd name="T1" fmla="*/ 10 h 164"/>
                  <a:gd name="T2" fmla="*/ 53 w 287"/>
                  <a:gd name="T3" fmla="*/ 8 h 164"/>
                  <a:gd name="T4" fmla="*/ 75 w 287"/>
                  <a:gd name="T5" fmla="*/ 12 h 164"/>
                  <a:gd name="T6" fmla="*/ 99 w 287"/>
                  <a:gd name="T7" fmla="*/ 25 h 164"/>
                  <a:gd name="T8" fmla="*/ 116 w 287"/>
                  <a:gd name="T9" fmla="*/ 28 h 164"/>
                  <a:gd name="T10" fmla="*/ 131 w 287"/>
                  <a:gd name="T11" fmla="*/ 8 h 164"/>
                  <a:gd name="T12" fmla="*/ 143 w 287"/>
                  <a:gd name="T13" fmla="*/ 5 h 164"/>
                  <a:gd name="T14" fmla="*/ 164 w 287"/>
                  <a:gd name="T15" fmla="*/ 0 h 164"/>
                  <a:gd name="T16" fmla="*/ 178 w 287"/>
                  <a:gd name="T17" fmla="*/ 4 h 164"/>
                  <a:gd name="T18" fmla="*/ 209 w 287"/>
                  <a:gd name="T19" fmla="*/ 43 h 164"/>
                  <a:gd name="T20" fmla="*/ 252 w 287"/>
                  <a:gd name="T21" fmla="*/ 47 h 164"/>
                  <a:gd name="T22" fmla="*/ 276 w 287"/>
                  <a:gd name="T23" fmla="*/ 58 h 164"/>
                  <a:gd name="T24" fmla="*/ 286 w 287"/>
                  <a:gd name="T25" fmla="*/ 62 h 164"/>
                  <a:gd name="T26" fmla="*/ 287 w 287"/>
                  <a:gd name="T27" fmla="*/ 93 h 164"/>
                  <a:gd name="T28" fmla="*/ 272 w 287"/>
                  <a:gd name="T29" fmla="*/ 92 h 164"/>
                  <a:gd name="T30" fmla="*/ 262 w 287"/>
                  <a:gd name="T31" fmla="*/ 107 h 164"/>
                  <a:gd name="T32" fmla="*/ 243 w 287"/>
                  <a:gd name="T33" fmla="*/ 113 h 164"/>
                  <a:gd name="T34" fmla="*/ 208 w 287"/>
                  <a:gd name="T35" fmla="*/ 128 h 164"/>
                  <a:gd name="T36" fmla="*/ 222 w 287"/>
                  <a:gd name="T37" fmla="*/ 143 h 164"/>
                  <a:gd name="T38" fmla="*/ 243 w 287"/>
                  <a:gd name="T39" fmla="*/ 142 h 164"/>
                  <a:gd name="T40" fmla="*/ 242 w 287"/>
                  <a:gd name="T41" fmla="*/ 149 h 164"/>
                  <a:gd name="T42" fmla="*/ 199 w 287"/>
                  <a:gd name="T43" fmla="*/ 164 h 164"/>
                  <a:gd name="T44" fmla="*/ 177 w 287"/>
                  <a:gd name="T45" fmla="*/ 143 h 164"/>
                  <a:gd name="T46" fmla="*/ 196 w 287"/>
                  <a:gd name="T47" fmla="*/ 132 h 164"/>
                  <a:gd name="T48" fmla="*/ 179 w 287"/>
                  <a:gd name="T49" fmla="*/ 125 h 164"/>
                  <a:gd name="T50" fmla="*/ 152 w 287"/>
                  <a:gd name="T51" fmla="*/ 122 h 164"/>
                  <a:gd name="T52" fmla="*/ 132 w 287"/>
                  <a:gd name="T53" fmla="*/ 144 h 164"/>
                  <a:gd name="T54" fmla="*/ 114 w 287"/>
                  <a:gd name="T55" fmla="*/ 145 h 164"/>
                  <a:gd name="T56" fmla="*/ 104 w 287"/>
                  <a:gd name="T57" fmla="*/ 140 h 164"/>
                  <a:gd name="T58" fmla="*/ 118 w 287"/>
                  <a:gd name="T59" fmla="*/ 128 h 164"/>
                  <a:gd name="T60" fmla="*/ 116 w 287"/>
                  <a:gd name="T61" fmla="*/ 119 h 164"/>
                  <a:gd name="T62" fmla="*/ 134 w 287"/>
                  <a:gd name="T63" fmla="*/ 122 h 164"/>
                  <a:gd name="T64" fmla="*/ 128 w 287"/>
                  <a:gd name="T65" fmla="*/ 108 h 164"/>
                  <a:gd name="T66" fmla="*/ 117 w 287"/>
                  <a:gd name="T67" fmla="*/ 99 h 164"/>
                  <a:gd name="T68" fmla="*/ 113 w 287"/>
                  <a:gd name="T69" fmla="*/ 90 h 164"/>
                  <a:gd name="T70" fmla="*/ 88 w 287"/>
                  <a:gd name="T71" fmla="*/ 80 h 164"/>
                  <a:gd name="T72" fmla="*/ 75 w 287"/>
                  <a:gd name="T73" fmla="*/ 83 h 164"/>
                  <a:gd name="T74" fmla="*/ 72 w 287"/>
                  <a:gd name="T75" fmla="*/ 84 h 164"/>
                  <a:gd name="T76" fmla="*/ 49 w 287"/>
                  <a:gd name="T77" fmla="*/ 95 h 164"/>
                  <a:gd name="T78" fmla="*/ 24 w 287"/>
                  <a:gd name="T79" fmla="*/ 89 h 164"/>
                  <a:gd name="T80" fmla="*/ 15 w 287"/>
                  <a:gd name="T81" fmla="*/ 90 h 164"/>
                  <a:gd name="T82" fmla="*/ 0 w 287"/>
                  <a:gd name="T83" fmla="*/ 83 h 164"/>
                  <a:gd name="T84" fmla="*/ 5 w 287"/>
                  <a:gd name="T85" fmla="*/ 67 h 164"/>
                  <a:gd name="T86" fmla="*/ 8 w 287"/>
                  <a:gd name="T87" fmla="*/ 53 h 164"/>
                  <a:gd name="T88" fmla="*/ 27 w 287"/>
                  <a:gd name="T89" fmla="*/ 38 h 164"/>
                  <a:gd name="T90" fmla="*/ 18 w 287"/>
                  <a:gd name="T91" fmla="*/ 17 h 164"/>
                  <a:gd name="T92" fmla="*/ 30 w 287"/>
                  <a:gd name="T93" fmla="*/ 1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7" h="164">
                    <a:moveTo>
                      <a:pt x="30" y="10"/>
                    </a:moveTo>
                    <a:lnTo>
                      <a:pt x="53" y="8"/>
                    </a:lnTo>
                    <a:lnTo>
                      <a:pt x="75" y="12"/>
                    </a:lnTo>
                    <a:lnTo>
                      <a:pt x="99" y="25"/>
                    </a:lnTo>
                    <a:lnTo>
                      <a:pt x="116" y="28"/>
                    </a:lnTo>
                    <a:lnTo>
                      <a:pt x="131" y="8"/>
                    </a:lnTo>
                    <a:lnTo>
                      <a:pt x="143" y="5"/>
                    </a:lnTo>
                    <a:lnTo>
                      <a:pt x="164" y="0"/>
                    </a:lnTo>
                    <a:lnTo>
                      <a:pt x="178" y="4"/>
                    </a:lnTo>
                    <a:lnTo>
                      <a:pt x="209" y="43"/>
                    </a:lnTo>
                    <a:lnTo>
                      <a:pt x="252" y="47"/>
                    </a:lnTo>
                    <a:lnTo>
                      <a:pt x="276" y="58"/>
                    </a:lnTo>
                    <a:lnTo>
                      <a:pt x="286" y="62"/>
                    </a:lnTo>
                    <a:lnTo>
                      <a:pt x="287" y="93"/>
                    </a:lnTo>
                    <a:lnTo>
                      <a:pt x="272" y="92"/>
                    </a:lnTo>
                    <a:lnTo>
                      <a:pt x="262" y="107"/>
                    </a:lnTo>
                    <a:lnTo>
                      <a:pt x="243" y="113"/>
                    </a:lnTo>
                    <a:lnTo>
                      <a:pt x="208" y="128"/>
                    </a:lnTo>
                    <a:lnTo>
                      <a:pt x="222" y="143"/>
                    </a:lnTo>
                    <a:lnTo>
                      <a:pt x="243" y="142"/>
                    </a:lnTo>
                    <a:lnTo>
                      <a:pt x="242" y="149"/>
                    </a:lnTo>
                    <a:lnTo>
                      <a:pt x="199" y="164"/>
                    </a:lnTo>
                    <a:lnTo>
                      <a:pt x="177" y="143"/>
                    </a:lnTo>
                    <a:lnTo>
                      <a:pt x="196" y="132"/>
                    </a:lnTo>
                    <a:lnTo>
                      <a:pt x="179" y="125"/>
                    </a:lnTo>
                    <a:lnTo>
                      <a:pt x="152" y="122"/>
                    </a:lnTo>
                    <a:lnTo>
                      <a:pt x="132" y="144"/>
                    </a:lnTo>
                    <a:lnTo>
                      <a:pt x="114" y="145"/>
                    </a:lnTo>
                    <a:lnTo>
                      <a:pt x="104" y="140"/>
                    </a:lnTo>
                    <a:lnTo>
                      <a:pt x="118" y="128"/>
                    </a:lnTo>
                    <a:lnTo>
                      <a:pt x="116" y="119"/>
                    </a:lnTo>
                    <a:lnTo>
                      <a:pt x="134" y="122"/>
                    </a:lnTo>
                    <a:lnTo>
                      <a:pt x="128" y="108"/>
                    </a:lnTo>
                    <a:lnTo>
                      <a:pt x="117" y="99"/>
                    </a:lnTo>
                    <a:lnTo>
                      <a:pt x="113" y="90"/>
                    </a:lnTo>
                    <a:lnTo>
                      <a:pt x="88" y="80"/>
                    </a:lnTo>
                    <a:lnTo>
                      <a:pt x="75" y="83"/>
                    </a:lnTo>
                    <a:lnTo>
                      <a:pt x="72" y="84"/>
                    </a:lnTo>
                    <a:lnTo>
                      <a:pt x="49" y="95"/>
                    </a:lnTo>
                    <a:lnTo>
                      <a:pt x="24" y="89"/>
                    </a:lnTo>
                    <a:lnTo>
                      <a:pt x="15" y="90"/>
                    </a:lnTo>
                    <a:lnTo>
                      <a:pt x="0" y="83"/>
                    </a:lnTo>
                    <a:lnTo>
                      <a:pt x="5" y="67"/>
                    </a:lnTo>
                    <a:lnTo>
                      <a:pt x="8" y="53"/>
                    </a:lnTo>
                    <a:lnTo>
                      <a:pt x="27" y="38"/>
                    </a:lnTo>
                    <a:lnTo>
                      <a:pt x="18" y="17"/>
                    </a:lnTo>
                    <a:lnTo>
                      <a:pt x="30" y="1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15" name="Freeform 447"/>
              <p:cNvSpPr>
                <a:spLocks/>
              </p:cNvSpPr>
              <p:nvPr/>
            </p:nvSpPr>
            <p:spPr bwMode="auto">
              <a:xfrm>
                <a:off x="3673" y="1444"/>
                <a:ext cx="287" cy="164"/>
              </a:xfrm>
              <a:custGeom>
                <a:avLst/>
                <a:gdLst>
                  <a:gd name="T0" fmla="*/ 30 w 287"/>
                  <a:gd name="T1" fmla="*/ 10 h 164"/>
                  <a:gd name="T2" fmla="*/ 53 w 287"/>
                  <a:gd name="T3" fmla="*/ 8 h 164"/>
                  <a:gd name="T4" fmla="*/ 75 w 287"/>
                  <a:gd name="T5" fmla="*/ 12 h 164"/>
                  <a:gd name="T6" fmla="*/ 99 w 287"/>
                  <a:gd name="T7" fmla="*/ 25 h 164"/>
                  <a:gd name="T8" fmla="*/ 116 w 287"/>
                  <a:gd name="T9" fmla="*/ 28 h 164"/>
                  <a:gd name="T10" fmla="*/ 131 w 287"/>
                  <a:gd name="T11" fmla="*/ 8 h 164"/>
                  <a:gd name="T12" fmla="*/ 143 w 287"/>
                  <a:gd name="T13" fmla="*/ 5 h 164"/>
                  <a:gd name="T14" fmla="*/ 164 w 287"/>
                  <a:gd name="T15" fmla="*/ 0 h 164"/>
                  <a:gd name="T16" fmla="*/ 178 w 287"/>
                  <a:gd name="T17" fmla="*/ 4 h 164"/>
                  <a:gd name="T18" fmla="*/ 209 w 287"/>
                  <a:gd name="T19" fmla="*/ 43 h 164"/>
                  <a:gd name="T20" fmla="*/ 252 w 287"/>
                  <a:gd name="T21" fmla="*/ 47 h 164"/>
                  <a:gd name="T22" fmla="*/ 276 w 287"/>
                  <a:gd name="T23" fmla="*/ 58 h 164"/>
                  <a:gd name="T24" fmla="*/ 286 w 287"/>
                  <a:gd name="T25" fmla="*/ 62 h 164"/>
                  <a:gd name="T26" fmla="*/ 287 w 287"/>
                  <a:gd name="T27" fmla="*/ 93 h 164"/>
                  <a:gd name="T28" fmla="*/ 272 w 287"/>
                  <a:gd name="T29" fmla="*/ 92 h 164"/>
                  <a:gd name="T30" fmla="*/ 262 w 287"/>
                  <a:gd name="T31" fmla="*/ 107 h 164"/>
                  <a:gd name="T32" fmla="*/ 243 w 287"/>
                  <a:gd name="T33" fmla="*/ 113 h 164"/>
                  <a:gd name="T34" fmla="*/ 208 w 287"/>
                  <a:gd name="T35" fmla="*/ 128 h 164"/>
                  <a:gd name="T36" fmla="*/ 222 w 287"/>
                  <a:gd name="T37" fmla="*/ 143 h 164"/>
                  <a:gd name="T38" fmla="*/ 243 w 287"/>
                  <a:gd name="T39" fmla="*/ 142 h 164"/>
                  <a:gd name="T40" fmla="*/ 242 w 287"/>
                  <a:gd name="T41" fmla="*/ 149 h 164"/>
                  <a:gd name="T42" fmla="*/ 199 w 287"/>
                  <a:gd name="T43" fmla="*/ 164 h 164"/>
                  <a:gd name="T44" fmla="*/ 177 w 287"/>
                  <a:gd name="T45" fmla="*/ 143 h 164"/>
                  <a:gd name="T46" fmla="*/ 196 w 287"/>
                  <a:gd name="T47" fmla="*/ 132 h 164"/>
                  <a:gd name="T48" fmla="*/ 179 w 287"/>
                  <a:gd name="T49" fmla="*/ 125 h 164"/>
                  <a:gd name="T50" fmla="*/ 152 w 287"/>
                  <a:gd name="T51" fmla="*/ 122 h 164"/>
                  <a:gd name="T52" fmla="*/ 132 w 287"/>
                  <a:gd name="T53" fmla="*/ 144 h 164"/>
                  <a:gd name="T54" fmla="*/ 114 w 287"/>
                  <a:gd name="T55" fmla="*/ 145 h 164"/>
                  <a:gd name="T56" fmla="*/ 104 w 287"/>
                  <a:gd name="T57" fmla="*/ 140 h 164"/>
                  <a:gd name="T58" fmla="*/ 118 w 287"/>
                  <a:gd name="T59" fmla="*/ 128 h 164"/>
                  <a:gd name="T60" fmla="*/ 116 w 287"/>
                  <a:gd name="T61" fmla="*/ 119 h 164"/>
                  <a:gd name="T62" fmla="*/ 134 w 287"/>
                  <a:gd name="T63" fmla="*/ 122 h 164"/>
                  <a:gd name="T64" fmla="*/ 128 w 287"/>
                  <a:gd name="T65" fmla="*/ 108 h 164"/>
                  <a:gd name="T66" fmla="*/ 117 w 287"/>
                  <a:gd name="T67" fmla="*/ 99 h 164"/>
                  <a:gd name="T68" fmla="*/ 113 w 287"/>
                  <a:gd name="T69" fmla="*/ 90 h 164"/>
                  <a:gd name="T70" fmla="*/ 88 w 287"/>
                  <a:gd name="T71" fmla="*/ 80 h 164"/>
                  <a:gd name="T72" fmla="*/ 75 w 287"/>
                  <a:gd name="T73" fmla="*/ 83 h 164"/>
                  <a:gd name="T74" fmla="*/ 72 w 287"/>
                  <a:gd name="T75" fmla="*/ 84 h 164"/>
                  <a:gd name="T76" fmla="*/ 49 w 287"/>
                  <a:gd name="T77" fmla="*/ 95 h 164"/>
                  <a:gd name="T78" fmla="*/ 24 w 287"/>
                  <a:gd name="T79" fmla="*/ 89 h 164"/>
                  <a:gd name="T80" fmla="*/ 15 w 287"/>
                  <a:gd name="T81" fmla="*/ 90 h 164"/>
                  <a:gd name="T82" fmla="*/ 0 w 287"/>
                  <a:gd name="T83" fmla="*/ 83 h 164"/>
                  <a:gd name="T84" fmla="*/ 5 w 287"/>
                  <a:gd name="T85" fmla="*/ 67 h 164"/>
                  <a:gd name="T86" fmla="*/ 8 w 287"/>
                  <a:gd name="T87" fmla="*/ 53 h 164"/>
                  <a:gd name="T88" fmla="*/ 27 w 287"/>
                  <a:gd name="T89" fmla="*/ 38 h 164"/>
                  <a:gd name="T90" fmla="*/ 18 w 287"/>
                  <a:gd name="T91" fmla="*/ 17 h 164"/>
                  <a:gd name="T92" fmla="*/ 30 w 287"/>
                  <a:gd name="T93" fmla="*/ 1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7" h="164">
                    <a:moveTo>
                      <a:pt x="30" y="10"/>
                    </a:moveTo>
                    <a:lnTo>
                      <a:pt x="53" y="8"/>
                    </a:lnTo>
                    <a:lnTo>
                      <a:pt x="75" y="12"/>
                    </a:lnTo>
                    <a:lnTo>
                      <a:pt x="99" y="25"/>
                    </a:lnTo>
                    <a:lnTo>
                      <a:pt x="116" y="28"/>
                    </a:lnTo>
                    <a:lnTo>
                      <a:pt x="131" y="8"/>
                    </a:lnTo>
                    <a:lnTo>
                      <a:pt x="143" y="5"/>
                    </a:lnTo>
                    <a:lnTo>
                      <a:pt x="164" y="0"/>
                    </a:lnTo>
                    <a:lnTo>
                      <a:pt x="178" y="4"/>
                    </a:lnTo>
                    <a:lnTo>
                      <a:pt x="209" y="43"/>
                    </a:lnTo>
                    <a:lnTo>
                      <a:pt x="252" y="47"/>
                    </a:lnTo>
                    <a:lnTo>
                      <a:pt x="276" y="58"/>
                    </a:lnTo>
                    <a:lnTo>
                      <a:pt x="286" y="62"/>
                    </a:lnTo>
                    <a:lnTo>
                      <a:pt x="287" y="93"/>
                    </a:lnTo>
                    <a:lnTo>
                      <a:pt x="272" y="92"/>
                    </a:lnTo>
                    <a:lnTo>
                      <a:pt x="262" y="107"/>
                    </a:lnTo>
                    <a:lnTo>
                      <a:pt x="243" y="113"/>
                    </a:lnTo>
                    <a:lnTo>
                      <a:pt x="208" y="128"/>
                    </a:lnTo>
                    <a:lnTo>
                      <a:pt x="222" y="143"/>
                    </a:lnTo>
                    <a:lnTo>
                      <a:pt x="243" y="142"/>
                    </a:lnTo>
                    <a:lnTo>
                      <a:pt x="242" y="149"/>
                    </a:lnTo>
                    <a:lnTo>
                      <a:pt x="199" y="164"/>
                    </a:lnTo>
                    <a:lnTo>
                      <a:pt x="177" y="143"/>
                    </a:lnTo>
                    <a:lnTo>
                      <a:pt x="196" y="132"/>
                    </a:lnTo>
                    <a:lnTo>
                      <a:pt x="179" y="125"/>
                    </a:lnTo>
                    <a:lnTo>
                      <a:pt x="152" y="122"/>
                    </a:lnTo>
                    <a:lnTo>
                      <a:pt x="132" y="144"/>
                    </a:lnTo>
                    <a:lnTo>
                      <a:pt x="114" y="145"/>
                    </a:lnTo>
                    <a:lnTo>
                      <a:pt x="104" y="140"/>
                    </a:lnTo>
                    <a:lnTo>
                      <a:pt x="118" y="128"/>
                    </a:lnTo>
                    <a:lnTo>
                      <a:pt x="116" y="119"/>
                    </a:lnTo>
                    <a:lnTo>
                      <a:pt x="134" y="122"/>
                    </a:lnTo>
                    <a:lnTo>
                      <a:pt x="128" y="108"/>
                    </a:lnTo>
                    <a:lnTo>
                      <a:pt x="117" y="99"/>
                    </a:lnTo>
                    <a:lnTo>
                      <a:pt x="113" y="90"/>
                    </a:lnTo>
                    <a:lnTo>
                      <a:pt x="88" y="80"/>
                    </a:lnTo>
                    <a:lnTo>
                      <a:pt x="75" y="83"/>
                    </a:lnTo>
                    <a:lnTo>
                      <a:pt x="72" y="84"/>
                    </a:lnTo>
                    <a:lnTo>
                      <a:pt x="49" y="95"/>
                    </a:lnTo>
                    <a:lnTo>
                      <a:pt x="24" y="89"/>
                    </a:lnTo>
                    <a:lnTo>
                      <a:pt x="15" y="90"/>
                    </a:lnTo>
                    <a:lnTo>
                      <a:pt x="0" y="83"/>
                    </a:lnTo>
                    <a:lnTo>
                      <a:pt x="5" y="67"/>
                    </a:lnTo>
                    <a:lnTo>
                      <a:pt x="8" y="53"/>
                    </a:lnTo>
                    <a:lnTo>
                      <a:pt x="27" y="38"/>
                    </a:lnTo>
                    <a:lnTo>
                      <a:pt x="18" y="17"/>
                    </a:lnTo>
                    <a:lnTo>
                      <a:pt x="30" y="1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16" name="Freeform 448"/>
              <p:cNvSpPr>
                <a:spLocks/>
              </p:cNvSpPr>
              <p:nvPr/>
            </p:nvSpPr>
            <p:spPr bwMode="auto">
              <a:xfrm>
                <a:off x="3981" y="1623"/>
                <a:ext cx="121" cy="54"/>
              </a:xfrm>
              <a:custGeom>
                <a:avLst/>
                <a:gdLst>
                  <a:gd name="T0" fmla="*/ 0 w 121"/>
                  <a:gd name="T1" fmla="*/ 4 h 54"/>
                  <a:gd name="T2" fmla="*/ 9 w 121"/>
                  <a:gd name="T3" fmla="*/ 0 h 54"/>
                  <a:gd name="T4" fmla="*/ 68 w 121"/>
                  <a:gd name="T5" fmla="*/ 18 h 54"/>
                  <a:gd name="T6" fmla="*/ 98 w 121"/>
                  <a:gd name="T7" fmla="*/ 21 h 54"/>
                  <a:gd name="T8" fmla="*/ 111 w 121"/>
                  <a:gd name="T9" fmla="*/ 34 h 54"/>
                  <a:gd name="T10" fmla="*/ 111 w 121"/>
                  <a:gd name="T11" fmla="*/ 41 h 54"/>
                  <a:gd name="T12" fmla="*/ 121 w 121"/>
                  <a:gd name="T13" fmla="*/ 46 h 54"/>
                  <a:gd name="T14" fmla="*/ 121 w 121"/>
                  <a:gd name="T15" fmla="*/ 54 h 54"/>
                  <a:gd name="T16" fmla="*/ 89 w 121"/>
                  <a:gd name="T17" fmla="*/ 46 h 54"/>
                  <a:gd name="T18" fmla="*/ 66 w 121"/>
                  <a:gd name="T19" fmla="*/ 50 h 54"/>
                  <a:gd name="T20" fmla="*/ 58 w 121"/>
                  <a:gd name="T21" fmla="*/ 44 h 54"/>
                  <a:gd name="T22" fmla="*/ 34 w 121"/>
                  <a:gd name="T23" fmla="*/ 41 h 54"/>
                  <a:gd name="T24" fmla="*/ 27 w 121"/>
                  <a:gd name="T25" fmla="*/ 19 h 54"/>
                  <a:gd name="T26" fmla="*/ 0 w 121"/>
                  <a:gd name="T27"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54">
                    <a:moveTo>
                      <a:pt x="0" y="4"/>
                    </a:moveTo>
                    <a:lnTo>
                      <a:pt x="9" y="0"/>
                    </a:lnTo>
                    <a:lnTo>
                      <a:pt x="68" y="18"/>
                    </a:lnTo>
                    <a:lnTo>
                      <a:pt x="98" y="21"/>
                    </a:lnTo>
                    <a:lnTo>
                      <a:pt x="111" y="34"/>
                    </a:lnTo>
                    <a:lnTo>
                      <a:pt x="111" y="41"/>
                    </a:lnTo>
                    <a:lnTo>
                      <a:pt x="121" y="46"/>
                    </a:lnTo>
                    <a:lnTo>
                      <a:pt x="121" y="54"/>
                    </a:lnTo>
                    <a:lnTo>
                      <a:pt x="89" y="46"/>
                    </a:lnTo>
                    <a:lnTo>
                      <a:pt x="66" y="50"/>
                    </a:lnTo>
                    <a:lnTo>
                      <a:pt x="58" y="44"/>
                    </a:lnTo>
                    <a:lnTo>
                      <a:pt x="34" y="41"/>
                    </a:lnTo>
                    <a:lnTo>
                      <a:pt x="27" y="19"/>
                    </a:lnTo>
                    <a:lnTo>
                      <a:pt x="0" y="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17" name="Freeform 449"/>
              <p:cNvSpPr>
                <a:spLocks/>
              </p:cNvSpPr>
              <p:nvPr/>
            </p:nvSpPr>
            <p:spPr bwMode="auto">
              <a:xfrm>
                <a:off x="3981" y="1623"/>
                <a:ext cx="121" cy="54"/>
              </a:xfrm>
              <a:custGeom>
                <a:avLst/>
                <a:gdLst>
                  <a:gd name="T0" fmla="*/ 4 w 121"/>
                  <a:gd name="T1" fmla="*/ 3 h 54"/>
                  <a:gd name="T2" fmla="*/ 9 w 121"/>
                  <a:gd name="T3" fmla="*/ 0 h 54"/>
                  <a:gd name="T4" fmla="*/ 68 w 121"/>
                  <a:gd name="T5" fmla="*/ 18 h 54"/>
                  <a:gd name="T6" fmla="*/ 98 w 121"/>
                  <a:gd name="T7" fmla="*/ 21 h 54"/>
                  <a:gd name="T8" fmla="*/ 111 w 121"/>
                  <a:gd name="T9" fmla="*/ 34 h 54"/>
                  <a:gd name="T10" fmla="*/ 111 w 121"/>
                  <a:gd name="T11" fmla="*/ 41 h 54"/>
                  <a:gd name="T12" fmla="*/ 121 w 121"/>
                  <a:gd name="T13" fmla="*/ 46 h 54"/>
                  <a:gd name="T14" fmla="*/ 121 w 121"/>
                  <a:gd name="T15" fmla="*/ 54 h 54"/>
                  <a:gd name="T16" fmla="*/ 89 w 121"/>
                  <a:gd name="T17" fmla="*/ 46 h 54"/>
                  <a:gd name="T18" fmla="*/ 66 w 121"/>
                  <a:gd name="T19" fmla="*/ 50 h 54"/>
                  <a:gd name="T20" fmla="*/ 58 w 121"/>
                  <a:gd name="T21" fmla="*/ 44 h 54"/>
                  <a:gd name="T22" fmla="*/ 34 w 121"/>
                  <a:gd name="T23" fmla="*/ 41 h 54"/>
                  <a:gd name="T24" fmla="*/ 27 w 121"/>
                  <a:gd name="T25" fmla="*/ 19 h 54"/>
                  <a:gd name="T26" fmla="*/ 0 w 121"/>
                  <a:gd name="T27" fmla="*/ 4 h 54"/>
                  <a:gd name="T28" fmla="*/ 4 w 121"/>
                  <a:gd name="T29" fmla="*/ 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54">
                    <a:moveTo>
                      <a:pt x="4" y="3"/>
                    </a:moveTo>
                    <a:lnTo>
                      <a:pt x="9" y="0"/>
                    </a:lnTo>
                    <a:lnTo>
                      <a:pt x="68" y="18"/>
                    </a:lnTo>
                    <a:lnTo>
                      <a:pt x="98" y="21"/>
                    </a:lnTo>
                    <a:lnTo>
                      <a:pt x="111" y="34"/>
                    </a:lnTo>
                    <a:lnTo>
                      <a:pt x="111" y="41"/>
                    </a:lnTo>
                    <a:lnTo>
                      <a:pt x="121" y="46"/>
                    </a:lnTo>
                    <a:lnTo>
                      <a:pt x="121" y="54"/>
                    </a:lnTo>
                    <a:lnTo>
                      <a:pt x="89" y="46"/>
                    </a:lnTo>
                    <a:lnTo>
                      <a:pt x="66" y="50"/>
                    </a:lnTo>
                    <a:lnTo>
                      <a:pt x="58" y="44"/>
                    </a:lnTo>
                    <a:lnTo>
                      <a:pt x="34" y="41"/>
                    </a:lnTo>
                    <a:lnTo>
                      <a:pt x="27" y="19"/>
                    </a:lnTo>
                    <a:lnTo>
                      <a:pt x="0" y="4"/>
                    </a:lnTo>
                    <a:lnTo>
                      <a:pt x="4" y="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18" name="Freeform 450"/>
              <p:cNvSpPr>
                <a:spLocks/>
              </p:cNvSpPr>
              <p:nvPr/>
            </p:nvSpPr>
            <p:spPr bwMode="auto">
              <a:xfrm>
                <a:off x="4047" y="1669"/>
                <a:ext cx="61" cy="51"/>
              </a:xfrm>
              <a:custGeom>
                <a:avLst/>
                <a:gdLst>
                  <a:gd name="T0" fmla="*/ 25 w 61"/>
                  <a:gd name="T1" fmla="*/ 32 h 51"/>
                  <a:gd name="T2" fmla="*/ 22 w 61"/>
                  <a:gd name="T3" fmla="*/ 28 h 51"/>
                  <a:gd name="T4" fmla="*/ 7 w 61"/>
                  <a:gd name="T5" fmla="*/ 25 h 51"/>
                  <a:gd name="T6" fmla="*/ 5 w 61"/>
                  <a:gd name="T7" fmla="*/ 9 h 51"/>
                  <a:gd name="T8" fmla="*/ 0 w 61"/>
                  <a:gd name="T9" fmla="*/ 4 h 51"/>
                  <a:gd name="T10" fmla="*/ 23 w 61"/>
                  <a:gd name="T11" fmla="*/ 0 h 51"/>
                  <a:gd name="T12" fmla="*/ 37 w 61"/>
                  <a:gd name="T13" fmla="*/ 9 h 51"/>
                  <a:gd name="T14" fmla="*/ 35 w 61"/>
                  <a:gd name="T15" fmla="*/ 17 h 51"/>
                  <a:gd name="T16" fmla="*/ 46 w 61"/>
                  <a:gd name="T17" fmla="*/ 24 h 51"/>
                  <a:gd name="T18" fmla="*/ 47 w 61"/>
                  <a:gd name="T19" fmla="*/ 32 h 51"/>
                  <a:gd name="T20" fmla="*/ 58 w 61"/>
                  <a:gd name="T21" fmla="*/ 37 h 51"/>
                  <a:gd name="T22" fmla="*/ 61 w 61"/>
                  <a:gd name="T23" fmla="*/ 51 h 51"/>
                  <a:gd name="T24" fmla="*/ 53 w 61"/>
                  <a:gd name="T25" fmla="*/ 51 h 51"/>
                  <a:gd name="T26" fmla="*/ 45 w 61"/>
                  <a:gd name="T27" fmla="*/ 40 h 51"/>
                  <a:gd name="T28" fmla="*/ 32 w 61"/>
                  <a:gd name="T29" fmla="*/ 33 h 51"/>
                  <a:gd name="T30" fmla="*/ 28 w 61"/>
                  <a:gd name="T31" fmla="*/ 35 h 51"/>
                  <a:gd name="T32" fmla="*/ 25 w 61"/>
                  <a:gd name="T3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51">
                    <a:moveTo>
                      <a:pt x="25" y="32"/>
                    </a:moveTo>
                    <a:lnTo>
                      <a:pt x="22" y="28"/>
                    </a:lnTo>
                    <a:lnTo>
                      <a:pt x="7" y="25"/>
                    </a:lnTo>
                    <a:lnTo>
                      <a:pt x="5" y="9"/>
                    </a:lnTo>
                    <a:lnTo>
                      <a:pt x="0" y="4"/>
                    </a:lnTo>
                    <a:lnTo>
                      <a:pt x="23" y="0"/>
                    </a:lnTo>
                    <a:lnTo>
                      <a:pt x="37" y="9"/>
                    </a:lnTo>
                    <a:lnTo>
                      <a:pt x="35" y="17"/>
                    </a:lnTo>
                    <a:lnTo>
                      <a:pt x="46" y="24"/>
                    </a:lnTo>
                    <a:lnTo>
                      <a:pt x="47" y="32"/>
                    </a:lnTo>
                    <a:lnTo>
                      <a:pt x="58" y="37"/>
                    </a:lnTo>
                    <a:lnTo>
                      <a:pt x="61" y="51"/>
                    </a:lnTo>
                    <a:lnTo>
                      <a:pt x="53" y="51"/>
                    </a:lnTo>
                    <a:lnTo>
                      <a:pt x="45" y="40"/>
                    </a:lnTo>
                    <a:lnTo>
                      <a:pt x="32" y="33"/>
                    </a:lnTo>
                    <a:lnTo>
                      <a:pt x="28" y="35"/>
                    </a:lnTo>
                    <a:lnTo>
                      <a:pt x="25" y="3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19" name="Freeform 451"/>
              <p:cNvSpPr>
                <a:spLocks/>
              </p:cNvSpPr>
              <p:nvPr/>
            </p:nvSpPr>
            <p:spPr bwMode="auto">
              <a:xfrm>
                <a:off x="4047" y="1669"/>
                <a:ext cx="61" cy="51"/>
              </a:xfrm>
              <a:custGeom>
                <a:avLst/>
                <a:gdLst>
                  <a:gd name="T0" fmla="*/ 23 w 61"/>
                  <a:gd name="T1" fmla="*/ 29 h 51"/>
                  <a:gd name="T2" fmla="*/ 22 w 61"/>
                  <a:gd name="T3" fmla="*/ 28 h 51"/>
                  <a:gd name="T4" fmla="*/ 7 w 61"/>
                  <a:gd name="T5" fmla="*/ 25 h 51"/>
                  <a:gd name="T6" fmla="*/ 5 w 61"/>
                  <a:gd name="T7" fmla="*/ 9 h 51"/>
                  <a:gd name="T8" fmla="*/ 0 w 61"/>
                  <a:gd name="T9" fmla="*/ 4 h 51"/>
                  <a:gd name="T10" fmla="*/ 23 w 61"/>
                  <a:gd name="T11" fmla="*/ 0 h 51"/>
                  <a:gd name="T12" fmla="*/ 37 w 61"/>
                  <a:gd name="T13" fmla="*/ 9 h 51"/>
                  <a:gd name="T14" fmla="*/ 35 w 61"/>
                  <a:gd name="T15" fmla="*/ 17 h 51"/>
                  <a:gd name="T16" fmla="*/ 46 w 61"/>
                  <a:gd name="T17" fmla="*/ 24 h 51"/>
                  <a:gd name="T18" fmla="*/ 47 w 61"/>
                  <a:gd name="T19" fmla="*/ 32 h 51"/>
                  <a:gd name="T20" fmla="*/ 58 w 61"/>
                  <a:gd name="T21" fmla="*/ 37 h 51"/>
                  <a:gd name="T22" fmla="*/ 61 w 61"/>
                  <a:gd name="T23" fmla="*/ 51 h 51"/>
                  <a:gd name="T24" fmla="*/ 53 w 61"/>
                  <a:gd name="T25" fmla="*/ 51 h 51"/>
                  <a:gd name="T26" fmla="*/ 45 w 61"/>
                  <a:gd name="T27" fmla="*/ 40 h 51"/>
                  <a:gd name="T28" fmla="*/ 32 w 61"/>
                  <a:gd name="T29" fmla="*/ 33 h 51"/>
                  <a:gd name="T30" fmla="*/ 28 w 61"/>
                  <a:gd name="T31" fmla="*/ 35 h 51"/>
                  <a:gd name="T32" fmla="*/ 25 w 61"/>
                  <a:gd name="T33" fmla="*/ 32 h 51"/>
                  <a:gd name="T34" fmla="*/ 23 w 61"/>
                  <a:gd name="T35"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1">
                    <a:moveTo>
                      <a:pt x="23" y="29"/>
                    </a:moveTo>
                    <a:lnTo>
                      <a:pt x="22" y="28"/>
                    </a:lnTo>
                    <a:lnTo>
                      <a:pt x="7" y="25"/>
                    </a:lnTo>
                    <a:lnTo>
                      <a:pt x="5" y="9"/>
                    </a:lnTo>
                    <a:lnTo>
                      <a:pt x="0" y="4"/>
                    </a:lnTo>
                    <a:lnTo>
                      <a:pt x="23" y="0"/>
                    </a:lnTo>
                    <a:lnTo>
                      <a:pt x="37" y="9"/>
                    </a:lnTo>
                    <a:lnTo>
                      <a:pt x="35" y="17"/>
                    </a:lnTo>
                    <a:lnTo>
                      <a:pt x="46" y="24"/>
                    </a:lnTo>
                    <a:lnTo>
                      <a:pt x="47" y="32"/>
                    </a:lnTo>
                    <a:lnTo>
                      <a:pt x="58" y="37"/>
                    </a:lnTo>
                    <a:lnTo>
                      <a:pt x="61" y="51"/>
                    </a:lnTo>
                    <a:lnTo>
                      <a:pt x="53" y="51"/>
                    </a:lnTo>
                    <a:lnTo>
                      <a:pt x="45" y="40"/>
                    </a:lnTo>
                    <a:lnTo>
                      <a:pt x="32" y="33"/>
                    </a:lnTo>
                    <a:lnTo>
                      <a:pt x="28" y="35"/>
                    </a:lnTo>
                    <a:lnTo>
                      <a:pt x="25" y="32"/>
                    </a:lnTo>
                    <a:lnTo>
                      <a:pt x="23" y="2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20" name="Freeform 452"/>
              <p:cNvSpPr>
                <a:spLocks/>
              </p:cNvSpPr>
              <p:nvPr/>
            </p:nvSpPr>
            <p:spPr bwMode="auto">
              <a:xfrm>
                <a:off x="4194" y="1639"/>
                <a:ext cx="261" cy="157"/>
              </a:xfrm>
              <a:custGeom>
                <a:avLst/>
                <a:gdLst>
                  <a:gd name="T0" fmla="*/ 47 w 261"/>
                  <a:gd name="T1" fmla="*/ 111 h 157"/>
                  <a:gd name="T2" fmla="*/ 38 w 261"/>
                  <a:gd name="T3" fmla="*/ 79 h 157"/>
                  <a:gd name="T4" fmla="*/ 14 w 261"/>
                  <a:gd name="T5" fmla="*/ 55 h 157"/>
                  <a:gd name="T6" fmla="*/ 13 w 261"/>
                  <a:gd name="T7" fmla="*/ 35 h 157"/>
                  <a:gd name="T8" fmla="*/ 0 w 261"/>
                  <a:gd name="T9" fmla="*/ 18 h 157"/>
                  <a:gd name="T10" fmla="*/ 24 w 261"/>
                  <a:gd name="T11" fmla="*/ 9 h 157"/>
                  <a:gd name="T12" fmla="*/ 56 w 261"/>
                  <a:gd name="T13" fmla="*/ 33 h 157"/>
                  <a:gd name="T14" fmla="*/ 62 w 261"/>
                  <a:gd name="T15" fmla="*/ 30 h 157"/>
                  <a:gd name="T16" fmla="*/ 82 w 261"/>
                  <a:gd name="T17" fmla="*/ 32 h 157"/>
                  <a:gd name="T18" fmla="*/ 76 w 261"/>
                  <a:gd name="T19" fmla="*/ 15 h 157"/>
                  <a:gd name="T20" fmla="*/ 87 w 261"/>
                  <a:gd name="T21" fmla="*/ 7 h 157"/>
                  <a:gd name="T22" fmla="*/ 97 w 261"/>
                  <a:gd name="T23" fmla="*/ 0 h 157"/>
                  <a:gd name="T24" fmla="*/ 126 w 261"/>
                  <a:gd name="T25" fmla="*/ 10 h 157"/>
                  <a:gd name="T26" fmla="*/ 132 w 261"/>
                  <a:gd name="T27" fmla="*/ 29 h 157"/>
                  <a:gd name="T28" fmla="*/ 162 w 261"/>
                  <a:gd name="T29" fmla="*/ 33 h 157"/>
                  <a:gd name="T30" fmla="*/ 178 w 261"/>
                  <a:gd name="T31" fmla="*/ 58 h 157"/>
                  <a:gd name="T32" fmla="*/ 243 w 261"/>
                  <a:gd name="T33" fmla="*/ 92 h 157"/>
                  <a:gd name="T34" fmla="*/ 259 w 261"/>
                  <a:gd name="T35" fmla="*/ 98 h 157"/>
                  <a:gd name="T36" fmla="*/ 261 w 261"/>
                  <a:gd name="T37" fmla="*/ 111 h 157"/>
                  <a:gd name="T38" fmla="*/ 235 w 261"/>
                  <a:gd name="T39" fmla="*/ 116 h 157"/>
                  <a:gd name="T40" fmla="*/ 232 w 261"/>
                  <a:gd name="T41" fmla="*/ 133 h 157"/>
                  <a:gd name="T42" fmla="*/ 213 w 261"/>
                  <a:gd name="T43" fmla="*/ 142 h 157"/>
                  <a:gd name="T44" fmla="*/ 206 w 261"/>
                  <a:gd name="T45" fmla="*/ 157 h 157"/>
                  <a:gd name="T46" fmla="*/ 180 w 261"/>
                  <a:gd name="T47" fmla="*/ 149 h 157"/>
                  <a:gd name="T48" fmla="*/ 175 w 261"/>
                  <a:gd name="T49" fmla="*/ 128 h 157"/>
                  <a:gd name="T50" fmla="*/ 121 w 261"/>
                  <a:gd name="T51" fmla="*/ 107 h 157"/>
                  <a:gd name="T52" fmla="*/ 102 w 261"/>
                  <a:gd name="T53" fmla="*/ 97 h 157"/>
                  <a:gd name="T54" fmla="*/ 86 w 261"/>
                  <a:gd name="T55" fmla="*/ 96 h 157"/>
                  <a:gd name="T56" fmla="*/ 58 w 261"/>
                  <a:gd name="T57" fmla="*/ 109 h 157"/>
                  <a:gd name="T58" fmla="*/ 47 w 261"/>
                  <a:gd name="T59" fmla="*/ 11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1" h="157">
                    <a:moveTo>
                      <a:pt x="47" y="111"/>
                    </a:moveTo>
                    <a:lnTo>
                      <a:pt x="38" y="79"/>
                    </a:lnTo>
                    <a:lnTo>
                      <a:pt x="14" y="55"/>
                    </a:lnTo>
                    <a:lnTo>
                      <a:pt x="13" y="35"/>
                    </a:lnTo>
                    <a:lnTo>
                      <a:pt x="0" y="18"/>
                    </a:lnTo>
                    <a:lnTo>
                      <a:pt x="24" y="9"/>
                    </a:lnTo>
                    <a:lnTo>
                      <a:pt x="56" y="33"/>
                    </a:lnTo>
                    <a:lnTo>
                      <a:pt x="62" y="30"/>
                    </a:lnTo>
                    <a:lnTo>
                      <a:pt x="82" y="32"/>
                    </a:lnTo>
                    <a:lnTo>
                      <a:pt x="76" y="15"/>
                    </a:lnTo>
                    <a:lnTo>
                      <a:pt x="87" y="7"/>
                    </a:lnTo>
                    <a:lnTo>
                      <a:pt x="97" y="0"/>
                    </a:lnTo>
                    <a:lnTo>
                      <a:pt x="126" y="10"/>
                    </a:lnTo>
                    <a:lnTo>
                      <a:pt x="132" y="29"/>
                    </a:lnTo>
                    <a:lnTo>
                      <a:pt x="162" y="33"/>
                    </a:lnTo>
                    <a:lnTo>
                      <a:pt x="178" y="58"/>
                    </a:lnTo>
                    <a:lnTo>
                      <a:pt x="243" y="92"/>
                    </a:lnTo>
                    <a:lnTo>
                      <a:pt x="259" y="98"/>
                    </a:lnTo>
                    <a:lnTo>
                      <a:pt x="261" y="111"/>
                    </a:lnTo>
                    <a:lnTo>
                      <a:pt x="235" y="116"/>
                    </a:lnTo>
                    <a:lnTo>
                      <a:pt x="232" y="133"/>
                    </a:lnTo>
                    <a:lnTo>
                      <a:pt x="213" y="142"/>
                    </a:lnTo>
                    <a:lnTo>
                      <a:pt x="206" y="157"/>
                    </a:lnTo>
                    <a:lnTo>
                      <a:pt x="180" y="149"/>
                    </a:lnTo>
                    <a:lnTo>
                      <a:pt x="175" y="128"/>
                    </a:lnTo>
                    <a:lnTo>
                      <a:pt x="121" y="107"/>
                    </a:lnTo>
                    <a:lnTo>
                      <a:pt x="102" y="97"/>
                    </a:lnTo>
                    <a:lnTo>
                      <a:pt x="86" y="96"/>
                    </a:lnTo>
                    <a:lnTo>
                      <a:pt x="58" y="109"/>
                    </a:lnTo>
                    <a:lnTo>
                      <a:pt x="47" y="11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21" name="Freeform 453"/>
              <p:cNvSpPr>
                <a:spLocks/>
              </p:cNvSpPr>
              <p:nvPr/>
            </p:nvSpPr>
            <p:spPr bwMode="auto">
              <a:xfrm>
                <a:off x="4194" y="1639"/>
                <a:ext cx="261" cy="157"/>
              </a:xfrm>
              <a:custGeom>
                <a:avLst/>
                <a:gdLst>
                  <a:gd name="T0" fmla="*/ 42 w 261"/>
                  <a:gd name="T1" fmla="*/ 96 h 157"/>
                  <a:gd name="T2" fmla="*/ 38 w 261"/>
                  <a:gd name="T3" fmla="*/ 79 h 157"/>
                  <a:gd name="T4" fmla="*/ 14 w 261"/>
                  <a:gd name="T5" fmla="*/ 55 h 157"/>
                  <a:gd name="T6" fmla="*/ 13 w 261"/>
                  <a:gd name="T7" fmla="*/ 35 h 157"/>
                  <a:gd name="T8" fmla="*/ 0 w 261"/>
                  <a:gd name="T9" fmla="*/ 18 h 157"/>
                  <a:gd name="T10" fmla="*/ 24 w 261"/>
                  <a:gd name="T11" fmla="*/ 9 h 157"/>
                  <a:gd name="T12" fmla="*/ 56 w 261"/>
                  <a:gd name="T13" fmla="*/ 33 h 157"/>
                  <a:gd name="T14" fmla="*/ 62 w 261"/>
                  <a:gd name="T15" fmla="*/ 30 h 157"/>
                  <a:gd name="T16" fmla="*/ 82 w 261"/>
                  <a:gd name="T17" fmla="*/ 32 h 157"/>
                  <a:gd name="T18" fmla="*/ 76 w 261"/>
                  <a:gd name="T19" fmla="*/ 15 h 157"/>
                  <a:gd name="T20" fmla="*/ 87 w 261"/>
                  <a:gd name="T21" fmla="*/ 7 h 157"/>
                  <a:gd name="T22" fmla="*/ 97 w 261"/>
                  <a:gd name="T23" fmla="*/ 0 h 157"/>
                  <a:gd name="T24" fmla="*/ 126 w 261"/>
                  <a:gd name="T25" fmla="*/ 10 h 157"/>
                  <a:gd name="T26" fmla="*/ 132 w 261"/>
                  <a:gd name="T27" fmla="*/ 29 h 157"/>
                  <a:gd name="T28" fmla="*/ 162 w 261"/>
                  <a:gd name="T29" fmla="*/ 33 h 157"/>
                  <a:gd name="T30" fmla="*/ 178 w 261"/>
                  <a:gd name="T31" fmla="*/ 58 h 157"/>
                  <a:gd name="T32" fmla="*/ 243 w 261"/>
                  <a:gd name="T33" fmla="*/ 92 h 157"/>
                  <a:gd name="T34" fmla="*/ 259 w 261"/>
                  <a:gd name="T35" fmla="*/ 98 h 157"/>
                  <a:gd name="T36" fmla="*/ 261 w 261"/>
                  <a:gd name="T37" fmla="*/ 111 h 157"/>
                  <a:gd name="T38" fmla="*/ 235 w 261"/>
                  <a:gd name="T39" fmla="*/ 116 h 157"/>
                  <a:gd name="T40" fmla="*/ 232 w 261"/>
                  <a:gd name="T41" fmla="*/ 133 h 157"/>
                  <a:gd name="T42" fmla="*/ 213 w 261"/>
                  <a:gd name="T43" fmla="*/ 142 h 157"/>
                  <a:gd name="T44" fmla="*/ 206 w 261"/>
                  <a:gd name="T45" fmla="*/ 157 h 157"/>
                  <a:gd name="T46" fmla="*/ 180 w 261"/>
                  <a:gd name="T47" fmla="*/ 149 h 157"/>
                  <a:gd name="T48" fmla="*/ 175 w 261"/>
                  <a:gd name="T49" fmla="*/ 128 h 157"/>
                  <a:gd name="T50" fmla="*/ 121 w 261"/>
                  <a:gd name="T51" fmla="*/ 107 h 157"/>
                  <a:gd name="T52" fmla="*/ 102 w 261"/>
                  <a:gd name="T53" fmla="*/ 97 h 157"/>
                  <a:gd name="T54" fmla="*/ 86 w 261"/>
                  <a:gd name="T55" fmla="*/ 96 h 157"/>
                  <a:gd name="T56" fmla="*/ 58 w 261"/>
                  <a:gd name="T57" fmla="*/ 109 h 157"/>
                  <a:gd name="T58" fmla="*/ 47 w 261"/>
                  <a:gd name="T59" fmla="*/ 111 h 157"/>
                  <a:gd name="T60" fmla="*/ 42 w 261"/>
                  <a:gd name="T61" fmla="*/ 9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1" h="157">
                    <a:moveTo>
                      <a:pt x="42" y="96"/>
                    </a:moveTo>
                    <a:lnTo>
                      <a:pt x="38" y="79"/>
                    </a:lnTo>
                    <a:lnTo>
                      <a:pt x="14" y="55"/>
                    </a:lnTo>
                    <a:lnTo>
                      <a:pt x="13" y="35"/>
                    </a:lnTo>
                    <a:lnTo>
                      <a:pt x="0" y="18"/>
                    </a:lnTo>
                    <a:lnTo>
                      <a:pt x="24" y="9"/>
                    </a:lnTo>
                    <a:lnTo>
                      <a:pt x="56" y="33"/>
                    </a:lnTo>
                    <a:lnTo>
                      <a:pt x="62" y="30"/>
                    </a:lnTo>
                    <a:lnTo>
                      <a:pt x="82" y="32"/>
                    </a:lnTo>
                    <a:lnTo>
                      <a:pt x="76" y="15"/>
                    </a:lnTo>
                    <a:lnTo>
                      <a:pt x="87" y="7"/>
                    </a:lnTo>
                    <a:lnTo>
                      <a:pt x="97" y="0"/>
                    </a:lnTo>
                    <a:lnTo>
                      <a:pt x="126" y="10"/>
                    </a:lnTo>
                    <a:lnTo>
                      <a:pt x="132" y="29"/>
                    </a:lnTo>
                    <a:lnTo>
                      <a:pt x="162" y="33"/>
                    </a:lnTo>
                    <a:lnTo>
                      <a:pt x="178" y="58"/>
                    </a:lnTo>
                    <a:lnTo>
                      <a:pt x="243" y="92"/>
                    </a:lnTo>
                    <a:lnTo>
                      <a:pt x="259" y="98"/>
                    </a:lnTo>
                    <a:lnTo>
                      <a:pt x="261" y="111"/>
                    </a:lnTo>
                    <a:lnTo>
                      <a:pt x="235" y="116"/>
                    </a:lnTo>
                    <a:lnTo>
                      <a:pt x="232" y="133"/>
                    </a:lnTo>
                    <a:lnTo>
                      <a:pt x="213" y="142"/>
                    </a:lnTo>
                    <a:lnTo>
                      <a:pt x="206" y="157"/>
                    </a:lnTo>
                    <a:lnTo>
                      <a:pt x="180" y="149"/>
                    </a:lnTo>
                    <a:lnTo>
                      <a:pt x="175" y="128"/>
                    </a:lnTo>
                    <a:lnTo>
                      <a:pt x="121" y="107"/>
                    </a:lnTo>
                    <a:lnTo>
                      <a:pt x="102" y="97"/>
                    </a:lnTo>
                    <a:lnTo>
                      <a:pt x="86" y="96"/>
                    </a:lnTo>
                    <a:lnTo>
                      <a:pt x="58" y="109"/>
                    </a:lnTo>
                    <a:lnTo>
                      <a:pt x="47" y="111"/>
                    </a:lnTo>
                    <a:lnTo>
                      <a:pt x="42" y="9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22" name="Freeform 454"/>
              <p:cNvSpPr>
                <a:spLocks/>
              </p:cNvSpPr>
              <p:nvPr/>
            </p:nvSpPr>
            <p:spPr bwMode="auto">
              <a:xfrm>
                <a:off x="4237" y="1582"/>
                <a:ext cx="309" cy="173"/>
              </a:xfrm>
              <a:custGeom>
                <a:avLst/>
                <a:gdLst>
                  <a:gd name="T0" fmla="*/ 258 w 309"/>
                  <a:gd name="T1" fmla="*/ 84 h 173"/>
                  <a:gd name="T2" fmla="*/ 282 w 309"/>
                  <a:gd name="T3" fmla="*/ 85 h 173"/>
                  <a:gd name="T4" fmla="*/ 309 w 309"/>
                  <a:gd name="T5" fmla="*/ 97 h 173"/>
                  <a:gd name="T6" fmla="*/ 289 w 309"/>
                  <a:gd name="T7" fmla="*/ 111 h 173"/>
                  <a:gd name="T8" fmla="*/ 276 w 309"/>
                  <a:gd name="T9" fmla="*/ 109 h 173"/>
                  <a:gd name="T10" fmla="*/ 266 w 309"/>
                  <a:gd name="T11" fmla="*/ 105 h 173"/>
                  <a:gd name="T12" fmla="*/ 271 w 309"/>
                  <a:gd name="T13" fmla="*/ 100 h 173"/>
                  <a:gd name="T14" fmla="*/ 266 w 309"/>
                  <a:gd name="T15" fmla="*/ 92 h 173"/>
                  <a:gd name="T16" fmla="*/ 252 w 309"/>
                  <a:gd name="T17" fmla="*/ 101 h 173"/>
                  <a:gd name="T18" fmla="*/ 241 w 309"/>
                  <a:gd name="T19" fmla="*/ 121 h 173"/>
                  <a:gd name="T20" fmla="*/ 226 w 309"/>
                  <a:gd name="T21" fmla="*/ 120 h 173"/>
                  <a:gd name="T22" fmla="*/ 221 w 309"/>
                  <a:gd name="T23" fmla="*/ 129 h 173"/>
                  <a:gd name="T24" fmla="*/ 238 w 309"/>
                  <a:gd name="T25" fmla="*/ 136 h 173"/>
                  <a:gd name="T26" fmla="*/ 244 w 309"/>
                  <a:gd name="T27" fmla="*/ 149 h 173"/>
                  <a:gd name="T28" fmla="*/ 241 w 309"/>
                  <a:gd name="T29" fmla="*/ 173 h 173"/>
                  <a:gd name="T30" fmla="*/ 218 w 309"/>
                  <a:gd name="T31" fmla="*/ 168 h 173"/>
                  <a:gd name="T32" fmla="*/ 216 w 309"/>
                  <a:gd name="T33" fmla="*/ 155 h 173"/>
                  <a:gd name="T34" fmla="*/ 200 w 309"/>
                  <a:gd name="T35" fmla="*/ 149 h 173"/>
                  <a:gd name="T36" fmla="*/ 135 w 309"/>
                  <a:gd name="T37" fmla="*/ 115 h 173"/>
                  <a:gd name="T38" fmla="*/ 119 w 309"/>
                  <a:gd name="T39" fmla="*/ 90 h 173"/>
                  <a:gd name="T40" fmla="*/ 89 w 309"/>
                  <a:gd name="T41" fmla="*/ 86 h 173"/>
                  <a:gd name="T42" fmla="*/ 83 w 309"/>
                  <a:gd name="T43" fmla="*/ 67 h 173"/>
                  <a:gd name="T44" fmla="*/ 54 w 309"/>
                  <a:gd name="T45" fmla="*/ 57 h 173"/>
                  <a:gd name="T46" fmla="*/ 44 w 309"/>
                  <a:gd name="T47" fmla="*/ 64 h 173"/>
                  <a:gd name="T48" fmla="*/ 33 w 309"/>
                  <a:gd name="T49" fmla="*/ 72 h 173"/>
                  <a:gd name="T50" fmla="*/ 39 w 309"/>
                  <a:gd name="T51" fmla="*/ 89 h 173"/>
                  <a:gd name="T52" fmla="*/ 19 w 309"/>
                  <a:gd name="T53" fmla="*/ 87 h 173"/>
                  <a:gd name="T54" fmla="*/ 19 w 309"/>
                  <a:gd name="T55" fmla="*/ 76 h 173"/>
                  <a:gd name="T56" fmla="*/ 0 w 309"/>
                  <a:gd name="T57" fmla="*/ 11 h 173"/>
                  <a:gd name="T58" fmla="*/ 39 w 309"/>
                  <a:gd name="T59" fmla="*/ 0 h 173"/>
                  <a:gd name="T60" fmla="*/ 93 w 309"/>
                  <a:gd name="T61" fmla="*/ 30 h 173"/>
                  <a:gd name="T62" fmla="*/ 124 w 309"/>
                  <a:gd name="T63" fmla="*/ 41 h 173"/>
                  <a:gd name="T64" fmla="*/ 147 w 309"/>
                  <a:gd name="T65" fmla="*/ 41 h 173"/>
                  <a:gd name="T66" fmla="*/ 154 w 309"/>
                  <a:gd name="T67" fmla="*/ 37 h 173"/>
                  <a:gd name="T68" fmla="*/ 177 w 309"/>
                  <a:gd name="T69" fmla="*/ 50 h 173"/>
                  <a:gd name="T70" fmla="*/ 202 w 309"/>
                  <a:gd name="T71" fmla="*/ 91 h 173"/>
                  <a:gd name="T72" fmla="*/ 231 w 309"/>
                  <a:gd name="T73" fmla="*/ 99 h 173"/>
                  <a:gd name="T74" fmla="*/ 252 w 309"/>
                  <a:gd name="T75" fmla="*/ 74 h 173"/>
                  <a:gd name="T76" fmla="*/ 269 w 309"/>
                  <a:gd name="T77" fmla="*/ 67 h 173"/>
                  <a:gd name="T78" fmla="*/ 258 w 309"/>
                  <a:gd name="T79" fmla="*/ 8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9" h="173">
                    <a:moveTo>
                      <a:pt x="258" y="84"/>
                    </a:moveTo>
                    <a:lnTo>
                      <a:pt x="282" y="85"/>
                    </a:lnTo>
                    <a:lnTo>
                      <a:pt x="309" y="97"/>
                    </a:lnTo>
                    <a:lnTo>
                      <a:pt x="289" y="111"/>
                    </a:lnTo>
                    <a:lnTo>
                      <a:pt x="276" y="109"/>
                    </a:lnTo>
                    <a:lnTo>
                      <a:pt x="266" y="105"/>
                    </a:lnTo>
                    <a:lnTo>
                      <a:pt x="271" y="100"/>
                    </a:lnTo>
                    <a:lnTo>
                      <a:pt x="266" y="92"/>
                    </a:lnTo>
                    <a:lnTo>
                      <a:pt x="252" y="101"/>
                    </a:lnTo>
                    <a:lnTo>
                      <a:pt x="241" y="121"/>
                    </a:lnTo>
                    <a:lnTo>
                      <a:pt x="226" y="120"/>
                    </a:lnTo>
                    <a:lnTo>
                      <a:pt x="221" y="129"/>
                    </a:lnTo>
                    <a:lnTo>
                      <a:pt x="238" y="136"/>
                    </a:lnTo>
                    <a:lnTo>
                      <a:pt x="244" y="149"/>
                    </a:lnTo>
                    <a:lnTo>
                      <a:pt x="241" y="173"/>
                    </a:lnTo>
                    <a:lnTo>
                      <a:pt x="218" y="168"/>
                    </a:lnTo>
                    <a:lnTo>
                      <a:pt x="216" y="155"/>
                    </a:lnTo>
                    <a:lnTo>
                      <a:pt x="200" y="149"/>
                    </a:lnTo>
                    <a:lnTo>
                      <a:pt x="135" y="115"/>
                    </a:lnTo>
                    <a:lnTo>
                      <a:pt x="119" y="90"/>
                    </a:lnTo>
                    <a:lnTo>
                      <a:pt x="89" y="86"/>
                    </a:lnTo>
                    <a:lnTo>
                      <a:pt x="83" y="67"/>
                    </a:lnTo>
                    <a:lnTo>
                      <a:pt x="54" y="57"/>
                    </a:lnTo>
                    <a:lnTo>
                      <a:pt x="44" y="64"/>
                    </a:lnTo>
                    <a:lnTo>
                      <a:pt x="33" y="72"/>
                    </a:lnTo>
                    <a:lnTo>
                      <a:pt x="39" y="89"/>
                    </a:lnTo>
                    <a:lnTo>
                      <a:pt x="19" y="87"/>
                    </a:lnTo>
                    <a:lnTo>
                      <a:pt x="19" y="76"/>
                    </a:lnTo>
                    <a:lnTo>
                      <a:pt x="0" y="11"/>
                    </a:lnTo>
                    <a:lnTo>
                      <a:pt x="39" y="0"/>
                    </a:lnTo>
                    <a:lnTo>
                      <a:pt x="93" y="30"/>
                    </a:lnTo>
                    <a:lnTo>
                      <a:pt x="124" y="41"/>
                    </a:lnTo>
                    <a:lnTo>
                      <a:pt x="147" y="41"/>
                    </a:lnTo>
                    <a:lnTo>
                      <a:pt x="154" y="37"/>
                    </a:lnTo>
                    <a:lnTo>
                      <a:pt x="177" y="50"/>
                    </a:lnTo>
                    <a:lnTo>
                      <a:pt x="202" y="91"/>
                    </a:lnTo>
                    <a:lnTo>
                      <a:pt x="231" y="99"/>
                    </a:lnTo>
                    <a:lnTo>
                      <a:pt x="252" y="74"/>
                    </a:lnTo>
                    <a:lnTo>
                      <a:pt x="269" y="67"/>
                    </a:lnTo>
                    <a:lnTo>
                      <a:pt x="258" y="8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23" name="Freeform 455"/>
              <p:cNvSpPr>
                <a:spLocks/>
              </p:cNvSpPr>
              <p:nvPr/>
            </p:nvSpPr>
            <p:spPr bwMode="auto">
              <a:xfrm>
                <a:off x="4237" y="1582"/>
                <a:ext cx="309" cy="173"/>
              </a:xfrm>
              <a:custGeom>
                <a:avLst/>
                <a:gdLst>
                  <a:gd name="T0" fmla="*/ 269 w 309"/>
                  <a:gd name="T1" fmla="*/ 84 h 173"/>
                  <a:gd name="T2" fmla="*/ 282 w 309"/>
                  <a:gd name="T3" fmla="*/ 85 h 173"/>
                  <a:gd name="T4" fmla="*/ 309 w 309"/>
                  <a:gd name="T5" fmla="*/ 97 h 173"/>
                  <a:gd name="T6" fmla="*/ 289 w 309"/>
                  <a:gd name="T7" fmla="*/ 111 h 173"/>
                  <a:gd name="T8" fmla="*/ 276 w 309"/>
                  <a:gd name="T9" fmla="*/ 109 h 173"/>
                  <a:gd name="T10" fmla="*/ 266 w 309"/>
                  <a:gd name="T11" fmla="*/ 105 h 173"/>
                  <a:gd name="T12" fmla="*/ 271 w 309"/>
                  <a:gd name="T13" fmla="*/ 100 h 173"/>
                  <a:gd name="T14" fmla="*/ 266 w 309"/>
                  <a:gd name="T15" fmla="*/ 92 h 173"/>
                  <a:gd name="T16" fmla="*/ 252 w 309"/>
                  <a:gd name="T17" fmla="*/ 101 h 173"/>
                  <a:gd name="T18" fmla="*/ 241 w 309"/>
                  <a:gd name="T19" fmla="*/ 121 h 173"/>
                  <a:gd name="T20" fmla="*/ 226 w 309"/>
                  <a:gd name="T21" fmla="*/ 120 h 173"/>
                  <a:gd name="T22" fmla="*/ 221 w 309"/>
                  <a:gd name="T23" fmla="*/ 129 h 173"/>
                  <a:gd name="T24" fmla="*/ 238 w 309"/>
                  <a:gd name="T25" fmla="*/ 136 h 173"/>
                  <a:gd name="T26" fmla="*/ 244 w 309"/>
                  <a:gd name="T27" fmla="*/ 149 h 173"/>
                  <a:gd name="T28" fmla="*/ 241 w 309"/>
                  <a:gd name="T29" fmla="*/ 173 h 173"/>
                  <a:gd name="T30" fmla="*/ 218 w 309"/>
                  <a:gd name="T31" fmla="*/ 168 h 173"/>
                  <a:gd name="T32" fmla="*/ 216 w 309"/>
                  <a:gd name="T33" fmla="*/ 155 h 173"/>
                  <a:gd name="T34" fmla="*/ 200 w 309"/>
                  <a:gd name="T35" fmla="*/ 149 h 173"/>
                  <a:gd name="T36" fmla="*/ 135 w 309"/>
                  <a:gd name="T37" fmla="*/ 115 h 173"/>
                  <a:gd name="T38" fmla="*/ 119 w 309"/>
                  <a:gd name="T39" fmla="*/ 90 h 173"/>
                  <a:gd name="T40" fmla="*/ 89 w 309"/>
                  <a:gd name="T41" fmla="*/ 86 h 173"/>
                  <a:gd name="T42" fmla="*/ 83 w 309"/>
                  <a:gd name="T43" fmla="*/ 67 h 173"/>
                  <a:gd name="T44" fmla="*/ 54 w 309"/>
                  <a:gd name="T45" fmla="*/ 57 h 173"/>
                  <a:gd name="T46" fmla="*/ 44 w 309"/>
                  <a:gd name="T47" fmla="*/ 64 h 173"/>
                  <a:gd name="T48" fmla="*/ 33 w 309"/>
                  <a:gd name="T49" fmla="*/ 72 h 173"/>
                  <a:gd name="T50" fmla="*/ 39 w 309"/>
                  <a:gd name="T51" fmla="*/ 89 h 173"/>
                  <a:gd name="T52" fmla="*/ 19 w 309"/>
                  <a:gd name="T53" fmla="*/ 87 h 173"/>
                  <a:gd name="T54" fmla="*/ 19 w 309"/>
                  <a:gd name="T55" fmla="*/ 76 h 173"/>
                  <a:gd name="T56" fmla="*/ 0 w 309"/>
                  <a:gd name="T57" fmla="*/ 11 h 173"/>
                  <a:gd name="T58" fmla="*/ 39 w 309"/>
                  <a:gd name="T59" fmla="*/ 0 h 173"/>
                  <a:gd name="T60" fmla="*/ 93 w 309"/>
                  <a:gd name="T61" fmla="*/ 30 h 173"/>
                  <a:gd name="T62" fmla="*/ 124 w 309"/>
                  <a:gd name="T63" fmla="*/ 41 h 173"/>
                  <a:gd name="T64" fmla="*/ 147 w 309"/>
                  <a:gd name="T65" fmla="*/ 41 h 173"/>
                  <a:gd name="T66" fmla="*/ 154 w 309"/>
                  <a:gd name="T67" fmla="*/ 37 h 173"/>
                  <a:gd name="T68" fmla="*/ 177 w 309"/>
                  <a:gd name="T69" fmla="*/ 50 h 173"/>
                  <a:gd name="T70" fmla="*/ 202 w 309"/>
                  <a:gd name="T71" fmla="*/ 91 h 173"/>
                  <a:gd name="T72" fmla="*/ 231 w 309"/>
                  <a:gd name="T73" fmla="*/ 99 h 173"/>
                  <a:gd name="T74" fmla="*/ 252 w 309"/>
                  <a:gd name="T75" fmla="*/ 74 h 173"/>
                  <a:gd name="T76" fmla="*/ 269 w 309"/>
                  <a:gd name="T77" fmla="*/ 67 h 173"/>
                  <a:gd name="T78" fmla="*/ 258 w 309"/>
                  <a:gd name="T79" fmla="*/ 84 h 173"/>
                  <a:gd name="T80" fmla="*/ 269 w 309"/>
                  <a:gd name="T81" fmla="*/ 8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173">
                    <a:moveTo>
                      <a:pt x="269" y="84"/>
                    </a:moveTo>
                    <a:lnTo>
                      <a:pt x="282" y="85"/>
                    </a:lnTo>
                    <a:lnTo>
                      <a:pt x="309" y="97"/>
                    </a:lnTo>
                    <a:lnTo>
                      <a:pt x="289" y="111"/>
                    </a:lnTo>
                    <a:lnTo>
                      <a:pt x="276" y="109"/>
                    </a:lnTo>
                    <a:lnTo>
                      <a:pt x="266" y="105"/>
                    </a:lnTo>
                    <a:lnTo>
                      <a:pt x="271" y="100"/>
                    </a:lnTo>
                    <a:lnTo>
                      <a:pt x="266" y="92"/>
                    </a:lnTo>
                    <a:lnTo>
                      <a:pt x="252" y="101"/>
                    </a:lnTo>
                    <a:lnTo>
                      <a:pt x="241" y="121"/>
                    </a:lnTo>
                    <a:lnTo>
                      <a:pt x="226" y="120"/>
                    </a:lnTo>
                    <a:lnTo>
                      <a:pt x="221" y="129"/>
                    </a:lnTo>
                    <a:lnTo>
                      <a:pt x="238" y="136"/>
                    </a:lnTo>
                    <a:lnTo>
                      <a:pt x="244" y="149"/>
                    </a:lnTo>
                    <a:lnTo>
                      <a:pt x="241" y="173"/>
                    </a:lnTo>
                    <a:lnTo>
                      <a:pt x="218" y="168"/>
                    </a:lnTo>
                    <a:lnTo>
                      <a:pt x="216" y="155"/>
                    </a:lnTo>
                    <a:lnTo>
                      <a:pt x="200" y="149"/>
                    </a:lnTo>
                    <a:lnTo>
                      <a:pt x="135" y="115"/>
                    </a:lnTo>
                    <a:lnTo>
                      <a:pt x="119" y="90"/>
                    </a:lnTo>
                    <a:lnTo>
                      <a:pt x="89" y="86"/>
                    </a:lnTo>
                    <a:lnTo>
                      <a:pt x="83" y="67"/>
                    </a:lnTo>
                    <a:lnTo>
                      <a:pt x="54" y="57"/>
                    </a:lnTo>
                    <a:lnTo>
                      <a:pt x="44" y="64"/>
                    </a:lnTo>
                    <a:lnTo>
                      <a:pt x="33" y="72"/>
                    </a:lnTo>
                    <a:lnTo>
                      <a:pt x="39" y="89"/>
                    </a:lnTo>
                    <a:lnTo>
                      <a:pt x="19" y="87"/>
                    </a:lnTo>
                    <a:lnTo>
                      <a:pt x="19" y="76"/>
                    </a:lnTo>
                    <a:lnTo>
                      <a:pt x="0" y="11"/>
                    </a:lnTo>
                    <a:lnTo>
                      <a:pt x="39" y="0"/>
                    </a:lnTo>
                    <a:lnTo>
                      <a:pt x="93" y="30"/>
                    </a:lnTo>
                    <a:lnTo>
                      <a:pt x="124" y="41"/>
                    </a:lnTo>
                    <a:lnTo>
                      <a:pt x="147" y="41"/>
                    </a:lnTo>
                    <a:lnTo>
                      <a:pt x="154" y="37"/>
                    </a:lnTo>
                    <a:lnTo>
                      <a:pt x="177" y="50"/>
                    </a:lnTo>
                    <a:lnTo>
                      <a:pt x="202" y="91"/>
                    </a:lnTo>
                    <a:lnTo>
                      <a:pt x="231" y="99"/>
                    </a:lnTo>
                    <a:lnTo>
                      <a:pt x="252" y="74"/>
                    </a:lnTo>
                    <a:lnTo>
                      <a:pt x="269" y="67"/>
                    </a:lnTo>
                    <a:lnTo>
                      <a:pt x="258" y="84"/>
                    </a:lnTo>
                    <a:lnTo>
                      <a:pt x="269" y="8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24" name="Freeform 456"/>
              <p:cNvSpPr>
                <a:spLocks/>
              </p:cNvSpPr>
              <p:nvPr/>
            </p:nvSpPr>
            <p:spPr bwMode="auto">
              <a:xfrm>
                <a:off x="4458" y="1674"/>
                <a:ext cx="145" cy="91"/>
              </a:xfrm>
              <a:custGeom>
                <a:avLst/>
                <a:gdLst>
                  <a:gd name="T0" fmla="*/ 135 w 145"/>
                  <a:gd name="T1" fmla="*/ 54 h 91"/>
                  <a:gd name="T2" fmla="*/ 145 w 145"/>
                  <a:gd name="T3" fmla="*/ 78 h 91"/>
                  <a:gd name="T4" fmla="*/ 137 w 145"/>
                  <a:gd name="T5" fmla="*/ 76 h 91"/>
                  <a:gd name="T6" fmla="*/ 114 w 145"/>
                  <a:gd name="T7" fmla="*/ 74 h 91"/>
                  <a:gd name="T8" fmla="*/ 87 w 145"/>
                  <a:gd name="T9" fmla="*/ 91 h 91"/>
                  <a:gd name="T10" fmla="*/ 82 w 145"/>
                  <a:gd name="T11" fmla="*/ 66 h 91"/>
                  <a:gd name="T12" fmla="*/ 68 w 145"/>
                  <a:gd name="T13" fmla="*/ 54 h 91"/>
                  <a:gd name="T14" fmla="*/ 65 w 145"/>
                  <a:gd name="T15" fmla="*/ 57 h 91"/>
                  <a:gd name="T16" fmla="*/ 60 w 145"/>
                  <a:gd name="T17" fmla="*/ 72 h 91"/>
                  <a:gd name="T18" fmla="*/ 48 w 145"/>
                  <a:gd name="T19" fmla="*/ 73 h 91"/>
                  <a:gd name="T20" fmla="*/ 26 w 145"/>
                  <a:gd name="T21" fmla="*/ 87 h 91"/>
                  <a:gd name="T22" fmla="*/ 20 w 145"/>
                  <a:gd name="T23" fmla="*/ 81 h 91"/>
                  <a:gd name="T24" fmla="*/ 23 w 145"/>
                  <a:gd name="T25" fmla="*/ 57 h 91"/>
                  <a:gd name="T26" fmla="*/ 17 w 145"/>
                  <a:gd name="T27" fmla="*/ 44 h 91"/>
                  <a:gd name="T28" fmla="*/ 0 w 145"/>
                  <a:gd name="T29" fmla="*/ 37 h 91"/>
                  <a:gd name="T30" fmla="*/ 5 w 145"/>
                  <a:gd name="T31" fmla="*/ 28 h 91"/>
                  <a:gd name="T32" fmla="*/ 20 w 145"/>
                  <a:gd name="T33" fmla="*/ 29 h 91"/>
                  <a:gd name="T34" fmla="*/ 31 w 145"/>
                  <a:gd name="T35" fmla="*/ 9 h 91"/>
                  <a:gd name="T36" fmla="*/ 45 w 145"/>
                  <a:gd name="T37" fmla="*/ 0 h 91"/>
                  <a:gd name="T38" fmla="*/ 50 w 145"/>
                  <a:gd name="T39" fmla="*/ 8 h 91"/>
                  <a:gd name="T40" fmla="*/ 45 w 145"/>
                  <a:gd name="T41" fmla="*/ 13 h 91"/>
                  <a:gd name="T42" fmla="*/ 55 w 145"/>
                  <a:gd name="T43" fmla="*/ 17 h 91"/>
                  <a:gd name="T44" fmla="*/ 51 w 145"/>
                  <a:gd name="T45" fmla="*/ 22 h 91"/>
                  <a:gd name="T46" fmla="*/ 31 w 145"/>
                  <a:gd name="T47" fmla="*/ 22 h 91"/>
                  <a:gd name="T48" fmla="*/ 32 w 145"/>
                  <a:gd name="T49" fmla="*/ 32 h 91"/>
                  <a:gd name="T50" fmla="*/ 63 w 145"/>
                  <a:gd name="T51" fmla="*/ 30 h 91"/>
                  <a:gd name="T52" fmla="*/ 106 w 145"/>
                  <a:gd name="T53" fmla="*/ 35 h 91"/>
                  <a:gd name="T54" fmla="*/ 114 w 145"/>
                  <a:gd name="T55" fmla="*/ 49 h 91"/>
                  <a:gd name="T56" fmla="*/ 135 w 145"/>
                  <a:gd name="T57" fmla="*/ 5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5" h="91">
                    <a:moveTo>
                      <a:pt x="135" y="54"/>
                    </a:moveTo>
                    <a:lnTo>
                      <a:pt x="145" y="78"/>
                    </a:lnTo>
                    <a:lnTo>
                      <a:pt x="137" y="76"/>
                    </a:lnTo>
                    <a:lnTo>
                      <a:pt x="114" y="74"/>
                    </a:lnTo>
                    <a:lnTo>
                      <a:pt x="87" y="91"/>
                    </a:lnTo>
                    <a:lnTo>
                      <a:pt x="82" y="66"/>
                    </a:lnTo>
                    <a:lnTo>
                      <a:pt x="68" y="54"/>
                    </a:lnTo>
                    <a:lnTo>
                      <a:pt x="65" y="57"/>
                    </a:lnTo>
                    <a:lnTo>
                      <a:pt x="60" y="72"/>
                    </a:lnTo>
                    <a:lnTo>
                      <a:pt x="48" y="73"/>
                    </a:lnTo>
                    <a:lnTo>
                      <a:pt x="26" y="87"/>
                    </a:lnTo>
                    <a:lnTo>
                      <a:pt x="20" y="81"/>
                    </a:lnTo>
                    <a:lnTo>
                      <a:pt x="23" y="57"/>
                    </a:lnTo>
                    <a:lnTo>
                      <a:pt x="17" y="44"/>
                    </a:lnTo>
                    <a:lnTo>
                      <a:pt x="0" y="37"/>
                    </a:lnTo>
                    <a:lnTo>
                      <a:pt x="5" y="28"/>
                    </a:lnTo>
                    <a:lnTo>
                      <a:pt x="20" y="29"/>
                    </a:lnTo>
                    <a:lnTo>
                      <a:pt x="31" y="9"/>
                    </a:lnTo>
                    <a:lnTo>
                      <a:pt x="45" y="0"/>
                    </a:lnTo>
                    <a:lnTo>
                      <a:pt x="50" y="8"/>
                    </a:lnTo>
                    <a:lnTo>
                      <a:pt x="45" y="13"/>
                    </a:lnTo>
                    <a:lnTo>
                      <a:pt x="55" y="17"/>
                    </a:lnTo>
                    <a:lnTo>
                      <a:pt x="51" y="22"/>
                    </a:lnTo>
                    <a:lnTo>
                      <a:pt x="31" y="22"/>
                    </a:lnTo>
                    <a:lnTo>
                      <a:pt x="32" y="32"/>
                    </a:lnTo>
                    <a:lnTo>
                      <a:pt x="63" y="30"/>
                    </a:lnTo>
                    <a:lnTo>
                      <a:pt x="106" y="35"/>
                    </a:lnTo>
                    <a:lnTo>
                      <a:pt x="114" y="49"/>
                    </a:lnTo>
                    <a:lnTo>
                      <a:pt x="135" y="5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25" name="Freeform 457"/>
              <p:cNvSpPr>
                <a:spLocks/>
              </p:cNvSpPr>
              <p:nvPr/>
            </p:nvSpPr>
            <p:spPr bwMode="auto">
              <a:xfrm>
                <a:off x="4458" y="1674"/>
                <a:ext cx="145" cy="91"/>
              </a:xfrm>
              <a:custGeom>
                <a:avLst/>
                <a:gdLst>
                  <a:gd name="T0" fmla="*/ 140 w 145"/>
                  <a:gd name="T1" fmla="*/ 67 h 91"/>
                  <a:gd name="T2" fmla="*/ 145 w 145"/>
                  <a:gd name="T3" fmla="*/ 78 h 91"/>
                  <a:gd name="T4" fmla="*/ 137 w 145"/>
                  <a:gd name="T5" fmla="*/ 76 h 91"/>
                  <a:gd name="T6" fmla="*/ 114 w 145"/>
                  <a:gd name="T7" fmla="*/ 74 h 91"/>
                  <a:gd name="T8" fmla="*/ 87 w 145"/>
                  <a:gd name="T9" fmla="*/ 91 h 91"/>
                  <a:gd name="T10" fmla="*/ 82 w 145"/>
                  <a:gd name="T11" fmla="*/ 66 h 91"/>
                  <a:gd name="T12" fmla="*/ 68 w 145"/>
                  <a:gd name="T13" fmla="*/ 54 h 91"/>
                  <a:gd name="T14" fmla="*/ 65 w 145"/>
                  <a:gd name="T15" fmla="*/ 57 h 91"/>
                  <a:gd name="T16" fmla="*/ 60 w 145"/>
                  <a:gd name="T17" fmla="*/ 72 h 91"/>
                  <a:gd name="T18" fmla="*/ 48 w 145"/>
                  <a:gd name="T19" fmla="*/ 73 h 91"/>
                  <a:gd name="T20" fmla="*/ 26 w 145"/>
                  <a:gd name="T21" fmla="*/ 87 h 91"/>
                  <a:gd name="T22" fmla="*/ 20 w 145"/>
                  <a:gd name="T23" fmla="*/ 81 h 91"/>
                  <a:gd name="T24" fmla="*/ 23 w 145"/>
                  <a:gd name="T25" fmla="*/ 57 h 91"/>
                  <a:gd name="T26" fmla="*/ 17 w 145"/>
                  <a:gd name="T27" fmla="*/ 44 h 91"/>
                  <a:gd name="T28" fmla="*/ 0 w 145"/>
                  <a:gd name="T29" fmla="*/ 37 h 91"/>
                  <a:gd name="T30" fmla="*/ 5 w 145"/>
                  <a:gd name="T31" fmla="*/ 28 h 91"/>
                  <a:gd name="T32" fmla="*/ 20 w 145"/>
                  <a:gd name="T33" fmla="*/ 29 h 91"/>
                  <a:gd name="T34" fmla="*/ 31 w 145"/>
                  <a:gd name="T35" fmla="*/ 9 h 91"/>
                  <a:gd name="T36" fmla="*/ 45 w 145"/>
                  <a:gd name="T37" fmla="*/ 0 h 91"/>
                  <a:gd name="T38" fmla="*/ 50 w 145"/>
                  <a:gd name="T39" fmla="*/ 8 h 91"/>
                  <a:gd name="T40" fmla="*/ 45 w 145"/>
                  <a:gd name="T41" fmla="*/ 13 h 91"/>
                  <a:gd name="T42" fmla="*/ 55 w 145"/>
                  <a:gd name="T43" fmla="*/ 17 h 91"/>
                  <a:gd name="T44" fmla="*/ 51 w 145"/>
                  <a:gd name="T45" fmla="*/ 22 h 91"/>
                  <a:gd name="T46" fmla="*/ 31 w 145"/>
                  <a:gd name="T47" fmla="*/ 22 h 91"/>
                  <a:gd name="T48" fmla="*/ 32 w 145"/>
                  <a:gd name="T49" fmla="*/ 32 h 91"/>
                  <a:gd name="T50" fmla="*/ 63 w 145"/>
                  <a:gd name="T51" fmla="*/ 30 h 91"/>
                  <a:gd name="T52" fmla="*/ 106 w 145"/>
                  <a:gd name="T53" fmla="*/ 35 h 91"/>
                  <a:gd name="T54" fmla="*/ 114 w 145"/>
                  <a:gd name="T55" fmla="*/ 49 h 91"/>
                  <a:gd name="T56" fmla="*/ 135 w 145"/>
                  <a:gd name="T57" fmla="*/ 54 h 91"/>
                  <a:gd name="T58" fmla="*/ 140 w 145"/>
                  <a:gd name="T59" fmla="*/ 6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91">
                    <a:moveTo>
                      <a:pt x="140" y="67"/>
                    </a:moveTo>
                    <a:lnTo>
                      <a:pt x="145" y="78"/>
                    </a:lnTo>
                    <a:lnTo>
                      <a:pt x="137" y="76"/>
                    </a:lnTo>
                    <a:lnTo>
                      <a:pt x="114" y="74"/>
                    </a:lnTo>
                    <a:lnTo>
                      <a:pt x="87" y="91"/>
                    </a:lnTo>
                    <a:lnTo>
                      <a:pt x="82" y="66"/>
                    </a:lnTo>
                    <a:lnTo>
                      <a:pt x="68" y="54"/>
                    </a:lnTo>
                    <a:lnTo>
                      <a:pt x="65" y="57"/>
                    </a:lnTo>
                    <a:lnTo>
                      <a:pt x="60" y="72"/>
                    </a:lnTo>
                    <a:lnTo>
                      <a:pt x="48" y="73"/>
                    </a:lnTo>
                    <a:lnTo>
                      <a:pt x="26" y="87"/>
                    </a:lnTo>
                    <a:lnTo>
                      <a:pt x="20" y="81"/>
                    </a:lnTo>
                    <a:lnTo>
                      <a:pt x="23" y="57"/>
                    </a:lnTo>
                    <a:lnTo>
                      <a:pt x="17" y="44"/>
                    </a:lnTo>
                    <a:lnTo>
                      <a:pt x="0" y="37"/>
                    </a:lnTo>
                    <a:lnTo>
                      <a:pt x="5" y="28"/>
                    </a:lnTo>
                    <a:lnTo>
                      <a:pt x="20" y="29"/>
                    </a:lnTo>
                    <a:lnTo>
                      <a:pt x="31" y="9"/>
                    </a:lnTo>
                    <a:lnTo>
                      <a:pt x="45" y="0"/>
                    </a:lnTo>
                    <a:lnTo>
                      <a:pt x="50" y="8"/>
                    </a:lnTo>
                    <a:lnTo>
                      <a:pt x="45" y="13"/>
                    </a:lnTo>
                    <a:lnTo>
                      <a:pt x="55" y="17"/>
                    </a:lnTo>
                    <a:lnTo>
                      <a:pt x="51" y="22"/>
                    </a:lnTo>
                    <a:lnTo>
                      <a:pt x="31" y="22"/>
                    </a:lnTo>
                    <a:lnTo>
                      <a:pt x="32" y="32"/>
                    </a:lnTo>
                    <a:lnTo>
                      <a:pt x="63" y="30"/>
                    </a:lnTo>
                    <a:lnTo>
                      <a:pt x="106" y="35"/>
                    </a:lnTo>
                    <a:lnTo>
                      <a:pt x="114" y="49"/>
                    </a:lnTo>
                    <a:lnTo>
                      <a:pt x="135" y="54"/>
                    </a:lnTo>
                    <a:lnTo>
                      <a:pt x="140" y="6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26" name="Freeform 458"/>
              <p:cNvSpPr>
                <a:spLocks/>
              </p:cNvSpPr>
              <p:nvPr/>
            </p:nvSpPr>
            <p:spPr bwMode="auto">
              <a:xfrm>
                <a:off x="4489" y="1631"/>
                <a:ext cx="168" cy="78"/>
              </a:xfrm>
              <a:custGeom>
                <a:avLst/>
                <a:gdLst>
                  <a:gd name="T0" fmla="*/ 168 w 168"/>
                  <a:gd name="T1" fmla="*/ 21 h 78"/>
                  <a:gd name="T2" fmla="*/ 140 w 168"/>
                  <a:gd name="T3" fmla="*/ 43 h 78"/>
                  <a:gd name="T4" fmla="*/ 121 w 168"/>
                  <a:gd name="T5" fmla="*/ 45 h 78"/>
                  <a:gd name="T6" fmla="*/ 116 w 168"/>
                  <a:gd name="T7" fmla="*/ 57 h 78"/>
                  <a:gd name="T8" fmla="*/ 90 w 168"/>
                  <a:gd name="T9" fmla="*/ 57 h 78"/>
                  <a:gd name="T10" fmla="*/ 75 w 168"/>
                  <a:gd name="T11" fmla="*/ 78 h 78"/>
                  <a:gd name="T12" fmla="*/ 32 w 168"/>
                  <a:gd name="T13" fmla="*/ 73 h 78"/>
                  <a:gd name="T14" fmla="*/ 1 w 168"/>
                  <a:gd name="T15" fmla="*/ 75 h 78"/>
                  <a:gd name="T16" fmla="*/ 0 w 168"/>
                  <a:gd name="T17" fmla="*/ 65 h 78"/>
                  <a:gd name="T18" fmla="*/ 20 w 168"/>
                  <a:gd name="T19" fmla="*/ 65 h 78"/>
                  <a:gd name="T20" fmla="*/ 24 w 168"/>
                  <a:gd name="T21" fmla="*/ 60 h 78"/>
                  <a:gd name="T22" fmla="*/ 37 w 168"/>
                  <a:gd name="T23" fmla="*/ 62 h 78"/>
                  <a:gd name="T24" fmla="*/ 57 w 168"/>
                  <a:gd name="T25" fmla="*/ 48 h 78"/>
                  <a:gd name="T26" fmla="*/ 30 w 168"/>
                  <a:gd name="T27" fmla="*/ 36 h 78"/>
                  <a:gd name="T28" fmla="*/ 6 w 168"/>
                  <a:gd name="T29" fmla="*/ 35 h 78"/>
                  <a:gd name="T30" fmla="*/ 17 w 168"/>
                  <a:gd name="T31" fmla="*/ 18 h 78"/>
                  <a:gd name="T32" fmla="*/ 0 w 168"/>
                  <a:gd name="T33" fmla="*/ 25 h 78"/>
                  <a:gd name="T34" fmla="*/ 14 w 168"/>
                  <a:gd name="T35" fmla="*/ 7 h 78"/>
                  <a:gd name="T36" fmla="*/ 30 w 168"/>
                  <a:gd name="T37" fmla="*/ 8 h 78"/>
                  <a:gd name="T38" fmla="*/ 52 w 168"/>
                  <a:gd name="T39" fmla="*/ 15 h 78"/>
                  <a:gd name="T40" fmla="*/ 54 w 168"/>
                  <a:gd name="T41" fmla="*/ 0 h 78"/>
                  <a:gd name="T42" fmla="*/ 75 w 168"/>
                  <a:gd name="T43" fmla="*/ 5 h 78"/>
                  <a:gd name="T44" fmla="*/ 79 w 168"/>
                  <a:gd name="T45" fmla="*/ 3 h 78"/>
                  <a:gd name="T46" fmla="*/ 111 w 168"/>
                  <a:gd name="T47" fmla="*/ 6 h 78"/>
                  <a:gd name="T48" fmla="*/ 146 w 168"/>
                  <a:gd name="T49" fmla="*/ 10 h 78"/>
                  <a:gd name="T50" fmla="*/ 168 w 168"/>
                  <a:gd name="T51" fmla="*/ 2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8" h="78">
                    <a:moveTo>
                      <a:pt x="168" y="21"/>
                    </a:moveTo>
                    <a:lnTo>
                      <a:pt x="140" y="43"/>
                    </a:lnTo>
                    <a:lnTo>
                      <a:pt x="121" y="45"/>
                    </a:lnTo>
                    <a:lnTo>
                      <a:pt x="116" y="57"/>
                    </a:lnTo>
                    <a:lnTo>
                      <a:pt x="90" y="57"/>
                    </a:lnTo>
                    <a:lnTo>
                      <a:pt x="75" y="78"/>
                    </a:lnTo>
                    <a:lnTo>
                      <a:pt x="32" y="73"/>
                    </a:lnTo>
                    <a:lnTo>
                      <a:pt x="1" y="75"/>
                    </a:lnTo>
                    <a:lnTo>
                      <a:pt x="0" y="65"/>
                    </a:lnTo>
                    <a:lnTo>
                      <a:pt x="20" y="65"/>
                    </a:lnTo>
                    <a:lnTo>
                      <a:pt x="24" y="60"/>
                    </a:lnTo>
                    <a:lnTo>
                      <a:pt x="37" y="62"/>
                    </a:lnTo>
                    <a:lnTo>
                      <a:pt x="57" y="48"/>
                    </a:lnTo>
                    <a:lnTo>
                      <a:pt x="30" y="36"/>
                    </a:lnTo>
                    <a:lnTo>
                      <a:pt x="6" y="35"/>
                    </a:lnTo>
                    <a:lnTo>
                      <a:pt x="17" y="18"/>
                    </a:lnTo>
                    <a:lnTo>
                      <a:pt x="0" y="25"/>
                    </a:lnTo>
                    <a:lnTo>
                      <a:pt x="14" y="7"/>
                    </a:lnTo>
                    <a:lnTo>
                      <a:pt x="30" y="8"/>
                    </a:lnTo>
                    <a:lnTo>
                      <a:pt x="52" y="15"/>
                    </a:lnTo>
                    <a:lnTo>
                      <a:pt x="54" y="0"/>
                    </a:lnTo>
                    <a:lnTo>
                      <a:pt x="75" y="5"/>
                    </a:lnTo>
                    <a:lnTo>
                      <a:pt x="79" y="3"/>
                    </a:lnTo>
                    <a:lnTo>
                      <a:pt x="111" y="6"/>
                    </a:lnTo>
                    <a:lnTo>
                      <a:pt x="146" y="10"/>
                    </a:lnTo>
                    <a:lnTo>
                      <a:pt x="168" y="2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27" name="Freeform 459"/>
              <p:cNvSpPr>
                <a:spLocks/>
              </p:cNvSpPr>
              <p:nvPr/>
            </p:nvSpPr>
            <p:spPr bwMode="auto">
              <a:xfrm>
                <a:off x="4489" y="1631"/>
                <a:ext cx="168" cy="78"/>
              </a:xfrm>
              <a:custGeom>
                <a:avLst/>
                <a:gdLst>
                  <a:gd name="T0" fmla="*/ 154 w 168"/>
                  <a:gd name="T1" fmla="*/ 32 h 78"/>
                  <a:gd name="T2" fmla="*/ 140 w 168"/>
                  <a:gd name="T3" fmla="*/ 43 h 78"/>
                  <a:gd name="T4" fmla="*/ 121 w 168"/>
                  <a:gd name="T5" fmla="*/ 45 h 78"/>
                  <a:gd name="T6" fmla="*/ 116 w 168"/>
                  <a:gd name="T7" fmla="*/ 57 h 78"/>
                  <a:gd name="T8" fmla="*/ 90 w 168"/>
                  <a:gd name="T9" fmla="*/ 57 h 78"/>
                  <a:gd name="T10" fmla="*/ 75 w 168"/>
                  <a:gd name="T11" fmla="*/ 78 h 78"/>
                  <a:gd name="T12" fmla="*/ 32 w 168"/>
                  <a:gd name="T13" fmla="*/ 73 h 78"/>
                  <a:gd name="T14" fmla="*/ 1 w 168"/>
                  <a:gd name="T15" fmla="*/ 75 h 78"/>
                  <a:gd name="T16" fmla="*/ 0 w 168"/>
                  <a:gd name="T17" fmla="*/ 65 h 78"/>
                  <a:gd name="T18" fmla="*/ 20 w 168"/>
                  <a:gd name="T19" fmla="*/ 65 h 78"/>
                  <a:gd name="T20" fmla="*/ 24 w 168"/>
                  <a:gd name="T21" fmla="*/ 60 h 78"/>
                  <a:gd name="T22" fmla="*/ 37 w 168"/>
                  <a:gd name="T23" fmla="*/ 62 h 78"/>
                  <a:gd name="T24" fmla="*/ 57 w 168"/>
                  <a:gd name="T25" fmla="*/ 48 h 78"/>
                  <a:gd name="T26" fmla="*/ 30 w 168"/>
                  <a:gd name="T27" fmla="*/ 36 h 78"/>
                  <a:gd name="T28" fmla="*/ 6 w 168"/>
                  <a:gd name="T29" fmla="*/ 35 h 78"/>
                  <a:gd name="T30" fmla="*/ 17 w 168"/>
                  <a:gd name="T31" fmla="*/ 18 h 78"/>
                  <a:gd name="T32" fmla="*/ 0 w 168"/>
                  <a:gd name="T33" fmla="*/ 25 h 78"/>
                  <a:gd name="T34" fmla="*/ 14 w 168"/>
                  <a:gd name="T35" fmla="*/ 7 h 78"/>
                  <a:gd name="T36" fmla="*/ 30 w 168"/>
                  <a:gd name="T37" fmla="*/ 8 h 78"/>
                  <a:gd name="T38" fmla="*/ 52 w 168"/>
                  <a:gd name="T39" fmla="*/ 15 h 78"/>
                  <a:gd name="T40" fmla="*/ 54 w 168"/>
                  <a:gd name="T41" fmla="*/ 0 h 78"/>
                  <a:gd name="T42" fmla="*/ 75 w 168"/>
                  <a:gd name="T43" fmla="*/ 5 h 78"/>
                  <a:gd name="T44" fmla="*/ 79 w 168"/>
                  <a:gd name="T45" fmla="*/ 3 h 78"/>
                  <a:gd name="T46" fmla="*/ 111 w 168"/>
                  <a:gd name="T47" fmla="*/ 6 h 78"/>
                  <a:gd name="T48" fmla="*/ 146 w 168"/>
                  <a:gd name="T49" fmla="*/ 10 h 78"/>
                  <a:gd name="T50" fmla="*/ 168 w 168"/>
                  <a:gd name="T51" fmla="*/ 21 h 78"/>
                  <a:gd name="T52" fmla="*/ 154 w 168"/>
                  <a:gd name="T53"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8" h="78">
                    <a:moveTo>
                      <a:pt x="154" y="32"/>
                    </a:moveTo>
                    <a:lnTo>
                      <a:pt x="140" y="43"/>
                    </a:lnTo>
                    <a:lnTo>
                      <a:pt x="121" y="45"/>
                    </a:lnTo>
                    <a:lnTo>
                      <a:pt x="116" y="57"/>
                    </a:lnTo>
                    <a:lnTo>
                      <a:pt x="90" y="57"/>
                    </a:lnTo>
                    <a:lnTo>
                      <a:pt x="75" y="78"/>
                    </a:lnTo>
                    <a:lnTo>
                      <a:pt x="32" y="73"/>
                    </a:lnTo>
                    <a:lnTo>
                      <a:pt x="1" y="75"/>
                    </a:lnTo>
                    <a:lnTo>
                      <a:pt x="0" y="65"/>
                    </a:lnTo>
                    <a:lnTo>
                      <a:pt x="20" y="65"/>
                    </a:lnTo>
                    <a:lnTo>
                      <a:pt x="24" y="60"/>
                    </a:lnTo>
                    <a:lnTo>
                      <a:pt x="37" y="62"/>
                    </a:lnTo>
                    <a:lnTo>
                      <a:pt x="57" y="48"/>
                    </a:lnTo>
                    <a:lnTo>
                      <a:pt x="30" y="36"/>
                    </a:lnTo>
                    <a:lnTo>
                      <a:pt x="6" y="35"/>
                    </a:lnTo>
                    <a:lnTo>
                      <a:pt x="17" y="18"/>
                    </a:lnTo>
                    <a:lnTo>
                      <a:pt x="0" y="25"/>
                    </a:lnTo>
                    <a:lnTo>
                      <a:pt x="14" y="7"/>
                    </a:lnTo>
                    <a:lnTo>
                      <a:pt x="30" y="8"/>
                    </a:lnTo>
                    <a:lnTo>
                      <a:pt x="52" y="15"/>
                    </a:lnTo>
                    <a:lnTo>
                      <a:pt x="54" y="0"/>
                    </a:lnTo>
                    <a:lnTo>
                      <a:pt x="75" y="5"/>
                    </a:lnTo>
                    <a:lnTo>
                      <a:pt x="79" y="3"/>
                    </a:lnTo>
                    <a:lnTo>
                      <a:pt x="111" y="6"/>
                    </a:lnTo>
                    <a:lnTo>
                      <a:pt x="146" y="10"/>
                    </a:lnTo>
                    <a:lnTo>
                      <a:pt x="168" y="21"/>
                    </a:lnTo>
                    <a:lnTo>
                      <a:pt x="154" y="3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28" name="Freeform 460"/>
              <p:cNvSpPr>
                <a:spLocks/>
              </p:cNvSpPr>
              <p:nvPr/>
            </p:nvSpPr>
            <p:spPr bwMode="auto">
              <a:xfrm>
                <a:off x="3537" y="1556"/>
                <a:ext cx="49" cy="28"/>
              </a:xfrm>
              <a:custGeom>
                <a:avLst/>
                <a:gdLst>
                  <a:gd name="T0" fmla="*/ 7 w 49"/>
                  <a:gd name="T1" fmla="*/ 11 h 28"/>
                  <a:gd name="T2" fmla="*/ 26 w 49"/>
                  <a:gd name="T3" fmla="*/ 6 h 28"/>
                  <a:gd name="T4" fmla="*/ 45 w 49"/>
                  <a:gd name="T5" fmla="*/ 0 h 28"/>
                  <a:gd name="T6" fmla="*/ 49 w 49"/>
                  <a:gd name="T7" fmla="*/ 7 h 28"/>
                  <a:gd name="T8" fmla="*/ 49 w 49"/>
                  <a:gd name="T9" fmla="*/ 7 h 28"/>
                  <a:gd name="T10" fmla="*/ 49 w 49"/>
                  <a:gd name="T11" fmla="*/ 7 h 28"/>
                  <a:gd name="T12" fmla="*/ 45 w 49"/>
                  <a:gd name="T13" fmla="*/ 6 h 28"/>
                  <a:gd name="T14" fmla="*/ 37 w 49"/>
                  <a:gd name="T15" fmla="*/ 20 h 28"/>
                  <a:gd name="T16" fmla="*/ 27 w 49"/>
                  <a:gd name="T17" fmla="*/ 27 h 28"/>
                  <a:gd name="T18" fmla="*/ 5 w 49"/>
                  <a:gd name="T19" fmla="*/ 28 h 28"/>
                  <a:gd name="T20" fmla="*/ 0 w 49"/>
                  <a:gd name="T21" fmla="*/ 25 h 28"/>
                  <a:gd name="T22" fmla="*/ 7 w 49"/>
                  <a:gd name="T23"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28">
                    <a:moveTo>
                      <a:pt x="7" y="11"/>
                    </a:moveTo>
                    <a:lnTo>
                      <a:pt x="26" y="6"/>
                    </a:lnTo>
                    <a:lnTo>
                      <a:pt x="45" y="0"/>
                    </a:lnTo>
                    <a:lnTo>
                      <a:pt x="49" y="7"/>
                    </a:lnTo>
                    <a:lnTo>
                      <a:pt x="49" y="7"/>
                    </a:lnTo>
                    <a:lnTo>
                      <a:pt x="49" y="7"/>
                    </a:lnTo>
                    <a:lnTo>
                      <a:pt x="45" y="6"/>
                    </a:lnTo>
                    <a:lnTo>
                      <a:pt x="37" y="20"/>
                    </a:lnTo>
                    <a:lnTo>
                      <a:pt x="27" y="27"/>
                    </a:lnTo>
                    <a:lnTo>
                      <a:pt x="5" y="28"/>
                    </a:lnTo>
                    <a:lnTo>
                      <a:pt x="0" y="25"/>
                    </a:lnTo>
                    <a:lnTo>
                      <a:pt x="7" y="1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29" name="Freeform 461"/>
              <p:cNvSpPr>
                <a:spLocks/>
              </p:cNvSpPr>
              <p:nvPr/>
            </p:nvSpPr>
            <p:spPr bwMode="auto">
              <a:xfrm>
                <a:off x="3537" y="1556"/>
                <a:ext cx="49" cy="28"/>
              </a:xfrm>
              <a:custGeom>
                <a:avLst/>
                <a:gdLst>
                  <a:gd name="T0" fmla="*/ 17 w 49"/>
                  <a:gd name="T1" fmla="*/ 8 h 28"/>
                  <a:gd name="T2" fmla="*/ 26 w 49"/>
                  <a:gd name="T3" fmla="*/ 6 h 28"/>
                  <a:gd name="T4" fmla="*/ 45 w 49"/>
                  <a:gd name="T5" fmla="*/ 0 h 28"/>
                  <a:gd name="T6" fmla="*/ 49 w 49"/>
                  <a:gd name="T7" fmla="*/ 7 h 28"/>
                  <a:gd name="T8" fmla="*/ 49 w 49"/>
                  <a:gd name="T9" fmla="*/ 7 h 28"/>
                  <a:gd name="T10" fmla="*/ 49 w 49"/>
                  <a:gd name="T11" fmla="*/ 7 h 28"/>
                  <a:gd name="T12" fmla="*/ 45 w 49"/>
                  <a:gd name="T13" fmla="*/ 6 h 28"/>
                  <a:gd name="T14" fmla="*/ 37 w 49"/>
                  <a:gd name="T15" fmla="*/ 20 h 28"/>
                  <a:gd name="T16" fmla="*/ 27 w 49"/>
                  <a:gd name="T17" fmla="*/ 27 h 28"/>
                  <a:gd name="T18" fmla="*/ 5 w 49"/>
                  <a:gd name="T19" fmla="*/ 28 h 28"/>
                  <a:gd name="T20" fmla="*/ 0 w 49"/>
                  <a:gd name="T21" fmla="*/ 25 h 28"/>
                  <a:gd name="T22" fmla="*/ 7 w 49"/>
                  <a:gd name="T23" fmla="*/ 11 h 28"/>
                  <a:gd name="T24" fmla="*/ 17 w 49"/>
                  <a:gd name="T25"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28">
                    <a:moveTo>
                      <a:pt x="17" y="8"/>
                    </a:moveTo>
                    <a:lnTo>
                      <a:pt x="26" y="6"/>
                    </a:lnTo>
                    <a:lnTo>
                      <a:pt x="45" y="0"/>
                    </a:lnTo>
                    <a:lnTo>
                      <a:pt x="49" y="7"/>
                    </a:lnTo>
                    <a:lnTo>
                      <a:pt x="49" y="7"/>
                    </a:lnTo>
                    <a:lnTo>
                      <a:pt x="49" y="7"/>
                    </a:lnTo>
                    <a:lnTo>
                      <a:pt x="45" y="6"/>
                    </a:lnTo>
                    <a:lnTo>
                      <a:pt x="37" y="20"/>
                    </a:lnTo>
                    <a:lnTo>
                      <a:pt x="27" y="27"/>
                    </a:lnTo>
                    <a:lnTo>
                      <a:pt x="5" y="28"/>
                    </a:lnTo>
                    <a:lnTo>
                      <a:pt x="0" y="25"/>
                    </a:lnTo>
                    <a:lnTo>
                      <a:pt x="7" y="11"/>
                    </a:lnTo>
                    <a:lnTo>
                      <a:pt x="17" y="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30" name="Freeform 462"/>
              <p:cNvSpPr>
                <a:spLocks/>
              </p:cNvSpPr>
              <p:nvPr/>
            </p:nvSpPr>
            <p:spPr bwMode="auto">
              <a:xfrm>
                <a:off x="3659" y="1647"/>
                <a:ext cx="43" cy="34"/>
              </a:xfrm>
              <a:custGeom>
                <a:avLst/>
                <a:gdLst>
                  <a:gd name="T0" fmla="*/ 0 w 43"/>
                  <a:gd name="T1" fmla="*/ 4 h 34"/>
                  <a:gd name="T2" fmla="*/ 18 w 43"/>
                  <a:gd name="T3" fmla="*/ 4 h 34"/>
                  <a:gd name="T4" fmla="*/ 24 w 43"/>
                  <a:gd name="T5" fmla="*/ 1 h 34"/>
                  <a:gd name="T6" fmla="*/ 31 w 43"/>
                  <a:gd name="T7" fmla="*/ 0 h 34"/>
                  <a:gd name="T8" fmla="*/ 43 w 43"/>
                  <a:gd name="T9" fmla="*/ 12 h 34"/>
                  <a:gd name="T10" fmla="*/ 42 w 43"/>
                  <a:gd name="T11" fmla="*/ 25 h 34"/>
                  <a:gd name="T12" fmla="*/ 26 w 43"/>
                  <a:gd name="T13" fmla="*/ 29 h 34"/>
                  <a:gd name="T14" fmla="*/ 13 w 43"/>
                  <a:gd name="T15" fmla="*/ 34 h 34"/>
                  <a:gd name="T16" fmla="*/ 2 w 43"/>
                  <a:gd name="T17" fmla="*/ 24 h 34"/>
                  <a:gd name="T18" fmla="*/ 0 w 43"/>
                  <a:gd name="T19"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4">
                    <a:moveTo>
                      <a:pt x="0" y="4"/>
                    </a:moveTo>
                    <a:lnTo>
                      <a:pt x="18" y="4"/>
                    </a:lnTo>
                    <a:lnTo>
                      <a:pt x="24" y="1"/>
                    </a:lnTo>
                    <a:lnTo>
                      <a:pt x="31" y="0"/>
                    </a:lnTo>
                    <a:lnTo>
                      <a:pt x="43" y="12"/>
                    </a:lnTo>
                    <a:lnTo>
                      <a:pt x="42" y="25"/>
                    </a:lnTo>
                    <a:lnTo>
                      <a:pt x="26" y="29"/>
                    </a:lnTo>
                    <a:lnTo>
                      <a:pt x="13" y="34"/>
                    </a:lnTo>
                    <a:lnTo>
                      <a:pt x="2" y="24"/>
                    </a:lnTo>
                    <a:lnTo>
                      <a:pt x="0" y="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31" name="Freeform 463"/>
              <p:cNvSpPr>
                <a:spLocks/>
              </p:cNvSpPr>
              <p:nvPr/>
            </p:nvSpPr>
            <p:spPr bwMode="auto">
              <a:xfrm>
                <a:off x="3659" y="1647"/>
                <a:ext cx="43" cy="34"/>
              </a:xfrm>
              <a:custGeom>
                <a:avLst/>
                <a:gdLst>
                  <a:gd name="T0" fmla="*/ 9 w 43"/>
                  <a:gd name="T1" fmla="*/ 4 h 34"/>
                  <a:gd name="T2" fmla="*/ 18 w 43"/>
                  <a:gd name="T3" fmla="*/ 4 h 34"/>
                  <a:gd name="T4" fmla="*/ 24 w 43"/>
                  <a:gd name="T5" fmla="*/ 1 h 34"/>
                  <a:gd name="T6" fmla="*/ 31 w 43"/>
                  <a:gd name="T7" fmla="*/ 0 h 34"/>
                  <a:gd name="T8" fmla="*/ 43 w 43"/>
                  <a:gd name="T9" fmla="*/ 12 h 34"/>
                  <a:gd name="T10" fmla="*/ 42 w 43"/>
                  <a:gd name="T11" fmla="*/ 25 h 34"/>
                  <a:gd name="T12" fmla="*/ 26 w 43"/>
                  <a:gd name="T13" fmla="*/ 29 h 34"/>
                  <a:gd name="T14" fmla="*/ 13 w 43"/>
                  <a:gd name="T15" fmla="*/ 34 h 34"/>
                  <a:gd name="T16" fmla="*/ 2 w 43"/>
                  <a:gd name="T17" fmla="*/ 24 h 34"/>
                  <a:gd name="T18" fmla="*/ 0 w 43"/>
                  <a:gd name="T19" fmla="*/ 4 h 34"/>
                  <a:gd name="T20" fmla="*/ 9 w 43"/>
                  <a:gd name="T2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4">
                    <a:moveTo>
                      <a:pt x="9" y="4"/>
                    </a:moveTo>
                    <a:lnTo>
                      <a:pt x="18" y="4"/>
                    </a:lnTo>
                    <a:lnTo>
                      <a:pt x="24" y="1"/>
                    </a:lnTo>
                    <a:lnTo>
                      <a:pt x="31" y="0"/>
                    </a:lnTo>
                    <a:lnTo>
                      <a:pt x="43" y="12"/>
                    </a:lnTo>
                    <a:lnTo>
                      <a:pt x="42" y="25"/>
                    </a:lnTo>
                    <a:lnTo>
                      <a:pt x="26" y="29"/>
                    </a:lnTo>
                    <a:lnTo>
                      <a:pt x="13" y="34"/>
                    </a:lnTo>
                    <a:lnTo>
                      <a:pt x="2" y="24"/>
                    </a:lnTo>
                    <a:lnTo>
                      <a:pt x="0" y="4"/>
                    </a:lnTo>
                    <a:lnTo>
                      <a:pt x="9" y="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32" name="Freeform 464"/>
              <p:cNvSpPr>
                <a:spLocks/>
              </p:cNvSpPr>
              <p:nvPr/>
            </p:nvSpPr>
            <p:spPr bwMode="auto">
              <a:xfrm>
                <a:off x="3686" y="1608"/>
                <a:ext cx="104" cy="63"/>
              </a:xfrm>
              <a:custGeom>
                <a:avLst/>
                <a:gdLst>
                  <a:gd name="T0" fmla="*/ 56 w 104"/>
                  <a:gd name="T1" fmla="*/ 13 h 63"/>
                  <a:gd name="T2" fmla="*/ 80 w 104"/>
                  <a:gd name="T3" fmla="*/ 4 h 63"/>
                  <a:gd name="T4" fmla="*/ 93 w 104"/>
                  <a:gd name="T5" fmla="*/ 10 h 63"/>
                  <a:gd name="T6" fmla="*/ 98 w 104"/>
                  <a:gd name="T7" fmla="*/ 13 h 63"/>
                  <a:gd name="T8" fmla="*/ 104 w 104"/>
                  <a:gd name="T9" fmla="*/ 15 h 63"/>
                  <a:gd name="T10" fmla="*/ 98 w 104"/>
                  <a:gd name="T11" fmla="*/ 23 h 63"/>
                  <a:gd name="T12" fmla="*/ 89 w 104"/>
                  <a:gd name="T13" fmla="*/ 38 h 63"/>
                  <a:gd name="T14" fmla="*/ 100 w 104"/>
                  <a:gd name="T15" fmla="*/ 48 h 63"/>
                  <a:gd name="T16" fmla="*/ 84 w 104"/>
                  <a:gd name="T17" fmla="*/ 46 h 63"/>
                  <a:gd name="T18" fmla="*/ 71 w 104"/>
                  <a:gd name="T19" fmla="*/ 51 h 63"/>
                  <a:gd name="T20" fmla="*/ 77 w 104"/>
                  <a:gd name="T21" fmla="*/ 60 h 63"/>
                  <a:gd name="T22" fmla="*/ 70 w 104"/>
                  <a:gd name="T23" fmla="*/ 60 h 63"/>
                  <a:gd name="T24" fmla="*/ 56 w 104"/>
                  <a:gd name="T25" fmla="*/ 63 h 63"/>
                  <a:gd name="T26" fmla="*/ 36 w 104"/>
                  <a:gd name="T27" fmla="*/ 55 h 63"/>
                  <a:gd name="T28" fmla="*/ 30 w 104"/>
                  <a:gd name="T29" fmla="*/ 55 h 63"/>
                  <a:gd name="T30" fmla="*/ 15 w 104"/>
                  <a:gd name="T31" fmla="*/ 60 h 63"/>
                  <a:gd name="T32" fmla="*/ 16 w 104"/>
                  <a:gd name="T33" fmla="*/ 51 h 63"/>
                  <a:gd name="T34" fmla="*/ 4 w 104"/>
                  <a:gd name="T35" fmla="*/ 39 h 63"/>
                  <a:gd name="T36" fmla="*/ 9 w 104"/>
                  <a:gd name="T37" fmla="*/ 39 h 63"/>
                  <a:gd name="T38" fmla="*/ 5 w 104"/>
                  <a:gd name="T39" fmla="*/ 30 h 63"/>
                  <a:gd name="T40" fmla="*/ 10 w 104"/>
                  <a:gd name="T41" fmla="*/ 29 h 63"/>
                  <a:gd name="T42" fmla="*/ 12 w 104"/>
                  <a:gd name="T43" fmla="*/ 24 h 63"/>
                  <a:gd name="T44" fmla="*/ 0 w 104"/>
                  <a:gd name="T45" fmla="*/ 13 h 63"/>
                  <a:gd name="T46" fmla="*/ 6 w 104"/>
                  <a:gd name="T47" fmla="*/ 0 h 63"/>
                  <a:gd name="T48" fmla="*/ 11 w 104"/>
                  <a:gd name="T49" fmla="*/ 9 h 63"/>
                  <a:gd name="T50" fmla="*/ 56 w 104"/>
                  <a:gd name="T51"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63">
                    <a:moveTo>
                      <a:pt x="56" y="13"/>
                    </a:moveTo>
                    <a:lnTo>
                      <a:pt x="80" y="4"/>
                    </a:lnTo>
                    <a:lnTo>
                      <a:pt x="93" y="10"/>
                    </a:lnTo>
                    <a:lnTo>
                      <a:pt x="98" y="13"/>
                    </a:lnTo>
                    <a:lnTo>
                      <a:pt x="104" y="15"/>
                    </a:lnTo>
                    <a:lnTo>
                      <a:pt x="98" y="23"/>
                    </a:lnTo>
                    <a:lnTo>
                      <a:pt x="89" y="38"/>
                    </a:lnTo>
                    <a:lnTo>
                      <a:pt x="100" y="48"/>
                    </a:lnTo>
                    <a:lnTo>
                      <a:pt x="84" y="46"/>
                    </a:lnTo>
                    <a:lnTo>
                      <a:pt x="71" y="51"/>
                    </a:lnTo>
                    <a:lnTo>
                      <a:pt x="77" y="60"/>
                    </a:lnTo>
                    <a:lnTo>
                      <a:pt x="70" y="60"/>
                    </a:lnTo>
                    <a:lnTo>
                      <a:pt x="56" y="63"/>
                    </a:lnTo>
                    <a:lnTo>
                      <a:pt x="36" y="55"/>
                    </a:lnTo>
                    <a:lnTo>
                      <a:pt x="30" y="55"/>
                    </a:lnTo>
                    <a:lnTo>
                      <a:pt x="15" y="60"/>
                    </a:lnTo>
                    <a:lnTo>
                      <a:pt x="16" y="51"/>
                    </a:lnTo>
                    <a:lnTo>
                      <a:pt x="4" y="39"/>
                    </a:lnTo>
                    <a:lnTo>
                      <a:pt x="9" y="39"/>
                    </a:lnTo>
                    <a:lnTo>
                      <a:pt x="5" y="30"/>
                    </a:lnTo>
                    <a:lnTo>
                      <a:pt x="10" y="29"/>
                    </a:lnTo>
                    <a:lnTo>
                      <a:pt x="12" y="24"/>
                    </a:lnTo>
                    <a:lnTo>
                      <a:pt x="0" y="13"/>
                    </a:lnTo>
                    <a:lnTo>
                      <a:pt x="6" y="0"/>
                    </a:lnTo>
                    <a:lnTo>
                      <a:pt x="11" y="9"/>
                    </a:lnTo>
                    <a:lnTo>
                      <a:pt x="56" y="1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33" name="Freeform 465"/>
              <p:cNvSpPr>
                <a:spLocks/>
              </p:cNvSpPr>
              <p:nvPr/>
            </p:nvSpPr>
            <p:spPr bwMode="auto">
              <a:xfrm>
                <a:off x="3686" y="1608"/>
                <a:ext cx="104" cy="63"/>
              </a:xfrm>
              <a:custGeom>
                <a:avLst/>
                <a:gdLst>
                  <a:gd name="T0" fmla="*/ 69 w 104"/>
                  <a:gd name="T1" fmla="*/ 8 h 63"/>
                  <a:gd name="T2" fmla="*/ 80 w 104"/>
                  <a:gd name="T3" fmla="*/ 4 h 63"/>
                  <a:gd name="T4" fmla="*/ 93 w 104"/>
                  <a:gd name="T5" fmla="*/ 10 h 63"/>
                  <a:gd name="T6" fmla="*/ 98 w 104"/>
                  <a:gd name="T7" fmla="*/ 13 h 63"/>
                  <a:gd name="T8" fmla="*/ 104 w 104"/>
                  <a:gd name="T9" fmla="*/ 15 h 63"/>
                  <a:gd name="T10" fmla="*/ 98 w 104"/>
                  <a:gd name="T11" fmla="*/ 23 h 63"/>
                  <a:gd name="T12" fmla="*/ 89 w 104"/>
                  <a:gd name="T13" fmla="*/ 38 h 63"/>
                  <a:gd name="T14" fmla="*/ 100 w 104"/>
                  <a:gd name="T15" fmla="*/ 48 h 63"/>
                  <a:gd name="T16" fmla="*/ 84 w 104"/>
                  <a:gd name="T17" fmla="*/ 46 h 63"/>
                  <a:gd name="T18" fmla="*/ 71 w 104"/>
                  <a:gd name="T19" fmla="*/ 51 h 63"/>
                  <a:gd name="T20" fmla="*/ 77 w 104"/>
                  <a:gd name="T21" fmla="*/ 60 h 63"/>
                  <a:gd name="T22" fmla="*/ 70 w 104"/>
                  <a:gd name="T23" fmla="*/ 60 h 63"/>
                  <a:gd name="T24" fmla="*/ 56 w 104"/>
                  <a:gd name="T25" fmla="*/ 63 h 63"/>
                  <a:gd name="T26" fmla="*/ 36 w 104"/>
                  <a:gd name="T27" fmla="*/ 55 h 63"/>
                  <a:gd name="T28" fmla="*/ 30 w 104"/>
                  <a:gd name="T29" fmla="*/ 55 h 63"/>
                  <a:gd name="T30" fmla="*/ 15 w 104"/>
                  <a:gd name="T31" fmla="*/ 60 h 63"/>
                  <a:gd name="T32" fmla="*/ 16 w 104"/>
                  <a:gd name="T33" fmla="*/ 51 h 63"/>
                  <a:gd name="T34" fmla="*/ 4 w 104"/>
                  <a:gd name="T35" fmla="*/ 39 h 63"/>
                  <a:gd name="T36" fmla="*/ 9 w 104"/>
                  <a:gd name="T37" fmla="*/ 39 h 63"/>
                  <a:gd name="T38" fmla="*/ 5 w 104"/>
                  <a:gd name="T39" fmla="*/ 30 h 63"/>
                  <a:gd name="T40" fmla="*/ 10 w 104"/>
                  <a:gd name="T41" fmla="*/ 29 h 63"/>
                  <a:gd name="T42" fmla="*/ 12 w 104"/>
                  <a:gd name="T43" fmla="*/ 24 h 63"/>
                  <a:gd name="T44" fmla="*/ 0 w 104"/>
                  <a:gd name="T45" fmla="*/ 13 h 63"/>
                  <a:gd name="T46" fmla="*/ 6 w 104"/>
                  <a:gd name="T47" fmla="*/ 0 h 63"/>
                  <a:gd name="T48" fmla="*/ 11 w 104"/>
                  <a:gd name="T49" fmla="*/ 9 h 63"/>
                  <a:gd name="T50" fmla="*/ 56 w 104"/>
                  <a:gd name="T51" fmla="*/ 13 h 63"/>
                  <a:gd name="T52" fmla="*/ 69 w 104"/>
                  <a:gd name="T53"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63">
                    <a:moveTo>
                      <a:pt x="69" y="8"/>
                    </a:moveTo>
                    <a:lnTo>
                      <a:pt x="80" y="4"/>
                    </a:lnTo>
                    <a:lnTo>
                      <a:pt x="93" y="10"/>
                    </a:lnTo>
                    <a:lnTo>
                      <a:pt x="98" y="13"/>
                    </a:lnTo>
                    <a:lnTo>
                      <a:pt x="104" y="15"/>
                    </a:lnTo>
                    <a:lnTo>
                      <a:pt x="98" y="23"/>
                    </a:lnTo>
                    <a:lnTo>
                      <a:pt x="89" y="38"/>
                    </a:lnTo>
                    <a:lnTo>
                      <a:pt x="100" y="48"/>
                    </a:lnTo>
                    <a:lnTo>
                      <a:pt x="84" y="46"/>
                    </a:lnTo>
                    <a:lnTo>
                      <a:pt x="71" y="51"/>
                    </a:lnTo>
                    <a:lnTo>
                      <a:pt x="77" y="60"/>
                    </a:lnTo>
                    <a:lnTo>
                      <a:pt x="70" y="60"/>
                    </a:lnTo>
                    <a:lnTo>
                      <a:pt x="56" y="63"/>
                    </a:lnTo>
                    <a:lnTo>
                      <a:pt x="36" y="55"/>
                    </a:lnTo>
                    <a:lnTo>
                      <a:pt x="30" y="55"/>
                    </a:lnTo>
                    <a:lnTo>
                      <a:pt x="15" y="60"/>
                    </a:lnTo>
                    <a:lnTo>
                      <a:pt x="16" y="51"/>
                    </a:lnTo>
                    <a:lnTo>
                      <a:pt x="4" y="39"/>
                    </a:lnTo>
                    <a:lnTo>
                      <a:pt x="9" y="39"/>
                    </a:lnTo>
                    <a:lnTo>
                      <a:pt x="5" y="30"/>
                    </a:lnTo>
                    <a:lnTo>
                      <a:pt x="10" y="29"/>
                    </a:lnTo>
                    <a:lnTo>
                      <a:pt x="12" y="24"/>
                    </a:lnTo>
                    <a:lnTo>
                      <a:pt x="0" y="13"/>
                    </a:lnTo>
                    <a:lnTo>
                      <a:pt x="6" y="0"/>
                    </a:lnTo>
                    <a:lnTo>
                      <a:pt x="11" y="9"/>
                    </a:lnTo>
                    <a:lnTo>
                      <a:pt x="56" y="13"/>
                    </a:lnTo>
                    <a:lnTo>
                      <a:pt x="69" y="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34" name="Freeform 466"/>
              <p:cNvSpPr>
                <a:spLocks/>
              </p:cNvSpPr>
              <p:nvPr/>
            </p:nvSpPr>
            <p:spPr bwMode="auto">
              <a:xfrm>
                <a:off x="3578" y="1592"/>
                <a:ext cx="61" cy="54"/>
              </a:xfrm>
              <a:custGeom>
                <a:avLst/>
                <a:gdLst>
                  <a:gd name="T0" fmla="*/ 49 w 61"/>
                  <a:gd name="T1" fmla="*/ 54 h 54"/>
                  <a:gd name="T2" fmla="*/ 34 w 61"/>
                  <a:gd name="T3" fmla="*/ 45 h 54"/>
                  <a:gd name="T4" fmla="*/ 10 w 61"/>
                  <a:gd name="T5" fmla="*/ 21 h 54"/>
                  <a:gd name="T6" fmla="*/ 0 w 61"/>
                  <a:gd name="T7" fmla="*/ 1 h 54"/>
                  <a:gd name="T8" fmla="*/ 20 w 61"/>
                  <a:gd name="T9" fmla="*/ 0 h 54"/>
                  <a:gd name="T10" fmla="*/ 36 w 61"/>
                  <a:gd name="T11" fmla="*/ 0 h 54"/>
                  <a:gd name="T12" fmla="*/ 54 w 61"/>
                  <a:gd name="T13" fmla="*/ 4 h 54"/>
                  <a:gd name="T14" fmla="*/ 59 w 61"/>
                  <a:gd name="T15" fmla="*/ 19 h 54"/>
                  <a:gd name="T16" fmla="*/ 61 w 61"/>
                  <a:gd name="T17" fmla="*/ 31 h 54"/>
                  <a:gd name="T18" fmla="*/ 49 w 61"/>
                  <a:gd name="T19" fmla="*/ 41 h 54"/>
                  <a:gd name="T20" fmla="*/ 49 w 61"/>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4">
                    <a:moveTo>
                      <a:pt x="49" y="54"/>
                    </a:moveTo>
                    <a:lnTo>
                      <a:pt x="34" y="45"/>
                    </a:lnTo>
                    <a:lnTo>
                      <a:pt x="10" y="21"/>
                    </a:lnTo>
                    <a:lnTo>
                      <a:pt x="0" y="1"/>
                    </a:lnTo>
                    <a:lnTo>
                      <a:pt x="20" y="0"/>
                    </a:lnTo>
                    <a:lnTo>
                      <a:pt x="36" y="0"/>
                    </a:lnTo>
                    <a:lnTo>
                      <a:pt x="54" y="4"/>
                    </a:lnTo>
                    <a:lnTo>
                      <a:pt x="59" y="19"/>
                    </a:lnTo>
                    <a:lnTo>
                      <a:pt x="61" y="31"/>
                    </a:lnTo>
                    <a:lnTo>
                      <a:pt x="49" y="41"/>
                    </a:lnTo>
                    <a:lnTo>
                      <a:pt x="49" y="5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35" name="Freeform 467"/>
              <p:cNvSpPr>
                <a:spLocks/>
              </p:cNvSpPr>
              <p:nvPr/>
            </p:nvSpPr>
            <p:spPr bwMode="auto">
              <a:xfrm>
                <a:off x="3578" y="1592"/>
                <a:ext cx="61" cy="54"/>
              </a:xfrm>
              <a:custGeom>
                <a:avLst/>
                <a:gdLst>
                  <a:gd name="T0" fmla="*/ 41 w 61"/>
                  <a:gd name="T1" fmla="*/ 49 h 54"/>
                  <a:gd name="T2" fmla="*/ 34 w 61"/>
                  <a:gd name="T3" fmla="*/ 45 h 54"/>
                  <a:gd name="T4" fmla="*/ 10 w 61"/>
                  <a:gd name="T5" fmla="*/ 21 h 54"/>
                  <a:gd name="T6" fmla="*/ 0 w 61"/>
                  <a:gd name="T7" fmla="*/ 1 h 54"/>
                  <a:gd name="T8" fmla="*/ 20 w 61"/>
                  <a:gd name="T9" fmla="*/ 0 h 54"/>
                  <a:gd name="T10" fmla="*/ 36 w 61"/>
                  <a:gd name="T11" fmla="*/ 0 h 54"/>
                  <a:gd name="T12" fmla="*/ 54 w 61"/>
                  <a:gd name="T13" fmla="*/ 4 h 54"/>
                  <a:gd name="T14" fmla="*/ 59 w 61"/>
                  <a:gd name="T15" fmla="*/ 19 h 54"/>
                  <a:gd name="T16" fmla="*/ 61 w 61"/>
                  <a:gd name="T17" fmla="*/ 31 h 54"/>
                  <a:gd name="T18" fmla="*/ 49 w 61"/>
                  <a:gd name="T19" fmla="*/ 41 h 54"/>
                  <a:gd name="T20" fmla="*/ 49 w 61"/>
                  <a:gd name="T21" fmla="*/ 54 h 54"/>
                  <a:gd name="T22" fmla="*/ 41 w 61"/>
                  <a:gd name="T23"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54">
                    <a:moveTo>
                      <a:pt x="41" y="49"/>
                    </a:moveTo>
                    <a:lnTo>
                      <a:pt x="34" y="45"/>
                    </a:lnTo>
                    <a:lnTo>
                      <a:pt x="10" y="21"/>
                    </a:lnTo>
                    <a:lnTo>
                      <a:pt x="0" y="1"/>
                    </a:lnTo>
                    <a:lnTo>
                      <a:pt x="20" y="0"/>
                    </a:lnTo>
                    <a:lnTo>
                      <a:pt x="36" y="0"/>
                    </a:lnTo>
                    <a:lnTo>
                      <a:pt x="54" y="4"/>
                    </a:lnTo>
                    <a:lnTo>
                      <a:pt x="59" y="19"/>
                    </a:lnTo>
                    <a:lnTo>
                      <a:pt x="61" y="31"/>
                    </a:lnTo>
                    <a:lnTo>
                      <a:pt x="49" y="41"/>
                    </a:lnTo>
                    <a:lnTo>
                      <a:pt x="49" y="54"/>
                    </a:lnTo>
                    <a:lnTo>
                      <a:pt x="41" y="4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36" name="Freeform 468"/>
              <p:cNvSpPr>
                <a:spLocks/>
              </p:cNvSpPr>
              <p:nvPr/>
            </p:nvSpPr>
            <p:spPr bwMode="auto">
              <a:xfrm>
                <a:off x="3978" y="2150"/>
                <a:ext cx="124" cy="119"/>
              </a:xfrm>
              <a:custGeom>
                <a:avLst/>
                <a:gdLst>
                  <a:gd name="T0" fmla="*/ 31 w 124"/>
                  <a:gd name="T1" fmla="*/ 11 h 119"/>
                  <a:gd name="T2" fmla="*/ 36 w 124"/>
                  <a:gd name="T3" fmla="*/ 0 h 119"/>
                  <a:gd name="T4" fmla="*/ 61 w 124"/>
                  <a:gd name="T5" fmla="*/ 62 h 119"/>
                  <a:gd name="T6" fmla="*/ 62 w 124"/>
                  <a:gd name="T7" fmla="*/ 55 h 119"/>
                  <a:gd name="T8" fmla="*/ 86 w 124"/>
                  <a:gd name="T9" fmla="*/ 72 h 119"/>
                  <a:gd name="T10" fmla="*/ 121 w 124"/>
                  <a:gd name="T11" fmla="*/ 107 h 119"/>
                  <a:gd name="T12" fmla="*/ 124 w 124"/>
                  <a:gd name="T13" fmla="*/ 111 h 119"/>
                  <a:gd name="T14" fmla="*/ 119 w 124"/>
                  <a:gd name="T15" fmla="*/ 119 h 119"/>
                  <a:gd name="T16" fmla="*/ 110 w 124"/>
                  <a:gd name="T17" fmla="*/ 116 h 119"/>
                  <a:gd name="T18" fmla="*/ 97 w 124"/>
                  <a:gd name="T19" fmla="*/ 99 h 119"/>
                  <a:gd name="T20" fmla="*/ 89 w 124"/>
                  <a:gd name="T21" fmla="*/ 94 h 119"/>
                  <a:gd name="T22" fmla="*/ 70 w 124"/>
                  <a:gd name="T23" fmla="*/ 75 h 119"/>
                  <a:gd name="T24" fmla="*/ 44 w 124"/>
                  <a:gd name="T25" fmla="*/ 75 h 119"/>
                  <a:gd name="T26" fmla="*/ 27 w 124"/>
                  <a:gd name="T27" fmla="*/ 67 h 119"/>
                  <a:gd name="T28" fmla="*/ 21 w 124"/>
                  <a:gd name="T29" fmla="*/ 82 h 119"/>
                  <a:gd name="T30" fmla="*/ 2 w 124"/>
                  <a:gd name="T31" fmla="*/ 79 h 119"/>
                  <a:gd name="T32" fmla="*/ 0 w 124"/>
                  <a:gd name="T33" fmla="*/ 61 h 119"/>
                  <a:gd name="T34" fmla="*/ 8 w 124"/>
                  <a:gd name="T35" fmla="*/ 38 h 119"/>
                  <a:gd name="T36" fmla="*/ 8 w 124"/>
                  <a:gd name="T37" fmla="*/ 21 h 119"/>
                  <a:gd name="T38" fmla="*/ 17 w 124"/>
                  <a:gd name="T39" fmla="*/ 16 h 119"/>
                  <a:gd name="T40" fmla="*/ 31 w 124"/>
                  <a:gd name="T41" fmla="*/ 1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 h="119">
                    <a:moveTo>
                      <a:pt x="31" y="11"/>
                    </a:moveTo>
                    <a:lnTo>
                      <a:pt x="36" y="0"/>
                    </a:lnTo>
                    <a:lnTo>
                      <a:pt x="61" y="62"/>
                    </a:lnTo>
                    <a:lnTo>
                      <a:pt x="62" y="55"/>
                    </a:lnTo>
                    <a:lnTo>
                      <a:pt x="86" y="72"/>
                    </a:lnTo>
                    <a:lnTo>
                      <a:pt x="121" y="107"/>
                    </a:lnTo>
                    <a:lnTo>
                      <a:pt x="124" y="111"/>
                    </a:lnTo>
                    <a:lnTo>
                      <a:pt x="119" y="119"/>
                    </a:lnTo>
                    <a:lnTo>
                      <a:pt x="110" y="116"/>
                    </a:lnTo>
                    <a:lnTo>
                      <a:pt x="97" y="99"/>
                    </a:lnTo>
                    <a:lnTo>
                      <a:pt x="89" y="94"/>
                    </a:lnTo>
                    <a:lnTo>
                      <a:pt x="70" y="75"/>
                    </a:lnTo>
                    <a:lnTo>
                      <a:pt x="44" y="75"/>
                    </a:lnTo>
                    <a:lnTo>
                      <a:pt x="27" y="67"/>
                    </a:lnTo>
                    <a:lnTo>
                      <a:pt x="21" y="82"/>
                    </a:lnTo>
                    <a:lnTo>
                      <a:pt x="2" y="79"/>
                    </a:lnTo>
                    <a:lnTo>
                      <a:pt x="0" y="61"/>
                    </a:lnTo>
                    <a:lnTo>
                      <a:pt x="8" y="38"/>
                    </a:lnTo>
                    <a:lnTo>
                      <a:pt x="8" y="21"/>
                    </a:lnTo>
                    <a:lnTo>
                      <a:pt x="17" y="16"/>
                    </a:lnTo>
                    <a:lnTo>
                      <a:pt x="31" y="1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37" name="Freeform 469"/>
              <p:cNvSpPr>
                <a:spLocks/>
              </p:cNvSpPr>
              <p:nvPr/>
            </p:nvSpPr>
            <p:spPr bwMode="auto">
              <a:xfrm>
                <a:off x="3978" y="2150"/>
                <a:ext cx="124" cy="119"/>
              </a:xfrm>
              <a:custGeom>
                <a:avLst/>
                <a:gdLst>
                  <a:gd name="T0" fmla="*/ 34 w 124"/>
                  <a:gd name="T1" fmla="*/ 6 h 119"/>
                  <a:gd name="T2" fmla="*/ 36 w 124"/>
                  <a:gd name="T3" fmla="*/ 0 h 119"/>
                  <a:gd name="T4" fmla="*/ 61 w 124"/>
                  <a:gd name="T5" fmla="*/ 62 h 119"/>
                  <a:gd name="T6" fmla="*/ 62 w 124"/>
                  <a:gd name="T7" fmla="*/ 55 h 119"/>
                  <a:gd name="T8" fmla="*/ 86 w 124"/>
                  <a:gd name="T9" fmla="*/ 72 h 119"/>
                  <a:gd name="T10" fmla="*/ 121 w 124"/>
                  <a:gd name="T11" fmla="*/ 107 h 119"/>
                  <a:gd name="T12" fmla="*/ 124 w 124"/>
                  <a:gd name="T13" fmla="*/ 111 h 119"/>
                  <a:gd name="T14" fmla="*/ 119 w 124"/>
                  <a:gd name="T15" fmla="*/ 119 h 119"/>
                  <a:gd name="T16" fmla="*/ 110 w 124"/>
                  <a:gd name="T17" fmla="*/ 116 h 119"/>
                  <a:gd name="T18" fmla="*/ 97 w 124"/>
                  <a:gd name="T19" fmla="*/ 99 h 119"/>
                  <a:gd name="T20" fmla="*/ 89 w 124"/>
                  <a:gd name="T21" fmla="*/ 94 h 119"/>
                  <a:gd name="T22" fmla="*/ 70 w 124"/>
                  <a:gd name="T23" fmla="*/ 75 h 119"/>
                  <a:gd name="T24" fmla="*/ 44 w 124"/>
                  <a:gd name="T25" fmla="*/ 75 h 119"/>
                  <a:gd name="T26" fmla="*/ 27 w 124"/>
                  <a:gd name="T27" fmla="*/ 67 h 119"/>
                  <a:gd name="T28" fmla="*/ 21 w 124"/>
                  <a:gd name="T29" fmla="*/ 82 h 119"/>
                  <a:gd name="T30" fmla="*/ 2 w 124"/>
                  <a:gd name="T31" fmla="*/ 79 h 119"/>
                  <a:gd name="T32" fmla="*/ 0 w 124"/>
                  <a:gd name="T33" fmla="*/ 61 h 119"/>
                  <a:gd name="T34" fmla="*/ 8 w 124"/>
                  <a:gd name="T35" fmla="*/ 38 h 119"/>
                  <a:gd name="T36" fmla="*/ 8 w 124"/>
                  <a:gd name="T37" fmla="*/ 21 h 119"/>
                  <a:gd name="T38" fmla="*/ 17 w 124"/>
                  <a:gd name="T39" fmla="*/ 16 h 119"/>
                  <a:gd name="T40" fmla="*/ 31 w 124"/>
                  <a:gd name="T41" fmla="*/ 11 h 119"/>
                  <a:gd name="T42" fmla="*/ 34 w 124"/>
                  <a:gd name="T43"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 h="119">
                    <a:moveTo>
                      <a:pt x="34" y="6"/>
                    </a:moveTo>
                    <a:lnTo>
                      <a:pt x="36" y="0"/>
                    </a:lnTo>
                    <a:lnTo>
                      <a:pt x="61" y="62"/>
                    </a:lnTo>
                    <a:lnTo>
                      <a:pt x="62" y="55"/>
                    </a:lnTo>
                    <a:lnTo>
                      <a:pt x="86" y="72"/>
                    </a:lnTo>
                    <a:lnTo>
                      <a:pt x="121" y="107"/>
                    </a:lnTo>
                    <a:lnTo>
                      <a:pt x="124" y="111"/>
                    </a:lnTo>
                    <a:lnTo>
                      <a:pt x="119" y="119"/>
                    </a:lnTo>
                    <a:lnTo>
                      <a:pt x="110" y="116"/>
                    </a:lnTo>
                    <a:lnTo>
                      <a:pt x="97" y="99"/>
                    </a:lnTo>
                    <a:lnTo>
                      <a:pt x="89" y="94"/>
                    </a:lnTo>
                    <a:lnTo>
                      <a:pt x="70" y="75"/>
                    </a:lnTo>
                    <a:lnTo>
                      <a:pt x="44" y="75"/>
                    </a:lnTo>
                    <a:lnTo>
                      <a:pt x="27" y="67"/>
                    </a:lnTo>
                    <a:lnTo>
                      <a:pt x="21" y="82"/>
                    </a:lnTo>
                    <a:lnTo>
                      <a:pt x="2" y="79"/>
                    </a:lnTo>
                    <a:lnTo>
                      <a:pt x="0" y="61"/>
                    </a:lnTo>
                    <a:lnTo>
                      <a:pt x="8" y="38"/>
                    </a:lnTo>
                    <a:lnTo>
                      <a:pt x="8" y="21"/>
                    </a:lnTo>
                    <a:lnTo>
                      <a:pt x="17" y="16"/>
                    </a:lnTo>
                    <a:lnTo>
                      <a:pt x="31" y="11"/>
                    </a:lnTo>
                    <a:lnTo>
                      <a:pt x="34" y="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38" name="Freeform 470"/>
              <p:cNvSpPr>
                <a:spLocks/>
              </p:cNvSpPr>
              <p:nvPr/>
            </p:nvSpPr>
            <p:spPr bwMode="auto">
              <a:xfrm>
                <a:off x="3920" y="2217"/>
                <a:ext cx="274" cy="237"/>
              </a:xfrm>
              <a:custGeom>
                <a:avLst/>
                <a:gdLst>
                  <a:gd name="T0" fmla="*/ 155 w 274"/>
                  <a:gd name="T1" fmla="*/ 32 h 237"/>
                  <a:gd name="T2" fmla="*/ 168 w 274"/>
                  <a:gd name="T3" fmla="*/ 49 h 237"/>
                  <a:gd name="T4" fmla="*/ 158 w 274"/>
                  <a:gd name="T5" fmla="*/ 69 h 237"/>
                  <a:gd name="T6" fmla="*/ 158 w 274"/>
                  <a:gd name="T7" fmla="*/ 82 h 237"/>
                  <a:gd name="T8" fmla="*/ 175 w 274"/>
                  <a:gd name="T9" fmla="*/ 78 h 237"/>
                  <a:gd name="T10" fmla="*/ 179 w 274"/>
                  <a:gd name="T11" fmla="*/ 80 h 237"/>
                  <a:gd name="T12" fmla="*/ 174 w 274"/>
                  <a:gd name="T13" fmla="*/ 88 h 237"/>
                  <a:gd name="T14" fmla="*/ 201 w 274"/>
                  <a:gd name="T15" fmla="*/ 122 h 237"/>
                  <a:gd name="T16" fmla="*/ 256 w 274"/>
                  <a:gd name="T17" fmla="*/ 142 h 237"/>
                  <a:gd name="T18" fmla="*/ 274 w 274"/>
                  <a:gd name="T19" fmla="*/ 143 h 237"/>
                  <a:gd name="T20" fmla="*/ 221 w 274"/>
                  <a:gd name="T21" fmla="*/ 205 h 237"/>
                  <a:gd name="T22" fmla="*/ 192 w 274"/>
                  <a:gd name="T23" fmla="*/ 208 h 237"/>
                  <a:gd name="T24" fmla="*/ 165 w 274"/>
                  <a:gd name="T25" fmla="*/ 225 h 237"/>
                  <a:gd name="T26" fmla="*/ 144 w 274"/>
                  <a:gd name="T27" fmla="*/ 219 h 237"/>
                  <a:gd name="T28" fmla="*/ 122 w 274"/>
                  <a:gd name="T29" fmla="*/ 237 h 237"/>
                  <a:gd name="T30" fmla="*/ 97 w 274"/>
                  <a:gd name="T31" fmla="*/ 234 h 237"/>
                  <a:gd name="T32" fmla="*/ 55 w 274"/>
                  <a:gd name="T33" fmla="*/ 212 h 237"/>
                  <a:gd name="T34" fmla="*/ 50 w 274"/>
                  <a:gd name="T35" fmla="*/ 197 h 237"/>
                  <a:gd name="T36" fmla="*/ 43 w 274"/>
                  <a:gd name="T37" fmla="*/ 197 h 237"/>
                  <a:gd name="T38" fmla="*/ 34 w 274"/>
                  <a:gd name="T39" fmla="*/ 174 h 237"/>
                  <a:gd name="T40" fmla="*/ 16 w 274"/>
                  <a:gd name="T41" fmla="*/ 152 h 237"/>
                  <a:gd name="T42" fmla="*/ 0 w 274"/>
                  <a:gd name="T43" fmla="*/ 145 h 237"/>
                  <a:gd name="T44" fmla="*/ 4 w 274"/>
                  <a:gd name="T45" fmla="*/ 133 h 237"/>
                  <a:gd name="T46" fmla="*/ 19 w 274"/>
                  <a:gd name="T47" fmla="*/ 133 h 237"/>
                  <a:gd name="T48" fmla="*/ 25 w 274"/>
                  <a:gd name="T49" fmla="*/ 83 h 237"/>
                  <a:gd name="T50" fmla="*/ 33 w 274"/>
                  <a:gd name="T51" fmla="*/ 84 h 237"/>
                  <a:gd name="T52" fmla="*/ 33 w 274"/>
                  <a:gd name="T53" fmla="*/ 83 h 237"/>
                  <a:gd name="T54" fmla="*/ 46 w 274"/>
                  <a:gd name="T55" fmla="*/ 45 h 237"/>
                  <a:gd name="T56" fmla="*/ 54 w 274"/>
                  <a:gd name="T57" fmla="*/ 44 h 237"/>
                  <a:gd name="T58" fmla="*/ 56 w 274"/>
                  <a:gd name="T59" fmla="*/ 32 h 237"/>
                  <a:gd name="T60" fmla="*/ 60 w 274"/>
                  <a:gd name="T61" fmla="*/ 12 h 237"/>
                  <a:gd name="T62" fmla="*/ 79 w 274"/>
                  <a:gd name="T63" fmla="*/ 15 h 237"/>
                  <a:gd name="T64" fmla="*/ 85 w 274"/>
                  <a:gd name="T65" fmla="*/ 0 h 237"/>
                  <a:gd name="T66" fmla="*/ 102 w 274"/>
                  <a:gd name="T67" fmla="*/ 8 h 237"/>
                  <a:gd name="T68" fmla="*/ 128 w 274"/>
                  <a:gd name="T69" fmla="*/ 8 h 237"/>
                  <a:gd name="T70" fmla="*/ 147 w 274"/>
                  <a:gd name="T71" fmla="*/ 27 h 237"/>
                  <a:gd name="T72" fmla="*/ 155 w 274"/>
                  <a:gd name="T73" fmla="*/ 3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4" h="237">
                    <a:moveTo>
                      <a:pt x="155" y="32"/>
                    </a:moveTo>
                    <a:lnTo>
                      <a:pt x="168" y="49"/>
                    </a:lnTo>
                    <a:lnTo>
                      <a:pt x="158" y="69"/>
                    </a:lnTo>
                    <a:lnTo>
                      <a:pt x="158" y="82"/>
                    </a:lnTo>
                    <a:lnTo>
                      <a:pt x="175" y="78"/>
                    </a:lnTo>
                    <a:lnTo>
                      <a:pt x="179" y="80"/>
                    </a:lnTo>
                    <a:lnTo>
                      <a:pt x="174" y="88"/>
                    </a:lnTo>
                    <a:lnTo>
                      <a:pt x="201" y="122"/>
                    </a:lnTo>
                    <a:lnTo>
                      <a:pt x="256" y="142"/>
                    </a:lnTo>
                    <a:lnTo>
                      <a:pt x="274" y="143"/>
                    </a:lnTo>
                    <a:lnTo>
                      <a:pt x="221" y="205"/>
                    </a:lnTo>
                    <a:lnTo>
                      <a:pt x="192" y="208"/>
                    </a:lnTo>
                    <a:lnTo>
                      <a:pt x="165" y="225"/>
                    </a:lnTo>
                    <a:lnTo>
                      <a:pt x="144" y="219"/>
                    </a:lnTo>
                    <a:lnTo>
                      <a:pt x="122" y="237"/>
                    </a:lnTo>
                    <a:lnTo>
                      <a:pt x="97" y="234"/>
                    </a:lnTo>
                    <a:lnTo>
                      <a:pt x="55" y="212"/>
                    </a:lnTo>
                    <a:lnTo>
                      <a:pt x="50" y="197"/>
                    </a:lnTo>
                    <a:lnTo>
                      <a:pt x="43" y="197"/>
                    </a:lnTo>
                    <a:lnTo>
                      <a:pt x="34" y="174"/>
                    </a:lnTo>
                    <a:lnTo>
                      <a:pt x="16" y="152"/>
                    </a:lnTo>
                    <a:lnTo>
                      <a:pt x="0" y="145"/>
                    </a:lnTo>
                    <a:lnTo>
                      <a:pt x="4" y="133"/>
                    </a:lnTo>
                    <a:lnTo>
                      <a:pt x="19" y="133"/>
                    </a:lnTo>
                    <a:lnTo>
                      <a:pt x="25" y="83"/>
                    </a:lnTo>
                    <a:lnTo>
                      <a:pt x="33" y="84"/>
                    </a:lnTo>
                    <a:lnTo>
                      <a:pt x="33" y="83"/>
                    </a:lnTo>
                    <a:lnTo>
                      <a:pt x="46" y="45"/>
                    </a:lnTo>
                    <a:lnTo>
                      <a:pt x="54" y="44"/>
                    </a:lnTo>
                    <a:lnTo>
                      <a:pt x="56" y="32"/>
                    </a:lnTo>
                    <a:lnTo>
                      <a:pt x="60" y="12"/>
                    </a:lnTo>
                    <a:lnTo>
                      <a:pt x="79" y="15"/>
                    </a:lnTo>
                    <a:lnTo>
                      <a:pt x="85" y="0"/>
                    </a:lnTo>
                    <a:lnTo>
                      <a:pt x="102" y="8"/>
                    </a:lnTo>
                    <a:lnTo>
                      <a:pt x="128" y="8"/>
                    </a:lnTo>
                    <a:lnTo>
                      <a:pt x="147" y="27"/>
                    </a:lnTo>
                    <a:lnTo>
                      <a:pt x="155" y="3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39" name="Freeform 471"/>
              <p:cNvSpPr>
                <a:spLocks/>
              </p:cNvSpPr>
              <p:nvPr/>
            </p:nvSpPr>
            <p:spPr bwMode="auto">
              <a:xfrm>
                <a:off x="3920" y="2217"/>
                <a:ext cx="274" cy="237"/>
              </a:xfrm>
              <a:custGeom>
                <a:avLst/>
                <a:gdLst>
                  <a:gd name="T0" fmla="*/ 155 w 274"/>
                  <a:gd name="T1" fmla="*/ 32 h 237"/>
                  <a:gd name="T2" fmla="*/ 168 w 274"/>
                  <a:gd name="T3" fmla="*/ 49 h 237"/>
                  <a:gd name="T4" fmla="*/ 158 w 274"/>
                  <a:gd name="T5" fmla="*/ 69 h 237"/>
                  <a:gd name="T6" fmla="*/ 158 w 274"/>
                  <a:gd name="T7" fmla="*/ 82 h 237"/>
                  <a:gd name="T8" fmla="*/ 175 w 274"/>
                  <a:gd name="T9" fmla="*/ 78 h 237"/>
                  <a:gd name="T10" fmla="*/ 179 w 274"/>
                  <a:gd name="T11" fmla="*/ 80 h 237"/>
                  <a:gd name="T12" fmla="*/ 174 w 274"/>
                  <a:gd name="T13" fmla="*/ 88 h 237"/>
                  <a:gd name="T14" fmla="*/ 201 w 274"/>
                  <a:gd name="T15" fmla="*/ 122 h 237"/>
                  <a:gd name="T16" fmla="*/ 256 w 274"/>
                  <a:gd name="T17" fmla="*/ 142 h 237"/>
                  <a:gd name="T18" fmla="*/ 274 w 274"/>
                  <a:gd name="T19" fmla="*/ 143 h 237"/>
                  <a:gd name="T20" fmla="*/ 221 w 274"/>
                  <a:gd name="T21" fmla="*/ 205 h 237"/>
                  <a:gd name="T22" fmla="*/ 192 w 274"/>
                  <a:gd name="T23" fmla="*/ 208 h 237"/>
                  <a:gd name="T24" fmla="*/ 165 w 274"/>
                  <a:gd name="T25" fmla="*/ 225 h 237"/>
                  <a:gd name="T26" fmla="*/ 144 w 274"/>
                  <a:gd name="T27" fmla="*/ 219 h 237"/>
                  <a:gd name="T28" fmla="*/ 122 w 274"/>
                  <a:gd name="T29" fmla="*/ 237 h 237"/>
                  <a:gd name="T30" fmla="*/ 97 w 274"/>
                  <a:gd name="T31" fmla="*/ 234 h 237"/>
                  <a:gd name="T32" fmla="*/ 55 w 274"/>
                  <a:gd name="T33" fmla="*/ 212 h 237"/>
                  <a:gd name="T34" fmla="*/ 50 w 274"/>
                  <a:gd name="T35" fmla="*/ 197 h 237"/>
                  <a:gd name="T36" fmla="*/ 43 w 274"/>
                  <a:gd name="T37" fmla="*/ 197 h 237"/>
                  <a:gd name="T38" fmla="*/ 34 w 274"/>
                  <a:gd name="T39" fmla="*/ 174 h 237"/>
                  <a:gd name="T40" fmla="*/ 16 w 274"/>
                  <a:gd name="T41" fmla="*/ 152 h 237"/>
                  <a:gd name="T42" fmla="*/ 0 w 274"/>
                  <a:gd name="T43" fmla="*/ 145 h 237"/>
                  <a:gd name="T44" fmla="*/ 4 w 274"/>
                  <a:gd name="T45" fmla="*/ 133 h 237"/>
                  <a:gd name="T46" fmla="*/ 19 w 274"/>
                  <a:gd name="T47" fmla="*/ 133 h 237"/>
                  <a:gd name="T48" fmla="*/ 25 w 274"/>
                  <a:gd name="T49" fmla="*/ 83 h 237"/>
                  <a:gd name="T50" fmla="*/ 33 w 274"/>
                  <a:gd name="T51" fmla="*/ 84 h 237"/>
                  <a:gd name="T52" fmla="*/ 33 w 274"/>
                  <a:gd name="T53" fmla="*/ 83 h 237"/>
                  <a:gd name="T54" fmla="*/ 46 w 274"/>
                  <a:gd name="T55" fmla="*/ 45 h 237"/>
                  <a:gd name="T56" fmla="*/ 54 w 274"/>
                  <a:gd name="T57" fmla="*/ 44 h 237"/>
                  <a:gd name="T58" fmla="*/ 56 w 274"/>
                  <a:gd name="T59" fmla="*/ 32 h 237"/>
                  <a:gd name="T60" fmla="*/ 60 w 274"/>
                  <a:gd name="T61" fmla="*/ 12 h 237"/>
                  <a:gd name="T62" fmla="*/ 79 w 274"/>
                  <a:gd name="T63" fmla="*/ 15 h 237"/>
                  <a:gd name="T64" fmla="*/ 85 w 274"/>
                  <a:gd name="T65" fmla="*/ 0 h 237"/>
                  <a:gd name="T66" fmla="*/ 102 w 274"/>
                  <a:gd name="T67" fmla="*/ 8 h 237"/>
                  <a:gd name="T68" fmla="*/ 128 w 274"/>
                  <a:gd name="T69" fmla="*/ 8 h 237"/>
                  <a:gd name="T70" fmla="*/ 147 w 274"/>
                  <a:gd name="T71" fmla="*/ 27 h 237"/>
                  <a:gd name="T72" fmla="*/ 155 w 274"/>
                  <a:gd name="T73" fmla="*/ 3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4" h="237">
                    <a:moveTo>
                      <a:pt x="155" y="32"/>
                    </a:moveTo>
                    <a:lnTo>
                      <a:pt x="168" y="49"/>
                    </a:lnTo>
                    <a:lnTo>
                      <a:pt x="158" y="69"/>
                    </a:lnTo>
                    <a:lnTo>
                      <a:pt x="158" y="82"/>
                    </a:lnTo>
                    <a:lnTo>
                      <a:pt x="175" y="78"/>
                    </a:lnTo>
                    <a:lnTo>
                      <a:pt x="179" y="80"/>
                    </a:lnTo>
                    <a:lnTo>
                      <a:pt x="174" y="88"/>
                    </a:lnTo>
                    <a:lnTo>
                      <a:pt x="201" y="122"/>
                    </a:lnTo>
                    <a:lnTo>
                      <a:pt x="256" y="142"/>
                    </a:lnTo>
                    <a:lnTo>
                      <a:pt x="274" y="143"/>
                    </a:lnTo>
                    <a:lnTo>
                      <a:pt x="221" y="205"/>
                    </a:lnTo>
                    <a:lnTo>
                      <a:pt x="192" y="208"/>
                    </a:lnTo>
                    <a:lnTo>
                      <a:pt x="165" y="225"/>
                    </a:lnTo>
                    <a:lnTo>
                      <a:pt x="144" y="219"/>
                    </a:lnTo>
                    <a:lnTo>
                      <a:pt x="122" y="237"/>
                    </a:lnTo>
                    <a:lnTo>
                      <a:pt x="97" y="234"/>
                    </a:lnTo>
                    <a:lnTo>
                      <a:pt x="55" y="212"/>
                    </a:lnTo>
                    <a:lnTo>
                      <a:pt x="50" y="197"/>
                    </a:lnTo>
                    <a:lnTo>
                      <a:pt x="43" y="197"/>
                    </a:lnTo>
                    <a:lnTo>
                      <a:pt x="34" y="174"/>
                    </a:lnTo>
                    <a:lnTo>
                      <a:pt x="16" y="152"/>
                    </a:lnTo>
                    <a:lnTo>
                      <a:pt x="0" y="145"/>
                    </a:lnTo>
                    <a:lnTo>
                      <a:pt x="4" y="133"/>
                    </a:lnTo>
                    <a:lnTo>
                      <a:pt x="19" y="133"/>
                    </a:lnTo>
                    <a:lnTo>
                      <a:pt x="25" y="83"/>
                    </a:lnTo>
                    <a:lnTo>
                      <a:pt x="33" y="84"/>
                    </a:lnTo>
                    <a:lnTo>
                      <a:pt x="33" y="83"/>
                    </a:lnTo>
                    <a:lnTo>
                      <a:pt x="46" y="45"/>
                    </a:lnTo>
                    <a:lnTo>
                      <a:pt x="54" y="44"/>
                    </a:lnTo>
                    <a:lnTo>
                      <a:pt x="56" y="32"/>
                    </a:lnTo>
                    <a:lnTo>
                      <a:pt x="60" y="12"/>
                    </a:lnTo>
                    <a:lnTo>
                      <a:pt x="79" y="15"/>
                    </a:lnTo>
                    <a:lnTo>
                      <a:pt x="85" y="0"/>
                    </a:lnTo>
                    <a:lnTo>
                      <a:pt x="102" y="8"/>
                    </a:lnTo>
                    <a:lnTo>
                      <a:pt x="128" y="8"/>
                    </a:lnTo>
                    <a:lnTo>
                      <a:pt x="147" y="27"/>
                    </a:lnTo>
                    <a:lnTo>
                      <a:pt x="155" y="3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40" name="Freeform 472"/>
              <p:cNvSpPr>
                <a:spLocks/>
              </p:cNvSpPr>
              <p:nvPr/>
            </p:nvSpPr>
            <p:spPr bwMode="auto">
              <a:xfrm>
                <a:off x="3588" y="1502"/>
                <a:ext cx="90" cy="35"/>
              </a:xfrm>
              <a:custGeom>
                <a:avLst/>
                <a:gdLst>
                  <a:gd name="T0" fmla="*/ 90 w 90"/>
                  <a:gd name="T1" fmla="*/ 9 h 35"/>
                  <a:gd name="T2" fmla="*/ 85 w 90"/>
                  <a:gd name="T3" fmla="*/ 25 h 35"/>
                  <a:gd name="T4" fmla="*/ 56 w 90"/>
                  <a:gd name="T5" fmla="*/ 25 h 35"/>
                  <a:gd name="T6" fmla="*/ 25 w 90"/>
                  <a:gd name="T7" fmla="*/ 35 h 35"/>
                  <a:gd name="T8" fmla="*/ 5 w 90"/>
                  <a:gd name="T9" fmla="*/ 31 h 35"/>
                  <a:gd name="T10" fmla="*/ 0 w 90"/>
                  <a:gd name="T11" fmla="*/ 15 h 35"/>
                  <a:gd name="T12" fmla="*/ 10 w 90"/>
                  <a:gd name="T13" fmla="*/ 14 h 35"/>
                  <a:gd name="T14" fmla="*/ 16 w 90"/>
                  <a:gd name="T15" fmla="*/ 11 h 35"/>
                  <a:gd name="T16" fmla="*/ 29 w 90"/>
                  <a:gd name="T17" fmla="*/ 0 h 35"/>
                  <a:gd name="T18" fmla="*/ 50 w 90"/>
                  <a:gd name="T19" fmla="*/ 5 h 35"/>
                  <a:gd name="T20" fmla="*/ 63 w 90"/>
                  <a:gd name="T21" fmla="*/ 2 h 35"/>
                  <a:gd name="T22" fmla="*/ 90 w 90"/>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35">
                    <a:moveTo>
                      <a:pt x="90" y="9"/>
                    </a:moveTo>
                    <a:lnTo>
                      <a:pt x="85" y="25"/>
                    </a:lnTo>
                    <a:lnTo>
                      <a:pt x="56" y="25"/>
                    </a:lnTo>
                    <a:lnTo>
                      <a:pt x="25" y="35"/>
                    </a:lnTo>
                    <a:lnTo>
                      <a:pt x="5" y="31"/>
                    </a:lnTo>
                    <a:lnTo>
                      <a:pt x="0" y="15"/>
                    </a:lnTo>
                    <a:lnTo>
                      <a:pt x="10" y="14"/>
                    </a:lnTo>
                    <a:lnTo>
                      <a:pt x="16" y="11"/>
                    </a:lnTo>
                    <a:lnTo>
                      <a:pt x="29" y="0"/>
                    </a:lnTo>
                    <a:lnTo>
                      <a:pt x="50" y="5"/>
                    </a:lnTo>
                    <a:lnTo>
                      <a:pt x="63" y="2"/>
                    </a:lnTo>
                    <a:lnTo>
                      <a:pt x="90" y="9"/>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41" name="Freeform 473"/>
              <p:cNvSpPr>
                <a:spLocks/>
              </p:cNvSpPr>
              <p:nvPr/>
            </p:nvSpPr>
            <p:spPr bwMode="auto">
              <a:xfrm>
                <a:off x="3588" y="1502"/>
                <a:ext cx="90" cy="35"/>
              </a:xfrm>
              <a:custGeom>
                <a:avLst/>
                <a:gdLst>
                  <a:gd name="T0" fmla="*/ 88 w 90"/>
                  <a:gd name="T1" fmla="*/ 16 h 35"/>
                  <a:gd name="T2" fmla="*/ 85 w 90"/>
                  <a:gd name="T3" fmla="*/ 25 h 35"/>
                  <a:gd name="T4" fmla="*/ 56 w 90"/>
                  <a:gd name="T5" fmla="*/ 25 h 35"/>
                  <a:gd name="T6" fmla="*/ 25 w 90"/>
                  <a:gd name="T7" fmla="*/ 35 h 35"/>
                  <a:gd name="T8" fmla="*/ 5 w 90"/>
                  <a:gd name="T9" fmla="*/ 31 h 35"/>
                  <a:gd name="T10" fmla="*/ 0 w 90"/>
                  <a:gd name="T11" fmla="*/ 15 h 35"/>
                  <a:gd name="T12" fmla="*/ 10 w 90"/>
                  <a:gd name="T13" fmla="*/ 14 h 35"/>
                  <a:gd name="T14" fmla="*/ 16 w 90"/>
                  <a:gd name="T15" fmla="*/ 11 h 35"/>
                  <a:gd name="T16" fmla="*/ 29 w 90"/>
                  <a:gd name="T17" fmla="*/ 0 h 35"/>
                  <a:gd name="T18" fmla="*/ 50 w 90"/>
                  <a:gd name="T19" fmla="*/ 5 h 35"/>
                  <a:gd name="T20" fmla="*/ 63 w 90"/>
                  <a:gd name="T21" fmla="*/ 2 h 35"/>
                  <a:gd name="T22" fmla="*/ 90 w 90"/>
                  <a:gd name="T23" fmla="*/ 9 h 35"/>
                  <a:gd name="T24" fmla="*/ 88 w 90"/>
                  <a:gd name="T25"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35">
                    <a:moveTo>
                      <a:pt x="88" y="16"/>
                    </a:moveTo>
                    <a:lnTo>
                      <a:pt x="85" y="25"/>
                    </a:lnTo>
                    <a:lnTo>
                      <a:pt x="56" y="25"/>
                    </a:lnTo>
                    <a:lnTo>
                      <a:pt x="25" y="35"/>
                    </a:lnTo>
                    <a:lnTo>
                      <a:pt x="5" y="31"/>
                    </a:lnTo>
                    <a:lnTo>
                      <a:pt x="0" y="15"/>
                    </a:lnTo>
                    <a:lnTo>
                      <a:pt x="10" y="14"/>
                    </a:lnTo>
                    <a:lnTo>
                      <a:pt x="16" y="11"/>
                    </a:lnTo>
                    <a:lnTo>
                      <a:pt x="29" y="0"/>
                    </a:lnTo>
                    <a:lnTo>
                      <a:pt x="50" y="5"/>
                    </a:lnTo>
                    <a:lnTo>
                      <a:pt x="63" y="2"/>
                    </a:lnTo>
                    <a:lnTo>
                      <a:pt x="90" y="9"/>
                    </a:lnTo>
                    <a:lnTo>
                      <a:pt x="88" y="1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42" name="Freeform 474"/>
              <p:cNvSpPr>
                <a:spLocks/>
              </p:cNvSpPr>
              <p:nvPr/>
            </p:nvSpPr>
            <p:spPr bwMode="auto">
              <a:xfrm>
                <a:off x="4345" y="2938"/>
                <a:ext cx="21" cy="20"/>
              </a:xfrm>
              <a:custGeom>
                <a:avLst/>
                <a:gdLst>
                  <a:gd name="T0" fmla="*/ 4 w 21"/>
                  <a:gd name="T1" fmla="*/ 0 h 20"/>
                  <a:gd name="T2" fmla="*/ 21 w 21"/>
                  <a:gd name="T3" fmla="*/ 7 h 20"/>
                  <a:gd name="T4" fmla="*/ 14 w 21"/>
                  <a:gd name="T5" fmla="*/ 20 h 20"/>
                  <a:gd name="T6" fmla="*/ 0 w 21"/>
                  <a:gd name="T7" fmla="*/ 18 h 20"/>
                  <a:gd name="T8" fmla="*/ 4 w 21"/>
                  <a:gd name="T9" fmla="*/ 0 h 20"/>
                </a:gdLst>
                <a:ahLst/>
                <a:cxnLst>
                  <a:cxn ang="0">
                    <a:pos x="T0" y="T1"/>
                  </a:cxn>
                  <a:cxn ang="0">
                    <a:pos x="T2" y="T3"/>
                  </a:cxn>
                  <a:cxn ang="0">
                    <a:pos x="T4" y="T5"/>
                  </a:cxn>
                  <a:cxn ang="0">
                    <a:pos x="T6" y="T7"/>
                  </a:cxn>
                  <a:cxn ang="0">
                    <a:pos x="T8" y="T9"/>
                  </a:cxn>
                </a:cxnLst>
                <a:rect l="0" t="0" r="r" b="b"/>
                <a:pathLst>
                  <a:path w="21" h="20">
                    <a:moveTo>
                      <a:pt x="4" y="0"/>
                    </a:moveTo>
                    <a:lnTo>
                      <a:pt x="21" y="7"/>
                    </a:lnTo>
                    <a:lnTo>
                      <a:pt x="14" y="20"/>
                    </a:lnTo>
                    <a:lnTo>
                      <a:pt x="0" y="18"/>
                    </a:lnTo>
                    <a:lnTo>
                      <a:pt x="4"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43" name="Freeform 475"/>
              <p:cNvSpPr>
                <a:spLocks/>
              </p:cNvSpPr>
              <p:nvPr/>
            </p:nvSpPr>
            <p:spPr bwMode="auto">
              <a:xfrm>
                <a:off x="4345" y="2938"/>
                <a:ext cx="21" cy="20"/>
              </a:xfrm>
              <a:custGeom>
                <a:avLst/>
                <a:gdLst>
                  <a:gd name="T0" fmla="*/ 12 w 21"/>
                  <a:gd name="T1" fmla="*/ 3 h 20"/>
                  <a:gd name="T2" fmla="*/ 21 w 21"/>
                  <a:gd name="T3" fmla="*/ 7 h 20"/>
                  <a:gd name="T4" fmla="*/ 14 w 21"/>
                  <a:gd name="T5" fmla="*/ 20 h 20"/>
                  <a:gd name="T6" fmla="*/ 0 w 21"/>
                  <a:gd name="T7" fmla="*/ 18 h 20"/>
                  <a:gd name="T8" fmla="*/ 4 w 21"/>
                  <a:gd name="T9" fmla="*/ 0 h 20"/>
                  <a:gd name="T10" fmla="*/ 12 w 21"/>
                  <a:gd name="T11" fmla="*/ 3 h 20"/>
                </a:gdLst>
                <a:ahLst/>
                <a:cxnLst>
                  <a:cxn ang="0">
                    <a:pos x="T0" y="T1"/>
                  </a:cxn>
                  <a:cxn ang="0">
                    <a:pos x="T2" y="T3"/>
                  </a:cxn>
                  <a:cxn ang="0">
                    <a:pos x="T4" y="T5"/>
                  </a:cxn>
                  <a:cxn ang="0">
                    <a:pos x="T6" y="T7"/>
                  </a:cxn>
                  <a:cxn ang="0">
                    <a:pos x="T8" y="T9"/>
                  </a:cxn>
                  <a:cxn ang="0">
                    <a:pos x="T10" y="T11"/>
                  </a:cxn>
                </a:cxnLst>
                <a:rect l="0" t="0" r="r" b="b"/>
                <a:pathLst>
                  <a:path w="21" h="20">
                    <a:moveTo>
                      <a:pt x="12" y="3"/>
                    </a:moveTo>
                    <a:lnTo>
                      <a:pt x="21" y="7"/>
                    </a:lnTo>
                    <a:lnTo>
                      <a:pt x="14" y="20"/>
                    </a:lnTo>
                    <a:lnTo>
                      <a:pt x="0" y="18"/>
                    </a:lnTo>
                    <a:lnTo>
                      <a:pt x="4" y="0"/>
                    </a:lnTo>
                    <a:lnTo>
                      <a:pt x="12" y="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44" name="Freeform 476"/>
              <p:cNvSpPr>
                <a:spLocks/>
              </p:cNvSpPr>
              <p:nvPr/>
            </p:nvSpPr>
            <p:spPr bwMode="auto">
              <a:xfrm>
                <a:off x="4103" y="2770"/>
                <a:ext cx="26" cy="15"/>
              </a:xfrm>
              <a:custGeom>
                <a:avLst/>
                <a:gdLst>
                  <a:gd name="T0" fmla="*/ 0 w 26"/>
                  <a:gd name="T1" fmla="*/ 0 h 15"/>
                  <a:gd name="T2" fmla="*/ 26 w 26"/>
                  <a:gd name="T3" fmla="*/ 1 h 15"/>
                  <a:gd name="T4" fmla="*/ 15 w 26"/>
                  <a:gd name="T5" fmla="*/ 15 h 15"/>
                  <a:gd name="T6" fmla="*/ 1 w 26"/>
                  <a:gd name="T7" fmla="*/ 14 h 15"/>
                  <a:gd name="T8" fmla="*/ 0 w 26"/>
                  <a:gd name="T9" fmla="*/ 0 h 15"/>
                </a:gdLst>
                <a:ahLst/>
                <a:cxnLst>
                  <a:cxn ang="0">
                    <a:pos x="T0" y="T1"/>
                  </a:cxn>
                  <a:cxn ang="0">
                    <a:pos x="T2" y="T3"/>
                  </a:cxn>
                  <a:cxn ang="0">
                    <a:pos x="T4" y="T5"/>
                  </a:cxn>
                  <a:cxn ang="0">
                    <a:pos x="T6" y="T7"/>
                  </a:cxn>
                  <a:cxn ang="0">
                    <a:pos x="T8" y="T9"/>
                  </a:cxn>
                </a:cxnLst>
                <a:rect l="0" t="0" r="r" b="b"/>
                <a:pathLst>
                  <a:path w="26" h="15">
                    <a:moveTo>
                      <a:pt x="0" y="0"/>
                    </a:moveTo>
                    <a:lnTo>
                      <a:pt x="26" y="1"/>
                    </a:lnTo>
                    <a:lnTo>
                      <a:pt x="15" y="15"/>
                    </a:lnTo>
                    <a:lnTo>
                      <a:pt x="1" y="14"/>
                    </a:lnTo>
                    <a:lnTo>
                      <a:pt x="0"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45" name="Freeform 477"/>
              <p:cNvSpPr>
                <a:spLocks/>
              </p:cNvSpPr>
              <p:nvPr/>
            </p:nvSpPr>
            <p:spPr bwMode="auto">
              <a:xfrm>
                <a:off x="4103" y="2770"/>
                <a:ext cx="26" cy="15"/>
              </a:xfrm>
              <a:custGeom>
                <a:avLst/>
                <a:gdLst>
                  <a:gd name="T0" fmla="*/ 13 w 26"/>
                  <a:gd name="T1" fmla="*/ 0 h 15"/>
                  <a:gd name="T2" fmla="*/ 26 w 26"/>
                  <a:gd name="T3" fmla="*/ 1 h 15"/>
                  <a:gd name="T4" fmla="*/ 15 w 26"/>
                  <a:gd name="T5" fmla="*/ 15 h 15"/>
                  <a:gd name="T6" fmla="*/ 1 w 26"/>
                  <a:gd name="T7" fmla="*/ 14 h 15"/>
                  <a:gd name="T8" fmla="*/ 0 w 26"/>
                  <a:gd name="T9" fmla="*/ 0 h 15"/>
                  <a:gd name="T10" fmla="*/ 13 w 26"/>
                  <a:gd name="T11" fmla="*/ 0 h 15"/>
                </a:gdLst>
                <a:ahLst/>
                <a:cxnLst>
                  <a:cxn ang="0">
                    <a:pos x="T0" y="T1"/>
                  </a:cxn>
                  <a:cxn ang="0">
                    <a:pos x="T2" y="T3"/>
                  </a:cxn>
                  <a:cxn ang="0">
                    <a:pos x="T4" y="T5"/>
                  </a:cxn>
                  <a:cxn ang="0">
                    <a:pos x="T6" y="T7"/>
                  </a:cxn>
                  <a:cxn ang="0">
                    <a:pos x="T8" y="T9"/>
                  </a:cxn>
                  <a:cxn ang="0">
                    <a:pos x="T10" y="T11"/>
                  </a:cxn>
                </a:cxnLst>
                <a:rect l="0" t="0" r="r" b="b"/>
                <a:pathLst>
                  <a:path w="26" h="15">
                    <a:moveTo>
                      <a:pt x="13" y="0"/>
                    </a:moveTo>
                    <a:lnTo>
                      <a:pt x="26" y="1"/>
                    </a:lnTo>
                    <a:lnTo>
                      <a:pt x="15" y="15"/>
                    </a:lnTo>
                    <a:lnTo>
                      <a:pt x="1" y="14"/>
                    </a:lnTo>
                    <a:lnTo>
                      <a:pt x="0" y="0"/>
                    </a:lnTo>
                    <a:lnTo>
                      <a:pt x="13"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46" name="Freeform 478"/>
              <p:cNvSpPr>
                <a:spLocks/>
              </p:cNvSpPr>
              <p:nvPr/>
            </p:nvSpPr>
            <p:spPr bwMode="auto">
              <a:xfrm>
                <a:off x="3558" y="1775"/>
                <a:ext cx="14" cy="15"/>
              </a:xfrm>
              <a:custGeom>
                <a:avLst/>
                <a:gdLst>
                  <a:gd name="T0" fmla="*/ 0 w 14"/>
                  <a:gd name="T1" fmla="*/ 0 h 15"/>
                  <a:gd name="T2" fmla="*/ 14 w 14"/>
                  <a:gd name="T3" fmla="*/ 5 h 15"/>
                  <a:gd name="T4" fmla="*/ 5 w 14"/>
                  <a:gd name="T5" fmla="*/ 15 h 15"/>
                  <a:gd name="T6" fmla="*/ 0 w 14"/>
                  <a:gd name="T7" fmla="*/ 0 h 15"/>
                </a:gdLst>
                <a:ahLst/>
                <a:cxnLst>
                  <a:cxn ang="0">
                    <a:pos x="T0" y="T1"/>
                  </a:cxn>
                  <a:cxn ang="0">
                    <a:pos x="T2" y="T3"/>
                  </a:cxn>
                  <a:cxn ang="0">
                    <a:pos x="T4" y="T5"/>
                  </a:cxn>
                  <a:cxn ang="0">
                    <a:pos x="T6" y="T7"/>
                  </a:cxn>
                </a:cxnLst>
                <a:rect l="0" t="0" r="r" b="b"/>
                <a:pathLst>
                  <a:path w="14" h="15">
                    <a:moveTo>
                      <a:pt x="0" y="0"/>
                    </a:moveTo>
                    <a:lnTo>
                      <a:pt x="14" y="5"/>
                    </a:lnTo>
                    <a:lnTo>
                      <a:pt x="5" y="15"/>
                    </a:lnTo>
                    <a:lnTo>
                      <a:pt x="0"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47" name="Freeform 479"/>
              <p:cNvSpPr>
                <a:spLocks/>
              </p:cNvSpPr>
              <p:nvPr/>
            </p:nvSpPr>
            <p:spPr bwMode="auto">
              <a:xfrm>
                <a:off x="3558" y="1775"/>
                <a:ext cx="14" cy="15"/>
              </a:xfrm>
              <a:custGeom>
                <a:avLst/>
                <a:gdLst>
                  <a:gd name="T0" fmla="*/ 8 w 14"/>
                  <a:gd name="T1" fmla="*/ 2 h 15"/>
                  <a:gd name="T2" fmla="*/ 14 w 14"/>
                  <a:gd name="T3" fmla="*/ 5 h 15"/>
                  <a:gd name="T4" fmla="*/ 5 w 14"/>
                  <a:gd name="T5" fmla="*/ 15 h 15"/>
                  <a:gd name="T6" fmla="*/ 0 w 14"/>
                  <a:gd name="T7" fmla="*/ 0 h 15"/>
                  <a:gd name="T8" fmla="*/ 8 w 14"/>
                  <a:gd name="T9" fmla="*/ 2 h 15"/>
                </a:gdLst>
                <a:ahLst/>
                <a:cxnLst>
                  <a:cxn ang="0">
                    <a:pos x="T0" y="T1"/>
                  </a:cxn>
                  <a:cxn ang="0">
                    <a:pos x="T2" y="T3"/>
                  </a:cxn>
                  <a:cxn ang="0">
                    <a:pos x="T4" y="T5"/>
                  </a:cxn>
                  <a:cxn ang="0">
                    <a:pos x="T6" y="T7"/>
                  </a:cxn>
                  <a:cxn ang="0">
                    <a:pos x="T8" y="T9"/>
                  </a:cxn>
                </a:cxnLst>
                <a:rect l="0" t="0" r="r" b="b"/>
                <a:pathLst>
                  <a:path w="14" h="15">
                    <a:moveTo>
                      <a:pt x="8" y="2"/>
                    </a:moveTo>
                    <a:lnTo>
                      <a:pt x="14" y="5"/>
                    </a:lnTo>
                    <a:lnTo>
                      <a:pt x="5" y="15"/>
                    </a:lnTo>
                    <a:lnTo>
                      <a:pt x="0" y="0"/>
                    </a:lnTo>
                    <a:lnTo>
                      <a:pt x="8" y="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48" name="Freeform 480"/>
              <p:cNvSpPr>
                <a:spLocks/>
              </p:cNvSpPr>
              <p:nvPr/>
            </p:nvSpPr>
            <p:spPr bwMode="auto">
              <a:xfrm>
                <a:off x="3939" y="2429"/>
                <a:ext cx="146" cy="192"/>
              </a:xfrm>
              <a:custGeom>
                <a:avLst/>
                <a:gdLst>
                  <a:gd name="T0" fmla="*/ 36 w 146"/>
                  <a:gd name="T1" fmla="*/ 0 h 192"/>
                  <a:gd name="T2" fmla="*/ 78 w 146"/>
                  <a:gd name="T3" fmla="*/ 22 h 192"/>
                  <a:gd name="T4" fmla="*/ 103 w 146"/>
                  <a:gd name="T5" fmla="*/ 25 h 192"/>
                  <a:gd name="T6" fmla="*/ 125 w 146"/>
                  <a:gd name="T7" fmla="*/ 7 h 192"/>
                  <a:gd name="T8" fmla="*/ 146 w 146"/>
                  <a:gd name="T9" fmla="*/ 13 h 192"/>
                  <a:gd name="T10" fmla="*/ 129 w 146"/>
                  <a:gd name="T11" fmla="*/ 37 h 192"/>
                  <a:gd name="T12" fmla="*/ 129 w 146"/>
                  <a:gd name="T13" fmla="*/ 108 h 192"/>
                  <a:gd name="T14" fmla="*/ 129 w 146"/>
                  <a:gd name="T15" fmla="*/ 113 h 192"/>
                  <a:gd name="T16" fmla="*/ 140 w 146"/>
                  <a:gd name="T17" fmla="*/ 131 h 192"/>
                  <a:gd name="T18" fmla="*/ 114 w 146"/>
                  <a:gd name="T19" fmla="*/ 157 h 192"/>
                  <a:gd name="T20" fmla="*/ 96 w 146"/>
                  <a:gd name="T21" fmla="*/ 192 h 192"/>
                  <a:gd name="T22" fmla="*/ 69 w 146"/>
                  <a:gd name="T23" fmla="*/ 160 h 192"/>
                  <a:gd name="T24" fmla="*/ 0 w 146"/>
                  <a:gd name="T25" fmla="*/ 116 h 192"/>
                  <a:gd name="T26" fmla="*/ 0 w 146"/>
                  <a:gd name="T27" fmla="*/ 95 h 192"/>
                  <a:gd name="T28" fmla="*/ 2 w 146"/>
                  <a:gd name="T29" fmla="*/ 88 h 192"/>
                  <a:gd name="T30" fmla="*/ 14 w 146"/>
                  <a:gd name="T31" fmla="*/ 72 h 192"/>
                  <a:gd name="T32" fmla="*/ 20 w 146"/>
                  <a:gd name="T33" fmla="*/ 61 h 192"/>
                  <a:gd name="T34" fmla="*/ 17 w 146"/>
                  <a:gd name="T35" fmla="*/ 43 h 192"/>
                  <a:gd name="T36" fmla="*/ 9 w 146"/>
                  <a:gd name="T37" fmla="*/ 25 h 192"/>
                  <a:gd name="T38" fmla="*/ 1 w 146"/>
                  <a:gd name="T39" fmla="*/ 7 h 192"/>
                  <a:gd name="T40" fmla="*/ 7 w 146"/>
                  <a:gd name="T41" fmla="*/ 1 h 192"/>
                  <a:gd name="T42" fmla="*/ 36 w 146"/>
                  <a:gd name="T4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6" h="192">
                    <a:moveTo>
                      <a:pt x="36" y="0"/>
                    </a:moveTo>
                    <a:lnTo>
                      <a:pt x="78" y="22"/>
                    </a:lnTo>
                    <a:lnTo>
                      <a:pt x="103" y="25"/>
                    </a:lnTo>
                    <a:lnTo>
                      <a:pt x="125" y="7"/>
                    </a:lnTo>
                    <a:lnTo>
                      <a:pt x="146" y="13"/>
                    </a:lnTo>
                    <a:lnTo>
                      <a:pt x="129" y="37"/>
                    </a:lnTo>
                    <a:lnTo>
                      <a:pt x="129" y="108"/>
                    </a:lnTo>
                    <a:lnTo>
                      <a:pt x="129" y="113"/>
                    </a:lnTo>
                    <a:lnTo>
                      <a:pt x="140" y="131"/>
                    </a:lnTo>
                    <a:lnTo>
                      <a:pt x="114" y="157"/>
                    </a:lnTo>
                    <a:lnTo>
                      <a:pt x="96" y="192"/>
                    </a:lnTo>
                    <a:lnTo>
                      <a:pt x="69" y="160"/>
                    </a:lnTo>
                    <a:lnTo>
                      <a:pt x="0" y="116"/>
                    </a:lnTo>
                    <a:lnTo>
                      <a:pt x="0" y="95"/>
                    </a:lnTo>
                    <a:lnTo>
                      <a:pt x="2" y="88"/>
                    </a:lnTo>
                    <a:lnTo>
                      <a:pt x="14" y="72"/>
                    </a:lnTo>
                    <a:lnTo>
                      <a:pt x="20" y="61"/>
                    </a:lnTo>
                    <a:lnTo>
                      <a:pt x="17" y="43"/>
                    </a:lnTo>
                    <a:lnTo>
                      <a:pt x="9" y="25"/>
                    </a:lnTo>
                    <a:lnTo>
                      <a:pt x="1" y="7"/>
                    </a:lnTo>
                    <a:lnTo>
                      <a:pt x="7" y="1"/>
                    </a:lnTo>
                    <a:lnTo>
                      <a:pt x="36"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49" name="Freeform 481"/>
              <p:cNvSpPr>
                <a:spLocks/>
              </p:cNvSpPr>
              <p:nvPr/>
            </p:nvSpPr>
            <p:spPr bwMode="auto">
              <a:xfrm>
                <a:off x="3939" y="2429"/>
                <a:ext cx="146" cy="192"/>
              </a:xfrm>
              <a:custGeom>
                <a:avLst/>
                <a:gdLst>
                  <a:gd name="T0" fmla="*/ 57 w 146"/>
                  <a:gd name="T1" fmla="*/ 11 h 192"/>
                  <a:gd name="T2" fmla="*/ 78 w 146"/>
                  <a:gd name="T3" fmla="*/ 22 h 192"/>
                  <a:gd name="T4" fmla="*/ 103 w 146"/>
                  <a:gd name="T5" fmla="*/ 25 h 192"/>
                  <a:gd name="T6" fmla="*/ 125 w 146"/>
                  <a:gd name="T7" fmla="*/ 7 h 192"/>
                  <a:gd name="T8" fmla="*/ 146 w 146"/>
                  <a:gd name="T9" fmla="*/ 13 h 192"/>
                  <a:gd name="T10" fmla="*/ 129 w 146"/>
                  <a:gd name="T11" fmla="*/ 37 h 192"/>
                  <a:gd name="T12" fmla="*/ 129 w 146"/>
                  <a:gd name="T13" fmla="*/ 108 h 192"/>
                  <a:gd name="T14" fmla="*/ 129 w 146"/>
                  <a:gd name="T15" fmla="*/ 113 h 192"/>
                  <a:gd name="T16" fmla="*/ 140 w 146"/>
                  <a:gd name="T17" fmla="*/ 131 h 192"/>
                  <a:gd name="T18" fmla="*/ 114 w 146"/>
                  <a:gd name="T19" fmla="*/ 157 h 192"/>
                  <a:gd name="T20" fmla="*/ 96 w 146"/>
                  <a:gd name="T21" fmla="*/ 192 h 192"/>
                  <a:gd name="T22" fmla="*/ 69 w 146"/>
                  <a:gd name="T23" fmla="*/ 160 h 192"/>
                  <a:gd name="T24" fmla="*/ 0 w 146"/>
                  <a:gd name="T25" fmla="*/ 116 h 192"/>
                  <a:gd name="T26" fmla="*/ 0 w 146"/>
                  <a:gd name="T27" fmla="*/ 95 h 192"/>
                  <a:gd name="T28" fmla="*/ 2 w 146"/>
                  <a:gd name="T29" fmla="*/ 88 h 192"/>
                  <a:gd name="T30" fmla="*/ 14 w 146"/>
                  <a:gd name="T31" fmla="*/ 72 h 192"/>
                  <a:gd name="T32" fmla="*/ 20 w 146"/>
                  <a:gd name="T33" fmla="*/ 61 h 192"/>
                  <a:gd name="T34" fmla="*/ 17 w 146"/>
                  <a:gd name="T35" fmla="*/ 43 h 192"/>
                  <a:gd name="T36" fmla="*/ 9 w 146"/>
                  <a:gd name="T37" fmla="*/ 25 h 192"/>
                  <a:gd name="T38" fmla="*/ 1 w 146"/>
                  <a:gd name="T39" fmla="*/ 7 h 192"/>
                  <a:gd name="T40" fmla="*/ 7 w 146"/>
                  <a:gd name="T41" fmla="*/ 1 h 192"/>
                  <a:gd name="T42" fmla="*/ 36 w 146"/>
                  <a:gd name="T43" fmla="*/ 0 h 192"/>
                  <a:gd name="T44" fmla="*/ 57 w 146"/>
                  <a:gd name="T45" fmla="*/ 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192">
                    <a:moveTo>
                      <a:pt x="57" y="11"/>
                    </a:moveTo>
                    <a:lnTo>
                      <a:pt x="78" y="22"/>
                    </a:lnTo>
                    <a:lnTo>
                      <a:pt x="103" y="25"/>
                    </a:lnTo>
                    <a:lnTo>
                      <a:pt x="125" y="7"/>
                    </a:lnTo>
                    <a:lnTo>
                      <a:pt x="146" y="13"/>
                    </a:lnTo>
                    <a:lnTo>
                      <a:pt x="129" y="37"/>
                    </a:lnTo>
                    <a:lnTo>
                      <a:pt x="129" y="108"/>
                    </a:lnTo>
                    <a:lnTo>
                      <a:pt x="129" y="113"/>
                    </a:lnTo>
                    <a:lnTo>
                      <a:pt x="140" y="131"/>
                    </a:lnTo>
                    <a:lnTo>
                      <a:pt x="114" y="157"/>
                    </a:lnTo>
                    <a:lnTo>
                      <a:pt x="96" y="192"/>
                    </a:lnTo>
                    <a:lnTo>
                      <a:pt x="69" y="160"/>
                    </a:lnTo>
                    <a:lnTo>
                      <a:pt x="0" y="116"/>
                    </a:lnTo>
                    <a:lnTo>
                      <a:pt x="0" y="95"/>
                    </a:lnTo>
                    <a:lnTo>
                      <a:pt x="2" y="88"/>
                    </a:lnTo>
                    <a:lnTo>
                      <a:pt x="14" y="72"/>
                    </a:lnTo>
                    <a:lnTo>
                      <a:pt x="20" y="61"/>
                    </a:lnTo>
                    <a:lnTo>
                      <a:pt x="17" y="43"/>
                    </a:lnTo>
                    <a:lnTo>
                      <a:pt x="9" y="25"/>
                    </a:lnTo>
                    <a:lnTo>
                      <a:pt x="1" y="7"/>
                    </a:lnTo>
                    <a:lnTo>
                      <a:pt x="7" y="1"/>
                    </a:lnTo>
                    <a:lnTo>
                      <a:pt x="36" y="0"/>
                    </a:lnTo>
                    <a:lnTo>
                      <a:pt x="57" y="1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50" name="Freeform 482"/>
              <p:cNvSpPr>
                <a:spLocks/>
              </p:cNvSpPr>
              <p:nvPr/>
            </p:nvSpPr>
            <p:spPr bwMode="auto">
              <a:xfrm>
                <a:off x="5140" y="2040"/>
                <a:ext cx="168" cy="310"/>
              </a:xfrm>
              <a:custGeom>
                <a:avLst/>
                <a:gdLst>
                  <a:gd name="T0" fmla="*/ 40 w 168"/>
                  <a:gd name="T1" fmla="*/ 18 h 310"/>
                  <a:gd name="T2" fmla="*/ 63 w 168"/>
                  <a:gd name="T3" fmla="*/ 0 h 310"/>
                  <a:gd name="T4" fmla="*/ 89 w 168"/>
                  <a:gd name="T5" fmla="*/ 13 h 310"/>
                  <a:gd name="T6" fmla="*/ 90 w 168"/>
                  <a:gd name="T7" fmla="*/ 28 h 310"/>
                  <a:gd name="T8" fmla="*/ 117 w 168"/>
                  <a:gd name="T9" fmla="*/ 38 h 310"/>
                  <a:gd name="T10" fmla="*/ 97 w 168"/>
                  <a:gd name="T11" fmla="*/ 55 h 310"/>
                  <a:gd name="T12" fmla="*/ 82 w 168"/>
                  <a:gd name="T13" fmla="*/ 91 h 310"/>
                  <a:gd name="T14" fmla="*/ 153 w 168"/>
                  <a:gd name="T15" fmla="*/ 167 h 310"/>
                  <a:gd name="T16" fmla="*/ 168 w 168"/>
                  <a:gd name="T17" fmla="*/ 219 h 310"/>
                  <a:gd name="T18" fmla="*/ 166 w 168"/>
                  <a:gd name="T19" fmla="*/ 251 h 310"/>
                  <a:gd name="T20" fmla="*/ 126 w 168"/>
                  <a:gd name="T21" fmla="*/ 274 h 310"/>
                  <a:gd name="T22" fmla="*/ 122 w 168"/>
                  <a:gd name="T23" fmla="*/ 290 h 310"/>
                  <a:gd name="T24" fmla="*/ 94 w 168"/>
                  <a:gd name="T25" fmla="*/ 310 h 310"/>
                  <a:gd name="T26" fmla="*/ 90 w 168"/>
                  <a:gd name="T27" fmla="*/ 277 h 310"/>
                  <a:gd name="T28" fmla="*/ 83 w 168"/>
                  <a:gd name="T29" fmla="*/ 270 h 310"/>
                  <a:gd name="T30" fmla="*/ 93 w 168"/>
                  <a:gd name="T31" fmla="*/ 259 h 310"/>
                  <a:gd name="T32" fmla="*/ 114 w 168"/>
                  <a:gd name="T33" fmla="*/ 259 h 310"/>
                  <a:gd name="T34" fmla="*/ 107 w 168"/>
                  <a:gd name="T35" fmla="*/ 245 h 310"/>
                  <a:gd name="T36" fmla="*/ 134 w 168"/>
                  <a:gd name="T37" fmla="*/ 230 h 310"/>
                  <a:gd name="T38" fmla="*/ 129 w 168"/>
                  <a:gd name="T39" fmla="*/ 181 h 310"/>
                  <a:gd name="T40" fmla="*/ 122 w 168"/>
                  <a:gd name="T41" fmla="*/ 151 h 310"/>
                  <a:gd name="T42" fmla="*/ 73 w 168"/>
                  <a:gd name="T43" fmla="*/ 100 h 310"/>
                  <a:gd name="T44" fmla="*/ 47 w 168"/>
                  <a:gd name="T45" fmla="*/ 82 h 310"/>
                  <a:gd name="T46" fmla="*/ 68 w 168"/>
                  <a:gd name="T47" fmla="*/ 67 h 310"/>
                  <a:gd name="T48" fmla="*/ 60 w 168"/>
                  <a:gd name="T49" fmla="*/ 63 h 310"/>
                  <a:gd name="T50" fmla="*/ 33 w 168"/>
                  <a:gd name="T51" fmla="*/ 53 h 310"/>
                  <a:gd name="T52" fmla="*/ 0 w 168"/>
                  <a:gd name="T53" fmla="*/ 20 h 310"/>
                  <a:gd name="T54" fmla="*/ 12 w 168"/>
                  <a:gd name="T55" fmla="*/ 13 h 310"/>
                  <a:gd name="T56" fmla="*/ 40 w 168"/>
                  <a:gd name="T57" fmla="*/ 1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310">
                    <a:moveTo>
                      <a:pt x="40" y="18"/>
                    </a:moveTo>
                    <a:lnTo>
                      <a:pt x="63" y="0"/>
                    </a:lnTo>
                    <a:lnTo>
                      <a:pt x="89" y="13"/>
                    </a:lnTo>
                    <a:lnTo>
                      <a:pt x="90" y="28"/>
                    </a:lnTo>
                    <a:lnTo>
                      <a:pt x="117" y="38"/>
                    </a:lnTo>
                    <a:lnTo>
                      <a:pt x="97" y="55"/>
                    </a:lnTo>
                    <a:lnTo>
                      <a:pt x="82" y="91"/>
                    </a:lnTo>
                    <a:lnTo>
                      <a:pt x="153" y="167"/>
                    </a:lnTo>
                    <a:lnTo>
                      <a:pt x="168" y="219"/>
                    </a:lnTo>
                    <a:lnTo>
                      <a:pt x="166" y="251"/>
                    </a:lnTo>
                    <a:lnTo>
                      <a:pt x="126" y="274"/>
                    </a:lnTo>
                    <a:lnTo>
                      <a:pt x="122" y="290"/>
                    </a:lnTo>
                    <a:lnTo>
                      <a:pt x="94" y="310"/>
                    </a:lnTo>
                    <a:lnTo>
                      <a:pt x="90" y="277"/>
                    </a:lnTo>
                    <a:lnTo>
                      <a:pt x="83" y="270"/>
                    </a:lnTo>
                    <a:lnTo>
                      <a:pt x="93" y="259"/>
                    </a:lnTo>
                    <a:lnTo>
                      <a:pt x="114" y="259"/>
                    </a:lnTo>
                    <a:lnTo>
                      <a:pt x="107" y="245"/>
                    </a:lnTo>
                    <a:lnTo>
                      <a:pt x="134" y="230"/>
                    </a:lnTo>
                    <a:lnTo>
                      <a:pt x="129" y="181"/>
                    </a:lnTo>
                    <a:lnTo>
                      <a:pt x="122" y="151"/>
                    </a:lnTo>
                    <a:lnTo>
                      <a:pt x="73" y="100"/>
                    </a:lnTo>
                    <a:lnTo>
                      <a:pt x="47" y="82"/>
                    </a:lnTo>
                    <a:lnTo>
                      <a:pt x="68" y="67"/>
                    </a:lnTo>
                    <a:lnTo>
                      <a:pt x="60" y="63"/>
                    </a:lnTo>
                    <a:lnTo>
                      <a:pt x="33" y="53"/>
                    </a:lnTo>
                    <a:lnTo>
                      <a:pt x="0" y="20"/>
                    </a:lnTo>
                    <a:lnTo>
                      <a:pt x="12" y="13"/>
                    </a:lnTo>
                    <a:lnTo>
                      <a:pt x="40"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51" name="Freeform 483"/>
              <p:cNvSpPr>
                <a:spLocks/>
              </p:cNvSpPr>
              <p:nvPr/>
            </p:nvSpPr>
            <p:spPr bwMode="auto">
              <a:xfrm>
                <a:off x="5140" y="2040"/>
                <a:ext cx="168" cy="310"/>
              </a:xfrm>
              <a:custGeom>
                <a:avLst/>
                <a:gdLst>
                  <a:gd name="T0" fmla="*/ 52 w 168"/>
                  <a:gd name="T1" fmla="*/ 10 h 310"/>
                  <a:gd name="T2" fmla="*/ 63 w 168"/>
                  <a:gd name="T3" fmla="*/ 0 h 310"/>
                  <a:gd name="T4" fmla="*/ 89 w 168"/>
                  <a:gd name="T5" fmla="*/ 13 h 310"/>
                  <a:gd name="T6" fmla="*/ 90 w 168"/>
                  <a:gd name="T7" fmla="*/ 28 h 310"/>
                  <a:gd name="T8" fmla="*/ 117 w 168"/>
                  <a:gd name="T9" fmla="*/ 38 h 310"/>
                  <a:gd name="T10" fmla="*/ 97 w 168"/>
                  <a:gd name="T11" fmla="*/ 55 h 310"/>
                  <a:gd name="T12" fmla="*/ 82 w 168"/>
                  <a:gd name="T13" fmla="*/ 91 h 310"/>
                  <a:gd name="T14" fmla="*/ 153 w 168"/>
                  <a:gd name="T15" fmla="*/ 167 h 310"/>
                  <a:gd name="T16" fmla="*/ 168 w 168"/>
                  <a:gd name="T17" fmla="*/ 219 h 310"/>
                  <a:gd name="T18" fmla="*/ 166 w 168"/>
                  <a:gd name="T19" fmla="*/ 251 h 310"/>
                  <a:gd name="T20" fmla="*/ 126 w 168"/>
                  <a:gd name="T21" fmla="*/ 274 h 310"/>
                  <a:gd name="T22" fmla="*/ 122 w 168"/>
                  <a:gd name="T23" fmla="*/ 290 h 310"/>
                  <a:gd name="T24" fmla="*/ 94 w 168"/>
                  <a:gd name="T25" fmla="*/ 310 h 310"/>
                  <a:gd name="T26" fmla="*/ 90 w 168"/>
                  <a:gd name="T27" fmla="*/ 277 h 310"/>
                  <a:gd name="T28" fmla="*/ 83 w 168"/>
                  <a:gd name="T29" fmla="*/ 270 h 310"/>
                  <a:gd name="T30" fmla="*/ 93 w 168"/>
                  <a:gd name="T31" fmla="*/ 259 h 310"/>
                  <a:gd name="T32" fmla="*/ 114 w 168"/>
                  <a:gd name="T33" fmla="*/ 259 h 310"/>
                  <a:gd name="T34" fmla="*/ 107 w 168"/>
                  <a:gd name="T35" fmla="*/ 245 h 310"/>
                  <a:gd name="T36" fmla="*/ 134 w 168"/>
                  <a:gd name="T37" fmla="*/ 230 h 310"/>
                  <a:gd name="T38" fmla="*/ 129 w 168"/>
                  <a:gd name="T39" fmla="*/ 181 h 310"/>
                  <a:gd name="T40" fmla="*/ 122 w 168"/>
                  <a:gd name="T41" fmla="*/ 151 h 310"/>
                  <a:gd name="T42" fmla="*/ 73 w 168"/>
                  <a:gd name="T43" fmla="*/ 100 h 310"/>
                  <a:gd name="T44" fmla="*/ 47 w 168"/>
                  <a:gd name="T45" fmla="*/ 82 h 310"/>
                  <a:gd name="T46" fmla="*/ 68 w 168"/>
                  <a:gd name="T47" fmla="*/ 67 h 310"/>
                  <a:gd name="T48" fmla="*/ 60 w 168"/>
                  <a:gd name="T49" fmla="*/ 63 h 310"/>
                  <a:gd name="T50" fmla="*/ 33 w 168"/>
                  <a:gd name="T51" fmla="*/ 53 h 310"/>
                  <a:gd name="T52" fmla="*/ 0 w 168"/>
                  <a:gd name="T53" fmla="*/ 20 h 310"/>
                  <a:gd name="T54" fmla="*/ 12 w 168"/>
                  <a:gd name="T55" fmla="*/ 13 h 310"/>
                  <a:gd name="T56" fmla="*/ 40 w 168"/>
                  <a:gd name="T57" fmla="*/ 18 h 310"/>
                  <a:gd name="T58" fmla="*/ 52 w 168"/>
                  <a:gd name="T59" fmla="*/ 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310">
                    <a:moveTo>
                      <a:pt x="52" y="10"/>
                    </a:moveTo>
                    <a:lnTo>
                      <a:pt x="63" y="0"/>
                    </a:lnTo>
                    <a:lnTo>
                      <a:pt x="89" y="13"/>
                    </a:lnTo>
                    <a:lnTo>
                      <a:pt x="90" y="28"/>
                    </a:lnTo>
                    <a:lnTo>
                      <a:pt x="117" y="38"/>
                    </a:lnTo>
                    <a:lnTo>
                      <a:pt x="97" y="55"/>
                    </a:lnTo>
                    <a:lnTo>
                      <a:pt x="82" y="91"/>
                    </a:lnTo>
                    <a:lnTo>
                      <a:pt x="153" y="167"/>
                    </a:lnTo>
                    <a:lnTo>
                      <a:pt x="168" y="219"/>
                    </a:lnTo>
                    <a:lnTo>
                      <a:pt x="166" y="251"/>
                    </a:lnTo>
                    <a:lnTo>
                      <a:pt x="126" y="274"/>
                    </a:lnTo>
                    <a:lnTo>
                      <a:pt x="122" y="290"/>
                    </a:lnTo>
                    <a:lnTo>
                      <a:pt x="94" y="310"/>
                    </a:lnTo>
                    <a:lnTo>
                      <a:pt x="90" y="277"/>
                    </a:lnTo>
                    <a:lnTo>
                      <a:pt x="83" y="270"/>
                    </a:lnTo>
                    <a:lnTo>
                      <a:pt x="93" y="259"/>
                    </a:lnTo>
                    <a:lnTo>
                      <a:pt x="114" y="259"/>
                    </a:lnTo>
                    <a:lnTo>
                      <a:pt x="107" y="245"/>
                    </a:lnTo>
                    <a:lnTo>
                      <a:pt x="134" y="230"/>
                    </a:lnTo>
                    <a:lnTo>
                      <a:pt x="129" y="181"/>
                    </a:lnTo>
                    <a:lnTo>
                      <a:pt x="122" y="151"/>
                    </a:lnTo>
                    <a:lnTo>
                      <a:pt x="73" y="100"/>
                    </a:lnTo>
                    <a:lnTo>
                      <a:pt x="47" y="82"/>
                    </a:lnTo>
                    <a:lnTo>
                      <a:pt x="68" y="67"/>
                    </a:lnTo>
                    <a:lnTo>
                      <a:pt x="60" y="63"/>
                    </a:lnTo>
                    <a:lnTo>
                      <a:pt x="33" y="53"/>
                    </a:lnTo>
                    <a:lnTo>
                      <a:pt x="0" y="20"/>
                    </a:lnTo>
                    <a:lnTo>
                      <a:pt x="12" y="13"/>
                    </a:lnTo>
                    <a:lnTo>
                      <a:pt x="40" y="18"/>
                    </a:lnTo>
                    <a:lnTo>
                      <a:pt x="52" y="1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52" name="Freeform 484"/>
              <p:cNvSpPr>
                <a:spLocks/>
              </p:cNvSpPr>
              <p:nvPr/>
            </p:nvSpPr>
            <p:spPr bwMode="auto">
              <a:xfrm>
                <a:off x="1976" y="2284"/>
                <a:ext cx="249" cy="227"/>
              </a:xfrm>
              <a:custGeom>
                <a:avLst/>
                <a:gdLst>
                  <a:gd name="T0" fmla="*/ 0 w 249"/>
                  <a:gd name="T1" fmla="*/ 51 h 227"/>
                  <a:gd name="T2" fmla="*/ 29 w 249"/>
                  <a:gd name="T3" fmla="*/ 0 h 227"/>
                  <a:gd name="T4" fmla="*/ 32 w 249"/>
                  <a:gd name="T5" fmla="*/ 22 h 227"/>
                  <a:gd name="T6" fmla="*/ 30 w 249"/>
                  <a:gd name="T7" fmla="*/ 52 h 227"/>
                  <a:gd name="T8" fmla="*/ 41 w 249"/>
                  <a:gd name="T9" fmla="*/ 52 h 227"/>
                  <a:gd name="T10" fmla="*/ 37 w 249"/>
                  <a:gd name="T11" fmla="*/ 15 h 227"/>
                  <a:gd name="T12" fmla="*/ 70 w 249"/>
                  <a:gd name="T13" fmla="*/ 1 h 227"/>
                  <a:gd name="T14" fmla="*/ 87 w 249"/>
                  <a:gd name="T15" fmla="*/ 3 h 227"/>
                  <a:gd name="T16" fmla="*/ 100 w 249"/>
                  <a:gd name="T17" fmla="*/ 22 h 227"/>
                  <a:gd name="T18" fmla="*/ 135 w 249"/>
                  <a:gd name="T19" fmla="*/ 23 h 227"/>
                  <a:gd name="T20" fmla="*/ 158 w 249"/>
                  <a:gd name="T21" fmla="*/ 32 h 227"/>
                  <a:gd name="T22" fmla="*/ 181 w 249"/>
                  <a:gd name="T23" fmla="*/ 18 h 227"/>
                  <a:gd name="T24" fmla="*/ 209 w 249"/>
                  <a:gd name="T25" fmla="*/ 20 h 227"/>
                  <a:gd name="T26" fmla="*/ 190 w 249"/>
                  <a:gd name="T27" fmla="*/ 26 h 227"/>
                  <a:gd name="T28" fmla="*/ 203 w 249"/>
                  <a:gd name="T29" fmla="*/ 33 h 227"/>
                  <a:gd name="T30" fmla="*/ 225 w 249"/>
                  <a:gd name="T31" fmla="*/ 43 h 227"/>
                  <a:gd name="T32" fmla="*/ 249 w 249"/>
                  <a:gd name="T33" fmla="*/ 67 h 227"/>
                  <a:gd name="T34" fmla="*/ 230 w 249"/>
                  <a:gd name="T35" fmla="*/ 86 h 227"/>
                  <a:gd name="T36" fmla="*/ 238 w 249"/>
                  <a:gd name="T37" fmla="*/ 96 h 227"/>
                  <a:gd name="T38" fmla="*/ 220 w 249"/>
                  <a:gd name="T39" fmla="*/ 103 h 227"/>
                  <a:gd name="T40" fmla="*/ 218 w 249"/>
                  <a:gd name="T41" fmla="*/ 118 h 227"/>
                  <a:gd name="T42" fmla="*/ 233 w 249"/>
                  <a:gd name="T43" fmla="*/ 137 h 227"/>
                  <a:gd name="T44" fmla="*/ 219 w 249"/>
                  <a:gd name="T45" fmla="*/ 148 h 227"/>
                  <a:gd name="T46" fmla="*/ 198 w 249"/>
                  <a:gd name="T47" fmla="*/ 155 h 227"/>
                  <a:gd name="T48" fmla="*/ 186 w 249"/>
                  <a:gd name="T49" fmla="*/ 172 h 227"/>
                  <a:gd name="T50" fmla="*/ 154 w 249"/>
                  <a:gd name="T51" fmla="*/ 152 h 227"/>
                  <a:gd name="T52" fmla="*/ 168 w 249"/>
                  <a:gd name="T53" fmla="*/ 190 h 227"/>
                  <a:gd name="T54" fmla="*/ 180 w 249"/>
                  <a:gd name="T55" fmla="*/ 191 h 227"/>
                  <a:gd name="T56" fmla="*/ 164 w 249"/>
                  <a:gd name="T57" fmla="*/ 207 h 227"/>
                  <a:gd name="T58" fmla="*/ 139 w 249"/>
                  <a:gd name="T59" fmla="*/ 227 h 227"/>
                  <a:gd name="T60" fmla="*/ 117 w 249"/>
                  <a:gd name="T61" fmla="*/ 218 h 227"/>
                  <a:gd name="T62" fmla="*/ 110 w 249"/>
                  <a:gd name="T63" fmla="*/ 195 h 227"/>
                  <a:gd name="T64" fmla="*/ 99 w 249"/>
                  <a:gd name="T65" fmla="*/ 181 h 227"/>
                  <a:gd name="T66" fmla="*/ 109 w 249"/>
                  <a:gd name="T67" fmla="*/ 168 h 227"/>
                  <a:gd name="T68" fmla="*/ 101 w 249"/>
                  <a:gd name="T69" fmla="*/ 157 h 227"/>
                  <a:gd name="T70" fmla="*/ 109 w 249"/>
                  <a:gd name="T71" fmla="*/ 111 h 227"/>
                  <a:gd name="T72" fmla="*/ 46 w 249"/>
                  <a:gd name="T73" fmla="*/ 97 h 227"/>
                  <a:gd name="T74" fmla="*/ 22 w 249"/>
                  <a:gd name="T75" fmla="*/ 93 h 227"/>
                  <a:gd name="T76" fmla="*/ 11 w 249"/>
                  <a:gd name="T77" fmla="*/ 50 h 227"/>
                  <a:gd name="T78" fmla="*/ 0 w 249"/>
                  <a:gd name="T79" fmla="*/ 5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227">
                    <a:moveTo>
                      <a:pt x="0" y="51"/>
                    </a:moveTo>
                    <a:lnTo>
                      <a:pt x="29" y="0"/>
                    </a:lnTo>
                    <a:lnTo>
                      <a:pt x="32" y="22"/>
                    </a:lnTo>
                    <a:lnTo>
                      <a:pt x="30" y="52"/>
                    </a:lnTo>
                    <a:lnTo>
                      <a:pt x="41" y="52"/>
                    </a:lnTo>
                    <a:lnTo>
                      <a:pt x="37" y="15"/>
                    </a:lnTo>
                    <a:lnTo>
                      <a:pt x="70" y="1"/>
                    </a:lnTo>
                    <a:lnTo>
                      <a:pt x="87" y="3"/>
                    </a:lnTo>
                    <a:lnTo>
                      <a:pt x="100" y="22"/>
                    </a:lnTo>
                    <a:lnTo>
                      <a:pt x="135" y="23"/>
                    </a:lnTo>
                    <a:lnTo>
                      <a:pt x="158" y="32"/>
                    </a:lnTo>
                    <a:lnTo>
                      <a:pt x="181" y="18"/>
                    </a:lnTo>
                    <a:lnTo>
                      <a:pt x="209" y="20"/>
                    </a:lnTo>
                    <a:lnTo>
                      <a:pt x="190" y="26"/>
                    </a:lnTo>
                    <a:lnTo>
                      <a:pt x="203" y="33"/>
                    </a:lnTo>
                    <a:lnTo>
                      <a:pt x="225" y="43"/>
                    </a:lnTo>
                    <a:lnTo>
                      <a:pt x="249" y="67"/>
                    </a:lnTo>
                    <a:lnTo>
                      <a:pt x="230" y="86"/>
                    </a:lnTo>
                    <a:lnTo>
                      <a:pt x="238" y="96"/>
                    </a:lnTo>
                    <a:lnTo>
                      <a:pt x="220" y="103"/>
                    </a:lnTo>
                    <a:lnTo>
                      <a:pt x="218" y="118"/>
                    </a:lnTo>
                    <a:lnTo>
                      <a:pt x="233" y="137"/>
                    </a:lnTo>
                    <a:lnTo>
                      <a:pt x="219" y="148"/>
                    </a:lnTo>
                    <a:lnTo>
                      <a:pt x="198" y="155"/>
                    </a:lnTo>
                    <a:lnTo>
                      <a:pt x="186" y="172"/>
                    </a:lnTo>
                    <a:lnTo>
                      <a:pt x="154" y="152"/>
                    </a:lnTo>
                    <a:lnTo>
                      <a:pt x="168" y="190"/>
                    </a:lnTo>
                    <a:lnTo>
                      <a:pt x="180" y="191"/>
                    </a:lnTo>
                    <a:lnTo>
                      <a:pt x="164" y="207"/>
                    </a:lnTo>
                    <a:lnTo>
                      <a:pt x="139" y="227"/>
                    </a:lnTo>
                    <a:lnTo>
                      <a:pt x="117" y="218"/>
                    </a:lnTo>
                    <a:lnTo>
                      <a:pt x="110" y="195"/>
                    </a:lnTo>
                    <a:lnTo>
                      <a:pt x="99" y="181"/>
                    </a:lnTo>
                    <a:lnTo>
                      <a:pt x="109" y="168"/>
                    </a:lnTo>
                    <a:lnTo>
                      <a:pt x="101" y="157"/>
                    </a:lnTo>
                    <a:lnTo>
                      <a:pt x="109" y="111"/>
                    </a:lnTo>
                    <a:lnTo>
                      <a:pt x="46" y="97"/>
                    </a:lnTo>
                    <a:lnTo>
                      <a:pt x="22" y="93"/>
                    </a:lnTo>
                    <a:lnTo>
                      <a:pt x="11" y="50"/>
                    </a:lnTo>
                    <a:lnTo>
                      <a:pt x="0" y="5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53" name="Freeform 485"/>
              <p:cNvSpPr>
                <a:spLocks/>
              </p:cNvSpPr>
              <p:nvPr/>
            </p:nvSpPr>
            <p:spPr bwMode="auto">
              <a:xfrm>
                <a:off x="1976" y="2284"/>
                <a:ext cx="249" cy="227"/>
              </a:xfrm>
              <a:custGeom>
                <a:avLst/>
                <a:gdLst>
                  <a:gd name="T0" fmla="*/ 15 w 249"/>
                  <a:gd name="T1" fmla="*/ 26 h 227"/>
                  <a:gd name="T2" fmla="*/ 29 w 249"/>
                  <a:gd name="T3" fmla="*/ 0 h 227"/>
                  <a:gd name="T4" fmla="*/ 32 w 249"/>
                  <a:gd name="T5" fmla="*/ 22 h 227"/>
                  <a:gd name="T6" fmla="*/ 30 w 249"/>
                  <a:gd name="T7" fmla="*/ 52 h 227"/>
                  <a:gd name="T8" fmla="*/ 41 w 249"/>
                  <a:gd name="T9" fmla="*/ 52 h 227"/>
                  <a:gd name="T10" fmla="*/ 37 w 249"/>
                  <a:gd name="T11" fmla="*/ 15 h 227"/>
                  <a:gd name="T12" fmla="*/ 70 w 249"/>
                  <a:gd name="T13" fmla="*/ 1 h 227"/>
                  <a:gd name="T14" fmla="*/ 87 w 249"/>
                  <a:gd name="T15" fmla="*/ 3 h 227"/>
                  <a:gd name="T16" fmla="*/ 100 w 249"/>
                  <a:gd name="T17" fmla="*/ 22 h 227"/>
                  <a:gd name="T18" fmla="*/ 135 w 249"/>
                  <a:gd name="T19" fmla="*/ 23 h 227"/>
                  <a:gd name="T20" fmla="*/ 158 w 249"/>
                  <a:gd name="T21" fmla="*/ 32 h 227"/>
                  <a:gd name="T22" fmla="*/ 181 w 249"/>
                  <a:gd name="T23" fmla="*/ 18 h 227"/>
                  <a:gd name="T24" fmla="*/ 209 w 249"/>
                  <a:gd name="T25" fmla="*/ 20 h 227"/>
                  <a:gd name="T26" fmla="*/ 190 w 249"/>
                  <a:gd name="T27" fmla="*/ 26 h 227"/>
                  <a:gd name="T28" fmla="*/ 203 w 249"/>
                  <a:gd name="T29" fmla="*/ 33 h 227"/>
                  <a:gd name="T30" fmla="*/ 225 w 249"/>
                  <a:gd name="T31" fmla="*/ 43 h 227"/>
                  <a:gd name="T32" fmla="*/ 249 w 249"/>
                  <a:gd name="T33" fmla="*/ 67 h 227"/>
                  <a:gd name="T34" fmla="*/ 230 w 249"/>
                  <a:gd name="T35" fmla="*/ 86 h 227"/>
                  <a:gd name="T36" fmla="*/ 238 w 249"/>
                  <a:gd name="T37" fmla="*/ 96 h 227"/>
                  <a:gd name="T38" fmla="*/ 220 w 249"/>
                  <a:gd name="T39" fmla="*/ 103 h 227"/>
                  <a:gd name="T40" fmla="*/ 218 w 249"/>
                  <a:gd name="T41" fmla="*/ 118 h 227"/>
                  <a:gd name="T42" fmla="*/ 233 w 249"/>
                  <a:gd name="T43" fmla="*/ 137 h 227"/>
                  <a:gd name="T44" fmla="*/ 219 w 249"/>
                  <a:gd name="T45" fmla="*/ 148 h 227"/>
                  <a:gd name="T46" fmla="*/ 198 w 249"/>
                  <a:gd name="T47" fmla="*/ 155 h 227"/>
                  <a:gd name="T48" fmla="*/ 186 w 249"/>
                  <a:gd name="T49" fmla="*/ 172 h 227"/>
                  <a:gd name="T50" fmla="*/ 154 w 249"/>
                  <a:gd name="T51" fmla="*/ 152 h 227"/>
                  <a:gd name="T52" fmla="*/ 168 w 249"/>
                  <a:gd name="T53" fmla="*/ 190 h 227"/>
                  <a:gd name="T54" fmla="*/ 180 w 249"/>
                  <a:gd name="T55" fmla="*/ 191 h 227"/>
                  <a:gd name="T56" fmla="*/ 164 w 249"/>
                  <a:gd name="T57" fmla="*/ 207 h 227"/>
                  <a:gd name="T58" fmla="*/ 139 w 249"/>
                  <a:gd name="T59" fmla="*/ 227 h 227"/>
                  <a:gd name="T60" fmla="*/ 117 w 249"/>
                  <a:gd name="T61" fmla="*/ 218 h 227"/>
                  <a:gd name="T62" fmla="*/ 110 w 249"/>
                  <a:gd name="T63" fmla="*/ 195 h 227"/>
                  <a:gd name="T64" fmla="*/ 99 w 249"/>
                  <a:gd name="T65" fmla="*/ 181 h 227"/>
                  <a:gd name="T66" fmla="*/ 109 w 249"/>
                  <a:gd name="T67" fmla="*/ 168 h 227"/>
                  <a:gd name="T68" fmla="*/ 101 w 249"/>
                  <a:gd name="T69" fmla="*/ 157 h 227"/>
                  <a:gd name="T70" fmla="*/ 109 w 249"/>
                  <a:gd name="T71" fmla="*/ 111 h 227"/>
                  <a:gd name="T72" fmla="*/ 46 w 249"/>
                  <a:gd name="T73" fmla="*/ 97 h 227"/>
                  <a:gd name="T74" fmla="*/ 22 w 249"/>
                  <a:gd name="T75" fmla="*/ 93 h 227"/>
                  <a:gd name="T76" fmla="*/ 11 w 249"/>
                  <a:gd name="T77" fmla="*/ 50 h 227"/>
                  <a:gd name="T78" fmla="*/ 0 w 249"/>
                  <a:gd name="T79" fmla="*/ 51 h 227"/>
                  <a:gd name="T80" fmla="*/ 15 w 249"/>
                  <a:gd name="T81" fmla="*/ 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227">
                    <a:moveTo>
                      <a:pt x="15" y="26"/>
                    </a:moveTo>
                    <a:lnTo>
                      <a:pt x="29" y="0"/>
                    </a:lnTo>
                    <a:lnTo>
                      <a:pt x="32" y="22"/>
                    </a:lnTo>
                    <a:lnTo>
                      <a:pt x="30" y="52"/>
                    </a:lnTo>
                    <a:lnTo>
                      <a:pt x="41" y="52"/>
                    </a:lnTo>
                    <a:lnTo>
                      <a:pt x="37" y="15"/>
                    </a:lnTo>
                    <a:lnTo>
                      <a:pt x="70" y="1"/>
                    </a:lnTo>
                    <a:lnTo>
                      <a:pt x="87" y="3"/>
                    </a:lnTo>
                    <a:lnTo>
                      <a:pt x="100" y="22"/>
                    </a:lnTo>
                    <a:lnTo>
                      <a:pt x="135" y="23"/>
                    </a:lnTo>
                    <a:lnTo>
                      <a:pt x="158" y="32"/>
                    </a:lnTo>
                    <a:lnTo>
                      <a:pt x="181" y="18"/>
                    </a:lnTo>
                    <a:lnTo>
                      <a:pt x="209" y="20"/>
                    </a:lnTo>
                    <a:lnTo>
                      <a:pt x="190" y="26"/>
                    </a:lnTo>
                    <a:lnTo>
                      <a:pt x="203" y="33"/>
                    </a:lnTo>
                    <a:lnTo>
                      <a:pt x="225" y="43"/>
                    </a:lnTo>
                    <a:lnTo>
                      <a:pt x="249" y="67"/>
                    </a:lnTo>
                    <a:lnTo>
                      <a:pt x="230" y="86"/>
                    </a:lnTo>
                    <a:lnTo>
                      <a:pt x="238" y="96"/>
                    </a:lnTo>
                    <a:lnTo>
                      <a:pt x="220" y="103"/>
                    </a:lnTo>
                    <a:lnTo>
                      <a:pt x="218" y="118"/>
                    </a:lnTo>
                    <a:lnTo>
                      <a:pt x="233" y="137"/>
                    </a:lnTo>
                    <a:lnTo>
                      <a:pt x="219" y="148"/>
                    </a:lnTo>
                    <a:lnTo>
                      <a:pt x="198" y="155"/>
                    </a:lnTo>
                    <a:lnTo>
                      <a:pt x="186" y="172"/>
                    </a:lnTo>
                    <a:lnTo>
                      <a:pt x="154" y="152"/>
                    </a:lnTo>
                    <a:lnTo>
                      <a:pt x="168" y="190"/>
                    </a:lnTo>
                    <a:lnTo>
                      <a:pt x="180" y="191"/>
                    </a:lnTo>
                    <a:lnTo>
                      <a:pt x="164" y="207"/>
                    </a:lnTo>
                    <a:lnTo>
                      <a:pt x="139" y="227"/>
                    </a:lnTo>
                    <a:lnTo>
                      <a:pt x="117" y="218"/>
                    </a:lnTo>
                    <a:lnTo>
                      <a:pt x="110" y="195"/>
                    </a:lnTo>
                    <a:lnTo>
                      <a:pt x="99" y="181"/>
                    </a:lnTo>
                    <a:lnTo>
                      <a:pt x="109" y="168"/>
                    </a:lnTo>
                    <a:lnTo>
                      <a:pt x="101" y="157"/>
                    </a:lnTo>
                    <a:lnTo>
                      <a:pt x="109" y="111"/>
                    </a:lnTo>
                    <a:lnTo>
                      <a:pt x="46" y="97"/>
                    </a:lnTo>
                    <a:lnTo>
                      <a:pt x="22" y="93"/>
                    </a:lnTo>
                    <a:lnTo>
                      <a:pt x="11" y="50"/>
                    </a:lnTo>
                    <a:lnTo>
                      <a:pt x="0" y="51"/>
                    </a:lnTo>
                    <a:lnTo>
                      <a:pt x="15" y="2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54" name="Freeform 486"/>
              <p:cNvSpPr>
                <a:spLocks/>
              </p:cNvSpPr>
              <p:nvPr/>
            </p:nvSpPr>
            <p:spPr bwMode="auto">
              <a:xfrm>
                <a:off x="4214" y="1981"/>
                <a:ext cx="4" cy="9"/>
              </a:xfrm>
              <a:custGeom>
                <a:avLst/>
                <a:gdLst>
                  <a:gd name="T0" fmla="*/ 0 w 4"/>
                  <a:gd name="T1" fmla="*/ 0 h 9"/>
                  <a:gd name="T2" fmla="*/ 3 w 4"/>
                  <a:gd name="T3" fmla="*/ 0 h 9"/>
                  <a:gd name="T4" fmla="*/ 4 w 4"/>
                  <a:gd name="T5" fmla="*/ 7 h 9"/>
                  <a:gd name="T6" fmla="*/ 3 w 4"/>
                  <a:gd name="T7" fmla="*/ 9 h 9"/>
                  <a:gd name="T8" fmla="*/ 0 w 4"/>
                  <a:gd name="T9" fmla="*/ 6 h 9"/>
                  <a:gd name="T10" fmla="*/ 0 w 4"/>
                  <a:gd name="T11" fmla="*/ 0 h 9"/>
                </a:gdLst>
                <a:ahLst/>
                <a:cxnLst>
                  <a:cxn ang="0">
                    <a:pos x="T0" y="T1"/>
                  </a:cxn>
                  <a:cxn ang="0">
                    <a:pos x="T2" y="T3"/>
                  </a:cxn>
                  <a:cxn ang="0">
                    <a:pos x="T4" y="T5"/>
                  </a:cxn>
                  <a:cxn ang="0">
                    <a:pos x="T6" y="T7"/>
                  </a:cxn>
                  <a:cxn ang="0">
                    <a:pos x="T8" y="T9"/>
                  </a:cxn>
                  <a:cxn ang="0">
                    <a:pos x="T10" y="T11"/>
                  </a:cxn>
                </a:cxnLst>
                <a:rect l="0" t="0" r="r" b="b"/>
                <a:pathLst>
                  <a:path w="4" h="9">
                    <a:moveTo>
                      <a:pt x="0" y="0"/>
                    </a:moveTo>
                    <a:lnTo>
                      <a:pt x="3" y="0"/>
                    </a:lnTo>
                    <a:lnTo>
                      <a:pt x="4" y="7"/>
                    </a:lnTo>
                    <a:lnTo>
                      <a:pt x="3" y="9"/>
                    </a:lnTo>
                    <a:lnTo>
                      <a:pt x="0" y="6"/>
                    </a:lnTo>
                    <a:lnTo>
                      <a:pt x="0"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55" name="Freeform 487"/>
              <p:cNvSpPr>
                <a:spLocks/>
              </p:cNvSpPr>
              <p:nvPr/>
            </p:nvSpPr>
            <p:spPr bwMode="auto">
              <a:xfrm>
                <a:off x="4214" y="1981"/>
                <a:ext cx="4" cy="9"/>
              </a:xfrm>
              <a:custGeom>
                <a:avLst/>
                <a:gdLst>
                  <a:gd name="T0" fmla="*/ 2 w 4"/>
                  <a:gd name="T1" fmla="*/ 0 h 9"/>
                  <a:gd name="T2" fmla="*/ 3 w 4"/>
                  <a:gd name="T3" fmla="*/ 0 h 9"/>
                  <a:gd name="T4" fmla="*/ 4 w 4"/>
                  <a:gd name="T5" fmla="*/ 7 h 9"/>
                  <a:gd name="T6" fmla="*/ 3 w 4"/>
                  <a:gd name="T7" fmla="*/ 9 h 9"/>
                  <a:gd name="T8" fmla="*/ 0 w 4"/>
                  <a:gd name="T9" fmla="*/ 6 h 9"/>
                  <a:gd name="T10" fmla="*/ 0 w 4"/>
                  <a:gd name="T11" fmla="*/ 0 h 9"/>
                  <a:gd name="T12" fmla="*/ 2 w 4"/>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2" y="0"/>
                    </a:moveTo>
                    <a:lnTo>
                      <a:pt x="3" y="0"/>
                    </a:lnTo>
                    <a:lnTo>
                      <a:pt x="4" y="7"/>
                    </a:lnTo>
                    <a:lnTo>
                      <a:pt x="3" y="9"/>
                    </a:lnTo>
                    <a:lnTo>
                      <a:pt x="0" y="6"/>
                    </a:lnTo>
                    <a:lnTo>
                      <a:pt x="0" y="0"/>
                    </a:lnTo>
                    <a:lnTo>
                      <a:pt x="2"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56" name="Freeform 488"/>
              <p:cNvSpPr>
                <a:spLocks/>
              </p:cNvSpPr>
              <p:nvPr/>
            </p:nvSpPr>
            <p:spPr bwMode="auto">
              <a:xfrm>
                <a:off x="3315" y="2295"/>
                <a:ext cx="31" cy="104"/>
              </a:xfrm>
              <a:custGeom>
                <a:avLst/>
                <a:gdLst>
                  <a:gd name="T0" fmla="*/ 24 w 31"/>
                  <a:gd name="T1" fmla="*/ 104 h 104"/>
                  <a:gd name="T2" fmla="*/ 10 w 31"/>
                  <a:gd name="T3" fmla="*/ 87 h 104"/>
                  <a:gd name="T4" fmla="*/ 14 w 31"/>
                  <a:gd name="T5" fmla="*/ 59 h 104"/>
                  <a:gd name="T6" fmla="*/ 0 w 31"/>
                  <a:gd name="T7" fmla="*/ 9 h 104"/>
                  <a:gd name="T8" fmla="*/ 2 w 31"/>
                  <a:gd name="T9" fmla="*/ 0 h 104"/>
                  <a:gd name="T10" fmla="*/ 19 w 31"/>
                  <a:gd name="T11" fmla="*/ 2 h 104"/>
                  <a:gd name="T12" fmla="*/ 15 w 31"/>
                  <a:gd name="T13" fmla="*/ 14 h 104"/>
                  <a:gd name="T14" fmla="*/ 24 w 31"/>
                  <a:gd name="T15" fmla="*/ 21 h 104"/>
                  <a:gd name="T16" fmla="*/ 31 w 31"/>
                  <a:gd name="T17" fmla="*/ 44 h 104"/>
                  <a:gd name="T18" fmla="*/ 31 w 31"/>
                  <a:gd name="T19" fmla="*/ 101 h 104"/>
                  <a:gd name="T20" fmla="*/ 24 w 31"/>
                  <a:gd name="T2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4">
                    <a:moveTo>
                      <a:pt x="24" y="104"/>
                    </a:moveTo>
                    <a:lnTo>
                      <a:pt x="10" y="87"/>
                    </a:lnTo>
                    <a:lnTo>
                      <a:pt x="14" y="59"/>
                    </a:lnTo>
                    <a:lnTo>
                      <a:pt x="0" y="9"/>
                    </a:lnTo>
                    <a:lnTo>
                      <a:pt x="2" y="0"/>
                    </a:lnTo>
                    <a:lnTo>
                      <a:pt x="19" y="2"/>
                    </a:lnTo>
                    <a:lnTo>
                      <a:pt x="15" y="14"/>
                    </a:lnTo>
                    <a:lnTo>
                      <a:pt x="24" y="21"/>
                    </a:lnTo>
                    <a:lnTo>
                      <a:pt x="31" y="44"/>
                    </a:lnTo>
                    <a:lnTo>
                      <a:pt x="31" y="101"/>
                    </a:lnTo>
                    <a:lnTo>
                      <a:pt x="24" y="10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57" name="Freeform 489"/>
              <p:cNvSpPr>
                <a:spLocks/>
              </p:cNvSpPr>
              <p:nvPr/>
            </p:nvSpPr>
            <p:spPr bwMode="auto">
              <a:xfrm>
                <a:off x="3315" y="2295"/>
                <a:ext cx="31" cy="104"/>
              </a:xfrm>
              <a:custGeom>
                <a:avLst/>
                <a:gdLst>
                  <a:gd name="T0" fmla="*/ 24 w 31"/>
                  <a:gd name="T1" fmla="*/ 104 h 104"/>
                  <a:gd name="T2" fmla="*/ 10 w 31"/>
                  <a:gd name="T3" fmla="*/ 87 h 104"/>
                  <a:gd name="T4" fmla="*/ 14 w 31"/>
                  <a:gd name="T5" fmla="*/ 59 h 104"/>
                  <a:gd name="T6" fmla="*/ 0 w 31"/>
                  <a:gd name="T7" fmla="*/ 9 h 104"/>
                  <a:gd name="T8" fmla="*/ 2 w 31"/>
                  <a:gd name="T9" fmla="*/ 0 h 104"/>
                  <a:gd name="T10" fmla="*/ 19 w 31"/>
                  <a:gd name="T11" fmla="*/ 2 h 104"/>
                  <a:gd name="T12" fmla="*/ 15 w 31"/>
                  <a:gd name="T13" fmla="*/ 14 h 104"/>
                  <a:gd name="T14" fmla="*/ 24 w 31"/>
                  <a:gd name="T15" fmla="*/ 21 h 104"/>
                  <a:gd name="T16" fmla="*/ 31 w 31"/>
                  <a:gd name="T17" fmla="*/ 44 h 104"/>
                  <a:gd name="T18" fmla="*/ 31 w 31"/>
                  <a:gd name="T19" fmla="*/ 101 h 104"/>
                  <a:gd name="T20" fmla="*/ 24 w 31"/>
                  <a:gd name="T2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04">
                    <a:moveTo>
                      <a:pt x="24" y="104"/>
                    </a:moveTo>
                    <a:lnTo>
                      <a:pt x="10" y="87"/>
                    </a:lnTo>
                    <a:lnTo>
                      <a:pt x="14" y="59"/>
                    </a:lnTo>
                    <a:lnTo>
                      <a:pt x="0" y="9"/>
                    </a:lnTo>
                    <a:lnTo>
                      <a:pt x="2" y="0"/>
                    </a:lnTo>
                    <a:lnTo>
                      <a:pt x="19" y="2"/>
                    </a:lnTo>
                    <a:lnTo>
                      <a:pt x="15" y="14"/>
                    </a:lnTo>
                    <a:lnTo>
                      <a:pt x="24" y="21"/>
                    </a:lnTo>
                    <a:lnTo>
                      <a:pt x="31" y="44"/>
                    </a:lnTo>
                    <a:lnTo>
                      <a:pt x="31" y="101"/>
                    </a:lnTo>
                    <a:lnTo>
                      <a:pt x="24" y="10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58" name="Freeform 490"/>
              <p:cNvSpPr>
                <a:spLocks/>
              </p:cNvSpPr>
              <p:nvPr/>
            </p:nvSpPr>
            <p:spPr bwMode="auto">
              <a:xfrm>
                <a:off x="2197" y="2249"/>
                <a:ext cx="12" cy="11"/>
              </a:xfrm>
              <a:custGeom>
                <a:avLst/>
                <a:gdLst>
                  <a:gd name="T0" fmla="*/ 7 w 12"/>
                  <a:gd name="T1" fmla="*/ 0 h 11"/>
                  <a:gd name="T2" fmla="*/ 12 w 12"/>
                  <a:gd name="T3" fmla="*/ 10 h 11"/>
                  <a:gd name="T4" fmla="*/ 2 w 12"/>
                  <a:gd name="T5" fmla="*/ 11 h 11"/>
                  <a:gd name="T6" fmla="*/ 0 w 12"/>
                  <a:gd name="T7" fmla="*/ 0 h 11"/>
                  <a:gd name="T8" fmla="*/ 7 w 12"/>
                  <a:gd name="T9" fmla="*/ 0 h 11"/>
                </a:gdLst>
                <a:ahLst/>
                <a:cxnLst>
                  <a:cxn ang="0">
                    <a:pos x="T0" y="T1"/>
                  </a:cxn>
                  <a:cxn ang="0">
                    <a:pos x="T2" y="T3"/>
                  </a:cxn>
                  <a:cxn ang="0">
                    <a:pos x="T4" y="T5"/>
                  </a:cxn>
                  <a:cxn ang="0">
                    <a:pos x="T6" y="T7"/>
                  </a:cxn>
                  <a:cxn ang="0">
                    <a:pos x="T8" y="T9"/>
                  </a:cxn>
                </a:cxnLst>
                <a:rect l="0" t="0" r="r" b="b"/>
                <a:pathLst>
                  <a:path w="12" h="11">
                    <a:moveTo>
                      <a:pt x="7" y="0"/>
                    </a:moveTo>
                    <a:lnTo>
                      <a:pt x="12" y="10"/>
                    </a:lnTo>
                    <a:lnTo>
                      <a:pt x="2" y="11"/>
                    </a:lnTo>
                    <a:lnTo>
                      <a:pt x="0" y="0"/>
                    </a:lnTo>
                    <a:lnTo>
                      <a:pt x="7"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59" name="Freeform 491"/>
              <p:cNvSpPr>
                <a:spLocks/>
              </p:cNvSpPr>
              <p:nvPr/>
            </p:nvSpPr>
            <p:spPr bwMode="auto">
              <a:xfrm>
                <a:off x="2197" y="2249"/>
                <a:ext cx="12" cy="11"/>
              </a:xfrm>
              <a:custGeom>
                <a:avLst/>
                <a:gdLst>
                  <a:gd name="T0" fmla="*/ 9 w 12"/>
                  <a:gd name="T1" fmla="*/ 5 h 11"/>
                  <a:gd name="T2" fmla="*/ 12 w 12"/>
                  <a:gd name="T3" fmla="*/ 10 h 11"/>
                  <a:gd name="T4" fmla="*/ 2 w 12"/>
                  <a:gd name="T5" fmla="*/ 11 h 11"/>
                  <a:gd name="T6" fmla="*/ 0 w 12"/>
                  <a:gd name="T7" fmla="*/ 0 h 11"/>
                  <a:gd name="T8" fmla="*/ 7 w 12"/>
                  <a:gd name="T9" fmla="*/ 0 h 11"/>
                  <a:gd name="T10" fmla="*/ 9 w 12"/>
                  <a:gd name="T11" fmla="*/ 5 h 11"/>
                </a:gdLst>
                <a:ahLst/>
                <a:cxnLst>
                  <a:cxn ang="0">
                    <a:pos x="T0" y="T1"/>
                  </a:cxn>
                  <a:cxn ang="0">
                    <a:pos x="T2" y="T3"/>
                  </a:cxn>
                  <a:cxn ang="0">
                    <a:pos x="T4" y="T5"/>
                  </a:cxn>
                  <a:cxn ang="0">
                    <a:pos x="T6" y="T7"/>
                  </a:cxn>
                  <a:cxn ang="0">
                    <a:pos x="T8" y="T9"/>
                  </a:cxn>
                  <a:cxn ang="0">
                    <a:pos x="T10" y="T11"/>
                  </a:cxn>
                </a:cxnLst>
                <a:rect l="0" t="0" r="r" b="b"/>
                <a:pathLst>
                  <a:path w="12" h="11">
                    <a:moveTo>
                      <a:pt x="9" y="5"/>
                    </a:moveTo>
                    <a:lnTo>
                      <a:pt x="12" y="10"/>
                    </a:lnTo>
                    <a:lnTo>
                      <a:pt x="2" y="11"/>
                    </a:lnTo>
                    <a:lnTo>
                      <a:pt x="0" y="0"/>
                    </a:lnTo>
                    <a:lnTo>
                      <a:pt x="7" y="0"/>
                    </a:lnTo>
                    <a:lnTo>
                      <a:pt x="9" y="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60" name="Freeform 492"/>
              <p:cNvSpPr>
                <a:spLocks/>
              </p:cNvSpPr>
              <p:nvPr/>
            </p:nvSpPr>
            <p:spPr bwMode="auto">
              <a:xfrm>
                <a:off x="2204" y="2231"/>
                <a:ext cx="14" cy="10"/>
              </a:xfrm>
              <a:custGeom>
                <a:avLst/>
                <a:gdLst>
                  <a:gd name="T0" fmla="*/ 11 w 14"/>
                  <a:gd name="T1" fmla="*/ 0 h 10"/>
                  <a:gd name="T2" fmla="*/ 14 w 14"/>
                  <a:gd name="T3" fmla="*/ 8 h 10"/>
                  <a:gd name="T4" fmla="*/ 0 w 14"/>
                  <a:gd name="T5" fmla="*/ 10 h 10"/>
                  <a:gd name="T6" fmla="*/ 2 w 14"/>
                  <a:gd name="T7" fmla="*/ 0 h 10"/>
                  <a:gd name="T8" fmla="*/ 11 w 14"/>
                  <a:gd name="T9" fmla="*/ 0 h 10"/>
                </a:gdLst>
                <a:ahLst/>
                <a:cxnLst>
                  <a:cxn ang="0">
                    <a:pos x="T0" y="T1"/>
                  </a:cxn>
                  <a:cxn ang="0">
                    <a:pos x="T2" y="T3"/>
                  </a:cxn>
                  <a:cxn ang="0">
                    <a:pos x="T4" y="T5"/>
                  </a:cxn>
                  <a:cxn ang="0">
                    <a:pos x="T6" y="T7"/>
                  </a:cxn>
                  <a:cxn ang="0">
                    <a:pos x="T8" y="T9"/>
                  </a:cxn>
                </a:cxnLst>
                <a:rect l="0" t="0" r="r" b="b"/>
                <a:pathLst>
                  <a:path w="14" h="10">
                    <a:moveTo>
                      <a:pt x="11" y="0"/>
                    </a:moveTo>
                    <a:lnTo>
                      <a:pt x="14" y="8"/>
                    </a:lnTo>
                    <a:lnTo>
                      <a:pt x="0" y="10"/>
                    </a:lnTo>
                    <a:lnTo>
                      <a:pt x="2" y="0"/>
                    </a:lnTo>
                    <a:lnTo>
                      <a:pt x="11"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61" name="Freeform 493"/>
              <p:cNvSpPr>
                <a:spLocks/>
              </p:cNvSpPr>
              <p:nvPr/>
            </p:nvSpPr>
            <p:spPr bwMode="auto">
              <a:xfrm>
                <a:off x="2204" y="2231"/>
                <a:ext cx="14" cy="10"/>
              </a:xfrm>
              <a:custGeom>
                <a:avLst/>
                <a:gdLst>
                  <a:gd name="T0" fmla="*/ 12 w 14"/>
                  <a:gd name="T1" fmla="*/ 4 h 10"/>
                  <a:gd name="T2" fmla="*/ 14 w 14"/>
                  <a:gd name="T3" fmla="*/ 8 h 10"/>
                  <a:gd name="T4" fmla="*/ 0 w 14"/>
                  <a:gd name="T5" fmla="*/ 10 h 10"/>
                  <a:gd name="T6" fmla="*/ 2 w 14"/>
                  <a:gd name="T7" fmla="*/ 0 h 10"/>
                  <a:gd name="T8" fmla="*/ 11 w 14"/>
                  <a:gd name="T9" fmla="*/ 0 h 10"/>
                  <a:gd name="T10" fmla="*/ 12 w 14"/>
                  <a:gd name="T11" fmla="*/ 4 h 10"/>
                </a:gdLst>
                <a:ahLst/>
                <a:cxnLst>
                  <a:cxn ang="0">
                    <a:pos x="T0" y="T1"/>
                  </a:cxn>
                  <a:cxn ang="0">
                    <a:pos x="T2" y="T3"/>
                  </a:cxn>
                  <a:cxn ang="0">
                    <a:pos x="T4" y="T5"/>
                  </a:cxn>
                  <a:cxn ang="0">
                    <a:pos x="T6" y="T7"/>
                  </a:cxn>
                  <a:cxn ang="0">
                    <a:pos x="T8" y="T9"/>
                  </a:cxn>
                  <a:cxn ang="0">
                    <a:pos x="T10" y="T11"/>
                  </a:cxn>
                </a:cxnLst>
                <a:rect l="0" t="0" r="r" b="b"/>
                <a:pathLst>
                  <a:path w="14" h="10">
                    <a:moveTo>
                      <a:pt x="12" y="4"/>
                    </a:moveTo>
                    <a:lnTo>
                      <a:pt x="14" y="8"/>
                    </a:lnTo>
                    <a:lnTo>
                      <a:pt x="0" y="10"/>
                    </a:lnTo>
                    <a:lnTo>
                      <a:pt x="2" y="0"/>
                    </a:lnTo>
                    <a:lnTo>
                      <a:pt x="11" y="0"/>
                    </a:lnTo>
                    <a:lnTo>
                      <a:pt x="12" y="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62" name="Freeform 494"/>
              <p:cNvSpPr>
                <a:spLocks/>
              </p:cNvSpPr>
              <p:nvPr/>
            </p:nvSpPr>
            <p:spPr bwMode="auto">
              <a:xfrm>
                <a:off x="2229" y="2246"/>
                <a:ext cx="12" cy="11"/>
              </a:xfrm>
              <a:custGeom>
                <a:avLst/>
                <a:gdLst>
                  <a:gd name="T0" fmla="*/ 7 w 12"/>
                  <a:gd name="T1" fmla="*/ 0 h 11"/>
                  <a:gd name="T2" fmla="*/ 12 w 12"/>
                  <a:gd name="T3" fmla="*/ 10 h 11"/>
                  <a:gd name="T4" fmla="*/ 1 w 12"/>
                  <a:gd name="T5" fmla="*/ 11 h 11"/>
                  <a:gd name="T6" fmla="*/ 0 w 12"/>
                  <a:gd name="T7" fmla="*/ 0 h 11"/>
                  <a:gd name="T8" fmla="*/ 7 w 12"/>
                  <a:gd name="T9" fmla="*/ 0 h 11"/>
                </a:gdLst>
                <a:ahLst/>
                <a:cxnLst>
                  <a:cxn ang="0">
                    <a:pos x="T0" y="T1"/>
                  </a:cxn>
                  <a:cxn ang="0">
                    <a:pos x="T2" y="T3"/>
                  </a:cxn>
                  <a:cxn ang="0">
                    <a:pos x="T4" y="T5"/>
                  </a:cxn>
                  <a:cxn ang="0">
                    <a:pos x="T6" y="T7"/>
                  </a:cxn>
                  <a:cxn ang="0">
                    <a:pos x="T8" y="T9"/>
                  </a:cxn>
                </a:cxnLst>
                <a:rect l="0" t="0" r="r" b="b"/>
                <a:pathLst>
                  <a:path w="12" h="11">
                    <a:moveTo>
                      <a:pt x="7" y="0"/>
                    </a:moveTo>
                    <a:lnTo>
                      <a:pt x="12" y="10"/>
                    </a:lnTo>
                    <a:lnTo>
                      <a:pt x="1" y="11"/>
                    </a:lnTo>
                    <a:lnTo>
                      <a:pt x="0" y="0"/>
                    </a:lnTo>
                    <a:lnTo>
                      <a:pt x="7"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63" name="Freeform 495"/>
              <p:cNvSpPr>
                <a:spLocks/>
              </p:cNvSpPr>
              <p:nvPr/>
            </p:nvSpPr>
            <p:spPr bwMode="auto">
              <a:xfrm>
                <a:off x="2229" y="2246"/>
                <a:ext cx="12" cy="11"/>
              </a:xfrm>
              <a:custGeom>
                <a:avLst/>
                <a:gdLst>
                  <a:gd name="T0" fmla="*/ 10 w 12"/>
                  <a:gd name="T1" fmla="*/ 5 h 11"/>
                  <a:gd name="T2" fmla="*/ 12 w 12"/>
                  <a:gd name="T3" fmla="*/ 10 h 11"/>
                  <a:gd name="T4" fmla="*/ 1 w 12"/>
                  <a:gd name="T5" fmla="*/ 11 h 11"/>
                  <a:gd name="T6" fmla="*/ 0 w 12"/>
                  <a:gd name="T7" fmla="*/ 0 h 11"/>
                  <a:gd name="T8" fmla="*/ 7 w 12"/>
                  <a:gd name="T9" fmla="*/ 0 h 11"/>
                  <a:gd name="T10" fmla="*/ 10 w 12"/>
                  <a:gd name="T11" fmla="*/ 5 h 11"/>
                </a:gdLst>
                <a:ahLst/>
                <a:cxnLst>
                  <a:cxn ang="0">
                    <a:pos x="T0" y="T1"/>
                  </a:cxn>
                  <a:cxn ang="0">
                    <a:pos x="T2" y="T3"/>
                  </a:cxn>
                  <a:cxn ang="0">
                    <a:pos x="T4" y="T5"/>
                  </a:cxn>
                  <a:cxn ang="0">
                    <a:pos x="T6" y="T7"/>
                  </a:cxn>
                  <a:cxn ang="0">
                    <a:pos x="T8" y="T9"/>
                  </a:cxn>
                  <a:cxn ang="0">
                    <a:pos x="T10" y="T11"/>
                  </a:cxn>
                </a:cxnLst>
                <a:rect l="0" t="0" r="r" b="b"/>
                <a:pathLst>
                  <a:path w="12" h="11">
                    <a:moveTo>
                      <a:pt x="10" y="5"/>
                    </a:moveTo>
                    <a:lnTo>
                      <a:pt x="12" y="10"/>
                    </a:lnTo>
                    <a:lnTo>
                      <a:pt x="1" y="11"/>
                    </a:lnTo>
                    <a:lnTo>
                      <a:pt x="0" y="0"/>
                    </a:lnTo>
                    <a:lnTo>
                      <a:pt x="7" y="0"/>
                    </a:lnTo>
                    <a:lnTo>
                      <a:pt x="10" y="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64" name="Freeform 496"/>
              <p:cNvSpPr>
                <a:spLocks/>
              </p:cNvSpPr>
              <p:nvPr/>
            </p:nvSpPr>
            <p:spPr bwMode="auto">
              <a:xfrm>
                <a:off x="3162" y="1614"/>
                <a:ext cx="209" cy="164"/>
              </a:xfrm>
              <a:custGeom>
                <a:avLst/>
                <a:gdLst>
                  <a:gd name="T0" fmla="*/ 120 w 209"/>
                  <a:gd name="T1" fmla="*/ 15 h 164"/>
                  <a:gd name="T2" fmla="*/ 135 w 209"/>
                  <a:gd name="T3" fmla="*/ 15 h 164"/>
                  <a:gd name="T4" fmla="*/ 143 w 209"/>
                  <a:gd name="T5" fmla="*/ 28 h 164"/>
                  <a:gd name="T6" fmla="*/ 178 w 209"/>
                  <a:gd name="T7" fmla="*/ 28 h 164"/>
                  <a:gd name="T8" fmla="*/ 179 w 209"/>
                  <a:gd name="T9" fmla="*/ 28 h 164"/>
                  <a:gd name="T10" fmla="*/ 178 w 209"/>
                  <a:gd name="T11" fmla="*/ 29 h 164"/>
                  <a:gd name="T12" fmla="*/ 179 w 209"/>
                  <a:gd name="T13" fmla="*/ 33 h 164"/>
                  <a:gd name="T14" fmla="*/ 181 w 209"/>
                  <a:gd name="T15" fmla="*/ 33 h 164"/>
                  <a:gd name="T16" fmla="*/ 184 w 209"/>
                  <a:gd name="T17" fmla="*/ 32 h 164"/>
                  <a:gd name="T18" fmla="*/ 184 w 209"/>
                  <a:gd name="T19" fmla="*/ 29 h 164"/>
                  <a:gd name="T20" fmla="*/ 182 w 209"/>
                  <a:gd name="T21" fmla="*/ 28 h 164"/>
                  <a:gd name="T22" fmla="*/ 187 w 209"/>
                  <a:gd name="T23" fmla="*/ 28 h 164"/>
                  <a:gd name="T24" fmla="*/ 191 w 209"/>
                  <a:gd name="T25" fmla="*/ 28 h 164"/>
                  <a:gd name="T26" fmla="*/ 197 w 209"/>
                  <a:gd name="T27" fmla="*/ 28 h 164"/>
                  <a:gd name="T28" fmla="*/ 204 w 209"/>
                  <a:gd name="T29" fmla="*/ 28 h 164"/>
                  <a:gd name="T30" fmla="*/ 209 w 209"/>
                  <a:gd name="T31" fmla="*/ 34 h 164"/>
                  <a:gd name="T32" fmla="*/ 209 w 209"/>
                  <a:gd name="T33" fmla="*/ 43 h 164"/>
                  <a:gd name="T34" fmla="*/ 192 w 209"/>
                  <a:gd name="T35" fmla="*/ 55 h 164"/>
                  <a:gd name="T36" fmla="*/ 181 w 209"/>
                  <a:gd name="T37" fmla="*/ 58 h 164"/>
                  <a:gd name="T38" fmla="*/ 169 w 209"/>
                  <a:gd name="T39" fmla="*/ 67 h 164"/>
                  <a:gd name="T40" fmla="*/ 150 w 209"/>
                  <a:gd name="T41" fmla="*/ 94 h 164"/>
                  <a:gd name="T42" fmla="*/ 158 w 209"/>
                  <a:gd name="T43" fmla="*/ 109 h 164"/>
                  <a:gd name="T44" fmla="*/ 143 w 209"/>
                  <a:gd name="T45" fmla="*/ 131 h 164"/>
                  <a:gd name="T46" fmla="*/ 123 w 209"/>
                  <a:gd name="T47" fmla="*/ 152 h 164"/>
                  <a:gd name="T48" fmla="*/ 83 w 209"/>
                  <a:gd name="T49" fmla="*/ 151 h 164"/>
                  <a:gd name="T50" fmla="*/ 59 w 209"/>
                  <a:gd name="T51" fmla="*/ 164 h 164"/>
                  <a:gd name="T52" fmla="*/ 49 w 209"/>
                  <a:gd name="T53" fmla="*/ 162 h 164"/>
                  <a:gd name="T54" fmla="*/ 34 w 209"/>
                  <a:gd name="T55" fmla="*/ 143 h 164"/>
                  <a:gd name="T56" fmla="*/ 31 w 209"/>
                  <a:gd name="T57" fmla="*/ 94 h 164"/>
                  <a:gd name="T58" fmla="*/ 38 w 209"/>
                  <a:gd name="T59" fmla="*/ 82 h 164"/>
                  <a:gd name="T60" fmla="*/ 44 w 209"/>
                  <a:gd name="T61" fmla="*/ 45 h 164"/>
                  <a:gd name="T62" fmla="*/ 21 w 209"/>
                  <a:gd name="T63" fmla="*/ 40 h 164"/>
                  <a:gd name="T64" fmla="*/ 6 w 209"/>
                  <a:gd name="T65" fmla="*/ 40 h 164"/>
                  <a:gd name="T66" fmla="*/ 0 w 209"/>
                  <a:gd name="T67" fmla="*/ 20 h 164"/>
                  <a:gd name="T68" fmla="*/ 20 w 209"/>
                  <a:gd name="T69" fmla="*/ 0 h 164"/>
                  <a:gd name="T70" fmla="*/ 120 w 209"/>
                  <a:gd name="T71" fmla="*/ 1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9" h="164">
                    <a:moveTo>
                      <a:pt x="120" y="15"/>
                    </a:moveTo>
                    <a:lnTo>
                      <a:pt x="135" y="15"/>
                    </a:lnTo>
                    <a:lnTo>
                      <a:pt x="143" y="28"/>
                    </a:lnTo>
                    <a:lnTo>
                      <a:pt x="178" y="28"/>
                    </a:lnTo>
                    <a:lnTo>
                      <a:pt x="179" y="28"/>
                    </a:lnTo>
                    <a:lnTo>
                      <a:pt x="178" y="29"/>
                    </a:lnTo>
                    <a:lnTo>
                      <a:pt x="179" y="33"/>
                    </a:lnTo>
                    <a:lnTo>
                      <a:pt x="181" y="33"/>
                    </a:lnTo>
                    <a:lnTo>
                      <a:pt x="184" y="32"/>
                    </a:lnTo>
                    <a:lnTo>
                      <a:pt x="184" y="29"/>
                    </a:lnTo>
                    <a:lnTo>
                      <a:pt x="182" y="28"/>
                    </a:lnTo>
                    <a:lnTo>
                      <a:pt x="187" y="28"/>
                    </a:lnTo>
                    <a:lnTo>
                      <a:pt x="191" y="28"/>
                    </a:lnTo>
                    <a:lnTo>
                      <a:pt x="197" y="28"/>
                    </a:lnTo>
                    <a:lnTo>
                      <a:pt x="204" y="28"/>
                    </a:lnTo>
                    <a:lnTo>
                      <a:pt x="209" y="34"/>
                    </a:lnTo>
                    <a:lnTo>
                      <a:pt x="209" y="43"/>
                    </a:lnTo>
                    <a:lnTo>
                      <a:pt x="192" y="55"/>
                    </a:lnTo>
                    <a:lnTo>
                      <a:pt x="181" y="58"/>
                    </a:lnTo>
                    <a:lnTo>
                      <a:pt x="169" y="67"/>
                    </a:lnTo>
                    <a:lnTo>
                      <a:pt x="150" y="94"/>
                    </a:lnTo>
                    <a:lnTo>
                      <a:pt x="158" y="109"/>
                    </a:lnTo>
                    <a:lnTo>
                      <a:pt x="143" y="131"/>
                    </a:lnTo>
                    <a:lnTo>
                      <a:pt x="123" y="152"/>
                    </a:lnTo>
                    <a:lnTo>
                      <a:pt x="83" y="151"/>
                    </a:lnTo>
                    <a:lnTo>
                      <a:pt x="59" y="164"/>
                    </a:lnTo>
                    <a:lnTo>
                      <a:pt x="49" y="162"/>
                    </a:lnTo>
                    <a:lnTo>
                      <a:pt x="34" y="143"/>
                    </a:lnTo>
                    <a:lnTo>
                      <a:pt x="31" y="94"/>
                    </a:lnTo>
                    <a:lnTo>
                      <a:pt x="38" y="82"/>
                    </a:lnTo>
                    <a:lnTo>
                      <a:pt x="44" y="45"/>
                    </a:lnTo>
                    <a:lnTo>
                      <a:pt x="21" y="40"/>
                    </a:lnTo>
                    <a:lnTo>
                      <a:pt x="6" y="40"/>
                    </a:lnTo>
                    <a:lnTo>
                      <a:pt x="0" y="20"/>
                    </a:lnTo>
                    <a:lnTo>
                      <a:pt x="20" y="0"/>
                    </a:lnTo>
                    <a:lnTo>
                      <a:pt x="120" y="1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65" name="Freeform 497"/>
              <p:cNvSpPr>
                <a:spLocks/>
              </p:cNvSpPr>
              <p:nvPr/>
            </p:nvSpPr>
            <p:spPr bwMode="auto">
              <a:xfrm>
                <a:off x="3162" y="1614"/>
                <a:ext cx="209" cy="164"/>
              </a:xfrm>
              <a:custGeom>
                <a:avLst/>
                <a:gdLst>
                  <a:gd name="T0" fmla="*/ 120 w 209"/>
                  <a:gd name="T1" fmla="*/ 15 h 164"/>
                  <a:gd name="T2" fmla="*/ 135 w 209"/>
                  <a:gd name="T3" fmla="*/ 15 h 164"/>
                  <a:gd name="T4" fmla="*/ 143 w 209"/>
                  <a:gd name="T5" fmla="*/ 28 h 164"/>
                  <a:gd name="T6" fmla="*/ 178 w 209"/>
                  <a:gd name="T7" fmla="*/ 28 h 164"/>
                  <a:gd name="T8" fmla="*/ 179 w 209"/>
                  <a:gd name="T9" fmla="*/ 28 h 164"/>
                  <a:gd name="T10" fmla="*/ 178 w 209"/>
                  <a:gd name="T11" fmla="*/ 29 h 164"/>
                  <a:gd name="T12" fmla="*/ 179 w 209"/>
                  <a:gd name="T13" fmla="*/ 33 h 164"/>
                  <a:gd name="T14" fmla="*/ 181 w 209"/>
                  <a:gd name="T15" fmla="*/ 33 h 164"/>
                  <a:gd name="T16" fmla="*/ 184 w 209"/>
                  <a:gd name="T17" fmla="*/ 32 h 164"/>
                  <a:gd name="T18" fmla="*/ 184 w 209"/>
                  <a:gd name="T19" fmla="*/ 29 h 164"/>
                  <a:gd name="T20" fmla="*/ 182 w 209"/>
                  <a:gd name="T21" fmla="*/ 28 h 164"/>
                  <a:gd name="T22" fmla="*/ 187 w 209"/>
                  <a:gd name="T23" fmla="*/ 28 h 164"/>
                  <a:gd name="T24" fmla="*/ 191 w 209"/>
                  <a:gd name="T25" fmla="*/ 28 h 164"/>
                  <a:gd name="T26" fmla="*/ 197 w 209"/>
                  <a:gd name="T27" fmla="*/ 28 h 164"/>
                  <a:gd name="T28" fmla="*/ 204 w 209"/>
                  <a:gd name="T29" fmla="*/ 28 h 164"/>
                  <a:gd name="T30" fmla="*/ 209 w 209"/>
                  <a:gd name="T31" fmla="*/ 34 h 164"/>
                  <a:gd name="T32" fmla="*/ 209 w 209"/>
                  <a:gd name="T33" fmla="*/ 43 h 164"/>
                  <a:gd name="T34" fmla="*/ 192 w 209"/>
                  <a:gd name="T35" fmla="*/ 55 h 164"/>
                  <a:gd name="T36" fmla="*/ 181 w 209"/>
                  <a:gd name="T37" fmla="*/ 58 h 164"/>
                  <a:gd name="T38" fmla="*/ 169 w 209"/>
                  <a:gd name="T39" fmla="*/ 67 h 164"/>
                  <a:gd name="T40" fmla="*/ 150 w 209"/>
                  <a:gd name="T41" fmla="*/ 94 h 164"/>
                  <a:gd name="T42" fmla="*/ 158 w 209"/>
                  <a:gd name="T43" fmla="*/ 109 h 164"/>
                  <a:gd name="T44" fmla="*/ 143 w 209"/>
                  <a:gd name="T45" fmla="*/ 131 h 164"/>
                  <a:gd name="T46" fmla="*/ 123 w 209"/>
                  <a:gd name="T47" fmla="*/ 152 h 164"/>
                  <a:gd name="T48" fmla="*/ 83 w 209"/>
                  <a:gd name="T49" fmla="*/ 151 h 164"/>
                  <a:gd name="T50" fmla="*/ 59 w 209"/>
                  <a:gd name="T51" fmla="*/ 164 h 164"/>
                  <a:gd name="T52" fmla="*/ 49 w 209"/>
                  <a:gd name="T53" fmla="*/ 162 h 164"/>
                  <a:gd name="T54" fmla="*/ 34 w 209"/>
                  <a:gd name="T55" fmla="*/ 143 h 164"/>
                  <a:gd name="T56" fmla="*/ 31 w 209"/>
                  <a:gd name="T57" fmla="*/ 94 h 164"/>
                  <a:gd name="T58" fmla="*/ 38 w 209"/>
                  <a:gd name="T59" fmla="*/ 82 h 164"/>
                  <a:gd name="T60" fmla="*/ 44 w 209"/>
                  <a:gd name="T61" fmla="*/ 45 h 164"/>
                  <a:gd name="T62" fmla="*/ 21 w 209"/>
                  <a:gd name="T63" fmla="*/ 40 h 164"/>
                  <a:gd name="T64" fmla="*/ 6 w 209"/>
                  <a:gd name="T65" fmla="*/ 40 h 164"/>
                  <a:gd name="T66" fmla="*/ 0 w 209"/>
                  <a:gd name="T67" fmla="*/ 20 h 164"/>
                  <a:gd name="T68" fmla="*/ 20 w 209"/>
                  <a:gd name="T69" fmla="*/ 0 h 164"/>
                  <a:gd name="T70" fmla="*/ 120 w 209"/>
                  <a:gd name="T71" fmla="*/ 1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9" h="164">
                    <a:moveTo>
                      <a:pt x="120" y="15"/>
                    </a:moveTo>
                    <a:lnTo>
                      <a:pt x="135" y="15"/>
                    </a:lnTo>
                    <a:lnTo>
                      <a:pt x="143" y="28"/>
                    </a:lnTo>
                    <a:lnTo>
                      <a:pt x="178" y="28"/>
                    </a:lnTo>
                    <a:lnTo>
                      <a:pt x="179" y="28"/>
                    </a:lnTo>
                    <a:lnTo>
                      <a:pt x="178" y="29"/>
                    </a:lnTo>
                    <a:lnTo>
                      <a:pt x="179" y="33"/>
                    </a:lnTo>
                    <a:lnTo>
                      <a:pt x="181" y="33"/>
                    </a:lnTo>
                    <a:lnTo>
                      <a:pt x="184" y="32"/>
                    </a:lnTo>
                    <a:lnTo>
                      <a:pt x="184" y="29"/>
                    </a:lnTo>
                    <a:lnTo>
                      <a:pt x="182" y="28"/>
                    </a:lnTo>
                    <a:lnTo>
                      <a:pt x="187" y="28"/>
                    </a:lnTo>
                    <a:lnTo>
                      <a:pt x="191" y="28"/>
                    </a:lnTo>
                    <a:lnTo>
                      <a:pt x="197" y="28"/>
                    </a:lnTo>
                    <a:lnTo>
                      <a:pt x="204" y="28"/>
                    </a:lnTo>
                    <a:lnTo>
                      <a:pt x="209" y="34"/>
                    </a:lnTo>
                    <a:lnTo>
                      <a:pt x="209" y="43"/>
                    </a:lnTo>
                    <a:lnTo>
                      <a:pt x="192" y="55"/>
                    </a:lnTo>
                    <a:lnTo>
                      <a:pt x="181" y="58"/>
                    </a:lnTo>
                    <a:lnTo>
                      <a:pt x="169" y="67"/>
                    </a:lnTo>
                    <a:lnTo>
                      <a:pt x="150" y="94"/>
                    </a:lnTo>
                    <a:lnTo>
                      <a:pt x="158" y="109"/>
                    </a:lnTo>
                    <a:lnTo>
                      <a:pt x="143" y="131"/>
                    </a:lnTo>
                    <a:lnTo>
                      <a:pt x="123" y="152"/>
                    </a:lnTo>
                    <a:lnTo>
                      <a:pt x="83" y="151"/>
                    </a:lnTo>
                    <a:lnTo>
                      <a:pt x="59" y="164"/>
                    </a:lnTo>
                    <a:lnTo>
                      <a:pt x="49" y="162"/>
                    </a:lnTo>
                    <a:lnTo>
                      <a:pt x="34" y="143"/>
                    </a:lnTo>
                    <a:lnTo>
                      <a:pt x="31" y="94"/>
                    </a:lnTo>
                    <a:lnTo>
                      <a:pt x="38" y="82"/>
                    </a:lnTo>
                    <a:lnTo>
                      <a:pt x="44" y="45"/>
                    </a:lnTo>
                    <a:lnTo>
                      <a:pt x="21" y="40"/>
                    </a:lnTo>
                    <a:lnTo>
                      <a:pt x="6" y="40"/>
                    </a:lnTo>
                    <a:lnTo>
                      <a:pt x="0" y="20"/>
                    </a:lnTo>
                    <a:lnTo>
                      <a:pt x="20" y="0"/>
                    </a:lnTo>
                    <a:lnTo>
                      <a:pt x="120" y="1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66" name="Freeform 498"/>
              <p:cNvSpPr>
                <a:spLocks/>
              </p:cNvSpPr>
              <p:nvPr/>
            </p:nvSpPr>
            <p:spPr bwMode="auto">
              <a:xfrm>
                <a:off x="3152" y="1654"/>
                <a:ext cx="54" cy="106"/>
              </a:xfrm>
              <a:custGeom>
                <a:avLst/>
                <a:gdLst>
                  <a:gd name="T0" fmla="*/ 16 w 54"/>
                  <a:gd name="T1" fmla="*/ 0 h 106"/>
                  <a:gd name="T2" fmla="*/ 31 w 54"/>
                  <a:gd name="T3" fmla="*/ 0 h 106"/>
                  <a:gd name="T4" fmla="*/ 54 w 54"/>
                  <a:gd name="T5" fmla="*/ 5 h 106"/>
                  <a:gd name="T6" fmla="*/ 48 w 54"/>
                  <a:gd name="T7" fmla="*/ 42 h 106"/>
                  <a:gd name="T8" fmla="*/ 41 w 54"/>
                  <a:gd name="T9" fmla="*/ 54 h 106"/>
                  <a:gd name="T10" fmla="*/ 44 w 54"/>
                  <a:gd name="T11" fmla="*/ 103 h 106"/>
                  <a:gd name="T12" fmla="*/ 30 w 54"/>
                  <a:gd name="T13" fmla="*/ 106 h 106"/>
                  <a:gd name="T14" fmla="*/ 10 w 54"/>
                  <a:gd name="T15" fmla="*/ 104 h 106"/>
                  <a:gd name="T16" fmla="*/ 15 w 54"/>
                  <a:gd name="T17" fmla="*/ 78 h 106"/>
                  <a:gd name="T18" fmla="*/ 0 w 54"/>
                  <a:gd name="T19" fmla="*/ 69 h 106"/>
                  <a:gd name="T20" fmla="*/ 20 w 54"/>
                  <a:gd name="T21" fmla="*/ 22 h 106"/>
                  <a:gd name="T22" fmla="*/ 16 w 54"/>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06">
                    <a:moveTo>
                      <a:pt x="16" y="0"/>
                    </a:moveTo>
                    <a:lnTo>
                      <a:pt x="31" y="0"/>
                    </a:lnTo>
                    <a:lnTo>
                      <a:pt x="54" y="5"/>
                    </a:lnTo>
                    <a:lnTo>
                      <a:pt x="48" y="42"/>
                    </a:lnTo>
                    <a:lnTo>
                      <a:pt x="41" y="54"/>
                    </a:lnTo>
                    <a:lnTo>
                      <a:pt x="44" y="103"/>
                    </a:lnTo>
                    <a:lnTo>
                      <a:pt x="30" y="106"/>
                    </a:lnTo>
                    <a:lnTo>
                      <a:pt x="10" y="104"/>
                    </a:lnTo>
                    <a:lnTo>
                      <a:pt x="15" y="78"/>
                    </a:lnTo>
                    <a:lnTo>
                      <a:pt x="0" y="69"/>
                    </a:lnTo>
                    <a:lnTo>
                      <a:pt x="20" y="22"/>
                    </a:lnTo>
                    <a:lnTo>
                      <a:pt x="16"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67" name="Freeform 499"/>
              <p:cNvSpPr>
                <a:spLocks/>
              </p:cNvSpPr>
              <p:nvPr/>
            </p:nvSpPr>
            <p:spPr bwMode="auto">
              <a:xfrm>
                <a:off x="3152" y="1654"/>
                <a:ext cx="54" cy="106"/>
              </a:xfrm>
              <a:custGeom>
                <a:avLst/>
                <a:gdLst>
                  <a:gd name="T0" fmla="*/ 24 w 54"/>
                  <a:gd name="T1" fmla="*/ 0 h 106"/>
                  <a:gd name="T2" fmla="*/ 31 w 54"/>
                  <a:gd name="T3" fmla="*/ 0 h 106"/>
                  <a:gd name="T4" fmla="*/ 54 w 54"/>
                  <a:gd name="T5" fmla="*/ 5 h 106"/>
                  <a:gd name="T6" fmla="*/ 48 w 54"/>
                  <a:gd name="T7" fmla="*/ 42 h 106"/>
                  <a:gd name="T8" fmla="*/ 41 w 54"/>
                  <a:gd name="T9" fmla="*/ 54 h 106"/>
                  <a:gd name="T10" fmla="*/ 44 w 54"/>
                  <a:gd name="T11" fmla="*/ 103 h 106"/>
                  <a:gd name="T12" fmla="*/ 30 w 54"/>
                  <a:gd name="T13" fmla="*/ 106 h 106"/>
                  <a:gd name="T14" fmla="*/ 10 w 54"/>
                  <a:gd name="T15" fmla="*/ 104 h 106"/>
                  <a:gd name="T16" fmla="*/ 15 w 54"/>
                  <a:gd name="T17" fmla="*/ 78 h 106"/>
                  <a:gd name="T18" fmla="*/ 0 w 54"/>
                  <a:gd name="T19" fmla="*/ 69 h 106"/>
                  <a:gd name="T20" fmla="*/ 20 w 54"/>
                  <a:gd name="T21" fmla="*/ 22 h 106"/>
                  <a:gd name="T22" fmla="*/ 16 w 54"/>
                  <a:gd name="T23" fmla="*/ 0 h 106"/>
                  <a:gd name="T24" fmla="*/ 24 w 54"/>
                  <a:gd name="T2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106">
                    <a:moveTo>
                      <a:pt x="24" y="0"/>
                    </a:moveTo>
                    <a:lnTo>
                      <a:pt x="31" y="0"/>
                    </a:lnTo>
                    <a:lnTo>
                      <a:pt x="54" y="5"/>
                    </a:lnTo>
                    <a:lnTo>
                      <a:pt x="48" y="42"/>
                    </a:lnTo>
                    <a:lnTo>
                      <a:pt x="41" y="54"/>
                    </a:lnTo>
                    <a:lnTo>
                      <a:pt x="44" y="103"/>
                    </a:lnTo>
                    <a:lnTo>
                      <a:pt x="30" y="106"/>
                    </a:lnTo>
                    <a:lnTo>
                      <a:pt x="10" y="104"/>
                    </a:lnTo>
                    <a:lnTo>
                      <a:pt x="15" y="78"/>
                    </a:lnTo>
                    <a:lnTo>
                      <a:pt x="0" y="69"/>
                    </a:lnTo>
                    <a:lnTo>
                      <a:pt x="20" y="22"/>
                    </a:lnTo>
                    <a:lnTo>
                      <a:pt x="16" y="0"/>
                    </a:lnTo>
                    <a:lnTo>
                      <a:pt x="24"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68" name="Freeform 500"/>
              <p:cNvSpPr>
                <a:spLocks/>
              </p:cNvSpPr>
              <p:nvPr/>
            </p:nvSpPr>
            <p:spPr bwMode="auto">
              <a:xfrm>
                <a:off x="4390" y="1760"/>
                <a:ext cx="267" cy="272"/>
              </a:xfrm>
              <a:custGeom>
                <a:avLst/>
                <a:gdLst>
                  <a:gd name="T0" fmla="*/ 218 w 267"/>
                  <a:gd name="T1" fmla="*/ 0 h 272"/>
                  <a:gd name="T2" fmla="*/ 267 w 267"/>
                  <a:gd name="T3" fmla="*/ 30 h 272"/>
                  <a:gd name="T4" fmla="*/ 255 w 267"/>
                  <a:gd name="T5" fmla="*/ 47 h 272"/>
                  <a:gd name="T6" fmla="*/ 207 w 267"/>
                  <a:gd name="T7" fmla="*/ 48 h 272"/>
                  <a:gd name="T8" fmla="*/ 217 w 267"/>
                  <a:gd name="T9" fmla="*/ 77 h 272"/>
                  <a:gd name="T10" fmla="*/ 244 w 267"/>
                  <a:gd name="T11" fmla="*/ 97 h 272"/>
                  <a:gd name="T12" fmla="*/ 229 w 267"/>
                  <a:gd name="T13" fmla="*/ 105 h 272"/>
                  <a:gd name="T14" fmla="*/ 237 w 267"/>
                  <a:gd name="T15" fmla="*/ 118 h 272"/>
                  <a:gd name="T16" fmla="*/ 198 w 267"/>
                  <a:gd name="T17" fmla="*/ 187 h 272"/>
                  <a:gd name="T18" fmla="*/ 182 w 267"/>
                  <a:gd name="T19" fmla="*/ 188 h 272"/>
                  <a:gd name="T20" fmla="*/ 159 w 267"/>
                  <a:gd name="T21" fmla="*/ 205 h 272"/>
                  <a:gd name="T22" fmla="*/ 198 w 267"/>
                  <a:gd name="T23" fmla="*/ 258 h 272"/>
                  <a:gd name="T24" fmla="*/ 138 w 267"/>
                  <a:gd name="T25" fmla="*/ 272 h 272"/>
                  <a:gd name="T26" fmla="*/ 110 w 267"/>
                  <a:gd name="T27" fmla="*/ 237 h 272"/>
                  <a:gd name="T28" fmla="*/ 65 w 267"/>
                  <a:gd name="T29" fmla="*/ 240 h 272"/>
                  <a:gd name="T30" fmla="*/ 25 w 267"/>
                  <a:gd name="T31" fmla="*/ 246 h 272"/>
                  <a:gd name="T32" fmla="*/ 29 w 267"/>
                  <a:gd name="T33" fmla="*/ 220 h 272"/>
                  <a:gd name="T34" fmla="*/ 50 w 267"/>
                  <a:gd name="T35" fmla="*/ 211 h 272"/>
                  <a:gd name="T36" fmla="*/ 50 w 267"/>
                  <a:gd name="T37" fmla="*/ 203 h 272"/>
                  <a:gd name="T38" fmla="*/ 42 w 267"/>
                  <a:gd name="T39" fmla="*/ 201 h 272"/>
                  <a:gd name="T40" fmla="*/ 37 w 267"/>
                  <a:gd name="T41" fmla="*/ 182 h 272"/>
                  <a:gd name="T42" fmla="*/ 20 w 267"/>
                  <a:gd name="T43" fmla="*/ 175 h 272"/>
                  <a:gd name="T44" fmla="*/ 0 w 267"/>
                  <a:gd name="T45" fmla="*/ 147 h 272"/>
                  <a:gd name="T46" fmla="*/ 27 w 267"/>
                  <a:gd name="T47" fmla="*/ 156 h 272"/>
                  <a:gd name="T48" fmla="*/ 59 w 267"/>
                  <a:gd name="T49" fmla="*/ 156 h 272"/>
                  <a:gd name="T50" fmla="*/ 95 w 267"/>
                  <a:gd name="T51" fmla="*/ 145 h 272"/>
                  <a:gd name="T52" fmla="*/ 93 w 267"/>
                  <a:gd name="T53" fmla="*/ 125 h 272"/>
                  <a:gd name="T54" fmla="*/ 120 w 267"/>
                  <a:gd name="T55" fmla="*/ 105 h 272"/>
                  <a:gd name="T56" fmla="*/ 134 w 267"/>
                  <a:gd name="T57" fmla="*/ 110 h 272"/>
                  <a:gd name="T58" fmla="*/ 139 w 267"/>
                  <a:gd name="T59" fmla="*/ 80 h 272"/>
                  <a:gd name="T60" fmla="*/ 150 w 267"/>
                  <a:gd name="T61" fmla="*/ 75 h 272"/>
                  <a:gd name="T62" fmla="*/ 145 w 267"/>
                  <a:gd name="T63" fmla="*/ 61 h 272"/>
                  <a:gd name="T64" fmla="*/ 160 w 267"/>
                  <a:gd name="T65" fmla="*/ 53 h 272"/>
                  <a:gd name="T66" fmla="*/ 158 w 267"/>
                  <a:gd name="T67" fmla="*/ 16 h 272"/>
                  <a:gd name="T68" fmla="*/ 169 w 267"/>
                  <a:gd name="T69" fmla="*/ 6 h 272"/>
                  <a:gd name="T70" fmla="*/ 195 w 267"/>
                  <a:gd name="T71" fmla="*/ 2 h 272"/>
                  <a:gd name="T72" fmla="*/ 204 w 267"/>
                  <a:gd name="T73" fmla="*/ 1 h 272"/>
                  <a:gd name="T74" fmla="*/ 218 w 267"/>
                  <a:gd name="T7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7" h="272">
                    <a:moveTo>
                      <a:pt x="218" y="0"/>
                    </a:moveTo>
                    <a:lnTo>
                      <a:pt x="267" y="30"/>
                    </a:lnTo>
                    <a:lnTo>
                      <a:pt x="255" y="47"/>
                    </a:lnTo>
                    <a:lnTo>
                      <a:pt x="207" y="48"/>
                    </a:lnTo>
                    <a:lnTo>
                      <a:pt x="217" y="77"/>
                    </a:lnTo>
                    <a:lnTo>
                      <a:pt x="244" y="97"/>
                    </a:lnTo>
                    <a:lnTo>
                      <a:pt x="229" y="105"/>
                    </a:lnTo>
                    <a:lnTo>
                      <a:pt x="237" y="118"/>
                    </a:lnTo>
                    <a:lnTo>
                      <a:pt x="198" y="187"/>
                    </a:lnTo>
                    <a:lnTo>
                      <a:pt x="182" y="188"/>
                    </a:lnTo>
                    <a:lnTo>
                      <a:pt x="159" y="205"/>
                    </a:lnTo>
                    <a:lnTo>
                      <a:pt x="198" y="258"/>
                    </a:lnTo>
                    <a:lnTo>
                      <a:pt x="138" y="272"/>
                    </a:lnTo>
                    <a:lnTo>
                      <a:pt x="110" y="237"/>
                    </a:lnTo>
                    <a:lnTo>
                      <a:pt x="65" y="240"/>
                    </a:lnTo>
                    <a:lnTo>
                      <a:pt x="25" y="246"/>
                    </a:lnTo>
                    <a:lnTo>
                      <a:pt x="29" y="220"/>
                    </a:lnTo>
                    <a:lnTo>
                      <a:pt x="50" y="211"/>
                    </a:lnTo>
                    <a:lnTo>
                      <a:pt x="50" y="203"/>
                    </a:lnTo>
                    <a:lnTo>
                      <a:pt x="42" y="201"/>
                    </a:lnTo>
                    <a:lnTo>
                      <a:pt x="37" y="182"/>
                    </a:lnTo>
                    <a:lnTo>
                      <a:pt x="20" y="175"/>
                    </a:lnTo>
                    <a:lnTo>
                      <a:pt x="0" y="147"/>
                    </a:lnTo>
                    <a:lnTo>
                      <a:pt x="27" y="156"/>
                    </a:lnTo>
                    <a:lnTo>
                      <a:pt x="59" y="156"/>
                    </a:lnTo>
                    <a:lnTo>
                      <a:pt x="95" y="145"/>
                    </a:lnTo>
                    <a:lnTo>
                      <a:pt x="93" y="125"/>
                    </a:lnTo>
                    <a:lnTo>
                      <a:pt x="120" y="105"/>
                    </a:lnTo>
                    <a:lnTo>
                      <a:pt x="134" y="110"/>
                    </a:lnTo>
                    <a:lnTo>
                      <a:pt x="139" y="80"/>
                    </a:lnTo>
                    <a:lnTo>
                      <a:pt x="150" y="75"/>
                    </a:lnTo>
                    <a:lnTo>
                      <a:pt x="145" y="61"/>
                    </a:lnTo>
                    <a:lnTo>
                      <a:pt x="160" y="53"/>
                    </a:lnTo>
                    <a:lnTo>
                      <a:pt x="158" y="16"/>
                    </a:lnTo>
                    <a:lnTo>
                      <a:pt x="169" y="6"/>
                    </a:lnTo>
                    <a:lnTo>
                      <a:pt x="195" y="2"/>
                    </a:lnTo>
                    <a:lnTo>
                      <a:pt x="204" y="1"/>
                    </a:lnTo>
                    <a:lnTo>
                      <a:pt x="218"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69" name="Freeform 501"/>
              <p:cNvSpPr>
                <a:spLocks/>
              </p:cNvSpPr>
              <p:nvPr/>
            </p:nvSpPr>
            <p:spPr bwMode="auto">
              <a:xfrm>
                <a:off x="4390" y="1760"/>
                <a:ext cx="267" cy="272"/>
              </a:xfrm>
              <a:custGeom>
                <a:avLst/>
                <a:gdLst>
                  <a:gd name="T0" fmla="*/ 243 w 267"/>
                  <a:gd name="T1" fmla="*/ 15 h 272"/>
                  <a:gd name="T2" fmla="*/ 267 w 267"/>
                  <a:gd name="T3" fmla="*/ 30 h 272"/>
                  <a:gd name="T4" fmla="*/ 255 w 267"/>
                  <a:gd name="T5" fmla="*/ 47 h 272"/>
                  <a:gd name="T6" fmla="*/ 207 w 267"/>
                  <a:gd name="T7" fmla="*/ 48 h 272"/>
                  <a:gd name="T8" fmla="*/ 217 w 267"/>
                  <a:gd name="T9" fmla="*/ 77 h 272"/>
                  <a:gd name="T10" fmla="*/ 244 w 267"/>
                  <a:gd name="T11" fmla="*/ 97 h 272"/>
                  <a:gd name="T12" fmla="*/ 229 w 267"/>
                  <a:gd name="T13" fmla="*/ 105 h 272"/>
                  <a:gd name="T14" fmla="*/ 237 w 267"/>
                  <a:gd name="T15" fmla="*/ 118 h 272"/>
                  <a:gd name="T16" fmla="*/ 198 w 267"/>
                  <a:gd name="T17" fmla="*/ 187 h 272"/>
                  <a:gd name="T18" fmla="*/ 182 w 267"/>
                  <a:gd name="T19" fmla="*/ 188 h 272"/>
                  <a:gd name="T20" fmla="*/ 159 w 267"/>
                  <a:gd name="T21" fmla="*/ 205 h 272"/>
                  <a:gd name="T22" fmla="*/ 198 w 267"/>
                  <a:gd name="T23" fmla="*/ 258 h 272"/>
                  <a:gd name="T24" fmla="*/ 138 w 267"/>
                  <a:gd name="T25" fmla="*/ 272 h 272"/>
                  <a:gd name="T26" fmla="*/ 110 w 267"/>
                  <a:gd name="T27" fmla="*/ 237 h 272"/>
                  <a:gd name="T28" fmla="*/ 65 w 267"/>
                  <a:gd name="T29" fmla="*/ 240 h 272"/>
                  <a:gd name="T30" fmla="*/ 25 w 267"/>
                  <a:gd name="T31" fmla="*/ 246 h 272"/>
                  <a:gd name="T32" fmla="*/ 29 w 267"/>
                  <a:gd name="T33" fmla="*/ 220 h 272"/>
                  <a:gd name="T34" fmla="*/ 50 w 267"/>
                  <a:gd name="T35" fmla="*/ 211 h 272"/>
                  <a:gd name="T36" fmla="*/ 50 w 267"/>
                  <a:gd name="T37" fmla="*/ 203 h 272"/>
                  <a:gd name="T38" fmla="*/ 42 w 267"/>
                  <a:gd name="T39" fmla="*/ 201 h 272"/>
                  <a:gd name="T40" fmla="*/ 37 w 267"/>
                  <a:gd name="T41" fmla="*/ 182 h 272"/>
                  <a:gd name="T42" fmla="*/ 20 w 267"/>
                  <a:gd name="T43" fmla="*/ 175 h 272"/>
                  <a:gd name="T44" fmla="*/ 0 w 267"/>
                  <a:gd name="T45" fmla="*/ 147 h 272"/>
                  <a:gd name="T46" fmla="*/ 27 w 267"/>
                  <a:gd name="T47" fmla="*/ 156 h 272"/>
                  <a:gd name="T48" fmla="*/ 59 w 267"/>
                  <a:gd name="T49" fmla="*/ 156 h 272"/>
                  <a:gd name="T50" fmla="*/ 95 w 267"/>
                  <a:gd name="T51" fmla="*/ 145 h 272"/>
                  <a:gd name="T52" fmla="*/ 93 w 267"/>
                  <a:gd name="T53" fmla="*/ 125 h 272"/>
                  <a:gd name="T54" fmla="*/ 120 w 267"/>
                  <a:gd name="T55" fmla="*/ 105 h 272"/>
                  <a:gd name="T56" fmla="*/ 134 w 267"/>
                  <a:gd name="T57" fmla="*/ 110 h 272"/>
                  <a:gd name="T58" fmla="*/ 139 w 267"/>
                  <a:gd name="T59" fmla="*/ 80 h 272"/>
                  <a:gd name="T60" fmla="*/ 150 w 267"/>
                  <a:gd name="T61" fmla="*/ 75 h 272"/>
                  <a:gd name="T62" fmla="*/ 145 w 267"/>
                  <a:gd name="T63" fmla="*/ 61 h 272"/>
                  <a:gd name="T64" fmla="*/ 160 w 267"/>
                  <a:gd name="T65" fmla="*/ 53 h 272"/>
                  <a:gd name="T66" fmla="*/ 158 w 267"/>
                  <a:gd name="T67" fmla="*/ 16 h 272"/>
                  <a:gd name="T68" fmla="*/ 169 w 267"/>
                  <a:gd name="T69" fmla="*/ 6 h 272"/>
                  <a:gd name="T70" fmla="*/ 195 w 267"/>
                  <a:gd name="T71" fmla="*/ 2 h 272"/>
                  <a:gd name="T72" fmla="*/ 204 w 267"/>
                  <a:gd name="T73" fmla="*/ 1 h 272"/>
                  <a:gd name="T74" fmla="*/ 218 w 267"/>
                  <a:gd name="T75" fmla="*/ 0 h 272"/>
                  <a:gd name="T76" fmla="*/ 243 w 267"/>
                  <a:gd name="T77" fmla="*/ 1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7" h="272">
                    <a:moveTo>
                      <a:pt x="243" y="15"/>
                    </a:moveTo>
                    <a:lnTo>
                      <a:pt x="267" y="30"/>
                    </a:lnTo>
                    <a:lnTo>
                      <a:pt x="255" y="47"/>
                    </a:lnTo>
                    <a:lnTo>
                      <a:pt x="207" y="48"/>
                    </a:lnTo>
                    <a:lnTo>
                      <a:pt x="217" y="77"/>
                    </a:lnTo>
                    <a:lnTo>
                      <a:pt x="244" y="97"/>
                    </a:lnTo>
                    <a:lnTo>
                      <a:pt x="229" y="105"/>
                    </a:lnTo>
                    <a:lnTo>
                      <a:pt x="237" y="118"/>
                    </a:lnTo>
                    <a:lnTo>
                      <a:pt x="198" y="187"/>
                    </a:lnTo>
                    <a:lnTo>
                      <a:pt x="182" y="188"/>
                    </a:lnTo>
                    <a:lnTo>
                      <a:pt x="159" y="205"/>
                    </a:lnTo>
                    <a:lnTo>
                      <a:pt x="198" y="258"/>
                    </a:lnTo>
                    <a:lnTo>
                      <a:pt x="138" y="272"/>
                    </a:lnTo>
                    <a:lnTo>
                      <a:pt x="110" y="237"/>
                    </a:lnTo>
                    <a:lnTo>
                      <a:pt x="65" y="240"/>
                    </a:lnTo>
                    <a:lnTo>
                      <a:pt x="25" y="246"/>
                    </a:lnTo>
                    <a:lnTo>
                      <a:pt x="29" y="220"/>
                    </a:lnTo>
                    <a:lnTo>
                      <a:pt x="50" y="211"/>
                    </a:lnTo>
                    <a:lnTo>
                      <a:pt x="50" y="203"/>
                    </a:lnTo>
                    <a:lnTo>
                      <a:pt x="42" y="201"/>
                    </a:lnTo>
                    <a:lnTo>
                      <a:pt x="37" y="182"/>
                    </a:lnTo>
                    <a:lnTo>
                      <a:pt x="20" y="175"/>
                    </a:lnTo>
                    <a:lnTo>
                      <a:pt x="0" y="147"/>
                    </a:lnTo>
                    <a:lnTo>
                      <a:pt x="27" y="156"/>
                    </a:lnTo>
                    <a:lnTo>
                      <a:pt x="59" y="156"/>
                    </a:lnTo>
                    <a:lnTo>
                      <a:pt x="95" y="145"/>
                    </a:lnTo>
                    <a:lnTo>
                      <a:pt x="93" y="125"/>
                    </a:lnTo>
                    <a:lnTo>
                      <a:pt x="120" y="105"/>
                    </a:lnTo>
                    <a:lnTo>
                      <a:pt x="134" y="110"/>
                    </a:lnTo>
                    <a:lnTo>
                      <a:pt x="139" y="80"/>
                    </a:lnTo>
                    <a:lnTo>
                      <a:pt x="150" y="75"/>
                    </a:lnTo>
                    <a:lnTo>
                      <a:pt x="145" y="61"/>
                    </a:lnTo>
                    <a:lnTo>
                      <a:pt x="160" y="53"/>
                    </a:lnTo>
                    <a:lnTo>
                      <a:pt x="158" y="16"/>
                    </a:lnTo>
                    <a:lnTo>
                      <a:pt x="169" y="6"/>
                    </a:lnTo>
                    <a:lnTo>
                      <a:pt x="195" y="2"/>
                    </a:lnTo>
                    <a:lnTo>
                      <a:pt x="204" y="1"/>
                    </a:lnTo>
                    <a:lnTo>
                      <a:pt x="218" y="0"/>
                    </a:lnTo>
                    <a:lnTo>
                      <a:pt x="243" y="1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70" name="Freeform 502"/>
              <p:cNvSpPr>
                <a:spLocks/>
              </p:cNvSpPr>
              <p:nvPr/>
            </p:nvSpPr>
            <p:spPr bwMode="auto">
              <a:xfrm>
                <a:off x="2197" y="2196"/>
                <a:ext cx="17" cy="17"/>
              </a:xfrm>
              <a:custGeom>
                <a:avLst/>
                <a:gdLst>
                  <a:gd name="T0" fmla="*/ 17 w 17"/>
                  <a:gd name="T1" fmla="*/ 11 h 17"/>
                  <a:gd name="T2" fmla="*/ 3 w 17"/>
                  <a:gd name="T3" fmla="*/ 17 h 17"/>
                  <a:gd name="T4" fmla="*/ 0 w 17"/>
                  <a:gd name="T5" fmla="*/ 0 h 17"/>
                  <a:gd name="T6" fmla="*/ 17 w 17"/>
                  <a:gd name="T7" fmla="*/ 11 h 17"/>
                </a:gdLst>
                <a:ahLst/>
                <a:cxnLst>
                  <a:cxn ang="0">
                    <a:pos x="T0" y="T1"/>
                  </a:cxn>
                  <a:cxn ang="0">
                    <a:pos x="T2" y="T3"/>
                  </a:cxn>
                  <a:cxn ang="0">
                    <a:pos x="T4" y="T5"/>
                  </a:cxn>
                  <a:cxn ang="0">
                    <a:pos x="T6" y="T7"/>
                  </a:cxn>
                </a:cxnLst>
                <a:rect l="0" t="0" r="r" b="b"/>
                <a:pathLst>
                  <a:path w="17" h="17">
                    <a:moveTo>
                      <a:pt x="17" y="11"/>
                    </a:moveTo>
                    <a:lnTo>
                      <a:pt x="3" y="17"/>
                    </a:lnTo>
                    <a:lnTo>
                      <a:pt x="0" y="0"/>
                    </a:lnTo>
                    <a:lnTo>
                      <a:pt x="17" y="1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71" name="Freeform 503"/>
              <p:cNvSpPr>
                <a:spLocks/>
              </p:cNvSpPr>
              <p:nvPr/>
            </p:nvSpPr>
            <p:spPr bwMode="auto">
              <a:xfrm>
                <a:off x="2197" y="2196"/>
                <a:ext cx="17" cy="17"/>
              </a:xfrm>
              <a:custGeom>
                <a:avLst/>
                <a:gdLst>
                  <a:gd name="T0" fmla="*/ 9 w 17"/>
                  <a:gd name="T1" fmla="*/ 15 h 17"/>
                  <a:gd name="T2" fmla="*/ 3 w 17"/>
                  <a:gd name="T3" fmla="*/ 17 h 17"/>
                  <a:gd name="T4" fmla="*/ 0 w 17"/>
                  <a:gd name="T5" fmla="*/ 0 h 17"/>
                  <a:gd name="T6" fmla="*/ 17 w 17"/>
                  <a:gd name="T7" fmla="*/ 11 h 17"/>
                  <a:gd name="T8" fmla="*/ 9 w 17"/>
                  <a:gd name="T9" fmla="*/ 15 h 17"/>
                </a:gdLst>
                <a:ahLst/>
                <a:cxnLst>
                  <a:cxn ang="0">
                    <a:pos x="T0" y="T1"/>
                  </a:cxn>
                  <a:cxn ang="0">
                    <a:pos x="T2" y="T3"/>
                  </a:cxn>
                  <a:cxn ang="0">
                    <a:pos x="T4" y="T5"/>
                  </a:cxn>
                  <a:cxn ang="0">
                    <a:pos x="T6" y="T7"/>
                  </a:cxn>
                  <a:cxn ang="0">
                    <a:pos x="T8" y="T9"/>
                  </a:cxn>
                </a:cxnLst>
                <a:rect l="0" t="0" r="r" b="b"/>
                <a:pathLst>
                  <a:path w="17" h="17">
                    <a:moveTo>
                      <a:pt x="9" y="15"/>
                    </a:moveTo>
                    <a:lnTo>
                      <a:pt x="3" y="17"/>
                    </a:lnTo>
                    <a:lnTo>
                      <a:pt x="0" y="0"/>
                    </a:lnTo>
                    <a:lnTo>
                      <a:pt x="17" y="11"/>
                    </a:lnTo>
                    <a:lnTo>
                      <a:pt x="9" y="1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72" name="Freeform 504"/>
              <p:cNvSpPr>
                <a:spLocks/>
              </p:cNvSpPr>
              <p:nvPr/>
            </p:nvSpPr>
            <p:spPr bwMode="auto">
              <a:xfrm>
                <a:off x="4628" y="2417"/>
                <a:ext cx="34" cy="32"/>
              </a:xfrm>
              <a:custGeom>
                <a:avLst/>
                <a:gdLst>
                  <a:gd name="T0" fmla="*/ 0 w 34"/>
                  <a:gd name="T1" fmla="*/ 15 h 32"/>
                  <a:gd name="T2" fmla="*/ 2 w 34"/>
                  <a:gd name="T3" fmla="*/ 8 h 32"/>
                  <a:gd name="T4" fmla="*/ 9 w 34"/>
                  <a:gd name="T5" fmla="*/ 3 h 32"/>
                  <a:gd name="T6" fmla="*/ 17 w 34"/>
                  <a:gd name="T7" fmla="*/ 0 h 32"/>
                  <a:gd name="T8" fmla="*/ 26 w 34"/>
                  <a:gd name="T9" fmla="*/ 3 h 32"/>
                  <a:gd name="T10" fmla="*/ 31 w 34"/>
                  <a:gd name="T11" fmla="*/ 9 h 32"/>
                  <a:gd name="T12" fmla="*/ 34 w 34"/>
                  <a:gd name="T13" fmla="*/ 17 h 32"/>
                  <a:gd name="T14" fmla="*/ 31 w 34"/>
                  <a:gd name="T15" fmla="*/ 24 h 32"/>
                  <a:gd name="T16" fmla="*/ 25 w 34"/>
                  <a:gd name="T17" fmla="*/ 29 h 32"/>
                  <a:gd name="T18" fmla="*/ 16 w 34"/>
                  <a:gd name="T19" fmla="*/ 32 h 32"/>
                  <a:gd name="T20" fmla="*/ 7 w 34"/>
                  <a:gd name="T21" fmla="*/ 29 h 32"/>
                  <a:gd name="T22" fmla="*/ 2 w 34"/>
                  <a:gd name="T23" fmla="*/ 23 h 32"/>
                  <a:gd name="T24" fmla="*/ 0 w 34"/>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2">
                    <a:moveTo>
                      <a:pt x="0" y="15"/>
                    </a:moveTo>
                    <a:lnTo>
                      <a:pt x="2" y="8"/>
                    </a:lnTo>
                    <a:lnTo>
                      <a:pt x="9" y="3"/>
                    </a:lnTo>
                    <a:lnTo>
                      <a:pt x="17" y="0"/>
                    </a:lnTo>
                    <a:lnTo>
                      <a:pt x="26" y="3"/>
                    </a:lnTo>
                    <a:lnTo>
                      <a:pt x="31" y="9"/>
                    </a:lnTo>
                    <a:lnTo>
                      <a:pt x="34" y="17"/>
                    </a:lnTo>
                    <a:lnTo>
                      <a:pt x="31" y="24"/>
                    </a:lnTo>
                    <a:lnTo>
                      <a:pt x="25" y="29"/>
                    </a:lnTo>
                    <a:lnTo>
                      <a:pt x="16" y="32"/>
                    </a:lnTo>
                    <a:lnTo>
                      <a:pt x="7" y="29"/>
                    </a:lnTo>
                    <a:lnTo>
                      <a:pt x="2" y="23"/>
                    </a:lnTo>
                    <a:lnTo>
                      <a:pt x="0" y="1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73" name="Freeform 505"/>
              <p:cNvSpPr>
                <a:spLocks/>
              </p:cNvSpPr>
              <p:nvPr/>
            </p:nvSpPr>
            <p:spPr bwMode="auto">
              <a:xfrm>
                <a:off x="4628" y="2417"/>
                <a:ext cx="34" cy="32"/>
              </a:xfrm>
              <a:custGeom>
                <a:avLst/>
                <a:gdLst>
                  <a:gd name="T0" fmla="*/ 0 w 34"/>
                  <a:gd name="T1" fmla="*/ 15 h 32"/>
                  <a:gd name="T2" fmla="*/ 2 w 34"/>
                  <a:gd name="T3" fmla="*/ 8 h 32"/>
                  <a:gd name="T4" fmla="*/ 9 w 34"/>
                  <a:gd name="T5" fmla="*/ 3 h 32"/>
                  <a:gd name="T6" fmla="*/ 17 w 34"/>
                  <a:gd name="T7" fmla="*/ 0 h 32"/>
                  <a:gd name="T8" fmla="*/ 26 w 34"/>
                  <a:gd name="T9" fmla="*/ 3 h 32"/>
                  <a:gd name="T10" fmla="*/ 31 w 34"/>
                  <a:gd name="T11" fmla="*/ 9 h 32"/>
                  <a:gd name="T12" fmla="*/ 34 w 34"/>
                  <a:gd name="T13" fmla="*/ 17 h 32"/>
                  <a:gd name="T14" fmla="*/ 31 w 34"/>
                  <a:gd name="T15" fmla="*/ 24 h 32"/>
                  <a:gd name="T16" fmla="*/ 25 w 34"/>
                  <a:gd name="T17" fmla="*/ 29 h 32"/>
                  <a:gd name="T18" fmla="*/ 16 w 34"/>
                  <a:gd name="T19" fmla="*/ 32 h 32"/>
                  <a:gd name="T20" fmla="*/ 7 w 34"/>
                  <a:gd name="T21" fmla="*/ 29 h 32"/>
                  <a:gd name="T22" fmla="*/ 2 w 34"/>
                  <a:gd name="T23" fmla="*/ 23 h 32"/>
                  <a:gd name="T24" fmla="*/ 0 w 34"/>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2">
                    <a:moveTo>
                      <a:pt x="0" y="15"/>
                    </a:moveTo>
                    <a:lnTo>
                      <a:pt x="2" y="8"/>
                    </a:lnTo>
                    <a:lnTo>
                      <a:pt x="9" y="3"/>
                    </a:lnTo>
                    <a:lnTo>
                      <a:pt x="17" y="0"/>
                    </a:lnTo>
                    <a:lnTo>
                      <a:pt x="26" y="3"/>
                    </a:lnTo>
                    <a:lnTo>
                      <a:pt x="31" y="9"/>
                    </a:lnTo>
                    <a:lnTo>
                      <a:pt x="34" y="17"/>
                    </a:lnTo>
                    <a:lnTo>
                      <a:pt x="31" y="24"/>
                    </a:lnTo>
                    <a:lnTo>
                      <a:pt x="25" y="29"/>
                    </a:lnTo>
                    <a:lnTo>
                      <a:pt x="16" y="32"/>
                    </a:lnTo>
                    <a:lnTo>
                      <a:pt x="7" y="29"/>
                    </a:lnTo>
                    <a:lnTo>
                      <a:pt x="2" y="23"/>
                    </a:lnTo>
                    <a:lnTo>
                      <a:pt x="0" y="1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74" name="Freeform 506"/>
              <p:cNvSpPr>
                <a:spLocks/>
              </p:cNvSpPr>
              <p:nvPr/>
            </p:nvSpPr>
            <p:spPr bwMode="auto">
              <a:xfrm>
                <a:off x="4320" y="2600"/>
                <a:ext cx="35" cy="31"/>
              </a:xfrm>
              <a:custGeom>
                <a:avLst/>
                <a:gdLst>
                  <a:gd name="T0" fmla="*/ 0 w 35"/>
                  <a:gd name="T1" fmla="*/ 15 h 31"/>
                  <a:gd name="T2" fmla="*/ 2 w 35"/>
                  <a:gd name="T3" fmla="*/ 7 h 31"/>
                  <a:gd name="T4" fmla="*/ 8 w 35"/>
                  <a:gd name="T5" fmla="*/ 2 h 31"/>
                  <a:gd name="T6" fmla="*/ 17 w 35"/>
                  <a:gd name="T7" fmla="*/ 0 h 31"/>
                  <a:gd name="T8" fmla="*/ 26 w 35"/>
                  <a:gd name="T9" fmla="*/ 2 h 31"/>
                  <a:gd name="T10" fmla="*/ 32 w 35"/>
                  <a:gd name="T11" fmla="*/ 7 h 31"/>
                  <a:gd name="T12" fmla="*/ 35 w 35"/>
                  <a:gd name="T13" fmla="*/ 15 h 31"/>
                  <a:gd name="T14" fmla="*/ 32 w 35"/>
                  <a:gd name="T15" fmla="*/ 24 h 31"/>
                  <a:gd name="T16" fmla="*/ 27 w 35"/>
                  <a:gd name="T17" fmla="*/ 29 h 31"/>
                  <a:gd name="T18" fmla="*/ 19 w 35"/>
                  <a:gd name="T19" fmla="*/ 31 h 31"/>
                  <a:gd name="T20" fmla="*/ 10 w 35"/>
                  <a:gd name="T21" fmla="*/ 29 h 31"/>
                  <a:gd name="T22" fmla="*/ 2 w 35"/>
                  <a:gd name="T23" fmla="*/ 24 h 31"/>
                  <a:gd name="T24" fmla="*/ 0 w 35"/>
                  <a:gd name="T2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1">
                    <a:moveTo>
                      <a:pt x="0" y="15"/>
                    </a:moveTo>
                    <a:lnTo>
                      <a:pt x="2" y="7"/>
                    </a:lnTo>
                    <a:lnTo>
                      <a:pt x="8" y="2"/>
                    </a:lnTo>
                    <a:lnTo>
                      <a:pt x="17" y="0"/>
                    </a:lnTo>
                    <a:lnTo>
                      <a:pt x="26" y="2"/>
                    </a:lnTo>
                    <a:lnTo>
                      <a:pt x="32" y="7"/>
                    </a:lnTo>
                    <a:lnTo>
                      <a:pt x="35" y="15"/>
                    </a:lnTo>
                    <a:lnTo>
                      <a:pt x="32" y="24"/>
                    </a:lnTo>
                    <a:lnTo>
                      <a:pt x="27" y="29"/>
                    </a:lnTo>
                    <a:lnTo>
                      <a:pt x="19" y="31"/>
                    </a:lnTo>
                    <a:lnTo>
                      <a:pt x="10" y="29"/>
                    </a:lnTo>
                    <a:lnTo>
                      <a:pt x="2" y="24"/>
                    </a:lnTo>
                    <a:lnTo>
                      <a:pt x="0" y="1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75" name="Freeform 507"/>
              <p:cNvSpPr>
                <a:spLocks/>
              </p:cNvSpPr>
              <p:nvPr/>
            </p:nvSpPr>
            <p:spPr bwMode="auto">
              <a:xfrm>
                <a:off x="4320" y="2600"/>
                <a:ext cx="35" cy="31"/>
              </a:xfrm>
              <a:custGeom>
                <a:avLst/>
                <a:gdLst>
                  <a:gd name="T0" fmla="*/ 0 w 35"/>
                  <a:gd name="T1" fmla="*/ 15 h 31"/>
                  <a:gd name="T2" fmla="*/ 2 w 35"/>
                  <a:gd name="T3" fmla="*/ 7 h 31"/>
                  <a:gd name="T4" fmla="*/ 8 w 35"/>
                  <a:gd name="T5" fmla="*/ 2 h 31"/>
                  <a:gd name="T6" fmla="*/ 17 w 35"/>
                  <a:gd name="T7" fmla="*/ 0 h 31"/>
                  <a:gd name="T8" fmla="*/ 26 w 35"/>
                  <a:gd name="T9" fmla="*/ 2 h 31"/>
                  <a:gd name="T10" fmla="*/ 32 w 35"/>
                  <a:gd name="T11" fmla="*/ 7 h 31"/>
                  <a:gd name="T12" fmla="*/ 35 w 35"/>
                  <a:gd name="T13" fmla="*/ 15 h 31"/>
                  <a:gd name="T14" fmla="*/ 32 w 35"/>
                  <a:gd name="T15" fmla="*/ 24 h 31"/>
                  <a:gd name="T16" fmla="*/ 27 w 35"/>
                  <a:gd name="T17" fmla="*/ 29 h 31"/>
                  <a:gd name="T18" fmla="*/ 19 w 35"/>
                  <a:gd name="T19" fmla="*/ 31 h 31"/>
                  <a:gd name="T20" fmla="*/ 10 w 35"/>
                  <a:gd name="T21" fmla="*/ 29 h 31"/>
                  <a:gd name="T22" fmla="*/ 2 w 35"/>
                  <a:gd name="T23" fmla="*/ 24 h 31"/>
                  <a:gd name="T24" fmla="*/ 0 w 35"/>
                  <a:gd name="T2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1">
                    <a:moveTo>
                      <a:pt x="0" y="15"/>
                    </a:moveTo>
                    <a:lnTo>
                      <a:pt x="2" y="7"/>
                    </a:lnTo>
                    <a:lnTo>
                      <a:pt x="8" y="2"/>
                    </a:lnTo>
                    <a:lnTo>
                      <a:pt x="17" y="0"/>
                    </a:lnTo>
                    <a:lnTo>
                      <a:pt x="26" y="2"/>
                    </a:lnTo>
                    <a:lnTo>
                      <a:pt x="32" y="7"/>
                    </a:lnTo>
                    <a:lnTo>
                      <a:pt x="35" y="15"/>
                    </a:lnTo>
                    <a:lnTo>
                      <a:pt x="32" y="24"/>
                    </a:lnTo>
                    <a:lnTo>
                      <a:pt x="27" y="29"/>
                    </a:lnTo>
                    <a:lnTo>
                      <a:pt x="19" y="31"/>
                    </a:lnTo>
                    <a:lnTo>
                      <a:pt x="10" y="29"/>
                    </a:lnTo>
                    <a:lnTo>
                      <a:pt x="2" y="24"/>
                    </a:lnTo>
                    <a:lnTo>
                      <a:pt x="0" y="1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76" name="Freeform 508"/>
              <p:cNvSpPr>
                <a:spLocks/>
              </p:cNvSpPr>
              <p:nvPr/>
            </p:nvSpPr>
            <p:spPr bwMode="auto">
              <a:xfrm>
                <a:off x="3473" y="1513"/>
                <a:ext cx="120" cy="54"/>
              </a:xfrm>
              <a:custGeom>
                <a:avLst/>
                <a:gdLst>
                  <a:gd name="T0" fmla="*/ 54 w 120"/>
                  <a:gd name="T1" fmla="*/ 28 h 54"/>
                  <a:gd name="T2" fmla="*/ 50 w 120"/>
                  <a:gd name="T3" fmla="*/ 16 h 54"/>
                  <a:gd name="T4" fmla="*/ 65 w 120"/>
                  <a:gd name="T5" fmla="*/ 6 h 54"/>
                  <a:gd name="T6" fmla="*/ 72 w 120"/>
                  <a:gd name="T7" fmla="*/ 8 h 54"/>
                  <a:gd name="T8" fmla="*/ 86 w 120"/>
                  <a:gd name="T9" fmla="*/ 0 h 54"/>
                  <a:gd name="T10" fmla="*/ 115 w 120"/>
                  <a:gd name="T11" fmla="*/ 4 h 54"/>
                  <a:gd name="T12" fmla="*/ 120 w 120"/>
                  <a:gd name="T13" fmla="*/ 20 h 54"/>
                  <a:gd name="T14" fmla="*/ 109 w 120"/>
                  <a:gd name="T15" fmla="*/ 43 h 54"/>
                  <a:gd name="T16" fmla="*/ 71 w 120"/>
                  <a:gd name="T17" fmla="*/ 54 h 54"/>
                  <a:gd name="T18" fmla="*/ 72 w 120"/>
                  <a:gd name="T19" fmla="*/ 50 h 54"/>
                  <a:gd name="T20" fmla="*/ 55 w 120"/>
                  <a:gd name="T21" fmla="*/ 49 h 54"/>
                  <a:gd name="T22" fmla="*/ 42 w 120"/>
                  <a:gd name="T23" fmla="*/ 44 h 54"/>
                  <a:gd name="T24" fmla="*/ 12 w 120"/>
                  <a:gd name="T25" fmla="*/ 41 h 54"/>
                  <a:gd name="T26" fmla="*/ 2 w 120"/>
                  <a:gd name="T27" fmla="*/ 39 h 54"/>
                  <a:gd name="T28" fmla="*/ 1 w 120"/>
                  <a:gd name="T29" fmla="*/ 38 h 54"/>
                  <a:gd name="T30" fmla="*/ 0 w 120"/>
                  <a:gd name="T31" fmla="*/ 34 h 54"/>
                  <a:gd name="T32" fmla="*/ 0 w 120"/>
                  <a:gd name="T33" fmla="*/ 30 h 54"/>
                  <a:gd name="T34" fmla="*/ 4 w 120"/>
                  <a:gd name="T35" fmla="*/ 29 h 54"/>
                  <a:gd name="T36" fmla="*/ 9 w 120"/>
                  <a:gd name="T37" fmla="*/ 35 h 54"/>
                  <a:gd name="T38" fmla="*/ 12 w 120"/>
                  <a:gd name="T39" fmla="*/ 31 h 54"/>
                  <a:gd name="T40" fmla="*/ 54 w 120"/>
                  <a:gd name="T41"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54">
                    <a:moveTo>
                      <a:pt x="54" y="28"/>
                    </a:moveTo>
                    <a:lnTo>
                      <a:pt x="50" y="16"/>
                    </a:lnTo>
                    <a:lnTo>
                      <a:pt x="65" y="6"/>
                    </a:lnTo>
                    <a:lnTo>
                      <a:pt x="72" y="8"/>
                    </a:lnTo>
                    <a:lnTo>
                      <a:pt x="86" y="0"/>
                    </a:lnTo>
                    <a:lnTo>
                      <a:pt x="115" y="4"/>
                    </a:lnTo>
                    <a:lnTo>
                      <a:pt x="120" y="20"/>
                    </a:lnTo>
                    <a:lnTo>
                      <a:pt x="109" y="43"/>
                    </a:lnTo>
                    <a:lnTo>
                      <a:pt x="71" y="54"/>
                    </a:lnTo>
                    <a:lnTo>
                      <a:pt x="72" y="50"/>
                    </a:lnTo>
                    <a:lnTo>
                      <a:pt x="55" y="49"/>
                    </a:lnTo>
                    <a:lnTo>
                      <a:pt x="42" y="44"/>
                    </a:lnTo>
                    <a:lnTo>
                      <a:pt x="12" y="41"/>
                    </a:lnTo>
                    <a:lnTo>
                      <a:pt x="2" y="39"/>
                    </a:lnTo>
                    <a:lnTo>
                      <a:pt x="1" y="38"/>
                    </a:lnTo>
                    <a:lnTo>
                      <a:pt x="0" y="34"/>
                    </a:lnTo>
                    <a:lnTo>
                      <a:pt x="0" y="30"/>
                    </a:lnTo>
                    <a:lnTo>
                      <a:pt x="4" y="29"/>
                    </a:lnTo>
                    <a:lnTo>
                      <a:pt x="9" y="35"/>
                    </a:lnTo>
                    <a:lnTo>
                      <a:pt x="12" y="31"/>
                    </a:lnTo>
                    <a:lnTo>
                      <a:pt x="54" y="2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77" name="Freeform 509"/>
              <p:cNvSpPr>
                <a:spLocks/>
              </p:cNvSpPr>
              <p:nvPr/>
            </p:nvSpPr>
            <p:spPr bwMode="auto">
              <a:xfrm>
                <a:off x="3473" y="1513"/>
                <a:ext cx="120" cy="54"/>
              </a:xfrm>
              <a:custGeom>
                <a:avLst/>
                <a:gdLst>
                  <a:gd name="T0" fmla="*/ 54 w 120"/>
                  <a:gd name="T1" fmla="*/ 28 h 54"/>
                  <a:gd name="T2" fmla="*/ 50 w 120"/>
                  <a:gd name="T3" fmla="*/ 16 h 54"/>
                  <a:gd name="T4" fmla="*/ 65 w 120"/>
                  <a:gd name="T5" fmla="*/ 6 h 54"/>
                  <a:gd name="T6" fmla="*/ 72 w 120"/>
                  <a:gd name="T7" fmla="*/ 8 h 54"/>
                  <a:gd name="T8" fmla="*/ 86 w 120"/>
                  <a:gd name="T9" fmla="*/ 0 h 54"/>
                  <a:gd name="T10" fmla="*/ 115 w 120"/>
                  <a:gd name="T11" fmla="*/ 4 h 54"/>
                  <a:gd name="T12" fmla="*/ 120 w 120"/>
                  <a:gd name="T13" fmla="*/ 20 h 54"/>
                  <a:gd name="T14" fmla="*/ 109 w 120"/>
                  <a:gd name="T15" fmla="*/ 43 h 54"/>
                  <a:gd name="T16" fmla="*/ 71 w 120"/>
                  <a:gd name="T17" fmla="*/ 54 h 54"/>
                  <a:gd name="T18" fmla="*/ 72 w 120"/>
                  <a:gd name="T19" fmla="*/ 50 h 54"/>
                  <a:gd name="T20" fmla="*/ 55 w 120"/>
                  <a:gd name="T21" fmla="*/ 49 h 54"/>
                  <a:gd name="T22" fmla="*/ 42 w 120"/>
                  <a:gd name="T23" fmla="*/ 44 h 54"/>
                  <a:gd name="T24" fmla="*/ 12 w 120"/>
                  <a:gd name="T25" fmla="*/ 41 h 54"/>
                  <a:gd name="T26" fmla="*/ 2 w 120"/>
                  <a:gd name="T27" fmla="*/ 39 h 54"/>
                  <a:gd name="T28" fmla="*/ 1 w 120"/>
                  <a:gd name="T29" fmla="*/ 38 h 54"/>
                  <a:gd name="T30" fmla="*/ 0 w 120"/>
                  <a:gd name="T31" fmla="*/ 34 h 54"/>
                  <a:gd name="T32" fmla="*/ 0 w 120"/>
                  <a:gd name="T33" fmla="*/ 30 h 54"/>
                  <a:gd name="T34" fmla="*/ 4 w 120"/>
                  <a:gd name="T35" fmla="*/ 29 h 54"/>
                  <a:gd name="T36" fmla="*/ 9 w 120"/>
                  <a:gd name="T37" fmla="*/ 35 h 54"/>
                  <a:gd name="T38" fmla="*/ 12 w 120"/>
                  <a:gd name="T39" fmla="*/ 31 h 54"/>
                  <a:gd name="T40" fmla="*/ 54 w 120"/>
                  <a:gd name="T41"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54">
                    <a:moveTo>
                      <a:pt x="54" y="28"/>
                    </a:moveTo>
                    <a:lnTo>
                      <a:pt x="50" y="16"/>
                    </a:lnTo>
                    <a:lnTo>
                      <a:pt x="65" y="6"/>
                    </a:lnTo>
                    <a:lnTo>
                      <a:pt x="72" y="8"/>
                    </a:lnTo>
                    <a:lnTo>
                      <a:pt x="86" y="0"/>
                    </a:lnTo>
                    <a:lnTo>
                      <a:pt x="115" y="4"/>
                    </a:lnTo>
                    <a:lnTo>
                      <a:pt x="120" y="20"/>
                    </a:lnTo>
                    <a:lnTo>
                      <a:pt x="109" y="43"/>
                    </a:lnTo>
                    <a:lnTo>
                      <a:pt x="71" y="54"/>
                    </a:lnTo>
                    <a:lnTo>
                      <a:pt x="72" y="50"/>
                    </a:lnTo>
                    <a:lnTo>
                      <a:pt x="55" y="49"/>
                    </a:lnTo>
                    <a:lnTo>
                      <a:pt x="42" y="44"/>
                    </a:lnTo>
                    <a:lnTo>
                      <a:pt x="12" y="41"/>
                    </a:lnTo>
                    <a:lnTo>
                      <a:pt x="2" y="39"/>
                    </a:lnTo>
                    <a:lnTo>
                      <a:pt x="1" y="38"/>
                    </a:lnTo>
                    <a:lnTo>
                      <a:pt x="0" y="34"/>
                    </a:lnTo>
                    <a:lnTo>
                      <a:pt x="0" y="30"/>
                    </a:lnTo>
                    <a:lnTo>
                      <a:pt x="4" y="29"/>
                    </a:lnTo>
                    <a:lnTo>
                      <a:pt x="9" y="35"/>
                    </a:lnTo>
                    <a:lnTo>
                      <a:pt x="12" y="31"/>
                    </a:lnTo>
                    <a:lnTo>
                      <a:pt x="54" y="2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78" name="Freeform 510"/>
              <p:cNvSpPr>
                <a:spLocks/>
              </p:cNvSpPr>
              <p:nvPr/>
            </p:nvSpPr>
            <p:spPr bwMode="auto">
              <a:xfrm>
                <a:off x="5116" y="2060"/>
                <a:ext cx="153" cy="176"/>
              </a:xfrm>
              <a:custGeom>
                <a:avLst/>
                <a:gdLst>
                  <a:gd name="T0" fmla="*/ 31 w 153"/>
                  <a:gd name="T1" fmla="*/ 25 h 176"/>
                  <a:gd name="T2" fmla="*/ 24 w 153"/>
                  <a:gd name="T3" fmla="*/ 0 h 176"/>
                  <a:gd name="T4" fmla="*/ 57 w 153"/>
                  <a:gd name="T5" fmla="*/ 33 h 176"/>
                  <a:gd name="T6" fmla="*/ 84 w 153"/>
                  <a:gd name="T7" fmla="*/ 43 h 176"/>
                  <a:gd name="T8" fmla="*/ 92 w 153"/>
                  <a:gd name="T9" fmla="*/ 47 h 176"/>
                  <a:gd name="T10" fmla="*/ 71 w 153"/>
                  <a:gd name="T11" fmla="*/ 62 h 176"/>
                  <a:gd name="T12" fmla="*/ 97 w 153"/>
                  <a:gd name="T13" fmla="*/ 80 h 176"/>
                  <a:gd name="T14" fmla="*/ 146 w 153"/>
                  <a:gd name="T15" fmla="*/ 131 h 176"/>
                  <a:gd name="T16" fmla="*/ 153 w 153"/>
                  <a:gd name="T17" fmla="*/ 161 h 176"/>
                  <a:gd name="T18" fmla="*/ 128 w 153"/>
                  <a:gd name="T19" fmla="*/ 176 h 176"/>
                  <a:gd name="T20" fmla="*/ 113 w 153"/>
                  <a:gd name="T21" fmla="*/ 170 h 176"/>
                  <a:gd name="T22" fmla="*/ 116 w 153"/>
                  <a:gd name="T23" fmla="*/ 140 h 176"/>
                  <a:gd name="T24" fmla="*/ 98 w 153"/>
                  <a:gd name="T25" fmla="*/ 122 h 176"/>
                  <a:gd name="T26" fmla="*/ 97 w 153"/>
                  <a:gd name="T27" fmla="*/ 103 h 176"/>
                  <a:gd name="T28" fmla="*/ 74 w 153"/>
                  <a:gd name="T29" fmla="*/ 83 h 176"/>
                  <a:gd name="T30" fmla="*/ 63 w 153"/>
                  <a:gd name="T31" fmla="*/ 90 h 176"/>
                  <a:gd name="T32" fmla="*/ 49 w 153"/>
                  <a:gd name="T33" fmla="*/ 88 h 176"/>
                  <a:gd name="T34" fmla="*/ 29 w 153"/>
                  <a:gd name="T35" fmla="*/ 102 h 176"/>
                  <a:gd name="T36" fmla="*/ 26 w 153"/>
                  <a:gd name="T37" fmla="*/ 76 h 176"/>
                  <a:gd name="T38" fmla="*/ 27 w 153"/>
                  <a:gd name="T39" fmla="*/ 60 h 176"/>
                  <a:gd name="T40" fmla="*/ 14 w 153"/>
                  <a:gd name="T41" fmla="*/ 63 h 176"/>
                  <a:gd name="T42" fmla="*/ 11 w 153"/>
                  <a:gd name="T43" fmla="*/ 46 h 176"/>
                  <a:gd name="T44" fmla="*/ 0 w 153"/>
                  <a:gd name="T45" fmla="*/ 37 h 176"/>
                  <a:gd name="T46" fmla="*/ 7 w 153"/>
                  <a:gd name="T47" fmla="*/ 33 h 176"/>
                  <a:gd name="T48" fmla="*/ 18 w 153"/>
                  <a:gd name="T49" fmla="*/ 16 h 176"/>
                  <a:gd name="T50" fmla="*/ 23 w 153"/>
                  <a:gd name="T51" fmla="*/ 25 h 176"/>
                  <a:gd name="T52" fmla="*/ 31 w 153"/>
                  <a:gd name="T53" fmla="*/ 2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3" h="176">
                    <a:moveTo>
                      <a:pt x="31" y="25"/>
                    </a:moveTo>
                    <a:lnTo>
                      <a:pt x="24" y="0"/>
                    </a:lnTo>
                    <a:lnTo>
                      <a:pt x="57" y="33"/>
                    </a:lnTo>
                    <a:lnTo>
                      <a:pt x="84" y="43"/>
                    </a:lnTo>
                    <a:lnTo>
                      <a:pt x="92" y="47"/>
                    </a:lnTo>
                    <a:lnTo>
                      <a:pt x="71" y="62"/>
                    </a:lnTo>
                    <a:lnTo>
                      <a:pt x="97" y="80"/>
                    </a:lnTo>
                    <a:lnTo>
                      <a:pt x="146" y="131"/>
                    </a:lnTo>
                    <a:lnTo>
                      <a:pt x="153" y="161"/>
                    </a:lnTo>
                    <a:lnTo>
                      <a:pt x="128" y="176"/>
                    </a:lnTo>
                    <a:lnTo>
                      <a:pt x="113" y="170"/>
                    </a:lnTo>
                    <a:lnTo>
                      <a:pt x="116" y="140"/>
                    </a:lnTo>
                    <a:lnTo>
                      <a:pt x="98" y="122"/>
                    </a:lnTo>
                    <a:lnTo>
                      <a:pt x="97" y="103"/>
                    </a:lnTo>
                    <a:lnTo>
                      <a:pt x="74" y="83"/>
                    </a:lnTo>
                    <a:lnTo>
                      <a:pt x="63" y="90"/>
                    </a:lnTo>
                    <a:lnTo>
                      <a:pt x="49" y="88"/>
                    </a:lnTo>
                    <a:lnTo>
                      <a:pt x="29" y="102"/>
                    </a:lnTo>
                    <a:lnTo>
                      <a:pt x="26" y="76"/>
                    </a:lnTo>
                    <a:lnTo>
                      <a:pt x="27" y="60"/>
                    </a:lnTo>
                    <a:lnTo>
                      <a:pt x="14" y="63"/>
                    </a:lnTo>
                    <a:lnTo>
                      <a:pt x="11" y="46"/>
                    </a:lnTo>
                    <a:lnTo>
                      <a:pt x="0" y="37"/>
                    </a:lnTo>
                    <a:lnTo>
                      <a:pt x="7" y="33"/>
                    </a:lnTo>
                    <a:lnTo>
                      <a:pt x="18" y="16"/>
                    </a:lnTo>
                    <a:lnTo>
                      <a:pt x="23" y="25"/>
                    </a:lnTo>
                    <a:lnTo>
                      <a:pt x="31" y="2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79" name="Freeform 511"/>
              <p:cNvSpPr>
                <a:spLocks/>
              </p:cNvSpPr>
              <p:nvPr/>
            </p:nvSpPr>
            <p:spPr bwMode="auto">
              <a:xfrm>
                <a:off x="5116" y="2060"/>
                <a:ext cx="153" cy="176"/>
              </a:xfrm>
              <a:custGeom>
                <a:avLst/>
                <a:gdLst>
                  <a:gd name="T0" fmla="*/ 27 w 153"/>
                  <a:gd name="T1" fmla="*/ 12 h 176"/>
                  <a:gd name="T2" fmla="*/ 24 w 153"/>
                  <a:gd name="T3" fmla="*/ 0 h 176"/>
                  <a:gd name="T4" fmla="*/ 57 w 153"/>
                  <a:gd name="T5" fmla="*/ 33 h 176"/>
                  <a:gd name="T6" fmla="*/ 84 w 153"/>
                  <a:gd name="T7" fmla="*/ 43 h 176"/>
                  <a:gd name="T8" fmla="*/ 92 w 153"/>
                  <a:gd name="T9" fmla="*/ 47 h 176"/>
                  <a:gd name="T10" fmla="*/ 71 w 153"/>
                  <a:gd name="T11" fmla="*/ 62 h 176"/>
                  <a:gd name="T12" fmla="*/ 97 w 153"/>
                  <a:gd name="T13" fmla="*/ 80 h 176"/>
                  <a:gd name="T14" fmla="*/ 146 w 153"/>
                  <a:gd name="T15" fmla="*/ 131 h 176"/>
                  <a:gd name="T16" fmla="*/ 153 w 153"/>
                  <a:gd name="T17" fmla="*/ 161 h 176"/>
                  <a:gd name="T18" fmla="*/ 128 w 153"/>
                  <a:gd name="T19" fmla="*/ 176 h 176"/>
                  <a:gd name="T20" fmla="*/ 113 w 153"/>
                  <a:gd name="T21" fmla="*/ 170 h 176"/>
                  <a:gd name="T22" fmla="*/ 116 w 153"/>
                  <a:gd name="T23" fmla="*/ 140 h 176"/>
                  <a:gd name="T24" fmla="*/ 98 w 153"/>
                  <a:gd name="T25" fmla="*/ 122 h 176"/>
                  <a:gd name="T26" fmla="*/ 97 w 153"/>
                  <a:gd name="T27" fmla="*/ 103 h 176"/>
                  <a:gd name="T28" fmla="*/ 74 w 153"/>
                  <a:gd name="T29" fmla="*/ 83 h 176"/>
                  <a:gd name="T30" fmla="*/ 63 w 153"/>
                  <a:gd name="T31" fmla="*/ 90 h 176"/>
                  <a:gd name="T32" fmla="*/ 49 w 153"/>
                  <a:gd name="T33" fmla="*/ 88 h 176"/>
                  <a:gd name="T34" fmla="*/ 29 w 153"/>
                  <a:gd name="T35" fmla="*/ 102 h 176"/>
                  <a:gd name="T36" fmla="*/ 26 w 153"/>
                  <a:gd name="T37" fmla="*/ 76 h 176"/>
                  <a:gd name="T38" fmla="*/ 27 w 153"/>
                  <a:gd name="T39" fmla="*/ 60 h 176"/>
                  <a:gd name="T40" fmla="*/ 14 w 153"/>
                  <a:gd name="T41" fmla="*/ 63 h 176"/>
                  <a:gd name="T42" fmla="*/ 11 w 153"/>
                  <a:gd name="T43" fmla="*/ 46 h 176"/>
                  <a:gd name="T44" fmla="*/ 0 w 153"/>
                  <a:gd name="T45" fmla="*/ 37 h 176"/>
                  <a:gd name="T46" fmla="*/ 7 w 153"/>
                  <a:gd name="T47" fmla="*/ 33 h 176"/>
                  <a:gd name="T48" fmla="*/ 18 w 153"/>
                  <a:gd name="T49" fmla="*/ 16 h 176"/>
                  <a:gd name="T50" fmla="*/ 23 w 153"/>
                  <a:gd name="T51" fmla="*/ 25 h 176"/>
                  <a:gd name="T52" fmla="*/ 31 w 153"/>
                  <a:gd name="T53" fmla="*/ 25 h 176"/>
                  <a:gd name="T54" fmla="*/ 27 w 153"/>
                  <a:gd name="T55" fmla="*/ 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3" h="176">
                    <a:moveTo>
                      <a:pt x="27" y="12"/>
                    </a:moveTo>
                    <a:lnTo>
                      <a:pt x="24" y="0"/>
                    </a:lnTo>
                    <a:lnTo>
                      <a:pt x="57" y="33"/>
                    </a:lnTo>
                    <a:lnTo>
                      <a:pt x="84" y="43"/>
                    </a:lnTo>
                    <a:lnTo>
                      <a:pt x="92" y="47"/>
                    </a:lnTo>
                    <a:lnTo>
                      <a:pt x="71" y="62"/>
                    </a:lnTo>
                    <a:lnTo>
                      <a:pt x="97" y="80"/>
                    </a:lnTo>
                    <a:lnTo>
                      <a:pt x="146" y="131"/>
                    </a:lnTo>
                    <a:lnTo>
                      <a:pt x="153" y="161"/>
                    </a:lnTo>
                    <a:lnTo>
                      <a:pt x="128" y="176"/>
                    </a:lnTo>
                    <a:lnTo>
                      <a:pt x="113" y="170"/>
                    </a:lnTo>
                    <a:lnTo>
                      <a:pt x="116" y="140"/>
                    </a:lnTo>
                    <a:lnTo>
                      <a:pt x="98" y="122"/>
                    </a:lnTo>
                    <a:lnTo>
                      <a:pt x="97" y="103"/>
                    </a:lnTo>
                    <a:lnTo>
                      <a:pt x="74" y="83"/>
                    </a:lnTo>
                    <a:lnTo>
                      <a:pt x="63" y="90"/>
                    </a:lnTo>
                    <a:lnTo>
                      <a:pt x="49" y="88"/>
                    </a:lnTo>
                    <a:lnTo>
                      <a:pt x="29" y="102"/>
                    </a:lnTo>
                    <a:lnTo>
                      <a:pt x="26" y="76"/>
                    </a:lnTo>
                    <a:lnTo>
                      <a:pt x="27" y="60"/>
                    </a:lnTo>
                    <a:lnTo>
                      <a:pt x="14" y="63"/>
                    </a:lnTo>
                    <a:lnTo>
                      <a:pt x="11" y="46"/>
                    </a:lnTo>
                    <a:lnTo>
                      <a:pt x="0" y="37"/>
                    </a:lnTo>
                    <a:lnTo>
                      <a:pt x="7" y="33"/>
                    </a:lnTo>
                    <a:lnTo>
                      <a:pt x="18" y="16"/>
                    </a:lnTo>
                    <a:lnTo>
                      <a:pt x="23" y="25"/>
                    </a:lnTo>
                    <a:lnTo>
                      <a:pt x="31" y="25"/>
                    </a:lnTo>
                    <a:lnTo>
                      <a:pt x="27" y="1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80" name="Freeform 512"/>
              <p:cNvSpPr>
                <a:spLocks/>
              </p:cNvSpPr>
              <p:nvPr/>
            </p:nvSpPr>
            <p:spPr bwMode="auto">
              <a:xfrm>
                <a:off x="1917" y="2002"/>
                <a:ext cx="15" cy="31"/>
              </a:xfrm>
              <a:custGeom>
                <a:avLst/>
                <a:gdLst>
                  <a:gd name="T0" fmla="*/ 10 w 15"/>
                  <a:gd name="T1" fmla="*/ 1 h 31"/>
                  <a:gd name="T2" fmla="*/ 15 w 15"/>
                  <a:gd name="T3" fmla="*/ 28 h 31"/>
                  <a:gd name="T4" fmla="*/ 14 w 15"/>
                  <a:gd name="T5" fmla="*/ 30 h 31"/>
                  <a:gd name="T6" fmla="*/ 10 w 15"/>
                  <a:gd name="T7" fmla="*/ 31 h 31"/>
                  <a:gd name="T8" fmla="*/ 0 w 15"/>
                  <a:gd name="T9" fmla="*/ 13 h 31"/>
                  <a:gd name="T10" fmla="*/ 6 w 15"/>
                  <a:gd name="T11" fmla="*/ 0 h 31"/>
                  <a:gd name="T12" fmla="*/ 10 w 15"/>
                  <a:gd name="T13" fmla="*/ 1 h 31"/>
                </a:gdLst>
                <a:ahLst/>
                <a:cxnLst>
                  <a:cxn ang="0">
                    <a:pos x="T0" y="T1"/>
                  </a:cxn>
                  <a:cxn ang="0">
                    <a:pos x="T2" y="T3"/>
                  </a:cxn>
                  <a:cxn ang="0">
                    <a:pos x="T4" y="T5"/>
                  </a:cxn>
                  <a:cxn ang="0">
                    <a:pos x="T6" y="T7"/>
                  </a:cxn>
                  <a:cxn ang="0">
                    <a:pos x="T8" y="T9"/>
                  </a:cxn>
                  <a:cxn ang="0">
                    <a:pos x="T10" y="T11"/>
                  </a:cxn>
                  <a:cxn ang="0">
                    <a:pos x="T12" y="T13"/>
                  </a:cxn>
                </a:cxnLst>
                <a:rect l="0" t="0" r="r" b="b"/>
                <a:pathLst>
                  <a:path w="15" h="31">
                    <a:moveTo>
                      <a:pt x="10" y="1"/>
                    </a:moveTo>
                    <a:lnTo>
                      <a:pt x="15" y="28"/>
                    </a:lnTo>
                    <a:lnTo>
                      <a:pt x="14" y="30"/>
                    </a:lnTo>
                    <a:lnTo>
                      <a:pt x="10" y="31"/>
                    </a:lnTo>
                    <a:lnTo>
                      <a:pt x="0" y="13"/>
                    </a:lnTo>
                    <a:lnTo>
                      <a:pt x="6" y="0"/>
                    </a:lnTo>
                    <a:lnTo>
                      <a:pt x="10" y="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81" name="Freeform 513"/>
              <p:cNvSpPr>
                <a:spLocks/>
              </p:cNvSpPr>
              <p:nvPr/>
            </p:nvSpPr>
            <p:spPr bwMode="auto">
              <a:xfrm>
                <a:off x="1917" y="2002"/>
                <a:ext cx="15" cy="31"/>
              </a:xfrm>
              <a:custGeom>
                <a:avLst/>
                <a:gdLst>
                  <a:gd name="T0" fmla="*/ 12 w 15"/>
                  <a:gd name="T1" fmla="*/ 14 h 31"/>
                  <a:gd name="T2" fmla="*/ 15 w 15"/>
                  <a:gd name="T3" fmla="*/ 28 h 31"/>
                  <a:gd name="T4" fmla="*/ 14 w 15"/>
                  <a:gd name="T5" fmla="*/ 30 h 31"/>
                  <a:gd name="T6" fmla="*/ 10 w 15"/>
                  <a:gd name="T7" fmla="*/ 31 h 31"/>
                  <a:gd name="T8" fmla="*/ 0 w 15"/>
                  <a:gd name="T9" fmla="*/ 13 h 31"/>
                  <a:gd name="T10" fmla="*/ 6 w 15"/>
                  <a:gd name="T11" fmla="*/ 0 h 31"/>
                  <a:gd name="T12" fmla="*/ 10 w 15"/>
                  <a:gd name="T13" fmla="*/ 1 h 31"/>
                  <a:gd name="T14" fmla="*/ 12 w 15"/>
                  <a:gd name="T15" fmla="*/ 14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31">
                    <a:moveTo>
                      <a:pt x="12" y="14"/>
                    </a:moveTo>
                    <a:lnTo>
                      <a:pt x="15" y="28"/>
                    </a:lnTo>
                    <a:lnTo>
                      <a:pt x="14" y="30"/>
                    </a:lnTo>
                    <a:lnTo>
                      <a:pt x="10" y="31"/>
                    </a:lnTo>
                    <a:lnTo>
                      <a:pt x="0" y="13"/>
                    </a:lnTo>
                    <a:lnTo>
                      <a:pt x="6" y="0"/>
                    </a:lnTo>
                    <a:lnTo>
                      <a:pt x="10" y="1"/>
                    </a:lnTo>
                    <a:lnTo>
                      <a:pt x="12" y="1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82" name="Freeform 514"/>
              <p:cNvSpPr>
                <a:spLocks/>
              </p:cNvSpPr>
              <p:nvPr/>
            </p:nvSpPr>
            <p:spPr bwMode="auto">
              <a:xfrm>
                <a:off x="2192" y="2162"/>
                <a:ext cx="15" cy="6"/>
              </a:xfrm>
              <a:custGeom>
                <a:avLst/>
                <a:gdLst>
                  <a:gd name="T0" fmla="*/ 2 w 15"/>
                  <a:gd name="T1" fmla="*/ 6 h 6"/>
                  <a:gd name="T2" fmla="*/ 0 w 15"/>
                  <a:gd name="T3" fmla="*/ 0 h 6"/>
                  <a:gd name="T4" fmla="*/ 15 w 15"/>
                  <a:gd name="T5" fmla="*/ 0 h 6"/>
                  <a:gd name="T6" fmla="*/ 9 w 15"/>
                  <a:gd name="T7" fmla="*/ 6 h 6"/>
                  <a:gd name="T8" fmla="*/ 2 w 15"/>
                  <a:gd name="T9" fmla="*/ 6 h 6"/>
                </a:gdLst>
                <a:ahLst/>
                <a:cxnLst>
                  <a:cxn ang="0">
                    <a:pos x="T0" y="T1"/>
                  </a:cxn>
                  <a:cxn ang="0">
                    <a:pos x="T2" y="T3"/>
                  </a:cxn>
                  <a:cxn ang="0">
                    <a:pos x="T4" y="T5"/>
                  </a:cxn>
                  <a:cxn ang="0">
                    <a:pos x="T6" y="T7"/>
                  </a:cxn>
                  <a:cxn ang="0">
                    <a:pos x="T8" y="T9"/>
                  </a:cxn>
                </a:cxnLst>
                <a:rect l="0" t="0" r="r" b="b"/>
                <a:pathLst>
                  <a:path w="15" h="6">
                    <a:moveTo>
                      <a:pt x="2" y="6"/>
                    </a:moveTo>
                    <a:lnTo>
                      <a:pt x="0" y="0"/>
                    </a:lnTo>
                    <a:lnTo>
                      <a:pt x="15" y="0"/>
                    </a:lnTo>
                    <a:lnTo>
                      <a:pt x="9" y="6"/>
                    </a:lnTo>
                    <a:lnTo>
                      <a:pt x="2" y="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83" name="Freeform 515"/>
              <p:cNvSpPr>
                <a:spLocks/>
              </p:cNvSpPr>
              <p:nvPr/>
            </p:nvSpPr>
            <p:spPr bwMode="auto">
              <a:xfrm>
                <a:off x="2192" y="2162"/>
                <a:ext cx="15" cy="6"/>
              </a:xfrm>
              <a:custGeom>
                <a:avLst/>
                <a:gdLst>
                  <a:gd name="T0" fmla="*/ 2 w 15"/>
                  <a:gd name="T1" fmla="*/ 4 h 6"/>
                  <a:gd name="T2" fmla="*/ 0 w 15"/>
                  <a:gd name="T3" fmla="*/ 0 h 6"/>
                  <a:gd name="T4" fmla="*/ 15 w 15"/>
                  <a:gd name="T5" fmla="*/ 0 h 6"/>
                  <a:gd name="T6" fmla="*/ 9 w 15"/>
                  <a:gd name="T7" fmla="*/ 6 h 6"/>
                  <a:gd name="T8" fmla="*/ 2 w 15"/>
                  <a:gd name="T9" fmla="*/ 6 h 6"/>
                  <a:gd name="T10" fmla="*/ 2 w 15"/>
                  <a:gd name="T11" fmla="*/ 4 h 6"/>
                </a:gdLst>
                <a:ahLst/>
                <a:cxnLst>
                  <a:cxn ang="0">
                    <a:pos x="T0" y="T1"/>
                  </a:cxn>
                  <a:cxn ang="0">
                    <a:pos x="T2" y="T3"/>
                  </a:cxn>
                  <a:cxn ang="0">
                    <a:pos x="T4" y="T5"/>
                  </a:cxn>
                  <a:cxn ang="0">
                    <a:pos x="T6" y="T7"/>
                  </a:cxn>
                  <a:cxn ang="0">
                    <a:pos x="T8" y="T9"/>
                  </a:cxn>
                  <a:cxn ang="0">
                    <a:pos x="T10" y="T11"/>
                  </a:cxn>
                </a:cxnLst>
                <a:rect l="0" t="0" r="r" b="b"/>
                <a:pathLst>
                  <a:path w="15" h="6">
                    <a:moveTo>
                      <a:pt x="2" y="4"/>
                    </a:moveTo>
                    <a:lnTo>
                      <a:pt x="0" y="0"/>
                    </a:lnTo>
                    <a:lnTo>
                      <a:pt x="15" y="0"/>
                    </a:lnTo>
                    <a:lnTo>
                      <a:pt x="9" y="6"/>
                    </a:lnTo>
                    <a:lnTo>
                      <a:pt x="2" y="6"/>
                    </a:lnTo>
                    <a:lnTo>
                      <a:pt x="2" y="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84" name="Freeform 516"/>
              <p:cNvSpPr>
                <a:spLocks/>
              </p:cNvSpPr>
              <p:nvPr/>
            </p:nvSpPr>
            <p:spPr bwMode="auto">
              <a:xfrm>
                <a:off x="2189" y="2270"/>
                <a:ext cx="11" cy="12"/>
              </a:xfrm>
              <a:custGeom>
                <a:avLst/>
                <a:gdLst>
                  <a:gd name="T0" fmla="*/ 7 w 11"/>
                  <a:gd name="T1" fmla="*/ 0 h 12"/>
                  <a:gd name="T2" fmla="*/ 11 w 11"/>
                  <a:gd name="T3" fmla="*/ 11 h 12"/>
                  <a:gd name="T4" fmla="*/ 1 w 11"/>
                  <a:gd name="T5" fmla="*/ 12 h 12"/>
                  <a:gd name="T6" fmla="*/ 0 w 11"/>
                  <a:gd name="T7" fmla="*/ 1 h 12"/>
                  <a:gd name="T8" fmla="*/ 7 w 11"/>
                  <a:gd name="T9" fmla="*/ 0 h 12"/>
                </a:gdLst>
                <a:ahLst/>
                <a:cxnLst>
                  <a:cxn ang="0">
                    <a:pos x="T0" y="T1"/>
                  </a:cxn>
                  <a:cxn ang="0">
                    <a:pos x="T2" y="T3"/>
                  </a:cxn>
                  <a:cxn ang="0">
                    <a:pos x="T4" y="T5"/>
                  </a:cxn>
                  <a:cxn ang="0">
                    <a:pos x="T6" y="T7"/>
                  </a:cxn>
                  <a:cxn ang="0">
                    <a:pos x="T8" y="T9"/>
                  </a:cxn>
                </a:cxnLst>
                <a:rect l="0" t="0" r="r" b="b"/>
                <a:pathLst>
                  <a:path w="11" h="12">
                    <a:moveTo>
                      <a:pt x="7" y="0"/>
                    </a:moveTo>
                    <a:lnTo>
                      <a:pt x="11" y="11"/>
                    </a:lnTo>
                    <a:lnTo>
                      <a:pt x="1" y="12"/>
                    </a:lnTo>
                    <a:lnTo>
                      <a:pt x="0" y="1"/>
                    </a:lnTo>
                    <a:lnTo>
                      <a:pt x="7"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85" name="Freeform 517"/>
              <p:cNvSpPr>
                <a:spLocks/>
              </p:cNvSpPr>
              <p:nvPr/>
            </p:nvSpPr>
            <p:spPr bwMode="auto">
              <a:xfrm>
                <a:off x="2189" y="2270"/>
                <a:ext cx="11" cy="12"/>
              </a:xfrm>
              <a:custGeom>
                <a:avLst/>
                <a:gdLst>
                  <a:gd name="T0" fmla="*/ 8 w 11"/>
                  <a:gd name="T1" fmla="*/ 6 h 12"/>
                  <a:gd name="T2" fmla="*/ 11 w 11"/>
                  <a:gd name="T3" fmla="*/ 11 h 12"/>
                  <a:gd name="T4" fmla="*/ 1 w 11"/>
                  <a:gd name="T5" fmla="*/ 12 h 12"/>
                  <a:gd name="T6" fmla="*/ 0 w 11"/>
                  <a:gd name="T7" fmla="*/ 1 h 12"/>
                  <a:gd name="T8" fmla="*/ 7 w 11"/>
                  <a:gd name="T9" fmla="*/ 0 h 12"/>
                  <a:gd name="T10" fmla="*/ 8 w 11"/>
                  <a:gd name="T11" fmla="*/ 6 h 12"/>
                </a:gdLst>
                <a:ahLst/>
                <a:cxnLst>
                  <a:cxn ang="0">
                    <a:pos x="T0" y="T1"/>
                  </a:cxn>
                  <a:cxn ang="0">
                    <a:pos x="T2" y="T3"/>
                  </a:cxn>
                  <a:cxn ang="0">
                    <a:pos x="T4" y="T5"/>
                  </a:cxn>
                  <a:cxn ang="0">
                    <a:pos x="T6" y="T7"/>
                  </a:cxn>
                  <a:cxn ang="0">
                    <a:pos x="T8" y="T9"/>
                  </a:cxn>
                  <a:cxn ang="0">
                    <a:pos x="T10" y="T11"/>
                  </a:cxn>
                </a:cxnLst>
                <a:rect l="0" t="0" r="r" b="b"/>
                <a:pathLst>
                  <a:path w="11" h="12">
                    <a:moveTo>
                      <a:pt x="8" y="6"/>
                    </a:moveTo>
                    <a:lnTo>
                      <a:pt x="11" y="11"/>
                    </a:lnTo>
                    <a:lnTo>
                      <a:pt x="1" y="12"/>
                    </a:lnTo>
                    <a:lnTo>
                      <a:pt x="0" y="1"/>
                    </a:lnTo>
                    <a:lnTo>
                      <a:pt x="7" y="0"/>
                    </a:lnTo>
                    <a:lnTo>
                      <a:pt x="8" y="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86" name="Freeform 518"/>
              <p:cNvSpPr>
                <a:spLocks/>
              </p:cNvSpPr>
              <p:nvPr/>
            </p:nvSpPr>
            <p:spPr bwMode="auto">
              <a:xfrm>
                <a:off x="3340" y="1641"/>
                <a:ext cx="6" cy="6"/>
              </a:xfrm>
              <a:custGeom>
                <a:avLst/>
                <a:gdLst>
                  <a:gd name="T0" fmla="*/ 1 w 6"/>
                  <a:gd name="T1" fmla="*/ 6 h 6"/>
                  <a:gd name="T2" fmla="*/ 0 w 6"/>
                  <a:gd name="T3" fmla="*/ 2 h 6"/>
                  <a:gd name="T4" fmla="*/ 3 w 6"/>
                  <a:gd name="T5" fmla="*/ 0 h 6"/>
                  <a:gd name="T6" fmla="*/ 6 w 6"/>
                  <a:gd name="T7" fmla="*/ 2 h 6"/>
                  <a:gd name="T8" fmla="*/ 6 w 6"/>
                  <a:gd name="T9" fmla="*/ 5 h 6"/>
                  <a:gd name="T10" fmla="*/ 1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1" y="6"/>
                    </a:moveTo>
                    <a:lnTo>
                      <a:pt x="0" y="2"/>
                    </a:lnTo>
                    <a:lnTo>
                      <a:pt x="3" y="0"/>
                    </a:lnTo>
                    <a:lnTo>
                      <a:pt x="6" y="2"/>
                    </a:lnTo>
                    <a:lnTo>
                      <a:pt x="6" y="5"/>
                    </a:lnTo>
                    <a:lnTo>
                      <a:pt x="1" y="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87" name="Freeform 519"/>
              <p:cNvSpPr>
                <a:spLocks/>
              </p:cNvSpPr>
              <p:nvPr/>
            </p:nvSpPr>
            <p:spPr bwMode="auto">
              <a:xfrm>
                <a:off x="3340" y="1641"/>
                <a:ext cx="6" cy="6"/>
              </a:xfrm>
              <a:custGeom>
                <a:avLst/>
                <a:gdLst>
                  <a:gd name="T0" fmla="*/ 1 w 6"/>
                  <a:gd name="T1" fmla="*/ 3 h 6"/>
                  <a:gd name="T2" fmla="*/ 0 w 6"/>
                  <a:gd name="T3" fmla="*/ 2 h 6"/>
                  <a:gd name="T4" fmla="*/ 3 w 6"/>
                  <a:gd name="T5" fmla="*/ 0 h 6"/>
                  <a:gd name="T6" fmla="*/ 6 w 6"/>
                  <a:gd name="T7" fmla="*/ 2 h 6"/>
                  <a:gd name="T8" fmla="*/ 6 w 6"/>
                  <a:gd name="T9" fmla="*/ 5 h 6"/>
                  <a:gd name="T10" fmla="*/ 1 w 6"/>
                  <a:gd name="T11" fmla="*/ 6 h 6"/>
                  <a:gd name="T12" fmla="*/ 1 w 6"/>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3"/>
                    </a:moveTo>
                    <a:lnTo>
                      <a:pt x="0" y="2"/>
                    </a:lnTo>
                    <a:lnTo>
                      <a:pt x="3" y="0"/>
                    </a:lnTo>
                    <a:lnTo>
                      <a:pt x="6" y="2"/>
                    </a:lnTo>
                    <a:lnTo>
                      <a:pt x="6" y="5"/>
                    </a:lnTo>
                    <a:lnTo>
                      <a:pt x="1" y="6"/>
                    </a:lnTo>
                    <a:lnTo>
                      <a:pt x="1" y="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88" name="Freeform 520"/>
              <p:cNvSpPr>
                <a:spLocks/>
              </p:cNvSpPr>
              <p:nvPr/>
            </p:nvSpPr>
            <p:spPr bwMode="auto">
              <a:xfrm>
                <a:off x="3522" y="1614"/>
                <a:ext cx="2" cy="3"/>
              </a:xfrm>
              <a:custGeom>
                <a:avLst/>
                <a:gdLst>
                  <a:gd name="T0" fmla="*/ 1 w 2"/>
                  <a:gd name="T1" fmla="*/ 3 h 3"/>
                  <a:gd name="T2" fmla="*/ 0 w 2"/>
                  <a:gd name="T3" fmla="*/ 3 h 3"/>
                  <a:gd name="T4" fmla="*/ 0 w 2"/>
                  <a:gd name="T5" fmla="*/ 2 h 3"/>
                  <a:gd name="T6" fmla="*/ 1 w 2"/>
                  <a:gd name="T7" fmla="*/ 0 h 3"/>
                  <a:gd name="T8" fmla="*/ 2 w 2"/>
                  <a:gd name="T9" fmla="*/ 0 h 3"/>
                  <a:gd name="T10" fmla="*/ 2 w 2"/>
                  <a:gd name="T11" fmla="*/ 2 h 3"/>
                  <a:gd name="T12" fmla="*/ 1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3"/>
                    </a:moveTo>
                    <a:lnTo>
                      <a:pt x="0" y="3"/>
                    </a:lnTo>
                    <a:lnTo>
                      <a:pt x="0" y="2"/>
                    </a:lnTo>
                    <a:lnTo>
                      <a:pt x="1" y="0"/>
                    </a:lnTo>
                    <a:lnTo>
                      <a:pt x="2" y="0"/>
                    </a:lnTo>
                    <a:lnTo>
                      <a:pt x="2" y="2"/>
                    </a:lnTo>
                    <a:lnTo>
                      <a:pt x="1" y="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89" name="Freeform 521"/>
              <p:cNvSpPr>
                <a:spLocks/>
              </p:cNvSpPr>
              <p:nvPr/>
            </p:nvSpPr>
            <p:spPr bwMode="auto">
              <a:xfrm>
                <a:off x="3522" y="1614"/>
                <a:ext cx="2" cy="3"/>
              </a:xfrm>
              <a:custGeom>
                <a:avLst/>
                <a:gdLst>
                  <a:gd name="T0" fmla="*/ 1 w 2"/>
                  <a:gd name="T1" fmla="*/ 3 h 3"/>
                  <a:gd name="T2" fmla="*/ 0 w 2"/>
                  <a:gd name="T3" fmla="*/ 3 h 3"/>
                  <a:gd name="T4" fmla="*/ 0 w 2"/>
                  <a:gd name="T5" fmla="*/ 2 h 3"/>
                  <a:gd name="T6" fmla="*/ 1 w 2"/>
                  <a:gd name="T7" fmla="*/ 0 h 3"/>
                  <a:gd name="T8" fmla="*/ 2 w 2"/>
                  <a:gd name="T9" fmla="*/ 0 h 3"/>
                  <a:gd name="T10" fmla="*/ 2 w 2"/>
                  <a:gd name="T11" fmla="*/ 2 h 3"/>
                  <a:gd name="T12" fmla="*/ 1 w 2"/>
                  <a:gd name="T13" fmla="*/ 3 h 3"/>
                  <a:gd name="T14" fmla="*/ 1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3"/>
                    </a:moveTo>
                    <a:lnTo>
                      <a:pt x="0" y="3"/>
                    </a:lnTo>
                    <a:lnTo>
                      <a:pt x="0" y="2"/>
                    </a:lnTo>
                    <a:lnTo>
                      <a:pt x="1" y="0"/>
                    </a:lnTo>
                    <a:lnTo>
                      <a:pt x="2" y="0"/>
                    </a:lnTo>
                    <a:lnTo>
                      <a:pt x="2" y="2"/>
                    </a:lnTo>
                    <a:lnTo>
                      <a:pt x="1" y="3"/>
                    </a:lnTo>
                    <a:lnTo>
                      <a:pt x="1" y="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90" name="Freeform 522"/>
              <p:cNvSpPr>
                <a:spLocks/>
              </p:cNvSpPr>
              <p:nvPr/>
            </p:nvSpPr>
            <p:spPr bwMode="auto">
              <a:xfrm>
                <a:off x="5603" y="2705"/>
                <a:ext cx="28" cy="12"/>
              </a:xfrm>
              <a:custGeom>
                <a:avLst/>
                <a:gdLst>
                  <a:gd name="T0" fmla="*/ 1 w 28"/>
                  <a:gd name="T1" fmla="*/ 12 h 12"/>
                  <a:gd name="T2" fmla="*/ 0 w 28"/>
                  <a:gd name="T3" fmla="*/ 5 h 12"/>
                  <a:gd name="T4" fmla="*/ 12 w 28"/>
                  <a:gd name="T5" fmla="*/ 0 h 12"/>
                  <a:gd name="T6" fmla="*/ 28 w 28"/>
                  <a:gd name="T7" fmla="*/ 1 h 12"/>
                  <a:gd name="T8" fmla="*/ 1 w 28"/>
                  <a:gd name="T9" fmla="*/ 12 h 12"/>
                </a:gdLst>
                <a:ahLst/>
                <a:cxnLst>
                  <a:cxn ang="0">
                    <a:pos x="T0" y="T1"/>
                  </a:cxn>
                  <a:cxn ang="0">
                    <a:pos x="T2" y="T3"/>
                  </a:cxn>
                  <a:cxn ang="0">
                    <a:pos x="T4" y="T5"/>
                  </a:cxn>
                  <a:cxn ang="0">
                    <a:pos x="T6" y="T7"/>
                  </a:cxn>
                  <a:cxn ang="0">
                    <a:pos x="T8" y="T9"/>
                  </a:cxn>
                </a:cxnLst>
                <a:rect l="0" t="0" r="r" b="b"/>
                <a:pathLst>
                  <a:path w="28" h="12">
                    <a:moveTo>
                      <a:pt x="1" y="12"/>
                    </a:moveTo>
                    <a:lnTo>
                      <a:pt x="0" y="5"/>
                    </a:lnTo>
                    <a:lnTo>
                      <a:pt x="12" y="0"/>
                    </a:lnTo>
                    <a:lnTo>
                      <a:pt x="28" y="1"/>
                    </a:lnTo>
                    <a:lnTo>
                      <a:pt x="1" y="1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91" name="Freeform 523"/>
              <p:cNvSpPr>
                <a:spLocks/>
              </p:cNvSpPr>
              <p:nvPr/>
            </p:nvSpPr>
            <p:spPr bwMode="auto">
              <a:xfrm>
                <a:off x="5603" y="2705"/>
                <a:ext cx="28" cy="12"/>
              </a:xfrm>
              <a:custGeom>
                <a:avLst/>
                <a:gdLst>
                  <a:gd name="T0" fmla="*/ 1 w 28"/>
                  <a:gd name="T1" fmla="*/ 9 h 12"/>
                  <a:gd name="T2" fmla="*/ 0 w 28"/>
                  <a:gd name="T3" fmla="*/ 5 h 12"/>
                  <a:gd name="T4" fmla="*/ 12 w 28"/>
                  <a:gd name="T5" fmla="*/ 0 h 12"/>
                  <a:gd name="T6" fmla="*/ 28 w 28"/>
                  <a:gd name="T7" fmla="*/ 1 h 12"/>
                  <a:gd name="T8" fmla="*/ 1 w 28"/>
                  <a:gd name="T9" fmla="*/ 12 h 12"/>
                  <a:gd name="T10" fmla="*/ 1 w 28"/>
                  <a:gd name="T11" fmla="*/ 9 h 12"/>
                </a:gdLst>
                <a:ahLst/>
                <a:cxnLst>
                  <a:cxn ang="0">
                    <a:pos x="T0" y="T1"/>
                  </a:cxn>
                  <a:cxn ang="0">
                    <a:pos x="T2" y="T3"/>
                  </a:cxn>
                  <a:cxn ang="0">
                    <a:pos x="T4" y="T5"/>
                  </a:cxn>
                  <a:cxn ang="0">
                    <a:pos x="T6" y="T7"/>
                  </a:cxn>
                  <a:cxn ang="0">
                    <a:pos x="T8" y="T9"/>
                  </a:cxn>
                  <a:cxn ang="0">
                    <a:pos x="T10" y="T11"/>
                  </a:cxn>
                </a:cxnLst>
                <a:rect l="0" t="0" r="r" b="b"/>
                <a:pathLst>
                  <a:path w="28" h="12">
                    <a:moveTo>
                      <a:pt x="1" y="9"/>
                    </a:moveTo>
                    <a:lnTo>
                      <a:pt x="0" y="5"/>
                    </a:lnTo>
                    <a:lnTo>
                      <a:pt x="12" y="0"/>
                    </a:lnTo>
                    <a:lnTo>
                      <a:pt x="28" y="1"/>
                    </a:lnTo>
                    <a:lnTo>
                      <a:pt x="1" y="12"/>
                    </a:lnTo>
                    <a:lnTo>
                      <a:pt x="1" y="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92" name="Freeform 524"/>
              <p:cNvSpPr>
                <a:spLocks/>
              </p:cNvSpPr>
              <p:nvPr/>
            </p:nvSpPr>
            <p:spPr bwMode="auto">
              <a:xfrm>
                <a:off x="3408" y="1489"/>
                <a:ext cx="13" cy="15"/>
              </a:xfrm>
              <a:custGeom>
                <a:avLst/>
                <a:gdLst>
                  <a:gd name="T0" fmla="*/ 0 w 13"/>
                  <a:gd name="T1" fmla="*/ 5 h 15"/>
                  <a:gd name="T2" fmla="*/ 5 w 13"/>
                  <a:gd name="T3" fmla="*/ 0 h 15"/>
                  <a:gd name="T4" fmla="*/ 11 w 13"/>
                  <a:gd name="T5" fmla="*/ 2 h 15"/>
                  <a:gd name="T6" fmla="*/ 13 w 13"/>
                  <a:gd name="T7" fmla="*/ 7 h 15"/>
                  <a:gd name="T8" fmla="*/ 13 w 13"/>
                  <a:gd name="T9" fmla="*/ 15 h 15"/>
                  <a:gd name="T10" fmla="*/ 6 w 13"/>
                  <a:gd name="T11" fmla="*/ 13 h 15"/>
                  <a:gd name="T12" fmla="*/ 0 w 13"/>
                  <a:gd name="T13" fmla="*/ 5 h 15"/>
                </a:gdLst>
                <a:ahLst/>
                <a:cxnLst>
                  <a:cxn ang="0">
                    <a:pos x="T0" y="T1"/>
                  </a:cxn>
                  <a:cxn ang="0">
                    <a:pos x="T2" y="T3"/>
                  </a:cxn>
                  <a:cxn ang="0">
                    <a:pos x="T4" y="T5"/>
                  </a:cxn>
                  <a:cxn ang="0">
                    <a:pos x="T6" y="T7"/>
                  </a:cxn>
                  <a:cxn ang="0">
                    <a:pos x="T8" y="T9"/>
                  </a:cxn>
                  <a:cxn ang="0">
                    <a:pos x="T10" y="T11"/>
                  </a:cxn>
                  <a:cxn ang="0">
                    <a:pos x="T12" y="T13"/>
                  </a:cxn>
                </a:cxnLst>
                <a:rect l="0" t="0" r="r" b="b"/>
                <a:pathLst>
                  <a:path w="13" h="15">
                    <a:moveTo>
                      <a:pt x="0" y="5"/>
                    </a:moveTo>
                    <a:lnTo>
                      <a:pt x="5" y="0"/>
                    </a:lnTo>
                    <a:lnTo>
                      <a:pt x="11" y="2"/>
                    </a:lnTo>
                    <a:lnTo>
                      <a:pt x="13" y="7"/>
                    </a:lnTo>
                    <a:lnTo>
                      <a:pt x="13" y="15"/>
                    </a:lnTo>
                    <a:lnTo>
                      <a:pt x="6" y="13"/>
                    </a:lnTo>
                    <a:lnTo>
                      <a:pt x="0" y="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93" name="Freeform 525"/>
              <p:cNvSpPr>
                <a:spLocks/>
              </p:cNvSpPr>
              <p:nvPr/>
            </p:nvSpPr>
            <p:spPr bwMode="auto">
              <a:xfrm>
                <a:off x="3408" y="1489"/>
                <a:ext cx="13" cy="15"/>
              </a:xfrm>
              <a:custGeom>
                <a:avLst/>
                <a:gdLst>
                  <a:gd name="T0" fmla="*/ 2 w 13"/>
                  <a:gd name="T1" fmla="*/ 3 h 15"/>
                  <a:gd name="T2" fmla="*/ 5 w 13"/>
                  <a:gd name="T3" fmla="*/ 0 h 15"/>
                  <a:gd name="T4" fmla="*/ 11 w 13"/>
                  <a:gd name="T5" fmla="*/ 2 h 15"/>
                  <a:gd name="T6" fmla="*/ 13 w 13"/>
                  <a:gd name="T7" fmla="*/ 7 h 15"/>
                  <a:gd name="T8" fmla="*/ 13 w 13"/>
                  <a:gd name="T9" fmla="*/ 15 h 15"/>
                  <a:gd name="T10" fmla="*/ 6 w 13"/>
                  <a:gd name="T11" fmla="*/ 13 h 15"/>
                  <a:gd name="T12" fmla="*/ 0 w 13"/>
                  <a:gd name="T13" fmla="*/ 5 h 15"/>
                  <a:gd name="T14" fmla="*/ 2 w 13"/>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2" y="3"/>
                    </a:moveTo>
                    <a:lnTo>
                      <a:pt x="5" y="0"/>
                    </a:lnTo>
                    <a:lnTo>
                      <a:pt x="11" y="2"/>
                    </a:lnTo>
                    <a:lnTo>
                      <a:pt x="13" y="7"/>
                    </a:lnTo>
                    <a:lnTo>
                      <a:pt x="13" y="15"/>
                    </a:lnTo>
                    <a:lnTo>
                      <a:pt x="6" y="13"/>
                    </a:lnTo>
                    <a:lnTo>
                      <a:pt x="0" y="5"/>
                    </a:lnTo>
                    <a:lnTo>
                      <a:pt x="2" y="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94" name="Freeform 526"/>
              <p:cNvSpPr>
                <a:spLocks/>
              </p:cNvSpPr>
              <p:nvPr/>
            </p:nvSpPr>
            <p:spPr bwMode="auto">
              <a:xfrm>
                <a:off x="5208" y="2495"/>
                <a:ext cx="33" cy="27"/>
              </a:xfrm>
              <a:custGeom>
                <a:avLst/>
                <a:gdLst>
                  <a:gd name="T0" fmla="*/ 0 w 33"/>
                  <a:gd name="T1" fmla="*/ 14 h 27"/>
                  <a:gd name="T2" fmla="*/ 2 w 33"/>
                  <a:gd name="T3" fmla="*/ 6 h 27"/>
                  <a:gd name="T4" fmla="*/ 9 w 33"/>
                  <a:gd name="T5" fmla="*/ 1 h 27"/>
                  <a:gd name="T6" fmla="*/ 16 w 33"/>
                  <a:gd name="T7" fmla="*/ 0 h 27"/>
                  <a:gd name="T8" fmla="*/ 25 w 33"/>
                  <a:gd name="T9" fmla="*/ 1 h 27"/>
                  <a:gd name="T10" fmla="*/ 30 w 33"/>
                  <a:gd name="T11" fmla="*/ 6 h 27"/>
                  <a:gd name="T12" fmla="*/ 33 w 33"/>
                  <a:gd name="T13" fmla="*/ 14 h 27"/>
                  <a:gd name="T14" fmla="*/ 30 w 33"/>
                  <a:gd name="T15" fmla="*/ 21 h 27"/>
                  <a:gd name="T16" fmla="*/ 24 w 33"/>
                  <a:gd name="T17" fmla="*/ 26 h 27"/>
                  <a:gd name="T18" fmla="*/ 16 w 33"/>
                  <a:gd name="T19" fmla="*/ 27 h 27"/>
                  <a:gd name="T20" fmla="*/ 7 w 33"/>
                  <a:gd name="T21" fmla="*/ 26 h 27"/>
                  <a:gd name="T22" fmla="*/ 2 w 33"/>
                  <a:gd name="T23" fmla="*/ 21 h 27"/>
                  <a:gd name="T24" fmla="*/ 0 w 33"/>
                  <a:gd name="T2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27">
                    <a:moveTo>
                      <a:pt x="0" y="14"/>
                    </a:moveTo>
                    <a:lnTo>
                      <a:pt x="2" y="6"/>
                    </a:lnTo>
                    <a:lnTo>
                      <a:pt x="9" y="1"/>
                    </a:lnTo>
                    <a:lnTo>
                      <a:pt x="16" y="0"/>
                    </a:lnTo>
                    <a:lnTo>
                      <a:pt x="25" y="1"/>
                    </a:lnTo>
                    <a:lnTo>
                      <a:pt x="30" y="6"/>
                    </a:lnTo>
                    <a:lnTo>
                      <a:pt x="33" y="14"/>
                    </a:lnTo>
                    <a:lnTo>
                      <a:pt x="30" y="21"/>
                    </a:lnTo>
                    <a:lnTo>
                      <a:pt x="24" y="26"/>
                    </a:lnTo>
                    <a:lnTo>
                      <a:pt x="16" y="27"/>
                    </a:lnTo>
                    <a:lnTo>
                      <a:pt x="7" y="26"/>
                    </a:lnTo>
                    <a:lnTo>
                      <a:pt x="2" y="21"/>
                    </a:lnTo>
                    <a:lnTo>
                      <a:pt x="0" y="1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95" name="Freeform 527"/>
              <p:cNvSpPr>
                <a:spLocks/>
              </p:cNvSpPr>
              <p:nvPr/>
            </p:nvSpPr>
            <p:spPr bwMode="auto">
              <a:xfrm>
                <a:off x="5208" y="2495"/>
                <a:ext cx="33" cy="27"/>
              </a:xfrm>
              <a:custGeom>
                <a:avLst/>
                <a:gdLst>
                  <a:gd name="T0" fmla="*/ 1 w 33"/>
                  <a:gd name="T1" fmla="*/ 10 h 27"/>
                  <a:gd name="T2" fmla="*/ 2 w 33"/>
                  <a:gd name="T3" fmla="*/ 6 h 27"/>
                  <a:gd name="T4" fmla="*/ 9 w 33"/>
                  <a:gd name="T5" fmla="*/ 1 h 27"/>
                  <a:gd name="T6" fmla="*/ 16 w 33"/>
                  <a:gd name="T7" fmla="*/ 0 h 27"/>
                  <a:gd name="T8" fmla="*/ 25 w 33"/>
                  <a:gd name="T9" fmla="*/ 1 h 27"/>
                  <a:gd name="T10" fmla="*/ 30 w 33"/>
                  <a:gd name="T11" fmla="*/ 6 h 27"/>
                  <a:gd name="T12" fmla="*/ 33 w 33"/>
                  <a:gd name="T13" fmla="*/ 14 h 27"/>
                  <a:gd name="T14" fmla="*/ 30 w 33"/>
                  <a:gd name="T15" fmla="*/ 21 h 27"/>
                  <a:gd name="T16" fmla="*/ 24 w 33"/>
                  <a:gd name="T17" fmla="*/ 26 h 27"/>
                  <a:gd name="T18" fmla="*/ 16 w 33"/>
                  <a:gd name="T19" fmla="*/ 27 h 27"/>
                  <a:gd name="T20" fmla="*/ 7 w 33"/>
                  <a:gd name="T21" fmla="*/ 26 h 27"/>
                  <a:gd name="T22" fmla="*/ 2 w 33"/>
                  <a:gd name="T23" fmla="*/ 21 h 27"/>
                  <a:gd name="T24" fmla="*/ 0 w 33"/>
                  <a:gd name="T25" fmla="*/ 14 h 27"/>
                  <a:gd name="T26" fmla="*/ 1 w 33"/>
                  <a:gd name="T27"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7">
                    <a:moveTo>
                      <a:pt x="1" y="10"/>
                    </a:moveTo>
                    <a:lnTo>
                      <a:pt x="2" y="6"/>
                    </a:lnTo>
                    <a:lnTo>
                      <a:pt x="9" y="1"/>
                    </a:lnTo>
                    <a:lnTo>
                      <a:pt x="16" y="0"/>
                    </a:lnTo>
                    <a:lnTo>
                      <a:pt x="25" y="1"/>
                    </a:lnTo>
                    <a:lnTo>
                      <a:pt x="30" y="6"/>
                    </a:lnTo>
                    <a:lnTo>
                      <a:pt x="33" y="14"/>
                    </a:lnTo>
                    <a:lnTo>
                      <a:pt x="30" y="21"/>
                    </a:lnTo>
                    <a:lnTo>
                      <a:pt x="24" y="26"/>
                    </a:lnTo>
                    <a:lnTo>
                      <a:pt x="16" y="27"/>
                    </a:lnTo>
                    <a:lnTo>
                      <a:pt x="7" y="26"/>
                    </a:lnTo>
                    <a:lnTo>
                      <a:pt x="2" y="21"/>
                    </a:lnTo>
                    <a:lnTo>
                      <a:pt x="0" y="14"/>
                    </a:lnTo>
                    <a:lnTo>
                      <a:pt x="1" y="1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96" name="Freeform 528"/>
              <p:cNvSpPr>
                <a:spLocks noEditPoints="1"/>
              </p:cNvSpPr>
              <p:nvPr/>
            </p:nvSpPr>
            <p:spPr bwMode="auto">
              <a:xfrm>
                <a:off x="3608" y="2984"/>
                <a:ext cx="293" cy="262"/>
              </a:xfrm>
              <a:custGeom>
                <a:avLst/>
                <a:gdLst>
                  <a:gd name="T0" fmla="*/ 10 w 293"/>
                  <a:gd name="T1" fmla="*/ 122 h 262"/>
                  <a:gd name="T2" fmla="*/ 18 w 293"/>
                  <a:gd name="T3" fmla="*/ 135 h 262"/>
                  <a:gd name="T4" fmla="*/ 40 w 293"/>
                  <a:gd name="T5" fmla="*/ 139 h 262"/>
                  <a:gd name="T6" fmla="*/ 63 w 293"/>
                  <a:gd name="T7" fmla="*/ 130 h 262"/>
                  <a:gd name="T8" fmla="*/ 65 w 293"/>
                  <a:gd name="T9" fmla="*/ 55 h 262"/>
                  <a:gd name="T10" fmla="*/ 80 w 293"/>
                  <a:gd name="T11" fmla="*/ 82 h 262"/>
                  <a:gd name="T12" fmla="*/ 75 w 293"/>
                  <a:gd name="T13" fmla="*/ 87 h 262"/>
                  <a:gd name="T14" fmla="*/ 77 w 293"/>
                  <a:gd name="T15" fmla="*/ 97 h 262"/>
                  <a:gd name="T16" fmla="*/ 95 w 293"/>
                  <a:gd name="T17" fmla="*/ 97 h 262"/>
                  <a:gd name="T18" fmla="*/ 122 w 293"/>
                  <a:gd name="T19" fmla="*/ 64 h 262"/>
                  <a:gd name="T20" fmla="*/ 137 w 293"/>
                  <a:gd name="T21" fmla="*/ 72 h 262"/>
                  <a:gd name="T22" fmla="*/ 164 w 293"/>
                  <a:gd name="T23" fmla="*/ 74 h 262"/>
                  <a:gd name="T24" fmla="*/ 172 w 293"/>
                  <a:gd name="T25" fmla="*/ 54 h 262"/>
                  <a:gd name="T26" fmla="*/ 188 w 293"/>
                  <a:gd name="T27" fmla="*/ 42 h 262"/>
                  <a:gd name="T28" fmla="*/ 191 w 293"/>
                  <a:gd name="T29" fmla="*/ 31 h 262"/>
                  <a:gd name="T30" fmla="*/ 229 w 293"/>
                  <a:gd name="T31" fmla="*/ 1 h 262"/>
                  <a:gd name="T32" fmla="*/ 236 w 293"/>
                  <a:gd name="T33" fmla="*/ 0 h 262"/>
                  <a:gd name="T34" fmla="*/ 253 w 293"/>
                  <a:gd name="T35" fmla="*/ 4 h 262"/>
                  <a:gd name="T36" fmla="*/ 271 w 293"/>
                  <a:gd name="T37" fmla="*/ 5 h 262"/>
                  <a:gd name="T38" fmla="*/ 281 w 293"/>
                  <a:gd name="T39" fmla="*/ 97 h 262"/>
                  <a:gd name="T40" fmla="*/ 293 w 293"/>
                  <a:gd name="T41" fmla="*/ 97 h 262"/>
                  <a:gd name="T42" fmla="*/ 285 w 293"/>
                  <a:gd name="T43" fmla="*/ 129 h 262"/>
                  <a:gd name="T44" fmla="*/ 272 w 293"/>
                  <a:gd name="T45" fmla="*/ 141 h 262"/>
                  <a:gd name="T46" fmla="*/ 233 w 293"/>
                  <a:gd name="T47" fmla="*/ 191 h 262"/>
                  <a:gd name="T48" fmla="*/ 222 w 293"/>
                  <a:gd name="T49" fmla="*/ 201 h 262"/>
                  <a:gd name="T50" fmla="*/ 186 w 293"/>
                  <a:gd name="T51" fmla="*/ 232 h 262"/>
                  <a:gd name="T52" fmla="*/ 154 w 293"/>
                  <a:gd name="T53" fmla="*/ 246 h 262"/>
                  <a:gd name="T54" fmla="*/ 88 w 293"/>
                  <a:gd name="T55" fmla="*/ 252 h 262"/>
                  <a:gd name="T56" fmla="*/ 54 w 293"/>
                  <a:gd name="T57" fmla="*/ 262 h 262"/>
                  <a:gd name="T58" fmla="*/ 28 w 293"/>
                  <a:gd name="T59" fmla="*/ 251 h 262"/>
                  <a:gd name="T60" fmla="*/ 20 w 293"/>
                  <a:gd name="T61" fmla="*/ 221 h 262"/>
                  <a:gd name="T62" fmla="*/ 29 w 293"/>
                  <a:gd name="T63" fmla="*/ 214 h 262"/>
                  <a:gd name="T64" fmla="*/ 0 w 293"/>
                  <a:gd name="T65" fmla="*/ 132 h 262"/>
                  <a:gd name="T66" fmla="*/ 10 w 293"/>
                  <a:gd name="T67" fmla="*/ 122 h 262"/>
                  <a:gd name="T68" fmla="*/ 199 w 293"/>
                  <a:gd name="T69" fmla="*/ 140 h 262"/>
                  <a:gd name="T70" fmla="*/ 192 w 293"/>
                  <a:gd name="T71" fmla="*/ 159 h 262"/>
                  <a:gd name="T72" fmla="*/ 206 w 293"/>
                  <a:gd name="T73" fmla="*/ 171 h 262"/>
                  <a:gd name="T74" fmla="*/ 221 w 293"/>
                  <a:gd name="T75" fmla="*/ 152 h 262"/>
                  <a:gd name="T76" fmla="*/ 221 w 293"/>
                  <a:gd name="T77" fmla="*/ 140 h 262"/>
                  <a:gd name="T78" fmla="*/ 199 w 293"/>
                  <a:gd name="T79" fmla="*/ 140 h 262"/>
                  <a:gd name="T80" fmla="*/ 263 w 293"/>
                  <a:gd name="T81" fmla="*/ 77 h 262"/>
                  <a:gd name="T82" fmla="*/ 258 w 293"/>
                  <a:gd name="T83" fmla="*/ 96 h 262"/>
                  <a:gd name="T84" fmla="*/ 269 w 293"/>
                  <a:gd name="T85" fmla="*/ 101 h 262"/>
                  <a:gd name="T86" fmla="*/ 278 w 293"/>
                  <a:gd name="T87" fmla="*/ 91 h 262"/>
                  <a:gd name="T88" fmla="*/ 272 w 293"/>
                  <a:gd name="T89" fmla="*/ 75 h 262"/>
                  <a:gd name="T90" fmla="*/ 263 w 293"/>
                  <a:gd name="T91" fmla="*/ 7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 h="262">
                    <a:moveTo>
                      <a:pt x="10" y="122"/>
                    </a:moveTo>
                    <a:lnTo>
                      <a:pt x="18" y="135"/>
                    </a:lnTo>
                    <a:lnTo>
                      <a:pt x="40" y="139"/>
                    </a:lnTo>
                    <a:lnTo>
                      <a:pt x="63" y="130"/>
                    </a:lnTo>
                    <a:lnTo>
                      <a:pt x="65" y="55"/>
                    </a:lnTo>
                    <a:lnTo>
                      <a:pt x="80" y="82"/>
                    </a:lnTo>
                    <a:lnTo>
                      <a:pt x="75" y="87"/>
                    </a:lnTo>
                    <a:lnTo>
                      <a:pt x="77" y="97"/>
                    </a:lnTo>
                    <a:lnTo>
                      <a:pt x="95" y="97"/>
                    </a:lnTo>
                    <a:lnTo>
                      <a:pt x="122" y="64"/>
                    </a:lnTo>
                    <a:lnTo>
                      <a:pt x="137" y="72"/>
                    </a:lnTo>
                    <a:lnTo>
                      <a:pt x="164" y="74"/>
                    </a:lnTo>
                    <a:lnTo>
                      <a:pt x="172" y="54"/>
                    </a:lnTo>
                    <a:lnTo>
                      <a:pt x="188" y="42"/>
                    </a:lnTo>
                    <a:lnTo>
                      <a:pt x="191" y="31"/>
                    </a:lnTo>
                    <a:lnTo>
                      <a:pt x="229" y="1"/>
                    </a:lnTo>
                    <a:lnTo>
                      <a:pt x="236" y="0"/>
                    </a:lnTo>
                    <a:lnTo>
                      <a:pt x="253" y="4"/>
                    </a:lnTo>
                    <a:lnTo>
                      <a:pt x="271" y="5"/>
                    </a:lnTo>
                    <a:lnTo>
                      <a:pt x="281" y="97"/>
                    </a:lnTo>
                    <a:lnTo>
                      <a:pt x="293" y="97"/>
                    </a:lnTo>
                    <a:lnTo>
                      <a:pt x="285" y="129"/>
                    </a:lnTo>
                    <a:lnTo>
                      <a:pt x="272" y="141"/>
                    </a:lnTo>
                    <a:lnTo>
                      <a:pt x="233" y="191"/>
                    </a:lnTo>
                    <a:lnTo>
                      <a:pt x="222" y="201"/>
                    </a:lnTo>
                    <a:lnTo>
                      <a:pt x="186" y="232"/>
                    </a:lnTo>
                    <a:lnTo>
                      <a:pt x="154" y="246"/>
                    </a:lnTo>
                    <a:lnTo>
                      <a:pt x="88" y="252"/>
                    </a:lnTo>
                    <a:lnTo>
                      <a:pt x="54" y="262"/>
                    </a:lnTo>
                    <a:lnTo>
                      <a:pt x="28" y="251"/>
                    </a:lnTo>
                    <a:lnTo>
                      <a:pt x="20" y="221"/>
                    </a:lnTo>
                    <a:lnTo>
                      <a:pt x="29" y="214"/>
                    </a:lnTo>
                    <a:lnTo>
                      <a:pt x="0" y="132"/>
                    </a:lnTo>
                    <a:lnTo>
                      <a:pt x="10" y="122"/>
                    </a:lnTo>
                    <a:close/>
                    <a:moveTo>
                      <a:pt x="199" y="140"/>
                    </a:moveTo>
                    <a:lnTo>
                      <a:pt x="192" y="159"/>
                    </a:lnTo>
                    <a:lnTo>
                      <a:pt x="206" y="171"/>
                    </a:lnTo>
                    <a:lnTo>
                      <a:pt x="221" y="152"/>
                    </a:lnTo>
                    <a:lnTo>
                      <a:pt x="221" y="140"/>
                    </a:lnTo>
                    <a:lnTo>
                      <a:pt x="199" y="140"/>
                    </a:lnTo>
                    <a:close/>
                    <a:moveTo>
                      <a:pt x="263" y="77"/>
                    </a:moveTo>
                    <a:lnTo>
                      <a:pt x="258" y="96"/>
                    </a:lnTo>
                    <a:lnTo>
                      <a:pt x="269" y="101"/>
                    </a:lnTo>
                    <a:lnTo>
                      <a:pt x="278" y="91"/>
                    </a:lnTo>
                    <a:lnTo>
                      <a:pt x="272" y="75"/>
                    </a:lnTo>
                    <a:lnTo>
                      <a:pt x="263" y="7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97" name="Freeform 529"/>
              <p:cNvSpPr>
                <a:spLocks noEditPoints="1"/>
              </p:cNvSpPr>
              <p:nvPr/>
            </p:nvSpPr>
            <p:spPr bwMode="auto">
              <a:xfrm>
                <a:off x="3608" y="2984"/>
                <a:ext cx="293" cy="262"/>
              </a:xfrm>
              <a:custGeom>
                <a:avLst/>
                <a:gdLst>
                  <a:gd name="T0" fmla="*/ 14 w 293"/>
                  <a:gd name="T1" fmla="*/ 129 h 262"/>
                  <a:gd name="T2" fmla="*/ 18 w 293"/>
                  <a:gd name="T3" fmla="*/ 135 h 262"/>
                  <a:gd name="T4" fmla="*/ 40 w 293"/>
                  <a:gd name="T5" fmla="*/ 139 h 262"/>
                  <a:gd name="T6" fmla="*/ 63 w 293"/>
                  <a:gd name="T7" fmla="*/ 130 h 262"/>
                  <a:gd name="T8" fmla="*/ 65 w 293"/>
                  <a:gd name="T9" fmla="*/ 55 h 262"/>
                  <a:gd name="T10" fmla="*/ 80 w 293"/>
                  <a:gd name="T11" fmla="*/ 82 h 262"/>
                  <a:gd name="T12" fmla="*/ 75 w 293"/>
                  <a:gd name="T13" fmla="*/ 87 h 262"/>
                  <a:gd name="T14" fmla="*/ 77 w 293"/>
                  <a:gd name="T15" fmla="*/ 97 h 262"/>
                  <a:gd name="T16" fmla="*/ 95 w 293"/>
                  <a:gd name="T17" fmla="*/ 97 h 262"/>
                  <a:gd name="T18" fmla="*/ 122 w 293"/>
                  <a:gd name="T19" fmla="*/ 64 h 262"/>
                  <a:gd name="T20" fmla="*/ 137 w 293"/>
                  <a:gd name="T21" fmla="*/ 72 h 262"/>
                  <a:gd name="T22" fmla="*/ 164 w 293"/>
                  <a:gd name="T23" fmla="*/ 74 h 262"/>
                  <a:gd name="T24" fmla="*/ 172 w 293"/>
                  <a:gd name="T25" fmla="*/ 54 h 262"/>
                  <a:gd name="T26" fmla="*/ 188 w 293"/>
                  <a:gd name="T27" fmla="*/ 42 h 262"/>
                  <a:gd name="T28" fmla="*/ 191 w 293"/>
                  <a:gd name="T29" fmla="*/ 31 h 262"/>
                  <a:gd name="T30" fmla="*/ 229 w 293"/>
                  <a:gd name="T31" fmla="*/ 1 h 262"/>
                  <a:gd name="T32" fmla="*/ 236 w 293"/>
                  <a:gd name="T33" fmla="*/ 0 h 262"/>
                  <a:gd name="T34" fmla="*/ 253 w 293"/>
                  <a:gd name="T35" fmla="*/ 4 h 262"/>
                  <a:gd name="T36" fmla="*/ 271 w 293"/>
                  <a:gd name="T37" fmla="*/ 5 h 262"/>
                  <a:gd name="T38" fmla="*/ 281 w 293"/>
                  <a:gd name="T39" fmla="*/ 97 h 262"/>
                  <a:gd name="T40" fmla="*/ 293 w 293"/>
                  <a:gd name="T41" fmla="*/ 97 h 262"/>
                  <a:gd name="T42" fmla="*/ 285 w 293"/>
                  <a:gd name="T43" fmla="*/ 129 h 262"/>
                  <a:gd name="T44" fmla="*/ 272 w 293"/>
                  <a:gd name="T45" fmla="*/ 141 h 262"/>
                  <a:gd name="T46" fmla="*/ 233 w 293"/>
                  <a:gd name="T47" fmla="*/ 191 h 262"/>
                  <a:gd name="T48" fmla="*/ 222 w 293"/>
                  <a:gd name="T49" fmla="*/ 201 h 262"/>
                  <a:gd name="T50" fmla="*/ 186 w 293"/>
                  <a:gd name="T51" fmla="*/ 232 h 262"/>
                  <a:gd name="T52" fmla="*/ 154 w 293"/>
                  <a:gd name="T53" fmla="*/ 246 h 262"/>
                  <a:gd name="T54" fmla="*/ 88 w 293"/>
                  <a:gd name="T55" fmla="*/ 252 h 262"/>
                  <a:gd name="T56" fmla="*/ 54 w 293"/>
                  <a:gd name="T57" fmla="*/ 262 h 262"/>
                  <a:gd name="T58" fmla="*/ 28 w 293"/>
                  <a:gd name="T59" fmla="*/ 251 h 262"/>
                  <a:gd name="T60" fmla="*/ 20 w 293"/>
                  <a:gd name="T61" fmla="*/ 221 h 262"/>
                  <a:gd name="T62" fmla="*/ 29 w 293"/>
                  <a:gd name="T63" fmla="*/ 214 h 262"/>
                  <a:gd name="T64" fmla="*/ 0 w 293"/>
                  <a:gd name="T65" fmla="*/ 132 h 262"/>
                  <a:gd name="T66" fmla="*/ 10 w 293"/>
                  <a:gd name="T67" fmla="*/ 122 h 262"/>
                  <a:gd name="T68" fmla="*/ 14 w 293"/>
                  <a:gd name="T69" fmla="*/ 129 h 262"/>
                  <a:gd name="T70" fmla="*/ 196 w 293"/>
                  <a:gd name="T71" fmla="*/ 150 h 262"/>
                  <a:gd name="T72" fmla="*/ 192 w 293"/>
                  <a:gd name="T73" fmla="*/ 159 h 262"/>
                  <a:gd name="T74" fmla="*/ 206 w 293"/>
                  <a:gd name="T75" fmla="*/ 171 h 262"/>
                  <a:gd name="T76" fmla="*/ 221 w 293"/>
                  <a:gd name="T77" fmla="*/ 152 h 262"/>
                  <a:gd name="T78" fmla="*/ 221 w 293"/>
                  <a:gd name="T79" fmla="*/ 140 h 262"/>
                  <a:gd name="T80" fmla="*/ 199 w 293"/>
                  <a:gd name="T81" fmla="*/ 140 h 262"/>
                  <a:gd name="T82" fmla="*/ 196 w 293"/>
                  <a:gd name="T83" fmla="*/ 150 h 262"/>
                  <a:gd name="T84" fmla="*/ 261 w 293"/>
                  <a:gd name="T85" fmla="*/ 86 h 262"/>
                  <a:gd name="T86" fmla="*/ 258 w 293"/>
                  <a:gd name="T87" fmla="*/ 96 h 262"/>
                  <a:gd name="T88" fmla="*/ 269 w 293"/>
                  <a:gd name="T89" fmla="*/ 101 h 262"/>
                  <a:gd name="T90" fmla="*/ 278 w 293"/>
                  <a:gd name="T91" fmla="*/ 91 h 262"/>
                  <a:gd name="T92" fmla="*/ 272 w 293"/>
                  <a:gd name="T93" fmla="*/ 75 h 262"/>
                  <a:gd name="T94" fmla="*/ 263 w 293"/>
                  <a:gd name="T95" fmla="*/ 77 h 262"/>
                  <a:gd name="T96" fmla="*/ 261 w 293"/>
                  <a:gd name="T97" fmla="*/ 8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 h="262">
                    <a:moveTo>
                      <a:pt x="14" y="129"/>
                    </a:moveTo>
                    <a:lnTo>
                      <a:pt x="18" y="135"/>
                    </a:lnTo>
                    <a:lnTo>
                      <a:pt x="40" y="139"/>
                    </a:lnTo>
                    <a:lnTo>
                      <a:pt x="63" y="130"/>
                    </a:lnTo>
                    <a:lnTo>
                      <a:pt x="65" y="55"/>
                    </a:lnTo>
                    <a:lnTo>
                      <a:pt x="80" y="82"/>
                    </a:lnTo>
                    <a:lnTo>
                      <a:pt x="75" y="87"/>
                    </a:lnTo>
                    <a:lnTo>
                      <a:pt x="77" y="97"/>
                    </a:lnTo>
                    <a:lnTo>
                      <a:pt x="95" y="97"/>
                    </a:lnTo>
                    <a:lnTo>
                      <a:pt x="122" y="64"/>
                    </a:lnTo>
                    <a:lnTo>
                      <a:pt x="137" y="72"/>
                    </a:lnTo>
                    <a:lnTo>
                      <a:pt x="164" y="74"/>
                    </a:lnTo>
                    <a:lnTo>
                      <a:pt x="172" y="54"/>
                    </a:lnTo>
                    <a:lnTo>
                      <a:pt x="188" y="42"/>
                    </a:lnTo>
                    <a:lnTo>
                      <a:pt x="191" y="31"/>
                    </a:lnTo>
                    <a:lnTo>
                      <a:pt x="229" y="1"/>
                    </a:lnTo>
                    <a:lnTo>
                      <a:pt x="236" y="0"/>
                    </a:lnTo>
                    <a:lnTo>
                      <a:pt x="253" y="4"/>
                    </a:lnTo>
                    <a:lnTo>
                      <a:pt x="271" y="5"/>
                    </a:lnTo>
                    <a:lnTo>
                      <a:pt x="281" y="97"/>
                    </a:lnTo>
                    <a:lnTo>
                      <a:pt x="293" y="97"/>
                    </a:lnTo>
                    <a:lnTo>
                      <a:pt x="285" y="129"/>
                    </a:lnTo>
                    <a:lnTo>
                      <a:pt x="272" y="141"/>
                    </a:lnTo>
                    <a:lnTo>
                      <a:pt x="233" y="191"/>
                    </a:lnTo>
                    <a:lnTo>
                      <a:pt x="222" y="201"/>
                    </a:lnTo>
                    <a:lnTo>
                      <a:pt x="186" y="232"/>
                    </a:lnTo>
                    <a:lnTo>
                      <a:pt x="154" y="246"/>
                    </a:lnTo>
                    <a:lnTo>
                      <a:pt x="88" y="252"/>
                    </a:lnTo>
                    <a:lnTo>
                      <a:pt x="54" y="262"/>
                    </a:lnTo>
                    <a:lnTo>
                      <a:pt x="28" y="251"/>
                    </a:lnTo>
                    <a:lnTo>
                      <a:pt x="20" y="221"/>
                    </a:lnTo>
                    <a:lnTo>
                      <a:pt x="29" y="214"/>
                    </a:lnTo>
                    <a:lnTo>
                      <a:pt x="0" y="132"/>
                    </a:lnTo>
                    <a:lnTo>
                      <a:pt x="10" y="122"/>
                    </a:lnTo>
                    <a:lnTo>
                      <a:pt x="14" y="129"/>
                    </a:lnTo>
                    <a:moveTo>
                      <a:pt x="196" y="150"/>
                    </a:moveTo>
                    <a:lnTo>
                      <a:pt x="192" y="159"/>
                    </a:lnTo>
                    <a:lnTo>
                      <a:pt x="206" y="171"/>
                    </a:lnTo>
                    <a:lnTo>
                      <a:pt x="221" y="152"/>
                    </a:lnTo>
                    <a:lnTo>
                      <a:pt x="221" y="140"/>
                    </a:lnTo>
                    <a:lnTo>
                      <a:pt x="199" y="140"/>
                    </a:lnTo>
                    <a:lnTo>
                      <a:pt x="196" y="150"/>
                    </a:lnTo>
                    <a:moveTo>
                      <a:pt x="261" y="86"/>
                    </a:moveTo>
                    <a:lnTo>
                      <a:pt x="258" y="96"/>
                    </a:lnTo>
                    <a:lnTo>
                      <a:pt x="269" y="101"/>
                    </a:lnTo>
                    <a:lnTo>
                      <a:pt x="278" y="91"/>
                    </a:lnTo>
                    <a:lnTo>
                      <a:pt x="272" y="75"/>
                    </a:lnTo>
                    <a:lnTo>
                      <a:pt x="263" y="77"/>
                    </a:lnTo>
                    <a:lnTo>
                      <a:pt x="261" y="8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98" name="Freeform 530"/>
              <p:cNvSpPr>
                <a:spLocks/>
              </p:cNvSpPr>
              <p:nvPr/>
            </p:nvSpPr>
            <p:spPr bwMode="auto">
              <a:xfrm>
                <a:off x="2324" y="2152"/>
                <a:ext cx="31" cy="35"/>
              </a:xfrm>
              <a:custGeom>
                <a:avLst/>
                <a:gdLst>
                  <a:gd name="T0" fmla="*/ 31 w 31"/>
                  <a:gd name="T1" fmla="*/ 19 h 35"/>
                  <a:gd name="T2" fmla="*/ 31 w 31"/>
                  <a:gd name="T3" fmla="*/ 20 h 35"/>
                  <a:gd name="T4" fmla="*/ 30 w 31"/>
                  <a:gd name="T5" fmla="*/ 23 h 35"/>
                  <a:gd name="T6" fmla="*/ 30 w 31"/>
                  <a:gd name="T7" fmla="*/ 24 h 35"/>
                  <a:gd name="T8" fmla="*/ 29 w 31"/>
                  <a:gd name="T9" fmla="*/ 26 h 35"/>
                  <a:gd name="T10" fmla="*/ 28 w 31"/>
                  <a:gd name="T11" fmla="*/ 28 h 35"/>
                  <a:gd name="T12" fmla="*/ 26 w 31"/>
                  <a:gd name="T13" fmla="*/ 29 h 35"/>
                  <a:gd name="T14" fmla="*/ 25 w 31"/>
                  <a:gd name="T15" fmla="*/ 30 h 35"/>
                  <a:gd name="T16" fmla="*/ 24 w 31"/>
                  <a:gd name="T17" fmla="*/ 31 h 35"/>
                  <a:gd name="T18" fmla="*/ 23 w 31"/>
                  <a:gd name="T19" fmla="*/ 33 h 35"/>
                  <a:gd name="T20" fmla="*/ 21 w 31"/>
                  <a:gd name="T21" fmla="*/ 34 h 35"/>
                  <a:gd name="T22" fmla="*/ 20 w 31"/>
                  <a:gd name="T23" fmla="*/ 34 h 35"/>
                  <a:gd name="T24" fmla="*/ 19 w 31"/>
                  <a:gd name="T25" fmla="*/ 35 h 35"/>
                  <a:gd name="T26" fmla="*/ 16 w 31"/>
                  <a:gd name="T27" fmla="*/ 35 h 35"/>
                  <a:gd name="T28" fmla="*/ 15 w 31"/>
                  <a:gd name="T29" fmla="*/ 35 h 35"/>
                  <a:gd name="T30" fmla="*/ 14 w 31"/>
                  <a:gd name="T31" fmla="*/ 35 h 35"/>
                  <a:gd name="T32" fmla="*/ 11 w 31"/>
                  <a:gd name="T33" fmla="*/ 35 h 35"/>
                  <a:gd name="T34" fmla="*/ 10 w 31"/>
                  <a:gd name="T35" fmla="*/ 34 h 35"/>
                  <a:gd name="T36" fmla="*/ 9 w 31"/>
                  <a:gd name="T37" fmla="*/ 34 h 35"/>
                  <a:gd name="T38" fmla="*/ 8 w 31"/>
                  <a:gd name="T39" fmla="*/ 33 h 35"/>
                  <a:gd name="T40" fmla="*/ 6 w 31"/>
                  <a:gd name="T41" fmla="*/ 31 h 35"/>
                  <a:gd name="T42" fmla="*/ 5 w 31"/>
                  <a:gd name="T43" fmla="*/ 30 h 35"/>
                  <a:gd name="T44" fmla="*/ 4 w 31"/>
                  <a:gd name="T45" fmla="*/ 29 h 35"/>
                  <a:gd name="T46" fmla="*/ 3 w 31"/>
                  <a:gd name="T47" fmla="*/ 28 h 35"/>
                  <a:gd name="T48" fmla="*/ 3 w 31"/>
                  <a:gd name="T49" fmla="*/ 26 h 35"/>
                  <a:gd name="T50" fmla="*/ 1 w 31"/>
                  <a:gd name="T51" fmla="*/ 25 h 35"/>
                  <a:gd name="T52" fmla="*/ 1 w 31"/>
                  <a:gd name="T53" fmla="*/ 23 h 35"/>
                  <a:gd name="T54" fmla="*/ 0 w 31"/>
                  <a:gd name="T55" fmla="*/ 21 h 35"/>
                  <a:gd name="T56" fmla="*/ 0 w 31"/>
                  <a:gd name="T57" fmla="*/ 19 h 35"/>
                  <a:gd name="T58" fmla="*/ 0 w 31"/>
                  <a:gd name="T59" fmla="*/ 18 h 35"/>
                  <a:gd name="T60" fmla="*/ 0 w 31"/>
                  <a:gd name="T61" fmla="*/ 15 h 35"/>
                  <a:gd name="T62" fmla="*/ 1 w 31"/>
                  <a:gd name="T63" fmla="*/ 14 h 35"/>
                  <a:gd name="T64" fmla="*/ 1 w 31"/>
                  <a:gd name="T65" fmla="*/ 13 h 35"/>
                  <a:gd name="T66" fmla="*/ 3 w 31"/>
                  <a:gd name="T67" fmla="*/ 10 h 35"/>
                  <a:gd name="T68" fmla="*/ 3 w 31"/>
                  <a:gd name="T69" fmla="*/ 9 h 35"/>
                  <a:gd name="T70" fmla="*/ 4 w 31"/>
                  <a:gd name="T71" fmla="*/ 8 h 35"/>
                  <a:gd name="T72" fmla="*/ 5 w 31"/>
                  <a:gd name="T73" fmla="*/ 5 h 35"/>
                  <a:gd name="T74" fmla="*/ 6 w 31"/>
                  <a:gd name="T75" fmla="*/ 4 h 35"/>
                  <a:gd name="T76" fmla="*/ 8 w 31"/>
                  <a:gd name="T77" fmla="*/ 3 h 35"/>
                  <a:gd name="T78" fmla="*/ 9 w 31"/>
                  <a:gd name="T79" fmla="*/ 3 h 35"/>
                  <a:gd name="T80" fmla="*/ 10 w 31"/>
                  <a:gd name="T81" fmla="*/ 1 h 35"/>
                  <a:gd name="T82" fmla="*/ 13 w 31"/>
                  <a:gd name="T83" fmla="*/ 0 h 35"/>
                  <a:gd name="T84" fmla="*/ 14 w 31"/>
                  <a:gd name="T85" fmla="*/ 0 h 35"/>
                  <a:gd name="T86" fmla="*/ 15 w 31"/>
                  <a:gd name="T87" fmla="*/ 0 h 35"/>
                  <a:gd name="T88" fmla="*/ 16 w 31"/>
                  <a:gd name="T89" fmla="*/ 0 h 35"/>
                  <a:gd name="T90" fmla="*/ 19 w 31"/>
                  <a:gd name="T91" fmla="*/ 0 h 35"/>
                  <a:gd name="T92" fmla="*/ 20 w 31"/>
                  <a:gd name="T93" fmla="*/ 0 h 35"/>
                  <a:gd name="T94" fmla="*/ 21 w 31"/>
                  <a:gd name="T95" fmla="*/ 0 h 35"/>
                  <a:gd name="T96" fmla="*/ 23 w 31"/>
                  <a:gd name="T97" fmla="*/ 1 h 35"/>
                  <a:gd name="T98" fmla="*/ 24 w 31"/>
                  <a:gd name="T99" fmla="*/ 1 h 35"/>
                  <a:gd name="T100" fmla="*/ 26 w 31"/>
                  <a:gd name="T101" fmla="*/ 3 h 35"/>
                  <a:gd name="T102" fmla="*/ 26 w 31"/>
                  <a:gd name="T103" fmla="*/ 4 h 35"/>
                  <a:gd name="T104" fmla="*/ 28 w 31"/>
                  <a:gd name="T105" fmla="*/ 5 h 35"/>
                  <a:gd name="T106" fmla="*/ 29 w 31"/>
                  <a:gd name="T107" fmla="*/ 6 h 35"/>
                  <a:gd name="T108" fmla="*/ 30 w 31"/>
                  <a:gd name="T109" fmla="*/ 8 h 35"/>
                  <a:gd name="T110" fmla="*/ 30 w 31"/>
                  <a:gd name="T111" fmla="*/ 10 h 35"/>
                  <a:gd name="T112" fmla="*/ 31 w 31"/>
                  <a:gd name="T113" fmla="*/ 11 h 35"/>
                  <a:gd name="T114" fmla="*/ 31 w 31"/>
                  <a:gd name="T115" fmla="*/ 14 h 35"/>
                  <a:gd name="T116" fmla="*/ 31 w 31"/>
                  <a:gd name="T117" fmla="*/ 15 h 35"/>
                  <a:gd name="T118" fmla="*/ 31 w 31"/>
                  <a:gd name="T1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8"/>
                    </a:lnTo>
                    <a:lnTo>
                      <a:pt x="31" y="19"/>
                    </a:lnTo>
                    <a:lnTo>
                      <a:pt x="31" y="19"/>
                    </a:lnTo>
                    <a:lnTo>
                      <a:pt x="31" y="19"/>
                    </a:lnTo>
                    <a:lnTo>
                      <a:pt x="31" y="19"/>
                    </a:lnTo>
                    <a:lnTo>
                      <a:pt x="31" y="20"/>
                    </a:lnTo>
                    <a:lnTo>
                      <a:pt x="31" y="20"/>
                    </a:lnTo>
                    <a:lnTo>
                      <a:pt x="31" y="20"/>
                    </a:lnTo>
                    <a:lnTo>
                      <a:pt x="31" y="20"/>
                    </a:lnTo>
                    <a:lnTo>
                      <a:pt x="31" y="21"/>
                    </a:lnTo>
                    <a:lnTo>
                      <a:pt x="31" y="21"/>
                    </a:lnTo>
                    <a:lnTo>
                      <a:pt x="30" y="21"/>
                    </a:lnTo>
                    <a:lnTo>
                      <a:pt x="30" y="21"/>
                    </a:lnTo>
                    <a:lnTo>
                      <a:pt x="30" y="23"/>
                    </a:lnTo>
                    <a:lnTo>
                      <a:pt x="30" y="23"/>
                    </a:lnTo>
                    <a:lnTo>
                      <a:pt x="30" y="23"/>
                    </a:lnTo>
                    <a:lnTo>
                      <a:pt x="30" y="23"/>
                    </a:lnTo>
                    <a:lnTo>
                      <a:pt x="30" y="24"/>
                    </a:lnTo>
                    <a:lnTo>
                      <a:pt x="30" y="24"/>
                    </a:lnTo>
                    <a:lnTo>
                      <a:pt x="30" y="24"/>
                    </a:lnTo>
                    <a:lnTo>
                      <a:pt x="30" y="24"/>
                    </a:lnTo>
                    <a:lnTo>
                      <a:pt x="30" y="24"/>
                    </a:lnTo>
                    <a:lnTo>
                      <a:pt x="30" y="25"/>
                    </a:lnTo>
                    <a:lnTo>
                      <a:pt x="29" y="25"/>
                    </a:lnTo>
                    <a:lnTo>
                      <a:pt x="29" y="25"/>
                    </a:lnTo>
                    <a:lnTo>
                      <a:pt x="29" y="25"/>
                    </a:lnTo>
                    <a:lnTo>
                      <a:pt x="29" y="26"/>
                    </a:lnTo>
                    <a:lnTo>
                      <a:pt x="29" y="26"/>
                    </a:lnTo>
                    <a:lnTo>
                      <a:pt x="29" y="26"/>
                    </a:lnTo>
                    <a:lnTo>
                      <a:pt x="29" y="26"/>
                    </a:lnTo>
                    <a:lnTo>
                      <a:pt x="29" y="26"/>
                    </a:lnTo>
                    <a:lnTo>
                      <a:pt x="28" y="28"/>
                    </a:lnTo>
                    <a:lnTo>
                      <a:pt x="28" y="28"/>
                    </a:lnTo>
                    <a:lnTo>
                      <a:pt x="28" y="28"/>
                    </a:lnTo>
                    <a:lnTo>
                      <a:pt x="28" y="28"/>
                    </a:lnTo>
                    <a:lnTo>
                      <a:pt x="28" y="28"/>
                    </a:lnTo>
                    <a:lnTo>
                      <a:pt x="28" y="29"/>
                    </a:lnTo>
                    <a:lnTo>
                      <a:pt x="28" y="29"/>
                    </a:lnTo>
                    <a:lnTo>
                      <a:pt x="26" y="29"/>
                    </a:lnTo>
                    <a:lnTo>
                      <a:pt x="26" y="29"/>
                    </a:lnTo>
                    <a:lnTo>
                      <a:pt x="26" y="29"/>
                    </a:lnTo>
                    <a:lnTo>
                      <a:pt x="26" y="30"/>
                    </a:lnTo>
                    <a:lnTo>
                      <a:pt x="26" y="30"/>
                    </a:lnTo>
                    <a:lnTo>
                      <a:pt x="26" y="30"/>
                    </a:lnTo>
                    <a:lnTo>
                      <a:pt x="25" y="30"/>
                    </a:lnTo>
                    <a:lnTo>
                      <a:pt x="25" y="30"/>
                    </a:lnTo>
                    <a:lnTo>
                      <a:pt x="25" y="30"/>
                    </a:lnTo>
                    <a:lnTo>
                      <a:pt x="25" y="31"/>
                    </a:lnTo>
                    <a:lnTo>
                      <a:pt x="25" y="31"/>
                    </a:lnTo>
                    <a:lnTo>
                      <a:pt x="25" y="31"/>
                    </a:lnTo>
                    <a:lnTo>
                      <a:pt x="24" y="31"/>
                    </a:lnTo>
                    <a:lnTo>
                      <a:pt x="24" y="31"/>
                    </a:lnTo>
                    <a:lnTo>
                      <a:pt x="24" y="31"/>
                    </a:lnTo>
                    <a:lnTo>
                      <a:pt x="24" y="31"/>
                    </a:lnTo>
                    <a:lnTo>
                      <a:pt x="24" y="33"/>
                    </a:lnTo>
                    <a:lnTo>
                      <a:pt x="23" y="33"/>
                    </a:lnTo>
                    <a:lnTo>
                      <a:pt x="23" y="33"/>
                    </a:lnTo>
                    <a:lnTo>
                      <a:pt x="23" y="33"/>
                    </a:lnTo>
                    <a:lnTo>
                      <a:pt x="23" y="33"/>
                    </a:lnTo>
                    <a:lnTo>
                      <a:pt x="23" y="33"/>
                    </a:lnTo>
                    <a:lnTo>
                      <a:pt x="23" y="33"/>
                    </a:lnTo>
                    <a:lnTo>
                      <a:pt x="21" y="33"/>
                    </a:lnTo>
                    <a:lnTo>
                      <a:pt x="21" y="34"/>
                    </a:lnTo>
                    <a:lnTo>
                      <a:pt x="21" y="34"/>
                    </a:lnTo>
                    <a:lnTo>
                      <a:pt x="21" y="34"/>
                    </a:lnTo>
                    <a:lnTo>
                      <a:pt x="21" y="34"/>
                    </a:lnTo>
                    <a:lnTo>
                      <a:pt x="20" y="34"/>
                    </a:lnTo>
                    <a:lnTo>
                      <a:pt x="20" y="34"/>
                    </a:lnTo>
                    <a:lnTo>
                      <a:pt x="20" y="34"/>
                    </a:lnTo>
                    <a:lnTo>
                      <a:pt x="20" y="34"/>
                    </a:lnTo>
                    <a:lnTo>
                      <a:pt x="19" y="34"/>
                    </a:lnTo>
                    <a:lnTo>
                      <a:pt x="19" y="34"/>
                    </a:lnTo>
                    <a:lnTo>
                      <a:pt x="19" y="34"/>
                    </a:lnTo>
                    <a:lnTo>
                      <a:pt x="19" y="34"/>
                    </a:lnTo>
                    <a:lnTo>
                      <a:pt x="19" y="35"/>
                    </a:lnTo>
                    <a:lnTo>
                      <a:pt x="18" y="35"/>
                    </a:lnTo>
                    <a:lnTo>
                      <a:pt x="18" y="35"/>
                    </a:lnTo>
                    <a:lnTo>
                      <a:pt x="18" y="35"/>
                    </a:lnTo>
                    <a:lnTo>
                      <a:pt x="18" y="35"/>
                    </a:lnTo>
                    <a:lnTo>
                      <a:pt x="18"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1" y="35"/>
                    </a:lnTo>
                    <a:lnTo>
                      <a:pt x="11" y="35"/>
                    </a:lnTo>
                    <a:lnTo>
                      <a:pt x="11" y="35"/>
                    </a:lnTo>
                    <a:lnTo>
                      <a:pt x="11" y="34"/>
                    </a:lnTo>
                    <a:lnTo>
                      <a:pt x="11" y="34"/>
                    </a:lnTo>
                    <a:lnTo>
                      <a:pt x="10" y="34"/>
                    </a:lnTo>
                    <a:lnTo>
                      <a:pt x="10" y="34"/>
                    </a:lnTo>
                    <a:lnTo>
                      <a:pt x="10" y="34"/>
                    </a:lnTo>
                    <a:lnTo>
                      <a:pt x="10" y="34"/>
                    </a:lnTo>
                    <a:lnTo>
                      <a:pt x="10" y="34"/>
                    </a:lnTo>
                    <a:lnTo>
                      <a:pt x="9" y="34"/>
                    </a:lnTo>
                    <a:lnTo>
                      <a:pt x="9" y="34"/>
                    </a:lnTo>
                    <a:lnTo>
                      <a:pt x="9" y="34"/>
                    </a:lnTo>
                    <a:lnTo>
                      <a:pt x="9" y="34"/>
                    </a:lnTo>
                    <a:lnTo>
                      <a:pt x="9" y="34"/>
                    </a:lnTo>
                    <a:lnTo>
                      <a:pt x="8" y="33"/>
                    </a:lnTo>
                    <a:lnTo>
                      <a:pt x="8" y="33"/>
                    </a:lnTo>
                    <a:lnTo>
                      <a:pt x="8" y="33"/>
                    </a:lnTo>
                    <a:lnTo>
                      <a:pt x="8" y="33"/>
                    </a:lnTo>
                    <a:lnTo>
                      <a:pt x="8" y="33"/>
                    </a:lnTo>
                    <a:lnTo>
                      <a:pt x="8" y="33"/>
                    </a:lnTo>
                    <a:lnTo>
                      <a:pt x="6" y="33"/>
                    </a:lnTo>
                    <a:lnTo>
                      <a:pt x="6" y="33"/>
                    </a:lnTo>
                    <a:lnTo>
                      <a:pt x="6" y="31"/>
                    </a:lnTo>
                    <a:lnTo>
                      <a:pt x="6" y="31"/>
                    </a:lnTo>
                    <a:lnTo>
                      <a:pt x="6" y="31"/>
                    </a:lnTo>
                    <a:lnTo>
                      <a:pt x="6" y="31"/>
                    </a:lnTo>
                    <a:lnTo>
                      <a:pt x="5" y="31"/>
                    </a:lnTo>
                    <a:lnTo>
                      <a:pt x="5" y="31"/>
                    </a:lnTo>
                    <a:lnTo>
                      <a:pt x="5" y="31"/>
                    </a:lnTo>
                    <a:lnTo>
                      <a:pt x="5" y="30"/>
                    </a:lnTo>
                    <a:lnTo>
                      <a:pt x="5" y="30"/>
                    </a:lnTo>
                    <a:lnTo>
                      <a:pt x="5" y="30"/>
                    </a:lnTo>
                    <a:lnTo>
                      <a:pt x="4" y="30"/>
                    </a:lnTo>
                    <a:lnTo>
                      <a:pt x="4" y="30"/>
                    </a:lnTo>
                    <a:lnTo>
                      <a:pt x="4" y="30"/>
                    </a:lnTo>
                    <a:lnTo>
                      <a:pt x="4" y="29"/>
                    </a:lnTo>
                    <a:lnTo>
                      <a:pt x="4" y="29"/>
                    </a:lnTo>
                    <a:lnTo>
                      <a:pt x="4" y="29"/>
                    </a:lnTo>
                    <a:lnTo>
                      <a:pt x="4" y="29"/>
                    </a:lnTo>
                    <a:lnTo>
                      <a:pt x="3" y="29"/>
                    </a:lnTo>
                    <a:lnTo>
                      <a:pt x="3" y="28"/>
                    </a:lnTo>
                    <a:lnTo>
                      <a:pt x="3" y="28"/>
                    </a:lnTo>
                    <a:lnTo>
                      <a:pt x="3" y="28"/>
                    </a:lnTo>
                    <a:lnTo>
                      <a:pt x="3" y="28"/>
                    </a:lnTo>
                    <a:lnTo>
                      <a:pt x="3" y="28"/>
                    </a:lnTo>
                    <a:lnTo>
                      <a:pt x="3" y="26"/>
                    </a:lnTo>
                    <a:lnTo>
                      <a:pt x="3" y="26"/>
                    </a:lnTo>
                    <a:lnTo>
                      <a:pt x="3" y="26"/>
                    </a:lnTo>
                    <a:lnTo>
                      <a:pt x="3" y="26"/>
                    </a:lnTo>
                    <a:lnTo>
                      <a:pt x="1" y="26"/>
                    </a:lnTo>
                    <a:lnTo>
                      <a:pt x="1" y="25"/>
                    </a:lnTo>
                    <a:lnTo>
                      <a:pt x="1" y="25"/>
                    </a:lnTo>
                    <a:lnTo>
                      <a:pt x="1" y="25"/>
                    </a:lnTo>
                    <a:lnTo>
                      <a:pt x="1" y="25"/>
                    </a:lnTo>
                    <a:lnTo>
                      <a:pt x="1" y="24"/>
                    </a:lnTo>
                    <a:lnTo>
                      <a:pt x="1" y="24"/>
                    </a:lnTo>
                    <a:lnTo>
                      <a:pt x="1" y="24"/>
                    </a:lnTo>
                    <a:lnTo>
                      <a:pt x="1" y="24"/>
                    </a:lnTo>
                    <a:lnTo>
                      <a:pt x="1" y="24"/>
                    </a:lnTo>
                    <a:lnTo>
                      <a:pt x="1" y="23"/>
                    </a:lnTo>
                    <a:lnTo>
                      <a:pt x="1" y="23"/>
                    </a:lnTo>
                    <a:lnTo>
                      <a:pt x="1" y="23"/>
                    </a:lnTo>
                    <a:lnTo>
                      <a:pt x="1"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1" y="15"/>
                    </a:lnTo>
                    <a:lnTo>
                      <a:pt x="1" y="15"/>
                    </a:lnTo>
                    <a:lnTo>
                      <a:pt x="1" y="15"/>
                    </a:lnTo>
                    <a:lnTo>
                      <a:pt x="1" y="14"/>
                    </a:lnTo>
                    <a:lnTo>
                      <a:pt x="1" y="14"/>
                    </a:lnTo>
                    <a:lnTo>
                      <a:pt x="1" y="14"/>
                    </a:lnTo>
                    <a:lnTo>
                      <a:pt x="1" y="14"/>
                    </a:lnTo>
                    <a:lnTo>
                      <a:pt x="1" y="13"/>
                    </a:lnTo>
                    <a:lnTo>
                      <a:pt x="1" y="13"/>
                    </a:lnTo>
                    <a:lnTo>
                      <a:pt x="1" y="13"/>
                    </a:lnTo>
                    <a:lnTo>
                      <a:pt x="1" y="13"/>
                    </a:lnTo>
                    <a:lnTo>
                      <a:pt x="1" y="11"/>
                    </a:lnTo>
                    <a:lnTo>
                      <a:pt x="1" y="11"/>
                    </a:lnTo>
                    <a:lnTo>
                      <a:pt x="1" y="11"/>
                    </a:lnTo>
                    <a:lnTo>
                      <a:pt x="1" y="11"/>
                    </a:lnTo>
                    <a:lnTo>
                      <a:pt x="3" y="10"/>
                    </a:lnTo>
                    <a:lnTo>
                      <a:pt x="3" y="10"/>
                    </a:lnTo>
                    <a:lnTo>
                      <a:pt x="3" y="10"/>
                    </a:lnTo>
                    <a:lnTo>
                      <a:pt x="3" y="10"/>
                    </a:lnTo>
                    <a:lnTo>
                      <a:pt x="3" y="10"/>
                    </a:lnTo>
                    <a:lnTo>
                      <a:pt x="3" y="9"/>
                    </a:lnTo>
                    <a:lnTo>
                      <a:pt x="3" y="9"/>
                    </a:lnTo>
                    <a:lnTo>
                      <a:pt x="3" y="9"/>
                    </a:lnTo>
                    <a:lnTo>
                      <a:pt x="3" y="9"/>
                    </a:lnTo>
                    <a:lnTo>
                      <a:pt x="4" y="8"/>
                    </a:lnTo>
                    <a:lnTo>
                      <a:pt x="4" y="8"/>
                    </a:lnTo>
                    <a:lnTo>
                      <a:pt x="4" y="8"/>
                    </a:lnTo>
                    <a:lnTo>
                      <a:pt x="4" y="8"/>
                    </a:lnTo>
                    <a:lnTo>
                      <a:pt x="4" y="8"/>
                    </a:lnTo>
                    <a:lnTo>
                      <a:pt x="4" y="6"/>
                    </a:lnTo>
                    <a:lnTo>
                      <a:pt x="4" y="6"/>
                    </a:lnTo>
                    <a:lnTo>
                      <a:pt x="5" y="6"/>
                    </a:lnTo>
                    <a:lnTo>
                      <a:pt x="5" y="6"/>
                    </a:lnTo>
                    <a:lnTo>
                      <a:pt x="5" y="6"/>
                    </a:lnTo>
                    <a:lnTo>
                      <a:pt x="5" y="5"/>
                    </a:lnTo>
                    <a:lnTo>
                      <a:pt x="5" y="5"/>
                    </a:lnTo>
                    <a:lnTo>
                      <a:pt x="5" y="5"/>
                    </a:lnTo>
                    <a:lnTo>
                      <a:pt x="5" y="5"/>
                    </a:lnTo>
                    <a:lnTo>
                      <a:pt x="6" y="5"/>
                    </a:lnTo>
                    <a:lnTo>
                      <a:pt x="6" y="5"/>
                    </a:lnTo>
                    <a:lnTo>
                      <a:pt x="6" y="4"/>
                    </a:lnTo>
                    <a:lnTo>
                      <a:pt x="6" y="4"/>
                    </a:lnTo>
                    <a:lnTo>
                      <a:pt x="6" y="4"/>
                    </a:lnTo>
                    <a:lnTo>
                      <a:pt x="6" y="4"/>
                    </a:lnTo>
                    <a:lnTo>
                      <a:pt x="8" y="4"/>
                    </a:lnTo>
                    <a:lnTo>
                      <a:pt x="8" y="4"/>
                    </a:lnTo>
                    <a:lnTo>
                      <a:pt x="8" y="3"/>
                    </a:lnTo>
                    <a:lnTo>
                      <a:pt x="8" y="3"/>
                    </a:lnTo>
                    <a:lnTo>
                      <a:pt x="8" y="3"/>
                    </a:lnTo>
                    <a:lnTo>
                      <a:pt x="9" y="3"/>
                    </a:lnTo>
                    <a:lnTo>
                      <a:pt x="9" y="3"/>
                    </a:lnTo>
                    <a:lnTo>
                      <a:pt x="9" y="3"/>
                    </a:lnTo>
                    <a:lnTo>
                      <a:pt x="9" y="3"/>
                    </a:lnTo>
                    <a:lnTo>
                      <a:pt x="9" y="1"/>
                    </a:lnTo>
                    <a:lnTo>
                      <a:pt x="10" y="1"/>
                    </a:lnTo>
                    <a:lnTo>
                      <a:pt x="10" y="1"/>
                    </a:lnTo>
                    <a:lnTo>
                      <a:pt x="10" y="1"/>
                    </a:lnTo>
                    <a:lnTo>
                      <a:pt x="10" y="1"/>
                    </a:lnTo>
                    <a:lnTo>
                      <a:pt x="10" y="1"/>
                    </a:lnTo>
                    <a:lnTo>
                      <a:pt x="11" y="1"/>
                    </a:lnTo>
                    <a:lnTo>
                      <a:pt x="11" y="1"/>
                    </a:lnTo>
                    <a:lnTo>
                      <a:pt x="11" y="1"/>
                    </a:lnTo>
                    <a:lnTo>
                      <a:pt x="11" y="1"/>
                    </a:lnTo>
                    <a:lnTo>
                      <a:pt x="11" y="0"/>
                    </a:lnTo>
                    <a:lnTo>
                      <a:pt x="13" y="0"/>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6"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20" y="0"/>
                    </a:lnTo>
                    <a:lnTo>
                      <a:pt x="20" y="0"/>
                    </a:lnTo>
                    <a:lnTo>
                      <a:pt x="20" y="0"/>
                    </a:lnTo>
                    <a:lnTo>
                      <a:pt x="20" y="0"/>
                    </a:lnTo>
                    <a:lnTo>
                      <a:pt x="20" y="0"/>
                    </a:lnTo>
                    <a:lnTo>
                      <a:pt x="21" y="0"/>
                    </a:lnTo>
                    <a:lnTo>
                      <a:pt x="21" y="0"/>
                    </a:lnTo>
                    <a:lnTo>
                      <a:pt x="21" y="0"/>
                    </a:lnTo>
                    <a:lnTo>
                      <a:pt x="21" y="0"/>
                    </a:lnTo>
                    <a:lnTo>
                      <a:pt x="21" y="0"/>
                    </a:lnTo>
                    <a:lnTo>
                      <a:pt x="23" y="0"/>
                    </a:lnTo>
                    <a:lnTo>
                      <a:pt x="23" y="0"/>
                    </a:lnTo>
                    <a:lnTo>
                      <a:pt x="23" y="1"/>
                    </a:lnTo>
                    <a:lnTo>
                      <a:pt x="23" y="1"/>
                    </a:lnTo>
                    <a:lnTo>
                      <a:pt x="23" y="1"/>
                    </a:lnTo>
                    <a:lnTo>
                      <a:pt x="24" y="1"/>
                    </a:lnTo>
                    <a:lnTo>
                      <a:pt x="24" y="1"/>
                    </a:lnTo>
                    <a:lnTo>
                      <a:pt x="24" y="1"/>
                    </a:lnTo>
                    <a:lnTo>
                      <a:pt x="24" y="1"/>
                    </a:lnTo>
                    <a:lnTo>
                      <a:pt x="24" y="1"/>
                    </a:lnTo>
                    <a:lnTo>
                      <a:pt x="24" y="1"/>
                    </a:lnTo>
                    <a:lnTo>
                      <a:pt x="25" y="1"/>
                    </a:lnTo>
                    <a:lnTo>
                      <a:pt x="25" y="3"/>
                    </a:lnTo>
                    <a:lnTo>
                      <a:pt x="25" y="3"/>
                    </a:lnTo>
                    <a:lnTo>
                      <a:pt x="25" y="3"/>
                    </a:lnTo>
                    <a:lnTo>
                      <a:pt x="25" y="3"/>
                    </a:lnTo>
                    <a:lnTo>
                      <a:pt x="26" y="3"/>
                    </a:lnTo>
                    <a:lnTo>
                      <a:pt x="26" y="3"/>
                    </a:lnTo>
                    <a:lnTo>
                      <a:pt x="26" y="3"/>
                    </a:lnTo>
                    <a:lnTo>
                      <a:pt x="26" y="4"/>
                    </a:lnTo>
                    <a:lnTo>
                      <a:pt x="26" y="4"/>
                    </a:lnTo>
                    <a:lnTo>
                      <a:pt x="26" y="4"/>
                    </a:lnTo>
                    <a:lnTo>
                      <a:pt x="26" y="4"/>
                    </a:lnTo>
                    <a:lnTo>
                      <a:pt x="28" y="4"/>
                    </a:lnTo>
                    <a:lnTo>
                      <a:pt x="28" y="4"/>
                    </a:lnTo>
                    <a:lnTo>
                      <a:pt x="28" y="5"/>
                    </a:lnTo>
                    <a:lnTo>
                      <a:pt x="28" y="5"/>
                    </a:lnTo>
                    <a:lnTo>
                      <a:pt x="28" y="5"/>
                    </a:lnTo>
                    <a:lnTo>
                      <a:pt x="28" y="5"/>
                    </a:lnTo>
                    <a:lnTo>
                      <a:pt x="28" y="5"/>
                    </a:lnTo>
                    <a:lnTo>
                      <a:pt x="29" y="5"/>
                    </a:lnTo>
                    <a:lnTo>
                      <a:pt x="29" y="6"/>
                    </a:lnTo>
                    <a:lnTo>
                      <a:pt x="29" y="6"/>
                    </a:lnTo>
                    <a:lnTo>
                      <a:pt x="29" y="6"/>
                    </a:lnTo>
                    <a:lnTo>
                      <a:pt x="29" y="6"/>
                    </a:lnTo>
                    <a:lnTo>
                      <a:pt x="29" y="6"/>
                    </a:lnTo>
                    <a:lnTo>
                      <a:pt x="29" y="8"/>
                    </a:lnTo>
                    <a:lnTo>
                      <a:pt x="29" y="8"/>
                    </a:lnTo>
                    <a:lnTo>
                      <a:pt x="30" y="8"/>
                    </a:lnTo>
                    <a:lnTo>
                      <a:pt x="30" y="8"/>
                    </a:lnTo>
                    <a:lnTo>
                      <a:pt x="30" y="8"/>
                    </a:lnTo>
                    <a:lnTo>
                      <a:pt x="30" y="9"/>
                    </a:lnTo>
                    <a:lnTo>
                      <a:pt x="30" y="9"/>
                    </a:lnTo>
                    <a:lnTo>
                      <a:pt x="30" y="9"/>
                    </a:lnTo>
                    <a:lnTo>
                      <a:pt x="30" y="9"/>
                    </a:lnTo>
                    <a:lnTo>
                      <a:pt x="30" y="10"/>
                    </a:lnTo>
                    <a:lnTo>
                      <a:pt x="30" y="10"/>
                    </a:lnTo>
                    <a:lnTo>
                      <a:pt x="30" y="10"/>
                    </a:lnTo>
                    <a:lnTo>
                      <a:pt x="30" y="10"/>
                    </a:lnTo>
                    <a:lnTo>
                      <a:pt x="30" y="10"/>
                    </a:lnTo>
                    <a:lnTo>
                      <a:pt x="31" y="11"/>
                    </a:lnTo>
                    <a:lnTo>
                      <a:pt x="31" y="11"/>
                    </a:lnTo>
                    <a:lnTo>
                      <a:pt x="31" y="11"/>
                    </a:lnTo>
                    <a:lnTo>
                      <a:pt x="31" y="11"/>
                    </a:lnTo>
                    <a:lnTo>
                      <a:pt x="31" y="13"/>
                    </a:lnTo>
                    <a:lnTo>
                      <a:pt x="31" y="13"/>
                    </a:lnTo>
                    <a:lnTo>
                      <a:pt x="31" y="13"/>
                    </a:lnTo>
                    <a:lnTo>
                      <a:pt x="31" y="13"/>
                    </a:lnTo>
                    <a:lnTo>
                      <a:pt x="31" y="14"/>
                    </a:lnTo>
                    <a:lnTo>
                      <a:pt x="31" y="14"/>
                    </a:lnTo>
                    <a:lnTo>
                      <a:pt x="31" y="14"/>
                    </a:lnTo>
                    <a:lnTo>
                      <a:pt x="31" y="14"/>
                    </a:lnTo>
                    <a:lnTo>
                      <a:pt x="31" y="15"/>
                    </a:lnTo>
                    <a:lnTo>
                      <a:pt x="31" y="15"/>
                    </a:lnTo>
                    <a:lnTo>
                      <a:pt x="31" y="15"/>
                    </a:lnTo>
                    <a:lnTo>
                      <a:pt x="31" y="15"/>
                    </a:lnTo>
                    <a:lnTo>
                      <a:pt x="31" y="15"/>
                    </a:lnTo>
                    <a:lnTo>
                      <a:pt x="31" y="16"/>
                    </a:lnTo>
                    <a:lnTo>
                      <a:pt x="31" y="16"/>
                    </a:lnTo>
                    <a:lnTo>
                      <a:pt x="31" y="16"/>
                    </a:lnTo>
                    <a:lnTo>
                      <a:pt x="31" y="16"/>
                    </a:lnTo>
                    <a:lnTo>
                      <a:pt x="31"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99" name="Freeform 531"/>
              <p:cNvSpPr>
                <a:spLocks/>
              </p:cNvSpPr>
              <p:nvPr/>
            </p:nvSpPr>
            <p:spPr bwMode="auto">
              <a:xfrm>
                <a:off x="2324" y="2152"/>
                <a:ext cx="31" cy="35"/>
              </a:xfrm>
              <a:custGeom>
                <a:avLst/>
                <a:gdLst>
                  <a:gd name="T0" fmla="*/ 31 w 31"/>
                  <a:gd name="T1" fmla="*/ 19 h 35"/>
                  <a:gd name="T2" fmla="*/ 31 w 31"/>
                  <a:gd name="T3" fmla="*/ 20 h 35"/>
                  <a:gd name="T4" fmla="*/ 30 w 31"/>
                  <a:gd name="T5" fmla="*/ 23 h 35"/>
                  <a:gd name="T6" fmla="*/ 30 w 31"/>
                  <a:gd name="T7" fmla="*/ 24 h 35"/>
                  <a:gd name="T8" fmla="*/ 29 w 31"/>
                  <a:gd name="T9" fmla="*/ 26 h 35"/>
                  <a:gd name="T10" fmla="*/ 28 w 31"/>
                  <a:gd name="T11" fmla="*/ 28 h 35"/>
                  <a:gd name="T12" fmla="*/ 26 w 31"/>
                  <a:gd name="T13" fmla="*/ 29 h 35"/>
                  <a:gd name="T14" fmla="*/ 25 w 31"/>
                  <a:gd name="T15" fmla="*/ 30 h 35"/>
                  <a:gd name="T16" fmla="*/ 24 w 31"/>
                  <a:gd name="T17" fmla="*/ 31 h 35"/>
                  <a:gd name="T18" fmla="*/ 23 w 31"/>
                  <a:gd name="T19" fmla="*/ 33 h 35"/>
                  <a:gd name="T20" fmla="*/ 21 w 31"/>
                  <a:gd name="T21" fmla="*/ 34 h 35"/>
                  <a:gd name="T22" fmla="*/ 20 w 31"/>
                  <a:gd name="T23" fmla="*/ 34 h 35"/>
                  <a:gd name="T24" fmla="*/ 19 w 31"/>
                  <a:gd name="T25" fmla="*/ 35 h 35"/>
                  <a:gd name="T26" fmla="*/ 16 w 31"/>
                  <a:gd name="T27" fmla="*/ 35 h 35"/>
                  <a:gd name="T28" fmla="*/ 15 w 31"/>
                  <a:gd name="T29" fmla="*/ 35 h 35"/>
                  <a:gd name="T30" fmla="*/ 14 w 31"/>
                  <a:gd name="T31" fmla="*/ 35 h 35"/>
                  <a:gd name="T32" fmla="*/ 11 w 31"/>
                  <a:gd name="T33" fmla="*/ 35 h 35"/>
                  <a:gd name="T34" fmla="*/ 10 w 31"/>
                  <a:gd name="T35" fmla="*/ 34 h 35"/>
                  <a:gd name="T36" fmla="*/ 9 w 31"/>
                  <a:gd name="T37" fmla="*/ 34 h 35"/>
                  <a:gd name="T38" fmla="*/ 8 w 31"/>
                  <a:gd name="T39" fmla="*/ 33 h 35"/>
                  <a:gd name="T40" fmla="*/ 6 w 31"/>
                  <a:gd name="T41" fmla="*/ 31 h 35"/>
                  <a:gd name="T42" fmla="*/ 5 w 31"/>
                  <a:gd name="T43" fmla="*/ 30 h 35"/>
                  <a:gd name="T44" fmla="*/ 4 w 31"/>
                  <a:gd name="T45" fmla="*/ 29 h 35"/>
                  <a:gd name="T46" fmla="*/ 3 w 31"/>
                  <a:gd name="T47" fmla="*/ 28 h 35"/>
                  <a:gd name="T48" fmla="*/ 3 w 31"/>
                  <a:gd name="T49" fmla="*/ 26 h 35"/>
                  <a:gd name="T50" fmla="*/ 1 w 31"/>
                  <a:gd name="T51" fmla="*/ 25 h 35"/>
                  <a:gd name="T52" fmla="*/ 1 w 31"/>
                  <a:gd name="T53" fmla="*/ 23 h 35"/>
                  <a:gd name="T54" fmla="*/ 0 w 31"/>
                  <a:gd name="T55" fmla="*/ 21 h 35"/>
                  <a:gd name="T56" fmla="*/ 0 w 31"/>
                  <a:gd name="T57" fmla="*/ 19 h 35"/>
                  <a:gd name="T58" fmla="*/ 0 w 31"/>
                  <a:gd name="T59" fmla="*/ 18 h 35"/>
                  <a:gd name="T60" fmla="*/ 0 w 31"/>
                  <a:gd name="T61" fmla="*/ 15 h 35"/>
                  <a:gd name="T62" fmla="*/ 1 w 31"/>
                  <a:gd name="T63" fmla="*/ 14 h 35"/>
                  <a:gd name="T64" fmla="*/ 1 w 31"/>
                  <a:gd name="T65" fmla="*/ 13 h 35"/>
                  <a:gd name="T66" fmla="*/ 3 w 31"/>
                  <a:gd name="T67" fmla="*/ 10 h 35"/>
                  <a:gd name="T68" fmla="*/ 3 w 31"/>
                  <a:gd name="T69" fmla="*/ 9 h 35"/>
                  <a:gd name="T70" fmla="*/ 4 w 31"/>
                  <a:gd name="T71" fmla="*/ 8 h 35"/>
                  <a:gd name="T72" fmla="*/ 5 w 31"/>
                  <a:gd name="T73" fmla="*/ 5 h 35"/>
                  <a:gd name="T74" fmla="*/ 6 w 31"/>
                  <a:gd name="T75" fmla="*/ 4 h 35"/>
                  <a:gd name="T76" fmla="*/ 8 w 31"/>
                  <a:gd name="T77" fmla="*/ 3 h 35"/>
                  <a:gd name="T78" fmla="*/ 9 w 31"/>
                  <a:gd name="T79" fmla="*/ 3 h 35"/>
                  <a:gd name="T80" fmla="*/ 10 w 31"/>
                  <a:gd name="T81" fmla="*/ 1 h 35"/>
                  <a:gd name="T82" fmla="*/ 13 w 31"/>
                  <a:gd name="T83" fmla="*/ 0 h 35"/>
                  <a:gd name="T84" fmla="*/ 14 w 31"/>
                  <a:gd name="T85" fmla="*/ 0 h 35"/>
                  <a:gd name="T86" fmla="*/ 15 w 31"/>
                  <a:gd name="T87" fmla="*/ 0 h 35"/>
                  <a:gd name="T88" fmla="*/ 16 w 31"/>
                  <a:gd name="T89" fmla="*/ 0 h 35"/>
                  <a:gd name="T90" fmla="*/ 19 w 31"/>
                  <a:gd name="T91" fmla="*/ 0 h 35"/>
                  <a:gd name="T92" fmla="*/ 20 w 31"/>
                  <a:gd name="T93" fmla="*/ 0 h 35"/>
                  <a:gd name="T94" fmla="*/ 21 w 31"/>
                  <a:gd name="T95" fmla="*/ 0 h 35"/>
                  <a:gd name="T96" fmla="*/ 23 w 31"/>
                  <a:gd name="T97" fmla="*/ 1 h 35"/>
                  <a:gd name="T98" fmla="*/ 24 w 31"/>
                  <a:gd name="T99" fmla="*/ 1 h 35"/>
                  <a:gd name="T100" fmla="*/ 26 w 31"/>
                  <a:gd name="T101" fmla="*/ 3 h 35"/>
                  <a:gd name="T102" fmla="*/ 26 w 31"/>
                  <a:gd name="T103" fmla="*/ 4 h 35"/>
                  <a:gd name="T104" fmla="*/ 28 w 31"/>
                  <a:gd name="T105" fmla="*/ 5 h 35"/>
                  <a:gd name="T106" fmla="*/ 29 w 31"/>
                  <a:gd name="T107" fmla="*/ 6 h 35"/>
                  <a:gd name="T108" fmla="*/ 30 w 31"/>
                  <a:gd name="T109" fmla="*/ 8 h 35"/>
                  <a:gd name="T110" fmla="*/ 30 w 31"/>
                  <a:gd name="T111" fmla="*/ 10 h 35"/>
                  <a:gd name="T112" fmla="*/ 31 w 31"/>
                  <a:gd name="T113" fmla="*/ 11 h 35"/>
                  <a:gd name="T114" fmla="*/ 31 w 31"/>
                  <a:gd name="T115" fmla="*/ 14 h 35"/>
                  <a:gd name="T116" fmla="*/ 31 w 31"/>
                  <a:gd name="T117" fmla="*/ 15 h 35"/>
                  <a:gd name="T118" fmla="*/ 31 w 31"/>
                  <a:gd name="T1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8"/>
                    </a:lnTo>
                    <a:lnTo>
                      <a:pt x="31" y="19"/>
                    </a:lnTo>
                    <a:lnTo>
                      <a:pt x="31" y="19"/>
                    </a:lnTo>
                    <a:lnTo>
                      <a:pt x="31" y="19"/>
                    </a:lnTo>
                    <a:lnTo>
                      <a:pt x="31" y="19"/>
                    </a:lnTo>
                    <a:lnTo>
                      <a:pt x="31" y="20"/>
                    </a:lnTo>
                    <a:lnTo>
                      <a:pt x="31" y="20"/>
                    </a:lnTo>
                    <a:lnTo>
                      <a:pt x="31" y="20"/>
                    </a:lnTo>
                    <a:lnTo>
                      <a:pt x="31" y="20"/>
                    </a:lnTo>
                    <a:lnTo>
                      <a:pt x="31" y="21"/>
                    </a:lnTo>
                    <a:lnTo>
                      <a:pt x="31" y="21"/>
                    </a:lnTo>
                    <a:lnTo>
                      <a:pt x="30" y="21"/>
                    </a:lnTo>
                    <a:lnTo>
                      <a:pt x="30" y="21"/>
                    </a:lnTo>
                    <a:lnTo>
                      <a:pt x="30" y="23"/>
                    </a:lnTo>
                    <a:lnTo>
                      <a:pt x="30" y="23"/>
                    </a:lnTo>
                    <a:lnTo>
                      <a:pt x="30" y="23"/>
                    </a:lnTo>
                    <a:lnTo>
                      <a:pt x="30" y="23"/>
                    </a:lnTo>
                    <a:lnTo>
                      <a:pt x="30" y="24"/>
                    </a:lnTo>
                    <a:lnTo>
                      <a:pt x="30" y="24"/>
                    </a:lnTo>
                    <a:lnTo>
                      <a:pt x="30" y="24"/>
                    </a:lnTo>
                    <a:lnTo>
                      <a:pt x="30" y="24"/>
                    </a:lnTo>
                    <a:lnTo>
                      <a:pt x="30" y="24"/>
                    </a:lnTo>
                    <a:lnTo>
                      <a:pt x="30" y="25"/>
                    </a:lnTo>
                    <a:lnTo>
                      <a:pt x="29" y="25"/>
                    </a:lnTo>
                    <a:lnTo>
                      <a:pt x="29" y="25"/>
                    </a:lnTo>
                    <a:lnTo>
                      <a:pt x="29" y="25"/>
                    </a:lnTo>
                    <a:lnTo>
                      <a:pt x="29" y="26"/>
                    </a:lnTo>
                    <a:lnTo>
                      <a:pt x="29" y="26"/>
                    </a:lnTo>
                    <a:lnTo>
                      <a:pt x="29" y="26"/>
                    </a:lnTo>
                    <a:lnTo>
                      <a:pt x="29" y="26"/>
                    </a:lnTo>
                    <a:lnTo>
                      <a:pt x="29" y="26"/>
                    </a:lnTo>
                    <a:lnTo>
                      <a:pt x="28" y="28"/>
                    </a:lnTo>
                    <a:lnTo>
                      <a:pt x="28" y="28"/>
                    </a:lnTo>
                    <a:lnTo>
                      <a:pt x="28" y="28"/>
                    </a:lnTo>
                    <a:lnTo>
                      <a:pt x="28" y="28"/>
                    </a:lnTo>
                    <a:lnTo>
                      <a:pt x="28" y="28"/>
                    </a:lnTo>
                    <a:lnTo>
                      <a:pt x="28" y="29"/>
                    </a:lnTo>
                    <a:lnTo>
                      <a:pt x="28" y="29"/>
                    </a:lnTo>
                    <a:lnTo>
                      <a:pt x="26" y="29"/>
                    </a:lnTo>
                    <a:lnTo>
                      <a:pt x="26" y="29"/>
                    </a:lnTo>
                    <a:lnTo>
                      <a:pt x="26" y="29"/>
                    </a:lnTo>
                    <a:lnTo>
                      <a:pt x="26" y="30"/>
                    </a:lnTo>
                    <a:lnTo>
                      <a:pt x="26" y="30"/>
                    </a:lnTo>
                    <a:lnTo>
                      <a:pt x="26" y="30"/>
                    </a:lnTo>
                    <a:lnTo>
                      <a:pt x="25" y="30"/>
                    </a:lnTo>
                    <a:lnTo>
                      <a:pt x="25" y="30"/>
                    </a:lnTo>
                    <a:lnTo>
                      <a:pt x="25" y="30"/>
                    </a:lnTo>
                    <a:lnTo>
                      <a:pt x="25" y="31"/>
                    </a:lnTo>
                    <a:lnTo>
                      <a:pt x="25" y="31"/>
                    </a:lnTo>
                    <a:lnTo>
                      <a:pt x="25" y="31"/>
                    </a:lnTo>
                    <a:lnTo>
                      <a:pt x="24" y="31"/>
                    </a:lnTo>
                    <a:lnTo>
                      <a:pt x="24" y="31"/>
                    </a:lnTo>
                    <a:lnTo>
                      <a:pt x="24" y="31"/>
                    </a:lnTo>
                    <a:lnTo>
                      <a:pt x="24" y="31"/>
                    </a:lnTo>
                    <a:lnTo>
                      <a:pt x="24" y="33"/>
                    </a:lnTo>
                    <a:lnTo>
                      <a:pt x="23" y="33"/>
                    </a:lnTo>
                    <a:lnTo>
                      <a:pt x="23" y="33"/>
                    </a:lnTo>
                    <a:lnTo>
                      <a:pt x="23" y="33"/>
                    </a:lnTo>
                    <a:lnTo>
                      <a:pt x="23" y="33"/>
                    </a:lnTo>
                    <a:lnTo>
                      <a:pt x="23" y="33"/>
                    </a:lnTo>
                    <a:lnTo>
                      <a:pt x="23" y="33"/>
                    </a:lnTo>
                    <a:lnTo>
                      <a:pt x="21" y="33"/>
                    </a:lnTo>
                    <a:lnTo>
                      <a:pt x="21" y="34"/>
                    </a:lnTo>
                    <a:lnTo>
                      <a:pt x="21" y="34"/>
                    </a:lnTo>
                    <a:lnTo>
                      <a:pt x="21" y="34"/>
                    </a:lnTo>
                    <a:lnTo>
                      <a:pt x="21" y="34"/>
                    </a:lnTo>
                    <a:lnTo>
                      <a:pt x="20" y="34"/>
                    </a:lnTo>
                    <a:lnTo>
                      <a:pt x="20" y="34"/>
                    </a:lnTo>
                    <a:lnTo>
                      <a:pt x="20" y="34"/>
                    </a:lnTo>
                    <a:lnTo>
                      <a:pt x="20" y="34"/>
                    </a:lnTo>
                    <a:lnTo>
                      <a:pt x="19" y="34"/>
                    </a:lnTo>
                    <a:lnTo>
                      <a:pt x="19" y="34"/>
                    </a:lnTo>
                    <a:lnTo>
                      <a:pt x="19" y="34"/>
                    </a:lnTo>
                    <a:lnTo>
                      <a:pt x="19" y="34"/>
                    </a:lnTo>
                    <a:lnTo>
                      <a:pt x="19" y="35"/>
                    </a:lnTo>
                    <a:lnTo>
                      <a:pt x="18" y="35"/>
                    </a:lnTo>
                    <a:lnTo>
                      <a:pt x="18" y="35"/>
                    </a:lnTo>
                    <a:lnTo>
                      <a:pt x="18" y="35"/>
                    </a:lnTo>
                    <a:lnTo>
                      <a:pt x="18" y="35"/>
                    </a:lnTo>
                    <a:lnTo>
                      <a:pt x="18"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1" y="35"/>
                    </a:lnTo>
                    <a:lnTo>
                      <a:pt x="11" y="35"/>
                    </a:lnTo>
                    <a:lnTo>
                      <a:pt x="11" y="35"/>
                    </a:lnTo>
                    <a:lnTo>
                      <a:pt x="11" y="34"/>
                    </a:lnTo>
                    <a:lnTo>
                      <a:pt x="11" y="34"/>
                    </a:lnTo>
                    <a:lnTo>
                      <a:pt x="10" y="34"/>
                    </a:lnTo>
                    <a:lnTo>
                      <a:pt x="10" y="34"/>
                    </a:lnTo>
                    <a:lnTo>
                      <a:pt x="10" y="34"/>
                    </a:lnTo>
                    <a:lnTo>
                      <a:pt x="10" y="34"/>
                    </a:lnTo>
                    <a:lnTo>
                      <a:pt x="10" y="34"/>
                    </a:lnTo>
                    <a:lnTo>
                      <a:pt x="9" y="34"/>
                    </a:lnTo>
                    <a:lnTo>
                      <a:pt x="9" y="34"/>
                    </a:lnTo>
                    <a:lnTo>
                      <a:pt x="9" y="34"/>
                    </a:lnTo>
                    <a:lnTo>
                      <a:pt x="9" y="34"/>
                    </a:lnTo>
                    <a:lnTo>
                      <a:pt x="9" y="34"/>
                    </a:lnTo>
                    <a:lnTo>
                      <a:pt x="8" y="33"/>
                    </a:lnTo>
                    <a:lnTo>
                      <a:pt x="8" y="33"/>
                    </a:lnTo>
                    <a:lnTo>
                      <a:pt x="8" y="33"/>
                    </a:lnTo>
                    <a:lnTo>
                      <a:pt x="8" y="33"/>
                    </a:lnTo>
                    <a:lnTo>
                      <a:pt x="8" y="33"/>
                    </a:lnTo>
                    <a:lnTo>
                      <a:pt x="8" y="33"/>
                    </a:lnTo>
                    <a:lnTo>
                      <a:pt x="6" y="33"/>
                    </a:lnTo>
                    <a:lnTo>
                      <a:pt x="6" y="33"/>
                    </a:lnTo>
                    <a:lnTo>
                      <a:pt x="6" y="31"/>
                    </a:lnTo>
                    <a:lnTo>
                      <a:pt x="6" y="31"/>
                    </a:lnTo>
                    <a:lnTo>
                      <a:pt x="6" y="31"/>
                    </a:lnTo>
                    <a:lnTo>
                      <a:pt x="6" y="31"/>
                    </a:lnTo>
                    <a:lnTo>
                      <a:pt x="5" y="31"/>
                    </a:lnTo>
                    <a:lnTo>
                      <a:pt x="5" y="31"/>
                    </a:lnTo>
                    <a:lnTo>
                      <a:pt x="5" y="31"/>
                    </a:lnTo>
                    <a:lnTo>
                      <a:pt x="5" y="30"/>
                    </a:lnTo>
                    <a:lnTo>
                      <a:pt x="5" y="30"/>
                    </a:lnTo>
                    <a:lnTo>
                      <a:pt x="5" y="30"/>
                    </a:lnTo>
                    <a:lnTo>
                      <a:pt x="4" y="30"/>
                    </a:lnTo>
                    <a:lnTo>
                      <a:pt x="4" y="30"/>
                    </a:lnTo>
                    <a:lnTo>
                      <a:pt x="4" y="30"/>
                    </a:lnTo>
                    <a:lnTo>
                      <a:pt x="4" y="29"/>
                    </a:lnTo>
                    <a:lnTo>
                      <a:pt x="4" y="29"/>
                    </a:lnTo>
                    <a:lnTo>
                      <a:pt x="4" y="29"/>
                    </a:lnTo>
                    <a:lnTo>
                      <a:pt x="4" y="29"/>
                    </a:lnTo>
                    <a:lnTo>
                      <a:pt x="3" y="29"/>
                    </a:lnTo>
                    <a:lnTo>
                      <a:pt x="3" y="28"/>
                    </a:lnTo>
                    <a:lnTo>
                      <a:pt x="3" y="28"/>
                    </a:lnTo>
                    <a:lnTo>
                      <a:pt x="3" y="28"/>
                    </a:lnTo>
                    <a:lnTo>
                      <a:pt x="3" y="28"/>
                    </a:lnTo>
                    <a:lnTo>
                      <a:pt x="3" y="28"/>
                    </a:lnTo>
                    <a:lnTo>
                      <a:pt x="3" y="26"/>
                    </a:lnTo>
                    <a:lnTo>
                      <a:pt x="3" y="26"/>
                    </a:lnTo>
                    <a:lnTo>
                      <a:pt x="3" y="26"/>
                    </a:lnTo>
                    <a:lnTo>
                      <a:pt x="3" y="26"/>
                    </a:lnTo>
                    <a:lnTo>
                      <a:pt x="1" y="26"/>
                    </a:lnTo>
                    <a:lnTo>
                      <a:pt x="1" y="25"/>
                    </a:lnTo>
                    <a:lnTo>
                      <a:pt x="1" y="25"/>
                    </a:lnTo>
                    <a:lnTo>
                      <a:pt x="1" y="25"/>
                    </a:lnTo>
                    <a:lnTo>
                      <a:pt x="1" y="25"/>
                    </a:lnTo>
                    <a:lnTo>
                      <a:pt x="1" y="24"/>
                    </a:lnTo>
                    <a:lnTo>
                      <a:pt x="1" y="24"/>
                    </a:lnTo>
                    <a:lnTo>
                      <a:pt x="1" y="24"/>
                    </a:lnTo>
                    <a:lnTo>
                      <a:pt x="1" y="24"/>
                    </a:lnTo>
                    <a:lnTo>
                      <a:pt x="1" y="24"/>
                    </a:lnTo>
                    <a:lnTo>
                      <a:pt x="1" y="23"/>
                    </a:lnTo>
                    <a:lnTo>
                      <a:pt x="1" y="23"/>
                    </a:lnTo>
                    <a:lnTo>
                      <a:pt x="1" y="23"/>
                    </a:lnTo>
                    <a:lnTo>
                      <a:pt x="1"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1" y="15"/>
                    </a:lnTo>
                    <a:lnTo>
                      <a:pt x="1" y="15"/>
                    </a:lnTo>
                    <a:lnTo>
                      <a:pt x="1" y="15"/>
                    </a:lnTo>
                    <a:lnTo>
                      <a:pt x="1" y="14"/>
                    </a:lnTo>
                    <a:lnTo>
                      <a:pt x="1" y="14"/>
                    </a:lnTo>
                    <a:lnTo>
                      <a:pt x="1" y="14"/>
                    </a:lnTo>
                    <a:lnTo>
                      <a:pt x="1" y="14"/>
                    </a:lnTo>
                    <a:lnTo>
                      <a:pt x="1" y="13"/>
                    </a:lnTo>
                    <a:lnTo>
                      <a:pt x="1" y="13"/>
                    </a:lnTo>
                    <a:lnTo>
                      <a:pt x="1" y="13"/>
                    </a:lnTo>
                    <a:lnTo>
                      <a:pt x="1" y="13"/>
                    </a:lnTo>
                    <a:lnTo>
                      <a:pt x="1" y="11"/>
                    </a:lnTo>
                    <a:lnTo>
                      <a:pt x="1" y="11"/>
                    </a:lnTo>
                    <a:lnTo>
                      <a:pt x="1" y="11"/>
                    </a:lnTo>
                    <a:lnTo>
                      <a:pt x="1" y="11"/>
                    </a:lnTo>
                    <a:lnTo>
                      <a:pt x="3" y="10"/>
                    </a:lnTo>
                    <a:lnTo>
                      <a:pt x="3" y="10"/>
                    </a:lnTo>
                    <a:lnTo>
                      <a:pt x="3" y="10"/>
                    </a:lnTo>
                    <a:lnTo>
                      <a:pt x="3" y="10"/>
                    </a:lnTo>
                    <a:lnTo>
                      <a:pt x="3" y="10"/>
                    </a:lnTo>
                    <a:lnTo>
                      <a:pt x="3" y="9"/>
                    </a:lnTo>
                    <a:lnTo>
                      <a:pt x="3" y="9"/>
                    </a:lnTo>
                    <a:lnTo>
                      <a:pt x="3" y="9"/>
                    </a:lnTo>
                    <a:lnTo>
                      <a:pt x="3" y="9"/>
                    </a:lnTo>
                    <a:lnTo>
                      <a:pt x="4" y="8"/>
                    </a:lnTo>
                    <a:lnTo>
                      <a:pt x="4" y="8"/>
                    </a:lnTo>
                    <a:lnTo>
                      <a:pt x="4" y="8"/>
                    </a:lnTo>
                    <a:lnTo>
                      <a:pt x="4" y="8"/>
                    </a:lnTo>
                    <a:lnTo>
                      <a:pt x="4" y="8"/>
                    </a:lnTo>
                    <a:lnTo>
                      <a:pt x="4" y="6"/>
                    </a:lnTo>
                    <a:lnTo>
                      <a:pt x="4" y="6"/>
                    </a:lnTo>
                    <a:lnTo>
                      <a:pt x="5" y="6"/>
                    </a:lnTo>
                    <a:lnTo>
                      <a:pt x="5" y="6"/>
                    </a:lnTo>
                    <a:lnTo>
                      <a:pt x="5" y="6"/>
                    </a:lnTo>
                    <a:lnTo>
                      <a:pt x="5" y="5"/>
                    </a:lnTo>
                    <a:lnTo>
                      <a:pt x="5" y="5"/>
                    </a:lnTo>
                    <a:lnTo>
                      <a:pt x="5" y="5"/>
                    </a:lnTo>
                    <a:lnTo>
                      <a:pt x="5" y="5"/>
                    </a:lnTo>
                    <a:lnTo>
                      <a:pt x="6" y="5"/>
                    </a:lnTo>
                    <a:lnTo>
                      <a:pt x="6" y="5"/>
                    </a:lnTo>
                    <a:lnTo>
                      <a:pt x="6" y="4"/>
                    </a:lnTo>
                    <a:lnTo>
                      <a:pt x="6" y="4"/>
                    </a:lnTo>
                    <a:lnTo>
                      <a:pt x="6" y="4"/>
                    </a:lnTo>
                    <a:lnTo>
                      <a:pt x="6" y="4"/>
                    </a:lnTo>
                    <a:lnTo>
                      <a:pt x="8" y="4"/>
                    </a:lnTo>
                    <a:lnTo>
                      <a:pt x="8" y="4"/>
                    </a:lnTo>
                    <a:lnTo>
                      <a:pt x="8" y="3"/>
                    </a:lnTo>
                    <a:lnTo>
                      <a:pt x="8" y="3"/>
                    </a:lnTo>
                    <a:lnTo>
                      <a:pt x="8" y="3"/>
                    </a:lnTo>
                    <a:lnTo>
                      <a:pt x="9" y="3"/>
                    </a:lnTo>
                    <a:lnTo>
                      <a:pt x="9" y="3"/>
                    </a:lnTo>
                    <a:lnTo>
                      <a:pt x="9" y="3"/>
                    </a:lnTo>
                    <a:lnTo>
                      <a:pt x="9" y="3"/>
                    </a:lnTo>
                    <a:lnTo>
                      <a:pt x="9" y="1"/>
                    </a:lnTo>
                    <a:lnTo>
                      <a:pt x="10" y="1"/>
                    </a:lnTo>
                    <a:lnTo>
                      <a:pt x="10" y="1"/>
                    </a:lnTo>
                    <a:lnTo>
                      <a:pt x="10" y="1"/>
                    </a:lnTo>
                    <a:lnTo>
                      <a:pt x="10" y="1"/>
                    </a:lnTo>
                    <a:lnTo>
                      <a:pt x="10" y="1"/>
                    </a:lnTo>
                    <a:lnTo>
                      <a:pt x="11" y="1"/>
                    </a:lnTo>
                    <a:lnTo>
                      <a:pt x="11" y="1"/>
                    </a:lnTo>
                    <a:lnTo>
                      <a:pt x="11" y="1"/>
                    </a:lnTo>
                    <a:lnTo>
                      <a:pt x="11" y="1"/>
                    </a:lnTo>
                    <a:lnTo>
                      <a:pt x="11" y="0"/>
                    </a:lnTo>
                    <a:lnTo>
                      <a:pt x="13" y="0"/>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6"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20" y="0"/>
                    </a:lnTo>
                    <a:lnTo>
                      <a:pt x="20" y="0"/>
                    </a:lnTo>
                    <a:lnTo>
                      <a:pt x="20" y="0"/>
                    </a:lnTo>
                    <a:lnTo>
                      <a:pt x="20" y="0"/>
                    </a:lnTo>
                    <a:lnTo>
                      <a:pt x="20" y="0"/>
                    </a:lnTo>
                    <a:lnTo>
                      <a:pt x="21" y="0"/>
                    </a:lnTo>
                    <a:lnTo>
                      <a:pt x="21" y="0"/>
                    </a:lnTo>
                    <a:lnTo>
                      <a:pt x="21" y="0"/>
                    </a:lnTo>
                    <a:lnTo>
                      <a:pt x="21" y="0"/>
                    </a:lnTo>
                    <a:lnTo>
                      <a:pt x="21" y="0"/>
                    </a:lnTo>
                    <a:lnTo>
                      <a:pt x="23" y="0"/>
                    </a:lnTo>
                    <a:lnTo>
                      <a:pt x="23" y="0"/>
                    </a:lnTo>
                    <a:lnTo>
                      <a:pt x="23" y="1"/>
                    </a:lnTo>
                    <a:lnTo>
                      <a:pt x="23" y="1"/>
                    </a:lnTo>
                    <a:lnTo>
                      <a:pt x="23" y="1"/>
                    </a:lnTo>
                    <a:lnTo>
                      <a:pt x="24" y="1"/>
                    </a:lnTo>
                    <a:lnTo>
                      <a:pt x="24" y="1"/>
                    </a:lnTo>
                    <a:lnTo>
                      <a:pt x="24" y="1"/>
                    </a:lnTo>
                    <a:lnTo>
                      <a:pt x="24" y="1"/>
                    </a:lnTo>
                    <a:lnTo>
                      <a:pt x="24" y="1"/>
                    </a:lnTo>
                    <a:lnTo>
                      <a:pt x="24" y="1"/>
                    </a:lnTo>
                    <a:lnTo>
                      <a:pt x="25" y="1"/>
                    </a:lnTo>
                    <a:lnTo>
                      <a:pt x="25" y="3"/>
                    </a:lnTo>
                    <a:lnTo>
                      <a:pt x="25" y="3"/>
                    </a:lnTo>
                    <a:lnTo>
                      <a:pt x="25" y="3"/>
                    </a:lnTo>
                    <a:lnTo>
                      <a:pt x="25" y="3"/>
                    </a:lnTo>
                    <a:lnTo>
                      <a:pt x="26" y="3"/>
                    </a:lnTo>
                    <a:lnTo>
                      <a:pt x="26" y="3"/>
                    </a:lnTo>
                    <a:lnTo>
                      <a:pt x="26" y="3"/>
                    </a:lnTo>
                    <a:lnTo>
                      <a:pt x="26" y="4"/>
                    </a:lnTo>
                    <a:lnTo>
                      <a:pt x="26" y="4"/>
                    </a:lnTo>
                    <a:lnTo>
                      <a:pt x="26" y="4"/>
                    </a:lnTo>
                    <a:lnTo>
                      <a:pt x="26" y="4"/>
                    </a:lnTo>
                    <a:lnTo>
                      <a:pt x="28" y="4"/>
                    </a:lnTo>
                    <a:lnTo>
                      <a:pt x="28" y="4"/>
                    </a:lnTo>
                    <a:lnTo>
                      <a:pt x="28" y="5"/>
                    </a:lnTo>
                    <a:lnTo>
                      <a:pt x="28" y="5"/>
                    </a:lnTo>
                    <a:lnTo>
                      <a:pt x="28" y="5"/>
                    </a:lnTo>
                    <a:lnTo>
                      <a:pt x="28" y="5"/>
                    </a:lnTo>
                    <a:lnTo>
                      <a:pt x="28" y="5"/>
                    </a:lnTo>
                    <a:lnTo>
                      <a:pt x="29" y="5"/>
                    </a:lnTo>
                    <a:lnTo>
                      <a:pt x="29" y="6"/>
                    </a:lnTo>
                    <a:lnTo>
                      <a:pt x="29" y="6"/>
                    </a:lnTo>
                    <a:lnTo>
                      <a:pt x="29" y="6"/>
                    </a:lnTo>
                    <a:lnTo>
                      <a:pt x="29" y="6"/>
                    </a:lnTo>
                    <a:lnTo>
                      <a:pt x="29" y="6"/>
                    </a:lnTo>
                    <a:lnTo>
                      <a:pt x="29" y="8"/>
                    </a:lnTo>
                    <a:lnTo>
                      <a:pt x="29" y="8"/>
                    </a:lnTo>
                    <a:lnTo>
                      <a:pt x="30" y="8"/>
                    </a:lnTo>
                    <a:lnTo>
                      <a:pt x="30" y="8"/>
                    </a:lnTo>
                    <a:lnTo>
                      <a:pt x="30" y="8"/>
                    </a:lnTo>
                    <a:lnTo>
                      <a:pt x="30" y="9"/>
                    </a:lnTo>
                    <a:lnTo>
                      <a:pt x="30" y="9"/>
                    </a:lnTo>
                    <a:lnTo>
                      <a:pt x="30" y="9"/>
                    </a:lnTo>
                    <a:lnTo>
                      <a:pt x="30" y="9"/>
                    </a:lnTo>
                    <a:lnTo>
                      <a:pt x="30" y="10"/>
                    </a:lnTo>
                    <a:lnTo>
                      <a:pt x="30" y="10"/>
                    </a:lnTo>
                    <a:lnTo>
                      <a:pt x="30" y="10"/>
                    </a:lnTo>
                    <a:lnTo>
                      <a:pt x="30" y="10"/>
                    </a:lnTo>
                    <a:lnTo>
                      <a:pt x="30" y="10"/>
                    </a:lnTo>
                    <a:lnTo>
                      <a:pt x="31" y="11"/>
                    </a:lnTo>
                    <a:lnTo>
                      <a:pt x="31" y="11"/>
                    </a:lnTo>
                    <a:lnTo>
                      <a:pt x="31" y="11"/>
                    </a:lnTo>
                    <a:lnTo>
                      <a:pt x="31" y="11"/>
                    </a:lnTo>
                    <a:lnTo>
                      <a:pt x="31" y="13"/>
                    </a:lnTo>
                    <a:lnTo>
                      <a:pt x="31" y="13"/>
                    </a:lnTo>
                    <a:lnTo>
                      <a:pt x="31" y="13"/>
                    </a:lnTo>
                    <a:lnTo>
                      <a:pt x="31" y="13"/>
                    </a:lnTo>
                    <a:lnTo>
                      <a:pt x="31" y="14"/>
                    </a:lnTo>
                    <a:lnTo>
                      <a:pt x="31" y="14"/>
                    </a:lnTo>
                    <a:lnTo>
                      <a:pt x="31" y="14"/>
                    </a:lnTo>
                    <a:lnTo>
                      <a:pt x="31" y="14"/>
                    </a:lnTo>
                    <a:lnTo>
                      <a:pt x="31" y="15"/>
                    </a:lnTo>
                    <a:lnTo>
                      <a:pt x="31" y="15"/>
                    </a:lnTo>
                    <a:lnTo>
                      <a:pt x="31" y="15"/>
                    </a:lnTo>
                    <a:lnTo>
                      <a:pt x="31" y="15"/>
                    </a:lnTo>
                    <a:lnTo>
                      <a:pt x="31" y="15"/>
                    </a:lnTo>
                    <a:lnTo>
                      <a:pt x="31" y="16"/>
                    </a:lnTo>
                    <a:lnTo>
                      <a:pt x="31" y="16"/>
                    </a:lnTo>
                    <a:lnTo>
                      <a:pt x="31" y="16"/>
                    </a:lnTo>
                    <a:lnTo>
                      <a:pt x="31" y="16"/>
                    </a:lnTo>
                    <a:lnTo>
                      <a:pt x="31" y="18"/>
                    </a:lnTo>
                    <a:lnTo>
                      <a:pt x="31"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00" name="Freeform 532"/>
              <p:cNvSpPr>
                <a:spLocks/>
              </p:cNvSpPr>
              <p:nvPr/>
            </p:nvSpPr>
            <p:spPr bwMode="auto">
              <a:xfrm>
                <a:off x="2274" y="2265"/>
                <a:ext cx="31" cy="35"/>
              </a:xfrm>
              <a:custGeom>
                <a:avLst/>
                <a:gdLst>
                  <a:gd name="T0" fmla="*/ 31 w 31"/>
                  <a:gd name="T1" fmla="*/ 20 h 35"/>
                  <a:gd name="T2" fmla="*/ 30 w 31"/>
                  <a:gd name="T3" fmla="*/ 21 h 35"/>
                  <a:gd name="T4" fmla="*/ 30 w 31"/>
                  <a:gd name="T5" fmla="*/ 22 h 35"/>
                  <a:gd name="T6" fmla="*/ 29 w 31"/>
                  <a:gd name="T7" fmla="*/ 25 h 35"/>
                  <a:gd name="T8" fmla="*/ 29 w 31"/>
                  <a:gd name="T9" fmla="*/ 26 h 35"/>
                  <a:gd name="T10" fmla="*/ 27 w 31"/>
                  <a:gd name="T11" fmla="*/ 27 h 35"/>
                  <a:gd name="T12" fmla="*/ 26 w 31"/>
                  <a:gd name="T13" fmla="*/ 30 h 35"/>
                  <a:gd name="T14" fmla="*/ 25 w 31"/>
                  <a:gd name="T15" fmla="*/ 31 h 35"/>
                  <a:gd name="T16" fmla="*/ 24 w 31"/>
                  <a:gd name="T17" fmla="*/ 32 h 35"/>
                  <a:gd name="T18" fmla="*/ 22 w 31"/>
                  <a:gd name="T19" fmla="*/ 32 h 35"/>
                  <a:gd name="T20" fmla="*/ 21 w 31"/>
                  <a:gd name="T21" fmla="*/ 34 h 35"/>
                  <a:gd name="T22" fmla="*/ 20 w 31"/>
                  <a:gd name="T23" fmla="*/ 35 h 35"/>
                  <a:gd name="T24" fmla="*/ 17 w 31"/>
                  <a:gd name="T25" fmla="*/ 35 h 35"/>
                  <a:gd name="T26" fmla="*/ 16 w 31"/>
                  <a:gd name="T27" fmla="*/ 35 h 35"/>
                  <a:gd name="T28" fmla="*/ 15 w 31"/>
                  <a:gd name="T29" fmla="*/ 35 h 35"/>
                  <a:gd name="T30" fmla="*/ 14 w 31"/>
                  <a:gd name="T31" fmla="*/ 35 h 35"/>
                  <a:gd name="T32" fmla="*/ 11 w 31"/>
                  <a:gd name="T33" fmla="*/ 35 h 35"/>
                  <a:gd name="T34" fmla="*/ 10 w 31"/>
                  <a:gd name="T35" fmla="*/ 35 h 35"/>
                  <a:gd name="T36" fmla="*/ 9 w 31"/>
                  <a:gd name="T37" fmla="*/ 34 h 35"/>
                  <a:gd name="T38" fmla="*/ 7 w 31"/>
                  <a:gd name="T39" fmla="*/ 34 h 35"/>
                  <a:gd name="T40" fmla="*/ 6 w 31"/>
                  <a:gd name="T41" fmla="*/ 32 h 35"/>
                  <a:gd name="T42" fmla="*/ 5 w 31"/>
                  <a:gd name="T43" fmla="*/ 31 h 35"/>
                  <a:gd name="T44" fmla="*/ 4 w 31"/>
                  <a:gd name="T45" fmla="*/ 30 h 35"/>
                  <a:gd name="T46" fmla="*/ 2 w 31"/>
                  <a:gd name="T47" fmla="*/ 29 h 35"/>
                  <a:gd name="T48" fmla="*/ 1 w 31"/>
                  <a:gd name="T49" fmla="*/ 27 h 35"/>
                  <a:gd name="T50" fmla="*/ 1 w 31"/>
                  <a:gd name="T51" fmla="*/ 25 h 35"/>
                  <a:gd name="T52" fmla="*/ 0 w 31"/>
                  <a:gd name="T53" fmla="*/ 24 h 35"/>
                  <a:gd name="T54" fmla="*/ 0 w 31"/>
                  <a:gd name="T55" fmla="*/ 22 h 35"/>
                  <a:gd name="T56" fmla="*/ 0 w 31"/>
                  <a:gd name="T57" fmla="*/ 20 h 35"/>
                  <a:gd name="T58" fmla="*/ 0 w 31"/>
                  <a:gd name="T59" fmla="*/ 19 h 35"/>
                  <a:gd name="T60" fmla="*/ 0 w 31"/>
                  <a:gd name="T61" fmla="*/ 16 h 35"/>
                  <a:gd name="T62" fmla="*/ 0 w 31"/>
                  <a:gd name="T63" fmla="*/ 15 h 35"/>
                  <a:gd name="T64" fmla="*/ 1 w 31"/>
                  <a:gd name="T65" fmla="*/ 12 h 35"/>
                  <a:gd name="T66" fmla="*/ 1 w 31"/>
                  <a:gd name="T67" fmla="*/ 11 h 35"/>
                  <a:gd name="T68" fmla="*/ 2 w 31"/>
                  <a:gd name="T69" fmla="*/ 9 h 35"/>
                  <a:gd name="T70" fmla="*/ 4 w 31"/>
                  <a:gd name="T71" fmla="*/ 7 h 35"/>
                  <a:gd name="T72" fmla="*/ 4 w 31"/>
                  <a:gd name="T73" fmla="*/ 6 h 35"/>
                  <a:gd name="T74" fmla="*/ 5 w 31"/>
                  <a:gd name="T75" fmla="*/ 5 h 35"/>
                  <a:gd name="T76" fmla="*/ 6 w 31"/>
                  <a:gd name="T77" fmla="*/ 4 h 35"/>
                  <a:gd name="T78" fmla="*/ 9 w 31"/>
                  <a:gd name="T79" fmla="*/ 2 h 35"/>
                  <a:gd name="T80" fmla="*/ 10 w 31"/>
                  <a:gd name="T81" fmla="*/ 2 h 35"/>
                  <a:gd name="T82" fmla="*/ 11 w 31"/>
                  <a:gd name="T83" fmla="*/ 1 h 35"/>
                  <a:gd name="T84" fmla="*/ 12 w 31"/>
                  <a:gd name="T85" fmla="*/ 1 h 35"/>
                  <a:gd name="T86" fmla="*/ 15 w 31"/>
                  <a:gd name="T87" fmla="*/ 0 h 35"/>
                  <a:gd name="T88" fmla="*/ 16 w 31"/>
                  <a:gd name="T89" fmla="*/ 0 h 35"/>
                  <a:gd name="T90" fmla="*/ 17 w 31"/>
                  <a:gd name="T91" fmla="*/ 0 h 35"/>
                  <a:gd name="T92" fmla="*/ 19 w 31"/>
                  <a:gd name="T93" fmla="*/ 0 h 35"/>
                  <a:gd name="T94" fmla="*/ 21 w 31"/>
                  <a:gd name="T95" fmla="*/ 1 h 35"/>
                  <a:gd name="T96" fmla="*/ 22 w 31"/>
                  <a:gd name="T97" fmla="*/ 1 h 35"/>
                  <a:gd name="T98" fmla="*/ 24 w 31"/>
                  <a:gd name="T99" fmla="*/ 2 h 35"/>
                  <a:gd name="T100" fmla="*/ 25 w 31"/>
                  <a:gd name="T101" fmla="*/ 4 h 35"/>
                  <a:gd name="T102" fmla="*/ 26 w 31"/>
                  <a:gd name="T103" fmla="*/ 5 h 35"/>
                  <a:gd name="T104" fmla="*/ 27 w 31"/>
                  <a:gd name="T105" fmla="*/ 6 h 35"/>
                  <a:gd name="T106" fmla="*/ 29 w 31"/>
                  <a:gd name="T107" fmla="*/ 7 h 35"/>
                  <a:gd name="T108" fmla="*/ 29 w 31"/>
                  <a:gd name="T109" fmla="*/ 9 h 35"/>
                  <a:gd name="T110" fmla="*/ 30 w 31"/>
                  <a:gd name="T111" fmla="*/ 10 h 35"/>
                  <a:gd name="T112" fmla="*/ 30 w 31"/>
                  <a:gd name="T113" fmla="*/ 12 h 35"/>
                  <a:gd name="T114" fmla="*/ 31 w 31"/>
                  <a:gd name="T115" fmla="*/ 14 h 35"/>
                  <a:gd name="T116" fmla="*/ 31 w 31"/>
                  <a:gd name="T117" fmla="*/ 16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7"/>
                    </a:moveTo>
                    <a:lnTo>
                      <a:pt x="31" y="19"/>
                    </a:lnTo>
                    <a:lnTo>
                      <a:pt x="31" y="19"/>
                    </a:lnTo>
                    <a:lnTo>
                      <a:pt x="31" y="19"/>
                    </a:lnTo>
                    <a:lnTo>
                      <a:pt x="31" y="19"/>
                    </a:lnTo>
                    <a:lnTo>
                      <a:pt x="31" y="20"/>
                    </a:lnTo>
                    <a:lnTo>
                      <a:pt x="31" y="20"/>
                    </a:lnTo>
                    <a:lnTo>
                      <a:pt x="31" y="20"/>
                    </a:lnTo>
                    <a:lnTo>
                      <a:pt x="31" y="20"/>
                    </a:lnTo>
                    <a:lnTo>
                      <a:pt x="30" y="21"/>
                    </a:lnTo>
                    <a:lnTo>
                      <a:pt x="30" y="21"/>
                    </a:lnTo>
                    <a:lnTo>
                      <a:pt x="30" y="21"/>
                    </a:lnTo>
                    <a:lnTo>
                      <a:pt x="30" y="21"/>
                    </a:lnTo>
                    <a:lnTo>
                      <a:pt x="30" y="22"/>
                    </a:lnTo>
                    <a:lnTo>
                      <a:pt x="30" y="22"/>
                    </a:lnTo>
                    <a:lnTo>
                      <a:pt x="30" y="22"/>
                    </a:lnTo>
                    <a:lnTo>
                      <a:pt x="30" y="22"/>
                    </a:lnTo>
                    <a:lnTo>
                      <a:pt x="30" y="22"/>
                    </a:lnTo>
                    <a:lnTo>
                      <a:pt x="30" y="24"/>
                    </a:lnTo>
                    <a:lnTo>
                      <a:pt x="30" y="24"/>
                    </a:lnTo>
                    <a:lnTo>
                      <a:pt x="30" y="24"/>
                    </a:lnTo>
                    <a:lnTo>
                      <a:pt x="30" y="24"/>
                    </a:lnTo>
                    <a:lnTo>
                      <a:pt x="30" y="25"/>
                    </a:lnTo>
                    <a:lnTo>
                      <a:pt x="29" y="25"/>
                    </a:lnTo>
                    <a:lnTo>
                      <a:pt x="29" y="25"/>
                    </a:lnTo>
                    <a:lnTo>
                      <a:pt x="29" y="25"/>
                    </a:lnTo>
                    <a:lnTo>
                      <a:pt x="29" y="26"/>
                    </a:lnTo>
                    <a:lnTo>
                      <a:pt x="29" y="26"/>
                    </a:lnTo>
                    <a:lnTo>
                      <a:pt x="29" y="26"/>
                    </a:lnTo>
                    <a:lnTo>
                      <a:pt x="29" y="26"/>
                    </a:lnTo>
                    <a:lnTo>
                      <a:pt x="29" y="26"/>
                    </a:lnTo>
                    <a:lnTo>
                      <a:pt x="29" y="27"/>
                    </a:lnTo>
                    <a:lnTo>
                      <a:pt x="27" y="27"/>
                    </a:lnTo>
                    <a:lnTo>
                      <a:pt x="27" y="27"/>
                    </a:lnTo>
                    <a:lnTo>
                      <a:pt x="27" y="27"/>
                    </a:lnTo>
                    <a:lnTo>
                      <a:pt x="27" y="27"/>
                    </a:lnTo>
                    <a:lnTo>
                      <a:pt x="27" y="29"/>
                    </a:lnTo>
                    <a:lnTo>
                      <a:pt x="27" y="29"/>
                    </a:lnTo>
                    <a:lnTo>
                      <a:pt x="27" y="29"/>
                    </a:lnTo>
                    <a:lnTo>
                      <a:pt x="27" y="29"/>
                    </a:lnTo>
                    <a:lnTo>
                      <a:pt x="26" y="29"/>
                    </a:lnTo>
                    <a:lnTo>
                      <a:pt x="26" y="30"/>
                    </a:lnTo>
                    <a:lnTo>
                      <a:pt x="26" y="30"/>
                    </a:lnTo>
                    <a:lnTo>
                      <a:pt x="26" y="30"/>
                    </a:lnTo>
                    <a:lnTo>
                      <a:pt x="26" y="30"/>
                    </a:lnTo>
                    <a:lnTo>
                      <a:pt x="26" y="30"/>
                    </a:lnTo>
                    <a:lnTo>
                      <a:pt x="25" y="31"/>
                    </a:lnTo>
                    <a:lnTo>
                      <a:pt x="25" y="31"/>
                    </a:lnTo>
                    <a:lnTo>
                      <a:pt x="25" y="31"/>
                    </a:lnTo>
                    <a:lnTo>
                      <a:pt x="25" y="31"/>
                    </a:lnTo>
                    <a:lnTo>
                      <a:pt x="25" y="31"/>
                    </a:lnTo>
                    <a:lnTo>
                      <a:pt x="25" y="31"/>
                    </a:lnTo>
                    <a:lnTo>
                      <a:pt x="24" y="31"/>
                    </a:lnTo>
                    <a:lnTo>
                      <a:pt x="24" y="32"/>
                    </a:lnTo>
                    <a:lnTo>
                      <a:pt x="24" y="32"/>
                    </a:lnTo>
                    <a:lnTo>
                      <a:pt x="24" y="32"/>
                    </a:lnTo>
                    <a:lnTo>
                      <a:pt x="24" y="32"/>
                    </a:lnTo>
                    <a:lnTo>
                      <a:pt x="24" y="32"/>
                    </a:lnTo>
                    <a:lnTo>
                      <a:pt x="22" y="32"/>
                    </a:lnTo>
                    <a:lnTo>
                      <a:pt x="22" y="32"/>
                    </a:lnTo>
                    <a:lnTo>
                      <a:pt x="22" y="34"/>
                    </a:lnTo>
                    <a:lnTo>
                      <a:pt x="22" y="34"/>
                    </a:lnTo>
                    <a:lnTo>
                      <a:pt x="22" y="34"/>
                    </a:lnTo>
                    <a:lnTo>
                      <a:pt x="21" y="34"/>
                    </a:lnTo>
                    <a:lnTo>
                      <a:pt x="21" y="34"/>
                    </a:lnTo>
                    <a:lnTo>
                      <a:pt x="21" y="34"/>
                    </a:lnTo>
                    <a:lnTo>
                      <a:pt x="21" y="34"/>
                    </a:lnTo>
                    <a:lnTo>
                      <a:pt x="21" y="34"/>
                    </a:lnTo>
                    <a:lnTo>
                      <a:pt x="20" y="34"/>
                    </a:lnTo>
                    <a:lnTo>
                      <a:pt x="20" y="35"/>
                    </a:lnTo>
                    <a:lnTo>
                      <a:pt x="20" y="35"/>
                    </a:lnTo>
                    <a:lnTo>
                      <a:pt x="20" y="35"/>
                    </a:lnTo>
                    <a:lnTo>
                      <a:pt x="20" y="35"/>
                    </a:lnTo>
                    <a:lnTo>
                      <a:pt x="19" y="35"/>
                    </a:lnTo>
                    <a:lnTo>
                      <a:pt x="19" y="35"/>
                    </a:lnTo>
                    <a:lnTo>
                      <a:pt x="19" y="35"/>
                    </a:lnTo>
                    <a:lnTo>
                      <a:pt x="19" y="35"/>
                    </a:lnTo>
                    <a:lnTo>
                      <a:pt x="17"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1" y="35"/>
                    </a:lnTo>
                    <a:lnTo>
                      <a:pt x="11" y="35"/>
                    </a:lnTo>
                    <a:lnTo>
                      <a:pt x="11" y="35"/>
                    </a:lnTo>
                    <a:lnTo>
                      <a:pt x="11" y="35"/>
                    </a:lnTo>
                    <a:lnTo>
                      <a:pt x="11" y="35"/>
                    </a:lnTo>
                    <a:lnTo>
                      <a:pt x="10" y="35"/>
                    </a:lnTo>
                    <a:lnTo>
                      <a:pt x="10" y="35"/>
                    </a:lnTo>
                    <a:lnTo>
                      <a:pt x="10" y="35"/>
                    </a:lnTo>
                    <a:lnTo>
                      <a:pt x="10" y="35"/>
                    </a:lnTo>
                    <a:lnTo>
                      <a:pt x="10" y="35"/>
                    </a:lnTo>
                    <a:lnTo>
                      <a:pt x="9" y="35"/>
                    </a:lnTo>
                    <a:lnTo>
                      <a:pt x="9" y="35"/>
                    </a:lnTo>
                    <a:lnTo>
                      <a:pt x="9" y="34"/>
                    </a:lnTo>
                    <a:lnTo>
                      <a:pt x="9" y="34"/>
                    </a:lnTo>
                    <a:lnTo>
                      <a:pt x="9" y="34"/>
                    </a:lnTo>
                    <a:lnTo>
                      <a:pt x="7" y="34"/>
                    </a:lnTo>
                    <a:lnTo>
                      <a:pt x="7" y="34"/>
                    </a:lnTo>
                    <a:lnTo>
                      <a:pt x="7" y="34"/>
                    </a:lnTo>
                    <a:lnTo>
                      <a:pt x="7" y="34"/>
                    </a:lnTo>
                    <a:lnTo>
                      <a:pt x="7" y="34"/>
                    </a:lnTo>
                    <a:lnTo>
                      <a:pt x="7" y="34"/>
                    </a:lnTo>
                    <a:lnTo>
                      <a:pt x="6" y="32"/>
                    </a:lnTo>
                    <a:lnTo>
                      <a:pt x="6" y="32"/>
                    </a:lnTo>
                    <a:lnTo>
                      <a:pt x="6" y="32"/>
                    </a:lnTo>
                    <a:lnTo>
                      <a:pt x="6" y="32"/>
                    </a:lnTo>
                    <a:lnTo>
                      <a:pt x="6" y="32"/>
                    </a:lnTo>
                    <a:lnTo>
                      <a:pt x="5" y="32"/>
                    </a:lnTo>
                    <a:lnTo>
                      <a:pt x="5" y="32"/>
                    </a:lnTo>
                    <a:lnTo>
                      <a:pt x="5" y="31"/>
                    </a:lnTo>
                    <a:lnTo>
                      <a:pt x="5" y="31"/>
                    </a:lnTo>
                    <a:lnTo>
                      <a:pt x="5" y="31"/>
                    </a:lnTo>
                    <a:lnTo>
                      <a:pt x="5" y="31"/>
                    </a:lnTo>
                    <a:lnTo>
                      <a:pt x="4" y="31"/>
                    </a:lnTo>
                    <a:lnTo>
                      <a:pt x="4" y="31"/>
                    </a:lnTo>
                    <a:lnTo>
                      <a:pt x="4" y="31"/>
                    </a:lnTo>
                    <a:lnTo>
                      <a:pt x="4" y="30"/>
                    </a:lnTo>
                    <a:lnTo>
                      <a:pt x="4" y="30"/>
                    </a:lnTo>
                    <a:lnTo>
                      <a:pt x="4" y="30"/>
                    </a:lnTo>
                    <a:lnTo>
                      <a:pt x="4" y="30"/>
                    </a:lnTo>
                    <a:lnTo>
                      <a:pt x="2" y="30"/>
                    </a:lnTo>
                    <a:lnTo>
                      <a:pt x="2" y="29"/>
                    </a:lnTo>
                    <a:lnTo>
                      <a:pt x="2" y="29"/>
                    </a:lnTo>
                    <a:lnTo>
                      <a:pt x="2" y="29"/>
                    </a:lnTo>
                    <a:lnTo>
                      <a:pt x="2" y="29"/>
                    </a:lnTo>
                    <a:lnTo>
                      <a:pt x="2" y="29"/>
                    </a:lnTo>
                    <a:lnTo>
                      <a:pt x="2" y="27"/>
                    </a:lnTo>
                    <a:lnTo>
                      <a:pt x="2" y="27"/>
                    </a:lnTo>
                    <a:lnTo>
                      <a:pt x="2" y="27"/>
                    </a:lnTo>
                    <a:lnTo>
                      <a:pt x="1" y="27"/>
                    </a:lnTo>
                    <a:lnTo>
                      <a:pt x="1" y="27"/>
                    </a:lnTo>
                    <a:lnTo>
                      <a:pt x="1" y="26"/>
                    </a:lnTo>
                    <a:lnTo>
                      <a:pt x="1" y="26"/>
                    </a:lnTo>
                    <a:lnTo>
                      <a:pt x="1" y="26"/>
                    </a:lnTo>
                    <a:lnTo>
                      <a:pt x="1" y="26"/>
                    </a:lnTo>
                    <a:lnTo>
                      <a:pt x="1" y="26"/>
                    </a:lnTo>
                    <a:lnTo>
                      <a:pt x="1" y="25"/>
                    </a:lnTo>
                    <a:lnTo>
                      <a:pt x="1" y="25"/>
                    </a:lnTo>
                    <a:lnTo>
                      <a:pt x="1" y="25"/>
                    </a:lnTo>
                    <a:lnTo>
                      <a:pt x="1" y="25"/>
                    </a:lnTo>
                    <a:lnTo>
                      <a:pt x="0" y="24"/>
                    </a:lnTo>
                    <a:lnTo>
                      <a:pt x="0" y="24"/>
                    </a:lnTo>
                    <a:lnTo>
                      <a:pt x="0" y="24"/>
                    </a:lnTo>
                    <a:lnTo>
                      <a:pt x="0" y="24"/>
                    </a:lnTo>
                    <a:lnTo>
                      <a:pt x="0" y="22"/>
                    </a:lnTo>
                    <a:lnTo>
                      <a:pt x="0" y="22"/>
                    </a:lnTo>
                    <a:lnTo>
                      <a:pt x="0" y="22"/>
                    </a:lnTo>
                    <a:lnTo>
                      <a:pt x="0" y="22"/>
                    </a:lnTo>
                    <a:lnTo>
                      <a:pt x="0" y="22"/>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7"/>
                    </a:lnTo>
                    <a:lnTo>
                      <a:pt x="0" y="17"/>
                    </a:lnTo>
                    <a:lnTo>
                      <a:pt x="0" y="17"/>
                    </a:lnTo>
                    <a:lnTo>
                      <a:pt x="0" y="17"/>
                    </a:lnTo>
                    <a:lnTo>
                      <a:pt x="0" y="16"/>
                    </a:lnTo>
                    <a:lnTo>
                      <a:pt x="0" y="16"/>
                    </a:lnTo>
                    <a:lnTo>
                      <a:pt x="0" y="16"/>
                    </a:lnTo>
                    <a:lnTo>
                      <a:pt x="0" y="16"/>
                    </a:lnTo>
                    <a:lnTo>
                      <a:pt x="0" y="15"/>
                    </a:lnTo>
                    <a:lnTo>
                      <a:pt x="0" y="15"/>
                    </a:lnTo>
                    <a:lnTo>
                      <a:pt x="0" y="15"/>
                    </a:lnTo>
                    <a:lnTo>
                      <a:pt x="0" y="15"/>
                    </a:lnTo>
                    <a:lnTo>
                      <a:pt x="0" y="14"/>
                    </a:lnTo>
                    <a:lnTo>
                      <a:pt x="0" y="14"/>
                    </a:lnTo>
                    <a:lnTo>
                      <a:pt x="0" y="14"/>
                    </a:lnTo>
                    <a:lnTo>
                      <a:pt x="0" y="14"/>
                    </a:lnTo>
                    <a:lnTo>
                      <a:pt x="1" y="12"/>
                    </a:lnTo>
                    <a:lnTo>
                      <a:pt x="1" y="12"/>
                    </a:lnTo>
                    <a:lnTo>
                      <a:pt x="1" y="12"/>
                    </a:lnTo>
                    <a:lnTo>
                      <a:pt x="1" y="12"/>
                    </a:lnTo>
                    <a:lnTo>
                      <a:pt x="1" y="12"/>
                    </a:lnTo>
                    <a:lnTo>
                      <a:pt x="1" y="11"/>
                    </a:lnTo>
                    <a:lnTo>
                      <a:pt x="1" y="11"/>
                    </a:lnTo>
                    <a:lnTo>
                      <a:pt x="1" y="11"/>
                    </a:lnTo>
                    <a:lnTo>
                      <a:pt x="1" y="11"/>
                    </a:lnTo>
                    <a:lnTo>
                      <a:pt x="1" y="10"/>
                    </a:lnTo>
                    <a:lnTo>
                      <a:pt x="1" y="10"/>
                    </a:lnTo>
                    <a:lnTo>
                      <a:pt x="2" y="10"/>
                    </a:lnTo>
                    <a:lnTo>
                      <a:pt x="2" y="10"/>
                    </a:lnTo>
                    <a:lnTo>
                      <a:pt x="2" y="9"/>
                    </a:lnTo>
                    <a:lnTo>
                      <a:pt x="2" y="9"/>
                    </a:lnTo>
                    <a:lnTo>
                      <a:pt x="2" y="9"/>
                    </a:lnTo>
                    <a:lnTo>
                      <a:pt x="2" y="9"/>
                    </a:lnTo>
                    <a:lnTo>
                      <a:pt x="2" y="9"/>
                    </a:lnTo>
                    <a:lnTo>
                      <a:pt x="2" y="7"/>
                    </a:lnTo>
                    <a:lnTo>
                      <a:pt x="4" y="7"/>
                    </a:lnTo>
                    <a:lnTo>
                      <a:pt x="4" y="7"/>
                    </a:lnTo>
                    <a:lnTo>
                      <a:pt x="4" y="7"/>
                    </a:lnTo>
                    <a:lnTo>
                      <a:pt x="4" y="7"/>
                    </a:lnTo>
                    <a:lnTo>
                      <a:pt x="4" y="6"/>
                    </a:lnTo>
                    <a:lnTo>
                      <a:pt x="4" y="6"/>
                    </a:lnTo>
                    <a:lnTo>
                      <a:pt x="4" y="6"/>
                    </a:lnTo>
                    <a:lnTo>
                      <a:pt x="5" y="6"/>
                    </a:lnTo>
                    <a:lnTo>
                      <a:pt x="5" y="6"/>
                    </a:lnTo>
                    <a:lnTo>
                      <a:pt x="5" y="6"/>
                    </a:lnTo>
                    <a:lnTo>
                      <a:pt x="5" y="5"/>
                    </a:lnTo>
                    <a:lnTo>
                      <a:pt x="5" y="5"/>
                    </a:lnTo>
                    <a:lnTo>
                      <a:pt x="5" y="5"/>
                    </a:lnTo>
                    <a:lnTo>
                      <a:pt x="6" y="5"/>
                    </a:lnTo>
                    <a:lnTo>
                      <a:pt x="6" y="5"/>
                    </a:lnTo>
                    <a:lnTo>
                      <a:pt x="6" y="4"/>
                    </a:lnTo>
                    <a:lnTo>
                      <a:pt x="6" y="4"/>
                    </a:lnTo>
                    <a:lnTo>
                      <a:pt x="6" y="4"/>
                    </a:lnTo>
                    <a:lnTo>
                      <a:pt x="6" y="4"/>
                    </a:lnTo>
                    <a:lnTo>
                      <a:pt x="7" y="4"/>
                    </a:lnTo>
                    <a:lnTo>
                      <a:pt x="7" y="4"/>
                    </a:lnTo>
                    <a:lnTo>
                      <a:pt x="7" y="4"/>
                    </a:lnTo>
                    <a:lnTo>
                      <a:pt x="7" y="2"/>
                    </a:lnTo>
                    <a:lnTo>
                      <a:pt x="7" y="2"/>
                    </a:lnTo>
                    <a:lnTo>
                      <a:pt x="9" y="2"/>
                    </a:lnTo>
                    <a:lnTo>
                      <a:pt x="9" y="2"/>
                    </a:lnTo>
                    <a:lnTo>
                      <a:pt x="9" y="2"/>
                    </a:lnTo>
                    <a:lnTo>
                      <a:pt x="9" y="2"/>
                    </a:lnTo>
                    <a:lnTo>
                      <a:pt x="9" y="2"/>
                    </a:lnTo>
                    <a:lnTo>
                      <a:pt x="10" y="2"/>
                    </a:lnTo>
                    <a:lnTo>
                      <a:pt x="10" y="2"/>
                    </a:lnTo>
                    <a:lnTo>
                      <a:pt x="10" y="1"/>
                    </a:lnTo>
                    <a:lnTo>
                      <a:pt x="10" y="1"/>
                    </a:lnTo>
                    <a:lnTo>
                      <a:pt x="10" y="1"/>
                    </a:lnTo>
                    <a:lnTo>
                      <a:pt x="11" y="1"/>
                    </a:lnTo>
                    <a:lnTo>
                      <a:pt x="11" y="1"/>
                    </a:lnTo>
                    <a:lnTo>
                      <a:pt x="11" y="1"/>
                    </a:lnTo>
                    <a:lnTo>
                      <a:pt x="11" y="1"/>
                    </a:lnTo>
                    <a:lnTo>
                      <a:pt x="11" y="1"/>
                    </a:lnTo>
                    <a:lnTo>
                      <a:pt x="12" y="1"/>
                    </a:lnTo>
                    <a:lnTo>
                      <a:pt x="12" y="1"/>
                    </a:lnTo>
                    <a:lnTo>
                      <a:pt x="12" y="1"/>
                    </a:lnTo>
                    <a:lnTo>
                      <a:pt x="12" y="1"/>
                    </a:lnTo>
                    <a:lnTo>
                      <a:pt x="12"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0"/>
                    </a:lnTo>
                    <a:lnTo>
                      <a:pt x="19" y="0"/>
                    </a:lnTo>
                    <a:lnTo>
                      <a:pt x="19" y="0"/>
                    </a:lnTo>
                    <a:lnTo>
                      <a:pt x="19" y="0"/>
                    </a:lnTo>
                    <a:lnTo>
                      <a:pt x="20" y="0"/>
                    </a:lnTo>
                    <a:lnTo>
                      <a:pt x="20" y="1"/>
                    </a:lnTo>
                    <a:lnTo>
                      <a:pt x="20" y="1"/>
                    </a:lnTo>
                    <a:lnTo>
                      <a:pt x="20" y="1"/>
                    </a:lnTo>
                    <a:lnTo>
                      <a:pt x="20" y="1"/>
                    </a:lnTo>
                    <a:lnTo>
                      <a:pt x="21" y="1"/>
                    </a:lnTo>
                    <a:lnTo>
                      <a:pt x="21" y="1"/>
                    </a:lnTo>
                    <a:lnTo>
                      <a:pt x="21" y="1"/>
                    </a:lnTo>
                    <a:lnTo>
                      <a:pt x="21" y="1"/>
                    </a:lnTo>
                    <a:lnTo>
                      <a:pt x="21" y="1"/>
                    </a:lnTo>
                    <a:lnTo>
                      <a:pt x="22" y="1"/>
                    </a:lnTo>
                    <a:lnTo>
                      <a:pt x="22" y="1"/>
                    </a:lnTo>
                    <a:lnTo>
                      <a:pt x="22" y="1"/>
                    </a:lnTo>
                    <a:lnTo>
                      <a:pt x="22" y="2"/>
                    </a:lnTo>
                    <a:lnTo>
                      <a:pt x="22" y="2"/>
                    </a:lnTo>
                    <a:lnTo>
                      <a:pt x="24" y="2"/>
                    </a:lnTo>
                    <a:lnTo>
                      <a:pt x="24" y="2"/>
                    </a:lnTo>
                    <a:lnTo>
                      <a:pt x="24" y="2"/>
                    </a:lnTo>
                    <a:lnTo>
                      <a:pt x="24" y="2"/>
                    </a:lnTo>
                    <a:lnTo>
                      <a:pt x="24" y="2"/>
                    </a:lnTo>
                    <a:lnTo>
                      <a:pt x="24" y="2"/>
                    </a:lnTo>
                    <a:lnTo>
                      <a:pt x="25" y="2"/>
                    </a:lnTo>
                    <a:lnTo>
                      <a:pt x="25" y="4"/>
                    </a:lnTo>
                    <a:lnTo>
                      <a:pt x="25" y="4"/>
                    </a:lnTo>
                    <a:lnTo>
                      <a:pt x="25" y="4"/>
                    </a:lnTo>
                    <a:lnTo>
                      <a:pt x="25" y="4"/>
                    </a:lnTo>
                    <a:lnTo>
                      <a:pt x="26" y="4"/>
                    </a:lnTo>
                    <a:lnTo>
                      <a:pt x="26" y="4"/>
                    </a:lnTo>
                    <a:lnTo>
                      <a:pt x="26" y="4"/>
                    </a:lnTo>
                    <a:lnTo>
                      <a:pt x="26" y="5"/>
                    </a:lnTo>
                    <a:lnTo>
                      <a:pt x="26" y="5"/>
                    </a:lnTo>
                    <a:lnTo>
                      <a:pt x="26" y="5"/>
                    </a:lnTo>
                    <a:lnTo>
                      <a:pt x="26" y="5"/>
                    </a:lnTo>
                    <a:lnTo>
                      <a:pt x="27" y="5"/>
                    </a:lnTo>
                    <a:lnTo>
                      <a:pt x="27" y="6"/>
                    </a:lnTo>
                    <a:lnTo>
                      <a:pt x="27" y="6"/>
                    </a:lnTo>
                    <a:lnTo>
                      <a:pt x="27" y="6"/>
                    </a:lnTo>
                    <a:lnTo>
                      <a:pt x="27" y="6"/>
                    </a:lnTo>
                    <a:lnTo>
                      <a:pt x="27" y="6"/>
                    </a:lnTo>
                    <a:lnTo>
                      <a:pt x="27" y="6"/>
                    </a:lnTo>
                    <a:lnTo>
                      <a:pt x="29" y="7"/>
                    </a:lnTo>
                    <a:lnTo>
                      <a:pt x="29" y="7"/>
                    </a:lnTo>
                    <a:lnTo>
                      <a:pt x="29" y="7"/>
                    </a:lnTo>
                    <a:lnTo>
                      <a:pt x="29" y="7"/>
                    </a:lnTo>
                    <a:lnTo>
                      <a:pt x="29" y="7"/>
                    </a:lnTo>
                    <a:lnTo>
                      <a:pt x="29" y="9"/>
                    </a:lnTo>
                    <a:lnTo>
                      <a:pt x="29" y="9"/>
                    </a:lnTo>
                    <a:lnTo>
                      <a:pt x="29" y="9"/>
                    </a:lnTo>
                    <a:lnTo>
                      <a:pt x="29" y="9"/>
                    </a:lnTo>
                    <a:lnTo>
                      <a:pt x="30" y="9"/>
                    </a:lnTo>
                    <a:lnTo>
                      <a:pt x="30" y="10"/>
                    </a:lnTo>
                    <a:lnTo>
                      <a:pt x="30" y="10"/>
                    </a:lnTo>
                    <a:lnTo>
                      <a:pt x="30" y="10"/>
                    </a:lnTo>
                    <a:lnTo>
                      <a:pt x="30" y="10"/>
                    </a:lnTo>
                    <a:lnTo>
                      <a:pt x="30" y="11"/>
                    </a:lnTo>
                    <a:lnTo>
                      <a:pt x="30" y="11"/>
                    </a:lnTo>
                    <a:lnTo>
                      <a:pt x="30" y="11"/>
                    </a:lnTo>
                    <a:lnTo>
                      <a:pt x="30" y="11"/>
                    </a:lnTo>
                    <a:lnTo>
                      <a:pt x="30" y="12"/>
                    </a:lnTo>
                    <a:lnTo>
                      <a:pt x="30" y="12"/>
                    </a:lnTo>
                    <a:lnTo>
                      <a:pt x="30" y="12"/>
                    </a:lnTo>
                    <a:lnTo>
                      <a:pt x="30" y="12"/>
                    </a:lnTo>
                    <a:lnTo>
                      <a:pt x="30" y="12"/>
                    </a:lnTo>
                    <a:lnTo>
                      <a:pt x="30"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7"/>
                    </a:lnTo>
                    <a:lnTo>
                      <a:pt x="31" y="17"/>
                    </a:lnTo>
                    <a:lnTo>
                      <a:pt x="31" y="17"/>
                    </a:lnTo>
                    <a:lnTo>
                      <a:pt x="31" y="1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01" name="Freeform 533"/>
              <p:cNvSpPr>
                <a:spLocks/>
              </p:cNvSpPr>
              <p:nvPr/>
            </p:nvSpPr>
            <p:spPr bwMode="auto">
              <a:xfrm>
                <a:off x="2274" y="2265"/>
                <a:ext cx="31" cy="35"/>
              </a:xfrm>
              <a:custGeom>
                <a:avLst/>
                <a:gdLst>
                  <a:gd name="T0" fmla="*/ 31 w 31"/>
                  <a:gd name="T1" fmla="*/ 20 h 35"/>
                  <a:gd name="T2" fmla="*/ 30 w 31"/>
                  <a:gd name="T3" fmla="*/ 21 h 35"/>
                  <a:gd name="T4" fmla="*/ 30 w 31"/>
                  <a:gd name="T5" fmla="*/ 22 h 35"/>
                  <a:gd name="T6" fmla="*/ 29 w 31"/>
                  <a:gd name="T7" fmla="*/ 25 h 35"/>
                  <a:gd name="T8" fmla="*/ 29 w 31"/>
                  <a:gd name="T9" fmla="*/ 26 h 35"/>
                  <a:gd name="T10" fmla="*/ 27 w 31"/>
                  <a:gd name="T11" fmla="*/ 27 h 35"/>
                  <a:gd name="T12" fmla="*/ 26 w 31"/>
                  <a:gd name="T13" fmla="*/ 30 h 35"/>
                  <a:gd name="T14" fmla="*/ 25 w 31"/>
                  <a:gd name="T15" fmla="*/ 31 h 35"/>
                  <a:gd name="T16" fmla="*/ 24 w 31"/>
                  <a:gd name="T17" fmla="*/ 32 h 35"/>
                  <a:gd name="T18" fmla="*/ 22 w 31"/>
                  <a:gd name="T19" fmla="*/ 32 h 35"/>
                  <a:gd name="T20" fmla="*/ 21 w 31"/>
                  <a:gd name="T21" fmla="*/ 34 h 35"/>
                  <a:gd name="T22" fmla="*/ 20 w 31"/>
                  <a:gd name="T23" fmla="*/ 35 h 35"/>
                  <a:gd name="T24" fmla="*/ 17 w 31"/>
                  <a:gd name="T25" fmla="*/ 35 h 35"/>
                  <a:gd name="T26" fmla="*/ 16 w 31"/>
                  <a:gd name="T27" fmla="*/ 35 h 35"/>
                  <a:gd name="T28" fmla="*/ 15 w 31"/>
                  <a:gd name="T29" fmla="*/ 35 h 35"/>
                  <a:gd name="T30" fmla="*/ 14 w 31"/>
                  <a:gd name="T31" fmla="*/ 35 h 35"/>
                  <a:gd name="T32" fmla="*/ 11 w 31"/>
                  <a:gd name="T33" fmla="*/ 35 h 35"/>
                  <a:gd name="T34" fmla="*/ 10 w 31"/>
                  <a:gd name="T35" fmla="*/ 35 h 35"/>
                  <a:gd name="T36" fmla="*/ 9 w 31"/>
                  <a:gd name="T37" fmla="*/ 34 h 35"/>
                  <a:gd name="T38" fmla="*/ 7 w 31"/>
                  <a:gd name="T39" fmla="*/ 34 h 35"/>
                  <a:gd name="T40" fmla="*/ 6 w 31"/>
                  <a:gd name="T41" fmla="*/ 32 h 35"/>
                  <a:gd name="T42" fmla="*/ 5 w 31"/>
                  <a:gd name="T43" fmla="*/ 31 h 35"/>
                  <a:gd name="T44" fmla="*/ 4 w 31"/>
                  <a:gd name="T45" fmla="*/ 30 h 35"/>
                  <a:gd name="T46" fmla="*/ 2 w 31"/>
                  <a:gd name="T47" fmla="*/ 29 h 35"/>
                  <a:gd name="T48" fmla="*/ 1 w 31"/>
                  <a:gd name="T49" fmla="*/ 27 h 35"/>
                  <a:gd name="T50" fmla="*/ 1 w 31"/>
                  <a:gd name="T51" fmla="*/ 25 h 35"/>
                  <a:gd name="T52" fmla="*/ 0 w 31"/>
                  <a:gd name="T53" fmla="*/ 24 h 35"/>
                  <a:gd name="T54" fmla="*/ 0 w 31"/>
                  <a:gd name="T55" fmla="*/ 22 h 35"/>
                  <a:gd name="T56" fmla="*/ 0 w 31"/>
                  <a:gd name="T57" fmla="*/ 20 h 35"/>
                  <a:gd name="T58" fmla="*/ 0 w 31"/>
                  <a:gd name="T59" fmla="*/ 19 h 35"/>
                  <a:gd name="T60" fmla="*/ 0 w 31"/>
                  <a:gd name="T61" fmla="*/ 16 h 35"/>
                  <a:gd name="T62" fmla="*/ 0 w 31"/>
                  <a:gd name="T63" fmla="*/ 15 h 35"/>
                  <a:gd name="T64" fmla="*/ 1 w 31"/>
                  <a:gd name="T65" fmla="*/ 12 h 35"/>
                  <a:gd name="T66" fmla="*/ 1 w 31"/>
                  <a:gd name="T67" fmla="*/ 11 h 35"/>
                  <a:gd name="T68" fmla="*/ 2 w 31"/>
                  <a:gd name="T69" fmla="*/ 9 h 35"/>
                  <a:gd name="T70" fmla="*/ 4 w 31"/>
                  <a:gd name="T71" fmla="*/ 7 h 35"/>
                  <a:gd name="T72" fmla="*/ 4 w 31"/>
                  <a:gd name="T73" fmla="*/ 6 h 35"/>
                  <a:gd name="T74" fmla="*/ 5 w 31"/>
                  <a:gd name="T75" fmla="*/ 5 h 35"/>
                  <a:gd name="T76" fmla="*/ 6 w 31"/>
                  <a:gd name="T77" fmla="*/ 4 h 35"/>
                  <a:gd name="T78" fmla="*/ 9 w 31"/>
                  <a:gd name="T79" fmla="*/ 2 h 35"/>
                  <a:gd name="T80" fmla="*/ 10 w 31"/>
                  <a:gd name="T81" fmla="*/ 2 h 35"/>
                  <a:gd name="T82" fmla="*/ 11 w 31"/>
                  <a:gd name="T83" fmla="*/ 1 h 35"/>
                  <a:gd name="T84" fmla="*/ 12 w 31"/>
                  <a:gd name="T85" fmla="*/ 1 h 35"/>
                  <a:gd name="T86" fmla="*/ 15 w 31"/>
                  <a:gd name="T87" fmla="*/ 0 h 35"/>
                  <a:gd name="T88" fmla="*/ 16 w 31"/>
                  <a:gd name="T89" fmla="*/ 0 h 35"/>
                  <a:gd name="T90" fmla="*/ 17 w 31"/>
                  <a:gd name="T91" fmla="*/ 0 h 35"/>
                  <a:gd name="T92" fmla="*/ 19 w 31"/>
                  <a:gd name="T93" fmla="*/ 0 h 35"/>
                  <a:gd name="T94" fmla="*/ 21 w 31"/>
                  <a:gd name="T95" fmla="*/ 1 h 35"/>
                  <a:gd name="T96" fmla="*/ 22 w 31"/>
                  <a:gd name="T97" fmla="*/ 1 h 35"/>
                  <a:gd name="T98" fmla="*/ 24 w 31"/>
                  <a:gd name="T99" fmla="*/ 2 h 35"/>
                  <a:gd name="T100" fmla="*/ 25 w 31"/>
                  <a:gd name="T101" fmla="*/ 4 h 35"/>
                  <a:gd name="T102" fmla="*/ 26 w 31"/>
                  <a:gd name="T103" fmla="*/ 5 h 35"/>
                  <a:gd name="T104" fmla="*/ 27 w 31"/>
                  <a:gd name="T105" fmla="*/ 6 h 35"/>
                  <a:gd name="T106" fmla="*/ 29 w 31"/>
                  <a:gd name="T107" fmla="*/ 7 h 35"/>
                  <a:gd name="T108" fmla="*/ 29 w 31"/>
                  <a:gd name="T109" fmla="*/ 9 h 35"/>
                  <a:gd name="T110" fmla="*/ 30 w 31"/>
                  <a:gd name="T111" fmla="*/ 10 h 35"/>
                  <a:gd name="T112" fmla="*/ 30 w 31"/>
                  <a:gd name="T113" fmla="*/ 12 h 35"/>
                  <a:gd name="T114" fmla="*/ 31 w 31"/>
                  <a:gd name="T115" fmla="*/ 14 h 35"/>
                  <a:gd name="T116" fmla="*/ 31 w 31"/>
                  <a:gd name="T117" fmla="*/ 16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7"/>
                    </a:moveTo>
                    <a:lnTo>
                      <a:pt x="31" y="19"/>
                    </a:lnTo>
                    <a:lnTo>
                      <a:pt x="31" y="19"/>
                    </a:lnTo>
                    <a:lnTo>
                      <a:pt x="31" y="19"/>
                    </a:lnTo>
                    <a:lnTo>
                      <a:pt x="31" y="19"/>
                    </a:lnTo>
                    <a:lnTo>
                      <a:pt x="31" y="20"/>
                    </a:lnTo>
                    <a:lnTo>
                      <a:pt x="31" y="20"/>
                    </a:lnTo>
                    <a:lnTo>
                      <a:pt x="31" y="20"/>
                    </a:lnTo>
                    <a:lnTo>
                      <a:pt x="31" y="20"/>
                    </a:lnTo>
                    <a:lnTo>
                      <a:pt x="30" y="21"/>
                    </a:lnTo>
                    <a:lnTo>
                      <a:pt x="30" y="21"/>
                    </a:lnTo>
                    <a:lnTo>
                      <a:pt x="30" y="21"/>
                    </a:lnTo>
                    <a:lnTo>
                      <a:pt x="30" y="21"/>
                    </a:lnTo>
                    <a:lnTo>
                      <a:pt x="30" y="22"/>
                    </a:lnTo>
                    <a:lnTo>
                      <a:pt x="30" y="22"/>
                    </a:lnTo>
                    <a:lnTo>
                      <a:pt x="30" y="22"/>
                    </a:lnTo>
                    <a:lnTo>
                      <a:pt x="30" y="22"/>
                    </a:lnTo>
                    <a:lnTo>
                      <a:pt x="30" y="22"/>
                    </a:lnTo>
                    <a:lnTo>
                      <a:pt x="30" y="24"/>
                    </a:lnTo>
                    <a:lnTo>
                      <a:pt x="30" y="24"/>
                    </a:lnTo>
                    <a:lnTo>
                      <a:pt x="30" y="24"/>
                    </a:lnTo>
                    <a:lnTo>
                      <a:pt x="30" y="24"/>
                    </a:lnTo>
                    <a:lnTo>
                      <a:pt x="30" y="25"/>
                    </a:lnTo>
                    <a:lnTo>
                      <a:pt x="29" y="25"/>
                    </a:lnTo>
                    <a:lnTo>
                      <a:pt x="29" y="25"/>
                    </a:lnTo>
                    <a:lnTo>
                      <a:pt x="29" y="25"/>
                    </a:lnTo>
                    <a:lnTo>
                      <a:pt x="29" y="26"/>
                    </a:lnTo>
                    <a:lnTo>
                      <a:pt x="29" y="26"/>
                    </a:lnTo>
                    <a:lnTo>
                      <a:pt x="29" y="26"/>
                    </a:lnTo>
                    <a:lnTo>
                      <a:pt x="29" y="26"/>
                    </a:lnTo>
                    <a:lnTo>
                      <a:pt x="29" y="26"/>
                    </a:lnTo>
                    <a:lnTo>
                      <a:pt x="29" y="27"/>
                    </a:lnTo>
                    <a:lnTo>
                      <a:pt x="27" y="27"/>
                    </a:lnTo>
                    <a:lnTo>
                      <a:pt x="27" y="27"/>
                    </a:lnTo>
                    <a:lnTo>
                      <a:pt x="27" y="27"/>
                    </a:lnTo>
                    <a:lnTo>
                      <a:pt x="27" y="27"/>
                    </a:lnTo>
                    <a:lnTo>
                      <a:pt x="27" y="29"/>
                    </a:lnTo>
                    <a:lnTo>
                      <a:pt x="27" y="29"/>
                    </a:lnTo>
                    <a:lnTo>
                      <a:pt x="27" y="29"/>
                    </a:lnTo>
                    <a:lnTo>
                      <a:pt x="27" y="29"/>
                    </a:lnTo>
                    <a:lnTo>
                      <a:pt x="26" y="29"/>
                    </a:lnTo>
                    <a:lnTo>
                      <a:pt x="26" y="30"/>
                    </a:lnTo>
                    <a:lnTo>
                      <a:pt x="26" y="30"/>
                    </a:lnTo>
                    <a:lnTo>
                      <a:pt x="26" y="30"/>
                    </a:lnTo>
                    <a:lnTo>
                      <a:pt x="26" y="30"/>
                    </a:lnTo>
                    <a:lnTo>
                      <a:pt x="26" y="30"/>
                    </a:lnTo>
                    <a:lnTo>
                      <a:pt x="25" y="31"/>
                    </a:lnTo>
                    <a:lnTo>
                      <a:pt x="25" y="31"/>
                    </a:lnTo>
                    <a:lnTo>
                      <a:pt x="25" y="31"/>
                    </a:lnTo>
                    <a:lnTo>
                      <a:pt x="25" y="31"/>
                    </a:lnTo>
                    <a:lnTo>
                      <a:pt x="25" y="31"/>
                    </a:lnTo>
                    <a:lnTo>
                      <a:pt x="25" y="31"/>
                    </a:lnTo>
                    <a:lnTo>
                      <a:pt x="24" y="31"/>
                    </a:lnTo>
                    <a:lnTo>
                      <a:pt x="24" y="32"/>
                    </a:lnTo>
                    <a:lnTo>
                      <a:pt x="24" y="32"/>
                    </a:lnTo>
                    <a:lnTo>
                      <a:pt x="24" y="32"/>
                    </a:lnTo>
                    <a:lnTo>
                      <a:pt x="24" y="32"/>
                    </a:lnTo>
                    <a:lnTo>
                      <a:pt x="24" y="32"/>
                    </a:lnTo>
                    <a:lnTo>
                      <a:pt x="22" y="32"/>
                    </a:lnTo>
                    <a:lnTo>
                      <a:pt x="22" y="32"/>
                    </a:lnTo>
                    <a:lnTo>
                      <a:pt x="22" y="34"/>
                    </a:lnTo>
                    <a:lnTo>
                      <a:pt x="22" y="34"/>
                    </a:lnTo>
                    <a:lnTo>
                      <a:pt x="22" y="34"/>
                    </a:lnTo>
                    <a:lnTo>
                      <a:pt x="21" y="34"/>
                    </a:lnTo>
                    <a:lnTo>
                      <a:pt x="21" y="34"/>
                    </a:lnTo>
                    <a:lnTo>
                      <a:pt x="21" y="34"/>
                    </a:lnTo>
                    <a:lnTo>
                      <a:pt x="21" y="34"/>
                    </a:lnTo>
                    <a:lnTo>
                      <a:pt x="21" y="34"/>
                    </a:lnTo>
                    <a:lnTo>
                      <a:pt x="20" y="34"/>
                    </a:lnTo>
                    <a:lnTo>
                      <a:pt x="20" y="35"/>
                    </a:lnTo>
                    <a:lnTo>
                      <a:pt x="20" y="35"/>
                    </a:lnTo>
                    <a:lnTo>
                      <a:pt x="20" y="35"/>
                    </a:lnTo>
                    <a:lnTo>
                      <a:pt x="20" y="35"/>
                    </a:lnTo>
                    <a:lnTo>
                      <a:pt x="19" y="35"/>
                    </a:lnTo>
                    <a:lnTo>
                      <a:pt x="19" y="35"/>
                    </a:lnTo>
                    <a:lnTo>
                      <a:pt x="19" y="35"/>
                    </a:lnTo>
                    <a:lnTo>
                      <a:pt x="19" y="35"/>
                    </a:lnTo>
                    <a:lnTo>
                      <a:pt x="17"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1" y="35"/>
                    </a:lnTo>
                    <a:lnTo>
                      <a:pt x="11" y="35"/>
                    </a:lnTo>
                    <a:lnTo>
                      <a:pt x="11" y="35"/>
                    </a:lnTo>
                    <a:lnTo>
                      <a:pt x="11" y="35"/>
                    </a:lnTo>
                    <a:lnTo>
                      <a:pt x="11" y="35"/>
                    </a:lnTo>
                    <a:lnTo>
                      <a:pt x="10" y="35"/>
                    </a:lnTo>
                    <a:lnTo>
                      <a:pt x="10" y="35"/>
                    </a:lnTo>
                    <a:lnTo>
                      <a:pt x="10" y="35"/>
                    </a:lnTo>
                    <a:lnTo>
                      <a:pt x="10" y="35"/>
                    </a:lnTo>
                    <a:lnTo>
                      <a:pt x="10" y="35"/>
                    </a:lnTo>
                    <a:lnTo>
                      <a:pt x="9" y="35"/>
                    </a:lnTo>
                    <a:lnTo>
                      <a:pt x="9" y="35"/>
                    </a:lnTo>
                    <a:lnTo>
                      <a:pt x="9" y="34"/>
                    </a:lnTo>
                    <a:lnTo>
                      <a:pt x="9" y="34"/>
                    </a:lnTo>
                    <a:lnTo>
                      <a:pt x="9" y="34"/>
                    </a:lnTo>
                    <a:lnTo>
                      <a:pt x="7" y="34"/>
                    </a:lnTo>
                    <a:lnTo>
                      <a:pt x="7" y="34"/>
                    </a:lnTo>
                    <a:lnTo>
                      <a:pt x="7" y="34"/>
                    </a:lnTo>
                    <a:lnTo>
                      <a:pt x="7" y="34"/>
                    </a:lnTo>
                    <a:lnTo>
                      <a:pt x="7" y="34"/>
                    </a:lnTo>
                    <a:lnTo>
                      <a:pt x="7" y="34"/>
                    </a:lnTo>
                    <a:lnTo>
                      <a:pt x="6" y="32"/>
                    </a:lnTo>
                    <a:lnTo>
                      <a:pt x="6" y="32"/>
                    </a:lnTo>
                    <a:lnTo>
                      <a:pt x="6" y="32"/>
                    </a:lnTo>
                    <a:lnTo>
                      <a:pt x="6" y="32"/>
                    </a:lnTo>
                    <a:lnTo>
                      <a:pt x="6" y="32"/>
                    </a:lnTo>
                    <a:lnTo>
                      <a:pt x="5" y="32"/>
                    </a:lnTo>
                    <a:lnTo>
                      <a:pt x="5" y="32"/>
                    </a:lnTo>
                    <a:lnTo>
                      <a:pt x="5" y="31"/>
                    </a:lnTo>
                    <a:lnTo>
                      <a:pt x="5" y="31"/>
                    </a:lnTo>
                    <a:lnTo>
                      <a:pt x="5" y="31"/>
                    </a:lnTo>
                    <a:lnTo>
                      <a:pt x="5" y="31"/>
                    </a:lnTo>
                    <a:lnTo>
                      <a:pt x="4" y="31"/>
                    </a:lnTo>
                    <a:lnTo>
                      <a:pt x="4" y="31"/>
                    </a:lnTo>
                    <a:lnTo>
                      <a:pt x="4" y="31"/>
                    </a:lnTo>
                    <a:lnTo>
                      <a:pt x="4" y="30"/>
                    </a:lnTo>
                    <a:lnTo>
                      <a:pt x="4" y="30"/>
                    </a:lnTo>
                    <a:lnTo>
                      <a:pt x="4" y="30"/>
                    </a:lnTo>
                    <a:lnTo>
                      <a:pt x="4" y="30"/>
                    </a:lnTo>
                    <a:lnTo>
                      <a:pt x="2" y="30"/>
                    </a:lnTo>
                    <a:lnTo>
                      <a:pt x="2" y="29"/>
                    </a:lnTo>
                    <a:lnTo>
                      <a:pt x="2" y="29"/>
                    </a:lnTo>
                    <a:lnTo>
                      <a:pt x="2" y="29"/>
                    </a:lnTo>
                    <a:lnTo>
                      <a:pt x="2" y="29"/>
                    </a:lnTo>
                    <a:lnTo>
                      <a:pt x="2" y="29"/>
                    </a:lnTo>
                    <a:lnTo>
                      <a:pt x="2" y="27"/>
                    </a:lnTo>
                    <a:lnTo>
                      <a:pt x="2" y="27"/>
                    </a:lnTo>
                    <a:lnTo>
                      <a:pt x="2" y="27"/>
                    </a:lnTo>
                    <a:lnTo>
                      <a:pt x="1" y="27"/>
                    </a:lnTo>
                    <a:lnTo>
                      <a:pt x="1" y="27"/>
                    </a:lnTo>
                    <a:lnTo>
                      <a:pt x="1" y="26"/>
                    </a:lnTo>
                    <a:lnTo>
                      <a:pt x="1" y="26"/>
                    </a:lnTo>
                    <a:lnTo>
                      <a:pt x="1" y="26"/>
                    </a:lnTo>
                    <a:lnTo>
                      <a:pt x="1" y="26"/>
                    </a:lnTo>
                    <a:lnTo>
                      <a:pt x="1" y="26"/>
                    </a:lnTo>
                    <a:lnTo>
                      <a:pt x="1" y="25"/>
                    </a:lnTo>
                    <a:lnTo>
                      <a:pt x="1" y="25"/>
                    </a:lnTo>
                    <a:lnTo>
                      <a:pt x="1" y="25"/>
                    </a:lnTo>
                    <a:lnTo>
                      <a:pt x="1" y="25"/>
                    </a:lnTo>
                    <a:lnTo>
                      <a:pt x="0" y="24"/>
                    </a:lnTo>
                    <a:lnTo>
                      <a:pt x="0" y="24"/>
                    </a:lnTo>
                    <a:lnTo>
                      <a:pt x="0" y="24"/>
                    </a:lnTo>
                    <a:lnTo>
                      <a:pt x="0" y="24"/>
                    </a:lnTo>
                    <a:lnTo>
                      <a:pt x="0" y="22"/>
                    </a:lnTo>
                    <a:lnTo>
                      <a:pt x="0" y="22"/>
                    </a:lnTo>
                    <a:lnTo>
                      <a:pt x="0" y="22"/>
                    </a:lnTo>
                    <a:lnTo>
                      <a:pt x="0" y="22"/>
                    </a:lnTo>
                    <a:lnTo>
                      <a:pt x="0" y="22"/>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7"/>
                    </a:lnTo>
                    <a:lnTo>
                      <a:pt x="0" y="17"/>
                    </a:lnTo>
                    <a:lnTo>
                      <a:pt x="0" y="17"/>
                    </a:lnTo>
                    <a:lnTo>
                      <a:pt x="0" y="17"/>
                    </a:lnTo>
                    <a:lnTo>
                      <a:pt x="0" y="16"/>
                    </a:lnTo>
                    <a:lnTo>
                      <a:pt x="0" y="16"/>
                    </a:lnTo>
                    <a:lnTo>
                      <a:pt x="0" y="16"/>
                    </a:lnTo>
                    <a:lnTo>
                      <a:pt x="0" y="16"/>
                    </a:lnTo>
                    <a:lnTo>
                      <a:pt x="0" y="15"/>
                    </a:lnTo>
                    <a:lnTo>
                      <a:pt x="0" y="15"/>
                    </a:lnTo>
                    <a:lnTo>
                      <a:pt x="0" y="15"/>
                    </a:lnTo>
                    <a:lnTo>
                      <a:pt x="0" y="15"/>
                    </a:lnTo>
                    <a:lnTo>
                      <a:pt x="0" y="14"/>
                    </a:lnTo>
                    <a:lnTo>
                      <a:pt x="0" y="14"/>
                    </a:lnTo>
                    <a:lnTo>
                      <a:pt x="0" y="14"/>
                    </a:lnTo>
                    <a:lnTo>
                      <a:pt x="0" y="14"/>
                    </a:lnTo>
                    <a:lnTo>
                      <a:pt x="1" y="12"/>
                    </a:lnTo>
                    <a:lnTo>
                      <a:pt x="1" y="12"/>
                    </a:lnTo>
                    <a:lnTo>
                      <a:pt x="1" y="12"/>
                    </a:lnTo>
                    <a:lnTo>
                      <a:pt x="1" y="12"/>
                    </a:lnTo>
                    <a:lnTo>
                      <a:pt x="1" y="12"/>
                    </a:lnTo>
                    <a:lnTo>
                      <a:pt x="1" y="11"/>
                    </a:lnTo>
                    <a:lnTo>
                      <a:pt x="1" y="11"/>
                    </a:lnTo>
                    <a:lnTo>
                      <a:pt x="1" y="11"/>
                    </a:lnTo>
                    <a:lnTo>
                      <a:pt x="1" y="11"/>
                    </a:lnTo>
                    <a:lnTo>
                      <a:pt x="1" y="10"/>
                    </a:lnTo>
                    <a:lnTo>
                      <a:pt x="1" y="10"/>
                    </a:lnTo>
                    <a:lnTo>
                      <a:pt x="2" y="10"/>
                    </a:lnTo>
                    <a:lnTo>
                      <a:pt x="2" y="10"/>
                    </a:lnTo>
                    <a:lnTo>
                      <a:pt x="2" y="9"/>
                    </a:lnTo>
                    <a:lnTo>
                      <a:pt x="2" y="9"/>
                    </a:lnTo>
                    <a:lnTo>
                      <a:pt x="2" y="9"/>
                    </a:lnTo>
                    <a:lnTo>
                      <a:pt x="2" y="9"/>
                    </a:lnTo>
                    <a:lnTo>
                      <a:pt x="2" y="9"/>
                    </a:lnTo>
                    <a:lnTo>
                      <a:pt x="2" y="7"/>
                    </a:lnTo>
                    <a:lnTo>
                      <a:pt x="4" y="7"/>
                    </a:lnTo>
                    <a:lnTo>
                      <a:pt x="4" y="7"/>
                    </a:lnTo>
                    <a:lnTo>
                      <a:pt x="4" y="7"/>
                    </a:lnTo>
                    <a:lnTo>
                      <a:pt x="4" y="7"/>
                    </a:lnTo>
                    <a:lnTo>
                      <a:pt x="4" y="6"/>
                    </a:lnTo>
                    <a:lnTo>
                      <a:pt x="4" y="6"/>
                    </a:lnTo>
                    <a:lnTo>
                      <a:pt x="4" y="6"/>
                    </a:lnTo>
                    <a:lnTo>
                      <a:pt x="5" y="6"/>
                    </a:lnTo>
                    <a:lnTo>
                      <a:pt x="5" y="6"/>
                    </a:lnTo>
                    <a:lnTo>
                      <a:pt x="5" y="6"/>
                    </a:lnTo>
                    <a:lnTo>
                      <a:pt x="5" y="5"/>
                    </a:lnTo>
                    <a:lnTo>
                      <a:pt x="5" y="5"/>
                    </a:lnTo>
                    <a:lnTo>
                      <a:pt x="5" y="5"/>
                    </a:lnTo>
                    <a:lnTo>
                      <a:pt x="6" y="5"/>
                    </a:lnTo>
                    <a:lnTo>
                      <a:pt x="6" y="5"/>
                    </a:lnTo>
                    <a:lnTo>
                      <a:pt x="6" y="4"/>
                    </a:lnTo>
                    <a:lnTo>
                      <a:pt x="6" y="4"/>
                    </a:lnTo>
                    <a:lnTo>
                      <a:pt x="6" y="4"/>
                    </a:lnTo>
                    <a:lnTo>
                      <a:pt x="6" y="4"/>
                    </a:lnTo>
                    <a:lnTo>
                      <a:pt x="7" y="4"/>
                    </a:lnTo>
                    <a:lnTo>
                      <a:pt x="7" y="4"/>
                    </a:lnTo>
                    <a:lnTo>
                      <a:pt x="7" y="4"/>
                    </a:lnTo>
                    <a:lnTo>
                      <a:pt x="7" y="2"/>
                    </a:lnTo>
                    <a:lnTo>
                      <a:pt x="7" y="2"/>
                    </a:lnTo>
                    <a:lnTo>
                      <a:pt x="9" y="2"/>
                    </a:lnTo>
                    <a:lnTo>
                      <a:pt x="9" y="2"/>
                    </a:lnTo>
                    <a:lnTo>
                      <a:pt x="9" y="2"/>
                    </a:lnTo>
                    <a:lnTo>
                      <a:pt x="9" y="2"/>
                    </a:lnTo>
                    <a:lnTo>
                      <a:pt x="9" y="2"/>
                    </a:lnTo>
                    <a:lnTo>
                      <a:pt x="10" y="2"/>
                    </a:lnTo>
                    <a:lnTo>
                      <a:pt x="10" y="2"/>
                    </a:lnTo>
                    <a:lnTo>
                      <a:pt x="10" y="1"/>
                    </a:lnTo>
                    <a:lnTo>
                      <a:pt x="10" y="1"/>
                    </a:lnTo>
                    <a:lnTo>
                      <a:pt x="10" y="1"/>
                    </a:lnTo>
                    <a:lnTo>
                      <a:pt x="11" y="1"/>
                    </a:lnTo>
                    <a:lnTo>
                      <a:pt x="11" y="1"/>
                    </a:lnTo>
                    <a:lnTo>
                      <a:pt x="11" y="1"/>
                    </a:lnTo>
                    <a:lnTo>
                      <a:pt x="11" y="1"/>
                    </a:lnTo>
                    <a:lnTo>
                      <a:pt x="11" y="1"/>
                    </a:lnTo>
                    <a:lnTo>
                      <a:pt x="12" y="1"/>
                    </a:lnTo>
                    <a:lnTo>
                      <a:pt x="12" y="1"/>
                    </a:lnTo>
                    <a:lnTo>
                      <a:pt x="12" y="1"/>
                    </a:lnTo>
                    <a:lnTo>
                      <a:pt x="12" y="1"/>
                    </a:lnTo>
                    <a:lnTo>
                      <a:pt x="12"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0"/>
                    </a:lnTo>
                    <a:lnTo>
                      <a:pt x="19" y="0"/>
                    </a:lnTo>
                    <a:lnTo>
                      <a:pt x="19" y="0"/>
                    </a:lnTo>
                    <a:lnTo>
                      <a:pt x="19" y="0"/>
                    </a:lnTo>
                    <a:lnTo>
                      <a:pt x="20" y="0"/>
                    </a:lnTo>
                    <a:lnTo>
                      <a:pt x="20" y="1"/>
                    </a:lnTo>
                    <a:lnTo>
                      <a:pt x="20" y="1"/>
                    </a:lnTo>
                    <a:lnTo>
                      <a:pt x="20" y="1"/>
                    </a:lnTo>
                    <a:lnTo>
                      <a:pt x="20" y="1"/>
                    </a:lnTo>
                    <a:lnTo>
                      <a:pt x="21" y="1"/>
                    </a:lnTo>
                    <a:lnTo>
                      <a:pt x="21" y="1"/>
                    </a:lnTo>
                    <a:lnTo>
                      <a:pt x="21" y="1"/>
                    </a:lnTo>
                    <a:lnTo>
                      <a:pt x="21" y="1"/>
                    </a:lnTo>
                    <a:lnTo>
                      <a:pt x="21" y="1"/>
                    </a:lnTo>
                    <a:lnTo>
                      <a:pt x="22" y="1"/>
                    </a:lnTo>
                    <a:lnTo>
                      <a:pt x="22" y="1"/>
                    </a:lnTo>
                    <a:lnTo>
                      <a:pt x="22" y="1"/>
                    </a:lnTo>
                    <a:lnTo>
                      <a:pt x="22" y="2"/>
                    </a:lnTo>
                    <a:lnTo>
                      <a:pt x="22" y="2"/>
                    </a:lnTo>
                    <a:lnTo>
                      <a:pt x="24" y="2"/>
                    </a:lnTo>
                    <a:lnTo>
                      <a:pt x="24" y="2"/>
                    </a:lnTo>
                    <a:lnTo>
                      <a:pt x="24" y="2"/>
                    </a:lnTo>
                    <a:lnTo>
                      <a:pt x="24" y="2"/>
                    </a:lnTo>
                    <a:lnTo>
                      <a:pt x="24" y="2"/>
                    </a:lnTo>
                    <a:lnTo>
                      <a:pt x="24" y="2"/>
                    </a:lnTo>
                    <a:lnTo>
                      <a:pt x="25" y="2"/>
                    </a:lnTo>
                    <a:lnTo>
                      <a:pt x="25" y="4"/>
                    </a:lnTo>
                    <a:lnTo>
                      <a:pt x="25" y="4"/>
                    </a:lnTo>
                    <a:lnTo>
                      <a:pt x="25" y="4"/>
                    </a:lnTo>
                    <a:lnTo>
                      <a:pt x="25" y="4"/>
                    </a:lnTo>
                    <a:lnTo>
                      <a:pt x="26" y="4"/>
                    </a:lnTo>
                    <a:lnTo>
                      <a:pt x="26" y="4"/>
                    </a:lnTo>
                    <a:lnTo>
                      <a:pt x="26" y="4"/>
                    </a:lnTo>
                    <a:lnTo>
                      <a:pt x="26" y="5"/>
                    </a:lnTo>
                    <a:lnTo>
                      <a:pt x="26" y="5"/>
                    </a:lnTo>
                    <a:lnTo>
                      <a:pt x="26" y="5"/>
                    </a:lnTo>
                    <a:lnTo>
                      <a:pt x="26" y="5"/>
                    </a:lnTo>
                    <a:lnTo>
                      <a:pt x="27" y="5"/>
                    </a:lnTo>
                    <a:lnTo>
                      <a:pt x="27" y="6"/>
                    </a:lnTo>
                    <a:lnTo>
                      <a:pt x="27" y="6"/>
                    </a:lnTo>
                    <a:lnTo>
                      <a:pt x="27" y="6"/>
                    </a:lnTo>
                    <a:lnTo>
                      <a:pt x="27" y="6"/>
                    </a:lnTo>
                    <a:lnTo>
                      <a:pt x="27" y="6"/>
                    </a:lnTo>
                    <a:lnTo>
                      <a:pt x="27" y="6"/>
                    </a:lnTo>
                    <a:lnTo>
                      <a:pt x="29" y="7"/>
                    </a:lnTo>
                    <a:lnTo>
                      <a:pt x="29" y="7"/>
                    </a:lnTo>
                    <a:lnTo>
                      <a:pt x="29" y="7"/>
                    </a:lnTo>
                    <a:lnTo>
                      <a:pt x="29" y="7"/>
                    </a:lnTo>
                    <a:lnTo>
                      <a:pt x="29" y="7"/>
                    </a:lnTo>
                    <a:lnTo>
                      <a:pt x="29" y="9"/>
                    </a:lnTo>
                    <a:lnTo>
                      <a:pt x="29" y="9"/>
                    </a:lnTo>
                    <a:lnTo>
                      <a:pt x="29" y="9"/>
                    </a:lnTo>
                    <a:lnTo>
                      <a:pt x="29" y="9"/>
                    </a:lnTo>
                    <a:lnTo>
                      <a:pt x="30" y="9"/>
                    </a:lnTo>
                    <a:lnTo>
                      <a:pt x="30" y="10"/>
                    </a:lnTo>
                    <a:lnTo>
                      <a:pt x="30" y="10"/>
                    </a:lnTo>
                    <a:lnTo>
                      <a:pt x="30" y="10"/>
                    </a:lnTo>
                    <a:lnTo>
                      <a:pt x="30" y="10"/>
                    </a:lnTo>
                    <a:lnTo>
                      <a:pt x="30" y="11"/>
                    </a:lnTo>
                    <a:lnTo>
                      <a:pt x="30" y="11"/>
                    </a:lnTo>
                    <a:lnTo>
                      <a:pt x="30" y="11"/>
                    </a:lnTo>
                    <a:lnTo>
                      <a:pt x="30" y="11"/>
                    </a:lnTo>
                    <a:lnTo>
                      <a:pt x="30" y="12"/>
                    </a:lnTo>
                    <a:lnTo>
                      <a:pt x="30" y="12"/>
                    </a:lnTo>
                    <a:lnTo>
                      <a:pt x="30" y="12"/>
                    </a:lnTo>
                    <a:lnTo>
                      <a:pt x="30" y="12"/>
                    </a:lnTo>
                    <a:lnTo>
                      <a:pt x="30" y="12"/>
                    </a:lnTo>
                    <a:lnTo>
                      <a:pt x="30"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7"/>
                    </a:lnTo>
                    <a:lnTo>
                      <a:pt x="31" y="17"/>
                    </a:lnTo>
                    <a:lnTo>
                      <a:pt x="31" y="17"/>
                    </a:lnTo>
                    <a:lnTo>
                      <a:pt x="31" y="17"/>
                    </a:lnTo>
                    <a:lnTo>
                      <a:pt x="31" y="1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02" name="Freeform 534"/>
              <p:cNvSpPr>
                <a:spLocks/>
              </p:cNvSpPr>
              <p:nvPr/>
            </p:nvSpPr>
            <p:spPr bwMode="auto">
              <a:xfrm>
                <a:off x="6025" y="2347"/>
                <a:ext cx="32" cy="37"/>
              </a:xfrm>
              <a:custGeom>
                <a:avLst/>
                <a:gdLst>
                  <a:gd name="T0" fmla="*/ 32 w 32"/>
                  <a:gd name="T1" fmla="*/ 20 h 37"/>
                  <a:gd name="T2" fmla="*/ 31 w 32"/>
                  <a:gd name="T3" fmla="*/ 22 h 37"/>
                  <a:gd name="T4" fmla="*/ 31 w 32"/>
                  <a:gd name="T5" fmla="*/ 24 h 37"/>
                  <a:gd name="T6" fmla="*/ 31 w 32"/>
                  <a:gd name="T7" fmla="*/ 25 h 37"/>
                  <a:gd name="T8" fmla="*/ 30 w 32"/>
                  <a:gd name="T9" fmla="*/ 27 h 37"/>
                  <a:gd name="T10" fmla="*/ 30 w 32"/>
                  <a:gd name="T11" fmla="*/ 29 h 37"/>
                  <a:gd name="T12" fmla="*/ 29 w 32"/>
                  <a:gd name="T13" fmla="*/ 30 h 37"/>
                  <a:gd name="T14" fmla="*/ 27 w 32"/>
                  <a:gd name="T15" fmla="*/ 32 h 37"/>
                  <a:gd name="T16" fmla="*/ 26 w 32"/>
                  <a:gd name="T17" fmla="*/ 33 h 37"/>
                  <a:gd name="T18" fmla="*/ 25 w 32"/>
                  <a:gd name="T19" fmla="*/ 34 h 37"/>
                  <a:gd name="T20" fmla="*/ 24 w 32"/>
                  <a:gd name="T21" fmla="*/ 34 h 37"/>
                  <a:gd name="T22" fmla="*/ 22 w 32"/>
                  <a:gd name="T23" fmla="*/ 35 h 37"/>
                  <a:gd name="T24" fmla="*/ 21 w 32"/>
                  <a:gd name="T25" fmla="*/ 35 h 37"/>
                  <a:gd name="T26" fmla="*/ 20 w 32"/>
                  <a:gd name="T27" fmla="*/ 37 h 37"/>
                  <a:gd name="T28" fmla="*/ 17 w 32"/>
                  <a:gd name="T29" fmla="*/ 37 h 37"/>
                  <a:gd name="T30" fmla="*/ 16 w 32"/>
                  <a:gd name="T31" fmla="*/ 37 h 37"/>
                  <a:gd name="T32" fmla="*/ 15 w 32"/>
                  <a:gd name="T33" fmla="*/ 35 h 37"/>
                  <a:gd name="T34" fmla="*/ 12 w 32"/>
                  <a:gd name="T35" fmla="*/ 35 h 37"/>
                  <a:gd name="T36" fmla="*/ 11 w 32"/>
                  <a:gd name="T37" fmla="*/ 35 h 37"/>
                  <a:gd name="T38" fmla="*/ 10 w 32"/>
                  <a:gd name="T39" fmla="*/ 34 h 37"/>
                  <a:gd name="T40" fmla="*/ 9 w 32"/>
                  <a:gd name="T41" fmla="*/ 33 h 37"/>
                  <a:gd name="T42" fmla="*/ 7 w 32"/>
                  <a:gd name="T43" fmla="*/ 32 h 37"/>
                  <a:gd name="T44" fmla="*/ 6 w 32"/>
                  <a:gd name="T45" fmla="*/ 30 h 37"/>
                  <a:gd name="T46" fmla="*/ 5 w 32"/>
                  <a:gd name="T47" fmla="*/ 29 h 37"/>
                  <a:gd name="T48" fmla="*/ 4 w 32"/>
                  <a:gd name="T49" fmla="*/ 28 h 37"/>
                  <a:gd name="T50" fmla="*/ 2 w 32"/>
                  <a:gd name="T51" fmla="*/ 25 h 37"/>
                  <a:gd name="T52" fmla="*/ 2 w 32"/>
                  <a:gd name="T53" fmla="*/ 24 h 37"/>
                  <a:gd name="T54" fmla="*/ 1 w 32"/>
                  <a:gd name="T55" fmla="*/ 23 h 37"/>
                  <a:gd name="T56" fmla="*/ 1 w 32"/>
                  <a:gd name="T57" fmla="*/ 20 h 37"/>
                  <a:gd name="T58" fmla="*/ 1 w 32"/>
                  <a:gd name="T59" fmla="*/ 19 h 37"/>
                  <a:gd name="T60" fmla="*/ 0 w 32"/>
                  <a:gd name="T61" fmla="*/ 17 h 37"/>
                  <a:gd name="T62" fmla="*/ 1 w 32"/>
                  <a:gd name="T63" fmla="*/ 15 h 37"/>
                  <a:gd name="T64" fmla="*/ 1 w 32"/>
                  <a:gd name="T65" fmla="*/ 13 h 37"/>
                  <a:gd name="T66" fmla="*/ 1 w 32"/>
                  <a:gd name="T67" fmla="*/ 12 h 37"/>
                  <a:gd name="T68" fmla="*/ 1 w 32"/>
                  <a:gd name="T69" fmla="*/ 9 h 37"/>
                  <a:gd name="T70" fmla="*/ 2 w 32"/>
                  <a:gd name="T71" fmla="*/ 8 h 37"/>
                  <a:gd name="T72" fmla="*/ 4 w 32"/>
                  <a:gd name="T73" fmla="*/ 7 h 37"/>
                  <a:gd name="T74" fmla="*/ 5 w 32"/>
                  <a:gd name="T75" fmla="*/ 5 h 37"/>
                  <a:gd name="T76" fmla="*/ 5 w 32"/>
                  <a:gd name="T77" fmla="*/ 4 h 37"/>
                  <a:gd name="T78" fmla="*/ 6 w 32"/>
                  <a:gd name="T79" fmla="*/ 3 h 37"/>
                  <a:gd name="T80" fmla="*/ 9 w 32"/>
                  <a:gd name="T81" fmla="*/ 2 h 37"/>
                  <a:gd name="T82" fmla="*/ 10 w 32"/>
                  <a:gd name="T83" fmla="*/ 2 h 37"/>
                  <a:gd name="T84" fmla="*/ 11 w 32"/>
                  <a:gd name="T85" fmla="*/ 0 h 37"/>
                  <a:gd name="T86" fmla="*/ 12 w 32"/>
                  <a:gd name="T87" fmla="*/ 0 h 37"/>
                  <a:gd name="T88" fmla="*/ 14 w 32"/>
                  <a:gd name="T89" fmla="*/ 0 h 37"/>
                  <a:gd name="T90" fmla="*/ 16 w 32"/>
                  <a:gd name="T91" fmla="*/ 0 h 37"/>
                  <a:gd name="T92" fmla="*/ 17 w 32"/>
                  <a:gd name="T93" fmla="*/ 0 h 37"/>
                  <a:gd name="T94" fmla="*/ 19 w 32"/>
                  <a:gd name="T95" fmla="*/ 2 h 37"/>
                  <a:gd name="T96" fmla="*/ 21 w 32"/>
                  <a:gd name="T97" fmla="*/ 2 h 37"/>
                  <a:gd name="T98" fmla="*/ 22 w 32"/>
                  <a:gd name="T99" fmla="*/ 3 h 37"/>
                  <a:gd name="T100" fmla="*/ 24 w 32"/>
                  <a:gd name="T101" fmla="*/ 4 h 37"/>
                  <a:gd name="T102" fmla="*/ 25 w 32"/>
                  <a:gd name="T103" fmla="*/ 5 h 37"/>
                  <a:gd name="T104" fmla="*/ 26 w 32"/>
                  <a:gd name="T105" fmla="*/ 7 h 37"/>
                  <a:gd name="T106" fmla="*/ 27 w 32"/>
                  <a:gd name="T107" fmla="*/ 8 h 37"/>
                  <a:gd name="T108" fmla="*/ 29 w 32"/>
                  <a:gd name="T109" fmla="*/ 9 h 37"/>
                  <a:gd name="T110" fmla="*/ 30 w 32"/>
                  <a:gd name="T111" fmla="*/ 10 h 37"/>
                  <a:gd name="T112" fmla="*/ 30 w 32"/>
                  <a:gd name="T113" fmla="*/ 13 h 37"/>
                  <a:gd name="T114" fmla="*/ 31 w 32"/>
                  <a:gd name="T115" fmla="*/ 14 h 37"/>
                  <a:gd name="T116" fmla="*/ 31 w 32"/>
                  <a:gd name="T117" fmla="*/ 17 h 37"/>
                  <a:gd name="T118" fmla="*/ 31 w 32"/>
                  <a:gd name="T1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7">
                    <a:moveTo>
                      <a:pt x="31" y="18"/>
                    </a:moveTo>
                    <a:lnTo>
                      <a:pt x="31" y="19"/>
                    </a:lnTo>
                    <a:lnTo>
                      <a:pt x="31" y="19"/>
                    </a:lnTo>
                    <a:lnTo>
                      <a:pt x="32" y="19"/>
                    </a:lnTo>
                    <a:lnTo>
                      <a:pt x="32" y="19"/>
                    </a:lnTo>
                    <a:lnTo>
                      <a:pt x="32" y="20"/>
                    </a:lnTo>
                    <a:lnTo>
                      <a:pt x="32" y="20"/>
                    </a:lnTo>
                    <a:lnTo>
                      <a:pt x="32" y="20"/>
                    </a:lnTo>
                    <a:lnTo>
                      <a:pt x="32" y="20"/>
                    </a:lnTo>
                    <a:lnTo>
                      <a:pt x="32" y="22"/>
                    </a:lnTo>
                    <a:lnTo>
                      <a:pt x="31" y="22"/>
                    </a:lnTo>
                    <a:lnTo>
                      <a:pt x="31" y="22"/>
                    </a:lnTo>
                    <a:lnTo>
                      <a:pt x="31" y="22"/>
                    </a:lnTo>
                    <a:lnTo>
                      <a:pt x="31" y="23"/>
                    </a:lnTo>
                    <a:lnTo>
                      <a:pt x="31" y="23"/>
                    </a:lnTo>
                    <a:lnTo>
                      <a:pt x="31" y="23"/>
                    </a:lnTo>
                    <a:lnTo>
                      <a:pt x="31" y="23"/>
                    </a:lnTo>
                    <a:lnTo>
                      <a:pt x="31" y="24"/>
                    </a:lnTo>
                    <a:lnTo>
                      <a:pt x="31" y="24"/>
                    </a:lnTo>
                    <a:lnTo>
                      <a:pt x="31" y="24"/>
                    </a:lnTo>
                    <a:lnTo>
                      <a:pt x="31" y="24"/>
                    </a:lnTo>
                    <a:lnTo>
                      <a:pt x="31" y="25"/>
                    </a:lnTo>
                    <a:lnTo>
                      <a:pt x="31" y="25"/>
                    </a:lnTo>
                    <a:lnTo>
                      <a:pt x="31" y="25"/>
                    </a:lnTo>
                    <a:lnTo>
                      <a:pt x="31" y="25"/>
                    </a:lnTo>
                    <a:lnTo>
                      <a:pt x="31" y="25"/>
                    </a:lnTo>
                    <a:lnTo>
                      <a:pt x="31" y="27"/>
                    </a:lnTo>
                    <a:lnTo>
                      <a:pt x="31" y="27"/>
                    </a:lnTo>
                    <a:lnTo>
                      <a:pt x="31" y="27"/>
                    </a:lnTo>
                    <a:lnTo>
                      <a:pt x="30" y="27"/>
                    </a:lnTo>
                    <a:lnTo>
                      <a:pt x="30" y="28"/>
                    </a:lnTo>
                    <a:lnTo>
                      <a:pt x="30" y="28"/>
                    </a:lnTo>
                    <a:lnTo>
                      <a:pt x="30" y="28"/>
                    </a:lnTo>
                    <a:lnTo>
                      <a:pt x="30" y="28"/>
                    </a:lnTo>
                    <a:lnTo>
                      <a:pt x="30" y="28"/>
                    </a:lnTo>
                    <a:lnTo>
                      <a:pt x="30" y="29"/>
                    </a:lnTo>
                    <a:lnTo>
                      <a:pt x="30" y="29"/>
                    </a:lnTo>
                    <a:lnTo>
                      <a:pt x="30" y="29"/>
                    </a:lnTo>
                    <a:lnTo>
                      <a:pt x="30" y="29"/>
                    </a:lnTo>
                    <a:lnTo>
                      <a:pt x="29" y="29"/>
                    </a:lnTo>
                    <a:lnTo>
                      <a:pt x="29" y="30"/>
                    </a:lnTo>
                    <a:lnTo>
                      <a:pt x="29" y="30"/>
                    </a:lnTo>
                    <a:lnTo>
                      <a:pt x="29" y="30"/>
                    </a:lnTo>
                    <a:lnTo>
                      <a:pt x="29" y="30"/>
                    </a:lnTo>
                    <a:lnTo>
                      <a:pt x="29" y="30"/>
                    </a:lnTo>
                    <a:lnTo>
                      <a:pt x="29" y="32"/>
                    </a:lnTo>
                    <a:lnTo>
                      <a:pt x="29" y="32"/>
                    </a:lnTo>
                    <a:lnTo>
                      <a:pt x="27" y="32"/>
                    </a:lnTo>
                    <a:lnTo>
                      <a:pt x="27" y="32"/>
                    </a:lnTo>
                    <a:lnTo>
                      <a:pt x="27" y="32"/>
                    </a:lnTo>
                    <a:lnTo>
                      <a:pt x="27" y="32"/>
                    </a:lnTo>
                    <a:lnTo>
                      <a:pt x="27" y="33"/>
                    </a:lnTo>
                    <a:lnTo>
                      <a:pt x="27" y="33"/>
                    </a:lnTo>
                    <a:lnTo>
                      <a:pt x="26" y="33"/>
                    </a:lnTo>
                    <a:lnTo>
                      <a:pt x="26" y="33"/>
                    </a:lnTo>
                    <a:lnTo>
                      <a:pt x="26" y="33"/>
                    </a:lnTo>
                    <a:lnTo>
                      <a:pt x="26" y="33"/>
                    </a:lnTo>
                    <a:lnTo>
                      <a:pt x="26" y="33"/>
                    </a:lnTo>
                    <a:lnTo>
                      <a:pt x="26" y="34"/>
                    </a:lnTo>
                    <a:lnTo>
                      <a:pt x="25" y="34"/>
                    </a:lnTo>
                    <a:lnTo>
                      <a:pt x="25" y="34"/>
                    </a:lnTo>
                    <a:lnTo>
                      <a:pt x="25" y="34"/>
                    </a:lnTo>
                    <a:lnTo>
                      <a:pt x="25" y="34"/>
                    </a:lnTo>
                    <a:lnTo>
                      <a:pt x="25" y="34"/>
                    </a:lnTo>
                    <a:lnTo>
                      <a:pt x="25" y="34"/>
                    </a:lnTo>
                    <a:lnTo>
                      <a:pt x="24" y="34"/>
                    </a:lnTo>
                    <a:lnTo>
                      <a:pt x="24" y="34"/>
                    </a:lnTo>
                    <a:lnTo>
                      <a:pt x="24" y="35"/>
                    </a:lnTo>
                    <a:lnTo>
                      <a:pt x="24" y="35"/>
                    </a:lnTo>
                    <a:lnTo>
                      <a:pt x="24" y="35"/>
                    </a:lnTo>
                    <a:lnTo>
                      <a:pt x="22" y="35"/>
                    </a:lnTo>
                    <a:lnTo>
                      <a:pt x="22" y="35"/>
                    </a:lnTo>
                    <a:lnTo>
                      <a:pt x="22" y="35"/>
                    </a:lnTo>
                    <a:lnTo>
                      <a:pt x="22" y="35"/>
                    </a:lnTo>
                    <a:lnTo>
                      <a:pt x="22" y="35"/>
                    </a:lnTo>
                    <a:lnTo>
                      <a:pt x="21" y="35"/>
                    </a:lnTo>
                    <a:lnTo>
                      <a:pt x="21" y="35"/>
                    </a:lnTo>
                    <a:lnTo>
                      <a:pt x="21" y="35"/>
                    </a:lnTo>
                    <a:lnTo>
                      <a:pt x="21" y="35"/>
                    </a:lnTo>
                    <a:lnTo>
                      <a:pt x="21" y="35"/>
                    </a:lnTo>
                    <a:lnTo>
                      <a:pt x="20" y="37"/>
                    </a:lnTo>
                    <a:lnTo>
                      <a:pt x="20" y="37"/>
                    </a:lnTo>
                    <a:lnTo>
                      <a:pt x="20" y="37"/>
                    </a:lnTo>
                    <a:lnTo>
                      <a:pt x="20" y="37"/>
                    </a:lnTo>
                    <a:lnTo>
                      <a:pt x="19" y="37"/>
                    </a:lnTo>
                    <a:lnTo>
                      <a:pt x="19" y="37"/>
                    </a:lnTo>
                    <a:lnTo>
                      <a:pt x="19" y="37"/>
                    </a:lnTo>
                    <a:lnTo>
                      <a:pt x="19" y="37"/>
                    </a:lnTo>
                    <a:lnTo>
                      <a:pt x="19" y="37"/>
                    </a:lnTo>
                    <a:lnTo>
                      <a:pt x="17" y="37"/>
                    </a:lnTo>
                    <a:lnTo>
                      <a:pt x="17" y="37"/>
                    </a:lnTo>
                    <a:lnTo>
                      <a:pt x="17" y="37"/>
                    </a:lnTo>
                    <a:lnTo>
                      <a:pt x="17" y="37"/>
                    </a:lnTo>
                    <a:lnTo>
                      <a:pt x="17" y="37"/>
                    </a:lnTo>
                    <a:lnTo>
                      <a:pt x="16" y="37"/>
                    </a:lnTo>
                    <a:lnTo>
                      <a:pt x="16" y="37"/>
                    </a:lnTo>
                    <a:lnTo>
                      <a:pt x="16" y="37"/>
                    </a:lnTo>
                    <a:lnTo>
                      <a:pt x="16" y="37"/>
                    </a:lnTo>
                    <a:lnTo>
                      <a:pt x="15" y="37"/>
                    </a:lnTo>
                    <a:lnTo>
                      <a:pt x="15" y="37"/>
                    </a:lnTo>
                    <a:lnTo>
                      <a:pt x="15" y="37"/>
                    </a:lnTo>
                    <a:lnTo>
                      <a:pt x="15" y="35"/>
                    </a:lnTo>
                    <a:lnTo>
                      <a:pt x="15" y="35"/>
                    </a:lnTo>
                    <a:lnTo>
                      <a:pt x="14" y="35"/>
                    </a:lnTo>
                    <a:lnTo>
                      <a:pt x="14" y="35"/>
                    </a:lnTo>
                    <a:lnTo>
                      <a:pt x="14" y="35"/>
                    </a:lnTo>
                    <a:lnTo>
                      <a:pt x="14" y="35"/>
                    </a:lnTo>
                    <a:lnTo>
                      <a:pt x="12" y="35"/>
                    </a:lnTo>
                    <a:lnTo>
                      <a:pt x="12" y="35"/>
                    </a:lnTo>
                    <a:lnTo>
                      <a:pt x="12" y="35"/>
                    </a:lnTo>
                    <a:lnTo>
                      <a:pt x="12" y="35"/>
                    </a:lnTo>
                    <a:lnTo>
                      <a:pt x="12" y="35"/>
                    </a:lnTo>
                    <a:lnTo>
                      <a:pt x="11" y="35"/>
                    </a:lnTo>
                    <a:lnTo>
                      <a:pt x="11" y="35"/>
                    </a:lnTo>
                    <a:lnTo>
                      <a:pt x="11" y="34"/>
                    </a:lnTo>
                    <a:lnTo>
                      <a:pt x="11" y="34"/>
                    </a:lnTo>
                    <a:lnTo>
                      <a:pt x="11" y="34"/>
                    </a:lnTo>
                    <a:lnTo>
                      <a:pt x="10" y="34"/>
                    </a:lnTo>
                    <a:lnTo>
                      <a:pt x="10" y="34"/>
                    </a:lnTo>
                    <a:lnTo>
                      <a:pt x="10" y="34"/>
                    </a:lnTo>
                    <a:lnTo>
                      <a:pt x="10" y="34"/>
                    </a:lnTo>
                    <a:lnTo>
                      <a:pt x="10" y="34"/>
                    </a:lnTo>
                    <a:lnTo>
                      <a:pt x="9" y="34"/>
                    </a:lnTo>
                    <a:lnTo>
                      <a:pt x="9" y="33"/>
                    </a:lnTo>
                    <a:lnTo>
                      <a:pt x="9" y="33"/>
                    </a:lnTo>
                    <a:lnTo>
                      <a:pt x="9" y="33"/>
                    </a:lnTo>
                    <a:lnTo>
                      <a:pt x="9" y="33"/>
                    </a:lnTo>
                    <a:lnTo>
                      <a:pt x="7" y="33"/>
                    </a:lnTo>
                    <a:lnTo>
                      <a:pt x="7" y="33"/>
                    </a:lnTo>
                    <a:lnTo>
                      <a:pt x="7" y="33"/>
                    </a:lnTo>
                    <a:lnTo>
                      <a:pt x="7" y="32"/>
                    </a:lnTo>
                    <a:lnTo>
                      <a:pt x="7" y="32"/>
                    </a:lnTo>
                    <a:lnTo>
                      <a:pt x="7" y="32"/>
                    </a:lnTo>
                    <a:lnTo>
                      <a:pt x="6" y="32"/>
                    </a:lnTo>
                    <a:lnTo>
                      <a:pt x="6" y="32"/>
                    </a:lnTo>
                    <a:lnTo>
                      <a:pt x="6" y="32"/>
                    </a:lnTo>
                    <a:lnTo>
                      <a:pt x="6" y="30"/>
                    </a:lnTo>
                    <a:lnTo>
                      <a:pt x="6" y="30"/>
                    </a:lnTo>
                    <a:lnTo>
                      <a:pt x="6" y="30"/>
                    </a:lnTo>
                    <a:lnTo>
                      <a:pt x="5" y="30"/>
                    </a:lnTo>
                    <a:lnTo>
                      <a:pt x="5" y="30"/>
                    </a:lnTo>
                    <a:lnTo>
                      <a:pt x="5" y="29"/>
                    </a:lnTo>
                    <a:lnTo>
                      <a:pt x="5" y="29"/>
                    </a:lnTo>
                    <a:lnTo>
                      <a:pt x="5" y="29"/>
                    </a:lnTo>
                    <a:lnTo>
                      <a:pt x="5" y="29"/>
                    </a:lnTo>
                    <a:lnTo>
                      <a:pt x="4" y="29"/>
                    </a:lnTo>
                    <a:lnTo>
                      <a:pt x="4" y="28"/>
                    </a:lnTo>
                    <a:lnTo>
                      <a:pt x="4" y="28"/>
                    </a:lnTo>
                    <a:lnTo>
                      <a:pt x="4" y="28"/>
                    </a:lnTo>
                    <a:lnTo>
                      <a:pt x="4" y="28"/>
                    </a:lnTo>
                    <a:lnTo>
                      <a:pt x="4" y="28"/>
                    </a:lnTo>
                    <a:lnTo>
                      <a:pt x="4" y="27"/>
                    </a:lnTo>
                    <a:lnTo>
                      <a:pt x="4" y="27"/>
                    </a:lnTo>
                    <a:lnTo>
                      <a:pt x="2" y="27"/>
                    </a:lnTo>
                    <a:lnTo>
                      <a:pt x="2" y="27"/>
                    </a:lnTo>
                    <a:lnTo>
                      <a:pt x="2" y="25"/>
                    </a:lnTo>
                    <a:lnTo>
                      <a:pt x="2" y="25"/>
                    </a:lnTo>
                    <a:lnTo>
                      <a:pt x="2" y="25"/>
                    </a:lnTo>
                    <a:lnTo>
                      <a:pt x="2" y="25"/>
                    </a:lnTo>
                    <a:lnTo>
                      <a:pt x="2" y="25"/>
                    </a:lnTo>
                    <a:lnTo>
                      <a:pt x="2" y="24"/>
                    </a:lnTo>
                    <a:lnTo>
                      <a:pt x="2" y="24"/>
                    </a:lnTo>
                    <a:lnTo>
                      <a:pt x="2" y="24"/>
                    </a:lnTo>
                    <a:lnTo>
                      <a:pt x="1" y="24"/>
                    </a:lnTo>
                    <a:lnTo>
                      <a:pt x="1" y="23"/>
                    </a:lnTo>
                    <a:lnTo>
                      <a:pt x="1" y="23"/>
                    </a:lnTo>
                    <a:lnTo>
                      <a:pt x="1" y="23"/>
                    </a:lnTo>
                    <a:lnTo>
                      <a:pt x="1" y="23"/>
                    </a:lnTo>
                    <a:lnTo>
                      <a:pt x="1" y="22"/>
                    </a:lnTo>
                    <a:lnTo>
                      <a:pt x="1" y="22"/>
                    </a:lnTo>
                    <a:lnTo>
                      <a:pt x="1" y="22"/>
                    </a:lnTo>
                    <a:lnTo>
                      <a:pt x="1" y="22"/>
                    </a:lnTo>
                    <a:lnTo>
                      <a:pt x="1" y="20"/>
                    </a:lnTo>
                    <a:lnTo>
                      <a:pt x="1" y="20"/>
                    </a:lnTo>
                    <a:lnTo>
                      <a:pt x="1" y="20"/>
                    </a:lnTo>
                    <a:lnTo>
                      <a:pt x="1" y="20"/>
                    </a:lnTo>
                    <a:lnTo>
                      <a:pt x="1" y="19"/>
                    </a:lnTo>
                    <a:lnTo>
                      <a:pt x="1" y="19"/>
                    </a:lnTo>
                    <a:lnTo>
                      <a:pt x="1" y="19"/>
                    </a:lnTo>
                    <a:lnTo>
                      <a:pt x="1" y="19"/>
                    </a:lnTo>
                    <a:lnTo>
                      <a:pt x="1" y="18"/>
                    </a:lnTo>
                    <a:lnTo>
                      <a:pt x="1" y="18"/>
                    </a:lnTo>
                    <a:lnTo>
                      <a:pt x="0" y="18"/>
                    </a:lnTo>
                    <a:lnTo>
                      <a:pt x="0" y="18"/>
                    </a:lnTo>
                    <a:lnTo>
                      <a:pt x="0" y="17"/>
                    </a:lnTo>
                    <a:lnTo>
                      <a:pt x="0" y="17"/>
                    </a:lnTo>
                    <a:lnTo>
                      <a:pt x="0" y="17"/>
                    </a:lnTo>
                    <a:lnTo>
                      <a:pt x="0" y="17"/>
                    </a:lnTo>
                    <a:lnTo>
                      <a:pt x="0" y="15"/>
                    </a:lnTo>
                    <a:lnTo>
                      <a:pt x="0" y="15"/>
                    </a:lnTo>
                    <a:lnTo>
                      <a:pt x="1" y="15"/>
                    </a:lnTo>
                    <a:lnTo>
                      <a:pt x="1" y="15"/>
                    </a:lnTo>
                    <a:lnTo>
                      <a:pt x="1" y="14"/>
                    </a:lnTo>
                    <a:lnTo>
                      <a:pt x="1" y="14"/>
                    </a:lnTo>
                    <a:lnTo>
                      <a:pt x="1" y="14"/>
                    </a:lnTo>
                    <a:lnTo>
                      <a:pt x="1" y="14"/>
                    </a:lnTo>
                    <a:lnTo>
                      <a:pt x="1" y="13"/>
                    </a:lnTo>
                    <a:lnTo>
                      <a:pt x="1" y="13"/>
                    </a:lnTo>
                    <a:lnTo>
                      <a:pt x="1" y="13"/>
                    </a:lnTo>
                    <a:lnTo>
                      <a:pt x="1" y="13"/>
                    </a:lnTo>
                    <a:lnTo>
                      <a:pt x="1" y="13"/>
                    </a:lnTo>
                    <a:lnTo>
                      <a:pt x="1" y="12"/>
                    </a:lnTo>
                    <a:lnTo>
                      <a:pt x="1" y="12"/>
                    </a:lnTo>
                    <a:lnTo>
                      <a:pt x="1" y="12"/>
                    </a:lnTo>
                    <a:lnTo>
                      <a:pt x="1" y="12"/>
                    </a:lnTo>
                    <a:lnTo>
                      <a:pt x="1" y="10"/>
                    </a:lnTo>
                    <a:lnTo>
                      <a:pt x="1" y="10"/>
                    </a:lnTo>
                    <a:lnTo>
                      <a:pt x="1" y="10"/>
                    </a:lnTo>
                    <a:lnTo>
                      <a:pt x="1" y="10"/>
                    </a:lnTo>
                    <a:lnTo>
                      <a:pt x="1" y="9"/>
                    </a:lnTo>
                    <a:lnTo>
                      <a:pt x="2" y="9"/>
                    </a:lnTo>
                    <a:lnTo>
                      <a:pt x="2" y="9"/>
                    </a:lnTo>
                    <a:lnTo>
                      <a:pt x="2" y="9"/>
                    </a:lnTo>
                    <a:lnTo>
                      <a:pt x="2" y="9"/>
                    </a:lnTo>
                    <a:lnTo>
                      <a:pt x="2" y="8"/>
                    </a:lnTo>
                    <a:lnTo>
                      <a:pt x="2" y="8"/>
                    </a:lnTo>
                    <a:lnTo>
                      <a:pt x="2" y="8"/>
                    </a:lnTo>
                    <a:lnTo>
                      <a:pt x="2" y="8"/>
                    </a:lnTo>
                    <a:lnTo>
                      <a:pt x="2" y="8"/>
                    </a:lnTo>
                    <a:lnTo>
                      <a:pt x="4" y="7"/>
                    </a:lnTo>
                    <a:lnTo>
                      <a:pt x="4" y="7"/>
                    </a:lnTo>
                    <a:lnTo>
                      <a:pt x="4" y="7"/>
                    </a:lnTo>
                    <a:lnTo>
                      <a:pt x="4" y="7"/>
                    </a:lnTo>
                    <a:lnTo>
                      <a:pt x="4" y="7"/>
                    </a:lnTo>
                    <a:lnTo>
                      <a:pt x="4" y="5"/>
                    </a:lnTo>
                    <a:lnTo>
                      <a:pt x="4" y="5"/>
                    </a:lnTo>
                    <a:lnTo>
                      <a:pt x="4" y="5"/>
                    </a:lnTo>
                    <a:lnTo>
                      <a:pt x="5" y="5"/>
                    </a:lnTo>
                    <a:lnTo>
                      <a:pt x="5" y="5"/>
                    </a:lnTo>
                    <a:lnTo>
                      <a:pt x="5" y="5"/>
                    </a:lnTo>
                    <a:lnTo>
                      <a:pt x="5" y="4"/>
                    </a:lnTo>
                    <a:lnTo>
                      <a:pt x="5" y="4"/>
                    </a:lnTo>
                    <a:lnTo>
                      <a:pt x="5" y="4"/>
                    </a:lnTo>
                    <a:lnTo>
                      <a:pt x="5" y="4"/>
                    </a:lnTo>
                    <a:lnTo>
                      <a:pt x="6" y="4"/>
                    </a:lnTo>
                    <a:lnTo>
                      <a:pt x="6" y="4"/>
                    </a:lnTo>
                    <a:lnTo>
                      <a:pt x="6" y="4"/>
                    </a:lnTo>
                    <a:lnTo>
                      <a:pt x="6" y="3"/>
                    </a:lnTo>
                    <a:lnTo>
                      <a:pt x="6" y="3"/>
                    </a:lnTo>
                    <a:lnTo>
                      <a:pt x="6" y="3"/>
                    </a:lnTo>
                    <a:lnTo>
                      <a:pt x="7" y="3"/>
                    </a:lnTo>
                    <a:lnTo>
                      <a:pt x="7" y="3"/>
                    </a:lnTo>
                    <a:lnTo>
                      <a:pt x="7" y="3"/>
                    </a:lnTo>
                    <a:lnTo>
                      <a:pt x="7" y="3"/>
                    </a:lnTo>
                    <a:lnTo>
                      <a:pt x="7" y="3"/>
                    </a:lnTo>
                    <a:lnTo>
                      <a:pt x="9" y="2"/>
                    </a:lnTo>
                    <a:lnTo>
                      <a:pt x="9" y="2"/>
                    </a:lnTo>
                    <a:lnTo>
                      <a:pt x="9" y="2"/>
                    </a:lnTo>
                    <a:lnTo>
                      <a:pt x="9" y="2"/>
                    </a:lnTo>
                    <a:lnTo>
                      <a:pt x="9" y="2"/>
                    </a:lnTo>
                    <a:lnTo>
                      <a:pt x="10" y="2"/>
                    </a:lnTo>
                    <a:lnTo>
                      <a:pt x="10" y="2"/>
                    </a:lnTo>
                    <a:lnTo>
                      <a:pt x="10" y="2"/>
                    </a:lnTo>
                    <a:lnTo>
                      <a:pt x="10" y="2"/>
                    </a:lnTo>
                    <a:lnTo>
                      <a:pt x="10" y="2"/>
                    </a:lnTo>
                    <a:lnTo>
                      <a:pt x="11" y="2"/>
                    </a:lnTo>
                    <a:lnTo>
                      <a:pt x="11" y="2"/>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4"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2"/>
                    </a:lnTo>
                    <a:lnTo>
                      <a:pt x="19" y="2"/>
                    </a:lnTo>
                    <a:lnTo>
                      <a:pt x="19" y="2"/>
                    </a:lnTo>
                    <a:lnTo>
                      <a:pt x="19" y="2"/>
                    </a:lnTo>
                    <a:lnTo>
                      <a:pt x="20" y="2"/>
                    </a:lnTo>
                    <a:lnTo>
                      <a:pt x="20" y="2"/>
                    </a:lnTo>
                    <a:lnTo>
                      <a:pt x="20" y="2"/>
                    </a:lnTo>
                    <a:lnTo>
                      <a:pt x="20" y="2"/>
                    </a:lnTo>
                    <a:lnTo>
                      <a:pt x="20" y="2"/>
                    </a:lnTo>
                    <a:lnTo>
                      <a:pt x="21" y="2"/>
                    </a:lnTo>
                    <a:lnTo>
                      <a:pt x="21" y="2"/>
                    </a:lnTo>
                    <a:lnTo>
                      <a:pt x="21" y="2"/>
                    </a:lnTo>
                    <a:lnTo>
                      <a:pt x="21" y="3"/>
                    </a:lnTo>
                    <a:lnTo>
                      <a:pt x="22" y="3"/>
                    </a:lnTo>
                    <a:lnTo>
                      <a:pt x="22" y="3"/>
                    </a:lnTo>
                    <a:lnTo>
                      <a:pt x="22" y="3"/>
                    </a:lnTo>
                    <a:lnTo>
                      <a:pt x="22" y="3"/>
                    </a:lnTo>
                    <a:lnTo>
                      <a:pt x="22" y="3"/>
                    </a:lnTo>
                    <a:lnTo>
                      <a:pt x="24" y="3"/>
                    </a:lnTo>
                    <a:lnTo>
                      <a:pt x="24" y="3"/>
                    </a:lnTo>
                    <a:lnTo>
                      <a:pt x="24" y="4"/>
                    </a:lnTo>
                    <a:lnTo>
                      <a:pt x="24" y="4"/>
                    </a:lnTo>
                    <a:lnTo>
                      <a:pt x="24" y="4"/>
                    </a:lnTo>
                    <a:lnTo>
                      <a:pt x="24" y="4"/>
                    </a:lnTo>
                    <a:lnTo>
                      <a:pt x="25" y="4"/>
                    </a:lnTo>
                    <a:lnTo>
                      <a:pt x="25" y="4"/>
                    </a:lnTo>
                    <a:lnTo>
                      <a:pt x="25" y="4"/>
                    </a:lnTo>
                    <a:lnTo>
                      <a:pt x="25" y="5"/>
                    </a:lnTo>
                    <a:lnTo>
                      <a:pt x="25" y="5"/>
                    </a:lnTo>
                    <a:lnTo>
                      <a:pt x="26" y="5"/>
                    </a:lnTo>
                    <a:lnTo>
                      <a:pt x="26" y="5"/>
                    </a:lnTo>
                    <a:lnTo>
                      <a:pt x="26" y="5"/>
                    </a:lnTo>
                    <a:lnTo>
                      <a:pt x="26" y="5"/>
                    </a:lnTo>
                    <a:lnTo>
                      <a:pt x="26" y="7"/>
                    </a:lnTo>
                    <a:lnTo>
                      <a:pt x="26" y="7"/>
                    </a:lnTo>
                    <a:lnTo>
                      <a:pt x="27" y="7"/>
                    </a:lnTo>
                    <a:lnTo>
                      <a:pt x="27" y="7"/>
                    </a:lnTo>
                    <a:lnTo>
                      <a:pt x="27" y="7"/>
                    </a:lnTo>
                    <a:lnTo>
                      <a:pt x="27" y="8"/>
                    </a:lnTo>
                    <a:lnTo>
                      <a:pt x="27" y="8"/>
                    </a:lnTo>
                    <a:lnTo>
                      <a:pt x="27" y="8"/>
                    </a:lnTo>
                    <a:lnTo>
                      <a:pt x="27" y="8"/>
                    </a:lnTo>
                    <a:lnTo>
                      <a:pt x="29" y="8"/>
                    </a:lnTo>
                    <a:lnTo>
                      <a:pt x="29" y="9"/>
                    </a:lnTo>
                    <a:lnTo>
                      <a:pt x="29" y="9"/>
                    </a:lnTo>
                    <a:lnTo>
                      <a:pt x="29" y="9"/>
                    </a:lnTo>
                    <a:lnTo>
                      <a:pt x="29" y="9"/>
                    </a:lnTo>
                    <a:lnTo>
                      <a:pt x="29" y="9"/>
                    </a:lnTo>
                    <a:lnTo>
                      <a:pt x="29" y="10"/>
                    </a:lnTo>
                    <a:lnTo>
                      <a:pt x="30" y="10"/>
                    </a:lnTo>
                    <a:lnTo>
                      <a:pt x="30" y="10"/>
                    </a:lnTo>
                    <a:lnTo>
                      <a:pt x="30" y="10"/>
                    </a:lnTo>
                    <a:lnTo>
                      <a:pt x="30" y="12"/>
                    </a:lnTo>
                    <a:lnTo>
                      <a:pt x="30" y="12"/>
                    </a:lnTo>
                    <a:lnTo>
                      <a:pt x="30" y="12"/>
                    </a:lnTo>
                    <a:lnTo>
                      <a:pt x="30" y="12"/>
                    </a:lnTo>
                    <a:lnTo>
                      <a:pt x="30" y="13"/>
                    </a:lnTo>
                    <a:lnTo>
                      <a:pt x="30" y="13"/>
                    </a:lnTo>
                    <a:lnTo>
                      <a:pt x="30" y="13"/>
                    </a:lnTo>
                    <a:lnTo>
                      <a:pt x="31" y="13"/>
                    </a:lnTo>
                    <a:lnTo>
                      <a:pt x="31" y="13"/>
                    </a:lnTo>
                    <a:lnTo>
                      <a:pt x="31" y="14"/>
                    </a:lnTo>
                    <a:lnTo>
                      <a:pt x="31" y="14"/>
                    </a:lnTo>
                    <a:lnTo>
                      <a:pt x="31" y="14"/>
                    </a:lnTo>
                    <a:lnTo>
                      <a:pt x="31" y="14"/>
                    </a:lnTo>
                    <a:lnTo>
                      <a:pt x="31" y="15"/>
                    </a:lnTo>
                    <a:lnTo>
                      <a:pt x="31" y="15"/>
                    </a:lnTo>
                    <a:lnTo>
                      <a:pt x="31" y="15"/>
                    </a:lnTo>
                    <a:lnTo>
                      <a:pt x="31" y="15"/>
                    </a:lnTo>
                    <a:lnTo>
                      <a:pt x="31" y="17"/>
                    </a:lnTo>
                    <a:lnTo>
                      <a:pt x="31" y="17"/>
                    </a:lnTo>
                    <a:lnTo>
                      <a:pt x="31" y="17"/>
                    </a:lnTo>
                    <a:lnTo>
                      <a:pt x="31" y="17"/>
                    </a:lnTo>
                    <a:lnTo>
                      <a:pt x="31" y="18"/>
                    </a:lnTo>
                    <a:lnTo>
                      <a:pt x="31" y="18"/>
                    </a:lnTo>
                    <a:lnTo>
                      <a:pt x="31" y="18"/>
                    </a:lnTo>
                    <a:lnTo>
                      <a:pt x="31"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03" name="Freeform 535"/>
              <p:cNvSpPr>
                <a:spLocks/>
              </p:cNvSpPr>
              <p:nvPr/>
            </p:nvSpPr>
            <p:spPr bwMode="auto">
              <a:xfrm>
                <a:off x="6025" y="2347"/>
                <a:ext cx="32" cy="37"/>
              </a:xfrm>
              <a:custGeom>
                <a:avLst/>
                <a:gdLst>
                  <a:gd name="T0" fmla="*/ 32 w 32"/>
                  <a:gd name="T1" fmla="*/ 20 h 37"/>
                  <a:gd name="T2" fmla="*/ 31 w 32"/>
                  <a:gd name="T3" fmla="*/ 22 h 37"/>
                  <a:gd name="T4" fmla="*/ 31 w 32"/>
                  <a:gd name="T5" fmla="*/ 24 h 37"/>
                  <a:gd name="T6" fmla="*/ 31 w 32"/>
                  <a:gd name="T7" fmla="*/ 25 h 37"/>
                  <a:gd name="T8" fmla="*/ 30 w 32"/>
                  <a:gd name="T9" fmla="*/ 27 h 37"/>
                  <a:gd name="T10" fmla="*/ 30 w 32"/>
                  <a:gd name="T11" fmla="*/ 29 h 37"/>
                  <a:gd name="T12" fmla="*/ 29 w 32"/>
                  <a:gd name="T13" fmla="*/ 30 h 37"/>
                  <a:gd name="T14" fmla="*/ 27 w 32"/>
                  <a:gd name="T15" fmla="*/ 32 h 37"/>
                  <a:gd name="T16" fmla="*/ 26 w 32"/>
                  <a:gd name="T17" fmla="*/ 33 h 37"/>
                  <a:gd name="T18" fmla="*/ 25 w 32"/>
                  <a:gd name="T19" fmla="*/ 34 h 37"/>
                  <a:gd name="T20" fmla="*/ 24 w 32"/>
                  <a:gd name="T21" fmla="*/ 34 h 37"/>
                  <a:gd name="T22" fmla="*/ 22 w 32"/>
                  <a:gd name="T23" fmla="*/ 35 h 37"/>
                  <a:gd name="T24" fmla="*/ 21 w 32"/>
                  <a:gd name="T25" fmla="*/ 35 h 37"/>
                  <a:gd name="T26" fmla="*/ 20 w 32"/>
                  <a:gd name="T27" fmla="*/ 37 h 37"/>
                  <a:gd name="T28" fmla="*/ 17 w 32"/>
                  <a:gd name="T29" fmla="*/ 37 h 37"/>
                  <a:gd name="T30" fmla="*/ 16 w 32"/>
                  <a:gd name="T31" fmla="*/ 37 h 37"/>
                  <a:gd name="T32" fmla="*/ 15 w 32"/>
                  <a:gd name="T33" fmla="*/ 35 h 37"/>
                  <a:gd name="T34" fmla="*/ 12 w 32"/>
                  <a:gd name="T35" fmla="*/ 35 h 37"/>
                  <a:gd name="T36" fmla="*/ 11 w 32"/>
                  <a:gd name="T37" fmla="*/ 35 h 37"/>
                  <a:gd name="T38" fmla="*/ 10 w 32"/>
                  <a:gd name="T39" fmla="*/ 34 h 37"/>
                  <a:gd name="T40" fmla="*/ 9 w 32"/>
                  <a:gd name="T41" fmla="*/ 33 h 37"/>
                  <a:gd name="T42" fmla="*/ 7 w 32"/>
                  <a:gd name="T43" fmla="*/ 32 h 37"/>
                  <a:gd name="T44" fmla="*/ 6 w 32"/>
                  <a:gd name="T45" fmla="*/ 30 h 37"/>
                  <a:gd name="T46" fmla="*/ 5 w 32"/>
                  <a:gd name="T47" fmla="*/ 29 h 37"/>
                  <a:gd name="T48" fmla="*/ 4 w 32"/>
                  <a:gd name="T49" fmla="*/ 28 h 37"/>
                  <a:gd name="T50" fmla="*/ 2 w 32"/>
                  <a:gd name="T51" fmla="*/ 25 h 37"/>
                  <a:gd name="T52" fmla="*/ 2 w 32"/>
                  <a:gd name="T53" fmla="*/ 24 h 37"/>
                  <a:gd name="T54" fmla="*/ 1 w 32"/>
                  <a:gd name="T55" fmla="*/ 23 h 37"/>
                  <a:gd name="T56" fmla="*/ 1 w 32"/>
                  <a:gd name="T57" fmla="*/ 20 h 37"/>
                  <a:gd name="T58" fmla="*/ 1 w 32"/>
                  <a:gd name="T59" fmla="*/ 19 h 37"/>
                  <a:gd name="T60" fmla="*/ 0 w 32"/>
                  <a:gd name="T61" fmla="*/ 17 h 37"/>
                  <a:gd name="T62" fmla="*/ 1 w 32"/>
                  <a:gd name="T63" fmla="*/ 15 h 37"/>
                  <a:gd name="T64" fmla="*/ 1 w 32"/>
                  <a:gd name="T65" fmla="*/ 13 h 37"/>
                  <a:gd name="T66" fmla="*/ 1 w 32"/>
                  <a:gd name="T67" fmla="*/ 12 h 37"/>
                  <a:gd name="T68" fmla="*/ 1 w 32"/>
                  <a:gd name="T69" fmla="*/ 9 h 37"/>
                  <a:gd name="T70" fmla="*/ 2 w 32"/>
                  <a:gd name="T71" fmla="*/ 8 h 37"/>
                  <a:gd name="T72" fmla="*/ 4 w 32"/>
                  <a:gd name="T73" fmla="*/ 7 h 37"/>
                  <a:gd name="T74" fmla="*/ 5 w 32"/>
                  <a:gd name="T75" fmla="*/ 5 h 37"/>
                  <a:gd name="T76" fmla="*/ 5 w 32"/>
                  <a:gd name="T77" fmla="*/ 4 h 37"/>
                  <a:gd name="T78" fmla="*/ 6 w 32"/>
                  <a:gd name="T79" fmla="*/ 3 h 37"/>
                  <a:gd name="T80" fmla="*/ 9 w 32"/>
                  <a:gd name="T81" fmla="*/ 2 h 37"/>
                  <a:gd name="T82" fmla="*/ 10 w 32"/>
                  <a:gd name="T83" fmla="*/ 2 h 37"/>
                  <a:gd name="T84" fmla="*/ 11 w 32"/>
                  <a:gd name="T85" fmla="*/ 0 h 37"/>
                  <a:gd name="T86" fmla="*/ 12 w 32"/>
                  <a:gd name="T87" fmla="*/ 0 h 37"/>
                  <a:gd name="T88" fmla="*/ 14 w 32"/>
                  <a:gd name="T89" fmla="*/ 0 h 37"/>
                  <a:gd name="T90" fmla="*/ 16 w 32"/>
                  <a:gd name="T91" fmla="*/ 0 h 37"/>
                  <a:gd name="T92" fmla="*/ 17 w 32"/>
                  <a:gd name="T93" fmla="*/ 0 h 37"/>
                  <a:gd name="T94" fmla="*/ 19 w 32"/>
                  <a:gd name="T95" fmla="*/ 2 h 37"/>
                  <a:gd name="T96" fmla="*/ 21 w 32"/>
                  <a:gd name="T97" fmla="*/ 2 h 37"/>
                  <a:gd name="T98" fmla="*/ 22 w 32"/>
                  <a:gd name="T99" fmla="*/ 3 h 37"/>
                  <a:gd name="T100" fmla="*/ 24 w 32"/>
                  <a:gd name="T101" fmla="*/ 4 h 37"/>
                  <a:gd name="T102" fmla="*/ 25 w 32"/>
                  <a:gd name="T103" fmla="*/ 5 h 37"/>
                  <a:gd name="T104" fmla="*/ 26 w 32"/>
                  <a:gd name="T105" fmla="*/ 7 h 37"/>
                  <a:gd name="T106" fmla="*/ 27 w 32"/>
                  <a:gd name="T107" fmla="*/ 8 h 37"/>
                  <a:gd name="T108" fmla="*/ 29 w 32"/>
                  <a:gd name="T109" fmla="*/ 9 h 37"/>
                  <a:gd name="T110" fmla="*/ 30 w 32"/>
                  <a:gd name="T111" fmla="*/ 10 h 37"/>
                  <a:gd name="T112" fmla="*/ 30 w 32"/>
                  <a:gd name="T113" fmla="*/ 13 h 37"/>
                  <a:gd name="T114" fmla="*/ 31 w 32"/>
                  <a:gd name="T115" fmla="*/ 14 h 37"/>
                  <a:gd name="T116" fmla="*/ 31 w 32"/>
                  <a:gd name="T117" fmla="*/ 17 h 37"/>
                  <a:gd name="T118" fmla="*/ 31 w 32"/>
                  <a:gd name="T1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7">
                    <a:moveTo>
                      <a:pt x="31" y="19"/>
                    </a:moveTo>
                    <a:lnTo>
                      <a:pt x="31" y="19"/>
                    </a:lnTo>
                    <a:lnTo>
                      <a:pt x="31" y="19"/>
                    </a:lnTo>
                    <a:lnTo>
                      <a:pt x="32" y="19"/>
                    </a:lnTo>
                    <a:lnTo>
                      <a:pt x="32" y="19"/>
                    </a:lnTo>
                    <a:lnTo>
                      <a:pt x="32" y="20"/>
                    </a:lnTo>
                    <a:lnTo>
                      <a:pt x="32" y="20"/>
                    </a:lnTo>
                    <a:lnTo>
                      <a:pt x="32" y="20"/>
                    </a:lnTo>
                    <a:lnTo>
                      <a:pt x="32" y="20"/>
                    </a:lnTo>
                    <a:lnTo>
                      <a:pt x="32" y="22"/>
                    </a:lnTo>
                    <a:lnTo>
                      <a:pt x="31" y="22"/>
                    </a:lnTo>
                    <a:lnTo>
                      <a:pt x="31" y="22"/>
                    </a:lnTo>
                    <a:lnTo>
                      <a:pt x="31" y="22"/>
                    </a:lnTo>
                    <a:lnTo>
                      <a:pt x="31" y="23"/>
                    </a:lnTo>
                    <a:lnTo>
                      <a:pt x="31" y="23"/>
                    </a:lnTo>
                    <a:lnTo>
                      <a:pt x="31" y="23"/>
                    </a:lnTo>
                    <a:lnTo>
                      <a:pt x="31" y="23"/>
                    </a:lnTo>
                    <a:lnTo>
                      <a:pt x="31" y="24"/>
                    </a:lnTo>
                    <a:lnTo>
                      <a:pt x="31" y="24"/>
                    </a:lnTo>
                    <a:lnTo>
                      <a:pt x="31" y="24"/>
                    </a:lnTo>
                    <a:lnTo>
                      <a:pt x="31" y="24"/>
                    </a:lnTo>
                    <a:lnTo>
                      <a:pt x="31" y="25"/>
                    </a:lnTo>
                    <a:lnTo>
                      <a:pt x="31" y="25"/>
                    </a:lnTo>
                    <a:lnTo>
                      <a:pt x="31" y="25"/>
                    </a:lnTo>
                    <a:lnTo>
                      <a:pt x="31" y="25"/>
                    </a:lnTo>
                    <a:lnTo>
                      <a:pt x="31" y="25"/>
                    </a:lnTo>
                    <a:lnTo>
                      <a:pt x="31" y="27"/>
                    </a:lnTo>
                    <a:lnTo>
                      <a:pt x="31" y="27"/>
                    </a:lnTo>
                    <a:lnTo>
                      <a:pt x="31" y="27"/>
                    </a:lnTo>
                    <a:lnTo>
                      <a:pt x="30" y="27"/>
                    </a:lnTo>
                    <a:lnTo>
                      <a:pt x="30" y="28"/>
                    </a:lnTo>
                    <a:lnTo>
                      <a:pt x="30" y="28"/>
                    </a:lnTo>
                    <a:lnTo>
                      <a:pt x="30" y="28"/>
                    </a:lnTo>
                    <a:lnTo>
                      <a:pt x="30" y="28"/>
                    </a:lnTo>
                    <a:lnTo>
                      <a:pt x="30" y="28"/>
                    </a:lnTo>
                    <a:lnTo>
                      <a:pt x="30" y="29"/>
                    </a:lnTo>
                    <a:lnTo>
                      <a:pt x="30" y="29"/>
                    </a:lnTo>
                    <a:lnTo>
                      <a:pt x="30" y="29"/>
                    </a:lnTo>
                    <a:lnTo>
                      <a:pt x="30" y="29"/>
                    </a:lnTo>
                    <a:lnTo>
                      <a:pt x="29" y="29"/>
                    </a:lnTo>
                    <a:lnTo>
                      <a:pt x="29" y="30"/>
                    </a:lnTo>
                    <a:lnTo>
                      <a:pt x="29" y="30"/>
                    </a:lnTo>
                    <a:lnTo>
                      <a:pt x="29" y="30"/>
                    </a:lnTo>
                    <a:lnTo>
                      <a:pt x="29" y="30"/>
                    </a:lnTo>
                    <a:lnTo>
                      <a:pt x="29" y="30"/>
                    </a:lnTo>
                    <a:lnTo>
                      <a:pt x="29" y="32"/>
                    </a:lnTo>
                    <a:lnTo>
                      <a:pt x="29" y="32"/>
                    </a:lnTo>
                    <a:lnTo>
                      <a:pt x="27" y="32"/>
                    </a:lnTo>
                    <a:lnTo>
                      <a:pt x="27" y="32"/>
                    </a:lnTo>
                    <a:lnTo>
                      <a:pt x="27" y="32"/>
                    </a:lnTo>
                    <a:lnTo>
                      <a:pt x="27" y="32"/>
                    </a:lnTo>
                    <a:lnTo>
                      <a:pt x="27" y="33"/>
                    </a:lnTo>
                    <a:lnTo>
                      <a:pt x="27" y="33"/>
                    </a:lnTo>
                    <a:lnTo>
                      <a:pt x="26" y="33"/>
                    </a:lnTo>
                    <a:lnTo>
                      <a:pt x="26" y="33"/>
                    </a:lnTo>
                    <a:lnTo>
                      <a:pt x="26" y="33"/>
                    </a:lnTo>
                    <a:lnTo>
                      <a:pt x="26" y="33"/>
                    </a:lnTo>
                    <a:lnTo>
                      <a:pt x="26" y="33"/>
                    </a:lnTo>
                    <a:lnTo>
                      <a:pt x="26" y="34"/>
                    </a:lnTo>
                    <a:lnTo>
                      <a:pt x="25" y="34"/>
                    </a:lnTo>
                    <a:lnTo>
                      <a:pt x="25" y="34"/>
                    </a:lnTo>
                    <a:lnTo>
                      <a:pt x="25" y="34"/>
                    </a:lnTo>
                    <a:lnTo>
                      <a:pt x="25" y="34"/>
                    </a:lnTo>
                    <a:lnTo>
                      <a:pt x="25" y="34"/>
                    </a:lnTo>
                    <a:lnTo>
                      <a:pt x="25" y="34"/>
                    </a:lnTo>
                    <a:lnTo>
                      <a:pt x="24" y="34"/>
                    </a:lnTo>
                    <a:lnTo>
                      <a:pt x="24" y="34"/>
                    </a:lnTo>
                    <a:lnTo>
                      <a:pt x="24" y="35"/>
                    </a:lnTo>
                    <a:lnTo>
                      <a:pt x="24" y="35"/>
                    </a:lnTo>
                    <a:lnTo>
                      <a:pt x="24" y="35"/>
                    </a:lnTo>
                    <a:lnTo>
                      <a:pt x="22" y="35"/>
                    </a:lnTo>
                    <a:lnTo>
                      <a:pt x="22" y="35"/>
                    </a:lnTo>
                    <a:lnTo>
                      <a:pt x="22" y="35"/>
                    </a:lnTo>
                    <a:lnTo>
                      <a:pt x="22" y="35"/>
                    </a:lnTo>
                    <a:lnTo>
                      <a:pt x="22" y="35"/>
                    </a:lnTo>
                    <a:lnTo>
                      <a:pt x="21" y="35"/>
                    </a:lnTo>
                    <a:lnTo>
                      <a:pt x="21" y="35"/>
                    </a:lnTo>
                    <a:lnTo>
                      <a:pt x="21" y="35"/>
                    </a:lnTo>
                    <a:lnTo>
                      <a:pt x="21" y="35"/>
                    </a:lnTo>
                    <a:lnTo>
                      <a:pt x="21" y="35"/>
                    </a:lnTo>
                    <a:lnTo>
                      <a:pt x="20" y="37"/>
                    </a:lnTo>
                    <a:lnTo>
                      <a:pt x="20" y="37"/>
                    </a:lnTo>
                    <a:lnTo>
                      <a:pt x="20" y="37"/>
                    </a:lnTo>
                    <a:lnTo>
                      <a:pt x="20" y="37"/>
                    </a:lnTo>
                    <a:lnTo>
                      <a:pt x="19" y="37"/>
                    </a:lnTo>
                    <a:lnTo>
                      <a:pt x="19" y="37"/>
                    </a:lnTo>
                    <a:lnTo>
                      <a:pt x="19" y="37"/>
                    </a:lnTo>
                    <a:lnTo>
                      <a:pt x="19" y="37"/>
                    </a:lnTo>
                    <a:lnTo>
                      <a:pt x="19" y="37"/>
                    </a:lnTo>
                    <a:lnTo>
                      <a:pt x="17" y="37"/>
                    </a:lnTo>
                    <a:lnTo>
                      <a:pt x="17" y="37"/>
                    </a:lnTo>
                    <a:lnTo>
                      <a:pt x="17" y="37"/>
                    </a:lnTo>
                    <a:lnTo>
                      <a:pt x="17" y="37"/>
                    </a:lnTo>
                    <a:lnTo>
                      <a:pt x="17" y="37"/>
                    </a:lnTo>
                    <a:lnTo>
                      <a:pt x="16" y="37"/>
                    </a:lnTo>
                    <a:lnTo>
                      <a:pt x="16" y="37"/>
                    </a:lnTo>
                    <a:lnTo>
                      <a:pt x="16" y="37"/>
                    </a:lnTo>
                    <a:lnTo>
                      <a:pt x="16" y="37"/>
                    </a:lnTo>
                    <a:lnTo>
                      <a:pt x="15" y="37"/>
                    </a:lnTo>
                    <a:lnTo>
                      <a:pt x="15" y="37"/>
                    </a:lnTo>
                    <a:lnTo>
                      <a:pt x="15" y="37"/>
                    </a:lnTo>
                    <a:lnTo>
                      <a:pt x="15" y="35"/>
                    </a:lnTo>
                    <a:lnTo>
                      <a:pt x="15" y="35"/>
                    </a:lnTo>
                    <a:lnTo>
                      <a:pt x="14" y="35"/>
                    </a:lnTo>
                    <a:lnTo>
                      <a:pt x="14" y="35"/>
                    </a:lnTo>
                    <a:lnTo>
                      <a:pt x="14" y="35"/>
                    </a:lnTo>
                    <a:lnTo>
                      <a:pt x="14" y="35"/>
                    </a:lnTo>
                    <a:lnTo>
                      <a:pt x="12" y="35"/>
                    </a:lnTo>
                    <a:lnTo>
                      <a:pt x="12" y="35"/>
                    </a:lnTo>
                    <a:lnTo>
                      <a:pt x="12" y="35"/>
                    </a:lnTo>
                    <a:lnTo>
                      <a:pt x="12" y="35"/>
                    </a:lnTo>
                    <a:lnTo>
                      <a:pt x="12" y="35"/>
                    </a:lnTo>
                    <a:lnTo>
                      <a:pt x="11" y="35"/>
                    </a:lnTo>
                    <a:lnTo>
                      <a:pt x="11" y="35"/>
                    </a:lnTo>
                    <a:lnTo>
                      <a:pt x="11" y="34"/>
                    </a:lnTo>
                    <a:lnTo>
                      <a:pt x="11" y="34"/>
                    </a:lnTo>
                    <a:lnTo>
                      <a:pt x="11" y="34"/>
                    </a:lnTo>
                    <a:lnTo>
                      <a:pt x="10" y="34"/>
                    </a:lnTo>
                    <a:lnTo>
                      <a:pt x="10" y="34"/>
                    </a:lnTo>
                    <a:lnTo>
                      <a:pt x="10" y="34"/>
                    </a:lnTo>
                    <a:lnTo>
                      <a:pt x="10" y="34"/>
                    </a:lnTo>
                    <a:lnTo>
                      <a:pt x="10" y="34"/>
                    </a:lnTo>
                    <a:lnTo>
                      <a:pt x="9" y="34"/>
                    </a:lnTo>
                    <a:lnTo>
                      <a:pt x="9" y="33"/>
                    </a:lnTo>
                    <a:lnTo>
                      <a:pt x="9" y="33"/>
                    </a:lnTo>
                    <a:lnTo>
                      <a:pt x="9" y="33"/>
                    </a:lnTo>
                    <a:lnTo>
                      <a:pt x="9" y="33"/>
                    </a:lnTo>
                    <a:lnTo>
                      <a:pt x="7" y="33"/>
                    </a:lnTo>
                    <a:lnTo>
                      <a:pt x="7" y="33"/>
                    </a:lnTo>
                    <a:lnTo>
                      <a:pt x="7" y="33"/>
                    </a:lnTo>
                    <a:lnTo>
                      <a:pt x="7" y="32"/>
                    </a:lnTo>
                    <a:lnTo>
                      <a:pt x="7" y="32"/>
                    </a:lnTo>
                    <a:lnTo>
                      <a:pt x="7" y="32"/>
                    </a:lnTo>
                    <a:lnTo>
                      <a:pt x="6" y="32"/>
                    </a:lnTo>
                    <a:lnTo>
                      <a:pt x="6" y="32"/>
                    </a:lnTo>
                    <a:lnTo>
                      <a:pt x="6" y="32"/>
                    </a:lnTo>
                    <a:lnTo>
                      <a:pt x="6" y="30"/>
                    </a:lnTo>
                    <a:lnTo>
                      <a:pt x="6" y="30"/>
                    </a:lnTo>
                    <a:lnTo>
                      <a:pt x="6" y="30"/>
                    </a:lnTo>
                    <a:lnTo>
                      <a:pt x="5" y="30"/>
                    </a:lnTo>
                    <a:lnTo>
                      <a:pt x="5" y="30"/>
                    </a:lnTo>
                    <a:lnTo>
                      <a:pt x="5" y="29"/>
                    </a:lnTo>
                    <a:lnTo>
                      <a:pt x="5" y="29"/>
                    </a:lnTo>
                    <a:lnTo>
                      <a:pt x="5" y="29"/>
                    </a:lnTo>
                    <a:lnTo>
                      <a:pt x="5" y="29"/>
                    </a:lnTo>
                    <a:lnTo>
                      <a:pt x="4" y="29"/>
                    </a:lnTo>
                    <a:lnTo>
                      <a:pt x="4" y="28"/>
                    </a:lnTo>
                    <a:lnTo>
                      <a:pt x="4" y="28"/>
                    </a:lnTo>
                    <a:lnTo>
                      <a:pt x="4" y="28"/>
                    </a:lnTo>
                    <a:lnTo>
                      <a:pt x="4" y="28"/>
                    </a:lnTo>
                    <a:lnTo>
                      <a:pt x="4" y="28"/>
                    </a:lnTo>
                    <a:lnTo>
                      <a:pt x="4" y="27"/>
                    </a:lnTo>
                    <a:lnTo>
                      <a:pt x="4" y="27"/>
                    </a:lnTo>
                    <a:lnTo>
                      <a:pt x="2" y="27"/>
                    </a:lnTo>
                    <a:lnTo>
                      <a:pt x="2" y="27"/>
                    </a:lnTo>
                    <a:lnTo>
                      <a:pt x="2" y="25"/>
                    </a:lnTo>
                    <a:lnTo>
                      <a:pt x="2" y="25"/>
                    </a:lnTo>
                    <a:lnTo>
                      <a:pt x="2" y="25"/>
                    </a:lnTo>
                    <a:lnTo>
                      <a:pt x="2" y="25"/>
                    </a:lnTo>
                    <a:lnTo>
                      <a:pt x="2" y="25"/>
                    </a:lnTo>
                    <a:lnTo>
                      <a:pt x="2" y="24"/>
                    </a:lnTo>
                    <a:lnTo>
                      <a:pt x="2" y="24"/>
                    </a:lnTo>
                    <a:lnTo>
                      <a:pt x="2" y="24"/>
                    </a:lnTo>
                    <a:lnTo>
                      <a:pt x="1" y="24"/>
                    </a:lnTo>
                    <a:lnTo>
                      <a:pt x="1" y="23"/>
                    </a:lnTo>
                    <a:lnTo>
                      <a:pt x="1" y="23"/>
                    </a:lnTo>
                    <a:lnTo>
                      <a:pt x="1" y="23"/>
                    </a:lnTo>
                    <a:lnTo>
                      <a:pt x="1" y="23"/>
                    </a:lnTo>
                    <a:lnTo>
                      <a:pt x="1" y="22"/>
                    </a:lnTo>
                    <a:lnTo>
                      <a:pt x="1" y="22"/>
                    </a:lnTo>
                    <a:lnTo>
                      <a:pt x="1" y="22"/>
                    </a:lnTo>
                    <a:lnTo>
                      <a:pt x="1" y="22"/>
                    </a:lnTo>
                    <a:lnTo>
                      <a:pt x="1" y="20"/>
                    </a:lnTo>
                    <a:lnTo>
                      <a:pt x="1" y="20"/>
                    </a:lnTo>
                    <a:lnTo>
                      <a:pt x="1" y="20"/>
                    </a:lnTo>
                    <a:lnTo>
                      <a:pt x="1" y="20"/>
                    </a:lnTo>
                    <a:lnTo>
                      <a:pt x="1" y="19"/>
                    </a:lnTo>
                    <a:lnTo>
                      <a:pt x="1" y="19"/>
                    </a:lnTo>
                    <a:lnTo>
                      <a:pt x="1" y="19"/>
                    </a:lnTo>
                    <a:lnTo>
                      <a:pt x="1" y="19"/>
                    </a:lnTo>
                    <a:lnTo>
                      <a:pt x="1" y="18"/>
                    </a:lnTo>
                    <a:lnTo>
                      <a:pt x="1" y="18"/>
                    </a:lnTo>
                    <a:lnTo>
                      <a:pt x="0" y="18"/>
                    </a:lnTo>
                    <a:lnTo>
                      <a:pt x="0" y="18"/>
                    </a:lnTo>
                    <a:lnTo>
                      <a:pt x="0" y="17"/>
                    </a:lnTo>
                    <a:lnTo>
                      <a:pt x="0" y="17"/>
                    </a:lnTo>
                    <a:lnTo>
                      <a:pt x="0" y="17"/>
                    </a:lnTo>
                    <a:lnTo>
                      <a:pt x="0" y="17"/>
                    </a:lnTo>
                    <a:lnTo>
                      <a:pt x="0" y="15"/>
                    </a:lnTo>
                    <a:lnTo>
                      <a:pt x="0" y="15"/>
                    </a:lnTo>
                    <a:lnTo>
                      <a:pt x="1" y="15"/>
                    </a:lnTo>
                    <a:lnTo>
                      <a:pt x="1" y="15"/>
                    </a:lnTo>
                    <a:lnTo>
                      <a:pt x="1" y="14"/>
                    </a:lnTo>
                    <a:lnTo>
                      <a:pt x="1" y="14"/>
                    </a:lnTo>
                    <a:lnTo>
                      <a:pt x="1" y="14"/>
                    </a:lnTo>
                    <a:lnTo>
                      <a:pt x="1" y="14"/>
                    </a:lnTo>
                    <a:lnTo>
                      <a:pt x="1" y="13"/>
                    </a:lnTo>
                    <a:lnTo>
                      <a:pt x="1" y="13"/>
                    </a:lnTo>
                    <a:lnTo>
                      <a:pt x="1" y="13"/>
                    </a:lnTo>
                    <a:lnTo>
                      <a:pt x="1" y="13"/>
                    </a:lnTo>
                    <a:lnTo>
                      <a:pt x="1" y="13"/>
                    </a:lnTo>
                    <a:lnTo>
                      <a:pt x="1" y="12"/>
                    </a:lnTo>
                    <a:lnTo>
                      <a:pt x="1" y="12"/>
                    </a:lnTo>
                    <a:lnTo>
                      <a:pt x="1" y="12"/>
                    </a:lnTo>
                    <a:lnTo>
                      <a:pt x="1" y="12"/>
                    </a:lnTo>
                    <a:lnTo>
                      <a:pt x="1" y="10"/>
                    </a:lnTo>
                    <a:lnTo>
                      <a:pt x="1" y="10"/>
                    </a:lnTo>
                    <a:lnTo>
                      <a:pt x="1" y="10"/>
                    </a:lnTo>
                    <a:lnTo>
                      <a:pt x="1" y="10"/>
                    </a:lnTo>
                    <a:lnTo>
                      <a:pt x="1" y="9"/>
                    </a:lnTo>
                    <a:lnTo>
                      <a:pt x="2" y="9"/>
                    </a:lnTo>
                    <a:lnTo>
                      <a:pt x="2" y="9"/>
                    </a:lnTo>
                    <a:lnTo>
                      <a:pt x="2" y="9"/>
                    </a:lnTo>
                    <a:lnTo>
                      <a:pt x="2" y="9"/>
                    </a:lnTo>
                    <a:lnTo>
                      <a:pt x="2" y="8"/>
                    </a:lnTo>
                    <a:lnTo>
                      <a:pt x="2" y="8"/>
                    </a:lnTo>
                    <a:lnTo>
                      <a:pt x="2" y="8"/>
                    </a:lnTo>
                    <a:lnTo>
                      <a:pt x="2" y="8"/>
                    </a:lnTo>
                    <a:lnTo>
                      <a:pt x="2" y="8"/>
                    </a:lnTo>
                    <a:lnTo>
                      <a:pt x="4" y="7"/>
                    </a:lnTo>
                    <a:lnTo>
                      <a:pt x="4" y="7"/>
                    </a:lnTo>
                    <a:lnTo>
                      <a:pt x="4" y="7"/>
                    </a:lnTo>
                    <a:lnTo>
                      <a:pt x="4" y="7"/>
                    </a:lnTo>
                    <a:lnTo>
                      <a:pt x="4" y="7"/>
                    </a:lnTo>
                    <a:lnTo>
                      <a:pt x="4" y="5"/>
                    </a:lnTo>
                    <a:lnTo>
                      <a:pt x="4" y="5"/>
                    </a:lnTo>
                    <a:lnTo>
                      <a:pt x="4" y="5"/>
                    </a:lnTo>
                    <a:lnTo>
                      <a:pt x="5" y="5"/>
                    </a:lnTo>
                    <a:lnTo>
                      <a:pt x="5" y="5"/>
                    </a:lnTo>
                    <a:lnTo>
                      <a:pt x="5" y="5"/>
                    </a:lnTo>
                    <a:lnTo>
                      <a:pt x="5" y="4"/>
                    </a:lnTo>
                    <a:lnTo>
                      <a:pt x="5" y="4"/>
                    </a:lnTo>
                    <a:lnTo>
                      <a:pt x="5" y="4"/>
                    </a:lnTo>
                    <a:lnTo>
                      <a:pt x="5" y="4"/>
                    </a:lnTo>
                    <a:lnTo>
                      <a:pt x="6" y="4"/>
                    </a:lnTo>
                    <a:lnTo>
                      <a:pt x="6" y="4"/>
                    </a:lnTo>
                    <a:lnTo>
                      <a:pt x="6" y="4"/>
                    </a:lnTo>
                    <a:lnTo>
                      <a:pt x="6" y="3"/>
                    </a:lnTo>
                    <a:lnTo>
                      <a:pt x="6" y="3"/>
                    </a:lnTo>
                    <a:lnTo>
                      <a:pt x="6" y="3"/>
                    </a:lnTo>
                    <a:lnTo>
                      <a:pt x="7" y="3"/>
                    </a:lnTo>
                    <a:lnTo>
                      <a:pt x="7" y="3"/>
                    </a:lnTo>
                    <a:lnTo>
                      <a:pt x="7" y="3"/>
                    </a:lnTo>
                    <a:lnTo>
                      <a:pt x="7" y="3"/>
                    </a:lnTo>
                    <a:lnTo>
                      <a:pt x="7" y="3"/>
                    </a:lnTo>
                    <a:lnTo>
                      <a:pt x="9" y="2"/>
                    </a:lnTo>
                    <a:lnTo>
                      <a:pt x="9" y="2"/>
                    </a:lnTo>
                    <a:lnTo>
                      <a:pt x="9" y="2"/>
                    </a:lnTo>
                    <a:lnTo>
                      <a:pt x="9" y="2"/>
                    </a:lnTo>
                    <a:lnTo>
                      <a:pt x="9" y="2"/>
                    </a:lnTo>
                    <a:lnTo>
                      <a:pt x="10" y="2"/>
                    </a:lnTo>
                    <a:lnTo>
                      <a:pt x="10" y="2"/>
                    </a:lnTo>
                    <a:lnTo>
                      <a:pt x="10" y="2"/>
                    </a:lnTo>
                    <a:lnTo>
                      <a:pt x="10" y="2"/>
                    </a:lnTo>
                    <a:lnTo>
                      <a:pt x="10" y="2"/>
                    </a:lnTo>
                    <a:lnTo>
                      <a:pt x="11" y="2"/>
                    </a:lnTo>
                    <a:lnTo>
                      <a:pt x="11" y="2"/>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4"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2"/>
                    </a:lnTo>
                    <a:lnTo>
                      <a:pt x="19" y="2"/>
                    </a:lnTo>
                    <a:lnTo>
                      <a:pt x="19" y="2"/>
                    </a:lnTo>
                    <a:lnTo>
                      <a:pt x="19" y="2"/>
                    </a:lnTo>
                    <a:lnTo>
                      <a:pt x="20" y="2"/>
                    </a:lnTo>
                    <a:lnTo>
                      <a:pt x="20" y="2"/>
                    </a:lnTo>
                    <a:lnTo>
                      <a:pt x="20" y="2"/>
                    </a:lnTo>
                    <a:lnTo>
                      <a:pt x="20" y="2"/>
                    </a:lnTo>
                    <a:lnTo>
                      <a:pt x="20" y="2"/>
                    </a:lnTo>
                    <a:lnTo>
                      <a:pt x="21" y="2"/>
                    </a:lnTo>
                    <a:lnTo>
                      <a:pt x="21" y="2"/>
                    </a:lnTo>
                    <a:lnTo>
                      <a:pt x="21" y="2"/>
                    </a:lnTo>
                    <a:lnTo>
                      <a:pt x="21" y="3"/>
                    </a:lnTo>
                    <a:lnTo>
                      <a:pt x="22" y="3"/>
                    </a:lnTo>
                    <a:lnTo>
                      <a:pt x="22" y="3"/>
                    </a:lnTo>
                    <a:lnTo>
                      <a:pt x="22" y="3"/>
                    </a:lnTo>
                    <a:lnTo>
                      <a:pt x="22" y="3"/>
                    </a:lnTo>
                    <a:lnTo>
                      <a:pt x="22" y="3"/>
                    </a:lnTo>
                    <a:lnTo>
                      <a:pt x="24" y="3"/>
                    </a:lnTo>
                    <a:lnTo>
                      <a:pt x="24" y="3"/>
                    </a:lnTo>
                    <a:lnTo>
                      <a:pt x="24" y="4"/>
                    </a:lnTo>
                    <a:lnTo>
                      <a:pt x="24" y="4"/>
                    </a:lnTo>
                    <a:lnTo>
                      <a:pt x="24" y="4"/>
                    </a:lnTo>
                    <a:lnTo>
                      <a:pt x="24" y="4"/>
                    </a:lnTo>
                    <a:lnTo>
                      <a:pt x="25" y="4"/>
                    </a:lnTo>
                    <a:lnTo>
                      <a:pt x="25" y="4"/>
                    </a:lnTo>
                    <a:lnTo>
                      <a:pt x="25" y="4"/>
                    </a:lnTo>
                    <a:lnTo>
                      <a:pt x="25" y="5"/>
                    </a:lnTo>
                    <a:lnTo>
                      <a:pt x="25" y="5"/>
                    </a:lnTo>
                    <a:lnTo>
                      <a:pt x="26" y="5"/>
                    </a:lnTo>
                    <a:lnTo>
                      <a:pt x="26" y="5"/>
                    </a:lnTo>
                    <a:lnTo>
                      <a:pt x="26" y="5"/>
                    </a:lnTo>
                    <a:lnTo>
                      <a:pt x="26" y="5"/>
                    </a:lnTo>
                    <a:lnTo>
                      <a:pt x="26" y="7"/>
                    </a:lnTo>
                    <a:lnTo>
                      <a:pt x="26" y="7"/>
                    </a:lnTo>
                    <a:lnTo>
                      <a:pt x="27" y="7"/>
                    </a:lnTo>
                    <a:lnTo>
                      <a:pt x="27" y="7"/>
                    </a:lnTo>
                    <a:lnTo>
                      <a:pt x="27" y="7"/>
                    </a:lnTo>
                    <a:lnTo>
                      <a:pt x="27" y="8"/>
                    </a:lnTo>
                    <a:lnTo>
                      <a:pt x="27" y="8"/>
                    </a:lnTo>
                    <a:lnTo>
                      <a:pt x="27" y="8"/>
                    </a:lnTo>
                    <a:lnTo>
                      <a:pt x="27" y="8"/>
                    </a:lnTo>
                    <a:lnTo>
                      <a:pt x="29" y="8"/>
                    </a:lnTo>
                    <a:lnTo>
                      <a:pt x="29" y="9"/>
                    </a:lnTo>
                    <a:lnTo>
                      <a:pt x="29" y="9"/>
                    </a:lnTo>
                    <a:lnTo>
                      <a:pt x="29" y="9"/>
                    </a:lnTo>
                    <a:lnTo>
                      <a:pt x="29" y="9"/>
                    </a:lnTo>
                    <a:lnTo>
                      <a:pt x="29" y="9"/>
                    </a:lnTo>
                    <a:lnTo>
                      <a:pt x="29" y="10"/>
                    </a:lnTo>
                    <a:lnTo>
                      <a:pt x="30" y="10"/>
                    </a:lnTo>
                    <a:lnTo>
                      <a:pt x="30" y="10"/>
                    </a:lnTo>
                    <a:lnTo>
                      <a:pt x="30" y="10"/>
                    </a:lnTo>
                    <a:lnTo>
                      <a:pt x="30" y="12"/>
                    </a:lnTo>
                    <a:lnTo>
                      <a:pt x="30" y="12"/>
                    </a:lnTo>
                    <a:lnTo>
                      <a:pt x="30" y="12"/>
                    </a:lnTo>
                    <a:lnTo>
                      <a:pt x="30" y="12"/>
                    </a:lnTo>
                    <a:lnTo>
                      <a:pt x="30" y="13"/>
                    </a:lnTo>
                    <a:lnTo>
                      <a:pt x="30" y="13"/>
                    </a:lnTo>
                    <a:lnTo>
                      <a:pt x="30" y="13"/>
                    </a:lnTo>
                    <a:lnTo>
                      <a:pt x="31" y="13"/>
                    </a:lnTo>
                    <a:lnTo>
                      <a:pt x="31" y="13"/>
                    </a:lnTo>
                    <a:lnTo>
                      <a:pt x="31" y="14"/>
                    </a:lnTo>
                    <a:lnTo>
                      <a:pt x="31" y="14"/>
                    </a:lnTo>
                    <a:lnTo>
                      <a:pt x="31" y="14"/>
                    </a:lnTo>
                    <a:lnTo>
                      <a:pt x="31" y="14"/>
                    </a:lnTo>
                    <a:lnTo>
                      <a:pt x="31" y="15"/>
                    </a:lnTo>
                    <a:lnTo>
                      <a:pt x="31" y="15"/>
                    </a:lnTo>
                    <a:lnTo>
                      <a:pt x="31" y="15"/>
                    </a:lnTo>
                    <a:lnTo>
                      <a:pt x="31" y="15"/>
                    </a:lnTo>
                    <a:lnTo>
                      <a:pt x="31" y="17"/>
                    </a:lnTo>
                    <a:lnTo>
                      <a:pt x="31" y="17"/>
                    </a:lnTo>
                    <a:lnTo>
                      <a:pt x="31" y="17"/>
                    </a:lnTo>
                    <a:lnTo>
                      <a:pt x="31" y="17"/>
                    </a:lnTo>
                    <a:lnTo>
                      <a:pt x="31" y="18"/>
                    </a:lnTo>
                    <a:lnTo>
                      <a:pt x="31" y="18"/>
                    </a:lnTo>
                    <a:lnTo>
                      <a:pt x="31" y="18"/>
                    </a:lnTo>
                    <a:lnTo>
                      <a:pt x="31" y="18"/>
                    </a:lnTo>
                    <a:lnTo>
                      <a:pt x="31" y="1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04" name="Freeform 536"/>
              <p:cNvSpPr>
                <a:spLocks/>
              </p:cNvSpPr>
              <p:nvPr/>
            </p:nvSpPr>
            <p:spPr bwMode="auto">
              <a:xfrm>
                <a:off x="6244" y="2686"/>
                <a:ext cx="31" cy="36"/>
              </a:xfrm>
              <a:custGeom>
                <a:avLst/>
                <a:gdLst>
                  <a:gd name="T0" fmla="*/ 31 w 31"/>
                  <a:gd name="T1" fmla="*/ 20 h 36"/>
                  <a:gd name="T2" fmla="*/ 31 w 31"/>
                  <a:gd name="T3" fmla="*/ 21 h 36"/>
                  <a:gd name="T4" fmla="*/ 30 w 31"/>
                  <a:gd name="T5" fmla="*/ 24 h 36"/>
                  <a:gd name="T6" fmla="*/ 30 w 31"/>
                  <a:gd name="T7" fmla="*/ 25 h 36"/>
                  <a:gd name="T8" fmla="*/ 29 w 31"/>
                  <a:gd name="T9" fmla="*/ 28 h 36"/>
                  <a:gd name="T10" fmla="*/ 28 w 31"/>
                  <a:gd name="T11" fmla="*/ 29 h 36"/>
                  <a:gd name="T12" fmla="*/ 26 w 31"/>
                  <a:gd name="T13" fmla="*/ 30 h 36"/>
                  <a:gd name="T14" fmla="*/ 25 w 31"/>
                  <a:gd name="T15" fmla="*/ 31 h 36"/>
                  <a:gd name="T16" fmla="*/ 24 w 31"/>
                  <a:gd name="T17" fmla="*/ 33 h 36"/>
                  <a:gd name="T18" fmla="*/ 23 w 31"/>
                  <a:gd name="T19" fmla="*/ 34 h 36"/>
                  <a:gd name="T20" fmla="*/ 21 w 31"/>
                  <a:gd name="T21" fmla="*/ 35 h 36"/>
                  <a:gd name="T22" fmla="*/ 19 w 31"/>
                  <a:gd name="T23" fmla="*/ 35 h 36"/>
                  <a:gd name="T24" fmla="*/ 18 w 31"/>
                  <a:gd name="T25" fmla="*/ 36 h 36"/>
                  <a:gd name="T26" fmla="*/ 16 w 31"/>
                  <a:gd name="T27" fmla="*/ 36 h 36"/>
                  <a:gd name="T28" fmla="*/ 15 w 31"/>
                  <a:gd name="T29" fmla="*/ 36 h 36"/>
                  <a:gd name="T30" fmla="*/ 13 w 31"/>
                  <a:gd name="T31" fmla="*/ 36 h 36"/>
                  <a:gd name="T32" fmla="*/ 11 w 31"/>
                  <a:gd name="T33" fmla="*/ 36 h 36"/>
                  <a:gd name="T34" fmla="*/ 10 w 31"/>
                  <a:gd name="T35" fmla="*/ 35 h 36"/>
                  <a:gd name="T36" fmla="*/ 9 w 31"/>
                  <a:gd name="T37" fmla="*/ 35 h 36"/>
                  <a:gd name="T38" fmla="*/ 6 w 31"/>
                  <a:gd name="T39" fmla="*/ 34 h 36"/>
                  <a:gd name="T40" fmla="*/ 5 w 31"/>
                  <a:gd name="T41" fmla="*/ 33 h 36"/>
                  <a:gd name="T42" fmla="*/ 5 w 31"/>
                  <a:gd name="T43" fmla="*/ 33 h 36"/>
                  <a:gd name="T44" fmla="*/ 4 w 31"/>
                  <a:gd name="T45" fmla="*/ 31 h 36"/>
                  <a:gd name="T46" fmla="*/ 3 w 31"/>
                  <a:gd name="T47" fmla="*/ 29 h 36"/>
                  <a:gd name="T48" fmla="*/ 1 w 31"/>
                  <a:gd name="T49" fmla="*/ 28 h 36"/>
                  <a:gd name="T50" fmla="*/ 1 w 31"/>
                  <a:gd name="T51" fmla="*/ 26 h 36"/>
                  <a:gd name="T52" fmla="*/ 1 w 31"/>
                  <a:gd name="T53" fmla="*/ 24 h 36"/>
                  <a:gd name="T54" fmla="*/ 0 w 31"/>
                  <a:gd name="T55" fmla="*/ 23 h 36"/>
                  <a:gd name="T56" fmla="*/ 0 w 31"/>
                  <a:gd name="T57" fmla="*/ 21 h 36"/>
                  <a:gd name="T58" fmla="*/ 0 w 31"/>
                  <a:gd name="T59" fmla="*/ 19 h 36"/>
                  <a:gd name="T60" fmla="*/ 1 w 31"/>
                  <a:gd name="T61" fmla="*/ 18 h 36"/>
                  <a:gd name="T62" fmla="*/ 1 w 31"/>
                  <a:gd name="T63" fmla="*/ 15 h 36"/>
                  <a:gd name="T64" fmla="*/ 1 w 31"/>
                  <a:gd name="T65" fmla="*/ 14 h 36"/>
                  <a:gd name="T66" fmla="*/ 3 w 31"/>
                  <a:gd name="T67" fmla="*/ 11 h 36"/>
                  <a:gd name="T68" fmla="*/ 4 w 31"/>
                  <a:gd name="T69" fmla="*/ 10 h 36"/>
                  <a:gd name="T70" fmla="*/ 4 w 31"/>
                  <a:gd name="T71" fmla="*/ 9 h 36"/>
                  <a:gd name="T72" fmla="*/ 5 w 31"/>
                  <a:gd name="T73" fmla="*/ 6 h 36"/>
                  <a:gd name="T74" fmla="*/ 6 w 31"/>
                  <a:gd name="T75" fmla="*/ 5 h 36"/>
                  <a:gd name="T76" fmla="*/ 9 w 31"/>
                  <a:gd name="T77" fmla="*/ 4 h 36"/>
                  <a:gd name="T78" fmla="*/ 10 w 31"/>
                  <a:gd name="T79" fmla="*/ 4 h 36"/>
                  <a:gd name="T80" fmla="*/ 11 w 31"/>
                  <a:gd name="T81" fmla="*/ 3 h 36"/>
                  <a:gd name="T82" fmla="*/ 13 w 31"/>
                  <a:gd name="T83" fmla="*/ 1 h 36"/>
                  <a:gd name="T84" fmla="*/ 14 w 31"/>
                  <a:gd name="T85" fmla="*/ 1 h 36"/>
                  <a:gd name="T86" fmla="*/ 16 w 31"/>
                  <a:gd name="T87" fmla="*/ 1 h 36"/>
                  <a:gd name="T88" fmla="*/ 18 w 31"/>
                  <a:gd name="T89" fmla="*/ 0 h 36"/>
                  <a:gd name="T90" fmla="*/ 19 w 31"/>
                  <a:gd name="T91" fmla="*/ 1 h 36"/>
                  <a:gd name="T92" fmla="*/ 21 w 31"/>
                  <a:gd name="T93" fmla="*/ 1 h 36"/>
                  <a:gd name="T94" fmla="*/ 23 w 31"/>
                  <a:gd name="T95" fmla="*/ 1 h 36"/>
                  <a:gd name="T96" fmla="*/ 24 w 31"/>
                  <a:gd name="T97" fmla="*/ 3 h 36"/>
                  <a:gd name="T98" fmla="*/ 25 w 31"/>
                  <a:gd name="T99" fmla="*/ 3 h 36"/>
                  <a:gd name="T100" fmla="*/ 26 w 31"/>
                  <a:gd name="T101" fmla="*/ 4 h 36"/>
                  <a:gd name="T102" fmla="*/ 28 w 31"/>
                  <a:gd name="T103" fmla="*/ 5 h 36"/>
                  <a:gd name="T104" fmla="*/ 29 w 31"/>
                  <a:gd name="T105" fmla="*/ 6 h 36"/>
                  <a:gd name="T106" fmla="*/ 30 w 31"/>
                  <a:gd name="T107" fmla="*/ 8 h 36"/>
                  <a:gd name="T108" fmla="*/ 30 w 31"/>
                  <a:gd name="T109" fmla="*/ 9 h 36"/>
                  <a:gd name="T110" fmla="*/ 31 w 31"/>
                  <a:gd name="T111" fmla="*/ 11 h 36"/>
                  <a:gd name="T112" fmla="*/ 31 w 31"/>
                  <a:gd name="T113" fmla="*/ 13 h 36"/>
                  <a:gd name="T114" fmla="*/ 31 w 31"/>
                  <a:gd name="T115" fmla="*/ 15 h 36"/>
                  <a:gd name="T116" fmla="*/ 31 w 31"/>
                  <a:gd name="T117" fmla="*/ 16 h 36"/>
                  <a:gd name="T118" fmla="*/ 31 w 31"/>
                  <a:gd name="T119"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6">
                    <a:moveTo>
                      <a:pt x="31" y="19"/>
                    </a:moveTo>
                    <a:lnTo>
                      <a:pt x="31" y="19"/>
                    </a:lnTo>
                    <a:lnTo>
                      <a:pt x="31" y="19"/>
                    </a:lnTo>
                    <a:lnTo>
                      <a:pt x="31" y="20"/>
                    </a:lnTo>
                    <a:lnTo>
                      <a:pt x="31" y="20"/>
                    </a:lnTo>
                    <a:lnTo>
                      <a:pt x="31" y="20"/>
                    </a:lnTo>
                    <a:lnTo>
                      <a:pt x="31" y="20"/>
                    </a:lnTo>
                    <a:lnTo>
                      <a:pt x="31" y="21"/>
                    </a:lnTo>
                    <a:lnTo>
                      <a:pt x="31" y="21"/>
                    </a:lnTo>
                    <a:lnTo>
                      <a:pt x="31" y="21"/>
                    </a:lnTo>
                    <a:lnTo>
                      <a:pt x="31" y="21"/>
                    </a:lnTo>
                    <a:lnTo>
                      <a:pt x="31" y="21"/>
                    </a:lnTo>
                    <a:lnTo>
                      <a:pt x="31" y="23"/>
                    </a:lnTo>
                    <a:lnTo>
                      <a:pt x="31" y="23"/>
                    </a:lnTo>
                    <a:lnTo>
                      <a:pt x="31" y="23"/>
                    </a:lnTo>
                    <a:lnTo>
                      <a:pt x="31" y="23"/>
                    </a:lnTo>
                    <a:lnTo>
                      <a:pt x="30" y="24"/>
                    </a:lnTo>
                    <a:lnTo>
                      <a:pt x="30" y="24"/>
                    </a:lnTo>
                    <a:lnTo>
                      <a:pt x="30" y="24"/>
                    </a:lnTo>
                    <a:lnTo>
                      <a:pt x="30" y="24"/>
                    </a:lnTo>
                    <a:lnTo>
                      <a:pt x="30" y="25"/>
                    </a:lnTo>
                    <a:lnTo>
                      <a:pt x="30" y="25"/>
                    </a:lnTo>
                    <a:lnTo>
                      <a:pt x="30" y="25"/>
                    </a:lnTo>
                    <a:lnTo>
                      <a:pt x="30" y="25"/>
                    </a:lnTo>
                    <a:lnTo>
                      <a:pt x="30" y="26"/>
                    </a:lnTo>
                    <a:lnTo>
                      <a:pt x="30" y="26"/>
                    </a:lnTo>
                    <a:lnTo>
                      <a:pt x="29" y="26"/>
                    </a:lnTo>
                    <a:lnTo>
                      <a:pt x="29" y="26"/>
                    </a:lnTo>
                    <a:lnTo>
                      <a:pt x="29" y="26"/>
                    </a:lnTo>
                    <a:lnTo>
                      <a:pt x="29" y="28"/>
                    </a:lnTo>
                    <a:lnTo>
                      <a:pt x="29" y="28"/>
                    </a:lnTo>
                    <a:lnTo>
                      <a:pt x="29" y="28"/>
                    </a:lnTo>
                    <a:lnTo>
                      <a:pt x="29" y="28"/>
                    </a:lnTo>
                    <a:lnTo>
                      <a:pt x="28" y="29"/>
                    </a:lnTo>
                    <a:lnTo>
                      <a:pt x="28" y="29"/>
                    </a:lnTo>
                    <a:lnTo>
                      <a:pt x="28" y="29"/>
                    </a:lnTo>
                    <a:lnTo>
                      <a:pt x="28" y="29"/>
                    </a:lnTo>
                    <a:lnTo>
                      <a:pt x="28" y="29"/>
                    </a:lnTo>
                    <a:lnTo>
                      <a:pt x="28" y="30"/>
                    </a:lnTo>
                    <a:lnTo>
                      <a:pt x="28" y="30"/>
                    </a:lnTo>
                    <a:lnTo>
                      <a:pt x="26" y="30"/>
                    </a:lnTo>
                    <a:lnTo>
                      <a:pt x="26" y="30"/>
                    </a:lnTo>
                    <a:lnTo>
                      <a:pt x="26" y="30"/>
                    </a:lnTo>
                    <a:lnTo>
                      <a:pt x="26" y="31"/>
                    </a:lnTo>
                    <a:lnTo>
                      <a:pt x="26" y="31"/>
                    </a:lnTo>
                    <a:lnTo>
                      <a:pt x="26" y="31"/>
                    </a:lnTo>
                    <a:lnTo>
                      <a:pt x="25" y="31"/>
                    </a:lnTo>
                    <a:lnTo>
                      <a:pt x="25" y="31"/>
                    </a:lnTo>
                    <a:lnTo>
                      <a:pt x="25" y="31"/>
                    </a:lnTo>
                    <a:lnTo>
                      <a:pt x="25" y="33"/>
                    </a:lnTo>
                    <a:lnTo>
                      <a:pt x="25" y="33"/>
                    </a:lnTo>
                    <a:lnTo>
                      <a:pt x="25" y="33"/>
                    </a:lnTo>
                    <a:lnTo>
                      <a:pt x="24" y="33"/>
                    </a:lnTo>
                    <a:lnTo>
                      <a:pt x="24" y="33"/>
                    </a:lnTo>
                    <a:lnTo>
                      <a:pt x="24" y="33"/>
                    </a:lnTo>
                    <a:lnTo>
                      <a:pt x="24" y="33"/>
                    </a:lnTo>
                    <a:lnTo>
                      <a:pt x="24" y="34"/>
                    </a:lnTo>
                    <a:lnTo>
                      <a:pt x="23" y="34"/>
                    </a:lnTo>
                    <a:lnTo>
                      <a:pt x="23" y="34"/>
                    </a:lnTo>
                    <a:lnTo>
                      <a:pt x="23" y="34"/>
                    </a:lnTo>
                    <a:lnTo>
                      <a:pt x="23" y="34"/>
                    </a:lnTo>
                    <a:lnTo>
                      <a:pt x="23" y="34"/>
                    </a:lnTo>
                    <a:lnTo>
                      <a:pt x="21" y="34"/>
                    </a:lnTo>
                    <a:lnTo>
                      <a:pt x="21" y="35"/>
                    </a:lnTo>
                    <a:lnTo>
                      <a:pt x="21" y="35"/>
                    </a:lnTo>
                    <a:lnTo>
                      <a:pt x="21" y="35"/>
                    </a:lnTo>
                    <a:lnTo>
                      <a:pt x="21" y="35"/>
                    </a:lnTo>
                    <a:lnTo>
                      <a:pt x="20" y="35"/>
                    </a:lnTo>
                    <a:lnTo>
                      <a:pt x="20" y="35"/>
                    </a:lnTo>
                    <a:lnTo>
                      <a:pt x="20" y="35"/>
                    </a:lnTo>
                    <a:lnTo>
                      <a:pt x="20" y="35"/>
                    </a:lnTo>
                    <a:lnTo>
                      <a:pt x="19" y="35"/>
                    </a:lnTo>
                    <a:lnTo>
                      <a:pt x="19" y="35"/>
                    </a:lnTo>
                    <a:lnTo>
                      <a:pt x="19" y="35"/>
                    </a:lnTo>
                    <a:lnTo>
                      <a:pt x="19" y="36"/>
                    </a:lnTo>
                    <a:lnTo>
                      <a:pt x="19" y="36"/>
                    </a:lnTo>
                    <a:lnTo>
                      <a:pt x="18" y="36"/>
                    </a:lnTo>
                    <a:lnTo>
                      <a:pt x="18" y="36"/>
                    </a:lnTo>
                    <a:lnTo>
                      <a:pt x="18" y="36"/>
                    </a:lnTo>
                    <a:lnTo>
                      <a:pt x="18" y="36"/>
                    </a:lnTo>
                    <a:lnTo>
                      <a:pt x="18" y="36"/>
                    </a:lnTo>
                    <a:lnTo>
                      <a:pt x="16" y="36"/>
                    </a:lnTo>
                    <a:lnTo>
                      <a:pt x="16" y="36"/>
                    </a:lnTo>
                    <a:lnTo>
                      <a:pt x="16" y="36"/>
                    </a:lnTo>
                    <a:lnTo>
                      <a:pt x="16" y="36"/>
                    </a:lnTo>
                    <a:lnTo>
                      <a:pt x="15" y="36"/>
                    </a:lnTo>
                    <a:lnTo>
                      <a:pt x="15" y="36"/>
                    </a:lnTo>
                    <a:lnTo>
                      <a:pt x="15" y="36"/>
                    </a:lnTo>
                    <a:lnTo>
                      <a:pt x="15" y="36"/>
                    </a:lnTo>
                    <a:lnTo>
                      <a:pt x="15" y="36"/>
                    </a:lnTo>
                    <a:lnTo>
                      <a:pt x="14" y="36"/>
                    </a:lnTo>
                    <a:lnTo>
                      <a:pt x="14" y="36"/>
                    </a:lnTo>
                    <a:lnTo>
                      <a:pt x="14" y="36"/>
                    </a:lnTo>
                    <a:lnTo>
                      <a:pt x="14" y="36"/>
                    </a:lnTo>
                    <a:lnTo>
                      <a:pt x="13" y="36"/>
                    </a:lnTo>
                    <a:lnTo>
                      <a:pt x="13" y="36"/>
                    </a:lnTo>
                    <a:lnTo>
                      <a:pt x="13" y="36"/>
                    </a:lnTo>
                    <a:lnTo>
                      <a:pt x="13" y="36"/>
                    </a:lnTo>
                    <a:lnTo>
                      <a:pt x="13" y="36"/>
                    </a:lnTo>
                    <a:lnTo>
                      <a:pt x="11" y="36"/>
                    </a:lnTo>
                    <a:lnTo>
                      <a:pt x="11" y="36"/>
                    </a:lnTo>
                    <a:lnTo>
                      <a:pt x="11" y="36"/>
                    </a:lnTo>
                    <a:lnTo>
                      <a:pt x="11" y="36"/>
                    </a:lnTo>
                    <a:lnTo>
                      <a:pt x="11" y="36"/>
                    </a:lnTo>
                    <a:lnTo>
                      <a:pt x="10" y="36"/>
                    </a:lnTo>
                    <a:lnTo>
                      <a:pt x="10" y="36"/>
                    </a:lnTo>
                    <a:lnTo>
                      <a:pt x="10" y="36"/>
                    </a:lnTo>
                    <a:lnTo>
                      <a:pt x="10" y="35"/>
                    </a:lnTo>
                    <a:lnTo>
                      <a:pt x="10" y="35"/>
                    </a:lnTo>
                    <a:lnTo>
                      <a:pt x="9" y="35"/>
                    </a:lnTo>
                    <a:lnTo>
                      <a:pt x="9" y="35"/>
                    </a:lnTo>
                    <a:lnTo>
                      <a:pt x="9" y="35"/>
                    </a:lnTo>
                    <a:lnTo>
                      <a:pt x="9" y="35"/>
                    </a:lnTo>
                    <a:lnTo>
                      <a:pt x="9" y="35"/>
                    </a:lnTo>
                    <a:lnTo>
                      <a:pt x="8" y="35"/>
                    </a:lnTo>
                    <a:lnTo>
                      <a:pt x="8" y="35"/>
                    </a:lnTo>
                    <a:lnTo>
                      <a:pt x="8" y="35"/>
                    </a:lnTo>
                    <a:lnTo>
                      <a:pt x="8" y="35"/>
                    </a:lnTo>
                    <a:lnTo>
                      <a:pt x="8" y="34"/>
                    </a:lnTo>
                    <a:lnTo>
                      <a:pt x="6" y="34"/>
                    </a:lnTo>
                    <a:lnTo>
                      <a:pt x="6" y="34"/>
                    </a:lnTo>
                    <a:lnTo>
                      <a:pt x="6" y="34"/>
                    </a:lnTo>
                    <a:lnTo>
                      <a:pt x="6" y="34"/>
                    </a:lnTo>
                    <a:lnTo>
                      <a:pt x="6" y="34"/>
                    </a:lnTo>
                    <a:lnTo>
                      <a:pt x="6" y="34"/>
                    </a:lnTo>
                    <a:lnTo>
                      <a:pt x="5" y="33"/>
                    </a:lnTo>
                    <a:lnTo>
                      <a:pt x="5" y="33"/>
                    </a:lnTo>
                    <a:lnTo>
                      <a:pt x="5" y="33"/>
                    </a:lnTo>
                    <a:lnTo>
                      <a:pt x="5" y="33"/>
                    </a:lnTo>
                    <a:lnTo>
                      <a:pt x="5" y="33"/>
                    </a:lnTo>
                    <a:lnTo>
                      <a:pt x="5" y="33"/>
                    </a:lnTo>
                    <a:lnTo>
                      <a:pt x="5" y="33"/>
                    </a:lnTo>
                    <a:lnTo>
                      <a:pt x="4" y="31"/>
                    </a:lnTo>
                    <a:lnTo>
                      <a:pt x="4" y="31"/>
                    </a:lnTo>
                    <a:lnTo>
                      <a:pt x="4" y="31"/>
                    </a:lnTo>
                    <a:lnTo>
                      <a:pt x="4" y="31"/>
                    </a:lnTo>
                    <a:lnTo>
                      <a:pt x="4" y="31"/>
                    </a:lnTo>
                    <a:lnTo>
                      <a:pt x="4" y="31"/>
                    </a:lnTo>
                    <a:lnTo>
                      <a:pt x="4" y="30"/>
                    </a:lnTo>
                    <a:lnTo>
                      <a:pt x="3" y="30"/>
                    </a:lnTo>
                    <a:lnTo>
                      <a:pt x="3" y="30"/>
                    </a:lnTo>
                    <a:lnTo>
                      <a:pt x="3" y="30"/>
                    </a:lnTo>
                    <a:lnTo>
                      <a:pt x="3" y="30"/>
                    </a:lnTo>
                    <a:lnTo>
                      <a:pt x="3" y="29"/>
                    </a:lnTo>
                    <a:lnTo>
                      <a:pt x="3" y="29"/>
                    </a:lnTo>
                    <a:lnTo>
                      <a:pt x="3" y="29"/>
                    </a:lnTo>
                    <a:lnTo>
                      <a:pt x="3" y="29"/>
                    </a:lnTo>
                    <a:lnTo>
                      <a:pt x="3" y="29"/>
                    </a:lnTo>
                    <a:lnTo>
                      <a:pt x="3" y="28"/>
                    </a:lnTo>
                    <a:lnTo>
                      <a:pt x="1" y="28"/>
                    </a:lnTo>
                    <a:lnTo>
                      <a:pt x="1" y="28"/>
                    </a:lnTo>
                    <a:lnTo>
                      <a:pt x="1" y="28"/>
                    </a:lnTo>
                    <a:lnTo>
                      <a:pt x="1" y="26"/>
                    </a:lnTo>
                    <a:lnTo>
                      <a:pt x="1" y="26"/>
                    </a:lnTo>
                    <a:lnTo>
                      <a:pt x="1" y="26"/>
                    </a:lnTo>
                    <a:lnTo>
                      <a:pt x="1" y="26"/>
                    </a:lnTo>
                    <a:lnTo>
                      <a:pt x="1" y="26"/>
                    </a:lnTo>
                    <a:lnTo>
                      <a:pt x="1" y="25"/>
                    </a:lnTo>
                    <a:lnTo>
                      <a:pt x="1" y="25"/>
                    </a:lnTo>
                    <a:lnTo>
                      <a:pt x="1" y="25"/>
                    </a:lnTo>
                    <a:lnTo>
                      <a:pt x="1" y="25"/>
                    </a:lnTo>
                    <a:lnTo>
                      <a:pt x="1" y="24"/>
                    </a:lnTo>
                    <a:lnTo>
                      <a:pt x="1" y="24"/>
                    </a:lnTo>
                    <a:lnTo>
                      <a:pt x="1" y="24"/>
                    </a:lnTo>
                    <a:lnTo>
                      <a:pt x="0" y="24"/>
                    </a:lnTo>
                    <a:lnTo>
                      <a:pt x="0" y="23"/>
                    </a:lnTo>
                    <a:lnTo>
                      <a:pt x="0" y="23"/>
                    </a:lnTo>
                    <a:lnTo>
                      <a:pt x="0" y="23"/>
                    </a:lnTo>
                    <a:lnTo>
                      <a:pt x="0" y="23"/>
                    </a:lnTo>
                    <a:lnTo>
                      <a:pt x="0" y="21"/>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1" y="18"/>
                    </a:lnTo>
                    <a:lnTo>
                      <a:pt x="1" y="18"/>
                    </a:lnTo>
                    <a:lnTo>
                      <a:pt x="1" y="18"/>
                    </a:lnTo>
                    <a:lnTo>
                      <a:pt x="1" y="16"/>
                    </a:lnTo>
                    <a:lnTo>
                      <a:pt x="1" y="16"/>
                    </a:lnTo>
                    <a:lnTo>
                      <a:pt x="1" y="16"/>
                    </a:lnTo>
                    <a:lnTo>
                      <a:pt x="1" y="16"/>
                    </a:lnTo>
                    <a:lnTo>
                      <a:pt x="1" y="15"/>
                    </a:lnTo>
                    <a:lnTo>
                      <a:pt x="1" y="15"/>
                    </a:lnTo>
                    <a:lnTo>
                      <a:pt x="1" y="15"/>
                    </a:lnTo>
                    <a:lnTo>
                      <a:pt x="1" y="15"/>
                    </a:lnTo>
                    <a:lnTo>
                      <a:pt x="1" y="14"/>
                    </a:lnTo>
                    <a:lnTo>
                      <a:pt x="1" y="14"/>
                    </a:lnTo>
                    <a:lnTo>
                      <a:pt x="1" y="14"/>
                    </a:lnTo>
                    <a:lnTo>
                      <a:pt x="1" y="14"/>
                    </a:lnTo>
                    <a:lnTo>
                      <a:pt x="1" y="13"/>
                    </a:lnTo>
                    <a:lnTo>
                      <a:pt x="3" y="13"/>
                    </a:lnTo>
                    <a:lnTo>
                      <a:pt x="3" y="13"/>
                    </a:lnTo>
                    <a:lnTo>
                      <a:pt x="3" y="13"/>
                    </a:lnTo>
                    <a:lnTo>
                      <a:pt x="3" y="11"/>
                    </a:lnTo>
                    <a:lnTo>
                      <a:pt x="3" y="11"/>
                    </a:lnTo>
                    <a:lnTo>
                      <a:pt x="3" y="11"/>
                    </a:lnTo>
                    <a:lnTo>
                      <a:pt x="3" y="11"/>
                    </a:lnTo>
                    <a:lnTo>
                      <a:pt x="3" y="10"/>
                    </a:lnTo>
                    <a:lnTo>
                      <a:pt x="3" y="10"/>
                    </a:lnTo>
                    <a:lnTo>
                      <a:pt x="4" y="10"/>
                    </a:lnTo>
                    <a:lnTo>
                      <a:pt x="4" y="10"/>
                    </a:lnTo>
                    <a:lnTo>
                      <a:pt x="4" y="10"/>
                    </a:lnTo>
                    <a:lnTo>
                      <a:pt x="4" y="9"/>
                    </a:lnTo>
                    <a:lnTo>
                      <a:pt x="4" y="9"/>
                    </a:lnTo>
                    <a:lnTo>
                      <a:pt x="4" y="9"/>
                    </a:lnTo>
                    <a:lnTo>
                      <a:pt x="4" y="9"/>
                    </a:lnTo>
                    <a:lnTo>
                      <a:pt x="4" y="9"/>
                    </a:lnTo>
                    <a:lnTo>
                      <a:pt x="5" y="8"/>
                    </a:lnTo>
                    <a:lnTo>
                      <a:pt x="5" y="8"/>
                    </a:lnTo>
                    <a:lnTo>
                      <a:pt x="5" y="8"/>
                    </a:lnTo>
                    <a:lnTo>
                      <a:pt x="5" y="8"/>
                    </a:lnTo>
                    <a:lnTo>
                      <a:pt x="5" y="8"/>
                    </a:lnTo>
                    <a:lnTo>
                      <a:pt x="5" y="6"/>
                    </a:lnTo>
                    <a:lnTo>
                      <a:pt x="6" y="6"/>
                    </a:lnTo>
                    <a:lnTo>
                      <a:pt x="6" y="6"/>
                    </a:lnTo>
                    <a:lnTo>
                      <a:pt x="6" y="6"/>
                    </a:lnTo>
                    <a:lnTo>
                      <a:pt x="6" y="6"/>
                    </a:lnTo>
                    <a:lnTo>
                      <a:pt x="6" y="5"/>
                    </a:lnTo>
                    <a:lnTo>
                      <a:pt x="6" y="5"/>
                    </a:lnTo>
                    <a:lnTo>
                      <a:pt x="8" y="5"/>
                    </a:lnTo>
                    <a:lnTo>
                      <a:pt x="8" y="5"/>
                    </a:lnTo>
                    <a:lnTo>
                      <a:pt x="8" y="5"/>
                    </a:lnTo>
                    <a:lnTo>
                      <a:pt x="8" y="5"/>
                    </a:lnTo>
                    <a:lnTo>
                      <a:pt x="8" y="4"/>
                    </a:lnTo>
                    <a:lnTo>
                      <a:pt x="9" y="4"/>
                    </a:lnTo>
                    <a:lnTo>
                      <a:pt x="9" y="4"/>
                    </a:lnTo>
                    <a:lnTo>
                      <a:pt x="9" y="4"/>
                    </a:lnTo>
                    <a:lnTo>
                      <a:pt x="9" y="4"/>
                    </a:lnTo>
                    <a:lnTo>
                      <a:pt x="9" y="4"/>
                    </a:lnTo>
                    <a:lnTo>
                      <a:pt x="9" y="4"/>
                    </a:lnTo>
                    <a:lnTo>
                      <a:pt x="10" y="4"/>
                    </a:lnTo>
                    <a:lnTo>
                      <a:pt x="10" y="3"/>
                    </a:lnTo>
                    <a:lnTo>
                      <a:pt x="10" y="3"/>
                    </a:lnTo>
                    <a:lnTo>
                      <a:pt x="10" y="3"/>
                    </a:lnTo>
                    <a:lnTo>
                      <a:pt x="10" y="3"/>
                    </a:lnTo>
                    <a:lnTo>
                      <a:pt x="11" y="3"/>
                    </a:lnTo>
                    <a:lnTo>
                      <a:pt x="11" y="3"/>
                    </a:lnTo>
                    <a:lnTo>
                      <a:pt x="11" y="3"/>
                    </a:lnTo>
                    <a:lnTo>
                      <a:pt x="11" y="3"/>
                    </a:lnTo>
                    <a:lnTo>
                      <a:pt x="13" y="3"/>
                    </a:lnTo>
                    <a:lnTo>
                      <a:pt x="13" y="1"/>
                    </a:lnTo>
                    <a:lnTo>
                      <a:pt x="13" y="1"/>
                    </a:lnTo>
                    <a:lnTo>
                      <a:pt x="13" y="1"/>
                    </a:lnTo>
                    <a:lnTo>
                      <a:pt x="13" y="1"/>
                    </a:lnTo>
                    <a:lnTo>
                      <a:pt x="14" y="1"/>
                    </a:lnTo>
                    <a:lnTo>
                      <a:pt x="14" y="1"/>
                    </a:lnTo>
                    <a:lnTo>
                      <a:pt x="14" y="1"/>
                    </a:lnTo>
                    <a:lnTo>
                      <a:pt x="14" y="1"/>
                    </a:lnTo>
                    <a:lnTo>
                      <a:pt x="14" y="1"/>
                    </a:lnTo>
                    <a:lnTo>
                      <a:pt x="15" y="1"/>
                    </a:lnTo>
                    <a:lnTo>
                      <a:pt x="15" y="1"/>
                    </a:lnTo>
                    <a:lnTo>
                      <a:pt x="15" y="1"/>
                    </a:lnTo>
                    <a:lnTo>
                      <a:pt x="15" y="1"/>
                    </a:lnTo>
                    <a:lnTo>
                      <a:pt x="16" y="1"/>
                    </a:lnTo>
                    <a:lnTo>
                      <a:pt x="16" y="1"/>
                    </a:lnTo>
                    <a:lnTo>
                      <a:pt x="16" y="1"/>
                    </a:lnTo>
                    <a:lnTo>
                      <a:pt x="16" y="1"/>
                    </a:lnTo>
                    <a:lnTo>
                      <a:pt x="16" y="0"/>
                    </a:lnTo>
                    <a:lnTo>
                      <a:pt x="18" y="0"/>
                    </a:lnTo>
                    <a:lnTo>
                      <a:pt x="18" y="0"/>
                    </a:lnTo>
                    <a:lnTo>
                      <a:pt x="18" y="0"/>
                    </a:lnTo>
                    <a:lnTo>
                      <a:pt x="18" y="0"/>
                    </a:lnTo>
                    <a:lnTo>
                      <a:pt x="18" y="0"/>
                    </a:lnTo>
                    <a:lnTo>
                      <a:pt x="19" y="0"/>
                    </a:lnTo>
                    <a:lnTo>
                      <a:pt x="19" y="0"/>
                    </a:lnTo>
                    <a:lnTo>
                      <a:pt x="19" y="0"/>
                    </a:lnTo>
                    <a:lnTo>
                      <a:pt x="19" y="1"/>
                    </a:lnTo>
                    <a:lnTo>
                      <a:pt x="20" y="1"/>
                    </a:lnTo>
                    <a:lnTo>
                      <a:pt x="20" y="1"/>
                    </a:lnTo>
                    <a:lnTo>
                      <a:pt x="20" y="1"/>
                    </a:lnTo>
                    <a:lnTo>
                      <a:pt x="20" y="1"/>
                    </a:lnTo>
                    <a:lnTo>
                      <a:pt x="20" y="1"/>
                    </a:lnTo>
                    <a:lnTo>
                      <a:pt x="21" y="1"/>
                    </a:lnTo>
                    <a:lnTo>
                      <a:pt x="21" y="1"/>
                    </a:lnTo>
                    <a:lnTo>
                      <a:pt x="21" y="1"/>
                    </a:lnTo>
                    <a:lnTo>
                      <a:pt x="21" y="1"/>
                    </a:lnTo>
                    <a:lnTo>
                      <a:pt x="21" y="1"/>
                    </a:lnTo>
                    <a:lnTo>
                      <a:pt x="23" y="1"/>
                    </a:lnTo>
                    <a:lnTo>
                      <a:pt x="23" y="1"/>
                    </a:lnTo>
                    <a:lnTo>
                      <a:pt x="23" y="1"/>
                    </a:lnTo>
                    <a:lnTo>
                      <a:pt x="23" y="1"/>
                    </a:lnTo>
                    <a:lnTo>
                      <a:pt x="23" y="1"/>
                    </a:lnTo>
                    <a:lnTo>
                      <a:pt x="24" y="1"/>
                    </a:lnTo>
                    <a:lnTo>
                      <a:pt x="24" y="3"/>
                    </a:lnTo>
                    <a:lnTo>
                      <a:pt x="24" y="3"/>
                    </a:lnTo>
                    <a:lnTo>
                      <a:pt x="24" y="3"/>
                    </a:lnTo>
                    <a:lnTo>
                      <a:pt x="24" y="3"/>
                    </a:lnTo>
                    <a:lnTo>
                      <a:pt x="25" y="3"/>
                    </a:lnTo>
                    <a:lnTo>
                      <a:pt x="25" y="3"/>
                    </a:lnTo>
                    <a:lnTo>
                      <a:pt x="25" y="3"/>
                    </a:lnTo>
                    <a:lnTo>
                      <a:pt x="25" y="3"/>
                    </a:lnTo>
                    <a:lnTo>
                      <a:pt x="25" y="3"/>
                    </a:lnTo>
                    <a:lnTo>
                      <a:pt x="26" y="4"/>
                    </a:lnTo>
                    <a:lnTo>
                      <a:pt x="26" y="4"/>
                    </a:lnTo>
                    <a:lnTo>
                      <a:pt x="26" y="4"/>
                    </a:lnTo>
                    <a:lnTo>
                      <a:pt x="26" y="4"/>
                    </a:lnTo>
                    <a:lnTo>
                      <a:pt x="26" y="4"/>
                    </a:lnTo>
                    <a:lnTo>
                      <a:pt x="26" y="4"/>
                    </a:lnTo>
                    <a:lnTo>
                      <a:pt x="28" y="4"/>
                    </a:lnTo>
                    <a:lnTo>
                      <a:pt x="28" y="4"/>
                    </a:lnTo>
                    <a:lnTo>
                      <a:pt x="28" y="5"/>
                    </a:lnTo>
                    <a:lnTo>
                      <a:pt x="28" y="5"/>
                    </a:lnTo>
                    <a:lnTo>
                      <a:pt x="28" y="5"/>
                    </a:lnTo>
                    <a:lnTo>
                      <a:pt x="28" y="5"/>
                    </a:lnTo>
                    <a:lnTo>
                      <a:pt x="28" y="5"/>
                    </a:lnTo>
                    <a:lnTo>
                      <a:pt x="29" y="5"/>
                    </a:lnTo>
                    <a:lnTo>
                      <a:pt x="29" y="6"/>
                    </a:lnTo>
                    <a:lnTo>
                      <a:pt x="29" y="6"/>
                    </a:lnTo>
                    <a:lnTo>
                      <a:pt x="29" y="6"/>
                    </a:lnTo>
                    <a:lnTo>
                      <a:pt x="29" y="6"/>
                    </a:lnTo>
                    <a:lnTo>
                      <a:pt x="29" y="6"/>
                    </a:lnTo>
                    <a:lnTo>
                      <a:pt x="29" y="8"/>
                    </a:lnTo>
                    <a:lnTo>
                      <a:pt x="29" y="8"/>
                    </a:lnTo>
                    <a:lnTo>
                      <a:pt x="30" y="8"/>
                    </a:lnTo>
                    <a:lnTo>
                      <a:pt x="30" y="8"/>
                    </a:lnTo>
                    <a:lnTo>
                      <a:pt x="30" y="8"/>
                    </a:lnTo>
                    <a:lnTo>
                      <a:pt x="30" y="9"/>
                    </a:lnTo>
                    <a:lnTo>
                      <a:pt x="30" y="9"/>
                    </a:lnTo>
                    <a:lnTo>
                      <a:pt x="30" y="9"/>
                    </a:lnTo>
                    <a:lnTo>
                      <a:pt x="30" y="9"/>
                    </a:lnTo>
                    <a:lnTo>
                      <a:pt x="30" y="9"/>
                    </a:lnTo>
                    <a:lnTo>
                      <a:pt x="30" y="10"/>
                    </a:lnTo>
                    <a:lnTo>
                      <a:pt x="30" y="10"/>
                    </a:lnTo>
                    <a:lnTo>
                      <a:pt x="31" y="10"/>
                    </a:lnTo>
                    <a:lnTo>
                      <a:pt x="31" y="10"/>
                    </a:lnTo>
                    <a:lnTo>
                      <a:pt x="31" y="10"/>
                    </a:lnTo>
                    <a:lnTo>
                      <a:pt x="31" y="11"/>
                    </a:lnTo>
                    <a:lnTo>
                      <a:pt x="31" y="11"/>
                    </a:lnTo>
                    <a:lnTo>
                      <a:pt x="31" y="11"/>
                    </a:lnTo>
                    <a:lnTo>
                      <a:pt x="31" y="11"/>
                    </a:lnTo>
                    <a:lnTo>
                      <a:pt x="31" y="13"/>
                    </a:lnTo>
                    <a:lnTo>
                      <a:pt x="31" y="13"/>
                    </a:lnTo>
                    <a:lnTo>
                      <a:pt x="31" y="13"/>
                    </a:lnTo>
                    <a:lnTo>
                      <a:pt x="31" y="13"/>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8"/>
                    </a:lnTo>
                    <a:lnTo>
                      <a:pt x="31" y="18"/>
                    </a:lnTo>
                    <a:lnTo>
                      <a:pt x="31" y="18"/>
                    </a:lnTo>
                    <a:lnTo>
                      <a:pt x="31" y="18"/>
                    </a:lnTo>
                    <a:lnTo>
                      <a:pt x="31" y="19"/>
                    </a:lnTo>
                    <a:lnTo>
                      <a:pt x="31" y="19"/>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05" name="Freeform 537"/>
              <p:cNvSpPr>
                <a:spLocks/>
              </p:cNvSpPr>
              <p:nvPr/>
            </p:nvSpPr>
            <p:spPr bwMode="auto">
              <a:xfrm>
                <a:off x="6244" y="2686"/>
                <a:ext cx="31" cy="36"/>
              </a:xfrm>
              <a:custGeom>
                <a:avLst/>
                <a:gdLst>
                  <a:gd name="T0" fmla="*/ 31 w 31"/>
                  <a:gd name="T1" fmla="*/ 20 h 36"/>
                  <a:gd name="T2" fmla="*/ 31 w 31"/>
                  <a:gd name="T3" fmla="*/ 21 h 36"/>
                  <a:gd name="T4" fmla="*/ 30 w 31"/>
                  <a:gd name="T5" fmla="*/ 24 h 36"/>
                  <a:gd name="T6" fmla="*/ 30 w 31"/>
                  <a:gd name="T7" fmla="*/ 25 h 36"/>
                  <a:gd name="T8" fmla="*/ 29 w 31"/>
                  <a:gd name="T9" fmla="*/ 28 h 36"/>
                  <a:gd name="T10" fmla="*/ 28 w 31"/>
                  <a:gd name="T11" fmla="*/ 29 h 36"/>
                  <a:gd name="T12" fmla="*/ 26 w 31"/>
                  <a:gd name="T13" fmla="*/ 30 h 36"/>
                  <a:gd name="T14" fmla="*/ 25 w 31"/>
                  <a:gd name="T15" fmla="*/ 31 h 36"/>
                  <a:gd name="T16" fmla="*/ 24 w 31"/>
                  <a:gd name="T17" fmla="*/ 33 h 36"/>
                  <a:gd name="T18" fmla="*/ 23 w 31"/>
                  <a:gd name="T19" fmla="*/ 34 h 36"/>
                  <a:gd name="T20" fmla="*/ 21 w 31"/>
                  <a:gd name="T21" fmla="*/ 35 h 36"/>
                  <a:gd name="T22" fmla="*/ 19 w 31"/>
                  <a:gd name="T23" fmla="*/ 35 h 36"/>
                  <a:gd name="T24" fmla="*/ 18 w 31"/>
                  <a:gd name="T25" fmla="*/ 36 h 36"/>
                  <a:gd name="T26" fmla="*/ 16 w 31"/>
                  <a:gd name="T27" fmla="*/ 36 h 36"/>
                  <a:gd name="T28" fmla="*/ 15 w 31"/>
                  <a:gd name="T29" fmla="*/ 36 h 36"/>
                  <a:gd name="T30" fmla="*/ 13 w 31"/>
                  <a:gd name="T31" fmla="*/ 36 h 36"/>
                  <a:gd name="T32" fmla="*/ 11 w 31"/>
                  <a:gd name="T33" fmla="*/ 36 h 36"/>
                  <a:gd name="T34" fmla="*/ 10 w 31"/>
                  <a:gd name="T35" fmla="*/ 35 h 36"/>
                  <a:gd name="T36" fmla="*/ 9 w 31"/>
                  <a:gd name="T37" fmla="*/ 35 h 36"/>
                  <a:gd name="T38" fmla="*/ 6 w 31"/>
                  <a:gd name="T39" fmla="*/ 34 h 36"/>
                  <a:gd name="T40" fmla="*/ 5 w 31"/>
                  <a:gd name="T41" fmla="*/ 33 h 36"/>
                  <a:gd name="T42" fmla="*/ 5 w 31"/>
                  <a:gd name="T43" fmla="*/ 33 h 36"/>
                  <a:gd name="T44" fmla="*/ 4 w 31"/>
                  <a:gd name="T45" fmla="*/ 31 h 36"/>
                  <a:gd name="T46" fmla="*/ 3 w 31"/>
                  <a:gd name="T47" fmla="*/ 29 h 36"/>
                  <a:gd name="T48" fmla="*/ 1 w 31"/>
                  <a:gd name="T49" fmla="*/ 28 h 36"/>
                  <a:gd name="T50" fmla="*/ 1 w 31"/>
                  <a:gd name="T51" fmla="*/ 26 h 36"/>
                  <a:gd name="T52" fmla="*/ 1 w 31"/>
                  <a:gd name="T53" fmla="*/ 24 h 36"/>
                  <a:gd name="T54" fmla="*/ 0 w 31"/>
                  <a:gd name="T55" fmla="*/ 23 h 36"/>
                  <a:gd name="T56" fmla="*/ 0 w 31"/>
                  <a:gd name="T57" fmla="*/ 21 h 36"/>
                  <a:gd name="T58" fmla="*/ 0 w 31"/>
                  <a:gd name="T59" fmla="*/ 19 h 36"/>
                  <a:gd name="T60" fmla="*/ 1 w 31"/>
                  <a:gd name="T61" fmla="*/ 18 h 36"/>
                  <a:gd name="T62" fmla="*/ 1 w 31"/>
                  <a:gd name="T63" fmla="*/ 15 h 36"/>
                  <a:gd name="T64" fmla="*/ 1 w 31"/>
                  <a:gd name="T65" fmla="*/ 14 h 36"/>
                  <a:gd name="T66" fmla="*/ 3 w 31"/>
                  <a:gd name="T67" fmla="*/ 11 h 36"/>
                  <a:gd name="T68" fmla="*/ 4 w 31"/>
                  <a:gd name="T69" fmla="*/ 10 h 36"/>
                  <a:gd name="T70" fmla="*/ 4 w 31"/>
                  <a:gd name="T71" fmla="*/ 9 h 36"/>
                  <a:gd name="T72" fmla="*/ 5 w 31"/>
                  <a:gd name="T73" fmla="*/ 6 h 36"/>
                  <a:gd name="T74" fmla="*/ 6 w 31"/>
                  <a:gd name="T75" fmla="*/ 5 h 36"/>
                  <a:gd name="T76" fmla="*/ 9 w 31"/>
                  <a:gd name="T77" fmla="*/ 4 h 36"/>
                  <a:gd name="T78" fmla="*/ 10 w 31"/>
                  <a:gd name="T79" fmla="*/ 4 h 36"/>
                  <a:gd name="T80" fmla="*/ 11 w 31"/>
                  <a:gd name="T81" fmla="*/ 3 h 36"/>
                  <a:gd name="T82" fmla="*/ 13 w 31"/>
                  <a:gd name="T83" fmla="*/ 1 h 36"/>
                  <a:gd name="T84" fmla="*/ 14 w 31"/>
                  <a:gd name="T85" fmla="*/ 1 h 36"/>
                  <a:gd name="T86" fmla="*/ 16 w 31"/>
                  <a:gd name="T87" fmla="*/ 1 h 36"/>
                  <a:gd name="T88" fmla="*/ 18 w 31"/>
                  <a:gd name="T89" fmla="*/ 0 h 36"/>
                  <a:gd name="T90" fmla="*/ 19 w 31"/>
                  <a:gd name="T91" fmla="*/ 1 h 36"/>
                  <a:gd name="T92" fmla="*/ 21 w 31"/>
                  <a:gd name="T93" fmla="*/ 1 h 36"/>
                  <a:gd name="T94" fmla="*/ 23 w 31"/>
                  <a:gd name="T95" fmla="*/ 1 h 36"/>
                  <a:gd name="T96" fmla="*/ 24 w 31"/>
                  <a:gd name="T97" fmla="*/ 3 h 36"/>
                  <a:gd name="T98" fmla="*/ 25 w 31"/>
                  <a:gd name="T99" fmla="*/ 3 h 36"/>
                  <a:gd name="T100" fmla="*/ 26 w 31"/>
                  <a:gd name="T101" fmla="*/ 4 h 36"/>
                  <a:gd name="T102" fmla="*/ 28 w 31"/>
                  <a:gd name="T103" fmla="*/ 5 h 36"/>
                  <a:gd name="T104" fmla="*/ 29 w 31"/>
                  <a:gd name="T105" fmla="*/ 6 h 36"/>
                  <a:gd name="T106" fmla="*/ 30 w 31"/>
                  <a:gd name="T107" fmla="*/ 8 h 36"/>
                  <a:gd name="T108" fmla="*/ 30 w 31"/>
                  <a:gd name="T109" fmla="*/ 9 h 36"/>
                  <a:gd name="T110" fmla="*/ 31 w 31"/>
                  <a:gd name="T111" fmla="*/ 11 h 36"/>
                  <a:gd name="T112" fmla="*/ 31 w 31"/>
                  <a:gd name="T113" fmla="*/ 13 h 36"/>
                  <a:gd name="T114" fmla="*/ 31 w 31"/>
                  <a:gd name="T115" fmla="*/ 15 h 36"/>
                  <a:gd name="T116" fmla="*/ 31 w 31"/>
                  <a:gd name="T117" fmla="*/ 16 h 36"/>
                  <a:gd name="T118" fmla="*/ 31 w 31"/>
                  <a:gd name="T119"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6">
                    <a:moveTo>
                      <a:pt x="31" y="19"/>
                    </a:moveTo>
                    <a:lnTo>
                      <a:pt x="31" y="19"/>
                    </a:lnTo>
                    <a:lnTo>
                      <a:pt x="31" y="19"/>
                    </a:lnTo>
                    <a:lnTo>
                      <a:pt x="31" y="20"/>
                    </a:lnTo>
                    <a:lnTo>
                      <a:pt x="31" y="20"/>
                    </a:lnTo>
                    <a:lnTo>
                      <a:pt x="31" y="20"/>
                    </a:lnTo>
                    <a:lnTo>
                      <a:pt x="31" y="20"/>
                    </a:lnTo>
                    <a:lnTo>
                      <a:pt x="31" y="21"/>
                    </a:lnTo>
                    <a:lnTo>
                      <a:pt x="31" y="21"/>
                    </a:lnTo>
                    <a:lnTo>
                      <a:pt x="31" y="21"/>
                    </a:lnTo>
                    <a:lnTo>
                      <a:pt x="31" y="21"/>
                    </a:lnTo>
                    <a:lnTo>
                      <a:pt x="31" y="21"/>
                    </a:lnTo>
                    <a:lnTo>
                      <a:pt x="31" y="23"/>
                    </a:lnTo>
                    <a:lnTo>
                      <a:pt x="31" y="23"/>
                    </a:lnTo>
                    <a:lnTo>
                      <a:pt x="31" y="23"/>
                    </a:lnTo>
                    <a:lnTo>
                      <a:pt x="31" y="23"/>
                    </a:lnTo>
                    <a:lnTo>
                      <a:pt x="30" y="24"/>
                    </a:lnTo>
                    <a:lnTo>
                      <a:pt x="30" y="24"/>
                    </a:lnTo>
                    <a:lnTo>
                      <a:pt x="30" y="24"/>
                    </a:lnTo>
                    <a:lnTo>
                      <a:pt x="30" y="24"/>
                    </a:lnTo>
                    <a:lnTo>
                      <a:pt x="30" y="25"/>
                    </a:lnTo>
                    <a:lnTo>
                      <a:pt x="30" y="25"/>
                    </a:lnTo>
                    <a:lnTo>
                      <a:pt x="30" y="25"/>
                    </a:lnTo>
                    <a:lnTo>
                      <a:pt x="30" y="25"/>
                    </a:lnTo>
                    <a:lnTo>
                      <a:pt x="30" y="26"/>
                    </a:lnTo>
                    <a:lnTo>
                      <a:pt x="30" y="26"/>
                    </a:lnTo>
                    <a:lnTo>
                      <a:pt x="29" y="26"/>
                    </a:lnTo>
                    <a:lnTo>
                      <a:pt x="29" y="26"/>
                    </a:lnTo>
                    <a:lnTo>
                      <a:pt x="29" y="26"/>
                    </a:lnTo>
                    <a:lnTo>
                      <a:pt x="29" y="28"/>
                    </a:lnTo>
                    <a:lnTo>
                      <a:pt x="29" y="28"/>
                    </a:lnTo>
                    <a:lnTo>
                      <a:pt x="29" y="28"/>
                    </a:lnTo>
                    <a:lnTo>
                      <a:pt x="29" y="28"/>
                    </a:lnTo>
                    <a:lnTo>
                      <a:pt x="28" y="29"/>
                    </a:lnTo>
                    <a:lnTo>
                      <a:pt x="28" y="29"/>
                    </a:lnTo>
                    <a:lnTo>
                      <a:pt x="28" y="29"/>
                    </a:lnTo>
                    <a:lnTo>
                      <a:pt x="28" y="29"/>
                    </a:lnTo>
                    <a:lnTo>
                      <a:pt x="28" y="29"/>
                    </a:lnTo>
                    <a:lnTo>
                      <a:pt x="28" y="30"/>
                    </a:lnTo>
                    <a:lnTo>
                      <a:pt x="28" y="30"/>
                    </a:lnTo>
                    <a:lnTo>
                      <a:pt x="26" y="30"/>
                    </a:lnTo>
                    <a:lnTo>
                      <a:pt x="26" y="30"/>
                    </a:lnTo>
                    <a:lnTo>
                      <a:pt x="26" y="30"/>
                    </a:lnTo>
                    <a:lnTo>
                      <a:pt x="26" y="31"/>
                    </a:lnTo>
                    <a:lnTo>
                      <a:pt x="26" y="31"/>
                    </a:lnTo>
                    <a:lnTo>
                      <a:pt x="26" y="31"/>
                    </a:lnTo>
                    <a:lnTo>
                      <a:pt x="25" y="31"/>
                    </a:lnTo>
                    <a:lnTo>
                      <a:pt x="25" y="31"/>
                    </a:lnTo>
                    <a:lnTo>
                      <a:pt x="25" y="31"/>
                    </a:lnTo>
                    <a:lnTo>
                      <a:pt x="25" y="33"/>
                    </a:lnTo>
                    <a:lnTo>
                      <a:pt x="25" y="33"/>
                    </a:lnTo>
                    <a:lnTo>
                      <a:pt x="25" y="33"/>
                    </a:lnTo>
                    <a:lnTo>
                      <a:pt x="24" y="33"/>
                    </a:lnTo>
                    <a:lnTo>
                      <a:pt x="24" y="33"/>
                    </a:lnTo>
                    <a:lnTo>
                      <a:pt x="24" y="33"/>
                    </a:lnTo>
                    <a:lnTo>
                      <a:pt x="24" y="33"/>
                    </a:lnTo>
                    <a:lnTo>
                      <a:pt x="24" y="34"/>
                    </a:lnTo>
                    <a:lnTo>
                      <a:pt x="23" y="34"/>
                    </a:lnTo>
                    <a:lnTo>
                      <a:pt x="23" y="34"/>
                    </a:lnTo>
                    <a:lnTo>
                      <a:pt x="23" y="34"/>
                    </a:lnTo>
                    <a:lnTo>
                      <a:pt x="23" y="34"/>
                    </a:lnTo>
                    <a:lnTo>
                      <a:pt x="23" y="34"/>
                    </a:lnTo>
                    <a:lnTo>
                      <a:pt x="21" y="34"/>
                    </a:lnTo>
                    <a:lnTo>
                      <a:pt x="21" y="35"/>
                    </a:lnTo>
                    <a:lnTo>
                      <a:pt x="21" y="35"/>
                    </a:lnTo>
                    <a:lnTo>
                      <a:pt x="21" y="35"/>
                    </a:lnTo>
                    <a:lnTo>
                      <a:pt x="21" y="35"/>
                    </a:lnTo>
                    <a:lnTo>
                      <a:pt x="20" y="35"/>
                    </a:lnTo>
                    <a:lnTo>
                      <a:pt x="20" y="35"/>
                    </a:lnTo>
                    <a:lnTo>
                      <a:pt x="20" y="35"/>
                    </a:lnTo>
                    <a:lnTo>
                      <a:pt x="20" y="35"/>
                    </a:lnTo>
                    <a:lnTo>
                      <a:pt x="19" y="35"/>
                    </a:lnTo>
                    <a:lnTo>
                      <a:pt x="19" y="35"/>
                    </a:lnTo>
                    <a:lnTo>
                      <a:pt x="19" y="35"/>
                    </a:lnTo>
                    <a:lnTo>
                      <a:pt x="19" y="36"/>
                    </a:lnTo>
                    <a:lnTo>
                      <a:pt x="19" y="36"/>
                    </a:lnTo>
                    <a:lnTo>
                      <a:pt x="18" y="36"/>
                    </a:lnTo>
                    <a:lnTo>
                      <a:pt x="18" y="36"/>
                    </a:lnTo>
                    <a:lnTo>
                      <a:pt x="18" y="36"/>
                    </a:lnTo>
                    <a:lnTo>
                      <a:pt x="18" y="36"/>
                    </a:lnTo>
                    <a:lnTo>
                      <a:pt x="18" y="36"/>
                    </a:lnTo>
                    <a:lnTo>
                      <a:pt x="16" y="36"/>
                    </a:lnTo>
                    <a:lnTo>
                      <a:pt x="16" y="36"/>
                    </a:lnTo>
                    <a:lnTo>
                      <a:pt x="16" y="36"/>
                    </a:lnTo>
                    <a:lnTo>
                      <a:pt x="16" y="36"/>
                    </a:lnTo>
                    <a:lnTo>
                      <a:pt x="15" y="36"/>
                    </a:lnTo>
                    <a:lnTo>
                      <a:pt x="15" y="36"/>
                    </a:lnTo>
                    <a:lnTo>
                      <a:pt x="15" y="36"/>
                    </a:lnTo>
                    <a:lnTo>
                      <a:pt x="15" y="36"/>
                    </a:lnTo>
                    <a:lnTo>
                      <a:pt x="15" y="36"/>
                    </a:lnTo>
                    <a:lnTo>
                      <a:pt x="14" y="36"/>
                    </a:lnTo>
                    <a:lnTo>
                      <a:pt x="14" y="36"/>
                    </a:lnTo>
                    <a:lnTo>
                      <a:pt x="14" y="36"/>
                    </a:lnTo>
                    <a:lnTo>
                      <a:pt x="14" y="36"/>
                    </a:lnTo>
                    <a:lnTo>
                      <a:pt x="13" y="36"/>
                    </a:lnTo>
                    <a:lnTo>
                      <a:pt x="13" y="36"/>
                    </a:lnTo>
                    <a:lnTo>
                      <a:pt x="13" y="36"/>
                    </a:lnTo>
                    <a:lnTo>
                      <a:pt x="13" y="36"/>
                    </a:lnTo>
                    <a:lnTo>
                      <a:pt x="13" y="36"/>
                    </a:lnTo>
                    <a:lnTo>
                      <a:pt x="11" y="36"/>
                    </a:lnTo>
                    <a:lnTo>
                      <a:pt x="11" y="36"/>
                    </a:lnTo>
                    <a:lnTo>
                      <a:pt x="11" y="36"/>
                    </a:lnTo>
                    <a:lnTo>
                      <a:pt x="11" y="36"/>
                    </a:lnTo>
                    <a:lnTo>
                      <a:pt x="11" y="36"/>
                    </a:lnTo>
                    <a:lnTo>
                      <a:pt x="10" y="36"/>
                    </a:lnTo>
                    <a:lnTo>
                      <a:pt x="10" y="36"/>
                    </a:lnTo>
                    <a:lnTo>
                      <a:pt x="10" y="36"/>
                    </a:lnTo>
                    <a:lnTo>
                      <a:pt x="10" y="35"/>
                    </a:lnTo>
                    <a:lnTo>
                      <a:pt x="10" y="35"/>
                    </a:lnTo>
                    <a:lnTo>
                      <a:pt x="9" y="35"/>
                    </a:lnTo>
                    <a:lnTo>
                      <a:pt x="9" y="35"/>
                    </a:lnTo>
                    <a:lnTo>
                      <a:pt x="9" y="35"/>
                    </a:lnTo>
                    <a:lnTo>
                      <a:pt x="9" y="35"/>
                    </a:lnTo>
                    <a:lnTo>
                      <a:pt x="9" y="35"/>
                    </a:lnTo>
                    <a:lnTo>
                      <a:pt x="8" y="35"/>
                    </a:lnTo>
                    <a:lnTo>
                      <a:pt x="8" y="35"/>
                    </a:lnTo>
                    <a:lnTo>
                      <a:pt x="8" y="35"/>
                    </a:lnTo>
                    <a:lnTo>
                      <a:pt x="8" y="35"/>
                    </a:lnTo>
                    <a:lnTo>
                      <a:pt x="8" y="34"/>
                    </a:lnTo>
                    <a:lnTo>
                      <a:pt x="6" y="34"/>
                    </a:lnTo>
                    <a:lnTo>
                      <a:pt x="6" y="34"/>
                    </a:lnTo>
                    <a:lnTo>
                      <a:pt x="6" y="34"/>
                    </a:lnTo>
                    <a:lnTo>
                      <a:pt x="6" y="34"/>
                    </a:lnTo>
                    <a:lnTo>
                      <a:pt x="6" y="34"/>
                    </a:lnTo>
                    <a:lnTo>
                      <a:pt x="6" y="34"/>
                    </a:lnTo>
                    <a:lnTo>
                      <a:pt x="5" y="33"/>
                    </a:lnTo>
                    <a:lnTo>
                      <a:pt x="5" y="33"/>
                    </a:lnTo>
                    <a:lnTo>
                      <a:pt x="5" y="33"/>
                    </a:lnTo>
                    <a:lnTo>
                      <a:pt x="5" y="33"/>
                    </a:lnTo>
                    <a:lnTo>
                      <a:pt x="5" y="33"/>
                    </a:lnTo>
                    <a:lnTo>
                      <a:pt x="5" y="33"/>
                    </a:lnTo>
                    <a:lnTo>
                      <a:pt x="5" y="33"/>
                    </a:lnTo>
                    <a:lnTo>
                      <a:pt x="4" y="31"/>
                    </a:lnTo>
                    <a:lnTo>
                      <a:pt x="4" y="31"/>
                    </a:lnTo>
                    <a:lnTo>
                      <a:pt x="4" y="31"/>
                    </a:lnTo>
                    <a:lnTo>
                      <a:pt x="4" y="31"/>
                    </a:lnTo>
                    <a:lnTo>
                      <a:pt x="4" y="31"/>
                    </a:lnTo>
                    <a:lnTo>
                      <a:pt x="4" y="31"/>
                    </a:lnTo>
                    <a:lnTo>
                      <a:pt x="4" y="30"/>
                    </a:lnTo>
                    <a:lnTo>
                      <a:pt x="3" y="30"/>
                    </a:lnTo>
                    <a:lnTo>
                      <a:pt x="3" y="30"/>
                    </a:lnTo>
                    <a:lnTo>
                      <a:pt x="3" y="30"/>
                    </a:lnTo>
                    <a:lnTo>
                      <a:pt x="3" y="30"/>
                    </a:lnTo>
                    <a:lnTo>
                      <a:pt x="3" y="29"/>
                    </a:lnTo>
                    <a:lnTo>
                      <a:pt x="3" y="29"/>
                    </a:lnTo>
                    <a:lnTo>
                      <a:pt x="3" y="29"/>
                    </a:lnTo>
                    <a:lnTo>
                      <a:pt x="3" y="29"/>
                    </a:lnTo>
                    <a:lnTo>
                      <a:pt x="3" y="29"/>
                    </a:lnTo>
                    <a:lnTo>
                      <a:pt x="3" y="28"/>
                    </a:lnTo>
                    <a:lnTo>
                      <a:pt x="1" y="28"/>
                    </a:lnTo>
                    <a:lnTo>
                      <a:pt x="1" y="28"/>
                    </a:lnTo>
                    <a:lnTo>
                      <a:pt x="1" y="28"/>
                    </a:lnTo>
                    <a:lnTo>
                      <a:pt x="1" y="26"/>
                    </a:lnTo>
                    <a:lnTo>
                      <a:pt x="1" y="26"/>
                    </a:lnTo>
                    <a:lnTo>
                      <a:pt x="1" y="26"/>
                    </a:lnTo>
                    <a:lnTo>
                      <a:pt x="1" y="26"/>
                    </a:lnTo>
                    <a:lnTo>
                      <a:pt x="1" y="26"/>
                    </a:lnTo>
                    <a:lnTo>
                      <a:pt x="1" y="25"/>
                    </a:lnTo>
                    <a:lnTo>
                      <a:pt x="1" y="25"/>
                    </a:lnTo>
                    <a:lnTo>
                      <a:pt x="1" y="25"/>
                    </a:lnTo>
                    <a:lnTo>
                      <a:pt x="1" y="25"/>
                    </a:lnTo>
                    <a:lnTo>
                      <a:pt x="1" y="24"/>
                    </a:lnTo>
                    <a:lnTo>
                      <a:pt x="1" y="24"/>
                    </a:lnTo>
                    <a:lnTo>
                      <a:pt x="1" y="24"/>
                    </a:lnTo>
                    <a:lnTo>
                      <a:pt x="0" y="24"/>
                    </a:lnTo>
                    <a:lnTo>
                      <a:pt x="0" y="23"/>
                    </a:lnTo>
                    <a:lnTo>
                      <a:pt x="0" y="23"/>
                    </a:lnTo>
                    <a:lnTo>
                      <a:pt x="0" y="23"/>
                    </a:lnTo>
                    <a:lnTo>
                      <a:pt x="0" y="23"/>
                    </a:lnTo>
                    <a:lnTo>
                      <a:pt x="0" y="21"/>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1" y="18"/>
                    </a:lnTo>
                    <a:lnTo>
                      <a:pt x="1" y="18"/>
                    </a:lnTo>
                    <a:lnTo>
                      <a:pt x="1" y="18"/>
                    </a:lnTo>
                    <a:lnTo>
                      <a:pt x="1" y="16"/>
                    </a:lnTo>
                    <a:lnTo>
                      <a:pt x="1" y="16"/>
                    </a:lnTo>
                    <a:lnTo>
                      <a:pt x="1" y="16"/>
                    </a:lnTo>
                    <a:lnTo>
                      <a:pt x="1" y="16"/>
                    </a:lnTo>
                    <a:lnTo>
                      <a:pt x="1" y="15"/>
                    </a:lnTo>
                    <a:lnTo>
                      <a:pt x="1" y="15"/>
                    </a:lnTo>
                    <a:lnTo>
                      <a:pt x="1" y="15"/>
                    </a:lnTo>
                    <a:lnTo>
                      <a:pt x="1" y="15"/>
                    </a:lnTo>
                    <a:lnTo>
                      <a:pt x="1" y="14"/>
                    </a:lnTo>
                    <a:lnTo>
                      <a:pt x="1" y="14"/>
                    </a:lnTo>
                    <a:lnTo>
                      <a:pt x="1" y="14"/>
                    </a:lnTo>
                    <a:lnTo>
                      <a:pt x="1" y="14"/>
                    </a:lnTo>
                    <a:lnTo>
                      <a:pt x="1" y="13"/>
                    </a:lnTo>
                    <a:lnTo>
                      <a:pt x="3" y="13"/>
                    </a:lnTo>
                    <a:lnTo>
                      <a:pt x="3" y="13"/>
                    </a:lnTo>
                    <a:lnTo>
                      <a:pt x="3" y="13"/>
                    </a:lnTo>
                    <a:lnTo>
                      <a:pt x="3" y="11"/>
                    </a:lnTo>
                    <a:lnTo>
                      <a:pt x="3" y="11"/>
                    </a:lnTo>
                    <a:lnTo>
                      <a:pt x="3" y="11"/>
                    </a:lnTo>
                    <a:lnTo>
                      <a:pt x="3" y="11"/>
                    </a:lnTo>
                    <a:lnTo>
                      <a:pt x="3" y="10"/>
                    </a:lnTo>
                    <a:lnTo>
                      <a:pt x="3" y="10"/>
                    </a:lnTo>
                    <a:lnTo>
                      <a:pt x="4" y="10"/>
                    </a:lnTo>
                    <a:lnTo>
                      <a:pt x="4" y="10"/>
                    </a:lnTo>
                    <a:lnTo>
                      <a:pt x="4" y="10"/>
                    </a:lnTo>
                    <a:lnTo>
                      <a:pt x="4" y="9"/>
                    </a:lnTo>
                    <a:lnTo>
                      <a:pt x="4" y="9"/>
                    </a:lnTo>
                    <a:lnTo>
                      <a:pt x="4" y="9"/>
                    </a:lnTo>
                    <a:lnTo>
                      <a:pt x="4" y="9"/>
                    </a:lnTo>
                    <a:lnTo>
                      <a:pt x="4" y="9"/>
                    </a:lnTo>
                    <a:lnTo>
                      <a:pt x="5" y="8"/>
                    </a:lnTo>
                    <a:lnTo>
                      <a:pt x="5" y="8"/>
                    </a:lnTo>
                    <a:lnTo>
                      <a:pt x="5" y="8"/>
                    </a:lnTo>
                    <a:lnTo>
                      <a:pt x="5" y="8"/>
                    </a:lnTo>
                    <a:lnTo>
                      <a:pt x="5" y="8"/>
                    </a:lnTo>
                    <a:lnTo>
                      <a:pt x="5" y="6"/>
                    </a:lnTo>
                    <a:lnTo>
                      <a:pt x="6" y="6"/>
                    </a:lnTo>
                    <a:lnTo>
                      <a:pt x="6" y="6"/>
                    </a:lnTo>
                    <a:lnTo>
                      <a:pt x="6" y="6"/>
                    </a:lnTo>
                    <a:lnTo>
                      <a:pt x="6" y="6"/>
                    </a:lnTo>
                    <a:lnTo>
                      <a:pt x="6" y="5"/>
                    </a:lnTo>
                    <a:lnTo>
                      <a:pt x="6" y="5"/>
                    </a:lnTo>
                    <a:lnTo>
                      <a:pt x="8" y="5"/>
                    </a:lnTo>
                    <a:lnTo>
                      <a:pt x="8" y="5"/>
                    </a:lnTo>
                    <a:lnTo>
                      <a:pt x="8" y="5"/>
                    </a:lnTo>
                    <a:lnTo>
                      <a:pt x="8" y="5"/>
                    </a:lnTo>
                    <a:lnTo>
                      <a:pt x="8" y="4"/>
                    </a:lnTo>
                    <a:lnTo>
                      <a:pt x="9" y="4"/>
                    </a:lnTo>
                    <a:lnTo>
                      <a:pt x="9" y="4"/>
                    </a:lnTo>
                    <a:lnTo>
                      <a:pt x="9" y="4"/>
                    </a:lnTo>
                    <a:lnTo>
                      <a:pt x="9" y="4"/>
                    </a:lnTo>
                    <a:lnTo>
                      <a:pt x="9" y="4"/>
                    </a:lnTo>
                    <a:lnTo>
                      <a:pt x="9" y="4"/>
                    </a:lnTo>
                    <a:lnTo>
                      <a:pt x="10" y="4"/>
                    </a:lnTo>
                    <a:lnTo>
                      <a:pt x="10" y="3"/>
                    </a:lnTo>
                    <a:lnTo>
                      <a:pt x="10" y="3"/>
                    </a:lnTo>
                    <a:lnTo>
                      <a:pt x="10" y="3"/>
                    </a:lnTo>
                    <a:lnTo>
                      <a:pt x="10" y="3"/>
                    </a:lnTo>
                    <a:lnTo>
                      <a:pt x="11" y="3"/>
                    </a:lnTo>
                    <a:lnTo>
                      <a:pt x="11" y="3"/>
                    </a:lnTo>
                    <a:lnTo>
                      <a:pt x="11" y="3"/>
                    </a:lnTo>
                    <a:lnTo>
                      <a:pt x="11" y="3"/>
                    </a:lnTo>
                    <a:lnTo>
                      <a:pt x="13" y="3"/>
                    </a:lnTo>
                    <a:lnTo>
                      <a:pt x="13" y="1"/>
                    </a:lnTo>
                    <a:lnTo>
                      <a:pt x="13" y="1"/>
                    </a:lnTo>
                    <a:lnTo>
                      <a:pt x="13" y="1"/>
                    </a:lnTo>
                    <a:lnTo>
                      <a:pt x="13" y="1"/>
                    </a:lnTo>
                    <a:lnTo>
                      <a:pt x="14" y="1"/>
                    </a:lnTo>
                    <a:lnTo>
                      <a:pt x="14" y="1"/>
                    </a:lnTo>
                    <a:lnTo>
                      <a:pt x="14" y="1"/>
                    </a:lnTo>
                    <a:lnTo>
                      <a:pt x="14" y="1"/>
                    </a:lnTo>
                    <a:lnTo>
                      <a:pt x="14" y="1"/>
                    </a:lnTo>
                    <a:lnTo>
                      <a:pt x="15" y="1"/>
                    </a:lnTo>
                    <a:lnTo>
                      <a:pt x="15" y="1"/>
                    </a:lnTo>
                    <a:lnTo>
                      <a:pt x="15" y="1"/>
                    </a:lnTo>
                    <a:lnTo>
                      <a:pt x="15" y="1"/>
                    </a:lnTo>
                    <a:lnTo>
                      <a:pt x="16" y="1"/>
                    </a:lnTo>
                    <a:lnTo>
                      <a:pt x="16" y="1"/>
                    </a:lnTo>
                    <a:lnTo>
                      <a:pt x="16" y="1"/>
                    </a:lnTo>
                    <a:lnTo>
                      <a:pt x="16" y="1"/>
                    </a:lnTo>
                    <a:lnTo>
                      <a:pt x="16" y="0"/>
                    </a:lnTo>
                    <a:lnTo>
                      <a:pt x="18" y="0"/>
                    </a:lnTo>
                    <a:lnTo>
                      <a:pt x="18" y="0"/>
                    </a:lnTo>
                    <a:lnTo>
                      <a:pt x="18" y="0"/>
                    </a:lnTo>
                    <a:lnTo>
                      <a:pt x="18" y="0"/>
                    </a:lnTo>
                    <a:lnTo>
                      <a:pt x="18" y="0"/>
                    </a:lnTo>
                    <a:lnTo>
                      <a:pt x="19" y="0"/>
                    </a:lnTo>
                    <a:lnTo>
                      <a:pt x="19" y="0"/>
                    </a:lnTo>
                    <a:lnTo>
                      <a:pt x="19" y="0"/>
                    </a:lnTo>
                    <a:lnTo>
                      <a:pt x="19" y="1"/>
                    </a:lnTo>
                    <a:lnTo>
                      <a:pt x="20" y="1"/>
                    </a:lnTo>
                    <a:lnTo>
                      <a:pt x="20" y="1"/>
                    </a:lnTo>
                    <a:lnTo>
                      <a:pt x="20" y="1"/>
                    </a:lnTo>
                    <a:lnTo>
                      <a:pt x="20" y="1"/>
                    </a:lnTo>
                    <a:lnTo>
                      <a:pt x="20" y="1"/>
                    </a:lnTo>
                    <a:lnTo>
                      <a:pt x="21" y="1"/>
                    </a:lnTo>
                    <a:lnTo>
                      <a:pt x="21" y="1"/>
                    </a:lnTo>
                    <a:lnTo>
                      <a:pt x="21" y="1"/>
                    </a:lnTo>
                    <a:lnTo>
                      <a:pt x="21" y="1"/>
                    </a:lnTo>
                    <a:lnTo>
                      <a:pt x="21" y="1"/>
                    </a:lnTo>
                    <a:lnTo>
                      <a:pt x="23" y="1"/>
                    </a:lnTo>
                    <a:lnTo>
                      <a:pt x="23" y="1"/>
                    </a:lnTo>
                    <a:lnTo>
                      <a:pt x="23" y="1"/>
                    </a:lnTo>
                    <a:lnTo>
                      <a:pt x="23" y="1"/>
                    </a:lnTo>
                    <a:lnTo>
                      <a:pt x="23" y="1"/>
                    </a:lnTo>
                    <a:lnTo>
                      <a:pt x="24" y="1"/>
                    </a:lnTo>
                    <a:lnTo>
                      <a:pt x="24" y="3"/>
                    </a:lnTo>
                    <a:lnTo>
                      <a:pt x="24" y="3"/>
                    </a:lnTo>
                    <a:lnTo>
                      <a:pt x="24" y="3"/>
                    </a:lnTo>
                    <a:lnTo>
                      <a:pt x="24" y="3"/>
                    </a:lnTo>
                    <a:lnTo>
                      <a:pt x="25" y="3"/>
                    </a:lnTo>
                    <a:lnTo>
                      <a:pt x="25" y="3"/>
                    </a:lnTo>
                    <a:lnTo>
                      <a:pt x="25" y="3"/>
                    </a:lnTo>
                    <a:lnTo>
                      <a:pt x="25" y="3"/>
                    </a:lnTo>
                    <a:lnTo>
                      <a:pt x="25" y="3"/>
                    </a:lnTo>
                    <a:lnTo>
                      <a:pt x="26" y="4"/>
                    </a:lnTo>
                    <a:lnTo>
                      <a:pt x="26" y="4"/>
                    </a:lnTo>
                    <a:lnTo>
                      <a:pt x="26" y="4"/>
                    </a:lnTo>
                    <a:lnTo>
                      <a:pt x="26" y="4"/>
                    </a:lnTo>
                    <a:lnTo>
                      <a:pt x="26" y="4"/>
                    </a:lnTo>
                    <a:lnTo>
                      <a:pt x="26" y="4"/>
                    </a:lnTo>
                    <a:lnTo>
                      <a:pt x="28" y="4"/>
                    </a:lnTo>
                    <a:lnTo>
                      <a:pt x="28" y="4"/>
                    </a:lnTo>
                    <a:lnTo>
                      <a:pt x="28" y="5"/>
                    </a:lnTo>
                    <a:lnTo>
                      <a:pt x="28" y="5"/>
                    </a:lnTo>
                    <a:lnTo>
                      <a:pt x="28" y="5"/>
                    </a:lnTo>
                    <a:lnTo>
                      <a:pt x="28" y="5"/>
                    </a:lnTo>
                    <a:lnTo>
                      <a:pt x="28" y="5"/>
                    </a:lnTo>
                    <a:lnTo>
                      <a:pt x="29" y="5"/>
                    </a:lnTo>
                    <a:lnTo>
                      <a:pt x="29" y="6"/>
                    </a:lnTo>
                    <a:lnTo>
                      <a:pt x="29" y="6"/>
                    </a:lnTo>
                    <a:lnTo>
                      <a:pt x="29" y="6"/>
                    </a:lnTo>
                    <a:lnTo>
                      <a:pt x="29" y="6"/>
                    </a:lnTo>
                    <a:lnTo>
                      <a:pt x="29" y="6"/>
                    </a:lnTo>
                    <a:lnTo>
                      <a:pt x="29" y="8"/>
                    </a:lnTo>
                    <a:lnTo>
                      <a:pt x="29" y="8"/>
                    </a:lnTo>
                    <a:lnTo>
                      <a:pt x="30" y="8"/>
                    </a:lnTo>
                    <a:lnTo>
                      <a:pt x="30" y="8"/>
                    </a:lnTo>
                    <a:lnTo>
                      <a:pt x="30" y="8"/>
                    </a:lnTo>
                    <a:lnTo>
                      <a:pt x="30" y="9"/>
                    </a:lnTo>
                    <a:lnTo>
                      <a:pt x="30" y="9"/>
                    </a:lnTo>
                    <a:lnTo>
                      <a:pt x="30" y="9"/>
                    </a:lnTo>
                    <a:lnTo>
                      <a:pt x="30" y="9"/>
                    </a:lnTo>
                    <a:lnTo>
                      <a:pt x="30" y="9"/>
                    </a:lnTo>
                    <a:lnTo>
                      <a:pt x="30" y="10"/>
                    </a:lnTo>
                    <a:lnTo>
                      <a:pt x="30" y="10"/>
                    </a:lnTo>
                    <a:lnTo>
                      <a:pt x="31" y="10"/>
                    </a:lnTo>
                    <a:lnTo>
                      <a:pt x="31" y="10"/>
                    </a:lnTo>
                    <a:lnTo>
                      <a:pt x="31" y="10"/>
                    </a:lnTo>
                    <a:lnTo>
                      <a:pt x="31" y="11"/>
                    </a:lnTo>
                    <a:lnTo>
                      <a:pt x="31" y="11"/>
                    </a:lnTo>
                    <a:lnTo>
                      <a:pt x="31" y="11"/>
                    </a:lnTo>
                    <a:lnTo>
                      <a:pt x="31" y="11"/>
                    </a:lnTo>
                    <a:lnTo>
                      <a:pt x="31" y="13"/>
                    </a:lnTo>
                    <a:lnTo>
                      <a:pt x="31" y="13"/>
                    </a:lnTo>
                    <a:lnTo>
                      <a:pt x="31" y="13"/>
                    </a:lnTo>
                    <a:lnTo>
                      <a:pt x="31" y="13"/>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8"/>
                    </a:lnTo>
                    <a:lnTo>
                      <a:pt x="31" y="18"/>
                    </a:lnTo>
                    <a:lnTo>
                      <a:pt x="31" y="18"/>
                    </a:lnTo>
                    <a:lnTo>
                      <a:pt x="31" y="18"/>
                    </a:lnTo>
                    <a:lnTo>
                      <a:pt x="31" y="19"/>
                    </a:lnTo>
                    <a:lnTo>
                      <a:pt x="31" y="19"/>
                    </a:lnTo>
                    <a:lnTo>
                      <a:pt x="31" y="1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06" name="Freeform 538"/>
              <p:cNvSpPr>
                <a:spLocks/>
              </p:cNvSpPr>
              <p:nvPr/>
            </p:nvSpPr>
            <p:spPr bwMode="auto">
              <a:xfrm>
                <a:off x="6541" y="2661"/>
                <a:ext cx="31" cy="36"/>
              </a:xfrm>
              <a:custGeom>
                <a:avLst/>
                <a:gdLst>
                  <a:gd name="T0" fmla="*/ 31 w 31"/>
                  <a:gd name="T1" fmla="*/ 20 h 36"/>
                  <a:gd name="T2" fmla="*/ 30 w 31"/>
                  <a:gd name="T3" fmla="*/ 21 h 36"/>
                  <a:gd name="T4" fmla="*/ 30 w 31"/>
                  <a:gd name="T5" fmla="*/ 24 h 36"/>
                  <a:gd name="T6" fmla="*/ 29 w 31"/>
                  <a:gd name="T7" fmla="*/ 25 h 36"/>
                  <a:gd name="T8" fmla="*/ 27 w 31"/>
                  <a:gd name="T9" fmla="*/ 28 h 36"/>
                  <a:gd name="T10" fmla="*/ 27 w 31"/>
                  <a:gd name="T11" fmla="*/ 29 h 36"/>
                  <a:gd name="T12" fmla="*/ 26 w 31"/>
                  <a:gd name="T13" fmla="*/ 30 h 36"/>
                  <a:gd name="T14" fmla="*/ 25 w 31"/>
                  <a:gd name="T15" fmla="*/ 31 h 36"/>
                  <a:gd name="T16" fmla="*/ 24 w 31"/>
                  <a:gd name="T17" fmla="*/ 33 h 36"/>
                  <a:gd name="T18" fmla="*/ 21 w 31"/>
                  <a:gd name="T19" fmla="*/ 34 h 36"/>
                  <a:gd name="T20" fmla="*/ 20 w 31"/>
                  <a:gd name="T21" fmla="*/ 35 h 36"/>
                  <a:gd name="T22" fmla="*/ 19 w 31"/>
                  <a:gd name="T23" fmla="*/ 35 h 36"/>
                  <a:gd name="T24" fmla="*/ 17 w 31"/>
                  <a:gd name="T25" fmla="*/ 36 h 36"/>
                  <a:gd name="T26" fmla="*/ 15 w 31"/>
                  <a:gd name="T27" fmla="*/ 36 h 36"/>
                  <a:gd name="T28" fmla="*/ 14 w 31"/>
                  <a:gd name="T29" fmla="*/ 36 h 36"/>
                  <a:gd name="T30" fmla="*/ 12 w 31"/>
                  <a:gd name="T31" fmla="*/ 36 h 36"/>
                  <a:gd name="T32" fmla="*/ 10 w 31"/>
                  <a:gd name="T33" fmla="*/ 36 h 36"/>
                  <a:gd name="T34" fmla="*/ 9 w 31"/>
                  <a:gd name="T35" fmla="*/ 35 h 36"/>
                  <a:gd name="T36" fmla="*/ 7 w 31"/>
                  <a:gd name="T37" fmla="*/ 35 h 36"/>
                  <a:gd name="T38" fmla="*/ 6 w 31"/>
                  <a:gd name="T39" fmla="*/ 34 h 36"/>
                  <a:gd name="T40" fmla="*/ 5 w 31"/>
                  <a:gd name="T41" fmla="*/ 33 h 36"/>
                  <a:gd name="T42" fmla="*/ 4 w 31"/>
                  <a:gd name="T43" fmla="*/ 31 h 36"/>
                  <a:gd name="T44" fmla="*/ 2 w 31"/>
                  <a:gd name="T45" fmla="*/ 30 h 36"/>
                  <a:gd name="T46" fmla="*/ 1 w 31"/>
                  <a:gd name="T47" fmla="*/ 29 h 36"/>
                  <a:gd name="T48" fmla="*/ 1 w 31"/>
                  <a:gd name="T49" fmla="*/ 28 h 36"/>
                  <a:gd name="T50" fmla="*/ 0 w 31"/>
                  <a:gd name="T51" fmla="*/ 26 h 36"/>
                  <a:gd name="T52" fmla="*/ 0 w 31"/>
                  <a:gd name="T53" fmla="*/ 24 h 36"/>
                  <a:gd name="T54" fmla="*/ 0 w 31"/>
                  <a:gd name="T55" fmla="*/ 23 h 36"/>
                  <a:gd name="T56" fmla="*/ 0 w 31"/>
                  <a:gd name="T57" fmla="*/ 20 h 36"/>
                  <a:gd name="T58" fmla="*/ 0 w 31"/>
                  <a:gd name="T59" fmla="*/ 19 h 36"/>
                  <a:gd name="T60" fmla="*/ 0 w 31"/>
                  <a:gd name="T61" fmla="*/ 16 h 36"/>
                  <a:gd name="T62" fmla="*/ 0 w 31"/>
                  <a:gd name="T63" fmla="*/ 15 h 36"/>
                  <a:gd name="T64" fmla="*/ 1 w 31"/>
                  <a:gd name="T65" fmla="*/ 13 h 36"/>
                  <a:gd name="T66" fmla="*/ 1 w 31"/>
                  <a:gd name="T67" fmla="*/ 11 h 36"/>
                  <a:gd name="T68" fmla="*/ 2 w 31"/>
                  <a:gd name="T69" fmla="*/ 10 h 36"/>
                  <a:gd name="T70" fmla="*/ 4 w 31"/>
                  <a:gd name="T71" fmla="*/ 8 h 36"/>
                  <a:gd name="T72" fmla="*/ 5 w 31"/>
                  <a:gd name="T73" fmla="*/ 6 h 36"/>
                  <a:gd name="T74" fmla="*/ 6 w 31"/>
                  <a:gd name="T75" fmla="*/ 5 h 36"/>
                  <a:gd name="T76" fmla="*/ 7 w 31"/>
                  <a:gd name="T77" fmla="*/ 4 h 36"/>
                  <a:gd name="T78" fmla="*/ 9 w 31"/>
                  <a:gd name="T79" fmla="*/ 3 h 36"/>
                  <a:gd name="T80" fmla="*/ 10 w 31"/>
                  <a:gd name="T81" fmla="*/ 3 h 36"/>
                  <a:gd name="T82" fmla="*/ 11 w 31"/>
                  <a:gd name="T83" fmla="*/ 1 h 36"/>
                  <a:gd name="T84" fmla="*/ 14 w 31"/>
                  <a:gd name="T85" fmla="*/ 1 h 36"/>
                  <a:gd name="T86" fmla="*/ 15 w 31"/>
                  <a:gd name="T87" fmla="*/ 0 h 36"/>
                  <a:gd name="T88" fmla="*/ 16 w 31"/>
                  <a:gd name="T89" fmla="*/ 0 h 36"/>
                  <a:gd name="T90" fmla="*/ 19 w 31"/>
                  <a:gd name="T91" fmla="*/ 0 h 36"/>
                  <a:gd name="T92" fmla="*/ 20 w 31"/>
                  <a:gd name="T93" fmla="*/ 1 h 36"/>
                  <a:gd name="T94" fmla="*/ 21 w 31"/>
                  <a:gd name="T95" fmla="*/ 1 h 36"/>
                  <a:gd name="T96" fmla="*/ 22 w 31"/>
                  <a:gd name="T97" fmla="*/ 1 h 36"/>
                  <a:gd name="T98" fmla="*/ 24 w 31"/>
                  <a:gd name="T99" fmla="*/ 3 h 36"/>
                  <a:gd name="T100" fmla="*/ 25 w 31"/>
                  <a:gd name="T101" fmla="*/ 4 h 36"/>
                  <a:gd name="T102" fmla="*/ 26 w 31"/>
                  <a:gd name="T103" fmla="*/ 5 h 36"/>
                  <a:gd name="T104" fmla="*/ 27 w 31"/>
                  <a:gd name="T105" fmla="*/ 6 h 36"/>
                  <a:gd name="T106" fmla="*/ 29 w 31"/>
                  <a:gd name="T107" fmla="*/ 8 h 36"/>
                  <a:gd name="T108" fmla="*/ 30 w 31"/>
                  <a:gd name="T109" fmla="*/ 9 h 36"/>
                  <a:gd name="T110" fmla="*/ 30 w 31"/>
                  <a:gd name="T111" fmla="*/ 11 h 36"/>
                  <a:gd name="T112" fmla="*/ 30 w 31"/>
                  <a:gd name="T113" fmla="*/ 13 h 36"/>
                  <a:gd name="T114" fmla="*/ 31 w 31"/>
                  <a:gd name="T115" fmla="*/ 14 h 36"/>
                  <a:gd name="T116" fmla="*/ 31 w 31"/>
                  <a:gd name="T117" fmla="*/ 16 h 36"/>
                  <a:gd name="T118" fmla="*/ 31 w 31"/>
                  <a:gd name="T1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6">
                    <a:moveTo>
                      <a:pt x="31" y="19"/>
                    </a:moveTo>
                    <a:lnTo>
                      <a:pt x="31" y="19"/>
                    </a:lnTo>
                    <a:lnTo>
                      <a:pt x="31" y="19"/>
                    </a:lnTo>
                    <a:lnTo>
                      <a:pt x="31" y="19"/>
                    </a:lnTo>
                    <a:lnTo>
                      <a:pt x="31" y="20"/>
                    </a:lnTo>
                    <a:lnTo>
                      <a:pt x="31" y="20"/>
                    </a:lnTo>
                    <a:lnTo>
                      <a:pt x="30" y="20"/>
                    </a:lnTo>
                    <a:lnTo>
                      <a:pt x="30" y="20"/>
                    </a:lnTo>
                    <a:lnTo>
                      <a:pt x="30" y="21"/>
                    </a:lnTo>
                    <a:lnTo>
                      <a:pt x="30" y="21"/>
                    </a:lnTo>
                    <a:lnTo>
                      <a:pt x="30" y="21"/>
                    </a:lnTo>
                    <a:lnTo>
                      <a:pt x="30" y="21"/>
                    </a:lnTo>
                    <a:lnTo>
                      <a:pt x="30" y="23"/>
                    </a:lnTo>
                    <a:lnTo>
                      <a:pt x="30" y="23"/>
                    </a:lnTo>
                    <a:lnTo>
                      <a:pt x="30" y="23"/>
                    </a:lnTo>
                    <a:lnTo>
                      <a:pt x="30" y="23"/>
                    </a:lnTo>
                    <a:lnTo>
                      <a:pt x="30" y="24"/>
                    </a:lnTo>
                    <a:lnTo>
                      <a:pt x="30" y="24"/>
                    </a:lnTo>
                    <a:lnTo>
                      <a:pt x="30" y="24"/>
                    </a:lnTo>
                    <a:lnTo>
                      <a:pt x="30" y="24"/>
                    </a:lnTo>
                    <a:lnTo>
                      <a:pt x="29" y="25"/>
                    </a:lnTo>
                    <a:lnTo>
                      <a:pt x="29" y="25"/>
                    </a:lnTo>
                    <a:lnTo>
                      <a:pt x="29" y="25"/>
                    </a:lnTo>
                    <a:lnTo>
                      <a:pt x="29" y="25"/>
                    </a:lnTo>
                    <a:lnTo>
                      <a:pt x="29" y="25"/>
                    </a:lnTo>
                    <a:lnTo>
                      <a:pt x="29" y="26"/>
                    </a:lnTo>
                    <a:lnTo>
                      <a:pt x="29" y="26"/>
                    </a:lnTo>
                    <a:lnTo>
                      <a:pt x="29" y="26"/>
                    </a:lnTo>
                    <a:lnTo>
                      <a:pt x="29" y="26"/>
                    </a:lnTo>
                    <a:lnTo>
                      <a:pt x="27" y="28"/>
                    </a:lnTo>
                    <a:lnTo>
                      <a:pt x="27" y="28"/>
                    </a:lnTo>
                    <a:lnTo>
                      <a:pt x="27" y="28"/>
                    </a:lnTo>
                    <a:lnTo>
                      <a:pt x="27" y="28"/>
                    </a:lnTo>
                    <a:lnTo>
                      <a:pt x="27" y="28"/>
                    </a:lnTo>
                    <a:lnTo>
                      <a:pt x="27" y="29"/>
                    </a:lnTo>
                    <a:lnTo>
                      <a:pt x="27" y="29"/>
                    </a:lnTo>
                    <a:lnTo>
                      <a:pt x="26" y="29"/>
                    </a:lnTo>
                    <a:lnTo>
                      <a:pt x="26" y="29"/>
                    </a:lnTo>
                    <a:lnTo>
                      <a:pt x="26" y="29"/>
                    </a:lnTo>
                    <a:lnTo>
                      <a:pt x="26" y="30"/>
                    </a:lnTo>
                    <a:lnTo>
                      <a:pt x="26" y="30"/>
                    </a:lnTo>
                    <a:lnTo>
                      <a:pt x="26" y="30"/>
                    </a:lnTo>
                    <a:lnTo>
                      <a:pt x="25" y="30"/>
                    </a:lnTo>
                    <a:lnTo>
                      <a:pt x="25" y="30"/>
                    </a:lnTo>
                    <a:lnTo>
                      <a:pt x="25" y="31"/>
                    </a:lnTo>
                    <a:lnTo>
                      <a:pt x="25" y="31"/>
                    </a:lnTo>
                    <a:lnTo>
                      <a:pt x="25" y="31"/>
                    </a:lnTo>
                    <a:lnTo>
                      <a:pt x="25" y="31"/>
                    </a:lnTo>
                    <a:lnTo>
                      <a:pt x="24" y="31"/>
                    </a:lnTo>
                    <a:lnTo>
                      <a:pt x="24" y="31"/>
                    </a:lnTo>
                    <a:lnTo>
                      <a:pt x="24" y="33"/>
                    </a:lnTo>
                    <a:lnTo>
                      <a:pt x="24" y="33"/>
                    </a:lnTo>
                    <a:lnTo>
                      <a:pt x="24" y="33"/>
                    </a:lnTo>
                    <a:lnTo>
                      <a:pt x="24" y="33"/>
                    </a:lnTo>
                    <a:lnTo>
                      <a:pt x="22" y="33"/>
                    </a:lnTo>
                    <a:lnTo>
                      <a:pt x="22" y="33"/>
                    </a:lnTo>
                    <a:lnTo>
                      <a:pt x="22" y="33"/>
                    </a:lnTo>
                    <a:lnTo>
                      <a:pt x="22" y="34"/>
                    </a:lnTo>
                    <a:lnTo>
                      <a:pt x="22" y="34"/>
                    </a:lnTo>
                    <a:lnTo>
                      <a:pt x="21" y="34"/>
                    </a:lnTo>
                    <a:lnTo>
                      <a:pt x="21" y="34"/>
                    </a:lnTo>
                    <a:lnTo>
                      <a:pt x="21" y="34"/>
                    </a:lnTo>
                    <a:lnTo>
                      <a:pt x="21" y="34"/>
                    </a:lnTo>
                    <a:lnTo>
                      <a:pt x="21" y="34"/>
                    </a:lnTo>
                    <a:lnTo>
                      <a:pt x="20" y="34"/>
                    </a:lnTo>
                    <a:lnTo>
                      <a:pt x="20" y="35"/>
                    </a:lnTo>
                    <a:lnTo>
                      <a:pt x="20" y="35"/>
                    </a:lnTo>
                    <a:lnTo>
                      <a:pt x="20" y="35"/>
                    </a:lnTo>
                    <a:lnTo>
                      <a:pt x="19" y="35"/>
                    </a:lnTo>
                    <a:lnTo>
                      <a:pt x="19" y="35"/>
                    </a:lnTo>
                    <a:lnTo>
                      <a:pt x="19" y="35"/>
                    </a:lnTo>
                    <a:lnTo>
                      <a:pt x="19" y="35"/>
                    </a:lnTo>
                    <a:lnTo>
                      <a:pt x="19" y="35"/>
                    </a:lnTo>
                    <a:lnTo>
                      <a:pt x="17" y="35"/>
                    </a:lnTo>
                    <a:lnTo>
                      <a:pt x="17" y="35"/>
                    </a:lnTo>
                    <a:lnTo>
                      <a:pt x="17" y="35"/>
                    </a:lnTo>
                    <a:lnTo>
                      <a:pt x="17" y="35"/>
                    </a:lnTo>
                    <a:lnTo>
                      <a:pt x="17" y="36"/>
                    </a:lnTo>
                    <a:lnTo>
                      <a:pt x="16" y="36"/>
                    </a:lnTo>
                    <a:lnTo>
                      <a:pt x="16" y="36"/>
                    </a:lnTo>
                    <a:lnTo>
                      <a:pt x="16" y="36"/>
                    </a:lnTo>
                    <a:lnTo>
                      <a:pt x="16" y="36"/>
                    </a:lnTo>
                    <a:lnTo>
                      <a:pt x="15" y="36"/>
                    </a:lnTo>
                    <a:lnTo>
                      <a:pt x="15" y="36"/>
                    </a:lnTo>
                    <a:lnTo>
                      <a:pt x="15" y="36"/>
                    </a:lnTo>
                    <a:lnTo>
                      <a:pt x="15" y="36"/>
                    </a:lnTo>
                    <a:lnTo>
                      <a:pt x="15" y="36"/>
                    </a:lnTo>
                    <a:lnTo>
                      <a:pt x="14" y="36"/>
                    </a:lnTo>
                    <a:lnTo>
                      <a:pt x="14" y="36"/>
                    </a:lnTo>
                    <a:lnTo>
                      <a:pt x="14" y="36"/>
                    </a:lnTo>
                    <a:lnTo>
                      <a:pt x="14" y="36"/>
                    </a:lnTo>
                    <a:lnTo>
                      <a:pt x="12" y="36"/>
                    </a:lnTo>
                    <a:lnTo>
                      <a:pt x="12" y="36"/>
                    </a:lnTo>
                    <a:lnTo>
                      <a:pt x="12" y="36"/>
                    </a:lnTo>
                    <a:lnTo>
                      <a:pt x="12" y="36"/>
                    </a:lnTo>
                    <a:lnTo>
                      <a:pt x="12" y="36"/>
                    </a:lnTo>
                    <a:lnTo>
                      <a:pt x="11" y="36"/>
                    </a:lnTo>
                    <a:lnTo>
                      <a:pt x="11" y="36"/>
                    </a:lnTo>
                    <a:lnTo>
                      <a:pt x="11" y="36"/>
                    </a:lnTo>
                    <a:lnTo>
                      <a:pt x="11" y="36"/>
                    </a:lnTo>
                    <a:lnTo>
                      <a:pt x="11" y="36"/>
                    </a:lnTo>
                    <a:lnTo>
                      <a:pt x="10" y="36"/>
                    </a:lnTo>
                    <a:lnTo>
                      <a:pt x="10" y="36"/>
                    </a:lnTo>
                    <a:lnTo>
                      <a:pt x="10" y="36"/>
                    </a:lnTo>
                    <a:lnTo>
                      <a:pt x="10" y="35"/>
                    </a:lnTo>
                    <a:lnTo>
                      <a:pt x="10" y="35"/>
                    </a:lnTo>
                    <a:lnTo>
                      <a:pt x="9" y="35"/>
                    </a:lnTo>
                    <a:lnTo>
                      <a:pt x="9" y="35"/>
                    </a:lnTo>
                    <a:lnTo>
                      <a:pt x="9" y="35"/>
                    </a:lnTo>
                    <a:lnTo>
                      <a:pt x="9" y="35"/>
                    </a:lnTo>
                    <a:lnTo>
                      <a:pt x="9" y="35"/>
                    </a:lnTo>
                    <a:lnTo>
                      <a:pt x="7" y="35"/>
                    </a:lnTo>
                    <a:lnTo>
                      <a:pt x="7" y="35"/>
                    </a:lnTo>
                    <a:lnTo>
                      <a:pt x="7" y="35"/>
                    </a:lnTo>
                    <a:lnTo>
                      <a:pt x="7" y="35"/>
                    </a:lnTo>
                    <a:lnTo>
                      <a:pt x="7" y="35"/>
                    </a:lnTo>
                    <a:lnTo>
                      <a:pt x="6" y="34"/>
                    </a:lnTo>
                    <a:lnTo>
                      <a:pt x="6" y="34"/>
                    </a:lnTo>
                    <a:lnTo>
                      <a:pt x="6" y="34"/>
                    </a:lnTo>
                    <a:lnTo>
                      <a:pt x="6" y="34"/>
                    </a:lnTo>
                    <a:lnTo>
                      <a:pt x="6" y="34"/>
                    </a:lnTo>
                    <a:lnTo>
                      <a:pt x="6" y="34"/>
                    </a:lnTo>
                    <a:lnTo>
                      <a:pt x="5" y="34"/>
                    </a:lnTo>
                    <a:lnTo>
                      <a:pt x="5" y="34"/>
                    </a:lnTo>
                    <a:lnTo>
                      <a:pt x="5" y="33"/>
                    </a:lnTo>
                    <a:lnTo>
                      <a:pt x="5" y="33"/>
                    </a:lnTo>
                    <a:lnTo>
                      <a:pt x="5" y="33"/>
                    </a:lnTo>
                    <a:lnTo>
                      <a:pt x="5" y="33"/>
                    </a:lnTo>
                    <a:lnTo>
                      <a:pt x="4" y="33"/>
                    </a:lnTo>
                    <a:lnTo>
                      <a:pt x="4" y="33"/>
                    </a:lnTo>
                    <a:lnTo>
                      <a:pt x="4" y="33"/>
                    </a:lnTo>
                    <a:lnTo>
                      <a:pt x="4" y="31"/>
                    </a:lnTo>
                    <a:lnTo>
                      <a:pt x="4" y="31"/>
                    </a:lnTo>
                    <a:lnTo>
                      <a:pt x="4" y="31"/>
                    </a:lnTo>
                    <a:lnTo>
                      <a:pt x="2" y="31"/>
                    </a:lnTo>
                    <a:lnTo>
                      <a:pt x="2" y="31"/>
                    </a:lnTo>
                    <a:lnTo>
                      <a:pt x="2" y="31"/>
                    </a:lnTo>
                    <a:lnTo>
                      <a:pt x="2" y="30"/>
                    </a:lnTo>
                    <a:lnTo>
                      <a:pt x="2" y="30"/>
                    </a:lnTo>
                    <a:lnTo>
                      <a:pt x="2" y="30"/>
                    </a:lnTo>
                    <a:lnTo>
                      <a:pt x="2" y="30"/>
                    </a:lnTo>
                    <a:lnTo>
                      <a:pt x="2" y="30"/>
                    </a:lnTo>
                    <a:lnTo>
                      <a:pt x="1" y="29"/>
                    </a:lnTo>
                    <a:lnTo>
                      <a:pt x="1" y="29"/>
                    </a:lnTo>
                    <a:lnTo>
                      <a:pt x="1" y="29"/>
                    </a:lnTo>
                    <a:lnTo>
                      <a:pt x="1" y="29"/>
                    </a:lnTo>
                    <a:lnTo>
                      <a:pt x="1" y="29"/>
                    </a:lnTo>
                    <a:lnTo>
                      <a:pt x="1" y="28"/>
                    </a:lnTo>
                    <a:lnTo>
                      <a:pt x="1" y="28"/>
                    </a:lnTo>
                    <a:lnTo>
                      <a:pt x="1" y="28"/>
                    </a:lnTo>
                    <a:lnTo>
                      <a:pt x="1" y="28"/>
                    </a:lnTo>
                    <a:lnTo>
                      <a:pt x="1" y="28"/>
                    </a:lnTo>
                    <a:lnTo>
                      <a:pt x="1" y="26"/>
                    </a:lnTo>
                    <a:lnTo>
                      <a:pt x="0" y="26"/>
                    </a:lnTo>
                    <a:lnTo>
                      <a:pt x="0" y="26"/>
                    </a:lnTo>
                    <a:lnTo>
                      <a:pt x="0" y="26"/>
                    </a:lnTo>
                    <a:lnTo>
                      <a:pt x="0" y="25"/>
                    </a:lnTo>
                    <a:lnTo>
                      <a:pt x="0" y="25"/>
                    </a:lnTo>
                    <a:lnTo>
                      <a:pt x="0" y="25"/>
                    </a:lnTo>
                    <a:lnTo>
                      <a:pt x="0" y="25"/>
                    </a:lnTo>
                    <a:lnTo>
                      <a:pt x="0" y="25"/>
                    </a:lnTo>
                    <a:lnTo>
                      <a:pt x="0" y="24"/>
                    </a:lnTo>
                    <a:lnTo>
                      <a:pt x="0" y="24"/>
                    </a:lnTo>
                    <a:lnTo>
                      <a:pt x="0" y="24"/>
                    </a:lnTo>
                    <a:lnTo>
                      <a:pt x="0" y="24"/>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0" y="14"/>
                    </a:lnTo>
                    <a:lnTo>
                      <a:pt x="0" y="14"/>
                    </a:lnTo>
                    <a:lnTo>
                      <a:pt x="1" y="14"/>
                    </a:lnTo>
                    <a:lnTo>
                      <a:pt x="1" y="14"/>
                    </a:lnTo>
                    <a:lnTo>
                      <a:pt x="1" y="13"/>
                    </a:lnTo>
                    <a:lnTo>
                      <a:pt x="1" y="13"/>
                    </a:lnTo>
                    <a:lnTo>
                      <a:pt x="1" y="13"/>
                    </a:lnTo>
                    <a:lnTo>
                      <a:pt x="1" y="13"/>
                    </a:lnTo>
                    <a:lnTo>
                      <a:pt x="1" y="11"/>
                    </a:lnTo>
                    <a:lnTo>
                      <a:pt x="1" y="11"/>
                    </a:lnTo>
                    <a:lnTo>
                      <a:pt x="1" y="11"/>
                    </a:lnTo>
                    <a:lnTo>
                      <a:pt x="1" y="11"/>
                    </a:lnTo>
                    <a:lnTo>
                      <a:pt x="1" y="11"/>
                    </a:lnTo>
                    <a:lnTo>
                      <a:pt x="2" y="10"/>
                    </a:lnTo>
                    <a:lnTo>
                      <a:pt x="2" y="10"/>
                    </a:lnTo>
                    <a:lnTo>
                      <a:pt x="2" y="10"/>
                    </a:lnTo>
                    <a:lnTo>
                      <a:pt x="2" y="10"/>
                    </a:lnTo>
                    <a:lnTo>
                      <a:pt x="2" y="9"/>
                    </a:lnTo>
                    <a:lnTo>
                      <a:pt x="2" y="9"/>
                    </a:lnTo>
                    <a:lnTo>
                      <a:pt x="2" y="9"/>
                    </a:lnTo>
                    <a:lnTo>
                      <a:pt x="4" y="9"/>
                    </a:lnTo>
                    <a:lnTo>
                      <a:pt x="4" y="9"/>
                    </a:lnTo>
                    <a:lnTo>
                      <a:pt x="4" y="8"/>
                    </a:lnTo>
                    <a:lnTo>
                      <a:pt x="4" y="8"/>
                    </a:lnTo>
                    <a:lnTo>
                      <a:pt x="4" y="8"/>
                    </a:lnTo>
                    <a:lnTo>
                      <a:pt x="4" y="8"/>
                    </a:lnTo>
                    <a:lnTo>
                      <a:pt x="4" y="8"/>
                    </a:lnTo>
                    <a:lnTo>
                      <a:pt x="5" y="6"/>
                    </a:lnTo>
                    <a:lnTo>
                      <a:pt x="5" y="6"/>
                    </a:lnTo>
                    <a:lnTo>
                      <a:pt x="5" y="6"/>
                    </a:lnTo>
                    <a:lnTo>
                      <a:pt x="5" y="6"/>
                    </a:lnTo>
                    <a:lnTo>
                      <a:pt x="5" y="6"/>
                    </a:lnTo>
                    <a:lnTo>
                      <a:pt x="5" y="6"/>
                    </a:lnTo>
                    <a:lnTo>
                      <a:pt x="6" y="5"/>
                    </a:lnTo>
                    <a:lnTo>
                      <a:pt x="6" y="5"/>
                    </a:lnTo>
                    <a:lnTo>
                      <a:pt x="6" y="5"/>
                    </a:lnTo>
                    <a:lnTo>
                      <a:pt x="6" y="5"/>
                    </a:lnTo>
                    <a:lnTo>
                      <a:pt x="6" y="5"/>
                    </a:lnTo>
                    <a:lnTo>
                      <a:pt x="6" y="5"/>
                    </a:lnTo>
                    <a:lnTo>
                      <a:pt x="7" y="4"/>
                    </a:lnTo>
                    <a:lnTo>
                      <a:pt x="7" y="4"/>
                    </a:lnTo>
                    <a:lnTo>
                      <a:pt x="7" y="4"/>
                    </a:lnTo>
                    <a:lnTo>
                      <a:pt x="7" y="4"/>
                    </a:lnTo>
                    <a:lnTo>
                      <a:pt x="7" y="4"/>
                    </a:lnTo>
                    <a:lnTo>
                      <a:pt x="9" y="4"/>
                    </a:lnTo>
                    <a:lnTo>
                      <a:pt x="9" y="3"/>
                    </a:lnTo>
                    <a:lnTo>
                      <a:pt x="9" y="3"/>
                    </a:lnTo>
                    <a:lnTo>
                      <a:pt x="9" y="3"/>
                    </a:lnTo>
                    <a:lnTo>
                      <a:pt x="9" y="3"/>
                    </a:lnTo>
                    <a:lnTo>
                      <a:pt x="10" y="3"/>
                    </a:lnTo>
                    <a:lnTo>
                      <a:pt x="10" y="3"/>
                    </a:lnTo>
                    <a:lnTo>
                      <a:pt x="10" y="3"/>
                    </a:lnTo>
                    <a:lnTo>
                      <a:pt x="10" y="3"/>
                    </a:lnTo>
                    <a:lnTo>
                      <a:pt x="10" y="3"/>
                    </a:lnTo>
                    <a:lnTo>
                      <a:pt x="11" y="1"/>
                    </a:lnTo>
                    <a:lnTo>
                      <a:pt x="11" y="1"/>
                    </a:lnTo>
                    <a:lnTo>
                      <a:pt x="11" y="1"/>
                    </a:lnTo>
                    <a:lnTo>
                      <a:pt x="11" y="1"/>
                    </a:lnTo>
                    <a:lnTo>
                      <a:pt x="11" y="1"/>
                    </a:lnTo>
                    <a:lnTo>
                      <a:pt x="12" y="1"/>
                    </a:lnTo>
                    <a:lnTo>
                      <a:pt x="12" y="1"/>
                    </a:lnTo>
                    <a:lnTo>
                      <a:pt x="12" y="1"/>
                    </a:lnTo>
                    <a:lnTo>
                      <a:pt x="12" y="1"/>
                    </a:lnTo>
                    <a:lnTo>
                      <a:pt x="14" y="1"/>
                    </a:lnTo>
                    <a:lnTo>
                      <a:pt x="14" y="1"/>
                    </a:lnTo>
                    <a:lnTo>
                      <a:pt x="14" y="1"/>
                    </a:lnTo>
                    <a:lnTo>
                      <a:pt x="14" y="1"/>
                    </a:lnTo>
                    <a:lnTo>
                      <a:pt x="14" y="1"/>
                    </a:lnTo>
                    <a:lnTo>
                      <a:pt x="15" y="0"/>
                    </a:lnTo>
                    <a:lnTo>
                      <a:pt x="15" y="0"/>
                    </a:lnTo>
                    <a:lnTo>
                      <a:pt x="15" y="0"/>
                    </a:lnTo>
                    <a:lnTo>
                      <a:pt x="15" y="0"/>
                    </a:lnTo>
                    <a:lnTo>
                      <a:pt x="15" y="0"/>
                    </a:lnTo>
                    <a:lnTo>
                      <a:pt x="16" y="0"/>
                    </a:lnTo>
                    <a:lnTo>
                      <a:pt x="16" y="0"/>
                    </a:lnTo>
                    <a:lnTo>
                      <a:pt x="16" y="0"/>
                    </a:lnTo>
                    <a:lnTo>
                      <a:pt x="16" y="0"/>
                    </a:lnTo>
                    <a:lnTo>
                      <a:pt x="17" y="0"/>
                    </a:lnTo>
                    <a:lnTo>
                      <a:pt x="17" y="0"/>
                    </a:lnTo>
                    <a:lnTo>
                      <a:pt x="17" y="0"/>
                    </a:lnTo>
                    <a:lnTo>
                      <a:pt x="17" y="0"/>
                    </a:lnTo>
                    <a:lnTo>
                      <a:pt x="17" y="0"/>
                    </a:lnTo>
                    <a:lnTo>
                      <a:pt x="19" y="0"/>
                    </a:lnTo>
                    <a:lnTo>
                      <a:pt x="19" y="0"/>
                    </a:lnTo>
                    <a:lnTo>
                      <a:pt x="19" y="0"/>
                    </a:lnTo>
                    <a:lnTo>
                      <a:pt x="19" y="0"/>
                    </a:lnTo>
                    <a:lnTo>
                      <a:pt x="20" y="0"/>
                    </a:lnTo>
                    <a:lnTo>
                      <a:pt x="20" y="1"/>
                    </a:lnTo>
                    <a:lnTo>
                      <a:pt x="20" y="1"/>
                    </a:lnTo>
                    <a:lnTo>
                      <a:pt x="20" y="1"/>
                    </a:lnTo>
                    <a:lnTo>
                      <a:pt x="20" y="1"/>
                    </a:lnTo>
                    <a:lnTo>
                      <a:pt x="21" y="1"/>
                    </a:lnTo>
                    <a:lnTo>
                      <a:pt x="21" y="1"/>
                    </a:lnTo>
                    <a:lnTo>
                      <a:pt x="21" y="1"/>
                    </a:lnTo>
                    <a:lnTo>
                      <a:pt x="21" y="1"/>
                    </a:lnTo>
                    <a:lnTo>
                      <a:pt x="21" y="1"/>
                    </a:lnTo>
                    <a:lnTo>
                      <a:pt x="22" y="1"/>
                    </a:lnTo>
                    <a:lnTo>
                      <a:pt x="22" y="1"/>
                    </a:lnTo>
                    <a:lnTo>
                      <a:pt x="22" y="1"/>
                    </a:lnTo>
                    <a:lnTo>
                      <a:pt x="22" y="1"/>
                    </a:lnTo>
                    <a:lnTo>
                      <a:pt x="22" y="1"/>
                    </a:lnTo>
                    <a:lnTo>
                      <a:pt x="24" y="3"/>
                    </a:lnTo>
                    <a:lnTo>
                      <a:pt x="24" y="3"/>
                    </a:lnTo>
                    <a:lnTo>
                      <a:pt x="24" y="3"/>
                    </a:lnTo>
                    <a:lnTo>
                      <a:pt x="24" y="3"/>
                    </a:lnTo>
                    <a:lnTo>
                      <a:pt x="24" y="3"/>
                    </a:lnTo>
                    <a:lnTo>
                      <a:pt x="24" y="3"/>
                    </a:lnTo>
                    <a:lnTo>
                      <a:pt x="25" y="3"/>
                    </a:lnTo>
                    <a:lnTo>
                      <a:pt x="25" y="3"/>
                    </a:lnTo>
                    <a:lnTo>
                      <a:pt x="25" y="3"/>
                    </a:lnTo>
                    <a:lnTo>
                      <a:pt x="25" y="4"/>
                    </a:lnTo>
                    <a:lnTo>
                      <a:pt x="25" y="4"/>
                    </a:lnTo>
                    <a:lnTo>
                      <a:pt x="25" y="4"/>
                    </a:lnTo>
                    <a:lnTo>
                      <a:pt x="26" y="4"/>
                    </a:lnTo>
                    <a:lnTo>
                      <a:pt x="26" y="4"/>
                    </a:lnTo>
                    <a:lnTo>
                      <a:pt x="26" y="4"/>
                    </a:lnTo>
                    <a:lnTo>
                      <a:pt x="26" y="5"/>
                    </a:lnTo>
                    <a:lnTo>
                      <a:pt x="26" y="5"/>
                    </a:lnTo>
                    <a:lnTo>
                      <a:pt x="26" y="5"/>
                    </a:lnTo>
                    <a:lnTo>
                      <a:pt x="27" y="5"/>
                    </a:lnTo>
                    <a:lnTo>
                      <a:pt x="27" y="5"/>
                    </a:lnTo>
                    <a:lnTo>
                      <a:pt x="27" y="5"/>
                    </a:lnTo>
                    <a:lnTo>
                      <a:pt x="27" y="6"/>
                    </a:lnTo>
                    <a:lnTo>
                      <a:pt x="27" y="6"/>
                    </a:lnTo>
                    <a:lnTo>
                      <a:pt x="27" y="6"/>
                    </a:lnTo>
                    <a:lnTo>
                      <a:pt x="27" y="6"/>
                    </a:lnTo>
                    <a:lnTo>
                      <a:pt x="29" y="6"/>
                    </a:lnTo>
                    <a:lnTo>
                      <a:pt x="29" y="6"/>
                    </a:lnTo>
                    <a:lnTo>
                      <a:pt x="29" y="8"/>
                    </a:lnTo>
                    <a:lnTo>
                      <a:pt x="29" y="8"/>
                    </a:lnTo>
                    <a:lnTo>
                      <a:pt x="29" y="8"/>
                    </a:lnTo>
                    <a:lnTo>
                      <a:pt x="29" y="8"/>
                    </a:lnTo>
                    <a:lnTo>
                      <a:pt x="29" y="8"/>
                    </a:lnTo>
                    <a:lnTo>
                      <a:pt x="29" y="9"/>
                    </a:lnTo>
                    <a:lnTo>
                      <a:pt x="29" y="9"/>
                    </a:lnTo>
                    <a:lnTo>
                      <a:pt x="30" y="9"/>
                    </a:lnTo>
                    <a:lnTo>
                      <a:pt x="30" y="9"/>
                    </a:lnTo>
                    <a:lnTo>
                      <a:pt x="30" y="9"/>
                    </a:lnTo>
                    <a:lnTo>
                      <a:pt x="30" y="10"/>
                    </a:lnTo>
                    <a:lnTo>
                      <a:pt x="30" y="10"/>
                    </a:lnTo>
                    <a:lnTo>
                      <a:pt x="30" y="10"/>
                    </a:lnTo>
                    <a:lnTo>
                      <a:pt x="30" y="10"/>
                    </a:lnTo>
                    <a:lnTo>
                      <a:pt x="30" y="11"/>
                    </a:lnTo>
                    <a:lnTo>
                      <a:pt x="30" y="11"/>
                    </a:lnTo>
                    <a:lnTo>
                      <a:pt x="30" y="11"/>
                    </a:lnTo>
                    <a:lnTo>
                      <a:pt x="30" y="11"/>
                    </a:lnTo>
                    <a:lnTo>
                      <a:pt x="30" y="11"/>
                    </a:lnTo>
                    <a:lnTo>
                      <a:pt x="30" y="13"/>
                    </a:lnTo>
                    <a:lnTo>
                      <a:pt x="30" y="13"/>
                    </a:lnTo>
                    <a:lnTo>
                      <a:pt x="31" y="13"/>
                    </a:lnTo>
                    <a:lnTo>
                      <a:pt x="31" y="13"/>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8"/>
                    </a:lnTo>
                    <a:lnTo>
                      <a:pt x="31" y="18"/>
                    </a:lnTo>
                    <a:lnTo>
                      <a:pt x="31" y="18"/>
                    </a:lnTo>
                    <a:lnTo>
                      <a:pt x="31" y="18"/>
                    </a:lnTo>
                    <a:lnTo>
                      <a:pt x="31" y="19"/>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07" name="Freeform 539"/>
              <p:cNvSpPr>
                <a:spLocks/>
              </p:cNvSpPr>
              <p:nvPr/>
            </p:nvSpPr>
            <p:spPr bwMode="auto">
              <a:xfrm>
                <a:off x="6541" y="2661"/>
                <a:ext cx="31" cy="36"/>
              </a:xfrm>
              <a:custGeom>
                <a:avLst/>
                <a:gdLst>
                  <a:gd name="T0" fmla="*/ 31 w 31"/>
                  <a:gd name="T1" fmla="*/ 20 h 36"/>
                  <a:gd name="T2" fmla="*/ 30 w 31"/>
                  <a:gd name="T3" fmla="*/ 21 h 36"/>
                  <a:gd name="T4" fmla="*/ 30 w 31"/>
                  <a:gd name="T5" fmla="*/ 24 h 36"/>
                  <a:gd name="T6" fmla="*/ 29 w 31"/>
                  <a:gd name="T7" fmla="*/ 25 h 36"/>
                  <a:gd name="T8" fmla="*/ 27 w 31"/>
                  <a:gd name="T9" fmla="*/ 28 h 36"/>
                  <a:gd name="T10" fmla="*/ 27 w 31"/>
                  <a:gd name="T11" fmla="*/ 29 h 36"/>
                  <a:gd name="T12" fmla="*/ 26 w 31"/>
                  <a:gd name="T13" fmla="*/ 30 h 36"/>
                  <a:gd name="T14" fmla="*/ 25 w 31"/>
                  <a:gd name="T15" fmla="*/ 31 h 36"/>
                  <a:gd name="T16" fmla="*/ 24 w 31"/>
                  <a:gd name="T17" fmla="*/ 33 h 36"/>
                  <a:gd name="T18" fmla="*/ 21 w 31"/>
                  <a:gd name="T19" fmla="*/ 34 h 36"/>
                  <a:gd name="T20" fmla="*/ 20 w 31"/>
                  <a:gd name="T21" fmla="*/ 35 h 36"/>
                  <a:gd name="T22" fmla="*/ 19 w 31"/>
                  <a:gd name="T23" fmla="*/ 35 h 36"/>
                  <a:gd name="T24" fmla="*/ 17 w 31"/>
                  <a:gd name="T25" fmla="*/ 36 h 36"/>
                  <a:gd name="T26" fmla="*/ 15 w 31"/>
                  <a:gd name="T27" fmla="*/ 36 h 36"/>
                  <a:gd name="T28" fmla="*/ 14 w 31"/>
                  <a:gd name="T29" fmla="*/ 36 h 36"/>
                  <a:gd name="T30" fmla="*/ 12 w 31"/>
                  <a:gd name="T31" fmla="*/ 36 h 36"/>
                  <a:gd name="T32" fmla="*/ 10 w 31"/>
                  <a:gd name="T33" fmla="*/ 36 h 36"/>
                  <a:gd name="T34" fmla="*/ 9 w 31"/>
                  <a:gd name="T35" fmla="*/ 35 h 36"/>
                  <a:gd name="T36" fmla="*/ 7 w 31"/>
                  <a:gd name="T37" fmla="*/ 35 h 36"/>
                  <a:gd name="T38" fmla="*/ 6 w 31"/>
                  <a:gd name="T39" fmla="*/ 34 h 36"/>
                  <a:gd name="T40" fmla="*/ 5 w 31"/>
                  <a:gd name="T41" fmla="*/ 33 h 36"/>
                  <a:gd name="T42" fmla="*/ 4 w 31"/>
                  <a:gd name="T43" fmla="*/ 31 h 36"/>
                  <a:gd name="T44" fmla="*/ 2 w 31"/>
                  <a:gd name="T45" fmla="*/ 30 h 36"/>
                  <a:gd name="T46" fmla="*/ 1 w 31"/>
                  <a:gd name="T47" fmla="*/ 29 h 36"/>
                  <a:gd name="T48" fmla="*/ 1 w 31"/>
                  <a:gd name="T49" fmla="*/ 28 h 36"/>
                  <a:gd name="T50" fmla="*/ 0 w 31"/>
                  <a:gd name="T51" fmla="*/ 26 h 36"/>
                  <a:gd name="T52" fmla="*/ 0 w 31"/>
                  <a:gd name="T53" fmla="*/ 24 h 36"/>
                  <a:gd name="T54" fmla="*/ 0 w 31"/>
                  <a:gd name="T55" fmla="*/ 23 h 36"/>
                  <a:gd name="T56" fmla="*/ 0 w 31"/>
                  <a:gd name="T57" fmla="*/ 20 h 36"/>
                  <a:gd name="T58" fmla="*/ 0 w 31"/>
                  <a:gd name="T59" fmla="*/ 19 h 36"/>
                  <a:gd name="T60" fmla="*/ 0 w 31"/>
                  <a:gd name="T61" fmla="*/ 16 h 36"/>
                  <a:gd name="T62" fmla="*/ 0 w 31"/>
                  <a:gd name="T63" fmla="*/ 15 h 36"/>
                  <a:gd name="T64" fmla="*/ 1 w 31"/>
                  <a:gd name="T65" fmla="*/ 13 h 36"/>
                  <a:gd name="T66" fmla="*/ 1 w 31"/>
                  <a:gd name="T67" fmla="*/ 11 h 36"/>
                  <a:gd name="T68" fmla="*/ 2 w 31"/>
                  <a:gd name="T69" fmla="*/ 10 h 36"/>
                  <a:gd name="T70" fmla="*/ 4 w 31"/>
                  <a:gd name="T71" fmla="*/ 8 h 36"/>
                  <a:gd name="T72" fmla="*/ 5 w 31"/>
                  <a:gd name="T73" fmla="*/ 6 h 36"/>
                  <a:gd name="T74" fmla="*/ 6 w 31"/>
                  <a:gd name="T75" fmla="*/ 5 h 36"/>
                  <a:gd name="T76" fmla="*/ 7 w 31"/>
                  <a:gd name="T77" fmla="*/ 4 h 36"/>
                  <a:gd name="T78" fmla="*/ 9 w 31"/>
                  <a:gd name="T79" fmla="*/ 3 h 36"/>
                  <a:gd name="T80" fmla="*/ 10 w 31"/>
                  <a:gd name="T81" fmla="*/ 3 h 36"/>
                  <a:gd name="T82" fmla="*/ 11 w 31"/>
                  <a:gd name="T83" fmla="*/ 1 h 36"/>
                  <a:gd name="T84" fmla="*/ 14 w 31"/>
                  <a:gd name="T85" fmla="*/ 1 h 36"/>
                  <a:gd name="T86" fmla="*/ 15 w 31"/>
                  <a:gd name="T87" fmla="*/ 0 h 36"/>
                  <a:gd name="T88" fmla="*/ 16 w 31"/>
                  <a:gd name="T89" fmla="*/ 0 h 36"/>
                  <a:gd name="T90" fmla="*/ 19 w 31"/>
                  <a:gd name="T91" fmla="*/ 0 h 36"/>
                  <a:gd name="T92" fmla="*/ 20 w 31"/>
                  <a:gd name="T93" fmla="*/ 1 h 36"/>
                  <a:gd name="T94" fmla="*/ 21 w 31"/>
                  <a:gd name="T95" fmla="*/ 1 h 36"/>
                  <a:gd name="T96" fmla="*/ 22 w 31"/>
                  <a:gd name="T97" fmla="*/ 1 h 36"/>
                  <a:gd name="T98" fmla="*/ 24 w 31"/>
                  <a:gd name="T99" fmla="*/ 3 h 36"/>
                  <a:gd name="T100" fmla="*/ 25 w 31"/>
                  <a:gd name="T101" fmla="*/ 4 h 36"/>
                  <a:gd name="T102" fmla="*/ 26 w 31"/>
                  <a:gd name="T103" fmla="*/ 5 h 36"/>
                  <a:gd name="T104" fmla="*/ 27 w 31"/>
                  <a:gd name="T105" fmla="*/ 6 h 36"/>
                  <a:gd name="T106" fmla="*/ 29 w 31"/>
                  <a:gd name="T107" fmla="*/ 8 h 36"/>
                  <a:gd name="T108" fmla="*/ 30 w 31"/>
                  <a:gd name="T109" fmla="*/ 9 h 36"/>
                  <a:gd name="T110" fmla="*/ 30 w 31"/>
                  <a:gd name="T111" fmla="*/ 11 h 36"/>
                  <a:gd name="T112" fmla="*/ 30 w 31"/>
                  <a:gd name="T113" fmla="*/ 13 h 36"/>
                  <a:gd name="T114" fmla="*/ 31 w 31"/>
                  <a:gd name="T115" fmla="*/ 14 h 36"/>
                  <a:gd name="T116" fmla="*/ 31 w 31"/>
                  <a:gd name="T117" fmla="*/ 16 h 36"/>
                  <a:gd name="T118" fmla="*/ 31 w 31"/>
                  <a:gd name="T1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6">
                    <a:moveTo>
                      <a:pt x="31" y="19"/>
                    </a:moveTo>
                    <a:lnTo>
                      <a:pt x="31" y="19"/>
                    </a:lnTo>
                    <a:lnTo>
                      <a:pt x="31" y="19"/>
                    </a:lnTo>
                    <a:lnTo>
                      <a:pt x="31" y="19"/>
                    </a:lnTo>
                    <a:lnTo>
                      <a:pt x="31" y="20"/>
                    </a:lnTo>
                    <a:lnTo>
                      <a:pt x="31" y="20"/>
                    </a:lnTo>
                    <a:lnTo>
                      <a:pt x="30" y="20"/>
                    </a:lnTo>
                    <a:lnTo>
                      <a:pt x="30" y="20"/>
                    </a:lnTo>
                    <a:lnTo>
                      <a:pt x="30" y="21"/>
                    </a:lnTo>
                    <a:lnTo>
                      <a:pt x="30" y="21"/>
                    </a:lnTo>
                    <a:lnTo>
                      <a:pt x="30" y="21"/>
                    </a:lnTo>
                    <a:lnTo>
                      <a:pt x="30" y="21"/>
                    </a:lnTo>
                    <a:lnTo>
                      <a:pt x="30" y="23"/>
                    </a:lnTo>
                    <a:lnTo>
                      <a:pt x="30" y="23"/>
                    </a:lnTo>
                    <a:lnTo>
                      <a:pt x="30" y="23"/>
                    </a:lnTo>
                    <a:lnTo>
                      <a:pt x="30" y="23"/>
                    </a:lnTo>
                    <a:lnTo>
                      <a:pt x="30" y="24"/>
                    </a:lnTo>
                    <a:lnTo>
                      <a:pt x="30" y="24"/>
                    </a:lnTo>
                    <a:lnTo>
                      <a:pt x="30" y="24"/>
                    </a:lnTo>
                    <a:lnTo>
                      <a:pt x="30" y="24"/>
                    </a:lnTo>
                    <a:lnTo>
                      <a:pt x="29" y="25"/>
                    </a:lnTo>
                    <a:lnTo>
                      <a:pt x="29" y="25"/>
                    </a:lnTo>
                    <a:lnTo>
                      <a:pt x="29" y="25"/>
                    </a:lnTo>
                    <a:lnTo>
                      <a:pt x="29" y="25"/>
                    </a:lnTo>
                    <a:lnTo>
                      <a:pt x="29" y="25"/>
                    </a:lnTo>
                    <a:lnTo>
                      <a:pt x="29" y="26"/>
                    </a:lnTo>
                    <a:lnTo>
                      <a:pt x="29" y="26"/>
                    </a:lnTo>
                    <a:lnTo>
                      <a:pt x="29" y="26"/>
                    </a:lnTo>
                    <a:lnTo>
                      <a:pt x="29" y="26"/>
                    </a:lnTo>
                    <a:lnTo>
                      <a:pt x="27" y="28"/>
                    </a:lnTo>
                    <a:lnTo>
                      <a:pt x="27" y="28"/>
                    </a:lnTo>
                    <a:lnTo>
                      <a:pt x="27" y="28"/>
                    </a:lnTo>
                    <a:lnTo>
                      <a:pt x="27" y="28"/>
                    </a:lnTo>
                    <a:lnTo>
                      <a:pt x="27" y="28"/>
                    </a:lnTo>
                    <a:lnTo>
                      <a:pt x="27" y="29"/>
                    </a:lnTo>
                    <a:lnTo>
                      <a:pt x="27" y="29"/>
                    </a:lnTo>
                    <a:lnTo>
                      <a:pt x="26" y="29"/>
                    </a:lnTo>
                    <a:lnTo>
                      <a:pt x="26" y="29"/>
                    </a:lnTo>
                    <a:lnTo>
                      <a:pt x="26" y="29"/>
                    </a:lnTo>
                    <a:lnTo>
                      <a:pt x="26" y="30"/>
                    </a:lnTo>
                    <a:lnTo>
                      <a:pt x="26" y="30"/>
                    </a:lnTo>
                    <a:lnTo>
                      <a:pt x="26" y="30"/>
                    </a:lnTo>
                    <a:lnTo>
                      <a:pt x="25" y="30"/>
                    </a:lnTo>
                    <a:lnTo>
                      <a:pt x="25" y="30"/>
                    </a:lnTo>
                    <a:lnTo>
                      <a:pt x="25" y="31"/>
                    </a:lnTo>
                    <a:lnTo>
                      <a:pt x="25" y="31"/>
                    </a:lnTo>
                    <a:lnTo>
                      <a:pt x="25" y="31"/>
                    </a:lnTo>
                    <a:lnTo>
                      <a:pt x="25" y="31"/>
                    </a:lnTo>
                    <a:lnTo>
                      <a:pt x="24" y="31"/>
                    </a:lnTo>
                    <a:lnTo>
                      <a:pt x="24" y="31"/>
                    </a:lnTo>
                    <a:lnTo>
                      <a:pt x="24" y="33"/>
                    </a:lnTo>
                    <a:lnTo>
                      <a:pt x="24" y="33"/>
                    </a:lnTo>
                    <a:lnTo>
                      <a:pt x="24" y="33"/>
                    </a:lnTo>
                    <a:lnTo>
                      <a:pt x="24" y="33"/>
                    </a:lnTo>
                    <a:lnTo>
                      <a:pt x="22" y="33"/>
                    </a:lnTo>
                    <a:lnTo>
                      <a:pt x="22" y="33"/>
                    </a:lnTo>
                    <a:lnTo>
                      <a:pt x="22" y="33"/>
                    </a:lnTo>
                    <a:lnTo>
                      <a:pt x="22" y="34"/>
                    </a:lnTo>
                    <a:lnTo>
                      <a:pt x="22" y="34"/>
                    </a:lnTo>
                    <a:lnTo>
                      <a:pt x="21" y="34"/>
                    </a:lnTo>
                    <a:lnTo>
                      <a:pt x="21" y="34"/>
                    </a:lnTo>
                    <a:lnTo>
                      <a:pt x="21" y="34"/>
                    </a:lnTo>
                    <a:lnTo>
                      <a:pt x="21" y="34"/>
                    </a:lnTo>
                    <a:lnTo>
                      <a:pt x="21" y="34"/>
                    </a:lnTo>
                    <a:lnTo>
                      <a:pt x="20" y="34"/>
                    </a:lnTo>
                    <a:lnTo>
                      <a:pt x="20" y="35"/>
                    </a:lnTo>
                    <a:lnTo>
                      <a:pt x="20" y="35"/>
                    </a:lnTo>
                    <a:lnTo>
                      <a:pt x="20" y="35"/>
                    </a:lnTo>
                    <a:lnTo>
                      <a:pt x="19" y="35"/>
                    </a:lnTo>
                    <a:lnTo>
                      <a:pt x="19" y="35"/>
                    </a:lnTo>
                    <a:lnTo>
                      <a:pt x="19" y="35"/>
                    </a:lnTo>
                    <a:lnTo>
                      <a:pt x="19" y="35"/>
                    </a:lnTo>
                    <a:lnTo>
                      <a:pt x="19" y="35"/>
                    </a:lnTo>
                    <a:lnTo>
                      <a:pt x="17" y="35"/>
                    </a:lnTo>
                    <a:lnTo>
                      <a:pt x="17" y="35"/>
                    </a:lnTo>
                    <a:lnTo>
                      <a:pt x="17" y="35"/>
                    </a:lnTo>
                    <a:lnTo>
                      <a:pt x="17" y="35"/>
                    </a:lnTo>
                    <a:lnTo>
                      <a:pt x="17" y="36"/>
                    </a:lnTo>
                    <a:lnTo>
                      <a:pt x="16" y="36"/>
                    </a:lnTo>
                    <a:lnTo>
                      <a:pt x="16" y="36"/>
                    </a:lnTo>
                    <a:lnTo>
                      <a:pt x="16" y="36"/>
                    </a:lnTo>
                    <a:lnTo>
                      <a:pt x="16" y="36"/>
                    </a:lnTo>
                    <a:lnTo>
                      <a:pt x="15" y="36"/>
                    </a:lnTo>
                    <a:lnTo>
                      <a:pt x="15" y="36"/>
                    </a:lnTo>
                    <a:lnTo>
                      <a:pt x="15" y="36"/>
                    </a:lnTo>
                    <a:lnTo>
                      <a:pt x="15" y="36"/>
                    </a:lnTo>
                    <a:lnTo>
                      <a:pt x="15" y="36"/>
                    </a:lnTo>
                    <a:lnTo>
                      <a:pt x="14" y="36"/>
                    </a:lnTo>
                    <a:lnTo>
                      <a:pt x="14" y="36"/>
                    </a:lnTo>
                    <a:lnTo>
                      <a:pt x="14" y="36"/>
                    </a:lnTo>
                    <a:lnTo>
                      <a:pt x="14" y="36"/>
                    </a:lnTo>
                    <a:lnTo>
                      <a:pt x="12" y="36"/>
                    </a:lnTo>
                    <a:lnTo>
                      <a:pt x="12" y="36"/>
                    </a:lnTo>
                    <a:lnTo>
                      <a:pt x="12" y="36"/>
                    </a:lnTo>
                    <a:lnTo>
                      <a:pt x="12" y="36"/>
                    </a:lnTo>
                    <a:lnTo>
                      <a:pt x="12" y="36"/>
                    </a:lnTo>
                    <a:lnTo>
                      <a:pt x="11" y="36"/>
                    </a:lnTo>
                    <a:lnTo>
                      <a:pt x="11" y="36"/>
                    </a:lnTo>
                    <a:lnTo>
                      <a:pt x="11" y="36"/>
                    </a:lnTo>
                    <a:lnTo>
                      <a:pt x="11" y="36"/>
                    </a:lnTo>
                    <a:lnTo>
                      <a:pt x="11" y="36"/>
                    </a:lnTo>
                    <a:lnTo>
                      <a:pt x="10" y="36"/>
                    </a:lnTo>
                    <a:lnTo>
                      <a:pt x="10" y="36"/>
                    </a:lnTo>
                    <a:lnTo>
                      <a:pt x="10" y="36"/>
                    </a:lnTo>
                    <a:lnTo>
                      <a:pt x="10" y="35"/>
                    </a:lnTo>
                    <a:lnTo>
                      <a:pt x="10" y="35"/>
                    </a:lnTo>
                    <a:lnTo>
                      <a:pt x="9" y="35"/>
                    </a:lnTo>
                    <a:lnTo>
                      <a:pt x="9" y="35"/>
                    </a:lnTo>
                    <a:lnTo>
                      <a:pt x="9" y="35"/>
                    </a:lnTo>
                    <a:lnTo>
                      <a:pt x="9" y="35"/>
                    </a:lnTo>
                    <a:lnTo>
                      <a:pt x="9" y="35"/>
                    </a:lnTo>
                    <a:lnTo>
                      <a:pt x="7" y="35"/>
                    </a:lnTo>
                    <a:lnTo>
                      <a:pt x="7" y="35"/>
                    </a:lnTo>
                    <a:lnTo>
                      <a:pt x="7" y="35"/>
                    </a:lnTo>
                    <a:lnTo>
                      <a:pt x="7" y="35"/>
                    </a:lnTo>
                    <a:lnTo>
                      <a:pt x="7" y="35"/>
                    </a:lnTo>
                    <a:lnTo>
                      <a:pt x="6" y="34"/>
                    </a:lnTo>
                    <a:lnTo>
                      <a:pt x="6" y="34"/>
                    </a:lnTo>
                    <a:lnTo>
                      <a:pt x="6" y="34"/>
                    </a:lnTo>
                    <a:lnTo>
                      <a:pt x="6" y="34"/>
                    </a:lnTo>
                    <a:lnTo>
                      <a:pt x="6" y="34"/>
                    </a:lnTo>
                    <a:lnTo>
                      <a:pt x="6" y="34"/>
                    </a:lnTo>
                    <a:lnTo>
                      <a:pt x="5" y="34"/>
                    </a:lnTo>
                    <a:lnTo>
                      <a:pt x="5" y="34"/>
                    </a:lnTo>
                    <a:lnTo>
                      <a:pt x="5" y="33"/>
                    </a:lnTo>
                    <a:lnTo>
                      <a:pt x="5" y="33"/>
                    </a:lnTo>
                    <a:lnTo>
                      <a:pt x="5" y="33"/>
                    </a:lnTo>
                    <a:lnTo>
                      <a:pt x="5" y="33"/>
                    </a:lnTo>
                    <a:lnTo>
                      <a:pt x="4" y="33"/>
                    </a:lnTo>
                    <a:lnTo>
                      <a:pt x="4" y="33"/>
                    </a:lnTo>
                    <a:lnTo>
                      <a:pt x="4" y="33"/>
                    </a:lnTo>
                    <a:lnTo>
                      <a:pt x="4" y="31"/>
                    </a:lnTo>
                    <a:lnTo>
                      <a:pt x="4" y="31"/>
                    </a:lnTo>
                    <a:lnTo>
                      <a:pt x="4" y="31"/>
                    </a:lnTo>
                    <a:lnTo>
                      <a:pt x="2" y="31"/>
                    </a:lnTo>
                    <a:lnTo>
                      <a:pt x="2" y="31"/>
                    </a:lnTo>
                    <a:lnTo>
                      <a:pt x="2" y="31"/>
                    </a:lnTo>
                    <a:lnTo>
                      <a:pt x="2" y="30"/>
                    </a:lnTo>
                    <a:lnTo>
                      <a:pt x="2" y="30"/>
                    </a:lnTo>
                    <a:lnTo>
                      <a:pt x="2" y="30"/>
                    </a:lnTo>
                    <a:lnTo>
                      <a:pt x="2" y="30"/>
                    </a:lnTo>
                    <a:lnTo>
                      <a:pt x="2" y="30"/>
                    </a:lnTo>
                    <a:lnTo>
                      <a:pt x="1" y="29"/>
                    </a:lnTo>
                    <a:lnTo>
                      <a:pt x="1" y="29"/>
                    </a:lnTo>
                    <a:lnTo>
                      <a:pt x="1" y="29"/>
                    </a:lnTo>
                    <a:lnTo>
                      <a:pt x="1" y="29"/>
                    </a:lnTo>
                    <a:lnTo>
                      <a:pt x="1" y="29"/>
                    </a:lnTo>
                    <a:lnTo>
                      <a:pt x="1" y="28"/>
                    </a:lnTo>
                    <a:lnTo>
                      <a:pt x="1" y="28"/>
                    </a:lnTo>
                    <a:lnTo>
                      <a:pt x="1" y="28"/>
                    </a:lnTo>
                    <a:lnTo>
                      <a:pt x="1" y="28"/>
                    </a:lnTo>
                    <a:lnTo>
                      <a:pt x="1" y="28"/>
                    </a:lnTo>
                    <a:lnTo>
                      <a:pt x="1" y="26"/>
                    </a:lnTo>
                    <a:lnTo>
                      <a:pt x="0" y="26"/>
                    </a:lnTo>
                    <a:lnTo>
                      <a:pt x="0" y="26"/>
                    </a:lnTo>
                    <a:lnTo>
                      <a:pt x="0" y="26"/>
                    </a:lnTo>
                    <a:lnTo>
                      <a:pt x="0" y="25"/>
                    </a:lnTo>
                    <a:lnTo>
                      <a:pt x="0" y="25"/>
                    </a:lnTo>
                    <a:lnTo>
                      <a:pt x="0" y="25"/>
                    </a:lnTo>
                    <a:lnTo>
                      <a:pt x="0" y="25"/>
                    </a:lnTo>
                    <a:lnTo>
                      <a:pt x="0" y="25"/>
                    </a:lnTo>
                    <a:lnTo>
                      <a:pt x="0" y="24"/>
                    </a:lnTo>
                    <a:lnTo>
                      <a:pt x="0" y="24"/>
                    </a:lnTo>
                    <a:lnTo>
                      <a:pt x="0" y="24"/>
                    </a:lnTo>
                    <a:lnTo>
                      <a:pt x="0" y="24"/>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0" y="14"/>
                    </a:lnTo>
                    <a:lnTo>
                      <a:pt x="0" y="14"/>
                    </a:lnTo>
                    <a:lnTo>
                      <a:pt x="1" y="14"/>
                    </a:lnTo>
                    <a:lnTo>
                      <a:pt x="1" y="14"/>
                    </a:lnTo>
                    <a:lnTo>
                      <a:pt x="1" y="13"/>
                    </a:lnTo>
                    <a:lnTo>
                      <a:pt x="1" y="13"/>
                    </a:lnTo>
                    <a:lnTo>
                      <a:pt x="1" y="13"/>
                    </a:lnTo>
                    <a:lnTo>
                      <a:pt x="1" y="13"/>
                    </a:lnTo>
                    <a:lnTo>
                      <a:pt x="1" y="11"/>
                    </a:lnTo>
                    <a:lnTo>
                      <a:pt x="1" y="11"/>
                    </a:lnTo>
                    <a:lnTo>
                      <a:pt x="1" y="11"/>
                    </a:lnTo>
                    <a:lnTo>
                      <a:pt x="1" y="11"/>
                    </a:lnTo>
                    <a:lnTo>
                      <a:pt x="1" y="11"/>
                    </a:lnTo>
                    <a:lnTo>
                      <a:pt x="2" y="10"/>
                    </a:lnTo>
                    <a:lnTo>
                      <a:pt x="2" y="10"/>
                    </a:lnTo>
                    <a:lnTo>
                      <a:pt x="2" y="10"/>
                    </a:lnTo>
                    <a:lnTo>
                      <a:pt x="2" y="10"/>
                    </a:lnTo>
                    <a:lnTo>
                      <a:pt x="2" y="9"/>
                    </a:lnTo>
                    <a:lnTo>
                      <a:pt x="2" y="9"/>
                    </a:lnTo>
                    <a:lnTo>
                      <a:pt x="2" y="9"/>
                    </a:lnTo>
                    <a:lnTo>
                      <a:pt x="4" y="9"/>
                    </a:lnTo>
                    <a:lnTo>
                      <a:pt x="4" y="9"/>
                    </a:lnTo>
                    <a:lnTo>
                      <a:pt x="4" y="8"/>
                    </a:lnTo>
                    <a:lnTo>
                      <a:pt x="4" y="8"/>
                    </a:lnTo>
                    <a:lnTo>
                      <a:pt x="4" y="8"/>
                    </a:lnTo>
                    <a:lnTo>
                      <a:pt x="4" y="8"/>
                    </a:lnTo>
                    <a:lnTo>
                      <a:pt x="4" y="8"/>
                    </a:lnTo>
                    <a:lnTo>
                      <a:pt x="5" y="6"/>
                    </a:lnTo>
                    <a:lnTo>
                      <a:pt x="5" y="6"/>
                    </a:lnTo>
                    <a:lnTo>
                      <a:pt x="5" y="6"/>
                    </a:lnTo>
                    <a:lnTo>
                      <a:pt x="5" y="6"/>
                    </a:lnTo>
                    <a:lnTo>
                      <a:pt x="5" y="6"/>
                    </a:lnTo>
                    <a:lnTo>
                      <a:pt x="5" y="6"/>
                    </a:lnTo>
                    <a:lnTo>
                      <a:pt x="6" y="5"/>
                    </a:lnTo>
                    <a:lnTo>
                      <a:pt x="6" y="5"/>
                    </a:lnTo>
                    <a:lnTo>
                      <a:pt x="6" y="5"/>
                    </a:lnTo>
                    <a:lnTo>
                      <a:pt x="6" y="5"/>
                    </a:lnTo>
                    <a:lnTo>
                      <a:pt x="6" y="5"/>
                    </a:lnTo>
                    <a:lnTo>
                      <a:pt x="6" y="5"/>
                    </a:lnTo>
                    <a:lnTo>
                      <a:pt x="7" y="4"/>
                    </a:lnTo>
                    <a:lnTo>
                      <a:pt x="7" y="4"/>
                    </a:lnTo>
                    <a:lnTo>
                      <a:pt x="7" y="4"/>
                    </a:lnTo>
                    <a:lnTo>
                      <a:pt x="7" y="4"/>
                    </a:lnTo>
                    <a:lnTo>
                      <a:pt x="7" y="4"/>
                    </a:lnTo>
                    <a:lnTo>
                      <a:pt x="9" y="4"/>
                    </a:lnTo>
                    <a:lnTo>
                      <a:pt x="9" y="3"/>
                    </a:lnTo>
                    <a:lnTo>
                      <a:pt x="9" y="3"/>
                    </a:lnTo>
                    <a:lnTo>
                      <a:pt x="9" y="3"/>
                    </a:lnTo>
                    <a:lnTo>
                      <a:pt x="9" y="3"/>
                    </a:lnTo>
                    <a:lnTo>
                      <a:pt x="10" y="3"/>
                    </a:lnTo>
                    <a:lnTo>
                      <a:pt x="10" y="3"/>
                    </a:lnTo>
                    <a:lnTo>
                      <a:pt x="10" y="3"/>
                    </a:lnTo>
                    <a:lnTo>
                      <a:pt x="10" y="3"/>
                    </a:lnTo>
                    <a:lnTo>
                      <a:pt x="10" y="3"/>
                    </a:lnTo>
                    <a:lnTo>
                      <a:pt x="11" y="1"/>
                    </a:lnTo>
                    <a:lnTo>
                      <a:pt x="11" y="1"/>
                    </a:lnTo>
                    <a:lnTo>
                      <a:pt x="11" y="1"/>
                    </a:lnTo>
                    <a:lnTo>
                      <a:pt x="11" y="1"/>
                    </a:lnTo>
                    <a:lnTo>
                      <a:pt x="11" y="1"/>
                    </a:lnTo>
                    <a:lnTo>
                      <a:pt x="12" y="1"/>
                    </a:lnTo>
                    <a:lnTo>
                      <a:pt x="12" y="1"/>
                    </a:lnTo>
                    <a:lnTo>
                      <a:pt x="12" y="1"/>
                    </a:lnTo>
                    <a:lnTo>
                      <a:pt x="12" y="1"/>
                    </a:lnTo>
                    <a:lnTo>
                      <a:pt x="14" y="1"/>
                    </a:lnTo>
                    <a:lnTo>
                      <a:pt x="14" y="1"/>
                    </a:lnTo>
                    <a:lnTo>
                      <a:pt x="14" y="1"/>
                    </a:lnTo>
                    <a:lnTo>
                      <a:pt x="14" y="1"/>
                    </a:lnTo>
                    <a:lnTo>
                      <a:pt x="14" y="1"/>
                    </a:lnTo>
                    <a:lnTo>
                      <a:pt x="15" y="0"/>
                    </a:lnTo>
                    <a:lnTo>
                      <a:pt x="15" y="0"/>
                    </a:lnTo>
                    <a:lnTo>
                      <a:pt x="15" y="0"/>
                    </a:lnTo>
                    <a:lnTo>
                      <a:pt x="15" y="0"/>
                    </a:lnTo>
                    <a:lnTo>
                      <a:pt x="15" y="0"/>
                    </a:lnTo>
                    <a:lnTo>
                      <a:pt x="16" y="0"/>
                    </a:lnTo>
                    <a:lnTo>
                      <a:pt x="16" y="0"/>
                    </a:lnTo>
                    <a:lnTo>
                      <a:pt x="16" y="0"/>
                    </a:lnTo>
                    <a:lnTo>
                      <a:pt x="16" y="0"/>
                    </a:lnTo>
                    <a:lnTo>
                      <a:pt x="17" y="0"/>
                    </a:lnTo>
                    <a:lnTo>
                      <a:pt x="17" y="0"/>
                    </a:lnTo>
                    <a:lnTo>
                      <a:pt x="17" y="0"/>
                    </a:lnTo>
                    <a:lnTo>
                      <a:pt x="17" y="0"/>
                    </a:lnTo>
                    <a:lnTo>
                      <a:pt x="17" y="0"/>
                    </a:lnTo>
                    <a:lnTo>
                      <a:pt x="19" y="0"/>
                    </a:lnTo>
                    <a:lnTo>
                      <a:pt x="19" y="0"/>
                    </a:lnTo>
                    <a:lnTo>
                      <a:pt x="19" y="0"/>
                    </a:lnTo>
                    <a:lnTo>
                      <a:pt x="19" y="0"/>
                    </a:lnTo>
                    <a:lnTo>
                      <a:pt x="20" y="0"/>
                    </a:lnTo>
                    <a:lnTo>
                      <a:pt x="20" y="1"/>
                    </a:lnTo>
                    <a:lnTo>
                      <a:pt x="20" y="1"/>
                    </a:lnTo>
                    <a:lnTo>
                      <a:pt x="20" y="1"/>
                    </a:lnTo>
                    <a:lnTo>
                      <a:pt x="20" y="1"/>
                    </a:lnTo>
                    <a:lnTo>
                      <a:pt x="21" y="1"/>
                    </a:lnTo>
                    <a:lnTo>
                      <a:pt x="21" y="1"/>
                    </a:lnTo>
                    <a:lnTo>
                      <a:pt x="21" y="1"/>
                    </a:lnTo>
                    <a:lnTo>
                      <a:pt x="21" y="1"/>
                    </a:lnTo>
                    <a:lnTo>
                      <a:pt x="21" y="1"/>
                    </a:lnTo>
                    <a:lnTo>
                      <a:pt x="22" y="1"/>
                    </a:lnTo>
                    <a:lnTo>
                      <a:pt x="22" y="1"/>
                    </a:lnTo>
                    <a:lnTo>
                      <a:pt x="22" y="1"/>
                    </a:lnTo>
                    <a:lnTo>
                      <a:pt x="22" y="1"/>
                    </a:lnTo>
                    <a:lnTo>
                      <a:pt x="22" y="1"/>
                    </a:lnTo>
                    <a:lnTo>
                      <a:pt x="24" y="3"/>
                    </a:lnTo>
                    <a:lnTo>
                      <a:pt x="24" y="3"/>
                    </a:lnTo>
                    <a:lnTo>
                      <a:pt x="24" y="3"/>
                    </a:lnTo>
                    <a:lnTo>
                      <a:pt x="24" y="3"/>
                    </a:lnTo>
                    <a:lnTo>
                      <a:pt x="24" y="3"/>
                    </a:lnTo>
                    <a:lnTo>
                      <a:pt x="24" y="3"/>
                    </a:lnTo>
                    <a:lnTo>
                      <a:pt x="25" y="3"/>
                    </a:lnTo>
                    <a:lnTo>
                      <a:pt x="25" y="3"/>
                    </a:lnTo>
                    <a:lnTo>
                      <a:pt x="25" y="3"/>
                    </a:lnTo>
                    <a:lnTo>
                      <a:pt x="25" y="4"/>
                    </a:lnTo>
                    <a:lnTo>
                      <a:pt x="25" y="4"/>
                    </a:lnTo>
                    <a:lnTo>
                      <a:pt x="25" y="4"/>
                    </a:lnTo>
                    <a:lnTo>
                      <a:pt x="26" y="4"/>
                    </a:lnTo>
                    <a:lnTo>
                      <a:pt x="26" y="4"/>
                    </a:lnTo>
                    <a:lnTo>
                      <a:pt x="26" y="4"/>
                    </a:lnTo>
                    <a:lnTo>
                      <a:pt x="26" y="5"/>
                    </a:lnTo>
                    <a:lnTo>
                      <a:pt x="26" y="5"/>
                    </a:lnTo>
                    <a:lnTo>
                      <a:pt x="26" y="5"/>
                    </a:lnTo>
                    <a:lnTo>
                      <a:pt x="27" y="5"/>
                    </a:lnTo>
                    <a:lnTo>
                      <a:pt x="27" y="5"/>
                    </a:lnTo>
                    <a:lnTo>
                      <a:pt x="27" y="5"/>
                    </a:lnTo>
                    <a:lnTo>
                      <a:pt x="27" y="6"/>
                    </a:lnTo>
                    <a:lnTo>
                      <a:pt x="27" y="6"/>
                    </a:lnTo>
                    <a:lnTo>
                      <a:pt x="27" y="6"/>
                    </a:lnTo>
                    <a:lnTo>
                      <a:pt x="27" y="6"/>
                    </a:lnTo>
                    <a:lnTo>
                      <a:pt x="29" y="6"/>
                    </a:lnTo>
                    <a:lnTo>
                      <a:pt x="29" y="6"/>
                    </a:lnTo>
                    <a:lnTo>
                      <a:pt x="29" y="8"/>
                    </a:lnTo>
                    <a:lnTo>
                      <a:pt x="29" y="8"/>
                    </a:lnTo>
                    <a:lnTo>
                      <a:pt x="29" y="8"/>
                    </a:lnTo>
                    <a:lnTo>
                      <a:pt x="29" y="8"/>
                    </a:lnTo>
                    <a:lnTo>
                      <a:pt x="29" y="8"/>
                    </a:lnTo>
                    <a:lnTo>
                      <a:pt x="29" y="9"/>
                    </a:lnTo>
                    <a:lnTo>
                      <a:pt x="29" y="9"/>
                    </a:lnTo>
                    <a:lnTo>
                      <a:pt x="30" y="9"/>
                    </a:lnTo>
                    <a:lnTo>
                      <a:pt x="30" y="9"/>
                    </a:lnTo>
                    <a:lnTo>
                      <a:pt x="30" y="9"/>
                    </a:lnTo>
                    <a:lnTo>
                      <a:pt x="30" y="10"/>
                    </a:lnTo>
                    <a:lnTo>
                      <a:pt x="30" y="10"/>
                    </a:lnTo>
                    <a:lnTo>
                      <a:pt x="30" y="10"/>
                    </a:lnTo>
                    <a:lnTo>
                      <a:pt x="30" y="10"/>
                    </a:lnTo>
                    <a:lnTo>
                      <a:pt x="30" y="11"/>
                    </a:lnTo>
                    <a:lnTo>
                      <a:pt x="30" y="11"/>
                    </a:lnTo>
                    <a:lnTo>
                      <a:pt x="30" y="11"/>
                    </a:lnTo>
                    <a:lnTo>
                      <a:pt x="30" y="11"/>
                    </a:lnTo>
                    <a:lnTo>
                      <a:pt x="30" y="11"/>
                    </a:lnTo>
                    <a:lnTo>
                      <a:pt x="30" y="13"/>
                    </a:lnTo>
                    <a:lnTo>
                      <a:pt x="30" y="13"/>
                    </a:lnTo>
                    <a:lnTo>
                      <a:pt x="31" y="13"/>
                    </a:lnTo>
                    <a:lnTo>
                      <a:pt x="31" y="13"/>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8"/>
                    </a:lnTo>
                    <a:lnTo>
                      <a:pt x="31" y="18"/>
                    </a:lnTo>
                    <a:lnTo>
                      <a:pt x="31" y="18"/>
                    </a:lnTo>
                    <a:lnTo>
                      <a:pt x="31" y="18"/>
                    </a:lnTo>
                    <a:lnTo>
                      <a:pt x="31" y="19"/>
                    </a:lnTo>
                    <a:lnTo>
                      <a:pt x="31" y="1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08" name="Freeform 540"/>
              <p:cNvSpPr>
                <a:spLocks/>
              </p:cNvSpPr>
              <p:nvPr/>
            </p:nvSpPr>
            <p:spPr bwMode="auto">
              <a:xfrm>
                <a:off x="6498" y="2512"/>
                <a:ext cx="32" cy="35"/>
              </a:xfrm>
              <a:custGeom>
                <a:avLst/>
                <a:gdLst>
                  <a:gd name="T0" fmla="*/ 30 w 32"/>
                  <a:gd name="T1" fmla="*/ 19 h 35"/>
                  <a:gd name="T2" fmla="*/ 30 w 32"/>
                  <a:gd name="T3" fmla="*/ 22 h 35"/>
                  <a:gd name="T4" fmla="*/ 30 w 32"/>
                  <a:gd name="T5" fmla="*/ 23 h 35"/>
                  <a:gd name="T6" fmla="*/ 29 w 32"/>
                  <a:gd name="T7" fmla="*/ 25 h 35"/>
                  <a:gd name="T8" fmla="*/ 29 w 32"/>
                  <a:gd name="T9" fmla="*/ 27 h 35"/>
                  <a:gd name="T10" fmla="*/ 28 w 32"/>
                  <a:gd name="T11" fmla="*/ 28 h 35"/>
                  <a:gd name="T12" fmla="*/ 27 w 32"/>
                  <a:gd name="T13" fmla="*/ 29 h 35"/>
                  <a:gd name="T14" fmla="*/ 25 w 32"/>
                  <a:gd name="T15" fmla="*/ 30 h 35"/>
                  <a:gd name="T16" fmla="*/ 24 w 32"/>
                  <a:gd name="T17" fmla="*/ 32 h 35"/>
                  <a:gd name="T18" fmla="*/ 23 w 32"/>
                  <a:gd name="T19" fmla="*/ 33 h 35"/>
                  <a:gd name="T20" fmla="*/ 22 w 32"/>
                  <a:gd name="T21" fmla="*/ 34 h 35"/>
                  <a:gd name="T22" fmla="*/ 20 w 32"/>
                  <a:gd name="T23" fmla="*/ 35 h 35"/>
                  <a:gd name="T24" fmla="*/ 19 w 32"/>
                  <a:gd name="T25" fmla="*/ 35 h 35"/>
                  <a:gd name="T26" fmla="*/ 17 w 32"/>
                  <a:gd name="T27" fmla="*/ 35 h 35"/>
                  <a:gd name="T28" fmla="*/ 15 w 32"/>
                  <a:gd name="T29" fmla="*/ 35 h 35"/>
                  <a:gd name="T30" fmla="*/ 14 w 32"/>
                  <a:gd name="T31" fmla="*/ 35 h 35"/>
                  <a:gd name="T32" fmla="*/ 12 w 32"/>
                  <a:gd name="T33" fmla="*/ 35 h 35"/>
                  <a:gd name="T34" fmla="*/ 10 w 32"/>
                  <a:gd name="T35" fmla="*/ 35 h 35"/>
                  <a:gd name="T36" fmla="*/ 9 w 32"/>
                  <a:gd name="T37" fmla="*/ 34 h 35"/>
                  <a:gd name="T38" fmla="*/ 8 w 32"/>
                  <a:gd name="T39" fmla="*/ 33 h 35"/>
                  <a:gd name="T40" fmla="*/ 7 w 32"/>
                  <a:gd name="T41" fmla="*/ 33 h 35"/>
                  <a:gd name="T42" fmla="*/ 5 w 32"/>
                  <a:gd name="T43" fmla="*/ 32 h 35"/>
                  <a:gd name="T44" fmla="*/ 4 w 32"/>
                  <a:gd name="T45" fmla="*/ 30 h 35"/>
                  <a:gd name="T46" fmla="*/ 3 w 32"/>
                  <a:gd name="T47" fmla="*/ 29 h 35"/>
                  <a:gd name="T48" fmla="*/ 2 w 32"/>
                  <a:gd name="T49" fmla="*/ 27 h 35"/>
                  <a:gd name="T50" fmla="*/ 2 w 32"/>
                  <a:gd name="T51" fmla="*/ 25 h 35"/>
                  <a:gd name="T52" fmla="*/ 0 w 32"/>
                  <a:gd name="T53" fmla="*/ 24 h 35"/>
                  <a:gd name="T54" fmla="*/ 0 w 32"/>
                  <a:gd name="T55" fmla="*/ 22 h 35"/>
                  <a:gd name="T56" fmla="*/ 0 w 32"/>
                  <a:gd name="T57" fmla="*/ 20 h 35"/>
                  <a:gd name="T58" fmla="*/ 0 w 32"/>
                  <a:gd name="T59" fmla="*/ 18 h 35"/>
                  <a:gd name="T60" fmla="*/ 0 w 32"/>
                  <a:gd name="T61" fmla="*/ 17 h 35"/>
                  <a:gd name="T62" fmla="*/ 0 w 32"/>
                  <a:gd name="T63" fmla="*/ 14 h 35"/>
                  <a:gd name="T64" fmla="*/ 0 w 32"/>
                  <a:gd name="T65" fmla="*/ 13 h 35"/>
                  <a:gd name="T66" fmla="*/ 2 w 32"/>
                  <a:gd name="T67" fmla="*/ 10 h 35"/>
                  <a:gd name="T68" fmla="*/ 2 w 32"/>
                  <a:gd name="T69" fmla="*/ 9 h 35"/>
                  <a:gd name="T70" fmla="*/ 3 w 32"/>
                  <a:gd name="T71" fmla="*/ 8 h 35"/>
                  <a:gd name="T72" fmla="*/ 4 w 32"/>
                  <a:gd name="T73" fmla="*/ 7 h 35"/>
                  <a:gd name="T74" fmla="*/ 4 w 32"/>
                  <a:gd name="T75" fmla="*/ 5 h 35"/>
                  <a:gd name="T76" fmla="*/ 5 w 32"/>
                  <a:gd name="T77" fmla="*/ 4 h 35"/>
                  <a:gd name="T78" fmla="*/ 8 w 32"/>
                  <a:gd name="T79" fmla="*/ 3 h 35"/>
                  <a:gd name="T80" fmla="*/ 9 w 32"/>
                  <a:gd name="T81" fmla="*/ 2 h 35"/>
                  <a:gd name="T82" fmla="*/ 10 w 32"/>
                  <a:gd name="T83" fmla="*/ 0 h 35"/>
                  <a:gd name="T84" fmla="*/ 12 w 32"/>
                  <a:gd name="T85" fmla="*/ 0 h 35"/>
                  <a:gd name="T86" fmla="*/ 13 w 32"/>
                  <a:gd name="T87" fmla="*/ 0 h 35"/>
                  <a:gd name="T88" fmla="*/ 15 w 32"/>
                  <a:gd name="T89" fmla="*/ 0 h 35"/>
                  <a:gd name="T90" fmla="*/ 17 w 32"/>
                  <a:gd name="T91" fmla="*/ 0 h 35"/>
                  <a:gd name="T92" fmla="*/ 18 w 32"/>
                  <a:gd name="T93" fmla="*/ 0 h 35"/>
                  <a:gd name="T94" fmla="*/ 20 w 32"/>
                  <a:gd name="T95" fmla="*/ 0 h 35"/>
                  <a:gd name="T96" fmla="*/ 22 w 32"/>
                  <a:gd name="T97" fmla="*/ 2 h 35"/>
                  <a:gd name="T98" fmla="*/ 23 w 32"/>
                  <a:gd name="T99" fmla="*/ 2 h 35"/>
                  <a:gd name="T100" fmla="*/ 24 w 32"/>
                  <a:gd name="T101" fmla="*/ 3 h 35"/>
                  <a:gd name="T102" fmla="*/ 25 w 32"/>
                  <a:gd name="T103" fmla="*/ 4 h 35"/>
                  <a:gd name="T104" fmla="*/ 27 w 32"/>
                  <a:gd name="T105" fmla="*/ 5 h 35"/>
                  <a:gd name="T106" fmla="*/ 28 w 32"/>
                  <a:gd name="T107" fmla="*/ 7 h 35"/>
                  <a:gd name="T108" fmla="*/ 29 w 32"/>
                  <a:gd name="T109" fmla="*/ 9 h 35"/>
                  <a:gd name="T110" fmla="*/ 29 w 32"/>
                  <a:gd name="T111" fmla="*/ 10 h 35"/>
                  <a:gd name="T112" fmla="*/ 30 w 32"/>
                  <a:gd name="T113" fmla="*/ 12 h 35"/>
                  <a:gd name="T114" fmla="*/ 30 w 32"/>
                  <a:gd name="T115" fmla="*/ 14 h 35"/>
                  <a:gd name="T116" fmla="*/ 30 w 32"/>
                  <a:gd name="T117" fmla="*/ 15 h 35"/>
                  <a:gd name="T118" fmla="*/ 32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8"/>
                    </a:moveTo>
                    <a:lnTo>
                      <a:pt x="32" y="18"/>
                    </a:lnTo>
                    <a:lnTo>
                      <a:pt x="32" y="18"/>
                    </a:lnTo>
                    <a:lnTo>
                      <a:pt x="30" y="19"/>
                    </a:lnTo>
                    <a:lnTo>
                      <a:pt x="30" y="19"/>
                    </a:lnTo>
                    <a:lnTo>
                      <a:pt x="30" y="19"/>
                    </a:lnTo>
                    <a:lnTo>
                      <a:pt x="30" y="19"/>
                    </a:lnTo>
                    <a:lnTo>
                      <a:pt x="30" y="20"/>
                    </a:lnTo>
                    <a:lnTo>
                      <a:pt x="30" y="20"/>
                    </a:lnTo>
                    <a:lnTo>
                      <a:pt x="30" y="20"/>
                    </a:lnTo>
                    <a:lnTo>
                      <a:pt x="30" y="20"/>
                    </a:lnTo>
                    <a:lnTo>
                      <a:pt x="30" y="22"/>
                    </a:lnTo>
                    <a:lnTo>
                      <a:pt x="30" y="22"/>
                    </a:lnTo>
                    <a:lnTo>
                      <a:pt x="30" y="22"/>
                    </a:lnTo>
                    <a:lnTo>
                      <a:pt x="30" y="22"/>
                    </a:lnTo>
                    <a:lnTo>
                      <a:pt x="30" y="23"/>
                    </a:lnTo>
                    <a:lnTo>
                      <a:pt x="30" y="23"/>
                    </a:lnTo>
                    <a:lnTo>
                      <a:pt x="30" y="23"/>
                    </a:lnTo>
                    <a:lnTo>
                      <a:pt x="30" y="23"/>
                    </a:lnTo>
                    <a:lnTo>
                      <a:pt x="30" y="24"/>
                    </a:lnTo>
                    <a:lnTo>
                      <a:pt x="30" y="24"/>
                    </a:lnTo>
                    <a:lnTo>
                      <a:pt x="30" y="24"/>
                    </a:lnTo>
                    <a:lnTo>
                      <a:pt x="30" y="24"/>
                    </a:lnTo>
                    <a:lnTo>
                      <a:pt x="29" y="25"/>
                    </a:lnTo>
                    <a:lnTo>
                      <a:pt x="29" y="25"/>
                    </a:lnTo>
                    <a:lnTo>
                      <a:pt x="29" y="25"/>
                    </a:lnTo>
                    <a:lnTo>
                      <a:pt x="29" y="25"/>
                    </a:lnTo>
                    <a:lnTo>
                      <a:pt x="29" y="25"/>
                    </a:lnTo>
                    <a:lnTo>
                      <a:pt x="29" y="27"/>
                    </a:lnTo>
                    <a:lnTo>
                      <a:pt x="29" y="27"/>
                    </a:lnTo>
                    <a:lnTo>
                      <a:pt x="29" y="27"/>
                    </a:lnTo>
                    <a:lnTo>
                      <a:pt x="29" y="27"/>
                    </a:lnTo>
                    <a:lnTo>
                      <a:pt x="29" y="28"/>
                    </a:lnTo>
                    <a:lnTo>
                      <a:pt x="28" y="28"/>
                    </a:lnTo>
                    <a:lnTo>
                      <a:pt x="28" y="28"/>
                    </a:lnTo>
                    <a:lnTo>
                      <a:pt x="28" y="28"/>
                    </a:lnTo>
                    <a:lnTo>
                      <a:pt x="28" y="28"/>
                    </a:lnTo>
                    <a:lnTo>
                      <a:pt x="28" y="29"/>
                    </a:lnTo>
                    <a:lnTo>
                      <a:pt x="28" y="29"/>
                    </a:lnTo>
                    <a:lnTo>
                      <a:pt x="28" y="29"/>
                    </a:lnTo>
                    <a:lnTo>
                      <a:pt x="28" y="29"/>
                    </a:lnTo>
                    <a:lnTo>
                      <a:pt x="27" y="29"/>
                    </a:lnTo>
                    <a:lnTo>
                      <a:pt x="27" y="30"/>
                    </a:lnTo>
                    <a:lnTo>
                      <a:pt x="27" y="30"/>
                    </a:lnTo>
                    <a:lnTo>
                      <a:pt x="27" y="30"/>
                    </a:lnTo>
                    <a:lnTo>
                      <a:pt x="27" y="30"/>
                    </a:lnTo>
                    <a:lnTo>
                      <a:pt x="27" y="30"/>
                    </a:lnTo>
                    <a:lnTo>
                      <a:pt x="25" y="30"/>
                    </a:lnTo>
                    <a:lnTo>
                      <a:pt x="25" y="32"/>
                    </a:lnTo>
                    <a:lnTo>
                      <a:pt x="25" y="32"/>
                    </a:lnTo>
                    <a:lnTo>
                      <a:pt x="25" y="32"/>
                    </a:lnTo>
                    <a:lnTo>
                      <a:pt x="25" y="32"/>
                    </a:lnTo>
                    <a:lnTo>
                      <a:pt x="25" y="32"/>
                    </a:lnTo>
                    <a:lnTo>
                      <a:pt x="24" y="32"/>
                    </a:lnTo>
                    <a:lnTo>
                      <a:pt x="24" y="33"/>
                    </a:lnTo>
                    <a:lnTo>
                      <a:pt x="24" y="33"/>
                    </a:lnTo>
                    <a:lnTo>
                      <a:pt x="24" y="33"/>
                    </a:lnTo>
                    <a:lnTo>
                      <a:pt x="24" y="33"/>
                    </a:lnTo>
                    <a:lnTo>
                      <a:pt x="24" y="33"/>
                    </a:lnTo>
                    <a:lnTo>
                      <a:pt x="23" y="33"/>
                    </a:lnTo>
                    <a:lnTo>
                      <a:pt x="23" y="33"/>
                    </a:lnTo>
                    <a:lnTo>
                      <a:pt x="23" y="33"/>
                    </a:lnTo>
                    <a:lnTo>
                      <a:pt x="23" y="34"/>
                    </a:lnTo>
                    <a:lnTo>
                      <a:pt x="23" y="34"/>
                    </a:lnTo>
                    <a:lnTo>
                      <a:pt x="22" y="34"/>
                    </a:lnTo>
                    <a:lnTo>
                      <a:pt x="22" y="34"/>
                    </a:lnTo>
                    <a:lnTo>
                      <a:pt x="22" y="34"/>
                    </a:lnTo>
                    <a:lnTo>
                      <a:pt x="22" y="34"/>
                    </a:lnTo>
                    <a:lnTo>
                      <a:pt x="22" y="34"/>
                    </a:lnTo>
                    <a:lnTo>
                      <a:pt x="20" y="34"/>
                    </a:lnTo>
                    <a:lnTo>
                      <a:pt x="20" y="34"/>
                    </a:lnTo>
                    <a:lnTo>
                      <a:pt x="20" y="35"/>
                    </a:lnTo>
                    <a:lnTo>
                      <a:pt x="20" y="35"/>
                    </a:lnTo>
                    <a:lnTo>
                      <a:pt x="20" y="35"/>
                    </a:lnTo>
                    <a:lnTo>
                      <a:pt x="19" y="35"/>
                    </a:lnTo>
                    <a:lnTo>
                      <a:pt x="19" y="35"/>
                    </a:lnTo>
                    <a:lnTo>
                      <a:pt x="19" y="35"/>
                    </a:lnTo>
                    <a:lnTo>
                      <a:pt x="19" y="35"/>
                    </a:lnTo>
                    <a:lnTo>
                      <a:pt x="18" y="35"/>
                    </a:lnTo>
                    <a:lnTo>
                      <a:pt x="18" y="35"/>
                    </a:lnTo>
                    <a:lnTo>
                      <a:pt x="18" y="35"/>
                    </a:lnTo>
                    <a:lnTo>
                      <a:pt x="18" y="35"/>
                    </a:lnTo>
                    <a:lnTo>
                      <a:pt x="18" y="35"/>
                    </a:lnTo>
                    <a:lnTo>
                      <a:pt x="17" y="35"/>
                    </a:lnTo>
                    <a:lnTo>
                      <a:pt x="17" y="35"/>
                    </a:lnTo>
                    <a:lnTo>
                      <a:pt x="17" y="35"/>
                    </a:lnTo>
                    <a:lnTo>
                      <a:pt x="17" y="35"/>
                    </a:lnTo>
                    <a:lnTo>
                      <a:pt x="17"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2" y="35"/>
                    </a:lnTo>
                    <a:lnTo>
                      <a:pt x="12" y="35"/>
                    </a:lnTo>
                    <a:lnTo>
                      <a:pt x="12" y="35"/>
                    </a:lnTo>
                    <a:lnTo>
                      <a:pt x="12" y="35"/>
                    </a:lnTo>
                    <a:lnTo>
                      <a:pt x="12" y="35"/>
                    </a:lnTo>
                    <a:lnTo>
                      <a:pt x="10" y="35"/>
                    </a:lnTo>
                    <a:lnTo>
                      <a:pt x="10" y="35"/>
                    </a:lnTo>
                    <a:lnTo>
                      <a:pt x="10" y="35"/>
                    </a:lnTo>
                    <a:lnTo>
                      <a:pt x="10" y="35"/>
                    </a:lnTo>
                    <a:lnTo>
                      <a:pt x="10" y="34"/>
                    </a:lnTo>
                    <a:lnTo>
                      <a:pt x="9" y="34"/>
                    </a:lnTo>
                    <a:lnTo>
                      <a:pt x="9" y="34"/>
                    </a:lnTo>
                    <a:lnTo>
                      <a:pt x="9" y="34"/>
                    </a:lnTo>
                    <a:lnTo>
                      <a:pt x="9" y="34"/>
                    </a:lnTo>
                    <a:lnTo>
                      <a:pt x="9" y="34"/>
                    </a:lnTo>
                    <a:lnTo>
                      <a:pt x="8" y="34"/>
                    </a:lnTo>
                    <a:lnTo>
                      <a:pt x="8" y="34"/>
                    </a:lnTo>
                    <a:lnTo>
                      <a:pt x="8" y="34"/>
                    </a:lnTo>
                    <a:lnTo>
                      <a:pt x="8" y="33"/>
                    </a:lnTo>
                    <a:lnTo>
                      <a:pt x="8" y="33"/>
                    </a:lnTo>
                    <a:lnTo>
                      <a:pt x="7" y="33"/>
                    </a:lnTo>
                    <a:lnTo>
                      <a:pt x="7" y="33"/>
                    </a:lnTo>
                    <a:lnTo>
                      <a:pt x="7" y="33"/>
                    </a:lnTo>
                    <a:lnTo>
                      <a:pt x="7" y="33"/>
                    </a:lnTo>
                    <a:lnTo>
                      <a:pt x="7" y="33"/>
                    </a:lnTo>
                    <a:lnTo>
                      <a:pt x="7" y="33"/>
                    </a:lnTo>
                    <a:lnTo>
                      <a:pt x="5" y="32"/>
                    </a:lnTo>
                    <a:lnTo>
                      <a:pt x="5" y="32"/>
                    </a:lnTo>
                    <a:lnTo>
                      <a:pt x="5" y="32"/>
                    </a:lnTo>
                    <a:lnTo>
                      <a:pt x="5" y="32"/>
                    </a:lnTo>
                    <a:lnTo>
                      <a:pt x="5" y="32"/>
                    </a:lnTo>
                    <a:lnTo>
                      <a:pt x="5" y="32"/>
                    </a:lnTo>
                    <a:lnTo>
                      <a:pt x="4" y="30"/>
                    </a:lnTo>
                    <a:lnTo>
                      <a:pt x="4" y="30"/>
                    </a:lnTo>
                    <a:lnTo>
                      <a:pt x="4" y="30"/>
                    </a:lnTo>
                    <a:lnTo>
                      <a:pt x="4" y="30"/>
                    </a:lnTo>
                    <a:lnTo>
                      <a:pt x="4" y="30"/>
                    </a:lnTo>
                    <a:lnTo>
                      <a:pt x="4" y="30"/>
                    </a:lnTo>
                    <a:lnTo>
                      <a:pt x="3" y="29"/>
                    </a:lnTo>
                    <a:lnTo>
                      <a:pt x="3" y="29"/>
                    </a:lnTo>
                    <a:lnTo>
                      <a:pt x="3" y="29"/>
                    </a:lnTo>
                    <a:lnTo>
                      <a:pt x="3" y="29"/>
                    </a:lnTo>
                    <a:lnTo>
                      <a:pt x="3" y="29"/>
                    </a:lnTo>
                    <a:lnTo>
                      <a:pt x="3" y="28"/>
                    </a:lnTo>
                    <a:lnTo>
                      <a:pt x="3" y="28"/>
                    </a:lnTo>
                    <a:lnTo>
                      <a:pt x="3" y="28"/>
                    </a:lnTo>
                    <a:lnTo>
                      <a:pt x="2" y="28"/>
                    </a:lnTo>
                    <a:lnTo>
                      <a:pt x="2" y="28"/>
                    </a:lnTo>
                    <a:lnTo>
                      <a:pt x="2" y="27"/>
                    </a:lnTo>
                    <a:lnTo>
                      <a:pt x="2" y="27"/>
                    </a:lnTo>
                    <a:lnTo>
                      <a:pt x="2" y="27"/>
                    </a:lnTo>
                    <a:lnTo>
                      <a:pt x="2" y="27"/>
                    </a:lnTo>
                    <a:lnTo>
                      <a:pt x="2" y="25"/>
                    </a:lnTo>
                    <a:lnTo>
                      <a:pt x="2" y="25"/>
                    </a:lnTo>
                    <a:lnTo>
                      <a:pt x="2" y="25"/>
                    </a:lnTo>
                    <a:lnTo>
                      <a:pt x="2" y="25"/>
                    </a:lnTo>
                    <a:lnTo>
                      <a:pt x="0" y="25"/>
                    </a:lnTo>
                    <a:lnTo>
                      <a:pt x="0" y="24"/>
                    </a:lnTo>
                    <a:lnTo>
                      <a:pt x="0" y="24"/>
                    </a:lnTo>
                    <a:lnTo>
                      <a:pt x="0" y="24"/>
                    </a:lnTo>
                    <a:lnTo>
                      <a:pt x="0" y="24"/>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2" y="10"/>
                    </a:lnTo>
                    <a:lnTo>
                      <a:pt x="2" y="10"/>
                    </a:lnTo>
                    <a:lnTo>
                      <a:pt x="2" y="10"/>
                    </a:lnTo>
                    <a:lnTo>
                      <a:pt x="2" y="10"/>
                    </a:lnTo>
                    <a:lnTo>
                      <a:pt x="2" y="9"/>
                    </a:lnTo>
                    <a:lnTo>
                      <a:pt x="2" y="9"/>
                    </a:lnTo>
                    <a:lnTo>
                      <a:pt x="2" y="9"/>
                    </a:lnTo>
                    <a:lnTo>
                      <a:pt x="2" y="9"/>
                    </a:lnTo>
                    <a:lnTo>
                      <a:pt x="2" y="9"/>
                    </a:lnTo>
                    <a:lnTo>
                      <a:pt x="2" y="8"/>
                    </a:lnTo>
                    <a:lnTo>
                      <a:pt x="3" y="8"/>
                    </a:lnTo>
                    <a:lnTo>
                      <a:pt x="3" y="8"/>
                    </a:lnTo>
                    <a:lnTo>
                      <a:pt x="3" y="8"/>
                    </a:lnTo>
                    <a:lnTo>
                      <a:pt x="3" y="8"/>
                    </a:lnTo>
                    <a:lnTo>
                      <a:pt x="3" y="7"/>
                    </a:lnTo>
                    <a:lnTo>
                      <a:pt x="3" y="7"/>
                    </a:lnTo>
                    <a:lnTo>
                      <a:pt x="3" y="7"/>
                    </a:lnTo>
                    <a:lnTo>
                      <a:pt x="3" y="7"/>
                    </a:lnTo>
                    <a:lnTo>
                      <a:pt x="4" y="7"/>
                    </a:lnTo>
                    <a:lnTo>
                      <a:pt x="4" y="5"/>
                    </a:lnTo>
                    <a:lnTo>
                      <a:pt x="4" y="5"/>
                    </a:lnTo>
                    <a:lnTo>
                      <a:pt x="4" y="5"/>
                    </a:lnTo>
                    <a:lnTo>
                      <a:pt x="4" y="5"/>
                    </a:lnTo>
                    <a:lnTo>
                      <a:pt x="4" y="5"/>
                    </a:lnTo>
                    <a:lnTo>
                      <a:pt x="4" y="5"/>
                    </a:lnTo>
                    <a:lnTo>
                      <a:pt x="5" y="4"/>
                    </a:lnTo>
                    <a:lnTo>
                      <a:pt x="5" y="4"/>
                    </a:lnTo>
                    <a:lnTo>
                      <a:pt x="5" y="4"/>
                    </a:lnTo>
                    <a:lnTo>
                      <a:pt x="5" y="4"/>
                    </a:lnTo>
                    <a:lnTo>
                      <a:pt x="5" y="4"/>
                    </a:lnTo>
                    <a:lnTo>
                      <a:pt x="5" y="4"/>
                    </a:lnTo>
                    <a:lnTo>
                      <a:pt x="7" y="3"/>
                    </a:lnTo>
                    <a:lnTo>
                      <a:pt x="7" y="3"/>
                    </a:lnTo>
                    <a:lnTo>
                      <a:pt x="7" y="3"/>
                    </a:lnTo>
                    <a:lnTo>
                      <a:pt x="7" y="3"/>
                    </a:lnTo>
                    <a:lnTo>
                      <a:pt x="7" y="3"/>
                    </a:lnTo>
                    <a:lnTo>
                      <a:pt x="8" y="3"/>
                    </a:lnTo>
                    <a:lnTo>
                      <a:pt x="8" y="3"/>
                    </a:lnTo>
                    <a:lnTo>
                      <a:pt x="8" y="2"/>
                    </a:lnTo>
                    <a:lnTo>
                      <a:pt x="8" y="2"/>
                    </a:lnTo>
                    <a:lnTo>
                      <a:pt x="8" y="2"/>
                    </a:lnTo>
                    <a:lnTo>
                      <a:pt x="9" y="2"/>
                    </a:lnTo>
                    <a:lnTo>
                      <a:pt x="9" y="2"/>
                    </a:lnTo>
                    <a:lnTo>
                      <a:pt x="9" y="2"/>
                    </a:lnTo>
                    <a:lnTo>
                      <a:pt x="9" y="2"/>
                    </a:lnTo>
                    <a:lnTo>
                      <a:pt x="9" y="2"/>
                    </a:lnTo>
                    <a:lnTo>
                      <a:pt x="10" y="2"/>
                    </a:lnTo>
                    <a:lnTo>
                      <a:pt x="10" y="2"/>
                    </a:lnTo>
                    <a:lnTo>
                      <a:pt x="10" y="0"/>
                    </a:lnTo>
                    <a:lnTo>
                      <a:pt x="10" y="0"/>
                    </a:lnTo>
                    <a:lnTo>
                      <a:pt x="10" y="0"/>
                    </a:lnTo>
                    <a:lnTo>
                      <a:pt x="12" y="0"/>
                    </a:lnTo>
                    <a:lnTo>
                      <a:pt x="12" y="0"/>
                    </a:lnTo>
                    <a:lnTo>
                      <a:pt x="12" y="0"/>
                    </a:lnTo>
                    <a:lnTo>
                      <a:pt x="12" y="0"/>
                    </a:lnTo>
                    <a:lnTo>
                      <a:pt x="12" y="0"/>
                    </a:lnTo>
                    <a:lnTo>
                      <a:pt x="13" y="0"/>
                    </a:lnTo>
                    <a:lnTo>
                      <a:pt x="13" y="0"/>
                    </a:lnTo>
                    <a:lnTo>
                      <a:pt x="13" y="0"/>
                    </a:lnTo>
                    <a:lnTo>
                      <a:pt x="13" y="0"/>
                    </a:lnTo>
                    <a:lnTo>
                      <a:pt x="13" y="0"/>
                    </a:lnTo>
                    <a:lnTo>
                      <a:pt x="14" y="0"/>
                    </a:lnTo>
                    <a:lnTo>
                      <a:pt x="14" y="0"/>
                    </a:lnTo>
                    <a:lnTo>
                      <a:pt x="14" y="0"/>
                    </a:lnTo>
                    <a:lnTo>
                      <a:pt x="14" y="0"/>
                    </a:lnTo>
                    <a:lnTo>
                      <a:pt x="15" y="0"/>
                    </a:lnTo>
                    <a:lnTo>
                      <a:pt x="15" y="0"/>
                    </a:lnTo>
                    <a:lnTo>
                      <a:pt x="15" y="0"/>
                    </a:lnTo>
                    <a:lnTo>
                      <a:pt x="15" y="0"/>
                    </a:lnTo>
                    <a:lnTo>
                      <a:pt x="15" y="0"/>
                    </a:lnTo>
                    <a:lnTo>
                      <a:pt x="17" y="0"/>
                    </a:lnTo>
                    <a:lnTo>
                      <a:pt x="17" y="0"/>
                    </a:lnTo>
                    <a:lnTo>
                      <a:pt x="17" y="0"/>
                    </a:lnTo>
                    <a:lnTo>
                      <a:pt x="17" y="0"/>
                    </a:lnTo>
                    <a:lnTo>
                      <a:pt x="17" y="0"/>
                    </a:lnTo>
                    <a:lnTo>
                      <a:pt x="18" y="0"/>
                    </a:lnTo>
                    <a:lnTo>
                      <a:pt x="18" y="0"/>
                    </a:lnTo>
                    <a:lnTo>
                      <a:pt x="18" y="0"/>
                    </a:lnTo>
                    <a:lnTo>
                      <a:pt x="18" y="0"/>
                    </a:lnTo>
                    <a:lnTo>
                      <a:pt x="19" y="0"/>
                    </a:lnTo>
                    <a:lnTo>
                      <a:pt x="19" y="0"/>
                    </a:lnTo>
                    <a:lnTo>
                      <a:pt x="19" y="0"/>
                    </a:lnTo>
                    <a:lnTo>
                      <a:pt x="19" y="0"/>
                    </a:lnTo>
                    <a:lnTo>
                      <a:pt x="19" y="0"/>
                    </a:lnTo>
                    <a:lnTo>
                      <a:pt x="20" y="0"/>
                    </a:lnTo>
                    <a:lnTo>
                      <a:pt x="20" y="0"/>
                    </a:lnTo>
                    <a:lnTo>
                      <a:pt x="20" y="0"/>
                    </a:lnTo>
                    <a:lnTo>
                      <a:pt x="20" y="2"/>
                    </a:lnTo>
                    <a:lnTo>
                      <a:pt x="20" y="2"/>
                    </a:lnTo>
                    <a:lnTo>
                      <a:pt x="22" y="2"/>
                    </a:lnTo>
                    <a:lnTo>
                      <a:pt x="22" y="2"/>
                    </a:lnTo>
                    <a:lnTo>
                      <a:pt x="22" y="2"/>
                    </a:lnTo>
                    <a:lnTo>
                      <a:pt x="22" y="2"/>
                    </a:lnTo>
                    <a:lnTo>
                      <a:pt x="22" y="2"/>
                    </a:lnTo>
                    <a:lnTo>
                      <a:pt x="23" y="2"/>
                    </a:lnTo>
                    <a:lnTo>
                      <a:pt x="23" y="2"/>
                    </a:lnTo>
                    <a:lnTo>
                      <a:pt x="23" y="2"/>
                    </a:lnTo>
                    <a:lnTo>
                      <a:pt x="23" y="3"/>
                    </a:lnTo>
                    <a:lnTo>
                      <a:pt x="23" y="3"/>
                    </a:lnTo>
                    <a:lnTo>
                      <a:pt x="24" y="3"/>
                    </a:lnTo>
                    <a:lnTo>
                      <a:pt x="24" y="3"/>
                    </a:lnTo>
                    <a:lnTo>
                      <a:pt x="24" y="3"/>
                    </a:lnTo>
                    <a:lnTo>
                      <a:pt x="24" y="3"/>
                    </a:lnTo>
                    <a:lnTo>
                      <a:pt x="24" y="3"/>
                    </a:lnTo>
                    <a:lnTo>
                      <a:pt x="25" y="4"/>
                    </a:lnTo>
                    <a:lnTo>
                      <a:pt x="25" y="4"/>
                    </a:lnTo>
                    <a:lnTo>
                      <a:pt x="25" y="4"/>
                    </a:lnTo>
                    <a:lnTo>
                      <a:pt x="25" y="4"/>
                    </a:lnTo>
                    <a:lnTo>
                      <a:pt x="25" y="4"/>
                    </a:lnTo>
                    <a:lnTo>
                      <a:pt x="25" y="4"/>
                    </a:lnTo>
                    <a:lnTo>
                      <a:pt x="27" y="5"/>
                    </a:lnTo>
                    <a:lnTo>
                      <a:pt x="27" y="5"/>
                    </a:lnTo>
                    <a:lnTo>
                      <a:pt x="27" y="5"/>
                    </a:lnTo>
                    <a:lnTo>
                      <a:pt x="27" y="5"/>
                    </a:lnTo>
                    <a:lnTo>
                      <a:pt x="27" y="5"/>
                    </a:lnTo>
                    <a:lnTo>
                      <a:pt x="27" y="5"/>
                    </a:lnTo>
                    <a:lnTo>
                      <a:pt x="27" y="7"/>
                    </a:lnTo>
                    <a:lnTo>
                      <a:pt x="28" y="7"/>
                    </a:lnTo>
                    <a:lnTo>
                      <a:pt x="28" y="7"/>
                    </a:lnTo>
                    <a:lnTo>
                      <a:pt x="28" y="7"/>
                    </a:lnTo>
                    <a:lnTo>
                      <a:pt x="28" y="7"/>
                    </a:lnTo>
                    <a:lnTo>
                      <a:pt x="28" y="8"/>
                    </a:lnTo>
                    <a:lnTo>
                      <a:pt x="28" y="8"/>
                    </a:lnTo>
                    <a:lnTo>
                      <a:pt x="28" y="8"/>
                    </a:lnTo>
                    <a:lnTo>
                      <a:pt x="29" y="8"/>
                    </a:lnTo>
                    <a:lnTo>
                      <a:pt x="29" y="8"/>
                    </a:lnTo>
                    <a:lnTo>
                      <a:pt x="29" y="9"/>
                    </a:lnTo>
                    <a:lnTo>
                      <a:pt x="29" y="9"/>
                    </a:lnTo>
                    <a:lnTo>
                      <a:pt x="29" y="9"/>
                    </a:lnTo>
                    <a:lnTo>
                      <a:pt x="29" y="9"/>
                    </a:lnTo>
                    <a:lnTo>
                      <a:pt x="29" y="9"/>
                    </a:lnTo>
                    <a:lnTo>
                      <a:pt x="29" y="10"/>
                    </a:lnTo>
                    <a:lnTo>
                      <a:pt x="29" y="10"/>
                    </a:lnTo>
                    <a:lnTo>
                      <a:pt x="29" y="10"/>
                    </a:lnTo>
                    <a:lnTo>
                      <a:pt x="30" y="10"/>
                    </a:lnTo>
                    <a:lnTo>
                      <a:pt x="30" y="12"/>
                    </a:lnTo>
                    <a:lnTo>
                      <a:pt x="30" y="12"/>
                    </a:lnTo>
                    <a:lnTo>
                      <a:pt x="30" y="12"/>
                    </a:lnTo>
                    <a:lnTo>
                      <a:pt x="30" y="12"/>
                    </a:lnTo>
                    <a:lnTo>
                      <a:pt x="30" y="13"/>
                    </a:lnTo>
                    <a:lnTo>
                      <a:pt x="30" y="13"/>
                    </a:lnTo>
                    <a:lnTo>
                      <a:pt x="30" y="13"/>
                    </a:lnTo>
                    <a:lnTo>
                      <a:pt x="30" y="13"/>
                    </a:lnTo>
                    <a:lnTo>
                      <a:pt x="30" y="14"/>
                    </a:lnTo>
                    <a:lnTo>
                      <a:pt x="30" y="14"/>
                    </a:lnTo>
                    <a:lnTo>
                      <a:pt x="30" y="14"/>
                    </a:lnTo>
                    <a:lnTo>
                      <a:pt x="30" y="14"/>
                    </a:lnTo>
                    <a:lnTo>
                      <a:pt x="30" y="14"/>
                    </a:lnTo>
                    <a:lnTo>
                      <a:pt x="30" y="15"/>
                    </a:lnTo>
                    <a:lnTo>
                      <a:pt x="30" y="15"/>
                    </a:lnTo>
                    <a:lnTo>
                      <a:pt x="30" y="15"/>
                    </a:lnTo>
                    <a:lnTo>
                      <a:pt x="30" y="15"/>
                    </a:lnTo>
                    <a:lnTo>
                      <a:pt x="30" y="17"/>
                    </a:lnTo>
                    <a:lnTo>
                      <a:pt x="30" y="17"/>
                    </a:lnTo>
                    <a:lnTo>
                      <a:pt x="32" y="17"/>
                    </a:lnTo>
                    <a:lnTo>
                      <a:pt x="32" y="17"/>
                    </a:lnTo>
                    <a:lnTo>
                      <a:pt x="32" y="18"/>
                    </a:lnTo>
                    <a:lnTo>
                      <a:pt x="32"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09" name="Freeform 541"/>
              <p:cNvSpPr>
                <a:spLocks/>
              </p:cNvSpPr>
              <p:nvPr/>
            </p:nvSpPr>
            <p:spPr bwMode="auto">
              <a:xfrm>
                <a:off x="6498" y="2512"/>
                <a:ext cx="32" cy="35"/>
              </a:xfrm>
              <a:custGeom>
                <a:avLst/>
                <a:gdLst>
                  <a:gd name="T0" fmla="*/ 30 w 32"/>
                  <a:gd name="T1" fmla="*/ 19 h 35"/>
                  <a:gd name="T2" fmla="*/ 30 w 32"/>
                  <a:gd name="T3" fmla="*/ 22 h 35"/>
                  <a:gd name="T4" fmla="*/ 30 w 32"/>
                  <a:gd name="T5" fmla="*/ 23 h 35"/>
                  <a:gd name="T6" fmla="*/ 29 w 32"/>
                  <a:gd name="T7" fmla="*/ 25 h 35"/>
                  <a:gd name="T8" fmla="*/ 29 w 32"/>
                  <a:gd name="T9" fmla="*/ 27 h 35"/>
                  <a:gd name="T10" fmla="*/ 28 w 32"/>
                  <a:gd name="T11" fmla="*/ 28 h 35"/>
                  <a:gd name="T12" fmla="*/ 27 w 32"/>
                  <a:gd name="T13" fmla="*/ 29 h 35"/>
                  <a:gd name="T14" fmla="*/ 25 w 32"/>
                  <a:gd name="T15" fmla="*/ 30 h 35"/>
                  <a:gd name="T16" fmla="*/ 24 w 32"/>
                  <a:gd name="T17" fmla="*/ 32 h 35"/>
                  <a:gd name="T18" fmla="*/ 23 w 32"/>
                  <a:gd name="T19" fmla="*/ 33 h 35"/>
                  <a:gd name="T20" fmla="*/ 22 w 32"/>
                  <a:gd name="T21" fmla="*/ 34 h 35"/>
                  <a:gd name="T22" fmla="*/ 20 w 32"/>
                  <a:gd name="T23" fmla="*/ 35 h 35"/>
                  <a:gd name="T24" fmla="*/ 19 w 32"/>
                  <a:gd name="T25" fmla="*/ 35 h 35"/>
                  <a:gd name="T26" fmla="*/ 17 w 32"/>
                  <a:gd name="T27" fmla="*/ 35 h 35"/>
                  <a:gd name="T28" fmla="*/ 15 w 32"/>
                  <a:gd name="T29" fmla="*/ 35 h 35"/>
                  <a:gd name="T30" fmla="*/ 14 w 32"/>
                  <a:gd name="T31" fmla="*/ 35 h 35"/>
                  <a:gd name="T32" fmla="*/ 12 w 32"/>
                  <a:gd name="T33" fmla="*/ 35 h 35"/>
                  <a:gd name="T34" fmla="*/ 10 w 32"/>
                  <a:gd name="T35" fmla="*/ 35 h 35"/>
                  <a:gd name="T36" fmla="*/ 9 w 32"/>
                  <a:gd name="T37" fmla="*/ 34 h 35"/>
                  <a:gd name="T38" fmla="*/ 8 w 32"/>
                  <a:gd name="T39" fmla="*/ 33 h 35"/>
                  <a:gd name="T40" fmla="*/ 7 w 32"/>
                  <a:gd name="T41" fmla="*/ 33 h 35"/>
                  <a:gd name="T42" fmla="*/ 5 w 32"/>
                  <a:gd name="T43" fmla="*/ 32 h 35"/>
                  <a:gd name="T44" fmla="*/ 4 w 32"/>
                  <a:gd name="T45" fmla="*/ 30 h 35"/>
                  <a:gd name="T46" fmla="*/ 3 w 32"/>
                  <a:gd name="T47" fmla="*/ 29 h 35"/>
                  <a:gd name="T48" fmla="*/ 2 w 32"/>
                  <a:gd name="T49" fmla="*/ 27 h 35"/>
                  <a:gd name="T50" fmla="*/ 2 w 32"/>
                  <a:gd name="T51" fmla="*/ 25 h 35"/>
                  <a:gd name="T52" fmla="*/ 0 w 32"/>
                  <a:gd name="T53" fmla="*/ 24 h 35"/>
                  <a:gd name="T54" fmla="*/ 0 w 32"/>
                  <a:gd name="T55" fmla="*/ 22 h 35"/>
                  <a:gd name="T56" fmla="*/ 0 w 32"/>
                  <a:gd name="T57" fmla="*/ 20 h 35"/>
                  <a:gd name="T58" fmla="*/ 0 w 32"/>
                  <a:gd name="T59" fmla="*/ 18 h 35"/>
                  <a:gd name="T60" fmla="*/ 0 w 32"/>
                  <a:gd name="T61" fmla="*/ 17 h 35"/>
                  <a:gd name="T62" fmla="*/ 0 w 32"/>
                  <a:gd name="T63" fmla="*/ 14 h 35"/>
                  <a:gd name="T64" fmla="*/ 0 w 32"/>
                  <a:gd name="T65" fmla="*/ 13 h 35"/>
                  <a:gd name="T66" fmla="*/ 2 w 32"/>
                  <a:gd name="T67" fmla="*/ 10 h 35"/>
                  <a:gd name="T68" fmla="*/ 2 w 32"/>
                  <a:gd name="T69" fmla="*/ 9 h 35"/>
                  <a:gd name="T70" fmla="*/ 3 w 32"/>
                  <a:gd name="T71" fmla="*/ 8 h 35"/>
                  <a:gd name="T72" fmla="*/ 4 w 32"/>
                  <a:gd name="T73" fmla="*/ 7 h 35"/>
                  <a:gd name="T74" fmla="*/ 4 w 32"/>
                  <a:gd name="T75" fmla="*/ 5 h 35"/>
                  <a:gd name="T76" fmla="*/ 5 w 32"/>
                  <a:gd name="T77" fmla="*/ 4 h 35"/>
                  <a:gd name="T78" fmla="*/ 8 w 32"/>
                  <a:gd name="T79" fmla="*/ 3 h 35"/>
                  <a:gd name="T80" fmla="*/ 9 w 32"/>
                  <a:gd name="T81" fmla="*/ 2 h 35"/>
                  <a:gd name="T82" fmla="*/ 10 w 32"/>
                  <a:gd name="T83" fmla="*/ 0 h 35"/>
                  <a:gd name="T84" fmla="*/ 12 w 32"/>
                  <a:gd name="T85" fmla="*/ 0 h 35"/>
                  <a:gd name="T86" fmla="*/ 13 w 32"/>
                  <a:gd name="T87" fmla="*/ 0 h 35"/>
                  <a:gd name="T88" fmla="*/ 15 w 32"/>
                  <a:gd name="T89" fmla="*/ 0 h 35"/>
                  <a:gd name="T90" fmla="*/ 17 w 32"/>
                  <a:gd name="T91" fmla="*/ 0 h 35"/>
                  <a:gd name="T92" fmla="*/ 18 w 32"/>
                  <a:gd name="T93" fmla="*/ 0 h 35"/>
                  <a:gd name="T94" fmla="*/ 20 w 32"/>
                  <a:gd name="T95" fmla="*/ 0 h 35"/>
                  <a:gd name="T96" fmla="*/ 22 w 32"/>
                  <a:gd name="T97" fmla="*/ 2 h 35"/>
                  <a:gd name="T98" fmla="*/ 23 w 32"/>
                  <a:gd name="T99" fmla="*/ 2 h 35"/>
                  <a:gd name="T100" fmla="*/ 24 w 32"/>
                  <a:gd name="T101" fmla="*/ 3 h 35"/>
                  <a:gd name="T102" fmla="*/ 25 w 32"/>
                  <a:gd name="T103" fmla="*/ 4 h 35"/>
                  <a:gd name="T104" fmla="*/ 27 w 32"/>
                  <a:gd name="T105" fmla="*/ 5 h 35"/>
                  <a:gd name="T106" fmla="*/ 28 w 32"/>
                  <a:gd name="T107" fmla="*/ 7 h 35"/>
                  <a:gd name="T108" fmla="*/ 29 w 32"/>
                  <a:gd name="T109" fmla="*/ 9 h 35"/>
                  <a:gd name="T110" fmla="*/ 29 w 32"/>
                  <a:gd name="T111" fmla="*/ 10 h 35"/>
                  <a:gd name="T112" fmla="*/ 30 w 32"/>
                  <a:gd name="T113" fmla="*/ 12 h 35"/>
                  <a:gd name="T114" fmla="*/ 30 w 32"/>
                  <a:gd name="T115" fmla="*/ 14 h 35"/>
                  <a:gd name="T116" fmla="*/ 30 w 32"/>
                  <a:gd name="T117" fmla="*/ 15 h 35"/>
                  <a:gd name="T118" fmla="*/ 32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8"/>
                    </a:moveTo>
                    <a:lnTo>
                      <a:pt x="32" y="18"/>
                    </a:lnTo>
                    <a:lnTo>
                      <a:pt x="32" y="18"/>
                    </a:lnTo>
                    <a:lnTo>
                      <a:pt x="30" y="19"/>
                    </a:lnTo>
                    <a:lnTo>
                      <a:pt x="30" y="19"/>
                    </a:lnTo>
                    <a:lnTo>
                      <a:pt x="30" y="19"/>
                    </a:lnTo>
                    <a:lnTo>
                      <a:pt x="30" y="19"/>
                    </a:lnTo>
                    <a:lnTo>
                      <a:pt x="30" y="20"/>
                    </a:lnTo>
                    <a:lnTo>
                      <a:pt x="30" y="20"/>
                    </a:lnTo>
                    <a:lnTo>
                      <a:pt x="30" y="20"/>
                    </a:lnTo>
                    <a:lnTo>
                      <a:pt x="30" y="20"/>
                    </a:lnTo>
                    <a:lnTo>
                      <a:pt x="30" y="22"/>
                    </a:lnTo>
                    <a:lnTo>
                      <a:pt x="30" y="22"/>
                    </a:lnTo>
                    <a:lnTo>
                      <a:pt x="30" y="22"/>
                    </a:lnTo>
                    <a:lnTo>
                      <a:pt x="30" y="22"/>
                    </a:lnTo>
                    <a:lnTo>
                      <a:pt x="30" y="23"/>
                    </a:lnTo>
                    <a:lnTo>
                      <a:pt x="30" y="23"/>
                    </a:lnTo>
                    <a:lnTo>
                      <a:pt x="30" y="23"/>
                    </a:lnTo>
                    <a:lnTo>
                      <a:pt x="30" y="23"/>
                    </a:lnTo>
                    <a:lnTo>
                      <a:pt x="30" y="24"/>
                    </a:lnTo>
                    <a:lnTo>
                      <a:pt x="30" y="24"/>
                    </a:lnTo>
                    <a:lnTo>
                      <a:pt x="30" y="24"/>
                    </a:lnTo>
                    <a:lnTo>
                      <a:pt x="30" y="24"/>
                    </a:lnTo>
                    <a:lnTo>
                      <a:pt x="29" y="25"/>
                    </a:lnTo>
                    <a:lnTo>
                      <a:pt x="29" y="25"/>
                    </a:lnTo>
                    <a:lnTo>
                      <a:pt x="29" y="25"/>
                    </a:lnTo>
                    <a:lnTo>
                      <a:pt x="29" y="25"/>
                    </a:lnTo>
                    <a:lnTo>
                      <a:pt x="29" y="25"/>
                    </a:lnTo>
                    <a:lnTo>
                      <a:pt x="29" y="27"/>
                    </a:lnTo>
                    <a:lnTo>
                      <a:pt x="29" y="27"/>
                    </a:lnTo>
                    <a:lnTo>
                      <a:pt x="29" y="27"/>
                    </a:lnTo>
                    <a:lnTo>
                      <a:pt x="29" y="27"/>
                    </a:lnTo>
                    <a:lnTo>
                      <a:pt x="29" y="28"/>
                    </a:lnTo>
                    <a:lnTo>
                      <a:pt x="28" y="28"/>
                    </a:lnTo>
                    <a:lnTo>
                      <a:pt x="28" y="28"/>
                    </a:lnTo>
                    <a:lnTo>
                      <a:pt x="28" y="28"/>
                    </a:lnTo>
                    <a:lnTo>
                      <a:pt x="28" y="28"/>
                    </a:lnTo>
                    <a:lnTo>
                      <a:pt x="28" y="29"/>
                    </a:lnTo>
                    <a:lnTo>
                      <a:pt x="28" y="29"/>
                    </a:lnTo>
                    <a:lnTo>
                      <a:pt x="28" y="29"/>
                    </a:lnTo>
                    <a:lnTo>
                      <a:pt x="28" y="29"/>
                    </a:lnTo>
                    <a:lnTo>
                      <a:pt x="27" y="29"/>
                    </a:lnTo>
                    <a:lnTo>
                      <a:pt x="27" y="30"/>
                    </a:lnTo>
                    <a:lnTo>
                      <a:pt x="27" y="30"/>
                    </a:lnTo>
                    <a:lnTo>
                      <a:pt x="27" y="30"/>
                    </a:lnTo>
                    <a:lnTo>
                      <a:pt x="27" y="30"/>
                    </a:lnTo>
                    <a:lnTo>
                      <a:pt x="27" y="30"/>
                    </a:lnTo>
                    <a:lnTo>
                      <a:pt x="25" y="30"/>
                    </a:lnTo>
                    <a:lnTo>
                      <a:pt x="25" y="32"/>
                    </a:lnTo>
                    <a:lnTo>
                      <a:pt x="25" y="32"/>
                    </a:lnTo>
                    <a:lnTo>
                      <a:pt x="25" y="32"/>
                    </a:lnTo>
                    <a:lnTo>
                      <a:pt x="25" y="32"/>
                    </a:lnTo>
                    <a:lnTo>
                      <a:pt x="25" y="32"/>
                    </a:lnTo>
                    <a:lnTo>
                      <a:pt x="24" y="32"/>
                    </a:lnTo>
                    <a:lnTo>
                      <a:pt x="24" y="33"/>
                    </a:lnTo>
                    <a:lnTo>
                      <a:pt x="24" y="33"/>
                    </a:lnTo>
                    <a:lnTo>
                      <a:pt x="24" y="33"/>
                    </a:lnTo>
                    <a:lnTo>
                      <a:pt x="24" y="33"/>
                    </a:lnTo>
                    <a:lnTo>
                      <a:pt x="24" y="33"/>
                    </a:lnTo>
                    <a:lnTo>
                      <a:pt x="23" y="33"/>
                    </a:lnTo>
                    <a:lnTo>
                      <a:pt x="23" y="33"/>
                    </a:lnTo>
                    <a:lnTo>
                      <a:pt x="23" y="33"/>
                    </a:lnTo>
                    <a:lnTo>
                      <a:pt x="23" y="34"/>
                    </a:lnTo>
                    <a:lnTo>
                      <a:pt x="23" y="34"/>
                    </a:lnTo>
                    <a:lnTo>
                      <a:pt x="22" y="34"/>
                    </a:lnTo>
                    <a:lnTo>
                      <a:pt x="22" y="34"/>
                    </a:lnTo>
                    <a:lnTo>
                      <a:pt x="22" y="34"/>
                    </a:lnTo>
                    <a:lnTo>
                      <a:pt x="22" y="34"/>
                    </a:lnTo>
                    <a:lnTo>
                      <a:pt x="22" y="34"/>
                    </a:lnTo>
                    <a:lnTo>
                      <a:pt x="20" y="34"/>
                    </a:lnTo>
                    <a:lnTo>
                      <a:pt x="20" y="34"/>
                    </a:lnTo>
                    <a:lnTo>
                      <a:pt x="20" y="35"/>
                    </a:lnTo>
                    <a:lnTo>
                      <a:pt x="20" y="35"/>
                    </a:lnTo>
                    <a:lnTo>
                      <a:pt x="20" y="35"/>
                    </a:lnTo>
                    <a:lnTo>
                      <a:pt x="19" y="35"/>
                    </a:lnTo>
                    <a:lnTo>
                      <a:pt x="19" y="35"/>
                    </a:lnTo>
                    <a:lnTo>
                      <a:pt x="19" y="35"/>
                    </a:lnTo>
                    <a:lnTo>
                      <a:pt x="19" y="35"/>
                    </a:lnTo>
                    <a:lnTo>
                      <a:pt x="18" y="35"/>
                    </a:lnTo>
                    <a:lnTo>
                      <a:pt x="18" y="35"/>
                    </a:lnTo>
                    <a:lnTo>
                      <a:pt x="18" y="35"/>
                    </a:lnTo>
                    <a:lnTo>
                      <a:pt x="18" y="35"/>
                    </a:lnTo>
                    <a:lnTo>
                      <a:pt x="18" y="35"/>
                    </a:lnTo>
                    <a:lnTo>
                      <a:pt x="17" y="35"/>
                    </a:lnTo>
                    <a:lnTo>
                      <a:pt x="17" y="35"/>
                    </a:lnTo>
                    <a:lnTo>
                      <a:pt x="17" y="35"/>
                    </a:lnTo>
                    <a:lnTo>
                      <a:pt x="17" y="35"/>
                    </a:lnTo>
                    <a:lnTo>
                      <a:pt x="17"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2" y="35"/>
                    </a:lnTo>
                    <a:lnTo>
                      <a:pt x="12" y="35"/>
                    </a:lnTo>
                    <a:lnTo>
                      <a:pt x="12" y="35"/>
                    </a:lnTo>
                    <a:lnTo>
                      <a:pt x="12" y="35"/>
                    </a:lnTo>
                    <a:lnTo>
                      <a:pt x="12" y="35"/>
                    </a:lnTo>
                    <a:lnTo>
                      <a:pt x="10" y="35"/>
                    </a:lnTo>
                    <a:lnTo>
                      <a:pt x="10" y="35"/>
                    </a:lnTo>
                    <a:lnTo>
                      <a:pt x="10" y="35"/>
                    </a:lnTo>
                    <a:lnTo>
                      <a:pt x="10" y="35"/>
                    </a:lnTo>
                    <a:lnTo>
                      <a:pt x="10" y="34"/>
                    </a:lnTo>
                    <a:lnTo>
                      <a:pt x="9" y="34"/>
                    </a:lnTo>
                    <a:lnTo>
                      <a:pt x="9" y="34"/>
                    </a:lnTo>
                    <a:lnTo>
                      <a:pt x="9" y="34"/>
                    </a:lnTo>
                    <a:lnTo>
                      <a:pt x="9" y="34"/>
                    </a:lnTo>
                    <a:lnTo>
                      <a:pt x="9" y="34"/>
                    </a:lnTo>
                    <a:lnTo>
                      <a:pt x="8" y="34"/>
                    </a:lnTo>
                    <a:lnTo>
                      <a:pt x="8" y="34"/>
                    </a:lnTo>
                    <a:lnTo>
                      <a:pt x="8" y="34"/>
                    </a:lnTo>
                    <a:lnTo>
                      <a:pt x="8" y="33"/>
                    </a:lnTo>
                    <a:lnTo>
                      <a:pt x="8" y="33"/>
                    </a:lnTo>
                    <a:lnTo>
                      <a:pt x="7" y="33"/>
                    </a:lnTo>
                    <a:lnTo>
                      <a:pt x="7" y="33"/>
                    </a:lnTo>
                    <a:lnTo>
                      <a:pt x="7" y="33"/>
                    </a:lnTo>
                    <a:lnTo>
                      <a:pt x="7" y="33"/>
                    </a:lnTo>
                    <a:lnTo>
                      <a:pt x="7" y="33"/>
                    </a:lnTo>
                    <a:lnTo>
                      <a:pt x="7" y="33"/>
                    </a:lnTo>
                    <a:lnTo>
                      <a:pt x="5" y="32"/>
                    </a:lnTo>
                    <a:lnTo>
                      <a:pt x="5" y="32"/>
                    </a:lnTo>
                    <a:lnTo>
                      <a:pt x="5" y="32"/>
                    </a:lnTo>
                    <a:lnTo>
                      <a:pt x="5" y="32"/>
                    </a:lnTo>
                    <a:lnTo>
                      <a:pt x="5" y="32"/>
                    </a:lnTo>
                    <a:lnTo>
                      <a:pt x="5" y="32"/>
                    </a:lnTo>
                    <a:lnTo>
                      <a:pt x="4" y="30"/>
                    </a:lnTo>
                    <a:lnTo>
                      <a:pt x="4" y="30"/>
                    </a:lnTo>
                    <a:lnTo>
                      <a:pt x="4" y="30"/>
                    </a:lnTo>
                    <a:lnTo>
                      <a:pt x="4" y="30"/>
                    </a:lnTo>
                    <a:lnTo>
                      <a:pt x="4" y="30"/>
                    </a:lnTo>
                    <a:lnTo>
                      <a:pt x="4" y="30"/>
                    </a:lnTo>
                    <a:lnTo>
                      <a:pt x="3" y="29"/>
                    </a:lnTo>
                    <a:lnTo>
                      <a:pt x="3" y="29"/>
                    </a:lnTo>
                    <a:lnTo>
                      <a:pt x="3" y="29"/>
                    </a:lnTo>
                    <a:lnTo>
                      <a:pt x="3" y="29"/>
                    </a:lnTo>
                    <a:lnTo>
                      <a:pt x="3" y="29"/>
                    </a:lnTo>
                    <a:lnTo>
                      <a:pt x="3" y="28"/>
                    </a:lnTo>
                    <a:lnTo>
                      <a:pt x="3" y="28"/>
                    </a:lnTo>
                    <a:lnTo>
                      <a:pt x="3" y="28"/>
                    </a:lnTo>
                    <a:lnTo>
                      <a:pt x="2" y="28"/>
                    </a:lnTo>
                    <a:lnTo>
                      <a:pt x="2" y="28"/>
                    </a:lnTo>
                    <a:lnTo>
                      <a:pt x="2" y="27"/>
                    </a:lnTo>
                    <a:lnTo>
                      <a:pt x="2" y="27"/>
                    </a:lnTo>
                    <a:lnTo>
                      <a:pt x="2" y="27"/>
                    </a:lnTo>
                    <a:lnTo>
                      <a:pt x="2" y="27"/>
                    </a:lnTo>
                    <a:lnTo>
                      <a:pt x="2" y="25"/>
                    </a:lnTo>
                    <a:lnTo>
                      <a:pt x="2" y="25"/>
                    </a:lnTo>
                    <a:lnTo>
                      <a:pt x="2" y="25"/>
                    </a:lnTo>
                    <a:lnTo>
                      <a:pt x="2" y="25"/>
                    </a:lnTo>
                    <a:lnTo>
                      <a:pt x="0" y="25"/>
                    </a:lnTo>
                    <a:lnTo>
                      <a:pt x="0" y="24"/>
                    </a:lnTo>
                    <a:lnTo>
                      <a:pt x="0" y="24"/>
                    </a:lnTo>
                    <a:lnTo>
                      <a:pt x="0" y="24"/>
                    </a:lnTo>
                    <a:lnTo>
                      <a:pt x="0" y="24"/>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2" y="10"/>
                    </a:lnTo>
                    <a:lnTo>
                      <a:pt x="2" y="10"/>
                    </a:lnTo>
                    <a:lnTo>
                      <a:pt x="2" y="10"/>
                    </a:lnTo>
                    <a:lnTo>
                      <a:pt x="2" y="10"/>
                    </a:lnTo>
                    <a:lnTo>
                      <a:pt x="2" y="9"/>
                    </a:lnTo>
                    <a:lnTo>
                      <a:pt x="2" y="9"/>
                    </a:lnTo>
                    <a:lnTo>
                      <a:pt x="2" y="9"/>
                    </a:lnTo>
                    <a:lnTo>
                      <a:pt x="2" y="9"/>
                    </a:lnTo>
                    <a:lnTo>
                      <a:pt x="2" y="9"/>
                    </a:lnTo>
                    <a:lnTo>
                      <a:pt x="2" y="8"/>
                    </a:lnTo>
                    <a:lnTo>
                      <a:pt x="3" y="8"/>
                    </a:lnTo>
                    <a:lnTo>
                      <a:pt x="3" y="8"/>
                    </a:lnTo>
                    <a:lnTo>
                      <a:pt x="3" y="8"/>
                    </a:lnTo>
                    <a:lnTo>
                      <a:pt x="3" y="8"/>
                    </a:lnTo>
                    <a:lnTo>
                      <a:pt x="3" y="7"/>
                    </a:lnTo>
                    <a:lnTo>
                      <a:pt x="3" y="7"/>
                    </a:lnTo>
                    <a:lnTo>
                      <a:pt x="3" y="7"/>
                    </a:lnTo>
                    <a:lnTo>
                      <a:pt x="3" y="7"/>
                    </a:lnTo>
                    <a:lnTo>
                      <a:pt x="4" y="7"/>
                    </a:lnTo>
                    <a:lnTo>
                      <a:pt x="4" y="5"/>
                    </a:lnTo>
                    <a:lnTo>
                      <a:pt x="4" y="5"/>
                    </a:lnTo>
                    <a:lnTo>
                      <a:pt x="4" y="5"/>
                    </a:lnTo>
                    <a:lnTo>
                      <a:pt x="4" y="5"/>
                    </a:lnTo>
                    <a:lnTo>
                      <a:pt x="4" y="5"/>
                    </a:lnTo>
                    <a:lnTo>
                      <a:pt x="4" y="5"/>
                    </a:lnTo>
                    <a:lnTo>
                      <a:pt x="5" y="4"/>
                    </a:lnTo>
                    <a:lnTo>
                      <a:pt x="5" y="4"/>
                    </a:lnTo>
                    <a:lnTo>
                      <a:pt x="5" y="4"/>
                    </a:lnTo>
                    <a:lnTo>
                      <a:pt x="5" y="4"/>
                    </a:lnTo>
                    <a:lnTo>
                      <a:pt x="5" y="4"/>
                    </a:lnTo>
                    <a:lnTo>
                      <a:pt x="5" y="4"/>
                    </a:lnTo>
                    <a:lnTo>
                      <a:pt x="7" y="3"/>
                    </a:lnTo>
                    <a:lnTo>
                      <a:pt x="7" y="3"/>
                    </a:lnTo>
                    <a:lnTo>
                      <a:pt x="7" y="3"/>
                    </a:lnTo>
                    <a:lnTo>
                      <a:pt x="7" y="3"/>
                    </a:lnTo>
                    <a:lnTo>
                      <a:pt x="7" y="3"/>
                    </a:lnTo>
                    <a:lnTo>
                      <a:pt x="8" y="3"/>
                    </a:lnTo>
                    <a:lnTo>
                      <a:pt x="8" y="3"/>
                    </a:lnTo>
                    <a:lnTo>
                      <a:pt x="8" y="2"/>
                    </a:lnTo>
                    <a:lnTo>
                      <a:pt x="8" y="2"/>
                    </a:lnTo>
                    <a:lnTo>
                      <a:pt x="8" y="2"/>
                    </a:lnTo>
                    <a:lnTo>
                      <a:pt x="9" y="2"/>
                    </a:lnTo>
                    <a:lnTo>
                      <a:pt x="9" y="2"/>
                    </a:lnTo>
                    <a:lnTo>
                      <a:pt x="9" y="2"/>
                    </a:lnTo>
                    <a:lnTo>
                      <a:pt x="9" y="2"/>
                    </a:lnTo>
                    <a:lnTo>
                      <a:pt x="9" y="2"/>
                    </a:lnTo>
                    <a:lnTo>
                      <a:pt x="10" y="2"/>
                    </a:lnTo>
                    <a:lnTo>
                      <a:pt x="10" y="2"/>
                    </a:lnTo>
                    <a:lnTo>
                      <a:pt x="10" y="0"/>
                    </a:lnTo>
                    <a:lnTo>
                      <a:pt x="10" y="0"/>
                    </a:lnTo>
                    <a:lnTo>
                      <a:pt x="10" y="0"/>
                    </a:lnTo>
                    <a:lnTo>
                      <a:pt x="12" y="0"/>
                    </a:lnTo>
                    <a:lnTo>
                      <a:pt x="12" y="0"/>
                    </a:lnTo>
                    <a:lnTo>
                      <a:pt x="12" y="0"/>
                    </a:lnTo>
                    <a:lnTo>
                      <a:pt x="12" y="0"/>
                    </a:lnTo>
                    <a:lnTo>
                      <a:pt x="12" y="0"/>
                    </a:lnTo>
                    <a:lnTo>
                      <a:pt x="13" y="0"/>
                    </a:lnTo>
                    <a:lnTo>
                      <a:pt x="13" y="0"/>
                    </a:lnTo>
                    <a:lnTo>
                      <a:pt x="13" y="0"/>
                    </a:lnTo>
                    <a:lnTo>
                      <a:pt x="13" y="0"/>
                    </a:lnTo>
                    <a:lnTo>
                      <a:pt x="13" y="0"/>
                    </a:lnTo>
                    <a:lnTo>
                      <a:pt x="14" y="0"/>
                    </a:lnTo>
                    <a:lnTo>
                      <a:pt x="14" y="0"/>
                    </a:lnTo>
                    <a:lnTo>
                      <a:pt x="14" y="0"/>
                    </a:lnTo>
                    <a:lnTo>
                      <a:pt x="14" y="0"/>
                    </a:lnTo>
                    <a:lnTo>
                      <a:pt x="15" y="0"/>
                    </a:lnTo>
                    <a:lnTo>
                      <a:pt x="15" y="0"/>
                    </a:lnTo>
                    <a:lnTo>
                      <a:pt x="15" y="0"/>
                    </a:lnTo>
                    <a:lnTo>
                      <a:pt x="15" y="0"/>
                    </a:lnTo>
                    <a:lnTo>
                      <a:pt x="15" y="0"/>
                    </a:lnTo>
                    <a:lnTo>
                      <a:pt x="17" y="0"/>
                    </a:lnTo>
                    <a:lnTo>
                      <a:pt x="17" y="0"/>
                    </a:lnTo>
                    <a:lnTo>
                      <a:pt x="17" y="0"/>
                    </a:lnTo>
                    <a:lnTo>
                      <a:pt x="17" y="0"/>
                    </a:lnTo>
                    <a:lnTo>
                      <a:pt x="17" y="0"/>
                    </a:lnTo>
                    <a:lnTo>
                      <a:pt x="18" y="0"/>
                    </a:lnTo>
                    <a:lnTo>
                      <a:pt x="18" y="0"/>
                    </a:lnTo>
                    <a:lnTo>
                      <a:pt x="18" y="0"/>
                    </a:lnTo>
                    <a:lnTo>
                      <a:pt x="18" y="0"/>
                    </a:lnTo>
                    <a:lnTo>
                      <a:pt x="19" y="0"/>
                    </a:lnTo>
                    <a:lnTo>
                      <a:pt x="19" y="0"/>
                    </a:lnTo>
                    <a:lnTo>
                      <a:pt x="19" y="0"/>
                    </a:lnTo>
                    <a:lnTo>
                      <a:pt x="19" y="0"/>
                    </a:lnTo>
                    <a:lnTo>
                      <a:pt x="19" y="0"/>
                    </a:lnTo>
                    <a:lnTo>
                      <a:pt x="20" y="0"/>
                    </a:lnTo>
                    <a:lnTo>
                      <a:pt x="20" y="0"/>
                    </a:lnTo>
                    <a:lnTo>
                      <a:pt x="20" y="0"/>
                    </a:lnTo>
                    <a:lnTo>
                      <a:pt x="20" y="2"/>
                    </a:lnTo>
                    <a:lnTo>
                      <a:pt x="20" y="2"/>
                    </a:lnTo>
                    <a:lnTo>
                      <a:pt x="22" y="2"/>
                    </a:lnTo>
                    <a:lnTo>
                      <a:pt x="22" y="2"/>
                    </a:lnTo>
                    <a:lnTo>
                      <a:pt x="22" y="2"/>
                    </a:lnTo>
                    <a:lnTo>
                      <a:pt x="22" y="2"/>
                    </a:lnTo>
                    <a:lnTo>
                      <a:pt x="22" y="2"/>
                    </a:lnTo>
                    <a:lnTo>
                      <a:pt x="23" y="2"/>
                    </a:lnTo>
                    <a:lnTo>
                      <a:pt x="23" y="2"/>
                    </a:lnTo>
                    <a:lnTo>
                      <a:pt x="23" y="2"/>
                    </a:lnTo>
                    <a:lnTo>
                      <a:pt x="23" y="3"/>
                    </a:lnTo>
                    <a:lnTo>
                      <a:pt x="23" y="3"/>
                    </a:lnTo>
                    <a:lnTo>
                      <a:pt x="24" y="3"/>
                    </a:lnTo>
                    <a:lnTo>
                      <a:pt x="24" y="3"/>
                    </a:lnTo>
                    <a:lnTo>
                      <a:pt x="24" y="3"/>
                    </a:lnTo>
                    <a:lnTo>
                      <a:pt x="24" y="3"/>
                    </a:lnTo>
                    <a:lnTo>
                      <a:pt x="24" y="3"/>
                    </a:lnTo>
                    <a:lnTo>
                      <a:pt x="25" y="4"/>
                    </a:lnTo>
                    <a:lnTo>
                      <a:pt x="25" y="4"/>
                    </a:lnTo>
                    <a:lnTo>
                      <a:pt x="25" y="4"/>
                    </a:lnTo>
                    <a:lnTo>
                      <a:pt x="25" y="4"/>
                    </a:lnTo>
                    <a:lnTo>
                      <a:pt x="25" y="4"/>
                    </a:lnTo>
                    <a:lnTo>
                      <a:pt x="25" y="4"/>
                    </a:lnTo>
                    <a:lnTo>
                      <a:pt x="27" y="5"/>
                    </a:lnTo>
                    <a:lnTo>
                      <a:pt x="27" y="5"/>
                    </a:lnTo>
                    <a:lnTo>
                      <a:pt x="27" y="5"/>
                    </a:lnTo>
                    <a:lnTo>
                      <a:pt x="27" y="5"/>
                    </a:lnTo>
                    <a:lnTo>
                      <a:pt x="27" y="5"/>
                    </a:lnTo>
                    <a:lnTo>
                      <a:pt x="27" y="5"/>
                    </a:lnTo>
                    <a:lnTo>
                      <a:pt x="27" y="7"/>
                    </a:lnTo>
                    <a:lnTo>
                      <a:pt x="28" y="7"/>
                    </a:lnTo>
                    <a:lnTo>
                      <a:pt x="28" y="7"/>
                    </a:lnTo>
                    <a:lnTo>
                      <a:pt x="28" y="7"/>
                    </a:lnTo>
                    <a:lnTo>
                      <a:pt x="28" y="7"/>
                    </a:lnTo>
                    <a:lnTo>
                      <a:pt x="28" y="8"/>
                    </a:lnTo>
                    <a:lnTo>
                      <a:pt x="28" y="8"/>
                    </a:lnTo>
                    <a:lnTo>
                      <a:pt x="28" y="8"/>
                    </a:lnTo>
                    <a:lnTo>
                      <a:pt x="29" y="8"/>
                    </a:lnTo>
                    <a:lnTo>
                      <a:pt x="29" y="8"/>
                    </a:lnTo>
                    <a:lnTo>
                      <a:pt x="29" y="9"/>
                    </a:lnTo>
                    <a:lnTo>
                      <a:pt x="29" y="9"/>
                    </a:lnTo>
                    <a:lnTo>
                      <a:pt x="29" y="9"/>
                    </a:lnTo>
                    <a:lnTo>
                      <a:pt x="29" y="9"/>
                    </a:lnTo>
                    <a:lnTo>
                      <a:pt x="29" y="9"/>
                    </a:lnTo>
                    <a:lnTo>
                      <a:pt x="29" y="10"/>
                    </a:lnTo>
                    <a:lnTo>
                      <a:pt x="29" y="10"/>
                    </a:lnTo>
                    <a:lnTo>
                      <a:pt x="29" y="10"/>
                    </a:lnTo>
                    <a:lnTo>
                      <a:pt x="30" y="10"/>
                    </a:lnTo>
                    <a:lnTo>
                      <a:pt x="30" y="12"/>
                    </a:lnTo>
                    <a:lnTo>
                      <a:pt x="30" y="12"/>
                    </a:lnTo>
                    <a:lnTo>
                      <a:pt x="30" y="12"/>
                    </a:lnTo>
                    <a:lnTo>
                      <a:pt x="30" y="12"/>
                    </a:lnTo>
                    <a:lnTo>
                      <a:pt x="30" y="13"/>
                    </a:lnTo>
                    <a:lnTo>
                      <a:pt x="30" y="13"/>
                    </a:lnTo>
                    <a:lnTo>
                      <a:pt x="30" y="13"/>
                    </a:lnTo>
                    <a:lnTo>
                      <a:pt x="30" y="13"/>
                    </a:lnTo>
                    <a:lnTo>
                      <a:pt x="30" y="14"/>
                    </a:lnTo>
                    <a:lnTo>
                      <a:pt x="30" y="14"/>
                    </a:lnTo>
                    <a:lnTo>
                      <a:pt x="30" y="14"/>
                    </a:lnTo>
                    <a:lnTo>
                      <a:pt x="30" y="14"/>
                    </a:lnTo>
                    <a:lnTo>
                      <a:pt x="30" y="14"/>
                    </a:lnTo>
                    <a:lnTo>
                      <a:pt x="30" y="15"/>
                    </a:lnTo>
                    <a:lnTo>
                      <a:pt x="30" y="15"/>
                    </a:lnTo>
                    <a:lnTo>
                      <a:pt x="30" y="15"/>
                    </a:lnTo>
                    <a:lnTo>
                      <a:pt x="30" y="15"/>
                    </a:lnTo>
                    <a:lnTo>
                      <a:pt x="30" y="17"/>
                    </a:lnTo>
                    <a:lnTo>
                      <a:pt x="30" y="17"/>
                    </a:lnTo>
                    <a:lnTo>
                      <a:pt x="32" y="17"/>
                    </a:lnTo>
                    <a:lnTo>
                      <a:pt x="32" y="17"/>
                    </a:lnTo>
                    <a:lnTo>
                      <a:pt x="32" y="18"/>
                    </a:lnTo>
                    <a:lnTo>
                      <a:pt x="32"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10" name="Freeform 542"/>
              <p:cNvSpPr>
                <a:spLocks/>
              </p:cNvSpPr>
              <p:nvPr/>
            </p:nvSpPr>
            <p:spPr bwMode="auto">
              <a:xfrm>
                <a:off x="6416" y="2371"/>
                <a:ext cx="31" cy="35"/>
              </a:xfrm>
              <a:custGeom>
                <a:avLst/>
                <a:gdLst>
                  <a:gd name="T0" fmla="*/ 31 w 31"/>
                  <a:gd name="T1" fmla="*/ 19 h 35"/>
                  <a:gd name="T2" fmla="*/ 31 w 31"/>
                  <a:gd name="T3" fmla="*/ 21 h 35"/>
                  <a:gd name="T4" fmla="*/ 30 w 31"/>
                  <a:gd name="T5" fmla="*/ 23 h 35"/>
                  <a:gd name="T6" fmla="*/ 30 w 31"/>
                  <a:gd name="T7" fmla="*/ 25 h 35"/>
                  <a:gd name="T8" fmla="*/ 30 w 31"/>
                  <a:gd name="T9" fmla="*/ 26 h 35"/>
                  <a:gd name="T10" fmla="*/ 28 w 31"/>
                  <a:gd name="T11" fmla="*/ 28 h 35"/>
                  <a:gd name="T12" fmla="*/ 27 w 31"/>
                  <a:gd name="T13" fmla="*/ 30 h 35"/>
                  <a:gd name="T14" fmla="*/ 26 w 31"/>
                  <a:gd name="T15" fmla="*/ 31 h 35"/>
                  <a:gd name="T16" fmla="*/ 26 w 31"/>
                  <a:gd name="T17" fmla="*/ 33 h 35"/>
                  <a:gd name="T18" fmla="*/ 23 w 31"/>
                  <a:gd name="T19" fmla="*/ 33 h 35"/>
                  <a:gd name="T20" fmla="*/ 22 w 31"/>
                  <a:gd name="T21" fmla="*/ 34 h 35"/>
                  <a:gd name="T22" fmla="*/ 21 w 31"/>
                  <a:gd name="T23" fmla="*/ 35 h 35"/>
                  <a:gd name="T24" fmla="*/ 20 w 31"/>
                  <a:gd name="T25" fmla="*/ 35 h 35"/>
                  <a:gd name="T26" fmla="*/ 18 w 31"/>
                  <a:gd name="T27" fmla="*/ 35 h 35"/>
                  <a:gd name="T28" fmla="*/ 16 w 31"/>
                  <a:gd name="T29" fmla="*/ 35 h 35"/>
                  <a:gd name="T30" fmla="*/ 15 w 31"/>
                  <a:gd name="T31" fmla="*/ 35 h 35"/>
                  <a:gd name="T32" fmla="*/ 13 w 31"/>
                  <a:gd name="T33" fmla="*/ 35 h 35"/>
                  <a:gd name="T34" fmla="*/ 12 w 31"/>
                  <a:gd name="T35" fmla="*/ 35 h 35"/>
                  <a:gd name="T36" fmla="*/ 10 w 31"/>
                  <a:gd name="T37" fmla="*/ 34 h 35"/>
                  <a:gd name="T38" fmla="*/ 8 w 31"/>
                  <a:gd name="T39" fmla="*/ 34 h 35"/>
                  <a:gd name="T40" fmla="*/ 7 w 31"/>
                  <a:gd name="T41" fmla="*/ 33 h 35"/>
                  <a:gd name="T42" fmla="*/ 6 w 31"/>
                  <a:gd name="T43" fmla="*/ 31 h 35"/>
                  <a:gd name="T44" fmla="*/ 5 w 31"/>
                  <a:gd name="T45" fmla="*/ 30 h 35"/>
                  <a:gd name="T46" fmla="*/ 3 w 31"/>
                  <a:gd name="T47" fmla="*/ 29 h 35"/>
                  <a:gd name="T48" fmla="*/ 2 w 31"/>
                  <a:gd name="T49" fmla="*/ 28 h 35"/>
                  <a:gd name="T50" fmla="*/ 1 w 31"/>
                  <a:gd name="T51" fmla="*/ 25 h 35"/>
                  <a:gd name="T52" fmla="*/ 1 w 31"/>
                  <a:gd name="T53" fmla="*/ 24 h 35"/>
                  <a:gd name="T54" fmla="*/ 0 w 31"/>
                  <a:gd name="T55" fmla="*/ 21 h 35"/>
                  <a:gd name="T56" fmla="*/ 0 w 31"/>
                  <a:gd name="T57" fmla="*/ 20 h 35"/>
                  <a:gd name="T58" fmla="*/ 0 w 31"/>
                  <a:gd name="T59" fmla="*/ 18 h 35"/>
                  <a:gd name="T60" fmla="*/ 0 w 31"/>
                  <a:gd name="T61" fmla="*/ 16 h 35"/>
                  <a:gd name="T62" fmla="*/ 0 w 31"/>
                  <a:gd name="T63" fmla="*/ 14 h 35"/>
                  <a:gd name="T64" fmla="*/ 0 w 31"/>
                  <a:gd name="T65" fmla="*/ 13 h 35"/>
                  <a:gd name="T66" fmla="*/ 0 w 31"/>
                  <a:gd name="T67" fmla="*/ 11 h 35"/>
                  <a:gd name="T68" fmla="*/ 1 w 31"/>
                  <a:gd name="T69" fmla="*/ 9 h 35"/>
                  <a:gd name="T70" fmla="*/ 1 w 31"/>
                  <a:gd name="T71" fmla="*/ 8 h 35"/>
                  <a:gd name="T72" fmla="*/ 2 w 31"/>
                  <a:gd name="T73" fmla="*/ 6 h 35"/>
                  <a:gd name="T74" fmla="*/ 3 w 31"/>
                  <a:gd name="T75" fmla="*/ 5 h 35"/>
                  <a:gd name="T76" fmla="*/ 5 w 31"/>
                  <a:gd name="T77" fmla="*/ 4 h 35"/>
                  <a:gd name="T78" fmla="*/ 6 w 31"/>
                  <a:gd name="T79" fmla="*/ 3 h 35"/>
                  <a:gd name="T80" fmla="*/ 7 w 31"/>
                  <a:gd name="T81" fmla="*/ 1 h 35"/>
                  <a:gd name="T82" fmla="*/ 8 w 31"/>
                  <a:gd name="T83" fmla="*/ 1 h 35"/>
                  <a:gd name="T84" fmla="*/ 10 w 31"/>
                  <a:gd name="T85" fmla="*/ 0 h 35"/>
                  <a:gd name="T86" fmla="*/ 11 w 31"/>
                  <a:gd name="T87" fmla="*/ 0 h 35"/>
                  <a:gd name="T88" fmla="*/ 13 w 31"/>
                  <a:gd name="T89" fmla="*/ 0 h 35"/>
                  <a:gd name="T90" fmla="*/ 15 w 31"/>
                  <a:gd name="T91" fmla="*/ 0 h 35"/>
                  <a:gd name="T92" fmla="*/ 16 w 31"/>
                  <a:gd name="T93" fmla="*/ 0 h 35"/>
                  <a:gd name="T94" fmla="*/ 17 w 31"/>
                  <a:gd name="T95" fmla="*/ 0 h 35"/>
                  <a:gd name="T96" fmla="*/ 20 w 31"/>
                  <a:gd name="T97" fmla="*/ 1 h 35"/>
                  <a:gd name="T98" fmla="*/ 21 w 31"/>
                  <a:gd name="T99" fmla="*/ 3 h 35"/>
                  <a:gd name="T100" fmla="*/ 22 w 31"/>
                  <a:gd name="T101" fmla="*/ 3 h 35"/>
                  <a:gd name="T102" fmla="*/ 23 w 31"/>
                  <a:gd name="T103" fmla="*/ 4 h 35"/>
                  <a:gd name="T104" fmla="*/ 25 w 31"/>
                  <a:gd name="T105" fmla="*/ 5 h 35"/>
                  <a:gd name="T106" fmla="*/ 26 w 31"/>
                  <a:gd name="T107" fmla="*/ 8 h 35"/>
                  <a:gd name="T108" fmla="*/ 27 w 31"/>
                  <a:gd name="T109" fmla="*/ 9 h 35"/>
                  <a:gd name="T110" fmla="*/ 28 w 31"/>
                  <a:gd name="T111" fmla="*/ 10 h 35"/>
                  <a:gd name="T112" fmla="*/ 28 w 31"/>
                  <a:gd name="T113" fmla="*/ 13 h 35"/>
                  <a:gd name="T114" fmla="*/ 30 w 31"/>
                  <a:gd name="T115" fmla="*/ 14 h 35"/>
                  <a:gd name="T116" fmla="*/ 30 w 31"/>
                  <a:gd name="T117" fmla="*/ 15 h 35"/>
                  <a:gd name="T118" fmla="*/ 31 w 31"/>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9"/>
                    </a:lnTo>
                    <a:lnTo>
                      <a:pt x="31" y="19"/>
                    </a:lnTo>
                    <a:lnTo>
                      <a:pt x="31" y="19"/>
                    </a:lnTo>
                    <a:lnTo>
                      <a:pt x="31" y="19"/>
                    </a:lnTo>
                    <a:lnTo>
                      <a:pt x="31" y="20"/>
                    </a:lnTo>
                    <a:lnTo>
                      <a:pt x="31" y="20"/>
                    </a:lnTo>
                    <a:lnTo>
                      <a:pt x="31" y="20"/>
                    </a:lnTo>
                    <a:lnTo>
                      <a:pt x="31" y="20"/>
                    </a:lnTo>
                    <a:lnTo>
                      <a:pt x="31" y="21"/>
                    </a:lnTo>
                    <a:lnTo>
                      <a:pt x="31" y="21"/>
                    </a:lnTo>
                    <a:lnTo>
                      <a:pt x="31" y="21"/>
                    </a:lnTo>
                    <a:lnTo>
                      <a:pt x="30" y="21"/>
                    </a:lnTo>
                    <a:lnTo>
                      <a:pt x="30" y="23"/>
                    </a:lnTo>
                    <a:lnTo>
                      <a:pt x="30" y="23"/>
                    </a:lnTo>
                    <a:lnTo>
                      <a:pt x="30" y="23"/>
                    </a:lnTo>
                    <a:lnTo>
                      <a:pt x="30" y="23"/>
                    </a:lnTo>
                    <a:lnTo>
                      <a:pt x="30" y="24"/>
                    </a:lnTo>
                    <a:lnTo>
                      <a:pt x="30" y="24"/>
                    </a:lnTo>
                    <a:lnTo>
                      <a:pt x="30" y="24"/>
                    </a:lnTo>
                    <a:lnTo>
                      <a:pt x="30" y="24"/>
                    </a:lnTo>
                    <a:lnTo>
                      <a:pt x="30" y="25"/>
                    </a:lnTo>
                    <a:lnTo>
                      <a:pt x="30" y="25"/>
                    </a:lnTo>
                    <a:lnTo>
                      <a:pt x="30" y="25"/>
                    </a:lnTo>
                    <a:lnTo>
                      <a:pt x="30" y="25"/>
                    </a:lnTo>
                    <a:lnTo>
                      <a:pt x="30" y="25"/>
                    </a:lnTo>
                    <a:lnTo>
                      <a:pt x="30" y="26"/>
                    </a:lnTo>
                    <a:lnTo>
                      <a:pt x="30" y="26"/>
                    </a:lnTo>
                    <a:lnTo>
                      <a:pt x="30" y="26"/>
                    </a:lnTo>
                    <a:lnTo>
                      <a:pt x="28" y="26"/>
                    </a:lnTo>
                    <a:lnTo>
                      <a:pt x="28" y="28"/>
                    </a:lnTo>
                    <a:lnTo>
                      <a:pt x="28" y="28"/>
                    </a:lnTo>
                    <a:lnTo>
                      <a:pt x="28" y="28"/>
                    </a:lnTo>
                    <a:lnTo>
                      <a:pt x="28" y="28"/>
                    </a:lnTo>
                    <a:lnTo>
                      <a:pt x="28" y="28"/>
                    </a:lnTo>
                    <a:lnTo>
                      <a:pt x="28" y="29"/>
                    </a:lnTo>
                    <a:lnTo>
                      <a:pt x="28" y="29"/>
                    </a:lnTo>
                    <a:lnTo>
                      <a:pt x="28" y="29"/>
                    </a:lnTo>
                    <a:lnTo>
                      <a:pt x="28" y="29"/>
                    </a:lnTo>
                    <a:lnTo>
                      <a:pt x="27" y="29"/>
                    </a:lnTo>
                    <a:lnTo>
                      <a:pt x="27" y="30"/>
                    </a:lnTo>
                    <a:lnTo>
                      <a:pt x="27" y="30"/>
                    </a:lnTo>
                    <a:lnTo>
                      <a:pt x="27" y="30"/>
                    </a:lnTo>
                    <a:lnTo>
                      <a:pt x="27" y="30"/>
                    </a:lnTo>
                    <a:lnTo>
                      <a:pt x="27" y="30"/>
                    </a:lnTo>
                    <a:lnTo>
                      <a:pt x="27" y="30"/>
                    </a:lnTo>
                    <a:lnTo>
                      <a:pt x="26" y="31"/>
                    </a:lnTo>
                    <a:lnTo>
                      <a:pt x="26" y="31"/>
                    </a:lnTo>
                    <a:lnTo>
                      <a:pt x="26" y="31"/>
                    </a:lnTo>
                    <a:lnTo>
                      <a:pt x="26" y="31"/>
                    </a:lnTo>
                    <a:lnTo>
                      <a:pt x="26" y="31"/>
                    </a:lnTo>
                    <a:lnTo>
                      <a:pt x="26" y="31"/>
                    </a:lnTo>
                    <a:lnTo>
                      <a:pt x="26" y="33"/>
                    </a:lnTo>
                    <a:lnTo>
                      <a:pt x="25" y="33"/>
                    </a:lnTo>
                    <a:lnTo>
                      <a:pt x="25" y="33"/>
                    </a:lnTo>
                    <a:lnTo>
                      <a:pt x="25" y="33"/>
                    </a:lnTo>
                    <a:lnTo>
                      <a:pt x="25" y="33"/>
                    </a:lnTo>
                    <a:lnTo>
                      <a:pt x="25" y="33"/>
                    </a:lnTo>
                    <a:lnTo>
                      <a:pt x="23" y="33"/>
                    </a:lnTo>
                    <a:lnTo>
                      <a:pt x="23" y="34"/>
                    </a:lnTo>
                    <a:lnTo>
                      <a:pt x="23" y="34"/>
                    </a:lnTo>
                    <a:lnTo>
                      <a:pt x="23" y="34"/>
                    </a:lnTo>
                    <a:lnTo>
                      <a:pt x="23" y="34"/>
                    </a:lnTo>
                    <a:lnTo>
                      <a:pt x="23" y="34"/>
                    </a:lnTo>
                    <a:lnTo>
                      <a:pt x="22" y="34"/>
                    </a:lnTo>
                    <a:lnTo>
                      <a:pt x="22" y="34"/>
                    </a:lnTo>
                    <a:lnTo>
                      <a:pt x="22" y="34"/>
                    </a:lnTo>
                    <a:lnTo>
                      <a:pt x="22" y="34"/>
                    </a:lnTo>
                    <a:lnTo>
                      <a:pt x="22" y="35"/>
                    </a:lnTo>
                    <a:lnTo>
                      <a:pt x="21" y="35"/>
                    </a:lnTo>
                    <a:lnTo>
                      <a:pt x="21" y="35"/>
                    </a:lnTo>
                    <a:lnTo>
                      <a:pt x="21" y="35"/>
                    </a:lnTo>
                    <a:lnTo>
                      <a:pt x="21" y="35"/>
                    </a:lnTo>
                    <a:lnTo>
                      <a:pt x="21" y="35"/>
                    </a:lnTo>
                    <a:lnTo>
                      <a:pt x="20" y="35"/>
                    </a:lnTo>
                    <a:lnTo>
                      <a:pt x="20" y="35"/>
                    </a:lnTo>
                    <a:lnTo>
                      <a:pt x="20" y="35"/>
                    </a:lnTo>
                    <a:lnTo>
                      <a:pt x="20" y="35"/>
                    </a:lnTo>
                    <a:lnTo>
                      <a:pt x="20" y="35"/>
                    </a:lnTo>
                    <a:lnTo>
                      <a:pt x="18" y="35"/>
                    </a:lnTo>
                    <a:lnTo>
                      <a:pt x="18" y="35"/>
                    </a:lnTo>
                    <a:lnTo>
                      <a:pt x="18" y="35"/>
                    </a:lnTo>
                    <a:lnTo>
                      <a:pt x="18" y="35"/>
                    </a:lnTo>
                    <a:lnTo>
                      <a:pt x="18"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3" y="35"/>
                    </a:lnTo>
                    <a:lnTo>
                      <a:pt x="13" y="35"/>
                    </a:lnTo>
                    <a:lnTo>
                      <a:pt x="13" y="35"/>
                    </a:lnTo>
                    <a:lnTo>
                      <a:pt x="13" y="35"/>
                    </a:lnTo>
                    <a:lnTo>
                      <a:pt x="13" y="35"/>
                    </a:lnTo>
                    <a:lnTo>
                      <a:pt x="12" y="35"/>
                    </a:lnTo>
                    <a:lnTo>
                      <a:pt x="12" y="35"/>
                    </a:lnTo>
                    <a:lnTo>
                      <a:pt x="12" y="35"/>
                    </a:lnTo>
                    <a:lnTo>
                      <a:pt x="12" y="35"/>
                    </a:lnTo>
                    <a:lnTo>
                      <a:pt x="12" y="35"/>
                    </a:lnTo>
                    <a:lnTo>
                      <a:pt x="11" y="35"/>
                    </a:lnTo>
                    <a:lnTo>
                      <a:pt x="11" y="35"/>
                    </a:lnTo>
                    <a:lnTo>
                      <a:pt x="11" y="35"/>
                    </a:lnTo>
                    <a:lnTo>
                      <a:pt x="11" y="35"/>
                    </a:lnTo>
                    <a:lnTo>
                      <a:pt x="10" y="34"/>
                    </a:lnTo>
                    <a:lnTo>
                      <a:pt x="10" y="34"/>
                    </a:lnTo>
                    <a:lnTo>
                      <a:pt x="10" y="34"/>
                    </a:lnTo>
                    <a:lnTo>
                      <a:pt x="10" y="34"/>
                    </a:lnTo>
                    <a:lnTo>
                      <a:pt x="10" y="34"/>
                    </a:lnTo>
                    <a:lnTo>
                      <a:pt x="8" y="34"/>
                    </a:lnTo>
                    <a:lnTo>
                      <a:pt x="8" y="34"/>
                    </a:lnTo>
                    <a:lnTo>
                      <a:pt x="8" y="34"/>
                    </a:lnTo>
                    <a:lnTo>
                      <a:pt x="8" y="34"/>
                    </a:lnTo>
                    <a:lnTo>
                      <a:pt x="8" y="33"/>
                    </a:lnTo>
                    <a:lnTo>
                      <a:pt x="7" y="33"/>
                    </a:lnTo>
                    <a:lnTo>
                      <a:pt x="7" y="33"/>
                    </a:lnTo>
                    <a:lnTo>
                      <a:pt x="7" y="33"/>
                    </a:lnTo>
                    <a:lnTo>
                      <a:pt x="7" y="33"/>
                    </a:lnTo>
                    <a:lnTo>
                      <a:pt x="7" y="33"/>
                    </a:lnTo>
                    <a:lnTo>
                      <a:pt x="6" y="33"/>
                    </a:lnTo>
                    <a:lnTo>
                      <a:pt x="6" y="31"/>
                    </a:lnTo>
                    <a:lnTo>
                      <a:pt x="6" y="31"/>
                    </a:lnTo>
                    <a:lnTo>
                      <a:pt x="6" y="31"/>
                    </a:lnTo>
                    <a:lnTo>
                      <a:pt x="6" y="31"/>
                    </a:lnTo>
                    <a:lnTo>
                      <a:pt x="6" y="31"/>
                    </a:lnTo>
                    <a:lnTo>
                      <a:pt x="5" y="31"/>
                    </a:lnTo>
                    <a:lnTo>
                      <a:pt x="5" y="30"/>
                    </a:lnTo>
                    <a:lnTo>
                      <a:pt x="5" y="30"/>
                    </a:lnTo>
                    <a:lnTo>
                      <a:pt x="5" y="30"/>
                    </a:lnTo>
                    <a:lnTo>
                      <a:pt x="5" y="30"/>
                    </a:lnTo>
                    <a:lnTo>
                      <a:pt x="5" y="30"/>
                    </a:lnTo>
                    <a:lnTo>
                      <a:pt x="3" y="30"/>
                    </a:lnTo>
                    <a:lnTo>
                      <a:pt x="3" y="29"/>
                    </a:lnTo>
                    <a:lnTo>
                      <a:pt x="3" y="29"/>
                    </a:lnTo>
                    <a:lnTo>
                      <a:pt x="3" y="29"/>
                    </a:lnTo>
                    <a:lnTo>
                      <a:pt x="3" y="29"/>
                    </a:lnTo>
                    <a:lnTo>
                      <a:pt x="3" y="29"/>
                    </a:lnTo>
                    <a:lnTo>
                      <a:pt x="3" y="28"/>
                    </a:lnTo>
                    <a:lnTo>
                      <a:pt x="2" y="28"/>
                    </a:lnTo>
                    <a:lnTo>
                      <a:pt x="2" y="28"/>
                    </a:lnTo>
                    <a:lnTo>
                      <a:pt x="2" y="28"/>
                    </a:lnTo>
                    <a:lnTo>
                      <a:pt x="2" y="28"/>
                    </a:lnTo>
                    <a:lnTo>
                      <a:pt x="2" y="26"/>
                    </a:lnTo>
                    <a:lnTo>
                      <a:pt x="2" y="26"/>
                    </a:lnTo>
                    <a:lnTo>
                      <a:pt x="2" y="26"/>
                    </a:lnTo>
                    <a:lnTo>
                      <a:pt x="1" y="26"/>
                    </a:lnTo>
                    <a:lnTo>
                      <a:pt x="1" y="25"/>
                    </a:lnTo>
                    <a:lnTo>
                      <a:pt x="1" y="25"/>
                    </a:lnTo>
                    <a:lnTo>
                      <a:pt x="1" y="25"/>
                    </a:lnTo>
                    <a:lnTo>
                      <a:pt x="1" y="25"/>
                    </a:lnTo>
                    <a:lnTo>
                      <a:pt x="1" y="25"/>
                    </a:lnTo>
                    <a:lnTo>
                      <a:pt x="1" y="24"/>
                    </a:lnTo>
                    <a:lnTo>
                      <a:pt x="1" y="24"/>
                    </a:lnTo>
                    <a:lnTo>
                      <a:pt x="1" y="24"/>
                    </a:lnTo>
                    <a:lnTo>
                      <a:pt x="1" y="24"/>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3"/>
                    </a:lnTo>
                    <a:lnTo>
                      <a:pt x="0" y="11"/>
                    </a:lnTo>
                    <a:lnTo>
                      <a:pt x="0" y="11"/>
                    </a:lnTo>
                    <a:lnTo>
                      <a:pt x="0" y="11"/>
                    </a:lnTo>
                    <a:lnTo>
                      <a:pt x="0" y="11"/>
                    </a:lnTo>
                    <a:lnTo>
                      <a:pt x="0" y="10"/>
                    </a:lnTo>
                    <a:lnTo>
                      <a:pt x="0" y="10"/>
                    </a:lnTo>
                    <a:lnTo>
                      <a:pt x="0" y="10"/>
                    </a:lnTo>
                    <a:lnTo>
                      <a:pt x="0" y="10"/>
                    </a:lnTo>
                    <a:lnTo>
                      <a:pt x="0" y="9"/>
                    </a:lnTo>
                    <a:lnTo>
                      <a:pt x="1" y="9"/>
                    </a:lnTo>
                    <a:lnTo>
                      <a:pt x="1" y="9"/>
                    </a:lnTo>
                    <a:lnTo>
                      <a:pt x="1" y="9"/>
                    </a:lnTo>
                    <a:lnTo>
                      <a:pt x="1" y="9"/>
                    </a:lnTo>
                    <a:lnTo>
                      <a:pt x="1" y="8"/>
                    </a:lnTo>
                    <a:lnTo>
                      <a:pt x="1" y="8"/>
                    </a:lnTo>
                    <a:lnTo>
                      <a:pt x="1" y="8"/>
                    </a:lnTo>
                    <a:lnTo>
                      <a:pt x="1" y="8"/>
                    </a:lnTo>
                    <a:lnTo>
                      <a:pt x="1" y="8"/>
                    </a:lnTo>
                    <a:lnTo>
                      <a:pt x="1" y="6"/>
                    </a:lnTo>
                    <a:lnTo>
                      <a:pt x="2" y="6"/>
                    </a:lnTo>
                    <a:lnTo>
                      <a:pt x="2" y="6"/>
                    </a:lnTo>
                    <a:lnTo>
                      <a:pt x="2" y="6"/>
                    </a:lnTo>
                    <a:lnTo>
                      <a:pt x="2" y="6"/>
                    </a:lnTo>
                    <a:lnTo>
                      <a:pt x="2" y="5"/>
                    </a:lnTo>
                    <a:lnTo>
                      <a:pt x="2" y="5"/>
                    </a:lnTo>
                    <a:lnTo>
                      <a:pt x="2" y="5"/>
                    </a:lnTo>
                    <a:lnTo>
                      <a:pt x="2" y="5"/>
                    </a:lnTo>
                    <a:lnTo>
                      <a:pt x="3" y="5"/>
                    </a:lnTo>
                    <a:lnTo>
                      <a:pt x="3" y="5"/>
                    </a:lnTo>
                    <a:lnTo>
                      <a:pt x="3" y="4"/>
                    </a:lnTo>
                    <a:lnTo>
                      <a:pt x="3" y="4"/>
                    </a:lnTo>
                    <a:lnTo>
                      <a:pt x="3" y="4"/>
                    </a:lnTo>
                    <a:lnTo>
                      <a:pt x="3" y="4"/>
                    </a:lnTo>
                    <a:lnTo>
                      <a:pt x="5" y="4"/>
                    </a:lnTo>
                    <a:lnTo>
                      <a:pt x="5" y="4"/>
                    </a:lnTo>
                    <a:lnTo>
                      <a:pt x="5" y="3"/>
                    </a:lnTo>
                    <a:lnTo>
                      <a:pt x="5" y="3"/>
                    </a:lnTo>
                    <a:lnTo>
                      <a:pt x="5" y="3"/>
                    </a:lnTo>
                    <a:lnTo>
                      <a:pt x="5" y="3"/>
                    </a:lnTo>
                    <a:lnTo>
                      <a:pt x="6" y="3"/>
                    </a:lnTo>
                    <a:lnTo>
                      <a:pt x="6" y="3"/>
                    </a:lnTo>
                    <a:lnTo>
                      <a:pt x="6" y="3"/>
                    </a:lnTo>
                    <a:lnTo>
                      <a:pt x="6" y="3"/>
                    </a:lnTo>
                    <a:lnTo>
                      <a:pt x="6" y="1"/>
                    </a:lnTo>
                    <a:lnTo>
                      <a:pt x="6" y="1"/>
                    </a:lnTo>
                    <a:lnTo>
                      <a:pt x="7" y="1"/>
                    </a:lnTo>
                    <a:lnTo>
                      <a:pt x="7" y="1"/>
                    </a:lnTo>
                    <a:lnTo>
                      <a:pt x="7" y="1"/>
                    </a:lnTo>
                    <a:lnTo>
                      <a:pt x="7" y="1"/>
                    </a:lnTo>
                    <a:lnTo>
                      <a:pt x="7" y="1"/>
                    </a:lnTo>
                    <a:lnTo>
                      <a:pt x="8" y="1"/>
                    </a:lnTo>
                    <a:lnTo>
                      <a:pt x="8" y="1"/>
                    </a:lnTo>
                    <a:lnTo>
                      <a:pt x="8" y="1"/>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7" y="0"/>
                    </a:lnTo>
                    <a:lnTo>
                      <a:pt x="18" y="1"/>
                    </a:lnTo>
                    <a:lnTo>
                      <a:pt x="18" y="1"/>
                    </a:lnTo>
                    <a:lnTo>
                      <a:pt x="18" y="1"/>
                    </a:lnTo>
                    <a:lnTo>
                      <a:pt x="18" y="1"/>
                    </a:lnTo>
                    <a:lnTo>
                      <a:pt x="20" y="1"/>
                    </a:lnTo>
                    <a:lnTo>
                      <a:pt x="20" y="1"/>
                    </a:lnTo>
                    <a:lnTo>
                      <a:pt x="20" y="1"/>
                    </a:lnTo>
                    <a:lnTo>
                      <a:pt x="20" y="1"/>
                    </a:lnTo>
                    <a:lnTo>
                      <a:pt x="20" y="1"/>
                    </a:lnTo>
                    <a:lnTo>
                      <a:pt x="21" y="1"/>
                    </a:lnTo>
                    <a:lnTo>
                      <a:pt x="21" y="3"/>
                    </a:lnTo>
                    <a:lnTo>
                      <a:pt x="21" y="3"/>
                    </a:lnTo>
                    <a:lnTo>
                      <a:pt x="21" y="3"/>
                    </a:lnTo>
                    <a:lnTo>
                      <a:pt x="21" y="3"/>
                    </a:lnTo>
                    <a:lnTo>
                      <a:pt x="22" y="3"/>
                    </a:lnTo>
                    <a:lnTo>
                      <a:pt x="22" y="3"/>
                    </a:lnTo>
                    <a:lnTo>
                      <a:pt x="22" y="3"/>
                    </a:lnTo>
                    <a:lnTo>
                      <a:pt x="22" y="3"/>
                    </a:lnTo>
                    <a:lnTo>
                      <a:pt x="22" y="4"/>
                    </a:lnTo>
                    <a:lnTo>
                      <a:pt x="23" y="4"/>
                    </a:lnTo>
                    <a:lnTo>
                      <a:pt x="23" y="4"/>
                    </a:lnTo>
                    <a:lnTo>
                      <a:pt x="23" y="4"/>
                    </a:lnTo>
                    <a:lnTo>
                      <a:pt x="23" y="4"/>
                    </a:lnTo>
                    <a:lnTo>
                      <a:pt x="23" y="4"/>
                    </a:lnTo>
                    <a:lnTo>
                      <a:pt x="23" y="5"/>
                    </a:lnTo>
                    <a:lnTo>
                      <a:pt x="25" y="5"/>
                    </a:lnTo>
                    <a:lnTo>
                      <a:pt x="25" y="5"/>
                    </a:lnTo>
                    <a:lnTo>
                      <a:pt x="25" y="5"/>
                    </a:lnTo>
                    <a:lnTo>
                      <a:pt x="25" y="5"/>
                    </a:lnTo>
                    <a:lnTo>
                      <a:pt x="25" y="5"/>
                    </a:lnTo>
                    <a:lnTo>
                      <a:pt x="25" y="6"/>
                    </a:lnTo>
                    <a:lnTo>
                      <a:pt x="26" y="6"/>
                    </a:lnTo>
                    <a:lnTo>
                      <a:pt x="26" y="6"/>
                    </a:lnTo>
                    <a:lnTo>
                      <a:pt x="26" y="6"/>
                    </a:lnTo>
                    <a:lnTo>
                      <a:pt x="26" y="6"/>
                    </a:lnTo>
                    <a:lnTo>
                      <a:pt x="26" y="8"/>
                    </a:lnTo>
                    <a:lnTo>
                      <a:pt x="26" y="8"/>
                    </a:lnTo>
                    <a:lnTo>
                      <a:pt x="27" y="8"/>
                    </a:lnTo>
                    <a:lnTo>
                      <a:pt x="27" y="8"/>
                    </a:lnTo>
                    <a:lnTo>
                      <a:pt x="27" y="8"/>
                    </a:lnTo>
                    <a:lnTo>
                      <a:pt x="27" y="9"/>
                    </a:lnTo>
                    <a:lnTo>
                      <a:pt x="27" y="9"/>
                    </a:lnTo>
                    <a:lnTo>
                      <a:pt x="27" y="9"/>
                    </a:lnTo>
                    <a:lnTo>
                      <a:pt x="27" y="9"/>
                    </a:lnTo>
                    <a:lnTo>
                      <a:pt x="27" y="9"/>
                    </a:lnTo>
                    <a:lnTo>
                      <a:pt x="28" y="10"/>
                    </a:lnTo>
                    <a:lnTo>
                      <a:pt x="28" y="10"/>
                    </a:lnTo>
                    <a:lnTo>
                      <a:pt x="28" y="10"/>
                    </a:lnTo>
                    <a:lnTo>
                      <a:pt x="28" y="10"/>
                    </a:lnTo>
                    <a:lnTo>
                      <a:pt x="28" y="11"/>
                    </a:lnTo>
                    <a:lnTo>
                      <a:pt x="28" y="11"/>
                    </a:lnTo>
                    <a:lnTo>
                      <a:pt x="28" y="11"/>
                    </a:lnTo>
                    <a:lnTo>
                      <a:pt x="28" y="11"/>
                    </a:lnTo>
                    <a:lnTo>
                      <a:pt x="28" y="13"/>
                    </a:lnTo>
                    <a:lnTo>
                      <a:pt x="30" y="13"/>
                    </a:lnTo>
                    <a:lnTo>
                      <a:pt x="30" y="13"/>
                    </a:lnTo>
                    <a:lnTo>
                      <a:pt x="30" y="13"/>
                    </a:lnTo>
                    <a:lnTo>
                      <a:pt x="30" y="13"/>
                    </a:lnTo>
                    <a:lnTo>
                      <a:pt x="30" y="14"/>
                    </a:lnTo>
                    <a:lnTo>
                      <a:pt x="30" y="14"/>
                    </a:lnTo>
                    <a:lnTo>
                      <a:pt x="30" y="14"/>
                    </a:lnTo>
                    <a:lnTo>
                      <a:pt x="30" y="14"/>
                    </a:lnTo>
                    <a:lnTo>
                      <a:pt x="30" y="15"/>
                    </a:lnTo>
                    <a:lnTo>
                      <a:pt x="30" y="15"/>
                    </a:lnTo>
                    <a:lnTo>
                      <a:pt x="30" y="15"/>
                    </a:lnTo>
                    <a:lnTo>
                      <a:pt x="30" y="15"/>
                    </a:lnTo>
                    <a:lnTo>
                      <a:pt x="30" y="16"/>
                    </a:lnTo>
                    <a:lnTo>
                      <a:pt x="30" y="16"/>
                    </a:lnTo>
                    <a:lnTo>
                      <a:pt x="30" y="16"/>
                    </a:lnTo>
                    <a:lnTo>
                      <a:pt x="30" y="16"/>
                    </a:lnTo>
                    <a:lnTo>
                      <a:pt x="30" y="18"/>
                    </a:lnTo>
                    <a:lnTo>
                      <a:pt x="31" y="18"/>
                    </a:lnTo>
                    <a:lnTo>
                      <a:pt x="31"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11" name="Freeform 543"/>
              <p:cNvSpPr>
                <a:spLocks/>
              </p:cNvSpPr>
              <p:nvPr/>
            </p:nvSpPr>
            <p:spPr bwMode="auto">
              <a:xfrm>
                <a:off x="6416" y="2371"/>
                <a:ext cx="31" cy="35"/>
              </a:xfrm>
              <a:custGeom>
                <a:avLst/>
                <a:gdLst>
                  <a:gd name="T0" fmla="*/ 31 w 31"/>
                  <a:gd name="T1" fmla="*/ 19 h 35"/>
                  <a:gd name="T2" fmla="*/ 31 w 31"/>
                  <a:gd name="T3" fmla="*/ 21 h 35"/>
                  <a:gd name="T4" fmla="*/ 30 w 31"/>
                  <a:gd name="T5" fmla="*/ 23 h 35"/>
                  <a:gd name="T6" fmla="*/ 30 w 31"/>
                  <a:gd name="T7" fmla="*/ 25 h 35"/>
                  <a:gd name="T8" fmla="*/ 30 w 31"/>
                  <a:gd name="T9" fmla="*/ 26 h 35"/>
                  <a:gd name="T10" fmla="*/ 28 w 31"/>
                  <a:gd name="T11" fmla="*/ 28 h 35"/>
                  <a:gd name="T12" fmla="*/ 27 w 31"/>
                  <a:gd name="T13" fmla="*/ 30 h 35"/>
                  <a:gd name="T14" fmla="*/ 26 w 31"/>
                  <a:gd name="T15" fmla="*/ 31 h 35"/>
                  <a:gd name="T16" fmla="*/ 26 w 31"/>
                  <a:gd name="T17" fmla="*/ 33 h 35"/>
                  <a:gd name="T18" fmla="*/ 23 w 31"/>
                  <a:gd name="T19" fmla="*/ 33 h 35"/>
                  <a:gd name="T20" fmla="*/ 22 w 31"/>
                  <a:gd name="T21" fmla="*/ 34 h 35"/>
                  <a:gd name="T22" fmla="*/ 21 w 31"/>
                  <a:gd name="T23" fmla="*/ 35 h 35"/>
                  <a:gd name="T24" fmla="*/ 20 w 31"/>
                  <a:gd name="T25" fmla="*/ 35 h 35"/>
                  <a:gd name="T26" fmla="*/ 18 w 31"/>
                  <a:gd name="T27" fmla="*/ 35 h 35"/>
                  <a:gd name="T28" fmla="*/ 16 w 31"/>
                  <a:gd name="T29" fmla="*/ 35 h 35"/>
                  <a:gd name="T30" fmla="*/ 15 w 31"/>
                  <a:gd name="T31" fmla="*/ 35 h 35"/>
                  <a:gd name="T32" fmla="*/ 13 w 31"/>
                  <a:gd name="T33" fmla="*/ 35 h 35"/>
                  <a:gd name="T34" fmla="*/ 12 w 31"/>
                  <a:gd name="T35" fmla="*/ 35 h 35"/>
                  <a:gd name="T36" fmla="*/ 10 w 31"/>
                  <a:gd name="T37" fmla="*/ 34 h 35"/>
                  <a:gd name="T38" fmla="*/ 8 w 31"/>
                  <a:gd name="T39" fmla="*/ 34 h 35"/>
                  <a:gd name="T40" fmla="*/ 7 w 31"/>
                  <a:gd name="T41" fmla="*/ 33 h 35"/>
                  <a:gd name="T42" fmla="*/ 6 w 31"/>
                  <a:gd name="T43" fmla="*/ 31 h 35"/>
                  <a:gd name="T44" fmla="*/ 5 w 31"/>
                  <a:gd name="T45" fmla="*/ 30 h 35"/>
                  <a:gd name="T46" fmla="*/ 3 w 31"/>
                  <a:gd name="T47" fmla="*/ 29 h 35"/>
                  <a:gd name="T48" fmla="*/ 2 w 31"/>
                  <a:gd name="T49" fmla="*/ 28 h 35"/>
                  <a:gd name="T50" fmla="*/ 1 w 31"/>
                  <a:gd name="T51" fmla="*/ 25 h 35"/>
                  <a:gd name="T52" fmla="*/ 1 w 31"/>
                  <a:gd name="T53" fmla="*/ 24 h 35"/>
                  <a:gd name="T54" fmla="*/ 0 w 31"/>
                  <a:gd name="T55" fmla="*/ 21 h 35"/>
                  <a:gd name="T56" fmla="*/ 0 w 31"/>
                  <a:gd name="T57" fmla="*/ 20 h 35"/>
                  <a:gd name="T58" fmla="*/ 0 w 31"/>
                  <a:gd name="T59" fmla="*/ 18 h 35"/>
                  <a:gd name="T60" fmla="*/ 0 w 31"/>
                  <a:gd name="T61" fmla="*/ 16 h 35"/>
                  <a:gd name="T62" fmla="*/ 0 w 31"/>
                  <a:gd name="T63" fmla="*/ 14 h 35"/>
                  <a:gd name="T64" fmla="*/ 0 w 31"/>
                  <a:gd name="T65" fmla="*/ 13 h 35"/>
                  <a:gd name="T66" fmla="*/ 0 w 31"/>
                  <a:gd name="T67" fmla="*/ 11 h 35"/>
                  <a:gd name="T68" fmla="*/ 1 w 31"/>
                  <a:gd name="T69" fmla="*/ 9 h 35"/>
                  <a:gd name="T70" fmla="*/ 1 w 31"/>
                  <a:gd name="T71" fmla="*/ 8 h 35"/>
                  <a:gd name="T72" fmla="*/ 2 w 31"/>
                  <a:gd name="T73" fmla="*/ 6 h 35"/>
                  <a:gd name="T74" fmla="*/ 3 w 31"/>
                  <a:gd name="T75" fmla="*/ 5 h 35"/>
                  <a:gd name="T76" fmla="*/ 5 w 31"/>
                  <a:gd name="T77" fmla="*/ 4 h 35"/>
                  <a:gd name="T78" fmla="*/ 6 w 31"/>
                  <a:gd name="T79" fmla="*/ 3 h 35"/>
                  <a:gd name="T80" fmla="*/ 7 w 31"/>
                  <a:gd name="T81" fmla="*/ 1 h 35"/>
                  <a:gd name="T82" fmla="*/ 8 w 31"/>
                  <a:gd name="T83" fmla="*/ 1 h 35"/>
                  <a:gd name="T84" fmla="*/ 10 w 31"/>
                  <a:gd name="T85" fmla="*/ 0 h 35"/>
                  <a:gd name="T86" fmla="*/ 11 w 31"/>
                  <a:gd name="T87" fmla="*/ 0 h 35"/>
                  <a:gd name="T88" fmla="*/ 13 w 31"/>
                  <a:gd name="T89" fmla="*/ 0 h 35"/>
                  <a:gd name="T90" fmla="*/ 15 w 31"/>
                  <a:gd name="T91" fmla="*/ 0 h 35"/>
                  <a:gd name="T92" fmla="*/ 16 w 31"/>
                  <a:gd name="T93" fmla="*/ 0 h 35"/>
                  <a:gd name="T94" fmla="*/ 17 w 31"/>
                  <a:gd name="T95" fmla="*/ 0 h 35"/>
                  <a:gd name="T96" fmla="*/ 20 w 31"/>
                  <a:gd name="T97" fmla="*/ 1 h 35"/>
                  <a:gd name="T98" fmla="*/ 21 w 31"/>
                  <a:gd name="T99" fmla="*/ 3 h 35"/>
                  <a:gd name="T100" fmla="*/ 22 w 31"/>
                  <a:gd name="T101" fmla="*/ 3 h 35"/>
                  <a:gd name="T102" fmla="*/ 23 w 31"/>
                  <a:gd name="T103" fmla="*/ 4 h 35"/>
                  <a:gd name="T104" fmla="*/ 25 w 31"/>
                  <a:gd name="T105" fmla="*/ 5 h 35"/>
                  <a:gd name="T106" fmla="*/ 26 w 31"/>
                  <a:gd name="T107" fmla="*/ 8 h 35"/>
                  <a:gd name="T108" fmla="*/ 27 w 31"/>
                  <a:gd name="T109" fmla="*/ 9 h 35"/>
                  <a:gd name="T110" fmla="*/ 28 w 31"/>
                  <a:gd name="T111" fmla="*/ 10 h 35"/>
                  <a:gd name="T112" fmla="*/ 28 w 31"/>
                  <a:gd name="T113" fmla="*/ 13 h 35"/>
                  <a:gd name="T114" fmla="*/ 30 w 31"/>
                  <a:gd name="T115" fmla="*/ 14 h 35"/>
                  <a:gd name="T116" fmla="*/ 30 w 31"/>
                  <a:gd name="T117" fmla="*/ 15 h 35"/>
                  <a:gd name="T118" fmla="*/ 31 w 31"/>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9"/>
                    </a:lnTo>
                    <a:lnTo>
                      <a:pt x="31" y="19"/>
                    </a:lnTo>
                    <a:lnTo>
                      <a:pt x="31" y="19"/>
                    </a:lnTo>
                    <a:lnTo>
                      <a:pt x="31" y="19"/>
                    </a:lnTo>
                    <a:lnTo>
                      <a:pt x="31" y="20"/>
                    </a:lnTo>
                    <a:lnTo>
                      <a:pt x="31" y="20"/>
                    </a:lnTo>
                    <a:lnTo>
                      <a:pt x="31" y="20"/>
                    </a:lnTo>
                    <a:lnTo>
                      <a:pt x="31" y="20"/>
                    </a:lnTo>
                    <a:lnTo>
                      <a:pt x="31" y="21"/>
                    </a:lnTo>
                    <a:lnTo>
                      <a:pt x="31" y="21"/>
                    </a:lnTo>
                    <a:lnTo>
                      <a:pt x="31" y="21"/>
                    </a:lnTo>
                    <a:lnTo>
                      <a:pt x="30" y="21"/>
                    </a:lnTo>
                    <a:lnTo>
                      <a:pt x="30" y="23"/>
                    </a:lnTo>
                    <a:lnTo>
                      <a:pt x="30" y="23"/>
                    </a:lnTo>
                    <a:lnTo>
                      <a:pt x="30" y="23"/>
                    </a:lnTo>
                    <a:lnTo>
                      <a:pt x="30" y="23"/>
                    </a:lnTo>
                    <a:lnTo>
                      <a:pt x="30" y="24"/>
                    </a:lnTo>
                    <a:lnTo>
                      <a:pt x="30" y="24"/>
                    </a:lnTo>
                    <a:lnTo>
                      <a:pt x="30" y="24"/>
                    </a:lnTo>
                    <a:lnTo>
                      <a:pt x="30" y="24"/>
                    </a:lnTo>
                    <a:lnTo>
                      <a:pt x="30" y="25"/>
                    </a:lnTo>
                    <a:lnTo>
                      <a:pt x="30" y="25"/>
                    </a:lnTo>
                    <a:lnTo>
                      <a:pt x="30" y="25"/>
                    </a:lnTo>
                    <a:lnTo>
                      <a:pt x="30" y="25"/>
                    </a:lnTo>
                    <a:lnTo>
                      <a:pt x="30" y="25"/>
                    </a:lnTo>
                    <a:lnTo>
                      <a:pt x="30" y="26"/>
                    </a:lnTo>
                    <a:lnTo>
                      <a:pt x="30" y="26"/>
                    </a:lnTo>
                    <a:lnTo>
                      <a:pt x="30" y="26"/>
                    </a:lnTo>
                    <a:lnTo>
                      <a:pt x="28" y="26"/>
                    </a:lnTo>
                    <a:lnTo>
                      <a:pt x="28" y="28"/>
                    </a:lnTo>
                    <a:lnTo>
                      <a:pt x="28" y="28"/>
                    </a:lnTo>
                    <a:lnTo>
                      <a:pt x="28" y="28"/>
                    </a:lnTo>
                    <a:lnTo>
                      <a:pt x="28" y="28"/>
                    </a:lnTo>
                    <a:lnTo>
                      <a:pt x="28" y="28"/>
                    </a:lnTo>
                    <a:lnTo>
                      <a:pt x="28" y="29"/>
                    </a:lnTo>
                    <a:lnTo>
                      <a:pt x="28" y="29"/>
                    </a:lnTo>
                    <a:lnTo>
                      <a:pt x="28" y="29"/>
                    </a:lnTo>
                    <a:lnTo>
                      <a:pt x="28" y="29"/>
                    </a:lnTo>
                    <a:lnTo>
                      <a:pt x="27" y="29"/>
                    </a:lnTo>
                    <a:lnTo>
                      <a:pt x="27" y="30"/>
                    </a:lnTo>
                    <a:lnTo>
                      <a:pt x="27" y="30"/>
                    </a:lnTo>
                    <a:lnTo>
                      <a:pt x="27" y="30"/>
                    </a:lnTo>
                    <a:lnTo>
                      <a:pt x="27" y="30"/>
                    </a:lnTo>
                    <a:lnTo>
                      <a:pt x="27" y="30"/>
                    </a:lnTo>
                    <a:lnTo>
                      <a:pt x="27" y="30"/>
                    </a:lnTo>
                    <a:lnTo>
                      <a:pt x="26" y="31"/>
                    </a:lnTo>
                    <a:lnTo>
                      <a:pt x="26" y="31"/>
                    </a:lnTo>
                    <a:lnTo>
                      <a:pt x="26" y="31"/>
                    </a:lnTo>
                    <a:lnTo>
                      <a:pt x="26" y="31"/>
                    </a:lnTo>
                    <a:lnTo>
                      <a:pt x="26" y="31"/>
                    </a:lnTo>
                    <a:lnTo>
                      <a:pt x="26" y="31"/>
                    </a:lnTo>
                    <a:lnTo>
                      <a:pt x="26" y="33"/>
                    </a:lnTo>
                    <a:lnTo>
                      <a:pt x="25" y="33"/>
                    </a:lnTo>
                    <a:lnTo>
                      <a:pt x="25" y="33"/>
                    </a:lnTo>
                    <a:lnTo>
                      <a:pt x="25" y="33"/>
                    </a:lnTo>
                    <a:lnTo>
                      <a:pt x="25" y="33"/>
                    </a:lnTo>
                    <a:lnTo>
                      <a:pt x="25" y="33"/>
                    </a:lnTo>
                    <a:lnTo>
                      <a:pt x="23" y="33"/>
                    </a:lnTo>
                    <a:lnTo>
                      <a:pt x="23" y="34"/>
                    </a:lnTo>
                    <a:lnTo>
                      <a:pt x="23" y="34"/>
                    </a:lnTo>
                    <a:lnTo>
                      <a:pt x="23" y="34"/>
                    </a:lnTo>
                    <a:lnTo>
                      <a:pt x="23" y="34"/>
                    </a:lnTo>
                    <a:lnTo>
                      <a:pt x="23" y="34"/>
                    </a:lnTo>
                    <a:lnTo>
                      <a:pt x="22" y="34"/>
                    </a:lnTo>
                    <a:lnTo>
                      <a:pt x="22" y="34"/>
                    </a:lnTo>
                    <a:lnTo>
                      <a:pt x="22" y="34"/>
                    </a:lnTo>
                    <a:lnTo>
                      <a:pt x="22" y="34"/>
                    </a:lnTo>
                    <a:lnTo>
                      <a:pt x="22" y="35"/>
                    </a:lnTo>
                    <a:lnTo>
                      <a:pt x="21" y="35"/>
                    </a:lnTo>
                    <a:lnTo>
                      <a:pt x="21" y="35"/>
                    </a:lnTo>
                    <a:lnTo>
                      <a:pt x="21" y="35"/>
                    </a:lnTo>
                    <a:lnTo>
                      <a:pt x="21" y="35"/>
                    </a:lnTo>
                    <a:lnTo>
                      <a:pt x="21" y="35"/>
                    </a:lnTo>
                    <a:lnTo>
                      <a:pt x="20" y="35"/>
                    </a:lnTo>
                    <a:lnTo>
                      <a:pt x="20" y="35"/>
                    </a:lnTo>
                    <a:lnTo>
                      <a:pt x="20" y="35"/>
                    </a:lnTo>
                    <a:lnTo>
                      <a:pt x="20" y="35"/>
                    </a:lnTo>
                    <a:lnTo>
                      <a:pt x="20" y="35"/>
                    </a:lnTo>
                    <a:lnTo>
                      <a:pt x="18" y="35"/>
                    </a:lnTo>
                    <a:lnTo>
                      <a:pt x="18" y="35"/>
                    </a:lnTo>
                    <a:lnTo>
                      <a:pt x="18" y="35"/>
                    </a:lnTo>
                    <a:lnTo>
                      <a:pt x="18" y="35"/>
                    </a:lnTo>
                    <a:lnTo>
                      <a:pt x="18"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3" y="35"/>
                    </a:lnTo>
                    <a:lnTo>
                      <a:pt x="13" y="35"/>
                    </a:lnTo>
                    <a:lnTo>
                      <a:pt x="13" y="35"/>
                    </a:lnTo>
                    <a:lnTo>
                      <a:pt x="13" y="35"/>
                    </a:lnTo>
                    <a:lnTo>
                      <a:pt x="13" y="35"/>
                    </a:lnTo>
                    <a:lnTo>
                      <a:pt x="12" y="35"/>
                    </a:lnTo>
                    <a:lnTo>
                      <a:pt x="12" y="35"/>
                    </a:lnTo>
                    <a:lnTo>
                      <a:pt x="12" y="35"/>
                    </a:lnTo>
                    <a:lnTo>
                      <a:pt x="12" y="35"/>
                    </a:lnTo>
                    <a:lnTo>
                      <a:pt x="12" y="35"/>
                    </a:lnTo>
                    <a:lnTo>
                      <a:pt x="11" y="35"/>
                    </a:lnTo>
                    <a:lnTo>
                      <a:pt x="11" y="35"/>
                    </a:lnTo>
                    <a:lnTo>
                      <a:pt x="11" y="35"/>
                    </a:lnTo>
                    <a:lnTo>
                      <a:pt x="11" y="35"/>
                    </a:lnTo>
                    <a:lnTo>
                      <a:pt x="10" y="34"/>
                    </a:lnTo>
                    <a:lnTo>
                      <a:pt x="10" y="34"/>
                    </a:lnTo>
                    <a:lnTo>
                      <a:pt x="10" y="34"/>
                    </a:lnTo>
                    <a:lnTo>
                      <a:pt x="10" y="34"/>
                    </a:lnTo>
                    <a:lnTo>
                      <a:pt x="10" y="34"/>
                    </a:lnTo>
                    <a:lnTo>
                      <a:pt x="8" y="34"/>
                    </a:lnTo>
                    <a:lnTo>
                      <a:pt x="8" y="34"/>
                    </a:lnTo>
                    <a:lnTo>
                      <a:pt x="8" y="34"/>
                    </a:lnTo>
                    <a:lnTo>
                      <a:pt x="8" y="34"/>
                    </a:lnTo>
                    <a:lnTo>
                      <a:pt x="8" y="33"/>
                    </a:lnTo>
                    <a:lnTo>
                      <a:pt x="7" y="33"/>
                    </a:lnTo>
                    <a:lnTo>
                      <a:pt x="7" y="33"/>
                    </a:lnTo>
                    <a:lnTo>
                      <a:pt x="7" y="33"/>
                    </a:lnTo>
                    <a:lnTo>
                      <a:pt x="7" y="33"/>
                    </a:lnTo>
                    <a:lnTo>
                      <a:pt x="7" y="33"/>
                    </a:lnTo>
                    <a:lnTo>
                      <a:pt x="6" y="33"/>
                    </a:lnTo>
                    <a:lnTo>
                      <a:pt x="6" y="31"/>
                    </a:lnTo>
                    <a:lnTo>
                      <a:pt x="6" y="31"/>
                    </a:lnTo>
                    <a:lnTo>
                      <a:pt x="6" y="31"/>
                    </a:lnTo>
                    <a:lnTo>
                      <a:pt x="6" y="31"/>
                    </a:lnTo>
                    <a:lnTo>
                      <a:pt x="6" y="31"/>
                    </a:lnTo>
                    <a:lnTo>
                      <a:pt x="5" y="31"/>
                    </a:lnTo>
                    <a:lnTo>
                      <a:pt x="5" y="30"/>
                    </a:lnTo>
                    <a:lnTo>
                      <a:pt x="5" y="30"/>
                    </a:lnTo>
                    <a:lnTo>
                      <a:pt x="5" y="30"/>
                    </a:lnTo>
                    <a:lnTo>
                      <a:pt x="5" y="30"/>
                    </a:lnTo>
                    <a:lnTo>
                      <a:pt x="5" y="30"/>
                    </a:lnTo>
                    <a:lnTo>
                      <a:pt x="3" y="30"/>
                    </a:lnTo>
                    <a:lnTo>
                      <a:pt x="3" y="29"/>
                    </a:lnTo>
                    <a:lnTo>
                      <a:pt x="3" y="29"/>
                    </a:lnTo>
                    <a:lnTo>
                      <a:pt x="3" y="29"/>
                    </a:lnTo>
                    <a:lnTo>
                      <a:pt x="3" y="29"/>
                    </a:lnTo>
                    <a:lnTo>
                      <a:pt x="3" y="29"/>
                    </a:lnTo>
                    <a:lnTo>
                      <a:pt x="3" y="28"/>
                    </a:lnTo>
                    <a:lnTo>
                      <a:pt x="2" y="28"/>
                    </a:lnTo>
                    <a:lnTo>
                      <a:pt x="2" y="28"/>
                    </a:lnTo>
                    <a:lnTo>
                      <a:pt x="2" y="28"/>
                    </a:lnTo>
                    <a:lnTo>
                      <a:pt x="2" y="28"/>
                    </a:lnTo>
                    <a:lnTo>
                      <a:pt x="2" y="26"/>
                    </a:lnTo>
                    <a:lnTo>
                      <a:pt x="2" y="26"/>
                    </a:lnTo>
                    <a:lnTo>
                      <a:pt x="2" y="26"/>
                    </a:lnTo>
                    <a:lnTo>
                      <a:pt x="1" y="26"/>
                    </a:lnTo>
                    <a:lnTo>
                      <a:pt x="1" y="25"/>
                    </a:lnTo>
                    <a:lnTo>
                      <a:pt x="1" y="25"/>
                    </a:lnTo>
                    <a:lnTo>
                      <a:pt x="1" y="25"/>
                    </a:lnTo>
                    <a:lnTo>
                      <a:pt x="1" y="25"/>
                    </a:lnTo>
                    <a:lnTo>
                      <a:pt x="1" y="25"/>
                    </a:lnTo>
                    <a:lnTo>
                      <a:pt x="1" y="24"/>
                    </a:lnTo>
                    <a:lnTo>
                      <a:pt x="1" y="24"/>
                    </a:lnTo>
                    <a:lnTo>
                      <a:pt x="1" y="24"/>
                    </a:lnTo>
                    <a:lnTo>
                      <a:pt x="1" y="24"/>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3"/>
                    </a:lnTo>
                    <a:lnTo>
                      <a:pt x="0" y="11"/>
                    </a:lnTo>
                    <a:lnTo>
                      <a:pt x="0" y="11"/>
                    </a:lnTo>
                    <a:lnTo>
                      <a:pt x="0" y="11"/>
                    </a:lnTo>
                    <a:lnTo>
                      <a:pt x="0" y="11"/>
                    </a:lnTo>
                    <a:lnTo>
                      <a:pt x="0" y="10"/>
                    </a:lnTo>
                    <a:lnTo>
                      <a:pt x="0" y="10"/>
                    </a:lnTo>
                    <a:lnTo>
                      <a:pt x="0" y="10"/>
                    </a:lnTo>
                    <a:lnTo>
                      <a:pt x="0" y="10"/>
                    </a:lnTo>
                    <a:lnTo>
                      <a:pt x="0" y="9"/>
                    </a:lnTo>
                    <a:lnTo>
                      <a:pt x="1" y="9"/>
                    </a:lnTo>
                    <a:lnTo>
                      <a:pt x="1" y="9"/>
                    </a:lnTo>
                    <a:lnTo>
                      <a:pt x="1" y="9"/>
                    </a:lnTo>
                    <a:lnTo>
                      <a:pt x="1" y="9"/>
                    </a:lnTo>
                    <a:lnTo>
                      <a:pt x="1" y="8"/>
                    </a:lnTo>
                    <a:lnTo>
                      <a:pt x="1" y="8"/>
                    </a:lnTo>
                    <a:lnTo>
                      <a:pt x="1" y="8"/>
                    </a:lnTo>
                    <a:lnTo>
                      <a:pt x="1" y="8"/>
                    </a:lnTo>
                    <a:lnTo>
                      <a:pt x="1" y="8"/>
                    </a:lnTo>
                    <a:lnTo>
                      <a:pt x="1" y="6"/>
                    </a:lnTo>
                    <a:lnTo>
                      <a:pt x="2" y="6"/>
                    </a:lnTo>
                    <a:lnTo>
                      <a:pt x="2" y="6"/>
                    </a:lnTo>
                    <a:lnTo>
                      <a:pt x="2" y="6"/>
                    </a:lnTo>
                    <a:lnTo>
                      <a:pt x="2" y="6"/>
                    </a:lnTo>
                    <a:lnTo>
                      <a:pt x="2" y="5"/>
                    </a:lnTo>
                    <a:lnTo>
                      <a:pt x="2" y="5"/>
                    </a:lnTo>
                    <a:lnTo>
                      <a:pt x="2" y="5"/>
                    </a:lnTo>
                    <a:lnTo>
                      <a:pt x="2" y="5"/>
                    </a:lnTo>
                    <a:lnTo>
                      <a:pt x="3" y="5"/>
                    </a:lnTo>
                    <a:lnTo>
                      <a:pt x="3" y="5"/>
                    </a:lnTo>
                    <a:lnTo>
                      <a:pt x="3" y="4"/>
                    </a:lnTo>
                    <a:lnTo>
                      <a:pt x="3" y="4"/>
                    </a:lnTo>
                    <a:lnTo>
                      <a:pt x="3" y="4"/>
                    </a:lnTo>
                    <a:lnTo>
                      <a:pt x="3" y="4"/>
                    </a:lnTo>
                    <a:lnTo>
                      <a:pt x="5" y="4"/>
                    </a:lnTo>
                    <a:lnTo>
                      <a:pt x="5" y="4"/>
                    </a:lnTo>
                    <a:lnTo>
                      <a:pt x="5" y="3"/>
                    </a:lnTo>
                    <a:lnTo>
                      <a:pt x="5" y="3"/>
                    </a:lnTo>
                    <a:lnTo>
                      <a:pt x="5" y="3"/>
                    </a:lnTo>
                    <a:lnTo>
                      <a:pt x="5" y="3"/>
                    </a:lnTo>
                    <a:lnTo>
                      <a:pt x="6" y="3"/>
                    </a:lnTo>
                    <a:lnTo>
                      <a:pt x="6" y="3"/>
                    </a:lnTo>
                    <a:lnTo>
                      <a:pt x="6" y="3"/>
                    </a:lnTo>
                    <a:lnTo>
                      <a:pt x="6" y="3"/>
                    </a:lnTo>
                    <a:lnTo>
                      <a:pt x="6" y="1"/>
                    </a:lnTo>
                    <a:lnTo>
                      <a:pt x="6" y="1"/>
                    </a:lnTo>
                    <a:lnTo>
                      <a:pt x="7" y="1"/>
                    </a:lnTo>
                    <a:lnTo>
                      <a:pt x="7" y="1"/>
                    </a:lnTo>
                    <a:lnTo>
                      <a:pt x="7" y="1"/>
                    </a:lnTo>
                    <a:lnTo>
                      <a:pt x="7" y="1"/>
                    </a:lnTo>
                    <a:lnTo>
                      <a:pt x="7" y="1"/>
                    </a:lnTo>
                    <a:lnTo>
                      <a:pt x="8" y="1"/>
                    </a:lnTo>
                    <a:lnTo>
                      <a:pt x="8" y="1"/>
                    </a:lnTo>
                    <a:lnTo>
                      <a:pt x="8" y="1"/>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7" y="0"/>
                    </a:lnTo>
                    <a:lnTo>
                      <a:pt x="18" y="1"/>
                    </a:lnTo>
                    <a:lnTo>
                      <a:pt x="18" y="1"/>
                    </a:lnTo>
                    <a:lnTo>
                      <a:pt x="18" y="1"/>
                    </a:lnTo>
                    <a:lnTo>
                      <a:pt x="18" y="1"/>
                    </a:lnTo>
                    <a:lnTo>
                      <a:pt x="20" y="1"/>
                    </a:lnTo>
                    <a:lnTo>
                      <a:pt x="20" y="1"/>
                    </a:lnTo>
                    <a:lnTo>
                      <a:pt x="20" y="1"/>
                    </a:lnTo>
                    <a:lnTo>
                      <a:pt x="20" y="1"/>
                    </a:lnTo>
                    <a:lnTo>
                      <a:pt x="20" y="1"/>
                    </a:lnTo>
                    <a:lnTo>
                      <a:pt x="21" y="1"/>
                    </a:lnTo>
                    <a:lnTo>
                      <a:pt x="21" y="3"/>
                    </a:lnTo>
                    <a:lnTo>
                      <a:pt x="21" y="3"/>
                    </a:lnTo>
                    <a:lnTo>
                      <a:pt x="21" y="3"/>
                    </a:lnTo>
                    <a:lnTo>
                      <a:pt x="21" y="3"/>
                    </a:lnTo>
                    <a:lnTo>
                      <a:pt x="22" y="3"/>
                    </a:lnTo>
                    <a:lnTo>
                      <a:pt x="22" y="3"/>
                    </a:lnTo>
                    <a:lnTo>
                      <a:pt x="22" y="3"/>
                    </a:lnTo>
                    <a:lnTo>
                      <a:pt x="22" y="3"/>
                    </a:lnTo>
                    <a:lnTo>
                      <a:pt x="22" y="4"/>
                    </a:lnTo>
                    <a:lnTo>
                      <a:pt x="23" y="4"/>
                    </a:lnTo>
                    <a:lnTo>
                      <a:pt x="23" y="4"/>
                    </a:lnTo>
                    <a:lnTo>
                      <a:pt x="23" y="4"/>
                    </a:lnTo>
                    <a:lnTo>
                      <a:pt x="23" y="4"/>
                    </a:lnTo>
                    <a:lnTo>
                      <a:pt x="23" y="4"/>
                    </a:lnTo>
                    <a:lnTo>
                      <a:pt x="23" y="5"/>
                    </a:lnTo>
                    <a:lnTo>
                      <a:pt x="25" y="5"/>
                    </a:lnTo>
                    <a:lnTo>
                      <a:pt x="25" y="5"/>
                    </a:lnTo>
                    <a:lnTo>
                      <a:pt x="25" y="5"/>
                    </a:lnTo>
                    <a:lnTo>
                      <a:pt x="25" y="5"/>
                    </a:lnTo>
                    <a:lnTo>
                      <a:pt x="25" y="5"/>
                    </a:lnTo>
                    <a:lnTo>
                      <a:pt x="25" y="6"/>
                    </a:lnTo>
                    <a:lnTo>
                      <a:pt x="26" y="6"/>
                    </a:lnTo>
                    <a:lnTo>
                      <a:pt x="26" y="6"/>
                    </a:lnTo>
                    <a:lnTo>
                      <a:pt x="26" y="6"/>
                    </a:lnTo>
                    <a:lnTo>
                      <a:pt x="26" y="6"/>
                    </a:lnTo>
                    <a:lnTo>
                      <a:pt x="26" y="8"/>
                    </a:lnTo>
                    <a:lnTo>
                      <a:pt x="26" y="8"/>
                    </a:lnTo>
                    <a:lnTo>
                      <a:pt x="27" y="8"/>
                    </a:lnTo>
                    <a:lnTo>
                      <a:pt x="27" y="8"/>
                    </a:lnTo>
                    <a:lnTo>
                      <a:pt x="27" y="8"/>
                    </a:lnTo>
                    <a:lnTo>
                      <a:pt x="27" y="9"/>
                    </a:lnTo>
                    <a:lnTo>
                      <a:pt x="27" y="9"/>
                    </a:lnTo>
                    <a:lnTo>
                      <a:pt x="27" y="9"/>
                    </a:lnTo>
                    <a:lnTo>
                      <a:pt x="27" y="9"/>
                    </a:lnTo>
                    <a:lnTo>
                      <a:pt x="27" y="9"/>
                    </a:lnTo>
                    <a:lnTo>
                      <a:pt x="28" y="10"/>
                    </a:lnTo>
                    <a:lnTo>
                      <a:pt x="28" y="10"/>
                    </a:lnTo>
                    <a:lnTo>
                      <a:pt x="28" y="10"/>
                    </a:lnTo>
                    <a:lnTo>
                      <a:pt x="28" y="10"/>
                    </a:lnTo>
                    <a:lnTo>
                      <a:pt x="28" y="11"/>
                    </a:lnTo>
                    <a:lnTo>
                      <a:pt x="28" y="11"/>
                    </a:lnTo>
                    <a:lnTo>
                      <a:pt x="28" y="11"/>
                    </a:lnTo>
                    <a:lnTo>
                      <a:pt x="28" y="11"/>
                    </a:lnTo>
                    <a:lnTo>
                      <a:pt x="28" y="13"/>
                    </a:lnTo>
                    <a:lnTo>
                      <a:pt x="30" y="13"/>
                    </a:lnTo>
                    <a:lnTo>
                      <a:pt x="30" y="13"/>
                    </a:lnTo>
                    <a:lnTo>
                      <a:pt x="30" y="13"/>
                    </a:lnTo>
                    <a:lnTo>
                      <a:pt x="30" y="13"/>
                    </a:lnTo>
                    <a:lnTo>
                      <a:pt x="30" y="14"/>
                    </a:lnTo>
                    <a:lnTo>
                      <a:pt x="30" y="14"/>
                    </a:lnTo>
                    <a:lnTo>
                      <a:pt x="30" y="14"/>
                    </a:lnTo>
                    <a:lnTo>
                      <a:pt x="30" y="14"/>
                    </a:lnTo>
                    <a:lnTo>
                      <a:pt x="30" y="15"/>
                    </a:lnTo>
                    <a:lnTo>
                      <a:pt x="30" y="15"/>
                    </a:lnTo>
                    <a:lnTo>
                      <a:pt x="30" y="15"/>
                    </a:lnTo>
                    <a:lnTo>
                      <a:pt x="30" y="15"/>
                    </a:lnTo>
                    <a:lnTo>
                      <a:pt x="30" y="16"/>
                    </a:lnTo>
                    <a:lnTo>
                      <a:pt x="30" y="16"/>
                    </a:lnTo>
                    <a:lnTo>
                      <a:pt x="30" y="16"/>
                    </a:lnTo>
                    <a:lnTo>
                      <a:pt x="30" y="16"/>
                    </a:lnTo>
                    <a:lnTo>
                      <a:pt x="30" y="18"/>
                    </a:lnTo>
                    <a:lnTo>
                      <a:pt x="31" y="18"/>
                    </a:lnTo>
                    <a:lnTo>
                      <a:pt x="31"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12" name="Freeform 544"/>
              <p:cNvSpPr>
                <a:spLocks/>
              </p:cNvSpPr>
              <p:nvPr/>
            </p:nvSpPr>
            <p:spPr bwMode="auto">
              <a:xfrm>
                <a:off x="6362" y="2517"/>
                <a:ext cx="31" cy="35"/>
              </a:xfrm>
              <a:custGeom>
                <a:avLst/>
                <a:gdLst>
                  <a:gd name="T0" fmla="*/ 31 w 31"/>
                  <a:gd name="T1" fmla="*/ 19 h 35"/>
                  <a:gd name="T2" fmla="*/ 31 w 31"/>
                  <a:gd name="T3" fmla="*/ 22 h 35"/>
                  <a:gd name="T4" fmla="*/ 31 w 31"/>
                  <a:gd name="T5" fmla="*/ 23 h 35"/>
                  <a:gd name="T6" fmla="*/ 30 w 31"/>
                  <a:gd name="T7" fmla="*/ 24 h 35"/>
                  <a:gd name="T8" fmla="*/ 30 w 31"/>
                  <a:gd name="T9" fmla="*/ 27 h 35"/>
                  <a:gd name="T10" fmla="*/ 29 w 31"/>
                  <a:gd name="T11" fmla="*/ 28 h 35"/>
                  <a:gd name="T12" fmla="*/ 27 w 31"/>
                  <a:gd name="T13" fmla="*/ 29 h 35"/>
                  <a:gd name="T14" fmla="*/ 26 w 31"/>
                  <a:gd name="T15" fmla="*/ 30 h 35"/>
                  <a:gd name="T16" fmla="*/ 25 w 31"/>
                  <a:gd name="T17" fmla="*/ 32 h 35"/>
                  <a:gd name="T18" fmla="*/ 24 w 31"/>
                  <a:gd name="T19" fmla="*/ 33 h 35"/>
                  <a:gd name="T20" fmla="*/ 22 w 31"/>
                  <a:gd name="T21" fmla="*/ 34 h 35"/>
                  <a:gd name="T22" fmla="*/ 21 w 31"/>
                  <a:gd name="T23" fmla="*/ 34 h 35"/>
                  <a:gd name="T24" fmla="*/ 19 w 31"/>
                  <a:gd name="T25" fmla="*/ 35 h 35"/>
                  <a:gd name="T26" fmla="*/ 17 w 31"/>
                  <a:gd name="T27" fmla="*/ 35 h 35"/>
                  <a:gd name="T28" fmla="*/ 16 w 31"/>
                  <a:gd name="T29" fmla="*/ 35 h 35"/>
                  <a:gd name="T30" fmla="*/ 14 w 31"/>
                  <a:gd name="T31" fmla="*/ 35 h 35"/>
                  <a:gd name="T32" fmla="*/ 12 w 31"/>
                  <a:gd name="T33" fmla="*/ 35 h 35"/>
                  <a:gd name="T34" fmla="*/ 11 w 31"/>
                  <a:gd name="T35" fmla="*/ 35 h 35"/>
                  <a:gd name="T36" fmla="*/ 10 w 31"/>
                  <a:gd name="T37" fmla="*/ 34 h 35"/>
                  <a:gd name="T38" fmla="*/ 9 w 31"/>
                  <a:gd name="T39" fmla="*/ 33 h 35"/>
                  <a:gd name="T40" fmla="*/ 6 w 31"/>
                  <a:gd name="T41" fmla="*/ 33 h 35"/>
                  <a:gd name="T42" fmla="*/ 5 w 31"/>
                  <a:gd name="T43" fmla="*/ 32 h 35"/>
                  <a:gd name="T44" fmla="*/ 5 w 31"/>
                  <a:gd name="T45" fmla="*/ 30 h 35"/>
                  <a:gd name="T46" fmla="*/ 4 w 31"/>
                  <a:gd name="T47" fmla="*/ 28 h 35"/>
                  <a:gd name="T48" fmla="*/ 2 w 31"/>
                  <a:gd name="T49" fmla="*/ 27 h 35"/>
                  <a:gd name="T50" fmla="*/ 1 w 31"/>
                  <a:gd name="T51" fmla="*/ 25 h 35"/>
                  <a:gd name="T52" fmla="*/ 1 w 31"/>
                  <a:gd name="T53" fmla="*/ 23 h 35"/>
                  <a:gd name="T54" fmla="*/ 1 w 31"/>
                  <a:gd name="T55" fmla="*/ 22 h 35"/>
                  <a:gd name="T56" fmla="*/ 0 w 31"/>
                  <a:gd name="T57" fmla="*/ 20 h 35"/>
                  <a:gd name="T58" fmla="*/ 0 w 31"/>
                  <a:gd name="T59" fmla="*/ 18 h 35"/>
                  <a:gd name="T60" fmla="*/ 0 w 31"/>
                  <a:gd name="T61" fmla="*/ 17 h 35"/>
                  <a:gd name="T62" fmla="*/ 1 w 31"/>
                  <a:gd name="T63" fmla="*/ 14 h 35"/>
                  <a:gd name="T64" fmla="*/ 1 w 31"/>
                  <a:gd name="T65" fmla="*/ 13 h 35"/>
                  <a:gd name="T66" fmla="*/ 1 w 31"/>
                  <a:gd name="T67" fmla="*/ 10 h 35"/>
                  <a:gd name="T68" fmla="*/ 2 w 31"/>
                  <a:gd name="T69" fmla="*/ 9 h 35"/>
                  <a:gd name="T70" fmla="*/ 4 w 31"/>
                  <a:gd name="T71" fmla="*/ 8 h 35"/>
                  <a:gd name="T72" fmla="*/ 4 w 31"/>
                  <a:gd name="T73" fmla="*/ 5 h 35"/>
                  <a:gd name="T74" fmla="*/ 5 w 31"/>
                  <a:gd name="T75" fmla="*/ 4 h 35"/>
                  <a:gd name="T76" fmla="*/ 6 w 31"/>
                  <a:gd name="T77" fmla="*/ 3 h 35"/>
                  <a:gd name="T78" fmla="*/ 7 w 31"/>
                  <a:gd name="T79" fmla="*/ 3 h 35"/>
                  <a:gd name="T80" fmla="*/ 10 w 31"/>
                  <a:gd name="T81" fmla="*/ 2 h 35"/>
                  <a:gd name="T82" fmla="*/ 11 w 31"/>
                  <a:gd name="T83" fmla="*/ 0 h 35"/>
                  <a:gd name="T84" fmla="*/ 12 w 31"/>
                  <a:gd name="T85" fmla="*/ 0 h 35"/>
                  <a:gd name="T86" fmla="*/ 14 w 31"/>
                  <a:gd name="T87" fmla="*/ 0 h 35"/>
                  <a:gd name="T88" fmla="*/ 16 w 31"/>
                  <a:gd name="T89" fmla="*/ 0 h 35"/>
                  <a:gd name="T90" fmla="*/ 17 w 31"/>
                  <a:gd name="T91" fmla="*/ 0 h 35"/>
                  <a:gd name="T92" fmla="*/ 19 w 31"/>
                  <a:gd name="T93" fmla="*/ 0 h 35"/>
                  <a:gd name="T94" fmla="*/ 20 w 31"/>
                  <a:gd name="T95" fmla="*/ 0 h 35"/>
                  <a:gd name="T96" fmla="*/ 22 w 31"/>
                  <a:gd name="T97" fmla="*/ 2 h 35"/>
                  <a:gd name="T98" fmla="*/ 24 w 31"/>
                  <a:gd name="T99" fmla="*/ 2 h 35"/>
                  <a:gd name="T100" fmla="*/ 25 w 31"/>
                  <a:gd name="T101" fmla="*/ 3 h 35"/>
                  <a:gd name="T102" fmla="*/ 26 w 31"/>
                  <a:gd name="T103" fmla="*/ 4 h 35"/>
                  <a:gd name="T104" fmla="*/ 27 w 31"/>
                  <a:gd name="T105" fmla="*/ 5 h 35"/>
                  <a:gd name="T106" fmla="*/ 29 w 31"/>
                  <a:gd name="T107" fmla="*/ 7 h 35"/>
                  <a:gd name="T108" fmla="*/ 30 w 31"/>
                  <a:gd name="T109" fmla="*/ 8 h 35"/>
                  <a:gd name="T110" fmla="*/ 30 w 31"/>
                  <a:gd name="T111" fmla="*/ 10 h 35"/>
                  <a:gd name="T112" fmla="*/ 31 w 31"/>
                  <a:gd name="T113" fmla="*/ 12 h 35"/>
                  <a:gd name="T114" fmla="*/ 31 w 31"/>
                  <a:gd name="T115" fmla="*/ 14 h 35"/>
                  <a:gd name="T116" fmla="*/ 31 w 31"/>
                  <a:gd name="T117" fmla="*/ 15 h 35"/>
                  <a:gd name="T118" fmla="*/ 31 w 31"/>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9"/>
                    </a:lnTo>
                    <a:lnTo>
                      <a:pt x="31" y="19"/>
                    </a:lnTo>
                    <a:lnTo>
                      <a:pt x="31" y="19"/>
                    </a:lnTo>
                    <a:lnTo>
                      <a:pt x="31" y="19"/>
                    </a:lnTo>
                    <a:lnTo>
                      <a:pt x="31" y="20"/>
                    </a:lnTo>
                    <a:lnTo>
                      <a:pt x="31" y="20"/>
                    </a:lnTo>
                    <a:lnTo>
                      <a:pt x="31" y="20"/>
                    </a:lnTo>
                    <a:lnTo>
                      <a:pt x="31" y="20"/>
                    </a:lnTo>
                    <a:lnTo>
                      <a:pt x="31" y="22"/>
                    </a:lnTo>
                    <a:lnTo>
                      <a:pt x="31" y="22"/>
                    </a:lnTo>
                    <a:lnTo>
                      <a:pt x="31" y="22"/>
                    </a:lnTo>
                    <a:lnTo>
                      <a:pt x="31" y="22"/>
                    </a:lnTo>
                    <a:lnTo>
                      <a:pt x="31" y="23"/>
                    </a:lnTo>
                    <a:lnTo>
                      <a:pt x="31" y="23"/>
                    </a:lnTo>
                    <a:lnTo>
                      <a:pt x="31" y="23"/>
                    </a:lnTo>
                    <a:lnTo>
                      <a:pt x="31" y="23"/>
                    </a:lnTo>
                    <a:lnTo>
                      <a:pt x="31" y="23"/>
                    </a:lnTo>
                    <a:lnTo>
                      <a:pt x="30" y="24"/>
                    </a:lnTo>
                    <a:lnTo>
                      <a:pt x="30" y="24"/>
                    </a:lnTo>
                    <a:lnTo>
                      <a:pt x="30" y="24"/>
                    </a:lnTo>
                    <a:lnTo>
                      <a:pt x="30" y="24"/>
                    </a:lnTo>
                    <a:lnTo>
                      <a:pt x="30" y="25"/>
                    </a:lnTo>
                    <a:lnTo>
                      <a:pt x="30" y="25"/>
                    </a:lnTo>
                    <a:lnTo>
                      <a:pt x="30" y="25"/>
                    </a:lnTo>
                    <a:lnTo>
                      <a:pt x="30" y="25"/>
                    </a:lnTo>
                    <a:lnTo>
                      <a:pt x="30" y="27"/>
                    </a:lnTo>
                    <a:lnTo>
                      <a:pt x="30" y="27"/>
                    </a:lnTo>
                    <a:lnTo>
                      <a:pt x="30" y="27"/>
                    </a:lnTo>
                    <a:lnTo>
                      <a:pt x="29" y="27"/>
                    </a:lnTo>
                    <a:lnTo>
                      <a:pt x="29" y="27"/>
                    </a:lnTo>
                    <a:lnTo>
                      <a:pt x="29" y="28"/>
                    </a:lnTo>
                    <a:lnTo>
                      <a:pt x="29" y="28"/>
                    </a:lnTo>
                    <a:lnTo>
                      <a:pt x="29" y="28"/>
                    </a:lnTo>
                    <a:lnTo>
                      <a:pt x="29" y="28"/>
                    </a:lnTo>
                    <a:lnTo>
                      <a:pt x="29" y="28"/>
                    </a:lnTo>
                    <a:lnTo>
                      <a:pt x="29" y="29"/>
                    </a:lnTo>
                    <a:lnTo>
                      <a:pt x="27" y="29"/>
                    </a:lnTo>
                    <a:lnTo>
                      <a:pt x="27" y="29"/>
                    </a:lnTo>
                    <a:lnTo>
                      <a:pt x="27" y="29"/>
                    </a:lnTo>
                    <a:lnTo>
                      <a:pt x="27" y="29"/>
                    </a:lnTo>
                    <a:lnTo>
                      <a:pt x="27" y="30"/>
                    </a:lnTo>
                    <a:lnTo>
                      <a:pt x="27" y="30"/>
                    </a:lnTo>
                    <a:lnTo>
                      <a:pt x="27" y="30"/>
                    </a:lnTo>
                    <a:lnTo>
                      <a:pt x="26" y="30"/>
                    </a:lnTo>
                    <a:lnTo>
                      <a:pt x="26" y="30"/>
                    </a:lnTo>
                    <a:lnTo>
                      <a:pt x="26" y="30"/>
                    </a:lnTo>
                    <a:lnTo>
                      <a:pt x="26" y="32"/>
                    </a:lnTo>
                    <a:lnTo>
                      <a:pt x="26" y="32"/>
                    </a:lnTo>
                    <a:lnTo>
                      <a:pt x="26" y="32"/>
                    </a:lnTo>
                    <a:lnTo>
                      <a:pt x="25" y="32"/>
                    </a:lnTo>
                    <a:lnTo>
                      <a:pt x="25" y="32"/>
                    </a:lnTo>
                    <a:lnTo>
                      <a:pt x="25" y="32"/>
                    </a:lnTo>
                    <a:lnTo>
                      <a:pt x="25" y="33"/>
                    </a:lnTo>
                    <a:lnTo>
                      <a:pt x="25" y="33"/>
                    </a:lnTo>
                    <a:lnTo>
                      <a:pt x="24" y="33"/>
                    </a:lnTo>
                    <a:lnTo>
                      <a:pt x="24" y="33"/>
                    </a:lnTo>
                    <a:lnTo>
                      <a:pt x="24" y="33"/>
                    </a:lnTo>
                    <a:lnTo>
                      <a:pt x="24" y="33"/>
                    </a:lnTo>
                    <a:lnTo>
                      <a:pt x="24" y="33"/>
                    </a:lnTo>
                    <a:lnTo>
                      <a:pt x="22" y="33"/>
                    </a:lnTo>
                    <a:lnTo>
                      <a:pt x="22" y="34"/>
                    </a:lnTo>
                    <a:lnTo>
                      <a:pt x="22" y="34"/>
                    </a:lnTo>
                    <a:lnTo>
                      <a:pt x="22" y="34"/>
                    </a:lnTo>
                    <a:lnTo>
                      <a:pt x="22" y="34"/>
                    </a:lnTo>
                    <a:lnTo>
                      <a:pt x="21" y="34"/>
                    </a:lnTo>
                    <a:lnTo>
                      <a:pt x="21" y="34"/>
                    </a:lnTo>
                    <a:lnTo>
                      <a:pt x="21" y="34"/>
                    </a:lnTo>
                    <a:lnTo>
                      <a:pt x="21" y="34"/>
                    </a:lnTo>
                    <a:lnTo>
                      <a:pt x="21" y="34"/>
                    </a:lnTo>
                    <a:lnTo>
                      <a:pt x="20" y="34"/>
                    </a:lnTo>
                    <a:lnTo>
                      <a:pt x="20" y="35"/>
                    </a:lnTo>
                    <a:lnTo>
                      <a:pt x="20" y="35"/>
                    </a:lnTo>
                    <a:lnTo>
                      <a:pt x="20" y="35"/>
                    </a:lnTo>
                    <a:lnTo>
                      <a:pt x="20" y="35"/>
                    </a:lnTo>
                    <a:lnTo>
                      <a:pt x="19" y="35"/>
                    </a:lnTo>
                    <a:lnTo>
                      <a:pt x="19" y="35"/>
                    </a:lnTo>
                    <a:lnTo>
                      <a:pt x="19" y="35"/>
                    </a:lnTo>
                    <a:lnTo>
                      <a:pt x="19" y="35"/>
                    </a:lnTo>
                    <a:lnTo>
                      <a:pt x="19"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2" y="35"/>
                    </a:lnTo>
                    <a:lnTo>
                      <a:pt x="11" y="35"/>
                    </a:lnTo>
                    <a:lnTo>
                      <a:pt x="11" y="35"/>
                    </a:lnTo>
                    <a:lnTo>
                      <a:pt x="11" y="35"/>
                    </a:lnTo>
                    <a:lnTo>
                      <a:pt x="11" y="34"/>
                    </a:lnTo>
                    <a:lnTo>
                      <a:pt x="11" y="34"/>
                    </a:lnTo>
                    <a:lnTo>
                      <a:pt x="10" y="34"/>
                    </a:lnTo>
                    <a:lnTo>
                      <a:pt x="10" y="34"/>
                    </a:lnTo>
                    <a:lnTo>
                      <a:pt x="10" y="34"/>
                    </a:lnTo>
                    <a:lnTo>
                      <a:pt x="10" y="34"/>
                    </a:lnTo>
                    <a:lnTo>
                      <a:pt x="10" y="34"/>
                    </a:lnTo>
                    <a:lnTo>
                      <a:pt x="9" y="34"/>
                    </a:lnTo>
                    <a:lnTo>
                      <a:pt x="9" y="34"/>
                    </a:lnTo>
                    <a:lnTo>
                      <a:pt x="9" y="34"/>
                    </a:lnTo>
                    <a:lnTo>
                      <a:pt x="9" y="33"/>
                    </a:lnTo>
                    <a:lnTo>
                      <a:pt x="9" y="33"/>
                    </a:lnTo>
                    <a:lnTo>
                      <a:pt x="7" y="33"/>
                    </a:lnTo>
                    <a:lnTo>
                      <a:pt x="7" y="33"/>
                    </a:lnTo>
                    <a:lnTo>
                      <a:pt x="7" y="33"/>
                    </a:lnTo>
                    <a:lnTo>
                      <a:pt x="7" y="33"/>
                    </a:lnTo>
                    <a:lnTo>
                      <a:pt x="7" y="33"/>
                    </a:lnTo>
                    <a:lnTo>
                      <a:pt x="6" y="33"/>
                    </a:lnTo>
                    <a:lnTo>
                      <a:pt x="6" y="32"/>
                    </a:lnTo>
                    <a:lnTo>
                      <a:pt x="6" y="32"/>
                    </a:lnTo>
                    <a:lnTo>
                      <a:pt x="6" y="32"/>
                    </a:lnTo>
                    <a:lnTo>
                      <a:pt x="6" y="32"/>
                    </a:lnTo>
                    <a:lnTo>
                      <a:pt x="6" y="32"/>
                    </a:lnTo>
                    <a:lnTo>
                      <a:pt x="5" y="32"/>
                    </a:lnTo>
                    <a:lnTo>
                      <a:pt x="5" y="30"/>
                    </a:lnTo>
                    <a:lnTo>
                      <a:pt x="5" y="30"/>
                    </a:lnTo>
                    <a:lnTo>
                      <a:pt x="5" y="30"/>
                    </a:lnTo>
                    <a:lnTo>
                      <a:pt x="5" y="30"/>
                    </a:lnTo>
                    <a:lnTo>
                      <a:pt x="5" y="30"/>
                    </a:lnTo>
                    <a:lnTo>
                      <a:pt x="5" y="30"/>
                    </a:lnTo>
                    <a:lnTo>
                      <a:pt x="4" y="29"/>
                    </a:lnTo>
                    <a:lnTo>
                      <a:pt x="4" y="29"/>
                    </a:lnTo>
                    <a:lnTo>
                      <a:pt x="4" y="29"/>
                    </a:lnTo>
                    <a:lnTo>
                      <a:pt x="4" y="29"/>
                    </a:lnTo>
                    <a:lnTo>
                      <a:pt x="4" y="29"/>
                    </a:lnTo>
                    <a:lnTo>
                      <a:pt x="4" y="28"/>
                    </a:lnTo>
                    <a:lnTo>
                      <a:pt x="4" y="28"/>
                    </a:lnTo>
                    <a:lnTo>
                      <a:pt x="2" y="28"/>
                    </a:lnTo>
                    <a:lnTo>
                      <a:pt x="2" y="28"/>
                    </a:lnTo>
                    <a:lnTo>
                      <a:pt x="2" y="28"/>
                    </a:lnTo>
                    <a:lnTo>
                      <a:pt x="2" y="27"/>
                    </a:lnTo>
                    <a:lnTo>
                      <a:pt x="2" y="27"/>
                    </a:lnTo>
                    <a:lnTo>
                      <a:pt x="2" y="27"/>
                    </a:lnTo>
                    <a:lnTo>
                      <a:pt x="2" y="27"/>
                    </a:lnTo>
                    <a:lnTo>
                      <a:pt x="2" y="27"/>
                    </a:lnTo>
                    <a:lnTo>
                      <a:pt x="2" y="25"/>
                    </a:lnTo>
                    <a:lnTo>
                      <a:pt x="1" y="25"/>
                    </a:lnTo>
                    <a:lnTo>
                      <a:pt x="1" y="25"/>
                    </a:lnTo>
                    <a:lnTo>
                      <a:pt x="1" y="25"/>
                    </a:lnTo>
                    <a:lnTo>
                      <a:pt x="1" y="24"/>
                    </a:lnTo>
                    <a:lnTo>
                      <a:pt x="1" y="24"/>
                    </a:lnTo>
                    <a:lnTo>
                      <a:pt x="1" y="24"/>
                    </a:lnTo>
                    <a:lnTo>
                      <a:pt x="1" y="24"/>
                    </a:lnTo>
                    <a:lnTo>
                      <a:pt x="1" y="23"/>
                    </a:lnTo>
                    <a:lnTo>
                      <a:pt x="1" y="23"/>
                    </a:lnTo>
                    <a:lnTo>
                      <a:pt x="1" y="23"/>
                    </a:lnTo>
                    <a:lnTo>
                      <a:pt x="1" y="23"/>
                    </a:lnTo>
                    <a:lnTo>
                      <a:pt x="1" y="23"/>
                    </a:lnTo>
                    <a:lnTo>
                      <a:pt x="1" y="22"/>
                    </a:lnTo>
                    <a:lnTo>
                      <a:pt x="1" y="22"/>
                    </a:lnTo>
                    <a:lnTo>
                      <a:pt x="1"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1" y="14"/>
                    </a:lnTo>
                    <a:lnTo>
                      <a:pt x="1" y="14"/>
                    </a:lnTo>
                    <a:lnTo>
                      <a:pt x="1" y="14"/>
                    </a:lnTo>
                    <a:lnTo>
                      <a:pt x="1" y="14"/>
                    </a:lnTo>
                    <a:lnTo>
                      <a:pt x="1" y="13"/>
                    </a:lnTo>
                    <a:lnTo>
                      <a:pt x="1" y="13"/>
                    </a:lnTo>
                    <a:lnTo>
                      <a:pt x="1" y="13"/>
                    </a:lnTo>
                    <a:lnTo>
                      <a:pt x="1" y="13"/>
                    </a:lnTo>
                    <a:lnTo>
                      <a:pt x="1" y="12"/>
                    </a:lnTo>
                    <a:lnTo>
                      <a:pt x="1" y="12"/>
                    </a:lnTo>
                    <a:lnTo>
                      <a:pt x="1" y="12"/>
                    </a:lnTo>
                    <a:lnTo>
                      <a:pt x="1" y="12"/>
                    </a:lnTo>
                    <a:lnTo>
                      <a:pt x="1" y="10"/>
                    </a:lnTo>
                    <a:lnTo>
                      <a:pt x="1" y="10"/>
                    </a:lnTo>
                    <a:lnTo>
                      <a:pt x="1" y="10"/>
                    </a:lnTo>
                    <a:lnTo>
                      <a:pt x="1" y="10"/>
                    </a:lnTo>
                    <a:lnTo>
                      <a:pt x="2" y="10"/>
                    </a:lnTo>
                    <a:lnTo>
                      <a:pt x="2" y="9"/>
                    </a:lnTo>
                    <a:lnTo>
                      <a:pt x="2" y="9"/>
                    </a:lnTo>
                    <a:lnTo>
                      <a:pt x="2" y="9"/>
                    </a:lnTo>
                    <a:lnTo>
                      <a:pt x="2" y="9"/>
                    </a:lnTo>
                    <a:lnTo>
                      <a:pt x="2" y="8"/>
                    </a:lnTo>
                    <a:lnTo>
                      <a:pt x="2" y="8"/>
                    </a:lnTo>
                    <a:lnTo>
                      <a:pt x="2" y="8"/>
                    </a:lnTo>
                    <a:lnTo>
                      <a:pt x="2" y="8"/>
                    </a:lnTo>
                    <a:lnTo>
                      <a:pt x="4" y="8"/>
                    </a:lnTo>
                    <a:lnTo>
                      <a:pt x="4" y="7"/>
                    </a:lnTo>
                    <a:lnTo>
                      <a:pt x="4" y="7"/>
                    </a:lnTo>
                    <a:lnTo>
                      <a:pt x="4" y="7"/>
                    </a:lnTo>
                    <a:lnTo>
                      <a:pt x="4" y="7"/>
                    </a:lnTo>
                    <a:lnTo>
                      <a:pt x="4" y="7"/>
                    </a:lnTo>
                    <a:lnTo>
                      <a:pt x="4" y="5"/>
                    </a:lnTo>
                    <a:lnTo>
                      <a:pt x="5" y="5"/>
                    </a:lnTo>
                    <a:lnTo>
                      <a:pt x="5" y="5"/>
                    </a:lnTo>
                    <a:lnTo>
                      <a:pt x="5" y="5"/>
                    </a:lnTo>
                    <a:lnTo>
                      <a:pt x="5" y="5"/>
                    </a:lnTo>
                    <a:lnTo>
                      <a:pt x="5" y="5"/>
                    </a:lnTo>
                    <a:lnTo>
                      <a:pt x="5" y="4"/>
                    </a:lnTo>
                    <a:lnTo>
                      <a:pt x="5" y="4"/>
                    </a:lnTo>
                    <a:lnTo>
                      <a:pt x="6" y="4"/>
                    </a:lnTo>
                    <a:lnTo>
                      <a:pt x="6" y="4"/>
                    </a:lnTo>
                    <a:lnTo>
                      <a:pt x="6" y="4"/>
                    </a:lnTo>
                    <a:lnTo>
                      <a:pt x="6" y="4"/>
                    </a:lnTo>
                    <a:lnTo>
                      <a:pt x="6" y="3"/>
                    </a:lnTo>
                    <a:lnTo>
                      <a:pt x="6" y="3"/>
                    </a:lnTo>
                    <a:lnTo>
                      <a:pt x="7" y="3"/>
                    </a:lnTo>
                    <a:lnTo>
                      <a:pt x="7" y="3"/>
                    </a:lnTo>
                    <a:lnTo>
                      <a:pt x="7" y="3"/>
                    </a:lnTo>
                    <a:lnTo>
                      <a:pt x="7" y="3"/>
                    </a:lnTo>
                    <a:lnTo>
                      <a:pt x="7" y="3"/>
                    </a:lnTo>
                    <a:lnTo>
                      <a:pt x="9" y="2"/>
                    </a:lnTo>
                    <a:lnTo>
                      <a:pt x="9" y="2"/>
                    </a:lnTo>
                    <a:lnTo>
                      <a:pt x="9" y="2"/>
                    </a:lnTo>
                    <a:lnTo>
                      <a:pt x="9" y="2"/>
                    </a:lnTo>
                    <a:lnTo>
                      <a:pt x="9" y="2"/>
                    </a:lnTo>
                    <a:lnTo>
                      <a:pt x="10" y="2"/>
                    </a:lnTo>
                    <a:lnTo>
                      <a:pt x="10" y="2"/>
                    </a:lnTo>
                    <a:lnTo>
                      <a:pt x="10" y="2"/>
                    </a:lnTo>
                    <a:lnTo>
                      <a:pt x="10" y="2"/>
                    </a:lnTo>
                    <a:lnTo>
                      <a:pt x="10" y="0"/>
                    </a:lnTo>
                    <a:lnTo>
                      <a:pt x="11" y="0"/>
                    </a:lnTo>
                    <a:lnTo>
                      <a:pt x="11" y="0"/>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0"/>
                    </a:lnTo>
                    <a:lnTo>
                      <a:pt x="19" y="0"/>
                    </a:lnTo>
                    <a:lnTo>
                      <a:pt x="19" y="0"/>
                    </a:lnTo>
                    <a:lnTo>
                      <a:pt x="19" y="0"/>
                    </a:lnTo>
                    <a:lnTo>
                      <a:pt x="20" y="0"/>
                    </a:lnTo>
                    <a:lnTo>
                      <a:pt x="20" y="0"/>
                    </a:lnTo>
                    <a:lnTo>
                      <a:pt x="20" y="0"/>
                    </a:lnTo>
                    <a:lnTo>
                      <a:pt x="20" y="0"/>
                    </a:lnTo>
                    <a:lnTo>
                      <a:pt x="20" y="0"/>
                    </a:lnTo>
                    <a:lnTo>
                      <a:pt x="21" y="0"/>
                    </a:lnTo>
                    <a:lnTo>
                      <a:pt x="21" y="0"/>
                    </a:lnTo>
                    <a:lnTo>
                      <a:pt x="21" y="0"/>
                    </a:lnTo>
                    <a:lnTo>
                      <a:pt x="21" y="0"/>
                    </a:lnTo>
                    <a:lnTo>
                      <a:pt x="21" y="2"/>
                    </a:lnTo>
                    <a:lnTo>
                      <a:pt x="22" y="2"/>
                    </a:lnTo>
                    <a:lnTo>
                      <a:pt x="22" y="2"/>
                    </a:lnTo>
                    <a:lnTo>
                      <a:pt x="22" y="2"/>
                    </a:lnTo>
                    <a:lnTo>
                      <a:pt x="22" y="2"/>
                    </a:lnTo>
                    <a:lnTo>
                      <a:pt x="22" y="2"/>
                    </a:lnTo>
                    <a:lnTo>
                      <a:pt x="24" y="2"/>
                    </a:lnTo>
                    <a:lnTo>
                      <a:pt x="24" y="2"/>
                    </a:lnTo>
                    <a:lnTo>
                      <a:pt x="24" y="2"/>
                    </a:lnTo>
                    <a:lnTo>
                      <a:pt x="24" y="3"/>
                    </a:lnTo>
                    <a:lnTo>
                      <a:pt x="24" y="3"/>
                    </a:lnTo>
                    <a:lnTo>
                      <a:pt x="25" y="3"/>
                    </a:lnTo>
                    <a:lnTo>
                      <a:pt x="25" y="3"/>
                    </a:lnTo>
                    <a:lnTo>
                      <a:pt x="25" y="3"/>
                    </a:lnTo>
                    <a:lnTo>
                      <a:pt x="25" y="3"/>
                    </a:lnTo>
                    <a:lnTo>
                      <a:pt x="25" y="3"/>
                    </a:lnTo>
                    <a:lnTo>
                      <a:pt x="26" y="4"/>
                    </a:lnTo>
                    <a:lnTo>
                      <a:pt x="26" y="4"/>
                    </a:lnTo>
                    <a:lnTo>
                      <a:pt x="26" y="4"/>
                    </a:lnTo>
                    <a:lnTo>
                      <a:pt x="26" y="4"/>
                    </a:lnTo>
                    <a:lnTo>
                      <a:pt x="26" y="4"/>
                    </a:lnTo>
                    <a:lnTo>
                      <a:pt x="26" y="4"/>
                    </a:lnTo>
                    <a:lnTo>
                      <a:pt x="27" y="5"/>
                    </a:lnTo>
                    <a:lnTo>
                      <a:pt x="27" y="5"/>
                    </a:lnTo>
                    <a:lnTo>
                      <a:pt x="27" y="5"/>
                    </a:lnTo>
                    <a:lnTo>
                      <a:pt x="27" y="5"/>
                    </a:lnTo>
                    <a:lnTo>
                      <a:pt x="27" y="5"/>
                    </a:lnTo>
                    <a:lnTo>
                      <a:pt x="27" y="5"/>
                    </a:lnTo>
                    <a:lnTo>
                      <a:pt x="27" y="7"/>
                    </a:lnTo>
                    <a:lnTo>
                      <a:pt x="29" y="7"/>
                    </a:lnTo>
                    <a:lnTo>
                      <a:pt x="29" y="7"/>
                    </a:lnTo>
                    <a:lnTo>
                      <a:pt x="29" y="7"/>
                    </a:lnTo>
                    <a:lnTo>
                      <a:pt x="29" y="7"/>
                    </a:lnTo>
                    <a:lnTo>
                      <a:pt x="29" y="8"/>
                    </a:lnTo>
                    <a:lnTo>
                      <a:pt x="29" y="8"/>
                    </a:lnTo>
                    <a:lnTo>
                      <a:pt x="29" y="8"/>
                    </a:lnTo>
                    <a:lnTo>
                      <a:pt x="29" y="8"/>
                    </a:lnTo>
                    <a:lnTo>
                      <a:pt x="30" y="8"/>
                    </a:lnTo>
                    <a:lnTo>
                      <a:pt x="30" y="9"/>
                    </a:lnTo>
                    <a:lnTo>
                      <a:pt x="30" y="9"/>
                    </a:lnTo>
                    <a:lnTo>
                      <a:pt x="30" y="9"/>
                    </a:lnTo>
                    <a:lnTo>
                      <a:pt x="30" y="9"/>
                    </a:lnTo>
                    <a:lnTo>
                      <a:pt x="30" y="10"/>
                    </a:lnTo>
                    <a:lnTo>
                      <a:pt x="30" y="10"/>
                    </a:lnTo>
                    <a:lnTo>
                      <a:pt x="30" y="10"/>
                    </a:lnTo>
                    <a:lnTo>
                      <a:pt x="30" y="10"/>
                    </a:lnTo>
                    <a:lnTo>
                      <a:pt x="30" y="10"/>
                    </a:lnTo>
                    <a:lnTo>
                      <a:pt x="30" y="12"/>
                    </a:lnTo>
                    <a:lnTo>
                      <a:pt x="31" y="12"/>
                    </a:lnTo>
                    <a:lnTo>
                      <a:pt x="31" y="12"/>
                    </a:lnTo>
                    <a:lnTo>
                      <a:pt x="31" y="12"/>
                    </a:lnTo>
                    <a:lnTo>
                      <a:pt x="31" y="13"/>
                    </a:lnTo>
                    <a:lnTo>
                      <a:pt x="31" y="13"/>
                    </a:lnTo>
                    <a:lnTo>
                      <a:pt x="31" y="13"/>
                    </a:lnTo>
                    <a:lnTo>
                      <a:pt x="31" y="13"/>
                    </a:lnTo>
                    <a:lnTo>
                      <a:pt x="31" y="14"/>
                    </a:lnTo>
                    <a:lnTo>
                      <a:pt x="31" y="14"/>
                    </a:lnTo>
                    <a:lnTo>
                      <a:pt x="31" y="14"/>
                    </a:lnTo>
                    <a:lnTo>
                      <a:pt x="31" y="14"/>
                    </a:lnTo>
                    <a:lnTo>
                      <a:pt x="31" y="15"/>
                    </a:lnTo>
                    <a:lnTo>
                      <a:pt x="31" y="15"/>
                    </a:lnTo>
                    <a:lnTo>
                      <a:pt x="31" y="15"/>
                    </a:lnTo>
                    <a:lnTo>
                      <a:pt x="31" y="15"/>
                    </a:lnTo>
                    <a:lnTo>
                      <a:pt x="31" y="17"/>
                    </a:lnTo>
                    <a:lnTo>
                      <a:pt x="31" y="17"/>
                    </a:lnTo>
                    <a:lnTo>
                      <a:pt x="31" y="17"/>
                    </a:lnTo>
                    <a:lnTo>
                      <a:pt x="31" y="17"/>
                    </a:lnTo>
                    <a:lnTo>
                      <a:pt x="31" y="18"/>
                    </a:lnTo>
                    <a:lnTo>
                      <a:pt x="31"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13" name="Freeform 545"/>
              <p:cNvSpPr>
                <a:spLocks/>
              </p:cNvSpPr>
              <p:nvPr/>
            </p:nvSpPr>
            <p:spPr bwMode="auto">
              <a:xfrm>
                <a:off x="6362" y="2517"/>
                <a:ext cx="31" cy="35"/>
              </a:xfrm>
              <a:custGeom>
                <a:avLst/>
                <a:gdLst>
                  <a:gd name="T0" fmla="*/ 31 w 31"/>
                  <a:gd name="T1" fmla="*/ 19 h 35"/>
                  <a:gd name="T2" fmla="*/ 31 w 31"/>
                  <a:gd name="T3" fmla="*/ 22 h 35"/>
                  <a:gd name="T4" fmla="*/ 31 w 31"/>
                  <a:gd name="T5" fmla="*/ 23 h 35"/>
                  <a:gd name="T6" fmla="*/ 30 w 31"/>
                  <a:gd name="T7" fmla="*/ 24 h 35"/>
                  <a:gd name="T8" fmla="*/ 30 w 31"/>
                  <a:gd name="T9" fmla="*/ 27 h 35"/>
                  <a:gd name="T10" fmla="*/ 29 w 31"/>
                  <a:gd name="T11" fmla="*/ 28 h 35"/>
                  <a:gd name="T12" fmla="*/ 27 w 31"/>
                  <a:gd name="T13" fmla="*/ 29 h 35"/>
                  <a:gd name="T14" fmla="*/ 26 w 31"/>
                  <a:gd name="T15" fmla="*/ 30 h 35"/>
                  <a:gd name="T16" fmla="*/ 25 w 31"/>
                  <a:gd name="T17" fmla="*/ 32 h 35"/>
                  <a:gd name="T18" fmla="*/ 24 w 31"/>
                  <a:gd name="T19" fmla="*/ 33 h 35"/>
                  <a:gd name="T20" fmla="*/ 22 w 31"/>
                  <a:gd name="T21" fmla="*/ 34 h 35"/>
                  <a:gd name="T22" fmla="*/ 21 w 31"/>
                  <a:gd name="T23" fmla="*/ 34 h 35"/>
                  <a:gd name="T24" fmla="*/ 19 w 31"/>
                  <a:gd name="T25" fmla="*/ 35 h 35"/>
                  <a:gd name="T26" fmla="*/ 17 w 31"/>
                  <a:gd name="T27" fmla="*/ 35 h 35"/>
                  <a:gd name="T28" fmla="*/ 16 w 31"/>
                  <a:gd name="T29" fmla="*/ 35 h 35"/>
                  <a:gd name="T30" fmla="*/ 14 w 31"/>
                  <a:gd name="T31" fmla="*/ 35 h 35"/>
                  <a:gd name="T32" fmla="*/ 12 w 31"/>
                  <a:gd name="T33" fmla="*/ 35 h 35"/>
                  <a:gd name="T34" fmla="*/ 11 w 31"/>
                  <a:gd name="T35" fmla="*/ 35 h 35"/>
                  <a:gd name="T36" fmla="*/ 10 w 31"/>
                  <a:gd name="T37" fmla="*/ 34 h 35"/>
                  <a:gd name="T38" fmla="*/ 9 w 31"/>
                  <a:gd name="T39" fmla="*/ 33 h 35"/>
                  <a:gd name="T40" fmla="*/ 6 w 31"/>
                  <a:gd name="T41" fmla="*/ 33 h 35"/>
                  <a:gd name="T42" fmla="*/ 5 w 31"/>
                  <a:gd name="T43" fmla="*/ 32 h 35"/>
                  <a:gd name="T44" fmla="*/ 5 w 31"/>
                  <a:gd name="T45" fmla="*/ 30 h 35"/>
                  <a:gd name="T46" fmla="*/ 4 w 31"/>
                  <a:gd name="T47" fmla="*/ 28 h 35"/>
                  <a:gd name="T48" fmla="*/ 2 w 31"/>
                  <a:gd name="T49" fmla="*/ 27 h 35"/>
                  <a:gd name="T50" fmla="*/ 1 w 31"/>
                  <a:gd name="T51" fmla="*/ 25 h 35"/>
                  <a:gd name="T52" fmla="*/ 1 w 31"/>
                  <a:gd name="T53" fmla="*/ 23 h 35"/>
                  <a:gd name="T54" fmla="*/ 1 w 31"/>
                  <a:gd name="T55" fmla="*/ 22 h 35"/>
                  <a:gd name="T56" fmla="*/ 0 w 31"/>
                  <a:gd name="T57" fmla="*/ 20 h 35"/>
                  <a:gd name="T58" fmla="*/ 0 w 31"/>
                  <a:gd name="T59" fmla="*/ 18 h 35"/>
                  <a:gd name="T60" fmla="*/ 0 w 31"/>
                  <a:gd name="T61" fmla="*/ 17 h 35"/>
                  <a:gd name="T62" fmla="*/ 1 w 31"/>
                  <a:gd name="T63" fmla="*/ 14 h 35"/>
                  <a:gd name="T64" fmla="*/ 1 w 31"/>
                  <a:gd name="T65" fmla="*/ 13 h 35"/>
                  <a:gd name="T66" fmla="*/ 1 w 31"/>
                  <a:gd name="T67" fmla="*/ 10 h 35"/>
                  <a:gd name="T68" fmla="*/ 2 w 31"/>
                  <a:gd name="T69" fmla="*/ 9 h 35"/>
                  <a:gd name="T70" fmla="*/ 4 w 31"/>
                  <a:gd name="T71" fmla="*/ 8 h 35"/>
                  <a:gd name="T72" fmla="*/ 4 w 31"/>
                  <a:gd name="T73" fmla="*/ 5 h 35"/>
                  <a:gd name="T74" fmla="*/ 5 w 31"/>
                  <a:gd name="T75" fmla="*/ 4 h 35"/>
                  <a:gd name="T76" fmla="*/ 6 w 31"/>
                  <a:gd name="T77" fmla="*/ 3 h 35"/>
                  <a:gd name="T78" fmla="*/ 7 w 31"/>
                  <a:gd name="T79" fmla="*/ 3 h 35"/>
                  <a:gd name="T80" fmla="*/ 10 w 31"/>
                  <a:gd name="T81" fmla="*/ 2 h 35"/>
                  <a:gd name="T82" fmla="*/ 11 w 31"/>
                  <a:gd name="T83" fmla="*/ 0 h 35"/>
                  <a:gd name="T84" fmla="*/ 12 w 31"/>
                  <a:gd name="T85" fmla="*/ 0 h 35"/>
                  <a:gd name="T86" fmla="*/ 14 w 31"/>
                  <a:gd name="T87" fmla="*/ 0 h 35"/>
                  <a:gd name="T88" fmla="*/ 16 w 31"/>
                  <a:gd name="T89" fmla="*/ 0 h 35"/>
                  <a:gd name="T90" fmla="*/ 17 w 31"/>
                  <a:gd name="T91" fmla="*/ 0 h 35"/>
                  <a:gd name="T92" fmla="*/ 19 w 31"/>
                  <a:gd name="T93" fmla="*/ 0 h 35"/>
                  <a:gd name="T94" fmla="*/ 20 w 31"/>
                  <a:gd name="T95" fmla="*/ 0 h 35"/>
                  <a:gd name="T96" fmla="*/ 22 w 31"/>
                  <a:gd name="T97" fmla="*/ 2 h 35"/>
                  <a:gd name="T98" fmla="*/ 24 w 31"/>
                  <a:gd name="T99" fmla="*/ 2 h 35"/>
                  <a:gd name="T100" fmla="*/ 25 w 31"/>
                  <a:gd name="T101" fmla="*/ 3 h 35"/>
                  <a:gd name="T102" fmla="*/ 26 w 31"/>
                  <a:gd name="T103" fmla="*/ 4 h 35"/>
                  <a:gd name="T104" fmla="*/ 27 w 31"/>
                  <a:gd name="T105" fmla="*/ 5 h 35"/>
                  <a:gd name="T106" fmla="*/ 29 w 31"/>
                  <a:gd name="T107" fmla="*/ 7 h 35"/>
                  <a:gd name="T108" fmla="*/ 30 w 31"/>
                  <a:gd name="T109" fmla="*/ 8 h 35"/>
                  <a:gd name="T110" fmla="*/ 30 w 31"/>
                  <a:gd name="T111" fmla="*/ 10 h 35"/>
                  <a:gd name="T112" fmla="*/ 31 w 31"/>
                  <a:gd name="T113" fmla="*/ 12 h 35"/>
                  <a:gd name="T114" fmla="*/ 31 w 31"/>
                  <a:gd name="T115" fmla="*/ 14 h 35"/>
                  <a:gd name="T116" fmla="*/ 31 w 31"/>
                  <a:gd name="T117" fmla="*/ 15 h 35"/>
                  <a:gd name="T118" fmla="*/ 31 w 31"/>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9"/>
                    </a:lnTo>
                    <a:lnTo>
                      <a:pt x="31" y="19"/>
                    </a:lnTo>
                    <a:lnTo>
                      <a:pt x="31" y="19"/>
                    </a:lnTo>
                    <a:lnTo>
                      <a:pt x="31" y="19"/>
                    </a:lnTo>
                    <a:lnTo>
                      <a:pt x="31" y="20"/>
                    </a:lnTo>
                    <a:lnTo>
                      <a:pt x="31" y="20"/>
                    </a:lnTo>
                    <a:lnTo>
                      <a:pt x="31" y="20"/>
                    </a:lnTo>
                    <a:lnTo>
                      <a:pt x="31" y="20"/>
                    </a:lnTo>
                    <a:lnTo>
                      <a:pt x="31" y="22"/>
                    </a:lnTo>
                    <a:lnTo>
                      <a:pt x="31" y="22"/>
                    </a:lnTo>
                    <a:lnTo>
                      <a:pt x="31" y="22"/>
                    </a:lnTo>
                    <a:lnTo>
                      <a:pt x="31" y="22"/>
                    </a:lnTo>
                    <a:lnTo>
                      <a:pt x="31" y="23"/>
                    </a:lnTo>
                    <a:lnTo>
                      <a:pt x="31" y="23"/>
                    </a:lnTo>
                    <a:lnTo>
                      <a:pt x="31" y="23"/>
                    </a:lnTo>
                    <a:lnTo>
                      <a:pt x="31" y="23"/>
                    </a:lnTo>
                    <a:lnTo>
                      <a:pt x="31" y="23"/>
                    </a:lnTo>
                    <a:lnTo>
                      <a:pt x="30" y="24"/>
                    </a:lnTo>
                    <a:lnTo>
                      <a:pt x="30" y="24"/>
                    </a:lnTo>
                    <a:lnTo>
                      <a:pt x="30" y="24"/>
                    </a:lnTo>
                    <a:lnTo>
                      <a:pt x="30" y="24"/>
                    </a:lnTo>
                    <a:lnTo>
                      <a:pt x="30" y="25"/>
                    </a:lnTo>
                    <a:lnTo>
                      <a:pt x="30" y="25"/>
                    </a:lnTo>
                    <a:lnTo>
                      <a:pt x="30" y="25"/>
                    </a:lnTo>
                    <a:lnTo>
                      <a:pt x="30" y="25"/>
                    </a:lnTo>
                    <a:lnTo>
                      <a:pt x="30" y="27"/>
                    </a:lnTo>
                    <a:lnTo>
                      <a:pt x="30" y="27"/>
                    </a:lnTo>
                    <a:lnTo>
                      <a:pt x="30" y="27"/>
                    </a:lnTo>
                    <a:lnTo>
                      <a:pt x="29" y="27"/>
                    </a:lnTo>
                    <a:lnTo>
                      <a:pt x="29" y="27"/>
                    </a:lnTo>
                    <a:lnTo>
                      <a:pt x="29" y="28"/>
                    </a:lnTo>
                    <a:lnTo>
                      <a:pt x="29" y="28"/>
                    </a:lnTo>
                    <a:lnTo>
                      <a:pt x="29" y="28"/>
                    </a:lnTo>
                    <a:lnTo>
                      <a:pt x="29" y="28"/>
                    </a:lnTo>
                    <a:lnTo>
                      <a:pt x="29" y="28"/>
                    </a:lnTo>
                    <a:lnTo>
                      <a:pt x="29" y="29"/>
                    </a:lnTo>
                    <a:lnTo>
                      <a:pt x="27" y="29"/>
                    </a:lnTo>
                    <a:lnTo>
                      <a:pt x="27" y="29"/>
                    </a:lnTo>
                    <a:lnTo>
                      <a:pt x="27" y="29"/>
                    </a:lnTo>
                    <a:lnTo>
                      <a:pt x="27" y="29"/>
                    </a:lnTo>
                    <a:lnTo>
                      <a:pt x="27" y="30"/>
                    </a:lnTo>
                    <a:lnTo>
                      <a:pt x="27" y="30"/>
                    </a:lnTo>
                    <a:lnTo>
                      <a:pt x="27" y="30"/>
                    </a:lnTo>
                    <a:lnTo>
                      <a:pt x="26" y="30"/>
                    </a:lnTo>
                    <a:lnTo>
                      <a:pt x="26" y="30"/>
                    </a:lnTo>
                    <a:lnTo>
                      <a:pt x="26" y="30"/>
                    </a:lnTo>
                    <a:lnTo>
                      <a:pt x="26" y="32"/>
                    </a:lnTo>
                    <a:lnTo>
                      <a:pt x="26" y="32"/>
                    </a:lnTo>
                    <a:lnTo>
                      <a:pt x="26" y="32"/>
                    </a:lnTo>
                    <a:lnTo>
                      <a:pt x="25" y="32"/>
                    </a:lnTo>
                    <a:lnTo>
                      <a:pt x="25" y="32"/>
                    </a:lnTo>
                    <a:lnTo>
                      <a:pt x="25" y="32"/>
                    </a:lnTo>
                    <a:lnTo>
                      <a:pt x="25" y="33"/>
                    </a:lnTo>
                    <a:lnTo>
                      <a:pt x="25" y="33"/>
                    </a:lnTo>
                    <a:lnTo>
                      <a:pt x="24" y="33"/>
                    </a:lnTo>
                    <a:lnTo>
                      <a:pt x="24" y="33"/>
                    </a:lnTo>
                    <a:lnTo>
                      <a:pt x="24" y="33"/>
                    </a:lnTo>
                    <a:lnTo>
                      <a:pt x="24" y="33"/>
                    </a:lnTo>
                    <a:lnTo>
                      <a:pt x="24" y="33"/>
                    </a:lnTo>
                    <a:lnTo>
                      <a:pt x="22" y="33"/>
                    </a:lnTo>
                    <a:lnTo>
                      <a:pt x="22" y="34"/>
                    </a:lnTo>
                    <a:lnTo>
                      <a:pt x="22" y="34"/>
                    </a:lnTo>
                    <a:lnTo>
                      <a:pt x="22" y="34"/>
                    </a:lnTo>
                    <a:lnTo>
                      <a:pt x="22" y="34"/>
                    </a:lnTo>
                    <a:lnTo>
                      <a:pt x="21" y="34"/>
                    </a:lnTo>
                    <a:lnTo>
                      <a:pt x="21" y="34"/>
                    </a:lnTo>
                    <a:lnTo>
                      <a:pt x="21" y="34"/>
                    </a:lnTo>
                    <a:lnTo>
                      <a:pt x="21" y="34"/>
                    </a:lnTo>
                    <a:lnTo>
                      <a:pt x="21" y="34"/>
                    </a:lnTo>
                    <a:lnTo>
                      <a:pt x="20" y="34"/>
                    </a:lnTo>
                    <a:lnTo>
                      <a:pt x="20" y="35"/>
                    </a:lnTo>
                    <a:lnTo>
                      <a:pt x="20" y="35"/>
                    </a:lnTo>
                    <a:lnTo>
                      <a:pt x="20" y="35"/>
                    </a:lnTo>
                    <a:lnTo>
                      <a:pt x="20" y="35"/>
                    </a:lnTo>
                    <a:lnTo>
                      <a:pt x="19" y="35"/>
                    </a:lnTo>
                    <a:lnTo>
                      <a:pt x="19" y="35"/>
                    </a:lnTo>
                    <a:lnTo>
                      <a:pt x="19" y="35"/>
                    </a:lnTo>
                    <a:lnTo>
                      <a:pt x="19" y="35"/>
                    </a:lnTo>
                    <a:lnTo>
                      <a:pt x="19"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2" y="35"/>
                    </a:lnTo>
                    <a:lnTo>
                      <a:pt x="11" y="35"/>
                    </a:lnTo>
                    <a:lnTo>
                      <a:pt x="11" y="35"/>
                    </a:lnTo>
                    <a:lnTo>
                      <a:pt x="11" y="35"/>
                    </a:lnTo>
                    <a:lnTo>
                      <a:pt x="11" y="34"/>
                    </a:lnTo>
                    <a:lnTo>
                      <a:pt x="11" y="34"/>
                    </a:lnTo>
                    <a:lnTo>
                      <a:pt x="10" y="34"/>
                    </a:lnTo>
                    <a:lnTo>
                      <a:pt x="10" y="34"/>
                    </a:lnTo>
                    <a:lnTo>
                      <a:pt x="10" y="34"/>
                    </a:lnTo>
                    <a:lnTo>
                      <a:pt x="10" y="34"/>
                    </a:lnTo>
                    <a:lnTo>
                      <a:pt x="10" y="34"/>
                    </a:lnTo>
                    <a:lnTo>
                      <a:pt x="9" y="34"/>
                    </a:lnTo>
                    <a:lnTo>
                      <a:pt x="9" y="34"/>
                    </a:lnTo>
                    <a:lnTo>
                      <a:pt x="9" y="34"/>
                    </a:lnTo>
                    <a:lnTo>
                      <a:pt x="9" y="33"/>
                    </a:lnTo>
                    <a:lnTo>
                      <a:pt x="9" y="33"/>
                    </a:lnTo>
                    <a:lnTo>
                      <a:pt x="7" y="33"/>
                    </a:lnTo>
                    <a:lnTo>
                      <a:pt x="7" y="33"/>
                    </a:lnTo>
                    <a:lnTo>
                      <a:pt x="7" y="33"/>
                    </a:lnTo>
                    <a:lnTo>
                      <a:pt x="7" y="33"/>
                    </a:lnTo>
                    <a:lnTo>
                      <a:pt x="7" y="33"/>
                    </a:lnTo>
                    <a:lnTo>
                      <a:pt x="6" y="33"/>
                    </a:lnTo>
                    <a:lnTo>
                      <a:pt x="6" y="32"/>
                    </a:lnTo>
                    <a:lnTo>
                      <a:pt x="6" y="32"/>
                    </a:lnTo>
                    <a:lnTo>
                      <a:pt x="6" y="32"/>
                    </a:lnTo>
                    <a:lnTo>
                      <a:pt x="6" y="32"/>
                    </a:lnTo>
                    <a:lnTo>
                      <a:pt x="6" y="32"/>
                    </a:lnTo>
                    <a:lnTo>
                      <a:pt x="5" y="32"/>
                    </a:lnTo>
                    <a:lnTo>
                      <a:pt x="5" y="30"/>
                    </a:lnTo>
                    <a:lnTo>
                      <a:pt x="5" y="30"/>
                    </a:lnTo>
                    <a:lnTo>
                      <a:pt x="5" y="30"/>
                    </a:lnTo>
                    <a:lnTo>
                      <a:pt x="5" y="30"/>
                    </a:lnTo>
                    <a:lnTo>
                      <a:pt x="5" y="30"/>
                    </a:lnTo>
                    <a:lnTo>
                      <a:pt x="5" y="30"/>
                    </a:lnTo>
                    <a:lnTo>
                      <a:pt x="4" y="29"/>
                    </a:lnTo>
                    <a:lnTo>
                      <a:pt x="4" y="29"/>
                    </a:lnTo>
                    <a:lnTo>
                      <a:pt x="4" y="29"/>
                    </a:lnTo>
                    <a:lnTo>
                      <a:pt x="4" y="29"/>
                    </a:lnTo>
                    <a:lnTo>
                      <a:pt x="4" y="29"/>
                    </a:lnTo>
                    <a:lnTo>
                      <a:pt x="4" y="28"/>
                    </a:lnTo>
                    <a:lnTo>
                      <a:pt x="4" y="28"/>
                    </a:lnTo>
                    <a:lnTo>
                      <a:pt x="2" y="28"/>
                    </a:lnTo>
                    <a:lnTo>
                      <a:pt x="2" y="28"/>
                    </a:lnTo>
                    <a:lnTo>
                      <a:pt x="2" y="28"/>
                    </a:lnTo>
                    <a:lnTo>
                      <a:pt x="2" y="27"/>
                    </a:lnTo>
                    <a:lnTo>
                      <a:pt x="2" y="27"/>
                    </a:lnTo>
                    <a:lnTo>
                      <a:pt x="2" y="27"/>
                    </a:lnTo>
                    <a:lnTo>
                      <a:pt x="2" y="27"/>
                    </a:lnTo>
                    <a:lnTo>
                      <a:pt x="2" y="27"/>
                    </a:lnTo>
                    <a:lnTo>
                      <a:pt x="2" y="25"/>
                    </a:lnTo>
                    <a:lnTo>
                      <a:pt x="1" y="25"/>
                    </a:lnTo>
                    <a:lnTo>
                      <a:pt x="1" y="25"/>
                    </a:lnTo>
                    <a:lnTo>
                      <a:pt x="1" y="25"/>
                    </a:lnTo>
                    <a:lnTo>
                      <a:pt x="1" y="24"/>
                    </a:lnTo>
                    <a:lnTo>
                      <a:pt x="1" y="24"/>
                    </a:lnTo>
                    <a:lnTo>
                      <a:pt x="1" y="24"/>
                    </a:lnTo>
                    <a:lnTo>
                      <a:pt x="1" y="24"/>
                    </a:lnTo>
                    <a:lnTo>
                      <a:pt x="1" y="23"/>
                    </a:lnTo>
                    <a:lnTo>
                      <a:pt x="1" y="23"/>
                    </a:lnTo>
                    <a:lnTo>
                      <a:pt x="1" y="23"/>
                    </a:lnTo>
                    <a:lnTo>
                      <a:pt x="1" y="23"/>
                    </a:lnTo>
                    <a:lnTo>
                      <a:pt x="1" y="23"/>
                    </a:lnTo>
                    <a:lnTo>
                      <a:pt x="1" y="22"/>
                    </a:lnTo>
                    <a:lnTo>
                      <a:pt x="1" y="22"/>
                    </a:lnTo>
                    <a:lnTo>
                      <a:pt x="1"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1" y="14"/>
                    </a:lnTo>
                    <a:lnTo>
                      <a:pt x="1" y="14"/>
                    </a:lnTo>
                    <a:lnTo>
                      <a:pt x="1" y="14"/>
                    </a:lnTo>
                    <a:lnTo>
                      <a:pt x="1" y="14"/>
                    </a:lnTo>
                    <a:lnTo>
                      <a:pt x="1" y="13"/>
                    </a:lnTo>
                    <a:lnTo>
                      <a:pt x="1" y="13"/>
                    </a:lnTo>
                    <a:lnTo>
                      <a:pt x="1" y="13"/>
                    </a:lnTo>
                    <a:lnTo>
                      <a:pt x="1" y="13"/>
                    </a:lnTo>
                    <a:lnTo>
                      <a:pt x="1" y="12"/>
                    </a:lnTo>
                    <a:lnTo>
                      <a:pt x="1" y="12"/>
                    </a:lnTo>
                    <a:lnTo>
                      <a:pt x="1" y="12"/>
                    </a:lnTo>
                    <a:lnTo>
                      <a:pt x="1" y="12"/>
                    </a:lnTo>
                    <a:lnTo>
                      <a:pt x="1" y="10"/>
                    </a:lnTo>
                    <a:lnTo>
                      <a:pt x="1" y="10"/>
                    </a:lnTo>
                    <a:lnTo>
                      <a:pt x="1" y="10"/>
                    </a:lnTo>
                    <a:lnTo>
                      <a:pt x="1" y="10"/>
                    </a:lnTo>
                    <a:lnTo>
                      <a:pt x="2" y="10"/>
                    </a:lnTo>
                    <a:lnTo>
                      <a:pt x="2" y="9"/>
                    </a:lnTo>
                    <a:lnTo>
                      <a:pt x="2" y="9"/>
                    </a:lnTo>
                    <a:lnTo>
                      <a:pt x="2" y="9"/>
                    </a:lnTo>
                    <a:lnTo>
                      <a:pt x="2" y="9"/>
                    </a:lnTo>
                    <a:lnTo>
                      <a:pt x="2" y="8"/>
                    </a:lnTo>
                    <a:lnTo>
                      <a:pt x="2" y="8"/>
                    </a:lnTo>
                    <a:lnTo>
                      <a:pt x="2" y="8"/>
                    </a:lnTo>
                    <a:lnTo>
                      <a:pt x="2" y="8"/>
                    </a:lnTo>
                    <a:lnTo>
                      <a:pt x="4" y="8"/>
                    </a:lnTo>
                    <a:lnTo>
                      <a:pt x="4" y="7"/>
                    </a:lnTo>
                    <a:lnTo>
                      <a:pt x="4" y="7"/>
                    </a:lnTo>
                    <a:lnTo>
                      <a:pt x="4" y="7"/>
                    </a:lnTo>
                    <a:lnTo>
                      <a:pt x="4" y="7"/>
                    </a:lnTo>
                    <a:lnTo>
                      <a:pt x="4" y="7"/>
                    </a:lnTo>
                    <a:lnTo>
                      <a:pt x="4" y="5"/>
                    </a:lnTo>
                    <a:lnTo>
                      <a:pt x="5" y="5"/>
                    </a:lnTo>
                    <a:lnTo>
                      <a:pt x="5" y="5"/>
                    </a:lnTo>
                    <a:lnTo>
                      <a:pt x="5" y="5"/>
                    </a:lnTo>
                    <a:lnTo>
                      <a:pt x="5" y="5"/>
                    </a:lnTo>
                    <a:lnTo>
                      <a:pt x="5" y="5"/>
                    </a:lnTo>
                    <a:lnTo>
                      <a:pt x="5" y="4"/>
                    </a:lnTo>
                    <a:lnTo>
                      <a:pt x="5" y="4"/>
                    </a:lnTo>
                    <a:lnTo>
                      <a:pt x="6" y="4"/>
                    </a:lnTo>
                    <a:lnTo>
                      <a:pt x="6" y="4"/>
                    </a:lnTo>
                    <a:lnTo>
                      <a:pt x="6" y="4"/>
                    </a:lnTo>
                    <a:lnTo>
                      <a:pt x="6" y="4"/>
                    </a:lnTo>
                    <a:lnTo>
                      <a:pt x="6" y="3"/>
                    </a:lnTo>
                    <a:lnTo>
                      <a:pt x="6" y="3"/>
                    </a:lnTo>
                    <a:lnTo>
                      <a:pt x="7" y="3"/>
                    </a:lnTo>
                    <a:lnTo>
                      <a:pt x="7" y="3"/>
                    </a:lnTo>
                    <a:lnTo>
                      <a:pt x="7" y="3"/>
                    </a:lnTo>
                    <a:lnTo>
                      <a:pt x="7" y="3"/>
                    </a:lnTo>
                    <a:lnTo>
                      <a:pt x="7" y="3"/>
                    </a:lnTo>
                    <a:lnTo>
                      <a:pt x="9" y="2"/>
                    </a:lnTo>
                    <a:lnTo>
                      <a:pt x="9" y="2"/>
                    </a:lnTo>
                    <a:lnTo>
                      <a:pt x="9" y="2"/>
                    </a:lnTo>
                    <a:lnTo>
                      <a:pt x="9" y="2"/>
                    </a:lnTo>
                    <a:lnTo>
                      <a:pt x="9" y="2"/>
                    </a:lnTo>
                    <a:lnTo>
                      <a:pt x="10" y="2"/>
                    </a:lnTo>
                    <a:lnTo>
                      <a:pt x="10" y="2"/>
                    </a:lnTo>
                    <a:lnTo>
                      <a:pt x="10" y="2"/>
                    </a:lnTo>
                    <a:lnTo>
                      <a:pt x="10" y="2"/>
                    </a:lnTo>
                    <a:lnTo>
                      <a:pt x="10" y="0"/>
                    </a:lnTo>
                    <a:lnTo>
                      <a:pt x="11" y="0"/>
                    </a:lnTo>
                    <a:lnTo>
                      <a:pt x="11" y="0"/>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0"/>
                    </a:lnTo>
                    <a:lnTo>
                      <a:pt x="19" y="0"/>
                    </a:lnTo>
                    <a:lnTo>
                      <a:pt x="19" y="0"/>
                    </a:lnTo>
                    <a:lnTo>
                      <a:pt x="19" y="0"/>
                    </a:lnTo>
                    <a:lnTo>
                      <a:pt x="20" y="0"/>
                    </a:lnTo>
                    <a:lnTo>
                      <a:pt x="20" y="0"/>
                    </a:lnTo>
                    <a:lnTo>
                      <a:pt x="20" y="0"/>
                    </a:lnTo>
                    <a:lnTo>
                      <a:pt x="20" y="0"/>
                    </a:lnTo>
                    <a:lnTo>
                      <a:pt x="20" y="0"/>
                    </a:lnTo>
                    <a:lnTo>
                      <a:pt x="21" y="0"/>
                    </a:lnTo>
                    <a:lnTo>
                      <a:pt x="21" y="0"/>
                    </a:lnTo>
                    <a:lnTo>
                      <a:pt x="21" y="0"/>
                    </a:lnTo>
                    <a:lnTo>
                      <a:pt x="21" y="0"/>
                    </a:lnTo>
                    <a:lnTo>
                      <a:pt x="21" y="2"/>
                    </a:lnTo>
                    <a:lnTo>
                      <a:pt x="22" y="2"/>
                    </a:lnTo>
                    <a:lnTo>
                      <a:pt x="22" y="2"/>
                    </a:lnTo>
                    <a:lnTo>
                      <a:pt x="22" y="2"/>
                    </a:lnTo>
                    <a:lnTo>
                      <a:pt x="22" y="2"/>
                    </a:lnTo>
                    <a:lnTo>
                      <a:pt x="22" y="2"/>
                    </a:lnTo>
                    <a:lnTo>
                      <a:pt x="24" y="2"/>
                    </a:lnTo>
                    <a:lnTo>
                      <a:pt x="24" y="2"/>
                    </a:lnTo>
                    <a:lnTo>
                      <a:pt x="24" y="2"/>
                    </a:lnTo>
                    <a:lnTo>
                      <a:pt x="24" y="3"/>
                    </a:lnTo>
                    <a:lnTo>
                      <a:pt x="24" y="3"/>
                    </a:lnTo>
                    <a:lnTo>
                      <a:pt x="25" y="3"/>
                    </a:lnTo>
                    <a:lnTo>
                      <a:pt x="25" y="3"/>
                    </a:lnTo>
                    <a:lnTo>
                      <a:pt x="25" y="3"/>
                    </a:lnTo>
                    <a:lnTo>
                      <a:pt x="25" y="3"/>
                    </a:lnTo>
                    <a:lnTo>
                      <a:pt x="25" y="3"/>
                    </a:lnTo>
                    <a:lnTo>
                      <a:pt x="26" y="4"/>
                    </a:lnTo>
                    <a:lnTo>
                      <a:pt x="26" y="4"/>
                    </a:lnTo>
                    <a:lnTo>
                      <a:pt x="26" y="4"/>
                    </a:lnTo>
                    <a:lnTo>
                      <a:pt x="26" y="4"/>
                    </a:lnTo>
                    <a:lnTo>
                      <a:pt x="26" y="4"/>
                    </a:lnTo>
                    <a:lnTo>
                      <a:pt x="26" y="4"/>
                    </a:lnTo>
                    <a:lnTo>
                      <a:pt x="27" y="5"/>
                    </a:lnTo>
                    <a:lnTo>
                      <a:pt x="27" y="5"/>
                    </a:lnTo>
                    <a:lnTo>
                      <a:pt x="27" y="5"/>
                    </a:lnTo>
                    <a:lnTo>
                      <a:pt x="27" y="5"/>
                    </a:lnTo>
                    <a:lnTo>
                      <a:pt x="27" y="5"/>
                    </a:lnTo>
                    <a:lnTo>
                      <a:pt x="27" y="5"/>
                    </a:lnTo>
                    <a:lnTo>
                      <a:pt x="27" y="7"/>
                    </a:lnTo>
                    <a:lnTo>
                      <a:pt x="29" y="7"/>
                    </a:lnTo>
                    <a:lnTo>
                      <a:pt x="29" y="7"/>
                    </a:lnTo>
                    <a:lnTo>
                      <a:pt x="29" y="7"/>
                    </a:lnTo>
                    <a:lnTo>
                      <a:pt x="29" y="7"/>
                    </a:lnTo>
                    <a:lnTo>
                      <a:pt x="29" y="8"/>
                    </a:lnTo>
                    <a:lnTo>
                      <a:pt x="29" y="8"/>
                    </a:lnTo>
                    <a:lnTo>
                      <a:pt x="29" y="8"/>
                    </a:lnTo>
                    <a:lnTo>
                      <a:pt x="29" y="8"/>
                    </a:lnTo>
                    <a:lnTo>
                      <a:pt x="30" y="8"/>
                    </a:lnTo>
                    <a:lnTo>
                      <a:pt x="30" y="9"/>
                    </a:lnTo>
                    <a:lnTo>
                      <a:pt x="30" y="9"/>
                    </a:lnTo>
                    <a:lnTo>
                      <a:pt x="30" y="9"/>
                    </a:lnTo>
                    <a:lnTo>
                      <a:pt x="30" y="9"/>
                    </a:lnTo>
                    <a:lnTo>
                      <a:pt x="30" y="10"/>
                    </a:lnTo>
                    <a:lnTo>
                      <a:pt x="30" y="10"/>
                    </a:lnTo>
                    <a:lnTo>
                      <a:pt x="30" y="10"/>
                    </a:lnTo>
                    <a:lnTo>
                      <a:pt x="30" y="10"/>
                    </a:lnTo>
                    <a:lnTo>
                      <a:pt x="30" y="10"/>
                    </a:lnTo>
                    <a:lnTo>
                      <a:pt x="30" y="12"/>
                    </a:lnTo>
                    <a:lnTo>
                      <a:pt x="31" y="12"/>
                    </a:lnTo>
                    <a:lnTo>
                      <a:pt x="31" y="12"/>
                    </a:lnTo>
                    <a:lnTo>
                      <a:pt x="31" y="12"/>
                    </a:lnTo>
                    <a:lnTo>
                      <a:pt x="31" y="13"/>
                    </a:lnTo>
                    <a:lnTo>
                      <a:pt x="31" y="13"/>
                    </a:lnTo>
                    <a:lnTo>
                      <a:pt x="31" y="13"/>
                    </a:lnTo>
                    <a:lnTo>
                      <a:pt x="31" y="13"/>
                    </a:lnTo>
                    <a:lnTo>
                      <a:pt x="31" y="14"/>
                    </a:lnTo>
                    <a:lnTo>
                      <a:pt x="31" y="14"/>
                    </a:lnTo>
                    <a:lnTo>
                      <a:pt x="31" y="14"/>
                    </a:lnTo>
                    <a:lnTo>
                      <a:pt x="31" y="14"/>
                    </a:lnTo>
                    <a:lnTo>
                      <a:pt x="31" y="15"/>
                    </a:lnTo>
                    <a:lnTo>
                      <a:pt x="31" y="15"/>
                    </a:lnTo>
                    <a:lnTo>
                      <a:pt x="31" y="15"/>
                    </a:lnTo>
                    <a:lnTo>
                      <a:pt x="31" y="15"/>
                    </a:lnTo>
                    <a:lnTo>
                      <a:pt x="31" y="17"/>
                    </a:lnTo>
                    <a:lnTo>
                      <a:pt x="31" y="17"/>
                    </a:lnTo>
                    <a:lnTo>
                      <a:pt x="31" y="17"/>
                    </a:lnTo>
                    <a:lnTo>
                      <a:pt x="31" y="17"/>
                    </a:lnTo>
                    <a:lnTo>
                      <a:pt x="31" y="18"/>
                    </a:lnTo>
                    <a:lnTo>
                      <a:pt x="31" y="18"/>
                    </a:lnTo>
                    <a:lnTo>
                      <a:pt x="31"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14" name="Freeform 546"/>
              <p:cNvSpPr>
                <a:spLocks/>
              </p:cNvSpPr>
              <p:nvPr/>
            </p:nvSpPr>
            <p:spPr bwMode="auto">
              <a:xfrm>
                <a:off x="2305" y="2211"/>
                <a:ext cx="32" cy="36"/>
              </a:xfrm>
              <a:custGeom>
                <a:avLst/>
                <a:gdLst>
                  <a:gd name="T0" fmla="*/ 32 w 32"/>
                  <a:gd name="T1" fmla="*/ 20 h 36"/>
                  <a:gd name="T2" fmla="*/ 30 w 32"/>
                  <a:gd name="T3" fmla="*/ 21 h 36"/>
                  <a:gd name="T4" fmla="*/ 30 w 32"/>
                  <a:gd name="T5" fmla="*/ 24 h 36"/>
                  <a:gd name="T6" fmla="*/ 30 w 32"/>
                  <a:gd name="T7" fmla="*/ 25 h 36"/>
                  <a:gd name="T8" fmla="*/ 29 w 32"/>
                  <a:gd name="T9" fmla="*/ 26 h 36"/>
                  <a:gd name="T10" fmla="*/ 28 w 32"/>
                  <a:gd name="T11" fmla="*/ 29 h 36"/>
                  <a:gd name="T12" fmla="*/ 27 w 32"/>
                  <a:gd name="T13" fmla="*/ 30 h 36"/>
                  <a:gd name="T14" fmla="*/ 25 w 32"/>
                  <a:gd name="T15" fmla="*/ 31 h 36"/>
                  <a:gd name="T16" fmla="*/ 24 w 32"/>
                  <a:gd name="T17" fmla="*/ 33 h 36"/>
                  <a:gd name="T18" fmla="*/ 23 w 32"/>
                  <a:gd name="T19" fmla="*/ 34 h 36"/>
                  <a:gd name="T20" fmla="*/ 22 w 32"/>
                  <a:gd name="T21" fmla="*/ 34 h 36"/>
                  <a:gd name="T22" fmla="*/ 20 w 32"/>
                  <a:gd name="T23" fmla="*/ 35 h 36"/>
                  <a:gd name="T24" fmla="*/ 19 w 32"/>
                  <a:gd name="T25" fmla="*/ 35 h 36"/>
                  <a:gd name="T26" fmla="*/ 16 w 32"/>
                  <a:gd name="T27" fmla="*/ 36 h 36"/>
                  <a:gd name="T28" fmla="*/ 15 w 32"/>
                  <a:gd name="T29" fmla="*/ 36 h 36"/>
                  <a:gd name="T30" fmla="*/ 14 w 32"/>
                  <a:gd name="T31" fmla="*/ 36 h 36"/>
                  <a:gd name="T32" fmla="*/ 11 w 32"/>
                  <a:gd name="T33" fmla="*/ 35 h 36"/>
                  <a:gd name="T34" fmla="*/ 10 w 32"/>
                  <a:gd name="T35" fmla="*/ 35 h 36"/>
                  <a:gd name="T36" fmla="*/ 9 w 32"/>
                  <a:gd name="T37" fmla="*/ 35 h 36"/>
                  <a:gd name="T38" fmla="*/ 8 w 32"/>
                  <a:gd name="T39" fmla="*/ 34 h 36"/>
                  <a:gd name="T40" fmla="*/ 6 w 32"/>
                  <a:gd name="T41" fmla="*/ 33 h 36"/>
                  <a:gd name="T42" fmla="*/ 5 w 32"/>
                  <a:gd name="T43" fmla="*/ 31 h 36"/>
                  <a:gd name="T44" fmla="*/ 4 w 32"/>
                  <a:gd name="T45" fmla="*/ 30 h 36"/>
                  <a:gd name="T46" fmla="*/ 3 w 32"/>
                  <a:gd name="T47" fmla="*/ 29 h 36"/>
                  <a:gd name="T48" fmla="*/ 1 w 32"/>
                  <a:gd name="T49" fmla="*/ 28 h 36"/>
                  <a:gd name="T50" fmla="*/ 1 w 32"/>
                  <a:gd name="T51" fmla="*/ 26 h 36"/>
                  <a:gd name="T52" fmla="*/ 0 w 32"/>
                  <a:gd name="T53" fmla="*/ 24 h 36"/>
                  <a:gd name="T54" fmla="*/ 0 w 32"/>
                  <a:gd name="T55" fmla="*/ 23 h 36"/>
                  <a:gd name="T56" fmla="*/ 0 w 32"/>
                  <a:gd name="T57" fmla="*/ 20 h 36"/>
                  <a:gd name="T58" fmla="*/ 0 w 32"/>
                  <a:gd name="T59" fmla="*/ 19 h 36"/>
                  <a:gd name="T60" fmla="*/ 0 w 32"/>
                  <a:gd name="T61" fmla="*/ 16 h 36"/>
                  <a:gd name="T62" fmla="*/ 0 w 32"/>
                  <a:gd name="T63" fmla="*/ 15 h 36"/>
                  <a:gd name="T64" fmla="*/ 1 w 32"/>
                  <a:gd name="T65" fmla="*/ 12 h 36"/>
                  <a:gd name="T66" fmla="*/ 1 w 32"/>
                  <a:gd name="T67" fmla="*/ 11 h 36"/>
                  <a:gd name="T68" fmla="*/ 3 w 32"/>
                  <a:gd name="T69" fmla="*/ 10 h 36"/>
                  <a:gd name="T70" fmla="*/ 4 w 32"/>
                  <a:gd name="T71" fmla="*/ 7 h 36"/>
                  <a:gd name="T72" fmla="*/ 5 w 32"/>
                  <a:gd name="T73" fmla="*/ 6 h 36"/>
                  <a:gd name="T74" fmla="*/ 6 w 32"/>
                  <a:gd name="T75" fmla="*/ 5 h 36"/>
                  <a:gd name="T76" fmla="*/ 8 w 32"/>
                  <a:gd name="T77" fmla="*/ 4 h 36"/>
                  <a:gd name="T78" fmla="*/ 9 w 32"/>
                  <a:gd name="T79" fmla="*/ 2 h 36"/>
                  <a:gd name="T80" fmla="*/ 10 w 32"/>
                  <a:gd name="T81" fmla="*/ 2 h 36"/>
                  <a:gd name="T82" fmla="*/ 11 w 32"/>
                  <a:gd name="T83" fmla="*/ 1 h 36"/>
                  <a:gd name="T84" fmla="*/ 13 w 32"/>
                  <a:gd name="T85" fmla="*/ 1 h 36"/>
                  <a:gd name="T86" fmla="*/ 15 w 32"/>
                  <a:gd name="T87" fmla="*/ 1 h 36"/>
                  <a:gd name="T88" fmla="*/ 16 w 32"/>
                  <a:gd name="T89" fmla="*/ 0 h 36"/>
                  <a:gd name="T90" fmla="*/ 18 w 32"/>
                  <a:gd name="T91" fmla="*/ 0 h 36"/>
                  <a:gd name="T92" fmla="*/ 20 w 32"/>
                  <a:gd name="T93" fmla="*/ 1 h 36"/>
                  <a:gd name="T94" fmla="*/ 22 w 32"/>
                  <a:gd name="T95" fmla="*/ 1 h 36"/>
                  <a:gd name="T96" fmla="*/ 23 w 32"/>
                  <a:gd name="T97" fmla="*/ 2 h 36"/>
                  <a:gd name="T98" fmla="*/ 24 w 32"/>
                  <a:gd name="T99" fmla="*/ 2 h 36"/>
                  <a:gd name="T100" fmla="*/ 25 w 32"/>
                  <a:gd name="T101" fmla="*/ 4 h 36"/>
                  <a:gd name="T102" fmla="*/ 27 w 32"/>
                  <a:gd name="T103" fmla="*/ 5 h 36"/>
                  <a:gd name="T104" fmla="*/ 28 w 32"/>
                  <a:gd name="T105" fmla="*/ 6 h 36"/>
                  <a:gd name="T106" fmla="*/ 29 w 32"/>
                  <a:gd name="T107" fmla="*/ 7 h 36"/>
                  <a:gd name="T108" fmla="*/ 29 w 32"/>
                  <a:gd name="T109" fmla="*/ 9 h 36"/>
                  <a:gd name="T110" fmla="*/ 30 w 32"/>
                  <a:gd name="T111" fmla="*/ 11 h 36"/>
                  <a:gd name="T112" fmla="*/ 30 w 32"/>
                  <a:gd name="T113" fmla="*/ 12 h 36"/>
                  <a:gd name="T114" fmla="*/ 32 w 32"/>
                  <a:gd name="T115" fmla="*/ 14 h 36"/>
                  <a:gd name="T116" fmla="*/ 32 w 32"/>
                  <a:gd name="T117" fmla="*/ 16 h 36"/>
                  <a:gd name="T118" fmla="*/ 32 w 32"/>
                  <a:gd name="T1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6">
                    <a:moveTo>
                      <a:pt x="32" y="19"/>
                    </a:moveTo>
                    <a:lnTo>
                      <a:pt x="32" y="19"/>
                    </a:lnTo>
                    <a:lnTo>
                      <a:pt x="32" y="19"/>
                    </a:lnTo>
                    <a:lnTo>
                      <a:pt x="32" y="19"/>
                    </a:lnTo>
                    <a:lnTo>
                      <a:pt x="32" y="20"/>
                    </a:lnTo>
                    <a:lnTo>
                      <a:pt x="32" y="20"/>
                    </a:lnTo>
                    <a:lnTo>
                      <a:pt x="32" y="20"/>
                    </a:lnTo>
                    <a:lnTo>
                      <a:pt x="32" y="20"/>
                    </a:lnTo>
                    <a:lnTo>
                      <a:pt x="32" y="21"/>
                    </a:lnTo>
                    <a:lnTo>
                      <a:pt x="32" y="21"/>
                    </a:lnTo>
                    <a:lnTo>
                      <a:pt x="32" y="21"/>
                    </a:lnTo>
                    <a:lnTo>
                      <a:pt x="30" y="21"/>
                    </a:lnTo>
                    <a:lnTo>
                      <a:pt x="30" y="23"/>
                    </a:lnTo>
                    <a:lnTo>
                      <a:pt x="30" y="23"/>
                    </a:lnTo>
                    <a:lnTo>
                      <a:pt x="30" y="23"/>
                    </a:lnTo>
                    <a:lnTo>
                      <a:pt x="30" y="23"/>
                    </a:lnTo>
                    <a:lnTo>
                      <a:pt x="30" y="23"/>
                    </a:lnTo>
                    <a:lnTo>
                      <a:pt x="30" y="24"/>
                    </a:lnTo>
                    <a:lnTo>
                      <a:pt x="30" y="24"/>
                    </a:lnTo>
                    <a:lnTo>
                      <a:pt x="30" y="24"/>
                    </a:lnTo>
                    <a:lnTo>
                      <a:pt x="30" y="24"/>
                    </a:lnTo>
                    <a:lnTo>
                      <a:pt x="30" y="25"/>
                    </a:lnTo>
                    <a:lnTo>
                      <a:pt x="30" y="25"/>
                    </a:lnTo>
                    <a:lnTo>
                      <a:pt x="30" y="25"/>
                    </a:lnTo>
                    <a:lnTo>
                      <a:pt x="29" y="25"/>
                    </a:lnTo>
                    <a:lnTo>
                      <a:pt x="29" y="26"/>
                    </a:lnTo>
                    <a:lnTo>
                      <a:pt x="29" y="26"/>
                    </a:lnTo>
                    <a:lnTo>
                      <a:pt x="29" y="26"/>
                    </a:lnTo>
                    <a:lnTo>
                      <a:pt x="29" y="26"/>
                    </a:lnTo>
                    <a:lnTo>
                      <a:pt x="29" y="26"/>
                    </a:lnTo>
                    <a:lnTo>
                      <a:pt x="29" y="28"/>
                    </a:lnTo>
                    <a:lnTo>
                      <a:pt x="29" y="28"/>
                    </a:lnTo>
                    <a:lnTo>
                      <a:pt x="29" y="28"/>
                    </a:lnTo>
                    <a:lnTo>
                      <a:pt x="28" y="28"/>
                    </a:lnTo>
                    <a:lnTo>
                      <a:pt x="28" y="28"/>
                    </a:lnTo>
                    <a:lnTo>
                      <a:pt x="28" y="29"/>
                    </a:lnTo>
                    <a:lnTo>
                      <a:pt x="28" y="29"/>
                    </a:lnTo>
                    <a:lnTo>
                      <a:pt x="28" y="29"/>
                    </a:lnTo>
                    <a:lnTo>
                      <a:pt x="28" y="29"/>
                    </a:lnTo>
                    <a:lnTo>
                      <a:pt x="28" y="29"/>
                    </a:lnTo>
                    <a:lnTo>
                      <a:pt x="27" y="30"/>
                    </a:lnTo>
                    <a:lnTo>
                      <a:pt x="27" y="30"/>
                    </a:lnTo>
                    <a:lnTo>
                      <a:pt x="27" y="30"/>
                    </a:lnTo>
                    <a:lnTo>
                      <a:pt x="27" y="30"/>
                    </a:lnTo>
                    <a:lnTo>
                      <a:pt x="27" y="30"/>
                    </a:lnTo>
                    <a:lnTo>
                      <a:pt x="27" y="31"/>
                    </a:lnTo>
                    <a:lnTo>
                      <a:pt x="27" y="31"/>
                    </a:lnTo>
                    <a:lnTo>
                      <a:pt x="25" y="31"/>
                    </a:lnTo>
                    <a:lnTo>
                      <a:pt x="25" y="31"/>
                    </a:lnTo>
                    <a:lnTo>
                      <a:pt x="25" y="31"/>
                    </a:lnTo>
                    <a:lnTo>
                      <a:pt x="25" y="31"/>
                    </a:lnTo>
                    <a:lnTo>
                      <a:pt x="25" y="33"/>
                    </a:lnTo>
                    <a:lnTo>
                      <a:pt x="24" y="33"/>
                    </a:lnTo>
                    <a:lnTo>
                      <a:pt x="24" y="33"/>
                    </a:lnTo>
                    <a:lnTo>
                      <a:pt x="24" y="33"/>
                    </a:lnTo>
                    <a:lnTo>
                      <a:pt x="24" y="33"/>
                    </a:lnTo>
                    <a:lnTo>
                      <a:pt x="24" y="33"/>
                    </a:lnTo>
                    <a:lnTo>
                      <a:pt x="24" y="33"/>
                    </a:lnTo>
                    <a:lnTo>
                      <a:pt x="23" y="34"/>
                    </a:lnTo>
                    <a:lnTo>
                      <a:pt x="23" y="34"/>
                    </a:lnTo>
                    <a:lnTo>
                      <a:pt x="23" y="34"/>
                    </a:lnTo>
                    <a:lnTo>
                      <a:pt x="23" y="34"/>
                    </a:lnTo>
                    <a:lnTo>
                      <a:pt x="23" y="34"/>
                    </a:lnTo>
                    <a:lnTo>
                      <a:pt x="22" y="34"/>
                    </a:lnTo>
                    <a:lnTo>
                      <a:pt x="22" y="34"/>
                    </a:lnTo>
                    <a:lnTo>
                      <a:pt x="22" y="34"/>
                    </a:lnTo>
                    <a:lnTo>
                      <a:pt x="22" y="35"/>
                    </a:lnTo>
                    <a:lnTo>
                      <a:pt x="22" y="35"/>
                    </a:lnTo>
                    <a:lnTo>
                      <a:pt x="20" y="35"/>
                    </a:lnTo>
                    <a:lnTo>
                      <a:pt x="20" y="35"/>
                    </a:lnTo>
                    <a:lnTo>
                      <a:pt x="20" y="35"/>
                    </a:lnTo>
                    <a:lnTo>
                      <a:pt x="20" y="35"/>
                    </a:lnTo>
                    <a:lnTo>
                      <a:pt x="20" y="35"/>
                    </a:lnTo>
                    <a:lnTo>
                      <a:pt x="19" y="35"/>
                    </a:lnTo>
                    <a:lnTo>
                      <a:pt x="19" y="35"/>
                    </a:lnTo>
                    <a:lnTo>
                      <a:pt x="19" y="35"/>
                    </a:lnTo>
                    <a:lnTo>
                      <a:pt x="19" y="35"/>
                    </a:lnTo>
                    <a:lnTo>
                      <a:pt x="19" y="35"/>
                    </a:lnTo>
                    <a:lnTo>
                      <a:pt x="18" y="35"/>
                    </a:lnTo>
                    <a:lnTo>
                      <a:pt x="18" y="35"/>
                    </a:lnTo>
                    <a:lnTo>
                      <a:pt x="18" y="36"/>
                    </a:lnTo>
                    <a:lnTo>
                      <a:pt x="18" y="36"/>
                    </a:lnTo>
                    <a:lnTo>
                      <a:pt x="16" y="36"/>
                    </a:lnTo>
                    <a:lnTo>
                      <a:pt x="16" y="36"/>
                    </a:lnTo>
                    <a:lnTo>
                      <a:pt x="16" y="36"/>
                    </a:lnTo>
                    <a:lnTo>
                      <a:pt x="16" y="36"/>
                    </a:lnTo>
                    <a:lnTo>
                      <a:pt x="16" y="36"/>
                    </a:lnTo>
                    <a:lnTo>
                      <a:pt x="15" y="36"/>
                    </a:lnTo>
                    <a:lnTo>
                      <a:pt x="15" y="36"/>
                    </a:lnTo>
                    <a:lnTo>
                      <a:pt x="15" y="36"/>
                    </a:lnTo>
                    <a:lnTo>
                      <a:pt x="15" y="36"/>
                    </a:lnTo>
                    <a:lnTo>
                      <a:pt x="14" y="36"/>
                    </a:lnTo>
                    <a:lnTo>
                      <a:pt x="14" y="36"/>
                    </a:lnTo>
                    <a:lnTo>
                      <a:pt x="14" y="36"/>
                    </a:lnTo>
                    <a:lnTo>
                      <a:pt x="14" y="36"/>
                    </a:lnTo>
                    <a:lnTo>
                      <a:pt x="14" y="36"/>
                    </a:lnTo>
                    <a:lnTo>
                      <a:pt x="13" y="36"/>
                    </a:lnTo>
                    <a:lnTo>
                      <a:pt x="13" y="36"/>
                    </a:lnTo>
                    <a:lnTo>
                      <a:pt x="13" y="36"/>
                    </a:lnTo>
                    <a:lnTo>
                      <a:pt x="13" y="36"/>
                    </a:lnTo>
                    <a:lnTo>
                      <a:pt x="13" y="36"/>
                    </a:lnTo>
                    <a:lnTo>
                      <a:pt x="11" y="35"/>
                    </a:lnTo>
                    <a:lnTo>
                      <a:pt x="11" y="35"/>
                    </a:lnTo>
                    <a:lnTo>
                      <a:pt x="11" y="35"/>
                    </a:lnTo>
                    <a:lnTo>
                      <a:pt x="11" y="35"/>
                    </a:lnTo>
                    <a:lnTo>
                      <a:pt x="11" y="35"/>
                    </a:lnTo>
                    <a:lnTo>
                      <a:pt x="10" y="35"/>
                    </a:lnTo>
                    <a:lnTo>
                      <a:pt x="10" y="35"/>
                    </a:lnTo>
                    <a:lnTo>
                      <a:pt x="10" y="35"/>
                    </a:lnTo>
                    <a:lnTo>
                      <a:pt x="10" y="35"/>
                    </a:lnTo>
                    <a:lnTo>
                      <a:pt x="9" y="35"/>
                    </a:lnTo>
                    <a:lnTo>
                      <a:pt x="9" y="35"/>
                    </a:lnTo>
                    <a:lnTo>
                      <a:pt x="9" y="35"/>
                    </a:lnTo>
                    <a:lnTo>
                      <a:pt x="9" y="35"/>
                    </a:lnTo>
                    <a:lnTo>
                      <a:pt x="9" y="35"/>
                    </a:lnTo>
                    <a:lnTo>
                      <a:pt x="9" y="34"/>
                    </a:lnTo>
                    <a:lnTo>
                      <a:pt x="8" y="34"/>
                    </a:lnTo>
                    <a:lnTo>
                      <a:pt x="8" y="34"/>
                    </a:lnTo>
                    <a:lnTo>
                      <a:pt x="8" y="34"/>
                    </a:lnTo>
                    <a:lnTo>
                      <a:pt x="8" y="34"/>
                    </a:lnTo>
                    <a:lnTo>
                      <a:pt x="8" y="34"/>
                    </a:lnTo>
                    <a:lnTo>
                      <a:pt x="6" y="34"/>
                    </a:lnTo>
                    <a:lnTo>
                      <a:pt x="6" y="34"/>
                    </a:lnTo>
                    <a:lnTo>
                      <a:pt x="6" y="33"/>
                    </a:lnTo>
                    <a:lnTo>
                      <a:pt x="6" y="33"/>
                    </a:lnTo>
                    <a:lnTo>
                      <a:pt x="6" y="33"/>
                    </a:lnTo>
                    <a:lnTo>
                      <a:pt x="6" y="33"/>
                    </a:lnTo>
                    <a:lnTo>
                      <a:pt x="5" y="33"/>
                    </a:lnTo>
                    <a:lnTo>
                      <a:pt x="5" y="33"/>
                    </a:lnTo>
                    <a:lnTo>
                      <a:pt x="5" y="33"/>
                    </a:lnTo>
                    <a:lnTo>
                      <a:pt x="5" y="31"/>
                    </a:lnTo>
                    <a:lnTo>
                      <a:pt x="5" y="31"/>
                    </a:lnTo>
                    <a:lnTo>
                      <a:pt x="5" y="31"/>
                    </a:lnTo>
                    <a:lnTo>
                      <a:pt x="4" y="31"/>
                    </a:lnTo>
                    <a:lnTo>
                      <a:pt x="4" y="31"/>
                    </a:lnTo>
                    <a:lnTo>
                      <a:pt x="4" y="31"/>
                    </a:lnTo>
                    <a:lnTo>
                      <a:pt x="4" y="30"/>
                    </a:lnTo>
                    <a:lnTo>
                      <a:pt x="4" y="30"/>
                    </a:lnTo>
                    <a:lnTo>
                      <a:pt x="4" y="30"/>
                    </a:lnTo>
                    <a:lnTo>
                      <a:pt x="4" y="30"/>
                    </a:lnTo>
                    <a:lnTo>
                      <a:pt x="3" y="30"/>
                    </a:lnTo>
                    <a:lnTo>
                      <a:pt x="3" y="29"/>
                    </a:lnTo>
                    <a:lnTo>
                      <a:pt x="3" y="29"/>
                    </a:lnTo>
                    <a:lnTo>
                      <a:pt x="3" y="29"/>
                    </a:lnTo>
                    <a:lnTo>
                      <a:pt x="3" y="29"/>
                    </a:lnTo>
                    <a:lnTo>
                      <a:pt x="3" y="29"/>
                    </a:lnTo>
                    <a:lnTo>
                      <a:pt x="3" y="28"/>
                    </a:lnTo>
                    <a:lnTo>
                      <a:pt x="3" y="28"/>
                    </a:lnTo>
                    <a:lnTo>
                      <a:pt x="3" y="28"/>
                    </a:lnTo>
                    <a:lnTo>
                      <a:pt x="1" y="28"/>
                    </a:lnTo>
                    <a:lnTo>
                      <a:pt x="1" y="28"/>
                    </a:lnTo>
                    <a:lnTo>
                      <a:pt x="1" y="26"/>
                    </a:lnTo>
                    <a:lnTo>
                      <a:pt x="1" y="26"/>
                    </a:lnTo>
                    <a:lnTo>
                      <a:pt x="1" y="26"/>
                    </a:lnTo>
                    <a:lnTo>
                      <a:pt x="1" y="26"/>
                    </a:lnTo>
                    <a:lnTo>
                      <a:pt x="1" y="26"/>
                    </a:lnTo>
                    <a:lnTo>
                      <a:pt x="1" y="25"/>
                    </a:lnTo>
                    <a:lnTo>
                      <a:pt x="1" y="25"/>
                    </a:lnTo>
                    <a:lnTo>
                      <a:pt x="1" y="25"/>
                    </a:lnTo>
                    <a:lnTo>
                      <a:pt x="1" y="25"/>
                    </a:lnTo>
                    <a:lnTo>
                      <a:pt x="1" y="24"/>
                    </a:lnTo>
                    <a:lnTo>
                      <a:pt x="0" y="24"/>
                    </a:lnTo>
                    <a:lnTo>
                      <a:pt x="0" y="24"/>
                    </a:lnTo>
                    <a:lnTo>
                      <a:pt x="0" y="24"/>
                    </a:lnTo>
                    <a:lnTo>
                      <a:pt x="0" y="23"/>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1" y="14"/>
                    </a:lnTo>
                    <a:lnTo>
                      <a:pt x="1" y="14"/>
                    </a:lnTo>
                    <a:lnTo>
                      <a:pt x="1" y="14"/>
                    </a:lnTo>
                    <a:lnTo>
                      <a:pt x="1" y="14"/>
                    </a:lnTo>
                    <a:lnTo>
                      <a:pt x="1" y="12"/>
                    </a:lnTo>
                    <a:lnTo>
                      <a:pt x="1" y="12"/>
                    </a:lnTo>
                    <a:lnTo>
                      <a:pt x="1" y="12"/>
                    </a:lnTo>
                    <a:lnTo>
                      <a:pt x="1" y="12"/>
                    </a:lnTo>
                    <a:lnTo>
                      <a:pt x="1" y="12"/>
                    </a:lnTo>
                    <a:lnTo>
                      <a:pt x="1" y="11"/>
                    </a:lnTo>
                    <a:lnTo>
                      <a:pt x="1" y="11"/>
                    </a:lnTo>
                    <a:lnTo>
                      <a:pt x="1" y="11"/>
                    </a:lnTo>
                    <a:lnTo>
                      <a:pt x="3" y="11"/>
                    </a:lnTo>
                    <a:lnTo>
                      <a:pt x="3" y="10"/>
                    </a:lnTo>
                    <a:lnTo>
                      <a:pt x="3" y="10"/>
                    </a:lnTo>
                    <a:lnTo>
                      <a:pt x="3" y="10"/>
                    </a:lnTo>
                    <a:lnTo>
                      <a:pt x="3" y="10"/>
                    </a:lnTo>
                    <a:lnTo>
                      <a:pt x="3" y="10"/>
                    </a:lnTo>
                    <a:lnTo>
                      <a:pt x="3" y="9"/>
                    </a:lnTo>
                    <a:lnTo>
                      <a:pt x="3" y="9"/>
                    </a:lnTo>
                    <a:lnTo>
                      <a:pt x="3" y="9"/>
                    </a:lnTo>
                    <a:lnTo>
                      <a:pt x="4" y="9"/>
                    </a:lnTo>
                    <a:lnTo>
                      <a:pt x="4" y="7"/>
                    </a:lnTo>
                    <a:lnTo>
                      <a:pt x="4" y="7"/>
                    </a:lnTo>
                    <a:lnTo>
                      <a:pt x="4" y="7"/>
                    </a:lnTo>
                    <a:lnTo>
                      <a:pt x="4" y="7"/>
                    </a:lnTo>
                    <a:lnTo>
                      <a:pt x="4" y="7"/>
                    </a:lnTo>
                    <a:lnTo>
                      <a:pt x="4" y="6"/>
                    </a:lnTo>
                    <a:lnTo>
                      <a:pt x="5" y="6"/>
                    </a:lnTo>
                    <a:lnTo>
                      <a:pt x="5" y="6"/>
                    </a:lnTo>
                    <a:lnTo>
                      <a:pt x="5" y="6"/>
                    </a:lnTo>
                    <a:lnTo>
                      <a:pt x="5" y="6"/>
                    </a:lnTo>
                    <a:lnTo>
                      <a:pt x="5" y="6"/>
                    </a:lnTo>
                    <a:lnTo>
                      <a:pt x="5" y="5"/>
                    </a:lnTo>
                    <a:lnTo>
                      <a:pt x="6" y="5"/>
                    </a:lnTo>
                    <a:lnTo>
                      <a:pt x="6" y="5"/>
                    </a:lnTo>
                    <a:lnTo>
                      <a:pt x="6" y="5"/>
                    </a:lnTo>
                    <a:lnTo>
                      <a:pt x="6" y="5"/>
                    </a:lnTo>
                    <a:lnTo>
                      <a:pt x="6" y="5"/>
                    </a:lnTo>
                    <a:lnTo>
                      <a:pt x="6" y="4"/>
                    </a:lnTo>
                    <a:lnTo>
                      <a:pt x="8" y="4"/>
                    </a:lnTo>
                    <a:lnTo>
                      <a:pt x="8" y="4"/>
                    </a:lnTo>
                    <a:lnTo>
                      <a:pt x="8" y="4"/>
                    </a:lnTo>
                    <a:lnTo>
                      <a:pt x="8" y="4"/>
                    </a:lnTo>
                    <a:lnTo>
                      <a:pt x="8" y="4"/>
                    </a:lnTo>
                    <a:lnTo>
                      <a:pt x="9" y="4"/>
                    </a:lnTo>
                    <a:lnTo>
                      <a:pt x="9" y="2"/>
                    </a:lnTo>
                    <a:lnTo>
                      <a:pt x="9" y="2"/>
                    </a:lnTo>
                    <a:lnTo>
                      <a:pt x="9" y="2"/>
                    </a:lnTo>
                    <a:lnTo>
                      <a:pt x="9" y="2"/>
                    </a:lnTo>
                    <a:lnTo>
                      <a:pt x="10" y="2"/>
                    </a:lnTo>
                    <a:lnTo>
                      <a:pt x="10" y="2"/>
                    </a:lnTo>
                    <a:lnTo>
                      <a:pt x="10" y="2"/>
                    </a:lnTo>
                    <a:lnTo>
                      <a:pt x="10" y="2"/>
                    </a:lnTo>
                    <a:lnTo>
                      <a:pt x="10" y="2"/>
                    </a:lnTo>
                    <a:lnTo>
                      <a:pt x="11" y="1"/>
                    </a:lnTo>
                    <a:lnTo>
                      <a:pt x="11" y="1"/>
                    </a:lnTo>
                    <a:lnTo>
                      <a:pt x="11" y="1"/>
                    </a:lnTo>
                    <a:lnTo>
                      <a:pt x="11" y="1"/>
                    </a:lnTo>
                    <a:lnTo>
                      <a:pt x="11" y="1"/>
                    </a:lnTo>
                    <a:lnTo>
                      <a:pt x="13" y="1"/>
                    </a:lnTo>
                    <a:lnTo>
                      <a:pt x="13" y="1"/>
                    </a:lnTo>
                    <a:lnTo>
                      <a:pt x="13" y="1"/>
                    </a:lnTo>
                    <a:lnTo>
                      <a:pt x="13" y="1"/>
                    </a:lnTo>
                    <a:lnTo>
                      <a:pt x="13" y="1"/>
                    </a:lnTo>
                    <a:lnTo>
                      <a:pt x="14" y="1"/>
                    </a:lnTo>
                    <a:lnTo>
                      <a:pt x="14" y="1"/>
                    </a:lnTo>
                    <a:lnTo>
                      <a:pt x="14" y="1"/>
                    </a:lnTo>
                    <a:lnTo>
                      <a:pt x="14" y="1"/>
                    </a:lnTo>
                    <a:lnTo>
                      <a:pt x="15" y="1"/>
                    </a:lnTo>
                    <a:lnTo>
                      <a:pt x="15" y="1"/>
                    </a:lnTo>
                    <a:lnTo>
                      <a:pt x="15" y="1"/>
                    </a:lnTo>
                    <a:lnTo>
                      <a:pt x="15" y="0"/>
                    </a:lnTo>
                    <a:lnTo>
                      <a:pt x="15" y="0"/>
                    </a:lnTo>
                    <a:lnTo>
                      <a:pt x="16" y="0"/>
                    </a:lnTo>
                    <a:lnTo>
                      <a:pt x="16" y="0"/>
                    </a:lnTo>
                    <a:lnTo>
                      <a:pt x="16" y="0"/>
                    </a:lnTo>
                    <a:lnTo>
                      <a:pt x="16" y="0"/>
                    </a:lnTo>
                    <a:lnTo>
                      <a:pt x="16" y="0"/>
                    </a:lnTo>
                    <a:lnTo>
                      <a:pt x="18" y="0"/>
                    </a:lnTo>
                    <a:lnTo>
                      <a:pt x="18" y="0"/>
                    </a:lnTo>
                    <a:lnTo>
                      <a:pt x="18" y="0"/>
                    </a:lnTo>
                    <a:lnTo>
                      <a:pt x="18" y="0"/>
                    </a:lnTo>
                    <a:lnTo>
                      <a:pt x="19" y="1"/>
                    </a:lnTo>
                    <a:lnTo>
                      <a:pt x="19" y="1"/>
                    </a:lnTo>
                    <a:lnTo>
                      <a:pt x="19" y="1"/>
                    </a:lnTo>
                    <a:lnTo>
                      <a:pt x="19" y="1"/>
                    </a:lnTo>
                    <a:lnTo>
                      <a:pt x="19" y="1"/>
                    </a:lnTo>
                    <a:lnTo>
                      <a:pt x="20" y="1"/>
                    </a:lnTo>
                    <a:lnTo>
                      <a:pt x="20" y="1"/>
                    </a:lnTo>
                    <a:lnTo>
                      <a:pt x="20" y="1"/>
                    </a:lnTo>
                    <a:lnTo>
                      <a:pt x="20" y="1"/>
                    </a:lnTo>
                    <a:lnTo>
                      <a:pt x="20" y="1"/>
                    </a:lnTo>
                    <a:lnTo>
                      <a:pt x="22" y="1"/>
                    </a:lnTo>
                    <a:lnTo>
                      <a:pt x="22" y="1"/>
                    </a:lnTo>
                    <a:lnTo>
                      <a:pt x="22" y="1"/>
                    </a:lnTo>
                    <a:lnTo>
                      <a:pt x="22" y="1"/>
                    </a:lnTo>
                    <a:lnTo>
                      <a:pt x="22" y="1"/>
                    </a:lnTo>
                    <a:lnTo>
                      <a:pt x="23" y="1"/>
                    </a:lnTo>
                    <a:lnTo>
                      <a:pt x="23" y="1"/>
                    </a:lnTo>
                    <a:lnTo>
                      <a:pt x="23" y="2"/>
                    </a:lnTo>
                    <a:lnTo>
                      <a:pt x="23" y="2"/>
                    </a:lnTo>
                    <a:lnTo>
                      <a:pt x="23" y="2"/>
                    </a:lnTo>
                    <a:lnTo>
                      <a:pt x="24" y="2"/>
                    </a:lnTo>
                    <a:lnTo>
                      <a:pt x="24" y="2"/>
                    </a:lnTo>
                    <a:lnTo>
                      <a:pt x="24" y="2"/>
                    </a:lnTo>
                    <a:lnTo>
                      <a:pt x="24" y="2"/>
                    </a:lnTo>
                    <a:lnTo>
                      <a:pt x="24" y="2"/>
                    </a:lnTo>
                    <a:lnTo>
                      <a:pt x="25" y="2"/>
                    </a:lnTo>
                    <a:lnTo>
                      <a:pt x="25" y="4"/>
                    </a:lnTo>
                    <a:lnTo>
                      <a:pt x="25" y="4"/>
                    </a:lnTo>
                    <a:lnTo>
                      <a:pt x="25" y="4"/>
                    </a:lnTo>
                    <a:lnTo>
                      <a:pt x="25" y="4"/>
                    </a:lnTo>
                    <a:lnTo>
                      <a:pt x="25" y="4"/>
                    </a:lnTo>
                    <a:lnTo>
                      <a:pt x="27" y="4"/>
                    </a:lnTo>
                    <a:lnTo>
                      <a:pt x="27" y="4"/>
                    </a:lnTo>
                    <a:lnTo>
                      <a:pt x="27" y="5"/>
                    </a:lnTo>
                    <a:lnTo>
                      <a:pt x="27" y="5"/>
                    </a:lnTo>
                    <a:lnTo>
                      <a:pt x="27" y="5"/>
                    </a:lnTo>
                    <a:lnTo>
                      <a:pt x="27" y="5"/>
                    </a:lnTo>
                    <a:lnTo>
                      <a:pt x="27" y="5"/>
                    </a:lnTo>
                    <a:lnTo>
                      <a:pt x="28" y="5"/>
                    </a:lnTo>
                    <a:lnTo>
                      <a:pt x="28" y="6"/>
                    </a:lnTo>
                    <a:lnTo>
                      <a:pt x="28" y="6"/>
                    </a:lnTo>
                    <a:lnTo>
                      <a:pt x="28" y="6"/>
                    </a:lnTo>
                    <a:lnTo>
                      <a:pt x="28" y="6"/>
                    </a:lnTo>
                    <a:lnTo>
                      <a:pt x="28" y="6"/>
                    </a:lnTo>
                    <a:lnTo>
                      <a:pt x="28" y="6"/>
                    </a:lnTo>
                    <a:lnTo>
                      <a:pt x="29" y="7"/>
                    </a:lnTo>
                    <a:lnTo>
                      <a:pt x="29" y="7"/>
                    </a:lnTo>
                    <a:lnTo>
                      <a:pt x="29" y="7"/>
                    </a:lnTo>
                    <a:lnTo>
                      <a:pt x="29" y="7"/>
                    </a:lnTo>
                    <a:lnTo>
                      <a:pt x="29" y="7"/>
                    </a:lnTo>
                    <a:lnTo>
                      <a:pt x="29" y="9"/>
                    </a:lnTo>
                    <a:lnTo>
                      <a:pt x="29" y="9"/>
                    </a:lnTo>
                    <a:lnTo>
                      <a:pt x="29" y="9"/>
                    </a:lnTo>
                    <a:lnTo>
                      <a:pt x="29" y="9"/>
                    </a:lnTo>
                    <a:lnTo>
                      <a:pt x="30" y="10"/>
                    </a:lnTo>
                    <a:lnTo>
                      <a:pt x="30" y="10"/>
                    </a:lnTo>
                    <a:lnTo>
                      <a:pt x="30" y="10"/>
                    </a:lnTo>
                    <a:lnTo>
                      <a:pt x="30" y="10"/>
                    </a:lnTo>
                    <a:lnTo>
                      <a:pt x="30" y="10"/>
                    </a:lnTo>
                    <a:lnTo>
                      <a:pt x="30" y="11"/>
                    </a:lnTo>
                    <a:lnTo>
                      <a:pt x="30" y="11"/>
                    </a:lnTo>
                    <a:lnTo>
                      <a:pt x="30" y="11"/>
                    </a:lnTo>
                    <a:lnTo>
                      <a:pt x="30" y="11"/>
                    </a:lnTo>
                    <a:lnTo>
                      <a:pt x="30" y="12"/>
                    </a:lnTo>
                    <a:lnTo>
                      <a:pt x="30" y="12"/>
                    </a:lnTo>
                    <a:lnTo>
                      <a:pt x="30" y="12"/>
                    </a:lnTo>
                    <a:lnTo>
                      <a:pt x="30" y="12"/>
                    </a:lnTo>
                    <a:lnTo>
                      <a:pt x="32" y="12"/>
                    </a:lnTo>
                    <a:lnTo>
                      <a:pt x="32" y="14"/>
                    </a:lnTo>
                    <a:lnTo>
                      <a:pt x="32" y="14"/>
                    </a:lnTo>
                    <a:lnTo>
                      <a:pt x="32" y="14"/>
                    </a:lnTo>
                    <a:lnTo>
                      <a:pt x="32" y="14"/>
                    </a:lnTo>
                    <a:lnTo>
                      <a:pt x="32" y="15"/>
                    </a:lnTo>
                    <a:lnTo>
                      <a:pt x="32" y="15"/>
                    </a:lnTo>
                    <a:lnTo>
                      <a:pt x="32" y="15"/>
                    </a:lnTo>
                    <a:lnTo>
                      <a:pt x="32" y="15"/>
                    </a:lnTo>
                    <a:lnTo>
                      <a:pt x="32" y="16"/>
                    </a:lnTo>
                    <a:lnTo>
                      <a:pt x="32" y="16"/>
                    </a:lnTo>
                    <a:lnTo>
                      <a:pt x="32" y="16"/>
                    </a:lnTo>
                    <a:lnTo>
                      <a:pt x="32" y="16"/>
                    </a:lnTo>
                    <a:lnTo>
                      <a:pt x="32" y="18"/>
                    </a:lnTo>
                    <a:lnTo>
                      <a:pt x="32" y="18"/>
                    </a:lnTo>
                    <a:lnTo>
                      <a:pt x="32" y="18"/>
                    </a:lnTo>
                    <a:lnTo>
                      <a:pt x="32" y="18"/>
                    </a:lnTo>
                    <a:lnTo>
                      <a:pt x="32" y="19"/>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15" name="Freeform 547"/>
              <p:cNvSpPr>
                <a:spLocks/>
              </p:cNvSpPr>
              <p:nvPr/>
            </p:nvSpPr>
            <p:spPr bwMode="auto">
              <a:xfrm>
                <a:off x="2305" y="2211"/>
                <a:ext cx="32" cy="36"/>
              </a:xfrm>
              <a:custGeom>
                <a:avLst/>
                <a:gdLst>
                  <a:gd name="T0" fmla="*/ 32 w 32"/>
                  <a:gd name="T1" fmla="*/ 20 h 36"/>
                  <a:gd name="T2" fmla="*/ 30 w 32"/>
                  <a:gd name="T3" fmla="*/ 21 h 36"/>
                  <a:gd name="T4" fmla="*/ 30 w 32"/>
                  <a:gd name="T5" fmla="*/ 24 h 36"/>
                  <a:gd name="T6" fmla="*/ 30 w 32"/>
                  <a:gd name="T7" fmla="*/ 25 h 36"/>
                  <a:gd name="T8" fmla="*/ 29 w 32"/>
                  <a:gd name="T9" fmla="*/ 26 h 36"/>
                  <a:gd name="T10" fmla="*/ 28 w 32"/>
                  <a:gd name="T11" fmla="*/ 29 h 36"/>
                  <a:gd name="T12" fmla="*/ 27 w 32"/>
                  <a:gd name="T13" fmla="*/ 30 h 36"/>
                  <a:gd name="T14" fmla="*/ 25 w 32"/>
                  <a:gd name="T15" fmla="*/ 31 h 36"/>
                  <a:gd name="T16" fmla="*/ 24 w 32"/>
                  <a:gd name="T17" fmla="*/ 33 h 36"/>
                  <a:gd name="T18" fmla="*/ 23 w 32"/>
                  <a:gd name="T19" fmla="*/ 34 h 36"/>
                  <a:gd name="T20" fmla="*/ 22 w 32"/>
                  <a:gd name="T21" fmla="*/ 34 h 36"/>
                  <a:gd name="T22" fmla="*/ 20 w 32"/>
                  <a:gd name="T23" fmla="*/ 35 h 36"/>
                  <a:gd name="T24" fmla="*/ 19 w 32"/>
                  <a:gd name="T25" fmla="*/ 35 h 36"/>
                  <a:gd name="T26" fmla="*/ 16 w 32"/>
                  <a:gd name="T27" fmla="*/ 36 h 36"/>
                  <a:gd name="T28" fmla="*/ 15 w 32"/>
                  <a:gd name="T29" fmla="*/ 36 h 36"/>
                  <a:gd name="T30" fmla="*/ 14 w 32"/>
                  <a:gd name="T31" fmla="*/ 36 h 36"/>
                  <a:gd name="T32" fmla="*/ 11 w 32"/>
                  <a:gd name="T33" fmla="*/ 35 h 36"/>
                  <a:gd name="T34" fmla="*/ 10 w 32"/>
                  <a:gd name="T35" fmla="*/ 35 h 36"/>
                  <a:gd name="T36" fmla="*/ 9 w 32"/>
                  <a:gd name="T37" fmla="*/ 35 h 36"/>
                  <a:gd name="T38" fmla="*/ 8 w 32"/>
                  <a:gd name="T39" fmla="*/ 34 h 36"/>
                  <a:gd name="T40" fmla="*/ 6 w 32"/>
                  <a:gd name="T41" fmla="*/ 33 h 36"/>
                  <a:gd name="T42" fmla="*/ 5 w 32"/>
                  <a:gd name="T43" fmla="*/ 31 h 36"/>
                  <a:gd name="T44" fmla="*/ 4 w 32"/>
                  <a:gd name="T45" fmla="*/ 30 h 36"/>
                  <a:gd name="T46" fmla="*/ 3 w 32"/>
                  <a:gd name="T47" fmla="*/ 29 h 36"/>
                  <a:gd name="T48" fmla="*/ 1 w 32"/>
                  <a:gd name="T49" fmla="*/ 28 h 36"/>
                  <a:gd name="T50" fmla="*/ 1 w 32"/>
                  <a:gd name="T51" fmla="*/ 26 h 36"/>
                  <a:gd name="T52" fmla="*/ 0 w 32"/>
                  <a:gd name="T53" fmla="*/ 24 h 36"/>
                  <a:gd name="T54" fmla="*/ 0 w 32"/>
                  <a:gd name="T55" fmla="*/ 23 h 36"/>
                  <a:gd name="T56" fmla="*/ 0 w 32"/>
                  <a:gd name="T57" fmla="*/ 20 h 36"/>
                  <a:gd name="T58" fmla="*/ 0 w 32"/>
                  <a:gd name="T59" fmla="*/ 19 h 36"/>
                  <a:gd name="T60" fmla="*/ 0 w 32"/>
                  <a:gd name="T61" fmla="*/ 16 h 36"/>
                  <a:gd name="T62" fmla="*/ 0 w 32"/>
                  <a:gd name="T63" fmla="*/ 15 h 36"/>
                  <a:gd name="T64" fmla="*/ 1 w 32"/>
                  <a:gd name="T65" fmla="*/ 12 h 36"/>
                  <a:gd name="T66" fmla="*/ 1 w 32"/>
                  <a:gd name="T67" fmla="*/ 11 h 36"/>
                  <a:gd name="T68" fmla="*/ 3 w 32"/>
                  <a:gd name="T69" fmla="*/ 10 h 36"/>
                  <a:gd name="T70" fmla="*/ 4 w 32"/>
                  <a:gd name="T71" fmla="*/ 7 h 36"/>
                  <a:gd name="T72" fmla="*/ 5 w 32"/>
                  <a:gd name="T73" fmla="*/ 6 h 36"/>
                  <a:gd name="T74" fmla="*/ 6 w 32"/>
                  <a:gd name="T75" fmla="*/ 5 h 36"/>
                  <a:gd name="T76" fmla="*/ 8 w 32"/>
                  <a:gd name="T77" fmla="*/ 4 h 36"/>
                  <a:gd name="T78" fmla="*/ 9 w 32"/>
                  <a:gd name="T79" fmla="*/ 2 h 36"/>
                  <a:gd name="T80" fmla="*/ 10 w 32"/>
                  <a:gd name="T81" fmla="*/ 2 h 36"/>
                  <a:gd name="T82" fmla="*/ 11 w 32"/>
                  <a:gd name="T83" fmla="*/ 1 h 36"/>
                  <a:gd name="T84" fmla="*/ 13 w 32"/>
                  <a:gd name="T85" fmla="*/ 1 h 36"/>
                  <a:gd name="T86" fmla="*/ 15 w 32"/>
                  <a:gd name="T87" fmla="*/ 1 h 36"/>
                  <a:gd name="T88" fmla="*/ 16 w 32"/>
                  <a:gd name="T89" fmla="*/ 0 h 36"/>
                  <a:gd name="T90" fmla="*/ 18 w 32"/>
                  <a:gd name="T91" fmla="*/ 0 h 36"/>
                  <a:gd name="T92" fmla="*/ 20 w 32"/>
                  <a:gd name="T93" fmla="*/ 1 h 36"/>
                  <a:gd name="T94" fmla="*/ 22 w 32"/>
                  <a:gd name="T95" fmla="*/ 1 h 36"/>
                  <a:gd name="T96" fmla="*/ 23 w 32"/>
                  <a:gd name="T97" fmla="*/ 2 h 36"/>
                  <a:gd name="T98" fmla="*/ 24 w 32"/>
                  <a:gd name="T99" fmla="*/ 2 h 36"/>
                  <a:gd name="T100" fmla="*/ 25 w 32"/>
                  <a:gd name="T101" fmla="*/ 4 h 36"/>
                  <a:gd name="T102" fmla="*/ 27 w 32"/>
                  <a:gd name="T103" fmla="*/ 5 h 36"/>
                  <a:gd name="T104" fmla="*/ 28 w 32"/>
                  <a:gd name="T105" fmla="*/ 6 h 36"/>
                  <a:gd name="T106" fmla="*/ 29 w 32"/>
                  <a:gd name="T107" fmla="*/ 7 h 36"/>
                  <a:gd name="T108" fmla="*/ 29 w 32"/>
                  <a:gd name="T109" fmla="*/ 9 h 36"/>
                  <a:gd name="T110" fmla="*/ 30 w 32"/>
                  <a:gd name="T111" fmla="*/ 11 h 36"/>
                  <a:gd name="T112" fmla="*/ 30 w 32"/>
                  <a:gd name="T113" fmla="*/ 12 h 36"/>
                  <a:gd name="T114" fmla="*/ 32 w 32"/>
                  <a:gd name="T115" fmla="*/ 14 h 36"/>
                  <a:gd name="T116" fmla="*/ 32 w 32"/>
                  <a:gd name="T117" fmla="*/ 16 h 36"/>
                  <a:gd name="T118" fmla="*/ 32 w 32"/>
                  <a:gd name="T1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6">
                    <a:moveTo>
                      <a:pt x="32" y="19"/>
                    </a:moveTo>
                    <a:lnTo>
                      <a:pt x="32" y="19"/>
                    </a:lnTo>
                    <a:lnTo>
                      <a:pt x="32" y="19"/>
                    </a:lnTo>
                    <a:lnTo>
                      <a:pt x="32" y="19"/>
                    </a:lnTo>
                    <a:lnTo>
                      <a:pt x="32" y="20"/>
                    </a:lnTo>
                    <a:lnTo>
                      <a:pt x="32" y="20"/>
                    </a:lnTo>
                    <a:lnTo>
                      <a:pt x="32" y="20"/>
                    </a:lnTo>
                    <a:lnTo>
                      <a:pt x="32" y="20"/>
                    </a:lnTo>
                    <a:lnTo>
                      <a:pt x="32" y="21"/>
                    </a:lnTo>
                    <a:lnTo>
                      <a:pt x="32" y="21"/>
                    </a:lnTo>
                    <a:lnTo>
                      <a:pt x="32" y="21"/>
                    </a:lnTo>
                    <a:lnTo>
                      <a:pt x="30" y="21"/>
                    </a:lnTo>
                    <a:lnTo>
                      <a:pt x="30" y="23"/>
                    </a:lnTo>
                    <a:lnTo>
                      <a:pt x="30" y="23"/>
                    </a:lnTo>
                    <a:lnTo>
                      <a:pt x="30" y="23"/>
                    </a:lnTo>
                    <a:lnTo>
                      <a:pt x="30" y="23"/>
                    </a:lnTo>
                    <a:lnTo>
                      <a:pt x="30" y="23"/>
                    </a:lnTo>
                    <a:lnTo>
                      <a:pt x="30" y="24"/>
                    </a:lnTo>
                    <a:lnTo>
                      <a:pt x="30" y="24"/>
                    </a:lnTo>
                    <a:lnTo>
                      <a:pt x="30" y="24"/>
                    </a:lnTo>
                    <a:lnTo>
                      <a:pt x="30" y="24"/>
                    </a:lnTo>
                    <a:lnTo>
                      <a:pt x="30" y="25"/>
                    </a:lnTo>
                    <a:lnTo>
                      <a:pt x="30" y="25"/>
                    </a:lnTo>
                    <a:lnTo>
                      <a:pt x="30" y="25"/>
                    </a:lnTo>
                    <a:lnTo>
                      <a:pt x="29" y="25"/>
                    </a:lnTo>
                    <a:lnTo>
                      <a:pt x="29" y="26"/>
                    </a:lnTo>
                    <a:lnTo>
                      <a:pt x="29" y="26"/>
                    </a:lnTo>
                    <a:lnTo>
                      <a:pt x="29" y="26"/>
                    </a:lnTo>
                    <a:lnTo>
                      <a:pt x="29" y="26"/>
                    </a:lnTo>
                    <a:lnTo>
                      <a:pt x="29" y="26"/>
                    </a:lnTo>
                    <a:lnTo>
                      <a:pt x="29" y="28"/>
                    </a:lnTo>
                    <a:lnTo>
                      <a:pt x="29" y="28"/>
                    </a:lnTo>
                    <a:lnTo>
                      <a:pt x="29" y="28"/>
                    </a:lnTo>
                    <a:lnTo>
                      <a:pt x="28" y="28"/>
                    </a:lnTo>
                    <a:lnTo>
                      <a:pt x="28" y="28"/>
                    </a:lnTo>
                    <a:lnTo>
                      <a:pt x="28" y="29"/>
                    </a:lnTo>
                    <a:lnTo>
                      <a:pt x="28" y="29"/>
                    </a:lnTo>
                    <a:lnTo>
                      <a:pt x="28" y="29"/>
                    </a:lnTo>
                    <a:lnTo>
                      <a:pt x="28" y="29"/>
                    </a:lnTo>
                    <a:lnTo>
                      <a:pt x="28" y="29"/>
                    </a:lnTo>
                    <a:lnTo>
                      <a:pt x="27" y="30"/>
                    </a:lnTo>
                    <a:lnTo>
                      <a:pt x="27" y="30"/>
                    </a:lnTo>
                    <a:lnTo>
                      <a:pt x="27" y="30"/>
                    </a:lnTo>
                    <a:lnTo>
                      <a:pt x="27" y="30"/>
                    </a:lnTo>
                    <a:lnTo>
                      <a:pt x="27" y="30"/>
                    </a:lnTo>
                    <a:lnTo>
                      <a:pt x="27" y="31"/>
                    </a:lnTo>
                    <a:lnTo>
                      <a:pt x="27" y="31"/>
                    </a:lnTo>
                    <a:lnTo>
                      <a:pt x="25" y="31"/>
                    </a:lnTo>
                    <a:lnTo>
                      <a:pt x="25" y="31"/>
                    </a:lnTo>
                    <a:lnTo>
                      <a:pt x="25" y="31"/>
                    </a:lnTo>
                    <a:lnTo>
                      <a:pt x="25" y="31"/>
                    </a:lnTo>
                    <a:lnTo>
                      <a:pt x="25" y="33"/>
                    </a:lnTo>
                    <a:lnTo>
                      <a:pt x="24" y="33"/>
                    </a:lnTo>
                    <a:lnTo>
                      <a:pt x="24" y="33"/>
                    </a:lnTo>
                    <a:lnTo>
                      <a:pt x="24" y="33"/>
                    </a:lnTo>
                    <a:lnTo>
                      <a:pt x="24" y="33"/>
                    </a:lnTo>
                    <a:lnTo>
                      <a:pt x="24" y="33"/>
                    </a:lnTo>
                    <a:lnTo>
                      <a:pt x="24" y="33"/>
                    </a:lnTo>
                    <a:lnTo>
                      <a:pt x="23" y="34"/>
                    </a:lnTo>
                    <a:lnTo>
                      <a:pt x="23" y="34"/>
                    </a:lnTo>
                    <a:lnTo>
                      <a:pt x="23" y="34"/>
                    </a:lnTo>
                    <a:lnTo>
                      <a:pt x="23" y="34"/>
                    </a:lnTo>
                    <a:lnTo>
                      <a:pt x="23" y="34"/>
                    </a:lnTo>
                    <a:lnTo>
                      <a:pt x="22" y="34"/>
                    </a:lnTo>
                    <a:lnTo>
                      <a:pt x="22" y="34"/>
                    </a:lnTo>
                    <a:lnTo>
                      <a:pt x="22" y="34"/>
                    </a:lnTo>
                    <a:lnTo>
                      <a:pt x="22" y="35"/>
                    </a:lnTo>
                    <a:lnTo>
                      <a:pt x="22" y="35"/>
                    </a:lnTo>
                    <a:lnTo>
                      <a:pt x="20" y="35"/>
                    </a:lnTo>
                    <a:lnTo>
                      <a:pt x="20" y="35"/>
                    </a:lnTo>
                    <a:lnTo>
                      <a:pt x="20" y="35"/>
                    </a:lnTo>
                    <a:lnTo>
                      <a:pt x="20" y="35"/>
                    </a:lnTo>
                    <a:lnTo>
                      <a:pt x="20" y="35"/>
                    </a:lnTo>
                    <a:lnTo>
                      <a:pt x="19" y="35"/>
                    </a:lnTo>
                    <a:lnTo>
                      <a:pt x="19" y="35"/>
                    </a:lnTo>
                    <a:lnTo>
                      <a:pt x="19" y="35"/>
                    </a:lnTo>
                    <a:lnTo>
                      <a:pt x="19" y="35"/>
                    </a:lnTo>
                    <a:lnTo>
                      <a:pt x="19" y="35"/>
                    </a:lnTo>
                    <a:lnTo>
                      <a:pt x="18" y="35"/>
                    </a:lnTo>
                    <a:lnTo>
                      <a:pt x="18" y="35"/>
                    </a:lnTo>
                    <a:lnTo>
                      <a:pt x="18" y="36"/>
                    </a:lnTo>
                    <a:lnTo>
                      <a:pt x="18" y="36"/>
                    </a:lnTo>
                    <a:lnTo>
                      <a:pt x="16" y="36"/>
                    </a:lnTo>
                    <a:lnTo>
                      <a:pt x="16" y="36"/>
                    </a:lnTo>
                    <a:lnTo>
                      <a:pt x="16" y="36"/>
                    </a:lnTo>
                    <a:lnTo>
                      <a:pt x="16" y="36"/>
                    </a:lnTo>
                    <a:lnTo>
                      <a:pt x="16" y="36"/>
                    </a:lnTo>
                    <a:lnTo>
                      <a:pt x="15" y="36"/>
                    </a:lnTo>
                    <a:lnTo>
                      <a:pt x="15" y="36"/>
                    </a:lnTo>
                    <a:lnTo>
                      <a:pt x="15" y="36"/>
                    </a:lnTo>
                    <a:lnTo>
                      <a:pt x="15" y="36"/>
                    </a:lnTo>
                    <a:lnTo>
                      <a:pt x="14" y="36"/>
                    </a:lnTo>
                    <a:lnTo>
                      <a:pt x="14" y="36"/>
                    </a:lnTo>
                    <a:lnTo>
                      <a:pt x="14" y="36"/>
                    </a:lnTo>
                    <a:lnTo>
                      <a:pt x="14" y="36"/>
                    </a:lnTo>
                    <a:lnTo>
                      <a:pt x="14" y="36"/>
                    </a:lnTo>
                    <a:lnTo>
                      <a:pt x="13" y="36"/>
                    </a:lnTo>
                    <a:lnTo>
                      <a:pt x="13" y="36"/>
                    </a:lnTo>
                    <a:lnTo>
                      <a:pt x="13" y="36"/>
                    </a:lnTo>
                    <a:lnTo>
                      <a:pt x="13" y="36"/>
                    </a:lnTo>
                    <a:lnTo>
                      <a:pt x="13" y="36"/>
                    </a:lnTo>
                    <a:lnTo>
                      <a:pt x="11" y="35"/>
                    </a:lnTo>
                    <a:lnTo>
                      <a:pt x="11" y="35"/>
                    </a:lnTo>
                    <a:lnTo>
                      <a:pt x="11" y="35"/>
                    </a:lnTo>
                    <a:lnTo>
                      <a:pt x="11" y="35"/>
                    </a:lnTo>
                    <a:lnTo>
                      <a:pt x="11" y="35"/>
                    </a:lnTo>
                    <a:lnTo>
                      <a:pt x="10" y="35"/>
                    </a:lnTo>
                    <a:lnTo>
                      <a:pt x="10" y="35"/>
                    </a:lnTo>
                    <a:lnTo>
                      <a:pt x="10" y="35"/>
                    </a:lnTo>
                    <a:lnTo>
                      <a:pt x="10" y="35"/>
                    </a:lnTo>
                    <a:lnTo>
                      <a:pt x="9" y="35"/>
                    </a:lnTo>
                    <a:lnTo>
                      <a:pt x="9" y="35"/>
                    </a:lnTo>
                    <a:lnTo>
                      <a:pt x="9" y="35"/>
                    </a:lnTo>
                    <a:lnTo>
                      <a:pt x="9" y="35"/>
                    </a:lnTo>
                    <a:lnTo>
                      <a:pt x="9" y="35"/>
                    </a:lnTo>
                    <a:lnTo>
                      <a:pt x="9" y="34"/>
                    </a:lnTo>
                    <a:lnTo>
                      <a:pt x="8" y="34"/>
                    </a:lnTo>
                    <a:lnTo>
                      <a:pt x="8" y="34"/>
                    </a:lnTo>
                    <a:lnTo>
                      <a:pt x="8" y="34"/>
                    </a:lnTo>
                    <a:lnTo>
                      <a:pt x="8" y="34"/>
                    </a:lnTo>
                    <a:lnTo>
                      <a:pt x="8" y="34"/>
                    </a:lnTo>
                    <a:lnTo>
                      <a:pt x="6" y="34"/>
                    </a:lnTo>
                    <a:lnTo>
                      <a:pt x="6" y="34"/>
                    </a:lnTo>
                    <a:lnTo>
                      <a:pt x="6" y="33"/>
                    </a:lnTo>
                    <a:lnTo>
                      <a:pt x="6" y="33"/>
                    </a:lnTo>
                    <a:lnTo>
                      <a:pt x="6" y="33"/>
                    </a:lnTo>
                    <a:lnTo>
                      <a:pt x="6" y="33"/>
                    </a:lnTo>
                    <a:lnTo>
                      <a:pt x="5" y="33"/>
                    </a:lnTo>
                    <a:lnTo>
                      <a:pt x="5" y="33"/>
                    </a:lnTo>
                    <a:lnTo>
                      <a:pt x="5" y="33"/>
                    </a:lnTo>
                    <a:lnTo>
                      <a:pt x="5" y="31"/>
                    </a:lnTo>
                    <a:lnTo>
                      <a:pt x="5" y="31"/>
                    </a:lnTo>
                    <a:lnTo>
                      <a:pt x="5" y="31"/>
                    </a:lnTo>
                    <a:lnTo>
                      <a:pt x="4" y="31"/>
                    </a:lnTo>
                    <a:lnTo>
                      <a:pt x="4" y="31"/>
                    </a:lnTo>
                    <a:lnTo>
                      <a:pt x="4" y="31"/>
                    </a:lnTo>
                    <a:lnTo>
                      <a:pt x="4" y="30"/>
                    </a:lnTo>
                    <a:lnTo>
                      <a:pt x="4" y="30"/>
                    </a:lnTo>
                    <a:lnTo>
                      <a:pt x="4" y="30"/>
                    </a:lnTo>
                    <a:lnTo>
                      <a:pt x="4" y="30"/>
                    </a:lnTo>
                    <a:lnTo>
                      <a:pt x="3" y="30"/>
                    </a:lnTo>
                    <a:lnTo>
                      <a:pt x="3" y="29"/>
                    </a:lnTo>
                    <a:lnTo>
                      <a:pt x="3" y="29"/>
                    </a:lnTo>
                    <a:lnTo>
                      <a:pt x="3" y="29"/>
                    </a:lnTo>
                    <a:lnTo>
                      <a:pt x="3" y="29"/>
                    </a:lnTo>
                    <a:lnTo>
                      <a:pt x="3" y="29"/>
                    </a:lnTo>
                    <a:lnTo>
                      <a:pt x="3" y="28"/>
                    </a:lnTo>
                    <a:lnTo>
                      <a:pt x="3" y="28"/>
                    </a:lnTo>
                    <a:lnTo>
                      <a:pt x="3" y="28"/>
                    </a:lnTo>
                    <a:lnTo>
                      <a:pt x="1" y="28"/>
                    </a:lnTo>
                    <a:lnTo>
                      <a:pt x="1" y="28"/>
                    </a:lnTo>
                    <a:lnTo>
                      <a:pt x="1" y="26"/>
                    </a:lnTo>
                    <a:lnTo>
                      <a:pt x="1" y="26"/>
                    </a:lnTo>
                    <a:lnTo>
                      <a:pt x="1" y="26"/>
                    </a:lnTo>
                    <a:lnTo>
                      <a:pt x="1" y="26"/>
                    </a:lnTo>
                    <a:lnTo>
                      <a:pt x="1" y="26"/>
                    </a:lnTo>
                    <a:lnTo>
                      <a:pt x="1" y="25"/>
                    </a:lnTo>
                    <a:lnTo>
                      <a:pt x="1" y="25"/>
                    </a:lnTo>
                    <a:lnTo>
                      <a:pt x="1" y="25"/>
                    </a:lnTo>
                    <a:lnTo>
                      <a:pt x="1" y="25"/>
                    </a:lnTo>
                    <a:lnTo>
                      <a:pt x="1" y="24"/>
                    </a:lnTo>
                    <a:lnTo>
                      <a:pt x="0" y="24"/>
                    </a:lnTo>
                    <a:lnTo>
                      <a:pt x="0" y="24"/>
                    </a:lnTo>
                    <a:lnTo>
                      <a:pt x="0" y="24"/>
                    </a:lnTo>
                    <a:lnTo>
                      <a:pt x="0" y="23"/>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1" y="14"/>
                    </a:lnTo>
                    <a:lnTo>
                      <a:pt x="1" y="14"/>
                    </a:lnTo>
                    <a:lnTo>
                      <a:pt x="1" y="14"/>
                    </a:lnTo>
                    <a:lnTo>
                      <a:pt x="1" y="14"/>
                    </a:lnTo>
                    <a:lnTo>
                      <a:pt x="1" y="12"/>
                    </a:lnTo>
                    <a:lnTo>
                      <a:pt x="1" y="12"/>
                    </a:lnTo>
                    <a:lnTo>
                      <a:pt x="1" y="12"/>
                    </a:lnTo>
                    <a:lnTo>
                      <a:pt x="1" y="12"/>
                    </a:lnTo>
                    <a:lnTo>
                      <a:pt x="1" y="12"/>
                    </a:lnTo>
                    <a:lnTo>
                      <a:pt x="1" y="11"/>
                    </a:lnTo>
                    <a:lnTo>
                      <a:pt x="1" y="11"/>
                    </a:lnTo>
                    <a:lnTo>
                      <a:pt x="1" y="11"/>
                    </a:lnTo>
                    <a:lnTo>
                      <a:pt x="3" y="11"/>
                    </a:lnTo>
                    <a:lnTo>
                      <a:pt x="3" y="10"/>
                    </a:lnTo>
                    <a:lnTo>
                      <a:pt x="3" y="10"/>
                    </a:lnTo>
                    <a:lnTo>
                      <a:pt x="3" y="10"/>
                    </a:lnTo>
                    <a:lnTo>
                      <a:pt x="3" y="10"/>
                    </a:lnTo>
                    <a:lnTo>
                      <a:pt x="3" y="10"/>
                    </a:lnTo>
                    <a:lnTo>
                      <a:pt x="3" y="9"/>
                    </a:lnTo>
                    <a:lnTo>
                      <a:pt x="3" y="9"/>
                    </a:lnTo>
                    <a:lnTo>
                      <a:pt x="3" y="9"/>
                    </a:lnTo>
                    <a:lnTo>
                      <a:pt x="4" y="9"/>
                    </a:lnTo>
                    <a:lnTo>
                      <a:pt x="4" y="7"/>
                    </a:lnTo>
                    <a:lnTo>
                      <a:pt x="4" y="7"/>
                    </a:lnTo>
                    <a:lnTo>
                      <a:pt x="4" y="7"/>
                    </a:lnTo>
                    <a:lnTo>
                      <a:pt x="4" y="7"/>
                    </a:lnTo>
                    <a:lnTo>
                      <a:pt x="4" y="7"/>
                    </a:lnTo>
                    <a:lnTo>
                      <a:pt x="4" y="6"/>
                    </a:lnTo>
                    <a:lnTo>
                      <a:pt x="5" y="6"/>
                    </a:lnTo>
                    <a:lnTo>
                      <a:pt x="5" y="6"/>
                    </a:lnTo>
                    <a:lnTo>
                      <a:pt x="5" y="6"/>
                    </a:lnTo>
                    <a:lnTo>
                      <a:pt x="5" y="6"/>
                    </a:lnTo>
                    <a:lnTo>
                      <a:pt x="5" y="6"/>
                    </a:lnTo>
                    <a:lnTo>
                      <a:pt x="5" y="5"/>
                    </a:lnTo>
                    <a:lnTo>
                      <a:pt x="6" y="5"/>
                    </a:lnTo>
                    <a:lnTo>
                      <a:pt x="6" y="5"/>
                    </a:lnTo>
                    <a:lnTo>
                      <a:pt x="6" y="5"/>
                    </a:lnTo>
                    <a:lnTo>
                      <a:pt x="6" y="5"/>
                    </a:lnTo>
                    <a:lnTo>
                      <a:pt x="6" y="5"/>
                    </a:lnTo>
                    <a:lnTo>
                      <a:pt x="6" y="4"/>
                    </a:lnTo>
                    <a:lnTo>
                      <a:pt x="8" y="4"/>
                    </a:lnTo>
                    <a:lnTo>
                      <a:pt x="8" y="4"/>
                    </a:lnTo>
                    <a:lnTo>
                      <a:pt x="8" y="4"/>
                    </a:lnTo>
                    <a:lnTo>
                      <a:pt x="8" y="4"/>
                    </a:lnTo>
                    <a:lnTo>
                      <a:pt x="8" y="4"/>
                    </a:lnTo>
                    <a:lnTo>
                      <a:pt x="9" y="4"/>
                    </a:lnTo>
                    <a:lnTo>
                      <a:pt x="9" y="2"/>
                    </a:lnTo>
                    <a:lnTo>
                      <a:pt x="9" y="2"/>
                    </a:lnTo>
                    <a:lnTo>
                      <a:pt x="9" y="2"/>
                    </a:lnTo>
                    <a:lnTo>
                      <a:pt x="9" y="2"/>
                    </a:lnTo>
                    <a:lnTo>
                      <a:pt x="10" y="2"/>
                    </a:lnTo>
                    <a:lnTo>
                      <a:pt x="10" y="2"/>
                    </a:lnTo>
                    <a:lnTo>
                      <a:pt x="10" y="2"/>
                    </a:lnTo>
                    <a:lnTo>
                      <a:pt x="10" y="2"/>
                    </a:lnTo>
                    <a:lnTo>
                      <a:pt x="10" y="2"/>
                    </a:lnTo>
                    <a:lnTo>
                      <a:pt x="11" y="1"/>
                    </a:lnTo>
                    <a:lnTo>
                      <a:pt x="11" y="1"/>
                    </a:lnTo>
                    <a:lnTo>
                      <a:pt x="11" y="1"/>
                    </a:lnTo>
                    <a:lnTo>
                      <a:pt x="11" y="1"/>
                    </a:lnTo>
                    <a:lnTo>
                      <a:pt x="11" y="1"/>
                    </a:lnTo>
                    <a:lnTo>
                      <a:pt x="13" y="1"/>
                    </a:lnTo>
                    <a:lnTo>
                      <a:pt x="13" y="1"/>
                    </a:lnTo>
                    <a:lnTo>
                      <a:pt x="13" y="1"/>
                    </a:lnTo>
                    <a:lnTo>
                      <a:pt x="13" y="1"/>
                    </a:lnTo>
                    <a:lnTo>
                      <a:pt x="13" y="1"/>
                    </a:lnTo>
                    <a:lnTo>
                      <a:pt x="14" y="1"/>
                    </a:lnTo>
                    <a:lnTo>
                      <a:pt x="14" y="1"/>
                    </a:lnTo>
                    <a:lnTo>
                      <a:pt x="14" y="1"/>
                    </a:lnTo>
                    <a:lnTo>
                      <a:pt x="14" y="1"/>
                    </a:lnTo>
                    <a:lnTo>
                      <a:pt x="15" y="1"/>
                    </a:lnTo>
                    <a:lnTo>
                      <a:pt x="15" y="1"/>
                    </a:lnTo>
                    <a:lnTo>
                      <a:pt x="15" y="1"/>
                    </a:lnTo>
                    <a:lnTo>
                      <a:pt x="15" y="0"/>
                    </a:lnTo>
                    <a:lnTo>
                      <a:pt x="15" y="0"/>
                    </a:lnTo>
                    <a:lnTo>
                      <a:pt x="16" y="0"/>
                    </a:lnTo>
                    <a:lnTo>
                      <a:pt x="16" y="0"/>
                    </a:lnTo>
                    <a:lnTo>
                      <a:pt x="16" y="0"/>
                    </a:lnTo>
                    <a:lnTo>
                      <a:pt x="16" y="0"/>
                    </a:lnTo>
                    <a:lnTo>
                      <a:pt x="16" y="0"/>
                    </a:lnTo>
                    <a:lnTo>
                      <a:pt x="18" y="0"/>
                    </a:lnTo>
                    <a:lnTo>
                      <a:pt x="18" y="0"/>
                    </a:lnTo>
                    <a:lnTo>
                      <a:pt x="18" y="0"/>
                    </a:lnTo>
                    <a:lnTo>
                      <a:pt x="18" y="0"/>
                    </a:lnTo>
                    <a:lnTo>
                      <a:pt x="19" y="1"/>
                    </a:lnTo>
                    <a:lnTo>
                      <a:pt x="19" y="1"/>
                    </a:lnTo>
                    <a:lnTo>
                      <a:pt x="19" y="1"/>
                    </a:lnTo>
                    <a:lnTo>
                      <a:pt x="19" y="1"/>
                    </a:lnTo>
                    <a:lnTo>
                      <a:pt x="19" y="1"/>
                    </a:lnTo>
                    <a:lnTo>
                      <a:pt x="20" y="1"/>
                    </a:lnTo>
                    <a:lnTo>
                      <a:pt x="20" y="1"/>
                    </a:lnTo>
                    <a:lnTo>
                      <a:pt x="20" y="1"/>
                    </a:lnTo>
                    <a:lnTo>
                      <a:pt x="20" y="1"/>
                    </a:lnTo>
                    <a:lnTo>
                      <a:pt x="20" y="1"/>
                    </a:lnTo>
                    <a:lnTo>
                      <a:pt x="22" y="1"/>
                    </a:lnTo>
                    <a:lnTo>
                      <a:pt x="22" y="1"/>
                    </a:lnTo>
                    <a:lnTo>
                      <a:pt x="22" y="1"/>
                    </a:lnTo>
                    <a:lnTo>
                      <a:pt x="22" y="1"/>
                    </a:lnTo>
                    <a:lnTo>
                      <a:pt x="22" y="1"/>
                    </a:lnTo>
                    <a:lnTo>
                      <a:pt x="23" y="1"/>
                    </a:lnTo>
                    <a:lnTo>
                      <a:pt x="23" y="1"/>
                    </a:lnTo>
                    <a:lnTo>
                      <a:pt x="23" y="2"/>
                    </a:lnTo>
                    <a:lnTo>
                      <a:pt x="23" y="2"/>
                    </a:lnTo>
                    <a:lnTo>
                      <a:pt x="23" y="2"/>
                    </a:lnTo>
                    <a:lnTo>
                      <a:pt x="24" y="2"/>
                    </a:lnTo>
                    <a:lnTo>
                      <a:pt x="24" y="2"/>
                    </a:lnTo>
                    <a:lnTo>
                      <a:pt x="24" y="2"/>
                    </a:lnTo>
                    <a:lnTo>
                      <a:pt x="24" y="2"/>
                    </a:lnTo>
                    <a:lnTo>
                      <a:pt x="24" y="2"/>
                    </a:lnTo>
                    <a:lnTo>
                      <a:pt x="25" y="2"/>
                    </a:lnTo>
                    <a:lnTo>
                      <a:pt x="25" y="4"/>
                    </a:lnTo>
                    <a:lnTo>
                      <a:pt x="25" y="4"/>
                    </a:lnTo>
                    <a:lnTo>
                      <a:pt x="25" y="4"/>
                    </a:lnTo>
                    <a:lnTo>
                      <a:pt x="25" y="4"/>
                    </a:lnTo>
                    <a:lnTo>
                      <a:pt x="25" y="4"/>
                    </a:lnTo>
                    <a:lnTo>
                      <a:pt x="27" y="4"/>
                    </a:lnTo>
                    <a:lnTo>
                      <a:pt x="27" y="4"/>
                    </a:lnTo>
                    <a:lnTo>
                      <a:pt x="27" y="5"/>
                    </a:lnTo>
                    <a:lnTo>
                      <a:pt x="27" y="5"/>
                    </a:lnTo>
                    <a:lnTo>
                      <a:pt x="27" y="5"/>
                    </a:lnTo>
                    <a:lnTo>
                      <a:pt x="27" y="5"/>
                    </a:lnTo>
                    <a:lnTo>
                      <a:pt x="27" y="5"/>
                    </a:lnTo>
                    <a:lnTo>
                      <a:pt x="28" y="5"/>
                    </a:lnTo>
                    <a:lnTo>
                      <a:pt x="28" y="6"/>
                    </a:lnTo>
                    <a:lnTo>
                      <a:pt x="28" y="6"/>
                    </a:lnTo>
                    <a:lnTo>
                      <a:pt x="28" y="6"/>
                    </a:lnTo>
                    <a:lnTo>
                      <a:pt x="28" y="6"/>
                    </a:lnTo>
                    <a:lnTo>
                      <a:pt x="28" y="6"/>
                    </a:lnTo>
                    <a:lnTo>
                      <a:pt x="28" y="6"/>
                    </a:lnTo>
                    <a:lnTo>
                      <a:pt x="29" y="7"/>
                    </a:lnTo>
                    <a:lnTo>
                      <a:pt x="29" y="7"/>
                    </a:lnTo>
                    <a:lnTo>
                      <a:pt x="29" y="7"/>
                    </a:lnTo>
                    <a:lnTo>
                      <a:pt x="29" y="7"/>
                    </a:lnTo>
                    <a:lnTo>
                      <a:pt x="29" y="7"/>
                    </a:lnTo>
                    <a:lnTo>
                      <a:pt x="29" y="9"/>
                    </a:lnTo>
                    <a:lnTo>
                      <a:pt x="29" y="9"/>
                    </a:lnTo>
                    <a:lnTo>
                      <a:pt x="29" y="9"/>
                    </a:lnTo>
                    <a:lnTo>
                      <a:pt x="29" y="9"/>
                    </a:lnTo>
                    <a:lnTo>
                      <a:pt x="30" y="10"/>
                    </a:lnTo>
                    <a:lnTo>
                      <a:pt x="30" y="10"/>
                    </a:lnTo>
                    <a:lnTo>
                      <a:pt x="30" y="10"/>
                    </a:lnTo>
                    <a:lnTo>
                      <a:pt x="30" y="10"/>
                    </a:lnTo>
                    <a:lnTo>
                      <a:pt x="30" y="10"/>
                    </a:lnTo>
                    <a:lnTo>
                      <a:pt x="30" y="11"/>
                    </a:lnTo>
                    <a:lnTo>
                      <a:pt x="30" y="11"/>
                    </a:lnTo>
                    <a:lnTo>
                      <a:pt x="30" y="11"/>
                    </a:lnTo>
                    <a:lnTo>
                      <a:pt x="30" y="11"/>
                    </a:lnTo>
                    <a:lnTo>
                      <a:pt x="30" y="12"/>
                    </a:lnTo>
                    <a:lnTo>
                      <a:pt x="30" y="12"/>
                    </a:lnTo>
                    <a:lnTo>
                      <a:pt x="30" y="12"/>
                    </a:lnTo>
                    <a:lnTo>
                      <a:pt x="30" y="12"/>
                    </a:lnTo>
                    <a:lnTo>
                      <a:pt x="32" y="12"/>
                    </a:lnTo>
                    <a:lnTo>
                      <a:pt x="32" y="14"/>
                    </a:lnTo>
                    <a:lnTo>
                      <a:pt x="32" y="14"/>
                    </a:lnTo>
                    <a:lnTo>
                      <a:pt x="32" y="14"/>
                    </a:lnTo>
                    <a:lnTo>
                      <a:pt x="32" y="14"/>
                    </a:lnTo>
                    <a:lnTo>
                      <a:pt x="32" y="15"/>
                    </a:lnTo>
                    <a:lnTo>
                      <a:pt x="32" y="15"/>
                    </a:lnTo>
                    <a:lnTo>
                      <a:pt x="32" y="15"/>
                    </a:lnTo>
                    <a:lnTo>
                      <a:pt x="32" y="15"/>
                    </a:lnTo>
                    <a:lnTo>
                      <a:pt x="32" y="16"/>
                    </a:lnTo>
                    <a:lnTo>
                      <a:pt x="32" y="16"/>
                    </a:lnTo>
                    <a:lnTo>
                      <a:pt x="32" y="16"/>
                    </a:lnTo>
                    <a:lnTo>
                      <a:pt x="32" y="16"/>
                    </a:lnTo>
                    <a:lnTo>
                      <a:pt x="32" y="18"/>
                    </a:lnTo>
                    <a:lnTo>
                      <a:pt x="32" y="18"/>
                    </a:lnTo>
                    <a:lnTo>
                      <a:pt x="32" y="18"/>
                    </a:lnTo>
                    <a:lnTo>
                      <a:pt x="32" y="18"/>
                    </a:lnTo>
                    <a:lnTo>
                      <a:pt x="32" y="19"/>
                    </a:lnTo>
                    <a:lnTo>
                      <a:pt x="32" y="1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16" name="Freeform 548"/>
              <p:cNvSpPr>
                <a:spLocks/>
              </p:cNvSpPr>
              <p:nvPr/>
            </p:nvSpPr>
            <p:spPr bwMode="auto">
              <a:xfrm>
                <a:off x="2311" y="2022"/>
                <a:ext cx="31" cy="35"/>
              </a:xfrm>
              <a:custGeom>
                <a:avLst/>
                <a:gdLst>
                  <a:gd name="T0" fmla="*/ 31 w 31"/>
                  <a:gd name="T1" fmla="*/ 19 h 35"/>
                  <a:gd name="T2" fmla="*/ 31 w 31"/>
                  <a:gd name="T3" fmla="*/ 21 h 35"/>
                  <a:gd name="T4" fmla="*/ 31 w 31"/>
                  <a:gd name="T5" fmla="*/ 23 h 35"/>
                  <a:gd name="T6" fmla="*/ 29 w 31"/>
                  <a:gd name="T7" fmla="*/ 24 h 35"/>
                  <a:gd name="T8" fmla="*/ 28 w 31"/>
                  <a:gd name="T9" fmla="*/ 26 h 35"/>
                  <a:gd name="T10" fmla="*/ 27 w 31"/>
                  <a:gd name="T11" fmla="*/ 28 h 35"/>
                  <a:gd name="T12" fmla="*/ 27 w 31"/>
                  <a:gd name="T13" fmla="*/ 29 h 35"/>
                  <a:gd name="T14" fmla="*/ 26 w 31"/>
                  <a:gd name="T15" fmla="*/ 30 h 35"/>
                  <a:gd name="T16" fmla="*/ 24 w 31"/>
                  <a:gd name="T17" fmla="*/ 31 h 35"/>
                  <a:gd name="T18" fmla="*/ 22 w 31"/>
                  <a:gd name="T19" fmla="*/ 33 h 35"/>
                  <a:gd name="T20" fmla="*/ 21 w 31"/>
                  <a:gd name="T21" fmla="*/ 34 h 35"/>
                  <a:gd name="T22" fmla="*/ 19 w 31"/>
                  <a:gd name="T23" fmla="*/ 34 h 35"/>
                  <a:gd name="T24" fmla="*/ 18 w 31"/>
                  <a:gd name="T25" fmla="*/ 35 h 35"/>
                  <a:gd name="T26" fmla="*/ 16 w 31"/>
                  <a:gd name="T27" fmla="*/ 35 h 35"/>
                  <a:gd name="T28" fmla="*/ 14 w 31"/>
                  <a:gd name="T29" fmla="*/ 35 h 35"/>
                  <a:gd name="T30" fmla="*/ 13 w 31"/>
                  <a:gd name="T31" fmla="*/ 35 h 35"/>
                  <a:gd name="T32" fmla="*/ 12 w 31"/>
                  <a:gd name="T33" fmla="*/ 35 h 35"/>
                  <a:gd name="T34" fmla="*/ 9 w 31"/>
                  <a:gd name="T35" fmla="*/ 34 h 35"/>
                  <a:gd name="T36" fmla="*/ 8 w 31"/>
                  <a:gd name="T37" fmla="*/ 34 h 35"/>
                  <a:gd name="T38" fmla="*/ 7 w 31"/>
                  <a:gd name="T39" fmla="*/ 33 h 35"/>
                  <a:gd name="T40" fmla="*/ 5 w 31"/>
                  <a:gd name="T41" fmla="*/ 33 h 35"/>
                  <a:gd name="T42" fmla="*/ 4 w 31"/>
                  <a:gd name="T43" fmla="*/ 31 h 35"/>
                  <a:gd name="T44" fmla="*/ 3 w 31"/>
                  <a:gd name="T45" fmla="*/ 30 h 35"/>
                  <a:gd name="T46" fmla="*/ 3 w 31"/>
                  <a:gd name="T47" fmla="*/ 28 h 35"/>
                  <a:gd name="T48" fmla="*/ 2 w 31"/>
                  <a:gd name="T49" fmla="*/ 26 h 35"/>
                  <a:gd name="T50" fmla="*/ 2 w 31"/>
                  <a:gd name="T51" fmla="*/ 25 h 35"/>
                  <a:gd name="T52" fmla="*/ 0 w 31"/>
                  <a:gd name="T53" fmla="*/ 24 h 35"/>
                  <a:gd name="T54" fmla="*/ 0 w 31"/>
                  <a:gd name="T55" fmla="*/ 21 h 35"/>
                  <a:gd name="T56" fmla="*/ 0 w 31"/>
                  <a:gd name="T57" fmla="*/ 20 h 35"/>
                  <a:gd name="T58" fmla="*/ 0 w 31"/>
                  <a:gd name="T59" fmla="*/ 18 h 35"/>
                  <a:gd name="T60" fmla="*/ 0 w 31"/>
                  <a:gd name="T61" fmla="*/ 16 h 35"/>
                  <a:gd name="T62" fmla="*/ 2 w 31"/>
                  <a:gd name="T63" fmla="*/ 14 h 35"/>
                  <a:gd name="T64" fmla="*/ 2 w 31"/>
                  <a:gd name="T65" fmla="*/ 13 h 35"/>
                  <a:gd name="T66" fmla="*/ 3 w 31"/>
                  <a:gd name="T67" fmla="*/ 10 h 35"/>
                  <a:gd name="T68" fmla="*/ 3 w 31"/>
                  <a:gd name="T69" fmla="*/ 9 h 35"/>
                  <a:gd name="T70" fmla="*/ 4 w 31"/>
                  <a:gd name="T71" fmla="*/ 8 h 35"/>
                  <a:gd name="T72" fmla="*/ 5 w 31"/>
                  <a:gd name="T73" fmla="*/ 6 h 35"/>
                  <a:gd name="T74" fmla="*/ 7 w 31"/>
                  <a:gd name="T75" fmla="*/ 5 h 35"/>
                  <a:gd name="T76" fmla="*/ 8 w 31"/>
                  <a:gd name="T77" fmla="*/ 4 h 35"/>
                  <a:gd name="T78" fmla="*/ 9 w 31"/>
                  <a:gd name="T79" fmla="*/ 3 h 35"/>
                  <a:gd name="T80" fmla="*/ 10 w 31"/>
                  <a:gd name="T81" fmla="*/ 1 h 35"/>
                  <a:gd name="T82" fmla="*/ 13 w 31"/>
                  <a:gd name="T83" fmla="*/ 1 h 35"/>
                  <a:gd name="T84" fmla="*/ 14 w 31"/>
                  <a:gd name="T85" fmla="*/ 0 h 35"/>
                  <a:gd name="T86" fmla="*/ 16 w 31"/>
                  <a:gd name="T87" fmla="*/ 0 h 35"/>
                  <a:gd name="T88" fmla="*/ 17 w 31"/>
                  <a:gd name="T89" fmla="*/ 0 h 35"/>
                  <a:gd name="T90" fmla="*/ 19 w 31"/>
                  <a:gd name="T91" fmla="*/ 0 h 35"/>
                  <a:gd name="T92" fmla="*/ 21 w 31"/>
                  <a:gd name="T93" fmla="*/ 0 h 35"/>
                  <a:gd name="T94" fmla="*/ 22 w 31"/>
                  <a:gd name="T95" fmla="*/ 0 h 35"/>
                  <a:gd name="T96" fmla="*/ 23 w 31"/>
                  <a:gd name="T97" fmla="*/ 1 h 35"/>
                  <a:gd name="T98" fmla="*/ 24 w 31"/>
                  <a:gd name="T99" fmla="*/ 3 h 35"/>
                  <a:gd name="T100" fmla="*/ 26 w 31"/>
                  <a:gd name="T101" fmla="*/ 3 h 35"/>
                  <a:gd name="T102" fmla="*/ 27 w 31"/>
                  <a:gd name="T103" fmla="*/ 4 h 35"/>
                  <a:gd name="T104" fmla="*/ 28 w 31"/>
                  <a:gd name="T105" fmla="*/ 5 h 35"/>
                  <a:gd name="T106" fmla="*/ 29 w 31"/>
                  <a:gd name="T107" fmla="*/ 6 h 35"/>
                  <a:gd name="T108" fmla="*/ 29 w 31"/>
                  <a:gd name="T109" fmla="*/ 9 h 35"/>
                  <a:gd name="T110" fmla="*/ 31 w 31"/>
                  <a:gd name="T111" fmla="*/ 10 h 35"/>
                  <a:gd name="T112" fmla="*/ 31 w 31"/>
                  <a:gd name="T113" fmla="*/ 11 h 35"/>
                  <a:gd name="T114" fmla="*/ 31 w 31"/>
                  <a:gd name="T115" fmla="*/ 14 h 35"/>
                  <a:gd name="T116" fmla="*/ 31 w 31"/>
                  <a:gd name="T117" fmla="*/ 15 h 35"/>
                  <a:gd name="T118" fmla="*/ 31 w 31"/>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9"/>
                    </a:lnTo>
                    <a:lnTo>
                      <a:pt x="31" y="19"/>
                    </a:lnTo>
                    <a:lnTo>
                      <a:pt x="31" y="19"/>
                    </a:lnTo>
                    <a:lnTo>
                      <a:pt x="31" y="19"/>
                    </a:lnTo>
                    <a:lnTo>
                      <a:pt x="31" y="20"/>
                    </a:lnTo>
                    <a:lnTo>
                      <a:pt x="31" y="20"/>
                    </a:lnTo>
                    <a:lnTo>
                      <a:pt x="31" y="20"/>
                    </a:lnTo>
                    <a:lnTo>
                      <a:pt x="31" y="20"/>
                    </a:lnTo>
                    <a:lnTo>
                      <a:pt x="31" y="21"/>
                    </a:lnTo>
                    <a:lnTo>
                      <a:pt x="31" y="21"/>
                    </a:lnTo>
                    <a:lnTo>
                      <a:pt x="31" y="21"/>
                    </a:lnTo>
                    <a:lnTo>
                      <a:pt x="31" y="21"/>
                    </a:lnTo>
                    <a:lnTo>
                      <a:pt x="31" y="23"/>
                    </a:lnTo>
                    <a:lnTo>
                      <a:pt x="31" y="23"/>
                    </a:lnTo>
                    <a:lnTo>
                      <a:pt x="31" y="23"/>
                    </a:lnTo>
                    <a:lnTo>
                      <a:pt x="29" y="23"/>
                    </a:lnTo>
                    <a:lnTo>
                      <a:pt x="29" y="24"/>
                    </a:lnTo>
                    <a:lnTo>
                      <a:pt x="29" y="24"/>
                    </a:lnTo>
                    <a:lnTo>
                      <a:pt x="29" y="24"/>
                    </a:lnTo>
                    <a:lnTo>
                      <a:pt x="29" y="24"/>
                    </a:lnTo>
                    <a:lnTo>
                      <a:pt x="29" y="24"/>
                    </a:lnTo>
                    <a:lnTo>
                      <a:pt x="29" y="25"/>
                    </a:lnTo>
                    <a:lnTo>
                      <a:pt x="29" y="25"/>
                    </a:lnTo>
                    <a:lnTo>
                      <a:pt x="29" y="25"/>
                    </a:lnTo>
                    <a:lnTo>
                      <a:pt x="29" y="25"/>
                    </a:lnTo>
                    <a:lnTo>
                      <a:pt x="28" y="26"/>
                    </a:lnTo>
                    <a:lnTo>
                      <a:pt x="28" y="26"/>
                    </a:lnTo>
                    <a:lnTo>
                      <a:pt x="28" y="26"/>
                    </a:lnTo>
                    <a:lnTo>
                      <a:pt x="28" y="26"/>
                    </a:lnTo>
                    <a:lnTo>
                      <a:pt x="28" y="26"/>
                    </a:lnTo>
                    <a:lnTo>
                      <a:pt x="28" y="28"/>
                    </a:lnTo>
                    <a:lnTo>
                      <a:pt x="28" y="28"/>
                    </a:lnTo>
                    <a:lnTo>
                      <a:pt x="27" y="28"/>
                    </a:lnTo>
                    <a:lnTo>
                      <a:pt x="27" y="28"/>
                    </a:lnTo>
                    <a:lnTo>
                      <a:pt x="27" y="28"/>
                    </a:lnTo>
                    <a:lnTo>
                      <a:pt x="27" y="29"/>
                    </a:lnTo>
                    <a:lnTo>
                      <a:pt x="27" y="29"/>
                    </a:lnTo>
                    <a:lnTo>
                      <a:pt x="27" y="29"/>
                    </a:lnTo>
                    <a:lnTo>
                      <a:pt x="27" y="29"/>
                    </a:lnTo>
                    <a:lnTo>
                      <a:pt x="26" y="29"/>
                    </a:lnTo>
                    <a:lnTo>
                      <a:pt x="26" y="30"/>
                    </a:lnTo>
                    <a:lnTo>
                      <a:pt x="26" y="30"/>
                    </a:lnTo>
                    <a:lnTo>
                      <a:pt x="26" y="30"/>
                    </a:lnTo>
                    <a:lnTo>
                      <a:pt x="26" y="30"/>
                    </a:lnTo>
                    <a:lnTo>
                      <a:pt x="26" y="30"/>
                    </a:lnTo>
                    <a:lnTo>
                      <a:pt x="24" y="30"/>
                    </a:lnTo>
                    <a:lnTo>
                      <a:pt x="24" y="31"/>
                    </a:lnTo>
                    <a:lnTo>
                      <a:pt x="24" y="31"/>
                    </a:lnTo>
                    <a:lnTo>
                      <a:pt x="24" y="31"/>
                    </a:lnTo>
                    <a:lnTo>
                      <a:pt x="24" y="31"/>
                    </a:lnTo>
                    <a:lnTo>
                      <a:pt x="24" y="31"/>
                    </a:lnTo>
                    <a:lnTo>
                      <a:pt x="23" y="31"/>
                    </a:lnTo>
                    <a:lnTo>
                      <a:pt x="23" y="33"/>
                    </a:lnTo>
                    <a:lnTo>
                      <a:pt x="23" y="33"/>
                    </a:lnTo>
                    <a:lnTo>
                      <a:pt x="23" y="33"/>
                    </a:lnTo>
                    <a:lnTo>
                      <a:pt x="23" y="33"/>
                    </a:lnTo>
                    <a:lnTo>
                      <a:pt x="22" y="33"/>
                    </a:lnTo>
                    <a:lnTo>
                      <a:pt x="22" y="33"/>
                    </a:lnTo>
                    <a:lnTo>
                      <a:pt x="22" y="33"/>
                    </a:lnTo>
                    <a:lnTo>
                      <a:pt x="22" y="33"/>
                    </a:lnTo>
                    <a:lnTo>
                      <a:pt x="22" y="34"/>
                    </a:lnTo>
                    <a:lnTo>
                      <a:pt x="21" y="34"/>
                    </a:lnTo>
                    <a:lnTo>
                      <a:pt x="21" y="34"/>
                    </a:lnTo>
                    <a:lnTo>
                      <a:pt x="21" y="34"/>
                    </a:lnTo>
                    <a:lnTo>
                      <a:pt x="21" y="34"/>
                    </a:lnTo>
                    <a:lnTo>
                      <a:pt x="21" y="34"/>
                    </a:lnTo>
                    <a:lnTo>
                      <a:pt x="19" y="34"/>
                    </a:lnTo>
                    <a:lnTo>
                      <a:pt x="19" y="34"/>
                    </a:lnTo>
                    <a:lnTo>
                      <a:pt x="19" y="34"/>
                    </a:lnTo>
                    <a:lnTo>
                      <a:pt x="19" y="34"/>
                    </a:lnTo>
                    <a:lnTo>
                      <a:pt x="19" y="34"/>
                    </a:lnTo>
                    <a:lnTo>
                      <a:pt x="18" y="35"/>
                    </a:lnTo>
                    <a:lnTo>
                      <a:pt x="18" y="35"/>
                    </a:lnTo>
                    <a:lnTo>
                      <a:pt x="18" y="35"/>
                    </a:lnTo>
                    <a:lnTo>
                      <a:pt x="18" y="35"/>
                    </a:lnTo>
                    <a:lnTo>
                      <a:pt x="17" y="35"/>
                    </a:lnTo>
                    <a:lnTo>
                      <a:pt x="17" y="35"/>
                    </a:lnTo>
                    <a:lnTo>
                      <a:pt x="17" y="35"/>
                    </a:lnTo>
                    <a:lnTo>
                      <a:pt x="17" y="35"/>
                    </a:lnTo>
                    <a:lnTo>
                      <a:pt x="17" y="35"/>
                    </a:lnTo>
                    <a:lnTo>
                      <a:pt x="16" y="35"/>
                    </a:lnTo>
                    <a:lnTo>
                      <a:pt x="16" y="35"/>
                    </a:lnTo>
                    <a:lnTo>
                      <a:pt x="16" y="35"/>
                    </a:lnTo>
                    <a:lnTo>
                      <a:pt x="16" y="35"/>
                    </a:lnTo>
                    <a:lnTo>
                      <a:pt x="16" y="35"/>
                    </a:lnTo>
                    <a:lnTo>
                      <a:pt x="14" y="35"/>
                    </a:lnTo>
                    <a:lnTo>
                      <a:pt x="14" y="35"/>
                    </a:lnTo>
                    <a:lnTo>
                      <a:pt x="14" y="35"/>
                    </a:lnTo>
                    <a:lnTo>
                      <a:pt x="14" y="35"/>
                    </a:lnTo>
                    <a:lnTo>
                      <a:pt x="13" y="35"/>
                    </a:lnTo>
                    <a:lnTo>
                      <a:pt x="13" y="35"/>
                    </a:lnTo>
                    <a:lnTo>
                      <a:pt x="13" y="35"/>
                    </a:lnTo>
                    <a:lnTo>
                      <a:pt x="13" y="35"/>
                    </a:lnTo>
                    <a:lnTo>
                      <a:pt x="13" y="35"/>
                    </a:lnTo>
                    <a:lnTo>
                      <a:pt x="12" y="35"/>
                    </a:lnTo>
                    <a:lnTo>
                      <a:pt x="12" y="35"/>
                    </a:lnTo>
                    <a:lnTo>
                      <a:pt x="12" y="35"/>
                    </a:lnTo>
                    <a:lnTo>
                      <a:pt x="12" y="35"/>
                    </a:lnTo>
                    <a:lnTo>
                      <a:pt x="12" y="35"/>
                    </a:lnTo>
                    <a:lnTo>
                      <a:pt x="10" y="35"/>
                    </a:lnTo>
                    <a:lnTo>
                      <a:pt x="10" y="35"/>
                    </a:lnTo>
                    <a:lnTo>
                      <a:pt x="10" y="35"/>
                    </a:lnTo>
                    <a:lnTo>
                      <a:pt x="10" y="35"/>
                    </a:lnTo>
                    <a:lnTo>
                      <a:pt x="10" y="35"/>
                    </a:lnTo>
                    <a:lnTo>
                      <a:pt x="9" y="34"/>
                    </a:lnTo>
                    <a:lnTo>
                      <a:pt x="9" y="34"/>
                    </a:lnTo>
                    <a:lnTo>
                      <a:pt x="9" y="34"/>
                    </a:lnTo>
                    <a:lnTo>
                      <a:pt x="9" y="34"/>
                    </a:lnTo>
                    <a:lnTo>
                      <a:pt x="9" y="34"/>
                    </a:lnTo>
                    <a:lnTo>
                      <a:pt x="8" y="34"/>
                    </a:lnTo>
                    <a:lnTo>
                      <a:pt x="8" y="34"/>
                    </a:lnTo>
                    <a:lnTo>
                      <a:pt x="8" y="34"/>
                    </a:lnTo>
                    <a:lnTo>
                      <a:pt x="8" y="34"/>
                    </a:lnTo>
                    <a:lnTo>
                      <a:pt x="8" y="34"/>
                    </a:lnTo>
                    <a:lnTo>
                      <a:pt x="8" y="34"/>
                    </a:lnTo>
                    <a:lnTo>
                      <a:pt x="7" y="33"/>
                    </a:lnTo>
                    <a:lnTo>
                      <a:pt x="7" y="33"/>
                    </a:lnTo>
                    <a:lnTo>
                      <a:pt x="7" y="33"/>
                    </a:lnTo>
                    <a:lnTo>
                      <a:pt x="7" y="33"/>
                    </a:lnTo>
                    <a:lnTo>
                      <a:pt x="7" y="33"/>
                    </a:lnTo>
                    <a:lnTo>
                      <a:pt x="5" y="33"/>
                    </a:lnTo>
                    <a:lnTo>
                      <a:pt x="5" y="33"/>
                    </a:lnTo>
                    <a:lnTo>
                      <a:pt x="5" y="33"/>
                    </a:lnTo>
                    <a:lnTo>
                      <a:pt x="5" y="31"/>
                    </a:lnTo>
                    <a:lnTo>
                      <a:pt x="5" y="31"/>
                    </a:lnTo>
                    <a:lnTo>
                      <a:pt x="5" y="31"/>
                    </a:lnTo>
                    <a:lnTo>
                      <a:pt x="5" y="31"/>
                    </a:lnTo>
                    <a:lnTo>
                      <a:pt x="4" y="31"/>
                    </a:lnTo>
                    <a:lnTo>
                      <a:pt x="4" y="31"/>
                    </a:lnTo>
                    <a:lnTo>
                      <a:pt x="4" y="30"/>
                    </a:lnTo>
                    <a:lnTo>
                      <a:pt x="4" y="30"/>
                    </a:lnTo>
                    <a:lnTo>
                      <a:pt x="4" y="30"/>
                    </a:lnTo>
                    <a:lnTo>
                      <a:pt x="4" y="30"/>
                    </a:lnTo>
                    <a:lnTo>
                      <a:pt x="4" y="30"/>
                    </a:lnTo>
                    <a:lnTo>
                      <a:pt x="3" y="30"/>
                    </a:lnTo>
                    <a:lnTo>
                      <a:pt x="3" y="29"/>
                    </a:lnTo>
                    <a:lnTo>
                      <a:pt x="3" y="29"/>
                    </a:lnTo>
                    <a:lnTo>
                      <a:pt x="3" y="29"/>
                    </a:lnTo>
                    <a:lnTo>
                      <a:pt x="3" y="29"/>
                    </a:lnTo>
                    <a:lnTo>
                      <a:pt x="3" y="29"/>
                    </a:lnTo>
                    <a:lnTo>
                      <a:pt x="3" y="28"/>
                    </a:lnTo>
                    <a:lnTo>
                      <a:pt x="3" y="28"/>
                    </a:lnTo>
                    <a:lnTo>
                      <a:pt x="2" y="28"/>
                    </a:lnTo>
                    <a:lnTo>
                      <a:pt x="2" y="28"/>
                    </a:lnTo>
                    <a:lnTo>
                      <a:pt x="2" y="28"/>
                    </a:lnTo>
                    <a:lnTo>
                      <a:pt x="2" y="26"/>
                    </a:lnTo>
                    <a:lnTo>
                      <a:pt x="2" y="26"/>
                    </a:lnTo>
                    <a:lnTo>
                      <a:pt x="2" y="26"/>
                    </a:lnTo>
                    <a:lnTo>
                      <a:pt x="2" y="26"/>
                    </a:lnTo>
                    <a:lnTo>
                      <a:pt x="2" y="26"/>
                    </a:lnTo>
                    <a:lnTo>
                      <a:pt x="2" y="25"/>
                    </a:lnTo>
                    <a:lnTo>
                      <a:pt x="2" y="25"/>
                    </a:lnTo>
                    <a:lnTo>
                      <a:pt x="2" y="25"/>
                    </a:lnTo>
                    <a:lnTo>
                      <a:pt x="2" y="25"/>
                    </a:lnTo>
                    <a:lnTo>
                      <a:pt x="0" y="24"/>
                    </a:lnTo>
                    <a:lnTo>
                      <a:pt x="0" y="24"/>
                    </a:lnTo>
                    <a:lnTo>
                      <a:pt x="0" y="24"/>
                    </a:lnTo>
                    <a:lnTo>
                      <a:pt x="0" y="24"/>
                    </a:lnTo>
                    <a:lnTo>
                      <a:pt x="0" y="24"/>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0" y="14"/>
                    </a:lnTo>
                    <a:lnTo>
                      <a:pt x="2" y="14"/>
                    </a:lnTo>
                    <a:lnTo>
                      <a:pt x="2" y="14"/>
                    </a:lnTo>
                    <a:lnTo>
                      <a:pt x="2" y="14"/>
                    </a:lnTo>
                    <a:lnTo>
                      <a:pt x="2" y="14"/>
                    </a:lnTo>
                    <a:lnTo>
                      <a:pt x="2" y="13"/>
                    </a:lnTo>
                    <a:lnTo>
                      <a:pt x="2" y="13"/>
                    </a:lnTo>
                    <a:lnTo>
                      <a:pt x="2" y="13"/>
                    </a:lnTo>
                    <a:lnTo>
                      <a:pt x="2" y="13"/>
                    </a:lnTo>
                    <a:lnTo>
                      <a:pt x="2" y="11"/>
                    </a:lnTo>
                    <a:lnTo>
                      <a:pt x="2" y="11"/>
                    </a:lnTo>
                    <a:lnTo>
                      <a:pt x="2" y="11"/>
                    </a:lnTo>
                    <a:lnTo>
                      <a:pt x="2" y="11"/>
                    </a:lnTo>
                    <a:lnTo>
                      <a:pt x="3" y="10"/>
                    </a:lnTo>
                    <a:lnTo>
                      <a:pt x="3" y="10"/>
                    </a:lnTo>
                    <a:lnTo>
                      <a:pt x="3" y="10"/>
                    </a:lnTo>
                    <a:lnTo>
                      <a:pt x="3" y="10"/>
                    </a:lnTo>
                    <a:lnTo>
                      <a:pt x="3" y="10"/>
                    </a:lnTo>
                    <a:lnTo>
                      <a:pt x="3" y="9"/>
                    </a:lnTo>
                    <a:lnTo>
                      <a:pt x="3" y="9"/>
                    </a:lnTo>
                    <a:lnTo>
                      <a:pt x="3" y="9"/>
                    </a:lnTo>
                    <a:lnTo>
                      <a:pt x="3" y="9"/>
                    </a:lnTo>
                    <a:lnTo>
                      <a:pt x="4" y="8"/>
                    </a:lnTo>
                    <a:lnTo>
                      <a:pt x="4" y="8"/>
                    </a:lnTo>
                    <a:lnTo>
                      <a:pt x="4" y="8"/>
                    </a:lnTo>
                    <a:lnTo>
                      <a:pt x="4" y="8"/>
                    </a:lnTo>
                    <a:lnTo>
                      <a:pt x="4" y="8"/>
                    </a:lnTo>
                    <a:lnTo>
                      <a:pt x="4" y="6"/>
                    </a:lnTo>
                    <a:lnTo>
                      <a:pt x="4" y="6"/>
                    </a:lnTo>
                    <a:lnTo>
                      <a:pt x="5" y="6"/>
                    </a:lnTo>
                    <a:lnTo>
                      <a:pt x="5" y="6"/>
                    </a:lnTo>
                    <a:lnTo>
                      <a:pt x="5" y="6"/>
                    </a:lnTo>
                    <a:lnTo>
                      <a:pt x="5" y="5"/>
                    </a:lnTo>
                    <a:lnTo>
                      <a:pt x="5" y="5"/>
                    </a:lnTo>
                    <a:lnTo>
                      <a:pt x="5" y="5"/>
                    </a:lnTo>
                    <a:lnTo>
                      <a:pt x="7" y="5"/>
                    </a:lnTo>
                    <a:lnTo>
                      <a:pt x="7" y="5"/>
                    </a:lnTo>
                    <a:lnTo>
                      <a:pt x="7" y="5"/>
                    </a:lnTo>
                    <a:lnTo>
                      <a:pt x="7" y="4"/>
                    </a:lnTo>
                    <a:lnTo>
                      <a:pt x="7" y="4"/>
                    </a:lnTo>
                    <a:lnTo>
                      <a:pt x="7" y="4"/>
                    </a:lnTo>
                    <a:lnTo>
                      <a:pt x="8" y="4"/>
                    </a:lnTo>
                    <a:lnTo>
                      <a:pt x="8" y="4"/>
                    </a:lnTo>
                    <a:lnTo>
                      <a:pt x="8" y="4"/>
                    </a:lnTo>
                    <a:lnTo>
                      <a:pt x="8" y="4"/>
                    </a:lnTo>
                    <a:lnTo>
                      <a:pt x="8" y="3"/>
                    </a:lnTo>
                    <a:lnTo>
                      <a:pt x="9" y="3"/>
                    </a:lnTo>
                    <a:lnTo>
                      <a:pt x="9" y="3"/>
                    </a:lnTo>
                    <a:lnTo>
                      <a:pt x="9" y="3"/>
                    </a:lnTo>
                    <a:lnTo>
                      <a:pt x="9" y="3"/>
                    </a:lnTo>
                    <a:lnTo>
                      <a:pt x="9" y="3"/>
                    </a:lnTo>
                    <a:lnTo>
                      <a:pt x="9" y="3"/>
                    </a:lnTo>
                    <a:lnTo>
                      <a:pt x="10" y="1"/>
                    </a:lnTo>
                    <a:lnTo>
                      <a:pt x="10" y="1"/>
                    </a:lnTo>
                    <a:lnTo>
                      <a:pt x="10" y="1"/>
                    </a:lnTo>
                    <a:lnTo>
                      <a:pt x="10" y="1"/>
                    </a:lnTo>
                    <a:lnTo>
                      <a:pt x="10" y="1"/>
                    </a:lnTo>
                    <a:lnTo>
                      <a:pt x="12" y="1"/>
                    </a:lnTo>
                    <a:lnTo>
                      <a:pt x="12" y="1"/>
                    </a:lnTo>
                    <a:lnTo>
                      <a:pt x="12" y="1"/>
                    </a:lnTo>
                    <a:lnTo>
                      <a:pt x="12" y="1"/>
                    </a:lnTo>
                    <a:lnTo>
                      <a:pt x="13" y="1"/>
                    </a:lnTo>
                    <a:lnTo>
                      <a:pt x="13" y="0"/>
                    </a:lnTo>
                    <a:lnTo>
                      <a:pt x="13" y="0"/>
                    </a:lnTo>
                    <a:lnTo>
                      <a:pt x="13" y="0"/>
                    </a:lnTo>
                    <a:lnTo>
                      <a:pt x="13" y="0"/>
                    </a:lnTo>
                    <a:lnTo>
                      <a:pt x="14" y="0"/>
                    </a:lnTo>
                    <a:lnTo>
                      <a:pt x="14" y="0"/>
                    </a:lnTo>
                    <a:lnTo>
                      <a:pt x="14" y="0"/>
                    </a:lnTo>
                    <a:lnTo>
                      <a:pt x="14" y="0"/>
                    </a:lnTo>
                    <a:lnTo>
                      <a:pt x="14" y="0"/>
                    </a:lnTo>
                    <a:lnTo>
                      <a:pt x="16" y="0"/>
                    </a:lnTo>
                    <a:lnTo>
                      <a:pt x="16" y="0"/>
                    </a:lnTo>
                    <a:lnTo>
                      <a:pt x="16" y="0"/>
                    </a:lnTo>
                    <a:lnTo>
                      <a:pt x="16" y="0"/>
                    </a:lnTo>
                    <a:lnTo>
                      <a:pt x="16" y="0"/>
                    </a:lnTo>
                    <a:lnTo>
                      <a:pt x="17" y="0"/>
                    </a:lnTo>
                    <a:lnTo>
                      <a:pt x="17" y="0"/>
                    </a:lnTo>
                    <a:lnTo>
                      <a:pt x="17" y="0"/>
                    </a:lnTo>
                    <a:lnTo>
                      <a:pt x="17" y="0"/>
                    </a:lnTo>
                    <a:lnTo>
                      <a:pt x="18" y="0"/>
                    </a:lnTo>
                    <a:lnTo>
                      <a:pt x="18" y="0"/>
                    </a:lnTo>
                    <a:lnTo>
                      <a:pt x="18" y="0"/>
                    </a:lnTo>
                    <a:lnTo>
                      <a:pt x="18" y="0"/>
                    </a:lnTo>
                    <a:lnTo>
                      <a:pt x="18" y="0"/>
                    </a:lnTo>
                    <a:lnTo>
                      <a:pt x="19" y="0"/>
                    </a:lnTo>
                    <a:lnTo>
                      <a:pt x="19" y="0"/>
                    </a:lnTo>
                    <a:lnTo>
                      <a:pt x="19" y="0"/>
                    </a:lnTo>
                    <a:lnTo>
                      <a:pt x="19" y="0"/>
                    </a:lnTo>
                    <a:lnTo>
                      <a:pt x="19" y="0"/>
                    </a:lnTo>
                    <a:lnTo>
                      <a:pt x="21" y="0"/>
                    </a:lnTo>
                    <a:lnTo>
                      <a:pt x="21" y="0"/>
                    </a:lnTo>
                    <a:lnTo>
                      <a:pt x="21" y="0"/>
                    </a:lnTo>
                    <a:lnTo>
                      <a:pt x="21" y="0"/>
                    </a:lnTo>
                    <a:lnTo>
                      <a:pt x="21" y="0"/>
                    </a:lnTo>
                    <a:lnTo>
                      <a:pt x="22" y="0"/>
                    </a:lnTo>
                    <a:lnTo>
                      <a:pt x="22" y="0"/>
                    </a:lnTo>
                    <a:lnTo>
                      <a:pt x="22" y="0"/>
                    </a:lnTo>
                    <a:lnTo>
                      <a:pt x="22" y="0"/>
                    </a:lnTo>
                    <a:lnTo>
                      <a:pt x="22" y="1"/>
                    </a:lnTo>
                    <a:lnTo>
                      <a:pt x="23" y="1"/>
                    </a:lnTo>
                    <a:lnTo>
                      <a:pt x="23" y="1"/>
                    </a:lnTo>
                    <a:lnTo>
                      <a:pt x="23" y="1"/>
                    </a:lnTo>
                    <a:lnTo>
                      <a:pt x="23" y="1"/>
                    </a:lnTo>
                    <a:lnTo>
                      <a:pt x="23" y="1"/>
                    </a:lnTo>
                    <a:lnTo>
                      <a:pt x="24" y="1"/>
                    </a:lnTo>
                    <a:lnTo>
                      <a:pt x="24" y="1"/>
                    </a:lnTo>
                    <a:lnTo>
                      <a:pt x="24" y="1"/>
                    </a:lnTo>
                    <a:lnTo>
                      <a:pt x="24" y="1"/>
                    </a:lnTo>
                    <a:lnTo>
                      <a:pt x="24" y="3"/>
                    </a:lnTo>
                    <a:lnTo>
                      <a:pt x="24" y="3"/>
                    </a:lnTo>
                    <a:lnTo>
                      <a:pt x="26" y="3"/>
                    </a:lnTo>
                    <a:lnTo>
                      <a:pt x="26" y="3"/>
                    </a:lnTo>
                    <a:lnTo>
                      <a:pt x="26" y="3"/>
                    </a:lnTo>
                    <a:lnTo>
                      <a:pt x="26" y="3"/>
                    </a:lnTo>
                    <a:lnTo>
                      <a:pt x="26" y="3"/>
                    </a:lnTo>
                    <a:lnTo>
                      <a:pt x="26" y="4"/>
                    </a:lnTo>
                    <a:lnTo>
                      <a:pt x="27" y="4"/>
                    </a:lnTo>
                    <a:lnTo>
                      <a:pt x="27" y="4"/>
                    </a:lnTo>
                    <a:lnTo>
                      <a:pt x="27" y="4"/>
                    </a:lnTo>
                    <a:lnTo>
                      <a:pt x="27" y="4"/>
                    </a:lnTo>
                    <a:lnTo>
                      <a:pt x="27" y="4"/>
                    </a:lnTo>
                    <a:lnTo>
                      <a:pt x="27" y="4"/>
                    </a:lnTo>
                    <a:lnTo>
                      <a:pt x="28" y="5"/>
                    </a:lnTo>
                    <a:lnTo>
                      <a:pt x="28" y="5"/>
                    </a:lnTo>
                    <a:lnTo>
                      <a:pt x="28" y="5"/>
                    </a:lnTo>
                    <a:lnTo>
                      <a:pt x="28" y="5"/>
                    </a:lnTo>
                    <a:lnTo>
                      <a:pt x="28" y="5"/>
                    </a:lnTo>
                    <a:lnTo>
                      <a:pt x="28" y="5"/>
                    </a:lnTo>
                    <a:lnTo>
                      <a:pt x="28" y="6"/>
                    </a:lnTo>
                    <a:lnTo>
                      <a:pt x="28" y="6"/>
                    </a:lnTo>
                    <a:lnTo>
                      <a:pt x="29" y="6"/>
                    </a:lnTo>
                    <a:lnTo>
                      <a:pt x="29" y="6"/>
                    </a:lnTo>
                    <a:lnTo>
                      <a:pt x="29" y="6"/>
                    </a:lnTo>
                    <a:lnTo>
                      <a:pt x="29" y="8"/>
                    </a:lnTo>
                    <a:lnTo>
                      <a:pt x="29" y="8"/>
                    </a:lnTo>
                    <a:lnTo>
                      <a:pt x="29" y="8"/>
                    </a:lnTo>
                    <a:lnTo>
                      <a:pt x="29" y="8"/>
                    </a:lnTo>
                    <a:lnTo>
                      <a:pt x="29" y="8"/>
                    </a:lnTo>
                    <a:lnTo>
                      <a:pt x="29" y="9"/>
                    </a:lnTo>
                    <a:lnTo>
                      <a:pt x="29" y="9"/>
                    </a:lnTo>
                    <a:lnTo>
                      <a:pt x="31" y="9"/>
                    </a:lnTo>
                    <a:lnTo>
                      <a:pt x="31" y="9"/>
                    </a:lnTo>
                    <a:lnTo>
                      <a:pt x="31" y="10"/>
                    </a:lnTo>
                    <a:lnTo>
                      <a:pt x="31" y="10"/>
                    </a:lnTo>
                    <a:lnTo>
                      <a:pt x="31" y="10"/>
                    </a:lnTo>
                    <a:lnTo>
                      <a:pt x="31" y="10"/>
                    </a:lnTo>
                    <a:lnTo>
                      <a:pt x="31" y="10"/>
                    </a:lnTo>
                    <a:lnTo>
                      <a:pt x="31" y="11"/>
                    </a:lnTo>
                    <a:lnTo>
                      <a:pt x="31" y="11"/>
                    </a:lnTo>
                    <a:lnTo>
                      <a:pt x="31" y="11"/>
                    </a:lnTo>
                    <a:lnTo>
                      <a:pt x="31" y="11"/>
                    </a:lnTo>
                    <a:lnTo>
                      <a:pt x="31" y="13"/>
                    </a:lnTo>
                    <a:lnTo>
                      <a:pt x="31" y="13"/>
                    </a:lnTo>
                    <a:lnTo>
                      <a:pt x="31" y="13"/>
                    </a:lnTo>
                    <a:lnTo>
                      <a:pt x="31" y="13"/>
                    </a:lnTo>
                    <a:lnTo>
                      <a:pt x="31" y="14"/>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8"/>
                    </a:lnTo>
                    <a:lnTo>
                      <a:pt x="31"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17" name="Freeform 549"/>
              <p:cNvSpPr>
                <a:spLocks/>
              </p:cNvSpPr>
              <p:nvPr/>
            </p:nvSpPr>
            <p:spPr bwMode="auto">
              <a:xfrm>
                <a:off x="2311" y="2022"/>
                <a:ext cx="31" cy="35"/>
              </a:xfrm>
              <a:custGeom>
                <a:avLst/>
                <a:gdLst>
                  <a:gd name="T0" fmla="*/ 31 w 31"/>
                  <a:gd name="T1" fmla="*/ 19 h 35"/>
                  <a:gd name="T2" fmla="*/ 31 w 31"/>
                  <a:gd name="T3" fmla="*/ 21 h 35"/>
                  <a:gd name="T4" fmla="*/ 31 w 31"/>
                  <a:gd name="T5" fmla="*/ 23 h 35"/>
                  <a:gd name="T6" fmla="*/ 29 w 31"/>
                  <a:gd name="T7" fmla="*/ 24 h 35"/>
                  <a:gd name="T8" fmla="*/ 28 w 31"/>
                  <a:gd name="T9" fmla="*/ 26 h 35"/>
                  <a:gd name="T10" fmla="*/ 27 w 31"/>
                  <a:gd name="T11" fmla="*/ 28 h 35"/>
                  <a:gd name="T12" fmla="*/ 27 w 31"/>
                  <a:gd name="T13" fmla="*/ 29 h 35"/>
                  <a:gd name="T14" fmla="*/ 26 w 31"/>
                  <a:gd name="T15" fmla="*/ 30 h 35"/>
                  <a:gd name="T16" fmla="*/ 24 w 31"/>
                  <a:gd name="T17" fmla="*/ 31 h 35"/>
                  <a:gd name="T18" fmla="*/ 22 w 31"/>
                  <a:gd name="T19" fmla="*/ 33 h 35"/>
                  <a:gd name="T20" fmla="*/ 21 w 31"/>
                  <a:gd name="T21" fmla="*/ 34 h 35"/>
                  <a:gd name="T22" fmla="*/ 19 w 31"/>
                  <a:gd name="T23" fmla="*/ 34 h 35"/>
                  <a:gd name="T24" fmla="*/ 18 w 31"/>
                  <a:gd name="T25" fmla="*/ 35 h 35"/>
                  <a:gd name="T26" fmla="*/ 16 w 31"/>
                  <a:gd name="T27" fmla="*/ 35 h 35"/>
                  <a:gd name="T28" fmla="*/ 14 w 31"/>
                  <a:gd name="T29" fmla="*/ 35 h 35"/>
                  <a:gd name="T30" fmla="*/ 13 w 31"/>
                  <a:gd name="T31" fmla="*/ 35 h 35"/>
                  <a:gd name="T32" fmla="*/ 12 w 31"/>
                  <a:gd name="T33" fmla="*/ 35 h 35"/>
                  <a:gd name="T34" fmla="*/ 9 w 31"/>
                  <a:gd name="T35" fmla="*/ 34 h 35"/>
                  <a:gd name="T36" fmla="*/ 8 w 31"/>
                  <a:gd name="T37" fmla="*/ 34 h 35"/>
                  <a:gd name="T38" fmla="*/ 7 w 31"/>
                  <a:gd name="T39" fmla="*/ 33 h 35"/>
                  <a:gd name="T40" fmla="*/ 5 w 31"/>
                  <a:gd name="T41" fmla="*/ 33 h 35"/>
                  <a:gd name="T42" fmla="*/ 4 w 31"/>
                  <a:gd name="T43" fmla="*/ 31 h 35"/>
                  <a:gd name="T44" fmla="*/ 3 w 31"/>
                  <a:gd name="T45" fmla="*/ 30 h 35"/>
                  <a:gd name="T46" fmla="*/ 3 w 31"/>
                  <a:gd name="T47" fmla="*/ 28 h 35"/>
                  <a:gd name="T48" fmla="*/ 2 w 31"/>
                  <a:gd name="T49" fmla="*/ 26 h 35"/>
                  <a:gd name="T50" fmla="*/ 2 w 31"/>
                  <a:gd name="T51" fmla="*/ 25 h 35"/>
                  <a:gd name="T52" fmla="*/ 0 w 31"/>
                  <a:gd name="T53" fmla="*/ 24 h 35"/>
                  <a:gd name="T54" fmla="*/ 0 w 31"/>
                  <a:gd name="T55" fmla="*/ 21 h 35"/>
                  <a:gd name="T56" fmla="*/ 0 w 31"/>
                  <a:gd name="T57" fmla="*/ 20 h 35"/>
                  <a:gd name="T58" fmla="*/ 0 w 31"/>
                  <a:gd name="T59" fmla="*/ 18 h 35"/>
                  <a:gd name="T60" fmla="*/ 0 w 31"/>
                  <a:gd name="T61" fmla="*/ 16 h 35"/>
                  <a:gd name="T62" fmla="*/ 2 w 31"/>
                  <a:gd name="T63" fmla="*/ 14 h 35"/>
                  <a:gd name="T64" fmla="*/ 2 w 31"/>
                  <a:gd name="T65" fmla="*/ 13 h 35"/>
                  <a:gd name="T66" fmla="*/ 3 w 31"/>
                  <a:gd name="T67" fmla="*/ 10 h 35"/>
                  <a:gd name="T68" fmla="*/ 3 w 31"/>
                  <a:gd name="T69" fmla="*/ 9 h 35"/>
                  <a:gd name="T70" fmla="*/ 4 w 31"/>
                  <a:gd name="T71" fmla="*/ 8 h 35"/>
                  <a:gd name="T72" fmla="*/ 5 w 31"/>
                  <a:gd name="T73" fmla="*/ 6 h 35"/>
                  <a:gd name="T74" fmla="*/ 7 w 31"/>
                  <a:gd name="T75" fmla="*/ 5 h 35"/>
                  <a:gd name="T76" fmla="*/ 8 w 31"/>
                  <a:gd name="T77" fmla="*/ 4 h 35"/>
                  <a:gd name="T78" fmla="*/ 9 w 31"/>
                  <a:gd name="T79" fmla="*/ 3 h 35"/>
                  <a:gd name="T80" fmla="*/ 10 w 31"/>
                  <a:gd name="T81" fmla="*/ 1 h 35"/>
                  <a:gd name="T82" fmla="*/ 13 w 31"/>
                  <a:gd name="T83" fmla="*/ 1 h 35"/>
                  <a:gd name="T84" fmla="*/ 14 w 31"/>
                  <a:gd name="T85" fmla="*/ 0 h 35"/>
                  <a:gd name="T86" fmla="*/ 16 w 31"/>
                  <a:gd name="T87" fmla="*/ 0 h 35"/>
                  <a:gd name="T88" fmla="*/ 17 w 31"/>
                  <a:gd name="T89" fmla="*/ 0 h 35"/>
                  <a:gd name="T90" fmla="*/ 19 w 31"/>
                  <a:gd name="T91" fmla="*/ 0 h 35"/>
                  <a:gd name="T92" fmla="*/ 21 w 31"/>
                  <a:gd name="T93" fmla="*/ 0 h 35"/>
                  <a:gd name="T94" fmla="*/ 22 w 31"/>
                  <a:gd name="T95" fmla="*/ 0 h 35"/>
                  <a:gd name="T96" fmla="*/ 23 w 31"/>
                  <a:gd name="T97" fmla="*/ 1 h 35"/>
                  <a:gd name="T98" fmla="*/ 24 w 31"/>
                  <a:gd name="T99" fmla="*/ 3 h 35"/>
                  <a:gd name="T100" fmla="*/ 26 w 31"/>
                  <a:gd name="T101" fmla="*/ 3 h 35"/>
                  <a:gd name="T102" fmla="*/ 27 w 31"/>
                  <a:gd name="T103" fmla="*/ 4 h 35"/>
                  <a:gd name="T104" fmla="*/ 28 w 31"/>
                  <a:gd name="T105" fmla="*/ 5 h 35"/>
                  <a:gd name="T106" fmla="*/ 29 w 31"/>
                  <a:gd name="T107" fmla="*/ 6 h 35"/>
                  <a:gd name="T108" fmla="*/ 29 w 31"/>
                  <a:gd name="T109" fmla="*/ 9 h 35"/>
                  <a:gd name="T110" fmla="*/ 31 w 31"/>
                  <a:gd name="T111" fmla="*/ 10 h 35"/>
                  <a:gd name="T112" fmla="*/ 31 w 31"/>
                  <a:gd name="T113" fmla="*/ 11 h 35"/>
                  <a:gd name="T114" fmla="*/ 31 w 31"/>
                  <a:gd name="T115" fmla="*/ 14 h 35"/>
                  <a:gd name="T116" fmla="*/ 31 w 31"/>
                  <a:gd name="T117" fmla="*/ 15 h 35"/>
                  <a:gd name="T118" fmla="*/ 31 w 31"/>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9"/>
                    </a:lnTo>
                    <a:lnTo>
                      <a:pt x="31" y="19"/>
                    </a:lnTo>
                    <a:lnTo>
                      <a:pt x="31" y="19"/>
                    </a:lnTo>
                    <a:lnTo>
                      <a:pt x="31" y="19"/>
                    </a:lnTo>
                    <a:lnTo>
                      <a:pt x="31" y="20"/>
                    </a:lnTo>
                    <a:lnTo>
                      <a:pt x="31" y="20"/>
                    </a:lnTo>
                    <a:lnTo>
                      <a:pt x="31" y="20"/>
                    </a:lnTo>
                    <a:lnTo>
                      <a:pt x="31" y="20"/>
                    </a:lnTo>
                    <a:lnTo>
                      <a:pt x="31" y="21"/>
                    </a:lnTo>
                    <a:lnTo>
                      <a:pt x="31" y="21"/>
                    </a:lnTo>
                    <a:lnTo>
                      <a:pt x="31" y="21"/>
                    </a:lnTo>
                    <a:lnTo>
                      <a:pt x="31" y="21"/>
                    </a:lnTo>
                    <a:lnTo>
                      <a:pt x="31" y="23"/>
                    </a:lnTo>
                    <a:lnTo>
                      <a:pt x="31" y="23"/>
                    </a:lnTo>
                    <a:lnTo>
                      <a:pt x="31" y="23"/>
                    </a:lnTo>
                    <a:lnTo>
                      <a:pt x="29" y="23"/>
                    </a:lnTo>
                    <a:lnTo>
                      <a:pt x="29" y="24"/>
                    </a:lnTo>
                    <a:lnTo>
                      <a:pt x="29" y="24"/>
                    </a:lnTo>
                    <a:lnTo>
                      <a:pt x="29" y="24"/>
                    </a:lnTo>
                    <a:lnTo>
                      <a:pt x="29" y="24"/>
                    </a:lnTo>
                    <a:lnTo>
                      <a:pt x="29" y="24"/>
                    </a:lnTo>
                    <a:lnTo>
                      <a:pt x="29" y="25"/>
                    </a:lnTo>
                    <a:lnTo>
                      <a:pt x="29" y="25"/>
                    </a:lnTo>
                    <a:lnTo>
                      <a:pt x="29" y="25"/>
                    </a:lnTo>
                    <a:lnTo>
                      <a:pt x="29" y="25"/>
                    </a:lnTo>
                    <a:lnTo>
                      <a:pt x="28" y="26"/>
                    </a:lnTo>
                    <a:lnTo>
                      <a:pt x="28" y="26"/>
                    </a:lnTo>
                    <a:lnTo>
                      <a:pt x="28" y="26"/>
                    </a:lnTo>
                    <a:lnTo>
                      <a:pt x="28" y="26"/>
                    </a:lnTo>
                    <a:lnTo>
                      <a:pt x="28" y="26"/>
                    </a:lnTo>
                    <a:lnTo>
                      <a:pt x="28" y="28"/>
                    </a:lnTo>
                    <a:lnTo>
                      <a:pt x="28" y="28"/>
                    </a:lnTo>
                    <a:lnTo>
                      <a:pt x="27" y="28"/>
                    </a:lnTo>
                    <a:lnTo>
                      <a:pt x="27" y="28"/>
                    </a:lnTo>
                    <a:lnTo>
                      <a:pt x="27" y="28"/>
                    </a:lnTo>
                    <a:lnTo>
                      <a:pt x="27" y="29"/>
                    </a:lnTo>
                    <a:lnTo>
                      <a:pt x="27" y="29"/>
                    </a:lnTo>
                    <a:lnTo>
                      <a:pt x="27" y="29"/>
                    </a:lnTo>
                    <a:lnTo>
                      <a:pt x="27" y="29"/>
                    </a:lnTo>
                    <a:lnTo>
                      <a:pt x="26" y="29"/>
                    </a:lnTo>
                    <a:lnTo>
                      <a:pt x="26" y="30"/>
                    </a:lnTo>
                    <a:lnTo>
                      <a:pt x="26" y="30"/>
                    </a:lnTo>
                    <a:lnTo>
                      <a:pt x="26" y="30"/>
                    </a:lnTo>
                    <a:lnTo>
                      <a:pt x="26" y="30"/>
                    </a:lnTo>
                    <a:lnTo>
                      <a:pt x="26" y="30"/>
                    </a:lnTo>
                    <a:lnTo>
                      <a:pt x="24" y="30"/>
                    </a:lnTo>
                    <a:lnTo>
                      <a:pt x="24" y="31"/>
                    </a:lnTo>
                    <a:lnTo>
                      <a:pt x="24" y="31"/>
                    </a:lnTo>
                    <a:lnTo>
                      <a:pt x="24" y="31"/>
                    </a:lnTo>
                    <a:lnTo>
                      <a:pt x="24" y="31"/>
                    </a:lnTo>
                    <a:lnTo>
                      <a:pt x="24" y="31"/>
                    </a:lnTo>
                    <a:lnTo>
                      <a:pt x="23" y="31"/>
                    </a:lnTo>
                    <a:lnTo>
                      <a:pt x="23" y="33"/>
                    </a:lnTo>
                    <a:lnTo>
                      <a:pt x="23" y="33"/>
                    </a:lnTo>
                    <a:lnTo>
                      <a:pt x="23" y="33"/>
                    </a:lnTo>
                    <a:lnTo>
                      <a:pt x="23" y="33"/>
                    </a:lnTo>
                    <a:lnTo>
                      <a:pt x="22" y="33"/>
                    </a:lnTo>
                    <a:lnTo>
                      <a:pt x="22" y="33"/>
                    </a:lnTo>
                    <a:lnTo>
                      <a:pt x="22" y="33"/>
                    </a:lnTo>
                    <a:lnTo>
                      <a:pt x="22" y="33"/>
                    </a:lnTo>
                    <a:lnTo>
                      <a:pt x="22" y="34"/>
                    </a:lnTo>
                    <a:lnTo>
                      <a:pt x="21" y="34"/>
                    </a:lnTo>
                    <a:lnTo>
                      <a:pt x="21" y="34"/>
                    </a:lnTo>
                    <a:lnTo>
                      <a:pt x="21" y="34"/>
                    </a:lnTo>
                    <a:lnTo>
                      <a:pt x="21" y="34"/>
                    </a:lnTo>
                    <a:lnTo>
                      <a:pt x="21" y="34"/>
                    </a:lnTo>
                    <a:lnTo>
                      <a:pt x="19" y="34"/>
                    </a:lnTo>
                    <a:lnTo>
                      <a:pt x="19" y="34"/>
                    </a:lnTo>
                    <a:lnTo>
                      <a:pt x="19" y="34"/>
                    </a:lnTo>
                    <a:lnTo>
                      <a:pt x="19" y="34"/>
                    </a:lnTo>
                    <a:lnTo>
                      <a:pt x="19" y="34"/>
                    </a:lnTo>
                    <a:lnTo>
                      <a:pt x="18" y="35"/>
                    </a:lnTo>
                    <a:lnTo>
                      <a:pt x="18" y="35"/>
                    </a:lnTo>
                    <a:lnTo>
                      <a:pt x="18" y="35"/>
                    </a:lnTo>
                    <a:lnTo>
                      <a:pt x="18" y="35"/>
                    </a:lnTo>
                    <a:lnTo>
                      <a:pt x="17" y="35"/>
                    </a:lnTo>
                    <a:lnTo>
                      <a:pt x="17" y="35"/>
                    </a:lnTo>
                    <a:lnTo>
                      <a:pt x="17" y="35"/>
                    </a:lnTo>
                    <a:lnTo>
                      <a:pt x="17" y="35"/>
                    </a:lnTo>
                    <a:lnTo>
                      <a:pt x="17" y="35"/>
                    </a:lnTo>
                    <a:lnTo>
                      <a:pt x="16" y="35"/>
                    </a:lnTo>
                    <a:lnTo>
                      <a:pt x="16" y="35"/>
                    </a:lnTo>
                    <a:lnTo>
                      <a:pt x="16" y="35"/>
                    </a:lnTo>
                    <a:lnTo>
                      <a:pt x="16" y="35"/>
                    </a:lnTo>
                    <a:lnTo>
                      <a:pt x="16" y="35"/>
                    </a:lnTo>
                    <a:lnTo>
                      <a:pt x="14" y="35"/>
                    </a:lnTo>
                    <a:lnTo>
                      <a:pt x="14" y="35"/>
                    </a:lnTo>
                    <a:lnTo>
                      <a:pt x="14" y="35"/>
                    </a:lnTo>
                    <a:lnTo>
                      <a:pt x="14" y="35"/>
                    </a:lnTo>
                    <a:lnTo>
                      <a:pt x="13" y="35"/>
                    </a:lnTo>
                    <a:lnTo>
                      <a:pt x="13" y="35"/>
                    </a:lnTo>
                    <a:lnTo>
                      <a:pt x="13" y="35"/>
                    </a:lnTo>
                    <a:lnTo>
                      <a:pt x="13" y="35"/>
                    </a:lnTo>
                    <a:lnTo>
                      <a:pt x="13" y="35"/>
                    </a:lnTo>
                    <a:lnTo>
                      <a:pt x="12" y="35"/>
                    </a:lnTo>
                    <a:lnTo>
                      <a:pt x="12" y="35"/>
                    </a:lnTo>
                    <a:lnTo>
                      <a:pt x="12" y="35"/>
                    </a:lnTo>
                    <a:lnTo>
                      <a:pt x="12" y="35"/>
                    </a:lnTo>
                    <a:lnTo>
                      <a:pt x="12" y="35"/>
                    </a:lnTo>
                    <a:lnTo>
                      <a:pt x="10" y="35"/>
                    </a:lnTo>
                    <a:lnTo>
                      <a:pt x="10" y="35"/>
                    </a:lnTo>
                    <a:lnTo>
                      <a:pt x="10" y="35"/>
                    </a:lnTo>
                    <a:lnTo>
                      <a:pt x="10" y="35"/>
                    </a:lnTo>
                    <a:lnTo>
                      <a:pt x="10" y="35"/>
                    </a:lnTo>
                    <a:lnTo>
                      <a:pt x="9" y="34"/>
                    </a:lnTo>
                    <a:lnTo>
                      <a:pt x="9" y="34"/>
                    </a:lnTo>
                    <a:lnTo>
                      <a:pt x="9" y="34"/>
                    </a:lnTo>
                    <a:lnTo>
                      <a:pt x="9" y="34"/>
                    </a:lnTo>
                    <a:lnTo>
                      <a:pt x="9" y="34"/>
                    </a:lnTo>
                    <a:lnTo>
                      <a:pt x="8" y="34"/>
                    </a:lnTo>
                    <a:lnTo>
                      <a:pt x="8" y="34"/>
                    </a:lnTo>
                    <a:lnTo>
                      <a:pt x="8" y="34"/>
                    </a:lnTo>
                    <a:lnTo>
                      <a:pt x="8" y="34"/>
                    </a:lnTo>
                    <a:lnTo>
                      <a:pt x="8" y="34"/>
                    </a:lnTo>
                    <a:lnTo>
                      <a:pt x="8" y="34"/>
                    </a:lnTo>
                    <a:lnTo>
                      <a:pt x="7" y="33"/>
                    </a:lnTo>
                    <a:lnTo>
                      <a:pt x="7" y="33"/>
                    </a:lnTo>
                    <a:lnTo>
                      <a:pt x="7" y="33"/>
                    </a:lnTo>
                    <a:lnTo>
                      <a:pt x="7" y="33"/>
                    </a:lnTo>
                    <a:lnTo>
                      <a:pt x="7" y="33"/>
                    </a:lnTo>
                    <a:lnTo>
                      <a:pt x="5" y="33"/>
                    </a:lnTo>
                    <a:lnTo>
                      <a:pt x="5" y="33"/>
                    </a:lnTo>
                    <a:lnTo>
                      <a:pt x="5" y="33"/>
                    </a:lnTo>
                    <a:lnTo>
                      <a:pt x="5" y="31"/>
                    </a:lnTo>
                    <a:lnTo>
                      <a:pt x="5" y="31"/>
                    </a:lnTo>
                    <a:lnTo>
                      <a:pt x="5" y="31"/>
                    </a:lnTo>
                    <a:lnTo>
                      <a:pt x="5" y="31"/>
                    </a:lnTo>
                    <a:lnTo>
                      <a:pt x="4" y="31"/>
                    </a:lnTo>
                    <a:lnTo>
                      <a:pt x="4" y="31"/>
                    </a:lnTo>
                    <a:lnTo>
                      <a:pt x="4" y="30"/>
                    </a:lnTo>
                    <a:lnTo>
                      <a:pt x="4" y="30"/>
                    </a:lnTo>
                    <a:lnTo>
                      <a:pt x="4" y="30"/>
                    </a:lnTo>
                    <a:lnTo>
                      <a:pt x="4" y="30"/>
                    </a:lnTo>
                    <a:lnTo>
                      <a:pt x="4" y="30"/>
                    </a:lnTo>
                    <a:lnTo>
                      <a:pt x="3" y="30"/>
                    </a:lnTo>
                    <a:lnTo>
                      <a:pt x="3" y="29"/>
                    </a:lnTo>
                    <a:lnTo>
                      <a:pt x="3" y="29"/>
                    </a:lnTo>
                    <a:lnTo>
                      <a:pt x="3" y="29"/>
                    </a:lnTo>
                    <a:lnTo>
                      <a:pt x="3" y="29"/>
                    </a:lnTo>
                    <a:lnTo>
                      <a:pt x="3" y="29"/>
                    </a:lnTo>
                    <a:lnTo>
                      <a:pt x="3" y="28"/>
                    </a:lnTo>
                    <a:lnTo>
                      <a:pt x="3" y="28"/>
                    </a:lnTo>
                    <a:lnTo>
                      <a:pt x="2" y="28"/>
                    </a:lnTo>
                    <a:lnTo>
                      <a:pt x="2" y="28"/>
                    </a:lnTo>
                    <a:lnTo>
                      <a:pt x="2" y="28"/>
                    </a:lnTo>
                    <a:lnTo>
                      <a:pt x="2" y="26"/>
                    </a:lnTo>
                    <a:lnTo>
                      <a:pt x="2" y="26"/>
                    </a:lnTo>
                    <a:lnTo>
                      <a:pt x="2" y="26"/>
                    </a:lnTo>
                    <a:lnTo>
                      <a:pt x="2" y="26"/>
                    </a:lnTo>
                    <a:lnTo>
                      <a:pt x="2" y="26"/>
                    </a:lnTo>
                    <a:lnTo>
                      <a:pt x="2" y="25"/>
                    </a:lnTo>
                    <a:lnTo>
                      <a:pt x="2" y="25"/>
                    </a:lnTo>
                    <a:lnTo>
                      <a:pt x="2" y="25"/>
                    </a:lnTo>
                    <a:lnTo>
                      <a:pt x="2" y="25"/>
                    </a:lnTo>
                    <a:lnTo>
                      <a:pt x="0" y="24"/>
                    </a:lnTo>
                    <a:lnTo>
                      <a:pt x="0" y="24"/>
                    </a:lnTo>
                    <a:lnTo>
                      <a:pt x="0" y="24"/>
                    </a:lnTo>
                    <a:lnTo>
                      <a:pt x="0" y="24"/>
                    </a:lnTo>
                    <a:lnTo>
                      <a:pt x="0" y="24"/>
                    </a:lnTo>
                    <a:lnTo>
                      <a:pt x="0" y="23"/>
                    </a:lnTo>
                    <a:lnTo>
                      <a:pt x="0" y="23"/>
                    </a:lnTo>
                    <a:lnTo>
                      <a:pt x="0" y="23"/>
                    </a:lnTo>
                    <a:lnTo>
                      <a:pt x="0" y="23"/>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6"/>
                    </a:lnTo>
                    <a:lnTo>
                      <a:pt x="0" y="16"/>
                    </a:lnTo>
                    <a:lnTo>
                      <a:pt x="0" y="16"/>
                    </a:lnTo>
                    <a:lnTo>
                      <a:pt x="0" y="16"/>
                    </a:lnTo>
                    <a:lnTo>
                      <a:pt x="0" y="15"/>
                    </a:lnTo>
                    <a:lnTo>
                      <a:pt x="0" y="15"/>
                    </a:lnTo>
                    <a:lnTo>
                      <a:pt x="0" y="15"/>
                    </a:lnTo>
                    <a:lnTo>
                      <a:pt x="0" y="15"/>
                    </a:lnTo>
                    <a:lnTo>
                      <a:pt x="0" y="14"/>
                    </a:lnTo>
                    <a:lnTo>
                      <a:pt x="2" y="14"/>
                    </a:lnTo>
                    <a:lnTo>
                      <a:pt x="2" y="14"/>
                    </a:lnTo>
                    <a:lnTo>
                      <a:pt x="2" y="14"/>
                    </a:lnTo>
                    <a:lnTo>
                      <a:pt x="2" y="14"/>
                    </a:lnTo>
                    <a:lnTo>
                      <a:pt x="2" y="13"/>
                    </a:lnTo>
                    <a:lnTo>
                      <a:pt x="2" y="13"/>
                    </a:lnTo>
                    <a:lnTo>
                      <a:pt x="2" y="13"/>
                    </a:lnTo>
                    <a:lnTo>
                      <a:pt x="2" y="13"/>
                    </a:lnTo>
                    <a:lnTo>
                      <a:pt x="2" y="11"/>
                    </a:lnTo>
                    <a:lnTo>
                      <a:pt x="2" y="11"/>
                    </a:lnTo>
                    <a:lnTo>
                      <a:pt x="2" y="11"/>
                    </a:lnTo>
                    <a:lnTo>
                      <a:pt x="2" y="11"/>
                    </a:lnTo>
                    <a:lnTo>
                      <a:pt x="3" y="10"/>
                    </a:lnTo>
                    <a:lnTo>
                      <a:pt x="3" y="10"/>
                    </a:lnTo>
                    <a:lnTo>
                      <a:pt x="3" y="10"/>
                    </a:lnTo>
                    <a:lnTo>
                      <a:pt x="3" y="10"/>
                    </a:lnTo>
                    <a:lnTo>
                      <a:pt x="3" y="10"/>
                    </a:lnTo>
                    <a:lnTo>
                      <a:pt x="3" y="9"/>
                    </a:lnTo>
                    <a:lnTo>
                      <a:pt x="3" y="9"/>
                    </a:lnTo>
                    <a:lnTo>
                      <a:pt x="3" y="9"/>
                    </a:lnTo>
                    <a:lnTo>
                      <a:pt x="3" y="9"/>
                    </a:lnTo>
                    <a:lnTo>
                      <a:pt x="4" y="8"/>
                    </a:lnTo>
                    <a:lnTo>
                      <a:pt x="4" y="8"/>
                    </a:lnTo>
                    <a:lnTo>
                      <a:pt x="4" y="8"/>
                    </a:lnTo>
                    <a:lnTo>
                      <a:pt x="4" y="8"/>
                    </a:lnTo>
                    <a:lnTo>
                      <a:pt x="4" y="8"/>
                    </a:lnTo>
                    <a:lnTo>
                      <a:pt x="4" y="6"/>
                    </a:lnTo>
                    <a:lnTo>
                      <a:pt x="4" y="6"/>
                    </a:lnTo>
                    <a:lnTo>
                      <a:pt x="5" y="6"/>
                    </a:lnTo>
                    <a:lnTo>
                      <a:pt x="5" y="6"/>
                    </a:lnTo>
                    <a:lnTo>
                      <a:pt x="5" y="6"/>
                    </a:lnTo>
                    <a:lnTo>
                      <a:pt x="5" y="5"/>
                    </a:lnTo>
                    <a:lnTo>
                      <a:pt x="5" y="5"/>
                    </a:lnTo>
                    <a:lnTo>
                      <a:pt x="5" y="5"/>
                    </a:lnTo>
                    <a:lnTo>
                      <a:pt x="7" y="5"/>
                    </a:lnTo>
                    <a:lnTo>
                      <a:pt x="7" y="5"/>
                    </a:lnTo>
                    <a:lnTo>
                      <a:pt x="7" y="5"/>
                    </a:lnTo>
                    <a:lnTo>
                      <a:pt x="7" y="4"/>
                    </a:lnTo>
                    <a:lnTo>
                      <a:pt x="7" y="4"/>
                    </a:lnTo>
                    <a:lnTo>
                      <a:pt x="7" y="4"/>
                    </a:lnTo>
                    <a:lnTo>
                      <a:pt x="8" y="4"/>
                    </a:lnTo>
                    <a:lnTo>
                      <a:pt x="8" y="4"/>
                    </a:lnTo>
                    <a:lnTo>
                      <a:pt x="8" y="4"/>
                    </a:lnTo>
                    <a:lnTo>
                      <a:pt x="8" y="4"/>
                    </a:lnTo>
                    <a:lnTo>
                      <a:pt x="8" y="3"/>
                    </a:lnTo>
                    <a:lnTo>
                      <a:pt x="9" y="3"/>
                    </a:lnTo>
                    <a:lnTo>
                      <a:pt x="9" y="3"/>
                    </a:lnTo>
                    <a:lnTo>
                      <a:pt x="9" y="3"/>
                    </a:lnTo>
                    <a:lnTo>
                      <a:pt x="9" y="3"/>
                    </a:lnTo>
                    <a:lnTo>
                      <a:pt x="9" y="3"/>
                    </a:lnTo>
                    <a:lnTo>
                      <a:pt x="9" y="3"/>
                    </a:lnTo>
                    <a:lnTo>
                      <a:pt x="10" y="1"/>
                    </a:lnTo>
                    <a:lnTo>
                      <a:pt x="10" y="1"/>
                    </a:lnTo>
                    <a:lnTo>
                      <a:pt x="10" y="1"/>
                    </a:lnTo>
                    <a:lnTo>
                      <a:pt x="10" y="1"/>
                    </a:lnTo>
                    <a:lnTo>
                      <a:pt x="10" y="1"/>
                    </a:lnTo>
                    <a:lnTo>
                      <a:pt x="12" y="1"/>
                    </a:lnTo>
                    <a:lnTo>
                      <a:pt x="12" y="1"/>
                    </a:lnTo>
                    <a:lnTo>
                      <a:pt x="12" y="1"/>
                    </a:lnTo>
                    <a:lnTo>
                      <a:pt x="12" y="1"/>
                    </a:lnTo>
                    <a:lnTo>
                      <a:pt x="13" y="1"/>
                    </a:lnTo>
                    <a:lnTo>
                      <a:pt x="13" y="0"/>
                    </a:lnTo>
                    <a:lnTo>
                      <a:pt x="13" y="0"/>
                    </a:lnTo>
                    <a:lnTo>
                      <a:pt x="13" y="0"/>
                    </a:lnTo>
                    <a:lnTo>
                      <a:pt x="13" y="0"/>
                    </a:lnTo>
                    <a:lnTo>
                      <a:pt x="14" y="0"/>
                    </a:lnTo>
                    <a:lnTo>
                      <a:pt x="14" y="0"/>
                    </a:lnTo>
                    <a:lnTo>
                      <a:pt x="14" y="0"/>
                    </a:lnTo>
                    <a:lnTo>
                      <a:pt x="14" y="0"/>
                    </a:lnTo>
                    <a:lnTo>
                      <a:pt x="14" y="0"/>
                    </a:lnTo>
                    <a:lnTo>
                      <a:pt x="16" y="0"/>
                    </a:lnTo>
                    <a:lnTo>
                      <a:pt x="16" y="0"/>
                    </a:lnTo>
                    <a:lnTo>
                      <a:pt x="16" y="0"/>
                    </a:lnTo>
                    <a:lnTo>
                      <a:pt x="16" y="0"/>
                    </a:lnTo>
                    <a:lnTo>
                      <a:pt x="16" y="0"/>
                    </a:lnTo>
                    <a:lnTo>
                      <a:pt x="17" y="0"/>
                    </a:lnTo>
                    <a:lnTo>
                      <a:pt x="17" y="0"/>
                    </a:lnTo>
                    <a:lnTo>
                      <a:pt x="17" y="0"/>
                    </a:lnTo>
                    <a:lnTo>
                      <a:pt x="17" y="0"/>
                    </a:lnTo>
                    <a:lnTo>
                      <a:pt x="18" y="0"/>
                    </a:lnTo>
                    <a:lnTo>
                      <a:pt x="18" y="0"/>
                    </a:lnTo>
                    <a:lnTo>
                      <a:pt x="18" y="0"/>
                    </a:lnTo>
                    <a:lnTo>
                      <a:pt x="18" y="0"/>
                    </a:lnTo>
                    <a:lnTo>
                      <a:pt x="18" y="0"/>
                    </a:lnTo>
                    <a:lnTo>
                      <a:pt x="19" y="0"/>
                    </a:lnTo>
                    <a:lnTo>
                      <a:pt x="19" y="0"/>
                    </a:lnTo>
                    <a:lnTo>
                      <a:pt x="19" y="0"/>
                    </a:lnTo>
                    <a:lnTo>
                      <a:pt x="19" y="0"/>
                    </a:lnTo>
                    <a:lnTo>
                      <a:pt x="19" y="0"/>
                    </a:lnTo>
                    <a:lnTo>
                      <a:pt x="21" y="0"/>
                    </a:lnTo>
                    <a:lnTo>
                      <a:pt x="21" y="0"/>
                    </a:lnTo>
                    <a:lnTo>
                      <a:pt x="21" y="0"/>
                    </a:lnTo>
                    <a:lnTo>
                      <a:pt x="21" y="0"/>
                    </a:lnTo>
                    <a:lnTo>
                      <a:pt x="21" y="0"/>
                    </a:lnTo>
                    <a:lnTo>
                      <a:pt x="22" y="0"/>
                    </a:lnTo>
                    <a:lnTo>
                      <a:pt x="22" y="0"/>
                    </a:lnTo>
                    <a:lnTo>
                      <a:pt x="22" y="0"/>
                    </a:lnTo>
                    <a:lnTo>
                      <a:pt x="22" y="0"/>
                    </a:lnTo>
                    <a:lnTo>
                      <a:pt x="22" y="1"/>
                    </a:lnTo>
                    <a:lnTo>
                      <a:pt x="23" y="1"/>
                    </a:lnTo>
                    <a:lnTo>
                      <a:pt x="23" y="1"/>
                    </a:lnTo>
                    <a:lnTo>
                      <a:pt x="23" y="1"/>
                    </a:lnTo>
                    <a:lnTo>
                      <a:pt x="23" y="1"/>
                    </a:lnTo>
                    <a:lnTo>
                      <a:pt x="23" y="1"/>
                    </a:lnTo>
                    <a:lnTo>
                      <a:pt x="24" y="1"/>
                    </a:lnTo>
                    <a:lnTo>
                      <a:pt x="24" y="1"/>
                    </a:lnTo>
                    <a:lnTo>
                      <a:pt x="24" y="1"/>
                    </a:lnTo>
                    <a:lnTo>
                      <a:pt x="24" y="1"/>
                    </a:lnTo>
                    <a:lnTo>
                      <a:pt x="24" y="3"/>
                    </a:lnTo>
                    <a:lnTo>
                      <a:pt x="24" y="3"/>
                    </a:lnTo>
                    <a:lnTo>
                      <a:pt x="26" y="3"/>
                    </a:lnTo>
                    <a:lnTo>
                      <a:pt x="26" y="3"/>
                    </a:lnTo>
                    <a:lnTo>
                      <a:pt x="26" y="3"/>
                    </a:lnTo>
                    <a:lnTo>
                      <a:pt x="26" y="3"/>
                    </a:lnTo>
                    <a:lnTo>
                      <a:pt x="26" y="3"/>
                    </a:lnTo>
                    <a:lnTo>
                      <a:pt x="26" y="4"/>
                    </a:lnTo>
                    <a:lnTo>
                      <a:pt x="27" y="4"/>
                    </a:lnTo>
                    <a:lnTo>
                      <a:pt x="27" y="4"/>
                    </a:lnTo>
                    <a:lnTo>
                      <a:pt x="27" y="4"/>
                    </a:lnTo>
                    <a:lnTo>
                      <a:pt x="27" y="4"/>
                    </a:lnTo>
                    <a:lnTo>
                      <a:pt x="27" y="4"/>
                    </a:lnTo>
                    <a:lnTo>
                      <a:pt x="27" y="4"/>
                    </a:lnTo>
                    <a:lnTo>
                      <a:pt x="28" y="5"/>
                    </a:lnTo>
                    <a:lnTo>
                      <a:pt x="28" y="5"/>
                    </a:lnTo>
                    <a:lnTo>
                      <a:pt x="28" y="5"/>
                    </a:lnTo>
                    <a:lnTo>
                      <a:pt x="28" y="5"/>
                    </a:lnTo>
                    <a:lnTo>
                      <a:pt x="28" y="5"/>
                    </a:lnTo>
                    <a:lnTo>
                      <a:pt x="28" y="5"/>
                    </a:lnTo>
                    <a:lnTo>
                      <a:pt x="28" y="6"/>
                    </a:lnTo>
                    <a:lnTo>
                      <a:pt x="28" y="6"/>
                    </a:lnTo>
                    <a:lnTo>
                      <a:pt x="29" y="6"/>
                    </a:lnTo>
                    <a:lnTo>
                      <a:pt x="29" y="6"/>
                    </a:lnTo>
                    <a:lnTo>
                      <a:pt x="29" y="6"/>
                    </a:lnTo>
                    <a:lnTo>
                      <a:pt x="29" y="8"/>
                    </a:lnTo>
                    <a:lnTo>
                      <a:pt x="29" y="8"/>
                    </a:lnTo>
                    <a:lnTo>
                      <a:pt x="29" y="8"/>
                    </a:lnTo>
                    <a:lnTo>
                      <a:pt x="29" y="8"/>
                    </a:lnTo>
                    <a:lnTo>
                      <a:pt x="29" y="8"/>
                    </a:lnTo>
                    <a:lnTo>
                      <a:pt x="29" y="9"/>
                    </a:lnTo>
                    <a:lnTo>
                      <a:pt x="29" y="9"/>
                    </a:lnTo>
                    <a:lnTo>
                      <a:pt x="31" y="9"/>
                    </a:lnTo>
                    <a:lnTo>
                      <a:pt x="31" y="9"/>
                    </a:lnTo>
                    <a:lnTo>
                      <a:pt x="31" y="10"/>
                    </a:lnTo>
                    <a:lnTo>
                      <a:pt x="31" y="10"/>
                    </a:lnTo>
                    <a:lnTo>
                      <a:pt x="31" y="10"/>
                    </a:lnTo>
                    <a:lnTo>
                      <a:pt x="31" y="10"/>
                    </a:lnTo>
                    <a:lnTo>
                      <a:pt x="31" y="10"/>
                    </a:lnTo>
                    <a:lnTo>
                      <a:pt x="31" y="11"/>
                    </a:lnTo>
                    <a:lnTo>
                      <a:pt x="31" y="11"/>
                    </a:lnTo>
                    <a:lnTo>
                      <a:pt x="31" y="11"/>
                    </a:lnTo>
                    <a:lnTo>
                      <a:pt x="31" y="11"/>
                    </a:lnTo>
                    <a:lnTo>
                      <a:pt x="31" y="13"/>
                    </a:lnTo>
                    <a:lnTo>
                      <a:pt x="31" y="13"/>
                    </a:lnTo>
                    <a:lnTo>
                      <a:pt x="31" y="13"/>
                    </a:lnTo>
                    <a:lnTo>
                      <a:pt x="31" y="13"/>
                    </a:lnTo>
                    <a:lnTo>
                      <a:pt x="31" y="14"/>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8"/>
                    </a:lnTo>
                    <a:lnTo>
                      <a:pt x="31" y="18"/>
                    </a:lnTo>
                    <a:lnTo>
                      <a:pt x="31"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18" name="Freeform 550"/>
              <p:cNvSpPr>
                <a:spLocks/>
              </p:cNvSpPr>
              <p:nvPr/>
            </p:nvSpPr>
            <p:spPr bwMode="auto">
              <a:xfrm>
                <a:off x="2327" y="2088"/>
                <a:ext cx="31" cy="35"/>
              </a:xfrm>
              <a:custGeom>
                <a:avLst/>
                <a:gdLst>
                  <a:gd name="T0" fmla="*/ 30 w 31"/>
                  <a:gd name="T1" fmla="*/ 19 h 35"/>
                  <a:gd name="T2" fmla="*/ 30 w 31"/>
                  <a:gd name="T3" fmla="*/ 20 h 35"/>
                  <a:gd name="T4" fmla="*/ 30 w 31"/>
                  <a:gd name="T5" fmla="*/ 23 h 35"/>
                  <a:gd name="T6" fmla="*/ 28 w 31"/>
                  <a:gd name="T7" fmla="*/ 24 h 35"/>
                  <a:gd name="T8" fmla="*/ 28 w 31"/>
                  <a:gd name="T9" fmla="*/ 27 h 35"/>
                  <a:gd name="T10" fmla="*/ 27 w 31"/>
                  <a:gd name="T11" fmla="*/ 28 h 35"/>
                  <a:gd name="T12" fmla="*/ 26 w 31"/>
                  <a:gd name="T13" fmla="*/ 29 h 35"/>
                  <a:gd name="T14" fmla="*/ 25 w 31"/>
                  <a:gd name="T15" fmla="*/ 30 h 35"/>
                  <a:gd name="T16" fmla="*/ 23 w 31"/>
                  <a:gd name="T17" fmla="*/ 32 h 35"/>
                  <a:gd name="T18" fmla="*/ 22 w 31"/>
                  <a:gd name="T19" fmla="*/ 33 h 35"/>
                  <a:gd name="T20" fmla="*/ 21 w 31"/>
                  <a:gd name="T21" fmla="*/ 34 h 35"/>
                  <a:gd name="T22" fmla="*/ 18 w 31"/>
                  <a:gd name="T23" fmla="*/ 34 h 35"/>
                  <a:gd name="T24" fmla="*/ 17 w 31"/>
                  <a:gd name="T25" fmla="*/ 34 h 35"/>
                  <a:gd name="T26" fmla="*/ 16 w 31"/>
                  <a:gd name="T27" fmla="*/ 35 h 35"/>
                  <a:gd name="T28" fmla="*/ 13 w 31"/>
                  <a:gd name="T29" fmla="*/ 35 h 35"/>
                  <a:gd name="T30" fmla="*/ 12 w 31"/>
                  <a:gd name="T31" fmla="*/ 35 h 35"/>
                  <a:gd name="T32" fmla="*/ 11 w 31"/>
                  <a:gd name="T33" fmla="*/ 35 h 35"/>
                  <a:gd name="T34" fmla="*/ 10 w 31"/>
                  <a:gd name="T35" fmla="*/ 34 h 35"/>
                  <a:gd name="T36" fmla="*/ 7 w 31"/>
                  <a:gd name="T37" fmla="*/ 34 h 35"/>
                  <a:gd name="T38" fmla="*/ 6 w 31"/>
                  <a:gd name="T39" fmla="*/ 33 h 35"/>
                  <a:gd name="T40" fmla="*/ 5 w 31"/>
                  <a:gd name="T41" fmla="*/ 32 h 35"/>
                  <a:gd name="T42" fmla="*/ 3 w 31"/>
                  <a:gd name="T43" fmla="*/ 30 h 35"/>
                  <a:gd name="T44" fmla="*/ 3 w 31"/>
                  <a:gd name="T45" fmla="*/ 29 h 35"/>
                  <a:gd name="T46" fmla="*/ 2 w 31"/>
                  <a:gd name="T47" fmla="*/ 28 h 35"/>
                  <a:gd name="T48" fmla="*/ 1 w 31"/>
                  <a:gd name="T49" fmla="*/ 27 h 35"/>
                  <a:gd name="T50" fmla="*/ 1 w 31"/>
                  <a:gd name="T51" fmla="*/ 25 h 35"/>
                  <a:gd name="T52" fmla="*/ 0 w 31"/>
                  <a:gd name="T53" fmla="*/ 23 h 35"/>
                  <a:gd name="T54" fmla="*/ 0 w 31"/>
                  <a:gd name="T55" fmla="*/ 22 h 35"/>
                  <a:gd name="T56" fmla="*/ 0 w 31"/>
                  <a:gd name="T57" fmla="*/ 19 h 35"/>
                  <a:gd name="T58" fmla="*/ 0 w 31"/>
                  <a:gd name="T59" fmla="*/ 18 h 35"/>
                  <a:gd name="T60" fmla="*/ 0 w 31"/>
                  <a:gd name="T61" fmla="*/ 15 h 35"/>
                  <a:gd name="T62" fmla="*/ 0 w 31"/>
                  <a:gd name="T63" fmla="*/ 14 h 35"/>
                  <a:gd name="T64" fmla="*/ 1 w 31"/>
                  <a:gd name="T65" fmla="*/ 13 h 35"/>
                  <a:gd name="T66" fmla="*/ 1 w 31"/>
                  <a:gd name="T67" fmla="*/ 10 h 35"/>
                  <a:gd name="T68" fmla="*/ 2 w 31"/>
                  <a:gd name="T69" fmla="*/ 9 h 35"/>
                  <a:gd name="T70" fmla="*/ 3 w 31"/>
                  <a:gd name="T71" fmla="*/ 8 h 35"/>
                  <a:gd name="T72" fmla="*/ 5 w 31"/>
                  <a:gd name="T73" fmla="*/ 5 h 35"/>
                  <a:gd name="T74" fmla="*/ 6 w 31"/>
                  <a:gd name="T75" fmla="*/ 4 h 35"/>
                  <a:gd name="T76" fmla="*/ 7 w 31"/>
                  <a:gd name="T77" fmla="*/ 3 h 35"/>
                  <a:gd name="T78" fmla="*/ 8 w 31"/>
                  <a:gd name="T79" fmla="*/ 3 h 35"/>
                  <a:gd name="T80" fmla="*/ 10 w 31"/>
                  <a:gd name="T81" fmla="*/ 2 h 35"/>
                  <a:gd name="T82" fmla="*/ 11 w 31"/>
                  <a:gd name="T83" fmla="*/ 0 h 35"/>
                  <a:gd name="T84" fmla="*/ 13 w 31"/>
                  <a:gd name="T85" fmla="*/ 0 h 35"/>
                  <a:gd name="T86" fmla="*/ 15 w 31"/>
                  <a:gd name="T87" fmla="*/ 0 h 35"/>
                  <a:gd name="T88" fmla="*/ 16 w 31"/>
                  <a:gd name="T89" fmla="*/ 0 h 35"/>
                  <a:gd name="T90" fmla="*/ 17 w 31"/>
                  <a:gd name="T91" fmla="*/ 0 h 35"/>
                  <a:gd name="T92" fmla="*/ 20 w 31"/>
                  <a:gd name="T93" fmla="*/ 0 h 35"/>
                  <a:gd name="T94" fmla="*/ 21 w 31"/>
                  <a:gd name="T95" fmla="*/ 0 h 35"/>
                  <a:gd name="T96" fmla="*/ 22 w 31"/>
                  <a:gd name="T97" fmla="*/ 2 h 35"/>
                  <a:gd name="T98" fmla="*/ 23 w 31"/>
                  <a:gd name="T99" fmla="*/ 2 h 35"/>
                  <a:gd name="T100" fmla="*/ 25 w 31"/>
                  <a:gd name="T101" fmla="*/ 3 h 35"/>
                  <a:gd name="T102" fmla="*/ 26 w 31"/>
                  <a:gd name="T103" fmla="*/ 4 h 35"/>
                  <a:gd name="T104" fmla="*/ 27 w 31"/>
                  <a:gd name="T105" fmla="*/ 5 h 35"/>
                  <a:gd name="T106" fmla="*/ 28 w 31"/>
                  <a:gd name="T107" fmla="*/ 7 h 35"/>
                  <a:gd name="T108" fmla="*/ 28 w 31"/>
                  <a:gd name="T109" fmla="*/ 8 h 35"/>
                  <a:gd name="T110" fmla="*/ 30 w 31"/>
                  <a:gd name="T111" fmla="*/ 10 h 35"/>
                  <a:gd name="T112" fmla="*/ 30 w 31"/>
                  <a:gd name="T113" fmla="*/ 12 h 35"/>
                  <a:gd name="T114" fmla="*/ 31 w 31"/>
                  <a:gd name="T115" fmla="*/ 14 h 35"/>
                  <a:gd name="T116" fmla="*/ 31 w 31"/>
                  <a:gd name="T117" fmla="*/ 15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8"/>
                    </a:lnTo>
                    <a:lnTo>
                      <a:pt x="31" y="19"/>
                    </a:lnTo>
                    <a:lnTo>
                      <a:pt x="30" y="19"/>
                    </a:lnTo>
                    <a:lnTo>
                      <a:pt x="30" y="19"/>
                    </a:lnTo>
                    <a:lnTo>
                      <a:pt x="30" y="19"/>
                    </a:lnTo>
                    <a:lnTo>
                      <a:pt x="30" y="20"/>
                    </a:lnTo>
                    <a:lnTo>
                      <a:pt x="30" y="20"/>
                    </a:lnTo>
                    <a:lnTo>
                      <a:pt x="30" y="20"/>
                    </a:lnTo>
                    <a:lnTo>
                      <a:pt x="30" y="20"/>
                    </a:lnTo>
                    <a:lnTo>
                      <a:pt x="30" y="22"/>
                    </a:lnTo>
                    <a:lnTo>
                      <a:pt x="30" y="22"/>
                    </a:lnTo>
                    <a:lnTo>
                      <a:pt x="30" y="22"/>
                    </a:lnTo>
                    <a:lnTo>
                      <a:pt x="30" y="22"/>
                    </a:lnTo>
                    <a:lnTo>
                      <a:pt x="30" y="23"/>
                    </a:lnTo>
                    <a:lnTo>
                      <a:pt x="30" y="23"/>
                    </a:lnTo>
                    <a:lnTo>
                      <a:pt x="30" y="23"/>
                    </a:lnTo>
                    <a:lnTo>
                      <a:pt x="30" y="23"/>
                    </a:lnTo>
                    <a:lnTo>
                      <a:pt x="30" y="24"/>
                    </a:lnTo>
                    <a:lnTo>
                      <a:pt x="28" y="24"/>
                    </a:lnTo>
                    <a:lnTo>
                      <a:pt x="28" y="24"/>
                    </a:lnTo>
                    <a:lnTo>
                      <a:pt x="28" y="24"/>
                    </a:lnTo>
                    <a:lnTo>
                      <a:pt x="28" y="24"/>
                    </a:lnTo>
                    <a:lnTo>
                      <a:pt x="28" y="25"/>
                    </a:lnTo>
                    <a:lnTo>
                      <a:pt x="28" y="25"/>
                    </a:lnTo>
                    <a:lnTo>
                      <a:pt x="28" y="25"/>
                    </a:lnTo>
                    <a:lnTo>
                      <a:pt x="28" y="25"/>
                    </a:lnTo>
                    <a:lnTo>
                      <a:pt x="28" y="27"/>
                    </a:lnTo>
                    <a:lnTo>
                      <a:pt x="27" y="27"/>
                    </a:lnTo>
                    <a:lnTo>
                      <a:pt x="27" y="27"/>
                    </a:lnTo>
                    <a:lnTo>
                      <a:pt x="27" y="27"/>
                    </a:lnTo>
                    <a:lnTo>
                      <a:pt x="27" y="27"/>
                    </a:lnTo>
                    <a:lnTo>
                      <a:pt x="27" y="28"/>
                    </a:lnTo>
                    <a:lnTo>
                      <a:pt x="27" y="28"/>
                    </a:lnTo>
                    <a:lnTo>
                      <a:pt x="27" y="28"/>
                    </a:lnTo>
                    <a:lnTo>
                      <a:pt x="26" y="28"/>
                    </a:lnTo>
                    <a:lnTo>
                      <a:pt x="26" y="28"/>
                    </a:lnTo>
                    <a:lnTo>
                      <a:pt x="26" y="29"/>
                    </a:lnTo>
                    <a:lnTo>
                      <a:pt x="26" y="29"/>
                    </a:lnTo>
                    <a:lnTo>
                      <a:pt x="26" y="29"/>
                    </a:lnTo>
                    <a:lnTo>
                      <a:pt x="26" y="29"/>
                    </a:lnTo>
                    <a:lnTo>
                      <a:pt x="26" y="29"/>
                    </a:lnTo>
                    <a:lnTo>
                      <a:pt x="25" y="30"/>
                    </a:lnTo>
                    <a:lnTo>
                      <a:pt x="25" y="30"/>
                    </a:lnTo>
                    <a:lnTo>
                      <a:pt x="25" y="30"/>
                    </a:lnTo>
                    <a:lnTo>
                      <a:pt x="25" y="30"/>
                    </a:lnTo>
                    <a:lnTo>
                      <a:pt x="25" y="30"/>
                    </a:lnTo>
                    <a:lnTo>
                      <a:pt x="25" y="30"/>
                    </a:lnTo>
                    <a:lnTo>
                      <a:pt x="23" y="32"/>
                    </a:lnTo>
                    <a:lnTo>
                      <a:pt x="23" y="32"/>
                    </a:lnTo>
                    <a:lnTo>
                      <a:pt x="23" y="32"/>
                    </a:lnTo>
                    <a:lnTo>
                      <a:pt x="23" y="32"/>
                    </a:lnTo>
                    <a:lnTo>
                      <a:pt x="23" y="32"/>
                    </a:lnTo>
                    <a:lnTo>
                      <a:pt x="22" y="32"/>
                    </a:lnTo>
                    <a:lnTo>
                      <a:pt x="22" y="32"/>
                    </a:lnTo>
                    <a:lnTo>
                      <a:pt x="22" y="33"/>
                    </a:lnTo>
                    <a:lnTo>
                      <a:pt x="22" y="33"/>
                    </a:lnTo>
                    <a:lnTo>
                      <a:pt x="22" y="33"/>
                    </a:lnTo>
                    <a:lnTo>
                      <a:pt x="22" y="33"/>
                    </a:lnTo>
                    <a:lnTo>
                      <a:pt x="21" y="33"/>
                    </a:lnTo>
                    <a:lnTo>
                      <a:pt x="21" y="33"/>
                    </a:lnTo>
                    <a:lnTo>
                      <a:pt x="21" y="33"/>
                    </a:lnTo>
                    <a:lnTo>
                      <a:pt x="21" y="33"/>
                    </a:lnTo>
                    <a:lnTo>
                      <a:pt x="21" y="34"/>
                    </a:lnTo>
                    <a:lnTo>
                      <a:pt x="20" y="34"/>
                    </a:lnTo>
                    <a:lnTo>
                      <a:pt x="20" y="34"/>
                    </a:lnTo>
                    <a:lnTo>
                      <a:pt x="20" y="34"/>
                    </a:lnTo>
                    <a:lnTo>
                      <a:pt x="20" y="34"/>
                    </a:lnTo>
                    <a:lnTo>
                      <a:pt x="18" y="34"/>
                    </a:lnTo>
                    <a:lnTo>
                      <a:pt x="18" y="34"/>
                    </a:lnTo>
                    <a:lnTo>
                      <a:pt x="18" y="34"/>
                    </a:lnTo>
                    <a:lnTo>
                      <a:pt x="18" y="34"/>
                    </a:lnTo>
                    <a:lnTo>
                      <a:pt x="18" y="34"/>
                    </a:lnTo>
                    <a:lnTo>
                      <a:pt x="17" y="34"/>
                    </a:lnTo>
                    <a:lnTo>
                      <a:pt x="17" y="34"/>
                    </a:lnTo>
                    <a:lnTo>
                      <a:pt x="17" y="34"/>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3" y="35"/>
                    </a:lnTo>
                    <a:lnTo>
                      <a:pt x="13" y="35"/>
                    </a:lnTo>
                    <a:lnTo>
                      <a:pt x="13" y="35"/>
                    </a:lnTo>
                    <a:lnTo>
                      <a:pt x="13" y="35"/>
                    </a:lnTo>
                    <a:lnTo>
                      <a:pt x="13" y="35"/>
                    </a:lnTo>
                    <a:lnTo>
                      <a:pt x="12" y="35"/>
                    </a:lnTo>
                    <a:lnTo>
                      <a:pt x="12" y="35"/>
                    </a:lnTo>
                    <a:lnTo>
                      <a:pt x="12" y="35"/>
                    </a:lnTo>
                    <a:lnTo>
                      <a:pt x="12" y="35"/>
                    </a:lnTo>
                    <a:lnTo>
                      <a:pt x="12" y="35"/>
                    </a:lnTo>
                    <a:lnTo>
                      <a:pt x="11" y="35"/>
                    </a:lnTo>
                    <a:lnTo>
                      <a:pt x="11" y="35"/>
                    </a:lnTo>
                    <a:lnTo>
                      <a:pt x="11" y="35"/>
                    </a:lnTo>
                    <a:lnTo>
                      <a:pt x="11" y="35"/>
                    </a:lnTo>
                    <a:lnTo>
                      <a:pt x="10" y="34"/>
                    </a:lnTo>
                    <a:lnTo>
                      <a:pt x="10" y="34"/>
                    </a:lnTo>
                    <a:lnTo>
                      <a:pt x="10" y="34"/>
                    </a:lnTo>
                    <a:lnTo>
                      <a:pt x="10" y="34"/>
                    </a:lnTo>
                    <a:lnTo>
                      <a:pt x="10" y="34"/>
                    </a:lnTo>
                    <a:lnTo>
                      <a:pt x="8" y="34"/>
                    </a:lnTo>
                    <a:lnTo>
                      <a:pt x="8" y="34"/>
                    </a:lnTo>
                    <a:lnTo>
                      <a:pt x="8" y="34"/>
                    </a:lnTo>
                    <a:lnTo>
                      <a:pt x="8" y="34"/>
                    </a:lnTo>
                    <a:lnTo>
                      <a:pt x="8" y="34"/>
                    </a:lnTo>
                    <a:lnTo>
                      <a:pt x="7" y="34"/>
                    </a:lnTo>
                    <a:lnTo>
                      <a:pt x="7" y="34"/>
                    </a:lnTo>
                    <a:lnTo>
                      <a:pt x="7" y="34"/>
                    </a:lnTo>
                    <a:lnTo>
                      <a:pt x="7" y="33"/>
                    </a:lnTo>
                    <a:lnTo>
                      <a:pt x="7" y="33"/>
                    </a:lnTo>
                    <a:lnTo>
                      <a:pt x="7" y="33"/>
                    </a:lnTo>
                    <a:lnTo>
                      <a:pt x="6" y="33"/>
                    </a:lnTo>
                    <a:lnTo>
                      <a:pt x="6" y="33"/>
                    </a:lnTo>
                    <a:lnTo>
                      <a:pt x="6" y="33"/>
                    </a:lnTo>
                    <a:lnTo>
                      <a:pt x="6" y="33"/>
                    </a:lnTo>
                    <a:lnTo>
                      <a:pt x="6" y="33"/>
                    </a:lnTo>
                    <a:lnTo>
                      <a:pt x="6" y="32"/>
                    </a:lnTo>
                    <a:lnTo>
                      <a:pt x="5" y="32"/>
                    </a:lnTo>
                    <a:lnTo>
                      <a:pt x="5" y="32"/>
                    </a:lnTo>
                    <a:lnTo>
                      <a:pt x="5" y="32"/>
                    </a:lnTo>
                    <a:lnTo>
                      <a:pt x="5" y="32"/>
                    </a:lnTo>
                    <a:lnTo>
                      <a:pt x="5" y="32"/>
                    </a:lnTo>
                    <a:lnTo>
                      <a:pt x="5" y="32"/>
                    </a:lnTo>
                    <a:lnTo>
                      <a:pt x="3" y="30"/>
                    </a:lnTo>
                    <a:lnTo>
                      <a:pt x="3" y="30"/>
                    </a:lnTo>
                    <a:lnTo>
                      <a:pt x="3" y="30"/>
                    </a:lnTo>
                    <a:lnTo>
                      <a:pt x="3" y="30"/>
                    </a:lnTo>
                    <a:lnTo>
                      <a:pt x="3" y="30"/>
                    </a:lnTo>
                    <a:lnTo>
                      <a:pt x="3" y="30"/>
                    </a:lnTo>
                    <a:lnTo>
                      <a:pt x="3" y="29"/>
                    </a:lnTo>
                    <a:lnTo>
                      <a:pt x="2" y="29"/>
                    </a:lnTo>
                    <a:lnTo>
                      <a:pt x="2" y="29"/>
                    </a:lnTo>
                    <a:lnTo>
                      <a:pt x="2" y="29"/>
                    </a:lnTo>
                    <a:lnTo>
                      <a:pt x="2" y="29"/>
                    </a:lnTo>
                    <a:lnTo>
                      <a:pt x="2" y="28"/>
                    </a:lnTo>
                    <a:lnTo>
                      <a:pt x="2" y="28"/>
                    </a:lnTo>
                    <a:lnTo>
                      <a:pt x="2" y="28"/>
                    </a:lnTo>
                    <a:lnTo>
                      <a:pt x="2" y="28"/>
                    </a:lnTo>
                    <a:lnTo>
                      <a:pt x="1" y="28"/>
                    </a:lnTo>
                    <a:lnTo>
                      <a:pt x="1" y="27"/>
                    </a:lnTo>
                    <a:lnTo>
                      <a:pt x="1" y="27"/>
                    </a:lnTo>
                    <a:lnTo>
                      <a:pt x="1" y="27"/>
                    </a:lnTo>
                    <a:lnTo>
                      <a:pt x="1" y="27"/>
                    </a:lnTo>
                    <a:lnTo>
                      <a:pt x="1" y="27"/>
                    </a:lnTo>
                    <a:lnTo>
                      <a:pt x="1" y="25"/>
                    </a:lnTo>
                    <a:lnTo>
                      <a:pt x="1" y="25"/>
                    </a:lnTo>
                    <a:lnTo>
                      <a:pt x="1" y="25"/>
                    </a:lnTo>
                    <a:lnTo>
                      <a:pt x="1" y="25"/>
                    </a:lnTo>
                    <a:lnTo>
                      <a:pt x="1" y="24"/>
                    </a:lnTo>
                    <a:lnTo>
                      <a:pt x="1" y="24"/>
                    </a:lnTo>
                    <a:lnTo>
                      <a:pt x="0" y="24"/>
                    </a:lnTo>
                    <a:lnTo>
                      <a:pt x="0" y="24"/>
                    </a:lnTo>
                    <a:lnTo>
                      <a:pt x="0" y="24"/>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1" y="14"/>
                    </a:lnTo>
                    <a:lnTo>
                      <a:pt x="1" y="13"/>
                    </a:lnTo>
                    <a:lnTo>
                      <a:pt x="1" y="13"/>
                    </a:lnTo>
                    <a:lnTo>
                      <a:pt x="1" y="13"/>
                    </a:lnTo>
                    <a:lnTo>
                      <a:pt x="1" y="13"/>
                    </a:lnTo>
                    <a:lnTo>
                      <a:pt x="1" y="12"/>
                    </a:lnTo>
                    <a:lnTo>
                      <a:pt x="1" y="12"/>
                    </a:lnTo>
                    <a:lnTo>
                      <a:pt x="1" y="12"/>
                    </a:lnTo>
                    <a:lnTo>
                      <a:pt x="1" y="12"/>
                    </a:lnTo>
                    <a:lnTo>
                      <a:pt x="1" y="10"/>
                    </a:lnTo>
                    <a:lnTo>
                      <a:pt x="1" y="10"/>
                    </a:lnTo>
                    <a:lnTo>
                      <a:pt x="1" y="10"/>
                    </a:lnTo>
                    <a:lnTo>
                      <a:pt x="2" y="10"/>
                    </a:lnTo>
                    <a:lnTo>
                      <a:pt x="2" y="9"/>
                    </a:lnTo>
                    <a:lnTo>
                      <a:pt x="2" y="9"/>
                    </a:lnTo>
                    <a:lnTo>
                      <a:pt x="2" y="9"/>
                    </a:lnTo>
                    <a:lnTo>
                      <a:pt x="2" y="9"/>
                    </a:lnTo>
                    <a:lnTo>
                      <a:pt x="2" y="9"/>
                    </a:lnTo>
                    <a:lnTo>
                      <a:pt x="2" y="8"/>
                    </a:lnTo>
                    <a:lnTo>
                      <a:pt x="2" y="8"/>
                    </a:lnTo>
                    <a:lnTo>
                      <a:pt x="3" y="8"/>
                    </a:lnTo>
                    <a:lnTo>
                      <a:pt x="3" y="8"/>
                    </a:lnTo>
                    <a:lnTo>
                      <a:pt x="3" y="8"/>
                    </a:lnTo>
                    <a:lnTo>
                      <a:pt x="3" y="7"/>
                    </a:lnTo>
                    <a:lnTo>
                      <a:pt x="3" y="7"/>
                    </a:lnTo>
                    <a:lnTo>
                      <a:pt x="3" y="7"/>
                    </a:lnTo>
                    <a:lnTo>
                      <a:pt x="3" y="7"/>
                    </a:lnTo>
                    <a:lnTo>
                      <a:pt x="5" y="7"/>
                    </a:lnTo>
                    <a:lnTo>
                      <a:pt x="5" y="5"/>
                    </a:lnTo>
                    <a:lnTo>
                      <a:pt x="5" y="5"/>
                    </a:lnTo>
                    <a:lnTo>
                      <a:pt x="5" y="5"/>
                    </a:lnTo>
                    <a:lnTo>
                      <a:pt x="5" y="5"/>
                    </a:lnTo>
                    <a:lnTo>
                      <a:pt x="5" y="5"/>
                    </a:lnTo>
                    <a:lnTo>
                      <a:pt x="6" y="5"/>
                    </a:lnTo>
                    <a:lnTo>
                      <a:pt x="6" y="4"/>
                    </a:lnTo>
                    <a:lnTo>
                      <a:pt x="6" y="4"/>
                    </a:lnTo>
                    <a:lnTo>
                      <a:pt x="6" y="4"/>
                    </a:lnTo>
                    <a:lnTo>
                      <a:pt x="6" y="4"/>
                    </a:lnTo>
                    <a:lnTo>
                      <a:pt x="6" y="4"/>
                    </a:lnTo>
                    <a:lnTo>
                      <a:pt x="7" y="4"/>
                    </a:lnTo>
                    <a:lnTo>
                      <a:pt x="7" y="3"/>
                    </a:lnTo>
                    <a:lnTo>
                      <a:pt x="7" y="3"/>
                    </a:lnTo>
                    <a:lnTo>
                      <a:pt x="7" y="3"/>
                    </a:lnTo>
                    <a:lnTo>
                      <a:pt x="7" y="3"/>
                    </a:lnTo>
                    <a:lnTo>
                      <a:pt x="7" y="3"/>
                    </a:lnTo>
                    <a:lnTo>
                      <a:pt x="8" y="3"/>
                    </a:lnTo>
                    <a:lnTo>
                      <a:pt x="8" y="3"/>
                    </a:lnTo>
                    <a:lnTo>
                      <a:pt x="8" y="2"/>
                    </a:lnTo>
                    <a:lnTo>
                      <a:pt x="8" y="2"/>
                    </a:lnTo>
                    <a:lnTo>
                      <a:pt x="8" y="2"/>
                    </a:lnTo>
                    <a:lnTo>
                      <a:pt x="10" y="2"/>
                    </a:lnTo>
                    <a:lnTo>
                      <a:pt x="10" y="2"/>
                    </a:lnTo>
                    <a:lnTo>
                      <a:pt x="10" y="2"/>
                    </a:lnTo>
                    <a:lnTo>
                      <a:pt x="10" y="2"/>
                    </a:lnTo>
                    <a:lnTo>
                      <a:pt x="10" y="2"/>
                    </a:lnTo>
                    <a:lnTo>
                      <a:pt x="11" y="2"/>
                    </a:lnTo>
                    <a:lnTo>
                      <a:pt x="11" y="0"/>
                    </a:lnTo>
                    <a:lnTo>
                      <a:pt x="11" y="0"/>
                    </a:lnTo>
                    <a:lnTo>
                      <a:pt x="11" y="0"/>
                    </a:lnTo>
                    <a:lnTo>
                      <a:pt x="12"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5" y="0"/>
                    </a:lnTo>
                    <a:lnTo>
                      <a:pt x="16" y="0"/>
                    </a:lnTo>
                    <a:lnTo>
                      <a:pt x="16" y="0"/>
                    </a:lnTo>
                    <a:lnTo>
                      <a:pt x="16" y="0"/>
                    </a:lnTo>
                    <a:lnTo>
                      <a:pt x="16" y="0"/>
                    </a:lnTo>
                    <a:lnTo>
                      <a:pt x="17" y="0"/>
                    </a:lnTo>
                    <a:lnTo>
                      <a:pt x="17" y="0"/>
                    </a:lnTo>
                    <a:lnTo>
                      <a:pt x="17" y="0"/>
                    </a:lnTo>
                    <a:lnTo>
                      <a:pt x="17" y="0"/>
                    </a:lnTo>
                    <a:lnTo>
                      <a:pt x="17" y="0"/>
                    </a:lnTo>
                    <a:lnTo>
                      <a:pt x="18" y="0"/>
                    </a:lnTo>
                    <a:lnTo>
                      <a:pt x="18" y="0"/>
                    </a:lnTo>
                    <a:lnTo>
                      <a:pt x="18" y="0"/>
                    </a:lnTo>
                    <a:lnTo>
                      <a:pt x="18" y="0"/>
                    </a:lnTo>
                    <a:lnTo>
                      <a:pt x="18" y="0"/>
                    </a:lnTo>
                    <a:lnTo>
                      <a:pt x="20" y="0"/>
                    </a:lnTo>
                    <a:lnTo>
                      <a:pt x="20" y="0"/>
                    </a:lnTo>
                    <a:lnTo>
                      <a:pt x="20" y="0"/>
                    </a:lnTo>
                    <a:lnTo>
                      <a:pt x="20" y="0"/>
                    </a:lnTo>
                    <a:lnTo>
                      <a:pt x="21" y="0"/>
                    </a:lnTo>
                    <a:lnTo>
                      <a:pt x="21" y="0"/>
                    </a:lnTo>
                    <a:lnTo>
                      <a:pt x="21" y="0"/>
                    </a:lnTo>
                    <a:lnTo>
                      <a:pt x="21" y="0"/>
                    </a:lnTo>
                    <a:lnTo>
                      <a:pt x="21" y="0"/>
                    </a:lnTo>
                    <a:lnTo>
                      <a:pt x="21" y="0"/>
                    </a:lnTo>
                    <a:lnTo>
                      <a:pt x="22" y="0"/>
                    </a:lnTo>
                    <a:lnTo>
                      <a:pt x="22" y="2"/>
                    </a:lnTo>
                    <a:lnTo>
                      <a:pt x="22" y="2"/>
                    </a:lnTo>
                    <a:lnTo>
                      <a:pt x="22" y="2"/>
                    </a:lnTo>
                    <a:lnTo>
                      <a:pt x="22" y="2"/>
                    </a:lnTo>
                    <a:lnTo>
                      <a:pt x="23" y="2"/>
                    </a:lnTo>
                    <a:lnTo>
                      <a:pt x="23" y="2"/>
                    </a:lnTo>
                    <a:lnTo>
                      <a:pt x="23" y="2"/>
                    </a:lnTo>
                    <a:lnTo>
                      <a:pt x="23" y="2"/>
                    </a:lnTo>
                    <a:lnTo>
                      <a:pt x="23" y="2"/>
                    </a:lnTo>
                    <a:lnTo>
                      <a:pt x="25" y="3"/>
                    </a:lnTo>
                    <a:lnTo>
                      <a:pt x="25" y="3"/>
                    </a:lnTo>
                    <a:lnTo>
                      <a:pt x="25" y="3"/>
                    </a:lnTo>
                    <a:lnTo>
                      <a:pt x="25" y="3"/>
                    </a:lnTo>
                    <a:lnTo>
                      <a:pt x="25" y="3"/>
                    </a:lnTo>
                    <a:lnTo>
                      <a:pt x="25" y="3"/>
                    </a:lnTo>
                    <a:lnTo>
                      <a:pt x="26" y="3"/>
                    </a:lnTo>
                    <a:lnTo>
                      <a:pt x="26" y="4"/>
                    </a:lnTo>
                    <a:lnTo>
                      <a:pt x="26" y="4"/>
                    </a:lnTo>
                    <a:lnTo>
                      <a:pt x="26" y="4"/>
                    </a:lnTo>
                    <a:lnTo>
                      <a:pt x="26" y="4"/>
                    </a:lnTo>
                    <a:lnTo>
                      <a:pt x="26" y="4"/>
                    </a:lnTo>
                    <a:lnTo>
                      <a:pt x="26" y="4"/>
                    </a:lnTo>
                    <a:lnTo>
                      <a:pt x="27" y="5"/>
                    </a:lnTo>
                    <a:lnTo>
                      <a:pt x="27" y="5"/>
                    </a:lnTo>
                    <a:lnTo>
                      <a:pt x="27" y="5"/>
                    </a:lnTo>
                    <a:lnTo>
                      <a:pt x="27" y="5"/>
                    </a:lnTo>
                    <a:lnTo>
                      <a:pt x="27" y="5"/>
                    </a:lnTo>
                    <a:lnTo>
                      <a:pt x="27" y="5"/>
                    </a:lnTo>
                    <a:lnTo>
                      <a:pt x="27" y="7"/>
                    </a:lnTo>
                    <a:lnTo>
                      <a:pt x="28" y="7"/>
                    </a:lnTo>
                    <a:lnTo>
                      <a:pt x="28" y="7"/>
                    </a:lnTo>
                    <a:lnTo>
                      <a:pt x="28" y="7"/>
                    </a:lnTo>
                    <a:lnTo>
                      <a:pt x="28" y="7"/>
                    </a:lnTo>
                    <a:lnTo>
                      <a:pt x="28" y="8"/>
                    </a:lnTo>
                    <a:lnTo>
                      <a:pt x="28" y="8"/>
                    </a:lnTo>
                    <a:lnTo>
                      <a:pt x="28" y="8"/>
                    </a:lnTo>
                    <a:lnTo>
                      <a:pt x="28" y="8"/>
                    </a:lnTo>
                    <a:lnTo>
                      <a:pt x="28" y="8"/>
                    </a:lnTo>
                    <a:lnTo>
                      <a:pt x="28" y="9"/>
                    </a:lnTo>
                    <a:lnTo>
                      <a:pt x="30" y="9"/>
                    </a:lnTo>
                    <a:lnTo>
                      <a:pt x="30" y="9"/>
                    </a:lnTo>
                    <a:lnTo>
                      <a:pt x="30" y="9"/>
                    </a:lnTo>
                    <a:lnTo>
                      <a:pt x="30" y="9"/>
                    </a:lnTo>
                    <a:lnTo>
                      <a:pt x="30" y="10"/>
                    </a:lnTo>
                    <a:lnTo>
                      <a:pt x="30" y="10"/>
                    </a:lnTo>
                    <a:lnTo>
                      <a:pt x="30" y="10"/>
                    </a:lnTo>
                    <a:lnTo>
                      <a:pt x="30" y="10"/>
                    </a:lnTo>
                    <a:lnTo>
                      <a:pt x="30" y="12"/>
                    </a:lnTo>
                    <a:lnTo>
                      <a:pt x="30" y="12"/>
                    </a:lnTo>
                    <a:lnTo>
                      <a:pt x="30" y="12"/>
                    </a:lnTo>
                    <a:lnTo>
                      <a:pt x="30" y="12"/>
                    </a:lnTo>
                    <a:lnTo>
                      <a:pt x="30" y="13"/>
                    </a:lnTo>
                    <a:lnTo>
                      <a:pt x="30" y="13"/>
                    </a:lnTo>
                    <a:lnTo>
                      <a:pt x="30" y="13"/>
                    </a:lnTo>
                    <a:lnTo>
                      <a:pt x="30" y="13"/>
                    </a:lnTo>
                    <a:lnTo>
                      <a:pt x="31" y="14"/>
                    </a:lnTo>
                    <a:lnTo>
                      <a:pt x="31" y="14"/>
                    </a:lnTo>
                    <a:lnTo>
                      <a:pt x="31" y="14"/>
                    </a:lnTo>
                    <a:lnTo>
                      <a:pt x="31" y="14"/>
                    </a:lnTo>
                    <a:lnTo>
                      <a:pt x="31" y="14"/>
                    </a:lnTo>
                    <a:lnTo>
                      <a:pt x="31" y="15"/>
                    </a:lnTo>
                    <a:lnTo>
                      <a:pt x="31" y="15"/>
                    </a:lnTo>
                    <a:lnTo>
                      <a:pt x="31" y="15"/>
                    </a:lnTo>
                    <a:lnTo>
                      <a:pt x="31" y="15"/>
                    </a:lnTo>
                    <a:lnTo>
                      <a:pt x="31" y="17"/>
                    </a:lnTo>
                    <a:lnTo>
                      <a:pt x="31" y="17"/>
                    </a:lnTo>
                    <a:lnTo>
                      <a:pt x="31" y="17"/>
                    </a:lnTo>
                    <a:lnTo>
                      <a:pt x="31" y="17"/>
                    </a:lnTo>
                    <a:lnTo>
                      <a:pt x="31"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19" name="Freeform 551"/>
              <p:cNvSpPr>
                <a:spLocks/>
              </p:cNvSpPr>
              <p:nvPr/>
            </p:nvSpPr>
            <p:spPr bwMode="auto">
              <a:xfrm>
                <a:off x="2327" y="2088"/>
                <a:ext cx="31" cy="35"/>
              </a:xfrm>
              <a:custGeom>
                <a:avLst/>
                <a:gdLst>
                  <a:gd name="T0" fmla="*/ 30 w 31"/>
                  <a:gd name="T1" fmla="*/ 19 h 35"/>
                  <a:gd name="T2" fmla="*/ 30 w 31"/>
                  <a:gd name="T3" fmla="*/ 20 h 35"/>
                  <a:gd name="T4" fmla="*/ 30 w 31"/>
                  <a:gd name="T5" fmla="*/ 23 h 35"/>
                  <a:gd name="T6" fmla="*/ 28 w 31"/>
                  <a:gd name="T7" fmla="*/ 24 h 35"/>
                  <a:gd name="T8" fmla="*/ 28 w 31"/>
                  <a:gd name="T9" fmla="*/ 27 h 35"/>
                  <a:gd name="T10" fmla="*/ 27 w 31"/>
                  <a:gd name="T11" fmla="*/ 28 h 35"/>
                  <a:gd name="T12" fmla="*/ 26 w 31"/>
                  <a:gd name="T13" fmla="*/ 29 h 35"/>
                  <a:gd name="T14" fmla="*/ 25 w 31"/>
                  <a:gd name="T15" fmla="*/ 30 h 35"/>
                  <a:gd name="T16" fmla="*/ 23 w 31"/>
                  <a:gd name="T17" fmla="*/ 32 h 35"/>
                  <a:gd name="T18" fmla="*/ 22 w 31"/>
                  <a:gd name="T19" fmla="*/ 33 h 35"/>
                  <a:gd name="T20" fmla="*/ 21 w 31"/>
                  <a:gd name="T21" fmla="*/ 34 h 35"/>
                  <a:gd name="T22" fmla="*/ 18 w 31"/>
                  <a:gd name="T23" fmla="*/ 34 h 35"/>
                  <a:gd name="T24" fmla="*/ 17 w 31"/>
                  <a:gd name="T25" fmla="*/ 34 h 35"/>
                  <a:gd name="T26" fmla="*/ 16 w 31"/>
                  <a:gd name="T27" fmla="*/ 35 h 35"/>
                  <a:gd name="T28" fmla="*/ 13 w 31"/>
                  <a:gd name="T29" fmla="*/ 35 h 35"/>
                  <a:gd name="T30" fmla="*/ 12 w 31"/>
                  <a:gd name="T31" fmla="*/ 35 h 35"/>
                  <a:gd name="T32" fmla="*/ 11 w 31"/>
                  <a:gd name="T33" fmla="*/ 35 h 35"/>
                  <a:gd name="T34" fmla="*/ 10 w 31"/>
                  <a:gd name="T35" fmla="*/ 34 h 35"/>
                  <a:gd name="T36" fmla="*/ 7 w 31"/>
                  <a:gd name="T37" fmla="*/ 34 h 35"/>
                  <a:gd name="T38" fmla="*/ 6 w 31"/>
                  <a:gd name="T39" fmla="*/ 33 h 35"/>
                  <a:gd name="T40" fmla="*/ 5 w 31"/>
                  <a:gd name="T41" fmla="*/ 32 h 35"/>
                  <a:gd name="T42" fmla="*/ 3 w 31"/>
                  <a:gd name="T43" fmla="*/ 30 h 35"/>
                  <a:gd name="T44" fmla="*/ 3 w 31"/>
                  <a:gd name="T45" fmla="*/ 29 h 35"/>
                  <a:gd name="T46" fmla="*/ 2 w 31"/>
                  <a:gd name="T47" fmla="*/ 28 h 35"/>
                  <a:gd name="T48" fmla="*/ 1 w 31"/>
                  <a:gd name="T49" fmla="*/ 27 h 35"/>
                  <a:gd name="T50" fmla="*/ 1 w 31"/>
                  <a:gd name="T51" fmla="*/ 25 h 35"/>
                  <a:gd name="T52" fmla="*/ 0 w 31"/>
                  <a:gd name="T53" fmla="*/ 23 h 35"/>
                  <a:gd name="T54" fmla="*/ 0 w 31"/>
                  <a:gd name="T55" fmla="*/ 22 h 35"/>
                  <a:gd name="T56" fmla="*/ 0 w 31"/>
                  <a:gd name="T57" fmla="*/ 19 h 35"/>
                  <a:gd name="T58" fmla="*/ 0 w 31"/>
                  <a:gd name="T59" fmla="*/ 18 h 35"/>
                  <a:gd name="T60" fmla="*/ 0 w 31"/>
                  <a:gd name="T61" fmla="*/ 15 h 35"/>
                  <a:gd name="T62" fmla="*/ 0 w 31"/>
                  <a:gd name="T63" fmla="*/ 14 h 35"/>
                  <a:gd name="T64" fmla="*/ 1 w 31"/>
                  <a:gd name="T65" fmla="*/ 13 h 35"/>
                  <a:gd name="T66" fmla="*/ 1 w 31"/>
                  <a:gd name="T67" fmla="*/ 10 h 35"/>
                  <a:gd name="T68" fmla="*/ 2 w 31"/>
                  <a:gd name="T69" fmla="*/ 9 h 35"/>
                  <a:gd name="T70" fmla="*/ 3 w 31"/>
                  <a:gd name="T71" fmla="*/ 8 h 35"/>
                  <a:gd name="T72" fmla="*/ 5 w 31"/>
                  <a:gd name="T73" fmla="*/ 5 h 35"/>
                  <a:gd name="T74" fmla="*/ 6 w 31"/>
                  <a:gd name="T75" fmla="*/ 4 h 35"/>
                  <a:gd name="T76" fmla="*/ 7 w 31"/>
                  <a:gd name="T77" fmla="*/ 3 h 35"/>
                  <a:gd name="T78" fmla="*/ 8 w 31"/>
                  <a:gd name="T79" fmla="*/ 3 h 35"/>
                  <a:gd name="T80" fmla="*/ 10 w 31"/>
                  <a:gd name="T81" fmla="*/ 2 h 35"/>
                  <a:gd name="T82" fmla="*/ 11 w 31"/>
                  <a:gd name="T83" fmla="*/ 0 h 35"/>
                  <a:gd name="T84" fmla="*/ 13 w 31"/>
                  <a:gd name="T85" fmla="*/ 0 h 35"/>
                  <a:gd name="T86" fmla="*/ 15 w 31"/>
                  <a:gd name="T87" fmla="*/ 0 h 35"/>
                  <a:gd name="T88" fmla="*/ 16 w 31"/>
                  <a:gd name="T89" fmla="*/ 0 h 35"/>
                  <a:gd name="T90" fmla="*/ 17 w 31"/>
                  <a:gd name="T91" fmla="*/ 0 h 35"/>
                  <a:gd name="T92" fmla="*/ 20 w 31"/>
                  <a:gd name="T93" fmla="*/ 0 h 35"/>
                  <a:gd name="T94" fmla="*/ 21 w 31"/>
                  <a:gd name="T95" fmla="*/ 0 h 35"/>
                  <a:gd name="T96" fmla="*/ 22 w 31"/>
                  <a:gd name="T97" fmla="*/ 2 h 35"/>
                  <a:gd name="T98" fmla="*/ 23 w 31"/>
                  <a:gd name="T99" fmla="*/ 2 h 35"/>
                  <a:gd name="T100" fmla="*/ 25 w 31"/>
                  <a:gd name="T101" fmla="*/ 3 h 35"/>
                  <a:gd name="T102" fmla="*/ 26 w 31"/>
                  <a:gd name="T103" fmla="*/ 4 h 35"/>
                  <a:gd name="T104" fmla="*/ 27 w 31"/>
                  <a:gd name="T105" fmla="*/ 5 h 35"/>
                  <a:gd name="T106" fmla="*/ 28 w 31"/>
                  <a:gd name="T107" fmla="*/ 7 h 35"/>
                  <a:gd name="T108" fmla="*/ 28 w 31"/>
                  <a:gd name="T109" fmla="*/ 8 h 35"/>
                  <a:gd name="T110" fmla="*/ 30 w 31"/>
                  <a:gd name="T111" fmla="*/ 10 h 35"/>
                  <a:gd name="T112" fmla="*/ 30 w 31"/>
                  <a:gd name="T113" fmla="*/ 12 h 35"/>
                  <a:gd name="T114" fmla="*/ 31 w 31"/>
                  <a:gd name="T115" fmla="*/ 14 h 35"/>
                  <a:gd name="T116" fmla="*/ 31 w 31"/>
                  <a:gd name="T117" fmla="*/ 15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8"/>
                    </a:moveTo>
                    <a:lnTo>
                      <a:pt x="31" y="18"/>
                    </a:lnTo>
                    <a:lnTo>
                      <a:pt x="31" y="18"/>
                    </a:lnTo>
                    <a:lnTo>
                      <a:pt x="31" y="18"/>
                    </a:lnTo>
                    <a:lnTo>
                      <a:pt x="31" y="19"/>
                    </a:lnTo>
                    <a:lnTo>
                      <a:pt x="30" y="19"/>
                    </a:lnTo>
                    <a:lnTo>
                      <a:pt x="30" y="19"/>
                    </a:lnTo>
                    <a:lnTo>
                      <a:pt x="30" y="19"/>
                    </a:lnTo>
                    <a:lnTo>
                      <a:pt x="30" y="20"/>
                    </a:lnTo>
                    <a:lnTo>
                      <a:pt x="30" y="20"/>
                    </a:lnTo>
                    <a:lnTo>
                      <a:pt x="30" y="20"/>
                    </a:lnTo>
                    <a:lnTo>
                      <a:pt x="30" y="20"/>
                    </a:lnTo>
                    <a:lnTo>
                      <a:pt x="30" y="22"/>
                    </a:lnTo>
                    <a:lnTo>
                      <a:pt x="30" y="22"/>
                    </a:lnTo>
                    <a:lnTo>
                      <a:pt x="30" y="22"/>
                    </a:lnTo>
                    <a:lnTo>
                      <a:pt x="30" y="22"/>
                    </a:lnTo>
                    <a:lnTo>
                      <a:pt x="30" y="23"/>
                    </a:lnTo>
                    <a:lnTo>
                      <a:pt x="30" y="23"/>
                    </a:lnTo>
                    <a:lnTo>
                      <a:pt x="30" y="23"/>
                    </a:lnTo>
                    <a:lnTo>
                      <a:pt x="30" y="23"/>
                    </a:lnTo>
                    <a:lnTo>
                      <a:pt x="30" y="24"/>
                    </a:lnTo>
                    <a:lnTo>
                      <a:pt x="28" y="24"/>
                    </a:lnTo>
                    <a:lnTo>
                      <a:pt x="28" y="24"/>
                    </a:lnTo>
                    <a:lnTo>
                      <a:pt x="28" y="24"/>
                    </a:lnTo>
                    <a:lnTo>
                      <a:pt x="28" y="24"/>
                    </a:lnTo>
                    <a:lnTo>
                      <a:pt x="28" y="25"/>
                    </a:lnTo>
                    <a:lnTo>
                      <a:pt x="28" y="25"/>
                    </a:lnTo>
                    <a:lnTo>
                      <a:pt x="28" y="25"/>
                    </a:lnTo>
                    <a:lnTo>
                      <a:pt x="28" y="25"/>
                    </a:lnTo>
                    <a:lnTo>
                      <a:pt x="28" y="27"/>
                    </a:lnTo>
                    <a:lnTo>
                      <a:pt x="27" y="27"/>
                    </a:lnTo>
                    <a:lnTo>
                      <a:pt x="27" y="27"/>
                    </a:lnTo>
                    <a:lnTo>
                      <a:pt x="27" y="27"/>
                    </a:lnTo>
                    <a:lnTo>
                      <a:pt x="27" y="27"/>
                    </a:lnTo>
                    <a:lnTo>
                      <a:pt x="27" y="28"/>
                    </a:lnTo>
                    <a:lnTo>
                      <a:pt x="27" y="28"/>
                    </a:lnTo>
                    <a:lnTo>
                      <a:pt x="27" y="28"/>
                    </a:lnTo>
                    <a:lnTo>
                      <a:pt x="26" y="28"/>
                    </a:lnTo>
                    <a:lnTo>
                      <a:pt x="26" y="28"/>
                    </a:lnTo>
                    <a:lnTo>
                      <a:pt x="26" y="29"/>
                    </a:lnTo>
                    <a:lnTo>
                      <a:pt x="26" y="29"/>
                    </a:lnTo>
                    <a:lnTo>
                      <a:pt x="26" y="29"/>
                    </a:lnTo>
                    <a:lnTo>
                      <a:pt x="26" y="29"/>
                    </a:lnTo>
                    <a:lnTo>
                      <a:pt x="26" y="29"/>
                    </a:lnTo>
                    <a:lnTo>
                      <a:pt x="25" y="30"/>
                    </a:lnTo>
                    <a:lnTo>
                      <a:pt x="25" y="30"/>
                    </a:lnTo>
                    <a:lnTo>
                      <a:pt x="25" y="30"/>
                    </a:lnTo>
                    <a:lnTo>
                      <a:pt x="25" y="30"/>
                    </a:lnTo>
                    <a:lnTo>
                      <a:pt x="25" y="30"/>
                    </a:lnTo>
                    <a:lnTo>
                      <a:pt x="25" y="30"/>
                    </a:lnTo>
                    <a:lnTo>
                      <a:pt x="23" y="32"/>
                    </a:lnTo>
                    <a:lnTo>
                      <a:pt x="23" y="32"/>
                    </a:lnTo>
                    <a:lnTo>
                      <a:pt x="23" y="32"/>
                    </a:lnTo>
                    <a:lnTo>
                      <a:pt x="23" y="32"/>
                    </a:lnTo>
                    <a:lnTo>
                      <a:pt x="23" y="32"/>
                    </a:lnTo>
                    <a:lnTo>
                      <a:pt x="22" y="32"/>
                    </a:lnTo>
                    <a:lnTo>
                      <a:pt x="22" y="32"/>
                    </a:lnTo>
                    <a:lnTo>
                      <a:pt x="22" y="33"/>
                    </a:lnTo>
                    <a:lnTo>
                      <a:pt x="22" y="33"/>
                    </a:lnTo>
                    <a:lnTo>
                      <a:pt x="22" y="33"/>
                    </a:lnTo>
                    <a:lnTo>
                      <a:pt x="22" y="33"/>
                    </a:lnTo>
                    <a:lnTo>
                      <a:pt x="21" y="33"/>
                    </a:lnTo>
                    <a:lnTo>
                      <a:pt x="21" y="33"/>
                    </a:lnTo>
                    <a:lnTo>
                      <a:pt x="21" y="33"/>
                    </a:lnTo>
                    <a:lnTo>
                      <a:pt x="21" y="33"/>
                    </a:lnTo>
                    <a:lnTo>
                      <a:pt x="21" y="34"/>
                    </a:lnTo>
                    <a:lnTo>
                      <a:pt x="20" y="34"/>
                    </a:lnTo>
                    <a:lnTo>
                      <a:pt x="20" y="34"/>
                    </a:lnTo>
                    <a:lnTo>
                      <a:pt x="20" y="34"/>
                    </a:lnTo>
                    <a:lnTo>
                      <a:pt x="20" y="34"/>
                    </a:lnTo>
                    <a:lnTo>
                      <a:pt x="18" y="34"/>
                    </a:lnTo>
                    <a:lnTo>
                      <a:pt x="18" y="34"/>
                    </a:lnTo>
                    <a:lnTo>
                      <a:pt x="18" y="34"/>
                    </a:lnTo>
                    <a:lnTo>
                      <a:pt x="18" y="34"/>
                    </a:lnTo>
                    <a:lnTo>
                      <a:pt x="18" y="34"/>
                    </a:lnTo>
                    <a:lnTo>
                      <a:pt x="17" y="34"/>
                    </a:lnTo>
                    <a:lnTo>
                      <a:pt x="17" y="34"/>
                    </a:lnTo>
                    <a:lnTo>
                      <a:pt x="17" y="34"/>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3" y="35"/>
                    </a:lnTo>
                    <a:lnTo>
                      <a:pt x="13" y="35"/>
                    </a:lnTo>
                    <a:lnTo>
                      <a:pt x="13" y="35"/>
                    </a:lnTo>
                    <a:lnTo>
                      <a:pt x="13" y="35"/>
                    </a:lnTo>
                    <a:lnTo>
                      <a:pt x="13" y="35"/>
                    </a:lnTo>
                    <a:lnTo>
                      <a:pt x="12" y="35"/>
                    </a:lnTo>
                    <a:lnTo>
                      <a:pt x="12" y="35"/>
                    </a:lnTo>
                    <a:lnTo>
                      <a:pt x="12" y="35"/>
                    </a:lnTo>
                    <a:lnTo>
                      <a:pt x="12" y="35"/>
                    </a:lnTo>
                    <a:lnTo>
                      <a:pt x="12" y="35"/>
                    </a:lnTo>
                    <a:lnTo>
                      <a:pt x="11" y="35"/>
                    </a:lnTo>
                    <a:lnTo>
                      <a:pt x="11" y="35"/>
                    </a:lnTo>
                    <a:lnTo>
                      <a:pt x="11" y="35"/>
                    </a:lnTo>
                    <a:lnTo>
                      <a:pt x="11" y="35"/>
                    </a:lnTo>
                    <a:lnTo>
                      <a:pt x="10" y="34"/>
                    </a:lnTo>
                    <a:lnTo>
                      <a:pt x="10" y="34"/>
                    </a:lnTo>
                    <a:lnTo>
                      <a:pt x="10" y="34"/>
                    </a:lnTo>
                    <a:lnTo>
                      <a:pt x="10" y="34"/>
                    </a:lnTo>
                    <a:lnTo>
                      <a:pt x="10" y="34"/>
                    </a:lnTo>
                    <a:lnTo>
                      <a:pt x="8" y="34"/>
                    </a:lnTo>
                    <a:lnTo>
                      <a:pt x="8" y="34"/>
                    </a:lnTo>
                    <a:lnTo>
                      <a:pt x="8" y="34"/>
                    </a:lnTo>
                    <a:lnTo>
                      <a:pt x="8" y="34"/>
                    </a:lnTo>
                    <a:lnTo>
                      <a:pt x="8" y="34"/>
                    </a:lnTo>
                    <a:lnTo>
                      <a:pt x="7" y="34"/>
                    </a:lnTo>
                    <a:lnTo>
                      <a:pt x="7" y="34"/>
                    </a:lnTo>
                    <a:lnTo>
                      <a:pt x="7" y="34"/>
                    </a:lnTo>
                    <a:lnTo>
                      <a:pt x="7" y="33"/>
                    </a:lnTo>
                    <a:lnTo>
                      <a:pt x="7" y="33"/>
                    </a:lnTo>
                    <a:lnTo>
                      <a:pt x="7" y="33"/>
                    </a:lnTo>
                    <a:lnTo>
                      <a:pt x="6" y="33"/>
                    </a:lnTo>
                    <a:lnTo>
                      <a:pt x="6" y="33"/>
                    </a:lnTo>
                    <a:lnTo>
                      <a:pt x="6" y="33"/>
                    </a:lnTo>
                    <a:lnTo>
                      <a:pt x="6" y="33"/>
                    </a:lnTo>
                    <a:lnTo>
                      <a:pt x="6" y="33"/>
                    </a:lnTo>
                    <a:lnTo>
                      <a:pt x="6" y="32"/>
                    </a:lnTo>
                    <a:lnTo>
                      <a:pt x="5" y="32"/>
                    </a:lnTo>
                    <a:lnTo>
                      <a:pt x="5" y="32"/>
                    </a:lnTo>
                    <a:lnTo>
                      <a:pt x="5" y="32"/>
                    </a:lnTo>
                    <a:lnTo>
                      <a:pt x="5" y="32"/>
                    </a:lnTo>
                    <a:lnTo>
                      <a:pt x="5" y="32"/>
                    </a:lnTo>
                    <a:lnTo>
                      <a:pt x="5" y="32"/>
                    </a:lnTo>
                    <a:lnTo>
                      <a:pt x="3" y="30"/>
                    </a:lnTo>
                    <a:lnTo>
                      <a:pt x="3" y="30"/>
                    </a:lnTo>
                    <a:lnTo>
                      <a:pt x="3" y="30"/>
                    </a:lnTo>
                    <a:lnTo>
                      <a:pt x="3" y="30"/>
                    </a:lnTo>
                    <a:lnTo>
                      <a:pt x="3" y="30"/>
                    </a:lnTo>
                    <a:lnTo>
                      <a:pt x="3" y="30"/>
                    </a:lnTo>
                    <a:lnTo>
                      <a:pt x="3" y="29"/>
                    </a:lnTo>
                    <a:lnTo>
                      <a:pt x="2" y="29"/>
                    </a:lnTo>
                    <a:lnTo>
                      <a:pt x="2" y="29"/>
                    </a:lnTo>
                    <a:lnTo>
                      <a:pt x="2" y="29"/>
                    </a:lnTo>
                    <a:lnTo>
                      <a:pt x="2" y="29"/>
                    </a:lnTo>
                    <a:lnTo>
                      <a:pt x="2" y="28"/>
                    </a:lnTo>
                    <a:lnTo>
                      <a:pt x="2" y="28"/>
                    </a:lnTo>
                    <a:lnTo>
                      <a:pt x="2" y="28"/>
                    </a:lnTo>
                    <a:lnTo>
                      <a:pt x="2" y="28"/>
                    </a:lnTo>
                    <a:lnTo>
                      <a:pt x="1" y="28"/>
                    </a:lnTo>
                    <a:lnTo>
                      <a:pt x="1" y="27"/>
                    </a:lnTo>
                    <a:lnTo>
                      <a:pt x="1" y="27"/>
                    </a:lnTo>
                    <a:lnTo>
                      <a:pt x="1" y="27"/>
                    </a:lnTo>
                    <a:lnTo>
                      <a:pt x="1" y="27"/>
                    </a:lnTo>
                    <a:lnTo>
                      <a:pt x="1" y="27"/>
                    </a:lnTo>
                    <a:lnTo>
                      <a:pt x="1" y="25"/>
                    </a:lnTo>
                    <a:lnTo>
                      <a:pt x="1" y="25"/>
                    </a:lnTo>
                    <a:lnTo>
                      <a:pt x="1" y="25"/>
                    </a:lnTo>
                    <a:lnTo>
                      <a:pt x="1" y="25"/>
                    </a:lnTo>
                    <a:lnTo>
                      <a:pt x="1" y="24"/>
                    </a:lnTo>
                    <a:lnTo>
                      <a:pt x="1" y="24"/>
                    </a:lnTo>
                    <a:lnTo>
                      <a:pt x="0" y="24"/>
                    </a:lnTo>
                    <a:lnTo>
                      <a:pt x="0" y="24"/>
                    </a:lnTo>
                    <a:lnTo>
                      <a:pt x="0" y="24"/>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1" y="14"/>
                    </a:lnTo>
                    <a:lnTo>
                      <a:pt x="1" y="13"/>
                    </a:lnTo>
                    <a:lnTo>
                      <a:pt x="1" y="13"/>
                    </a:lnTo>
                    <a:lnTo>
                      <a:pt x="1" y="13"/>
                    </a:lnTo>
                    <a:lnTo>
                      <a:pt x="1" y="13"/>
                    </a:lnTo>
                    <a:lnTo>
                      <a:pt x="1" y="12"/>
                    </a:lnTo>
                    <a:lnTo>
                      <a:pt x="1" y="12"/>
                    </a:lnTo>
                    <a:lnTo>
                      <a:pt x="1" y="12"/>
                    </a:lnTo>
                    <a:lnTo>
                      <a:pt x="1" y="12"/>
                    </a:lnTo>
                    <a:lnTo>
                      <a:pt x="1" y="10"/>
                    </a:lnTo>
                    <a:lnTo>
                      <a:pt x="1" y="10"/>
                    </a:lnTo>
                    <a:lnTo>
                      <a:pt x="1" y="10"/>
                    </a:lnTo>
                    <a:lnTo>
                      <a:pt x="2" y="10"/>
                    </a:lnTo>
                    <a:lnTo>
                      <a:pt x="2" y="9"/>
                    </a:lnTo>
                    <a:lnTo>
                      <a:pt x="2" y="9"/>
                    </a:lnTo>
                    <a:lnTo>
                      <a:pt x="2" y="9"/>
                    </a:lnTo>
                    <a:lnTo>
                      <a:pt x="2" y="9"/>
                    </a:lnTo>
                    <a:lnTo>
                      <a:pt x="2" y="9"/>
                    </a:lnTo>
                    <a:lnTo>
                      <a:pt x="2" y="8"/>
                    </a:lnTo>
                    <a:lnTo>
                      <a:pt x="2" y="8"/>
                    </a:lnTo>
                    <a:lnTo>
                      <a:pt x="3" y="8"/>
                    </a:lnTo>
                    <a:lnTo>
                      <a:pt x="3" y="8"/>
                    </a:lnTo>
                    <a:lnTo>
                      <a:pt x="3" y="8"/>
                    </a:lnTo>
                    <a:lnTo>
                      <a:pt x="3" y="7"/>
                    </a:lnTo>
                    <a:lnTo>
                      <a:pt x="3" y="7"/>
                    </a:lnTo>
                    <a:lnTo>
                      <a:pt x="3" y="7"/>
                    </a:lnTo>
                    <a:lnTo>
                      <a:pt x="3" y="7"/>
                    </a:lnTo>
                    <a:lnTo>
                      <a:pt x="5" y="7"/>
                    </a:lnTo>
                    <a:lnTo>
                      <a:pt x="5" y="5"/>
                    </a:lnTo>
                    <a:lnTo>
                      <a:pt x="5" y="5"/>
                    </a:lnTo>
                    <a:lnTo>
                      <a:pt x="5" y="5"/>
                    </a:lnTo>
                    <a:lnTo>
                      <a:pt x="5" y="5"/>
                    </a:lnTo>
                    <a:lnTo>
                      <a:pt x="5" y="5"/>
                    </a:lnTo>
                    <a:lnTo>
                      <a:pt x="6" y="5"/>
                    </a:lnTo>
                    <a:lnTo>
                      <a:pt x="6" y="4"/>
                    </a:lnTo>
                    <a:lnTo>
                      <a:pt x="6" y="4"/>
                    </a:lnTo>
                    <a:lnTo>
                      <a:pt x="6" y="4"/>
                    </a:lnTo>
                    <a:lnTo>
                      <a:pt x="6" y="4"/>
                    </a:lnTo>
                    <a:lnTo>
                      <a:pt x="6" y="4"/>
                    </a:lnTo>
                    <a:lnTo>
                      <a:pt x="7" y="4"/>
                    </a:lnTo>
                    <a:lnTo>
                      <a:pt x="7" y="3"/>
                    </a:lnTo>
                    <a:lnTo>
                      <a:pt x="7" y="3"/>
                    </a:lnTo>
                    <a:lnTo>
                      <a:pt x="7" y="3"/>
                    </a:lnTo>
                    <a:lnTo>
                      <a:pt x="7" y="3"/>
                    </a:lnTo>
                    <a:lnTo>
                      <a:pt x="7" y="3"/>
                    </a:lnTo>
                    <a:lnTo>
                      <a:pt x="8" y="3"/>
                    </a:lnTo>
                    <a:lnTo>
                      <a:pt x="8" y="3"/>
                    </a:lnTo>
                    <a:lnTo>
                      <a:pt x="8" y="2"/>
                    </a:lnTo>
                    <a:lnTo>
                      <a:pt x="8" y="2"/>
                    </a:lnTo>
                    <a:lnTo>
                      <a:pt x="8" y="2"/>
                    </a:lnTo>
                    <a:lnTo>
                      <a:pt x="10" y="2"/>
                    </a:lnTo>
                    <a:lnTo>
                      <a:pt x="10" y="2"/>
                    </a:lnTo>
                    <a:lnTo>
                      <a:pt x="10" y="2"/>
                    </a:lnTo>
                    <a:lnTo>
                      <a:pt x="10" y="2"/>
                    </a:lnTo>
                    <a:lnTo>
                      <a:pt x="10" y="2"/>
                    </a:lnTo>
                    <a:lnTo>
                      <a:pt x="11" y="2"/>
                    </a:lnTo>
                    <a:lnTo>
                      <a:pt x="11" y="0"/>
                    </a:lnTo>
                    <a:lnTo>
                      <a:pt x="11" y="0"/>
                    </a:lnTo>
                    <a:lnTo>
                      <a:pt x="11" y="0"/>
                    </a:lnTo>
                    <a:lnTo>
                      <a:pt x="12"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5" y="0"/>
                    </a:lnTo>
                    <a:lnTo>
                      <a:pt x="16" y="0"/>
                    </a:lnTo>
                    <a:lnTo>
                      <a:pt x="16" y="0"/>
                    </a:lnTo>
                    <a:lnTo>
                      <a:pt x="16" y="0"/>
                    </a:lnTo>
                    <a:lnTo>
                      <a:pt x="16" y="0"/>
                    </a:lnTo>
                    <a:lnTo>
                      <a:pt x="17" y="0"/>
                    </a:lnTo>
                    <a:lnTo>
                      <a:pt x="17" y="0"/>
                    </a:lnTo>
                    <a:lnTo>
                      <a:pt x="17" y="0"/>
                    </a:lnTo>
                    <a:lnTo>
                      <a:pt x="17" y="0"/>
                    </a:lnTo>
                    <a:lnTo>
                      <a:pt x="17" y="0"/>
                    </a:lnTo>
                    <a:lnTo>
                      <a:pt x="18" y="0"/>
                    </a:lnTo>
                    <a:lnTo>
                      <a:pt x="18" y="0"/>
                    </a:lnTo>
                    <a:lnTo>
                      <a:pt x="18" y="0"/>
                    </a:lnTo>
                    <a:lnTo>
                      <a:pt x="18" y="0"/>
                    </a:lnTo>
                    <a:lnTo>
                      <a:pt x="18" y="0"/>
                    </a:lnTo>
                    <a:lnTo>
                      <a:pt x="20" y="0"/>
                    </a:lnTo>
                    <a:lnTo>
                      <a:pt x="20" y="0"/>
                    </a:lnTo>
                    <a:lnTo>
                      <a:pt x="20" y="0"/>
                    </a:lnTo>
                    <a:lnTo>
                      <a:pt x="20" y="0"/>
                    </a:lnTo>
                    <a:lnTo>
                      <a:pt x="21" y="0"/>
                    </a:lnTo>
                    <a:lnTo>
                      <a:pt x="21" y="0"/>
                    </a:lnTo>
                    <a:lnTo>
                      <a:pt x="21" y="0"/>
                    </a:lnTo>
                    <a:lnTo>
                      <a:pt x="21" y="0"/>
                    </a:lnTo>
                    <a:lnTo>
                      <a:pt x="21" y="0"/>
                    </a:lnTo>
                    <a:lnTo>
                      <a:pt x="21" y="0"/>
                    </a:lnTo>
                    <a:lnTo>
                      <a:pt x="22" y="0"/>
                    </a:lnTo>
                    <a:lnTo>
                      <a:pt x="22" y="2"/>
                    </a:lnTo>
                    <a:lnTo>
                      <a:pt x="22" y="2"/>
                    </a:lnTo>
                    <a:lnTo>
                      <a:pt x="22" y="2"/>
                    </a:lnTo>
                    <a:lnTo>
                      <a:pt x="22" y="2"/>
                    </a:lnTo>
                    <a:lnTo>
                      <a:pt x="23" y="2"/>
                    </a:lnTo>
                    <a:lnTo>
                      <a:pt x="23" y="2"/>
                    </a:lnTo>
                    <a:lnTo>
                      <a:pt x="23" y="2"/>
                    </a:lnTo>
                    <a:lnTo>
                      <a:pt x="23" y="2"/>
                    </a:lnTo>
                    <a:lnTo>
                      <a:pt x="23" y="2"/>
                    </a:lnTo>
                    <a:lnTo>
                      <a:pt x="25" y="3"/>
                    </a:lnTo>
                    <a:lnTo>
                      <a:pt x="25" y="3"/>
                    </a:lnTo>
                    <a:lnTo>
                      <a:pt x="25" y="3"/>
                    </a:lnTo>
                    <a:lnTo>
                      <a:pt x="25" y="3"/>
                    </a:lnTo>
                    <a:lnTo>
                      <a:pt x="25" y="3"/>
                    </a:lnTo>
                    <a:lnTo>
                      <a:pt x="25" y="3"/>
                    </a:lnTo>
                    <a:lnTo>
                      <a:pt x="26" y="3"/>
                    </a:lnTo>
                    <a:lnTo>
                      <a:pt x="26" y="4"/>
                    </a:lnTo>
                    <a:lnTo>
                      <a:pt x="26" y="4"/>
                    </a:lnTo>
                    <a:lnTo>
                      <a:pt x="26" y="4"/>
                    </a:lnTo>
                    <a:lnTo>
                      <a:pt x="26" y="4"/>
                    </a:lnTo>
                    <a:lnTo>
                      <a:pt x="26" y="4"/>
                    </a:lnTo>
                    <a:lnTo>
                      <a:pt x="26" y="4"/>
                    </a:lnTo>
                    <a:lnTo>
                      <a:pt x="27" y="5"/>
                    </a:lnTo>
                    <a:lnTo>
                      <a:pt x="27" y="5"/>
                    </a:lnTo>
                    <a:lnTo>
                      <a:pt x="27" y="5"/>
                    </a:lnTo>
                    <a:lnTo>
                      <a:pt x="27" y="5"/>
                    </a:lnTo>
                    <a:lnTo>
                      <a:pt x="27" y="5"/>
                    </a:lnTo>
                    <a:lnTo>
                      <a:pt x="27" y="5"/>
                    </a:lnTo>
                    <a:lnTo>
                      <a:pt x="27" y="7"/>
                    </a:lnTo>
                    <a:lnTo>
                      <a:pt x="28" y="7"/>
                    </a:lnTo>
                    <a:lnTo>
                      <a:pt x="28" y="7"/>
                    </a:lnTo>
                    <a:lnTo>
                      <a:pt x="28" y="7"/>
                    </a:lnTo>
                    <a:lnTo>
                      <a:pt x="28" y="7"/>
                    </a:lnTo>
                    <a:lnTo>
                      <a:pt x="28" y="8"/>
                    </a:lnTo>
                    <a:lnTo>
                      <a:pt x="28" y="8"/>
                    </a:lnTo>
                    <a:lnTo>
                      <a:pt x="28" y="8"/>
                    </a:lnTo>
                    <a:lnTo>
                      <a:pt x="28" y="8"/>
                    </a:lnTo>
                    <a:lnTo>
                      <a:pt x="28" y="8"/>
                    </a:lnTo>
                    <a:lnTo>
                      <a:pt x="28" y="9"/>
                    </a:lnTo>
                    <a:lnTo>
                      <a:pt x="30" y="9"/>
                    </a:lnTo>
                    <a:lnTo>
                      <a:pt x="30" y="9"/>
                    </a:lnTo>
                    <a:lnTo>
                      <a:pt x="30" y="9"/>
                    </a:lnTo>
                    <a:lnTo>
                      <a:pt x="30" y="9"/>
                    </a:lnTo>
                    <a:lnTo>
                      <a:pt x="30" y="10"/>
                    </a:lnTo>
                    <a:lnTo>
                      <a:pt x="30" y="10"/>
                    </a:lnTo>
                    <a:lnTo>
                      <a:pt x="30" y="10"/>
                    </a:lnTo>
                    <a:lnTo>
                      <a:pt x="30" y="10"/>
                    </a:lnTo>
                    <a:lnTo>
                      <a:pt x="30" y="12"/>
                    </a:lnTo>
                    <a:lnTo>
                      <a:pt x="30" y="12"/>
                    </a:lnTo>
                    <a:lnTo>
                      <a:pt x="30" y="12"/>
                    </a:lnTo>
                    <a:lnTo>
                      <a:pt x="30" y="12"/>
                    </a:lnTo>
                    <a:lnTo>
                      <a:pt x="30" y="13"/>
                    </a:lnTo>
                    <a:lnTo>
                      <a:pt x="30" y="13"/>
                    </a:lnTo>
                    <a:lnTo>
                      <a:pt x="30" y="13"/>
                    </a:lnTo>
                    <a:lnTo>
                      <a:pt x="30" y="13"/>
                    </a:lnTo>
                    <a:lnTo>
                      <a:pt x="31" y="14"/>
                    </a:lnTo>
                    <a:lnTo>
                      <a:pt x="31" y="14"/>
                    </a:lnTo>
                    <a:lnTo>
                      <a:pt x="31" y="14"/>
                    </a:lnTo>
                    <a:lnTo>
                      <a:pt x="31" y="14"/>
                    </a:lnTo>
                    <a:lnTo>
                      <a:pt x="31" y="14"/>
                    </a:lnTo>
                    <a:lnTo>
                      <a:pt x="31" y="15"/>
                    </a:lnTo>
                    <a:lnTo>
                      <a:pt x="31" y="15"/>
                    </a:lnTo>
                    <a:lnTo>
                      <a:pt x="31" y="15"/>
                    </a:lnTo>
                    <a:lnTo>
                      <a:pt x="31" y="15"/>
                    </a:lnTo>
                    <a:lnTo>
                      <a:pt x="31" y="17"/>
                    </a:lnTo>
                    <a:lnTo>
                      <a:pt x="31" y="17"/>
                    </a:lnTo>
                    <a:lnTo>
                      <a:pt x="31" y="17"/>
                    </a:lnTo>
                    <a:lnTo>
                      <a:pt x="31" y="17"/>
                    </a:lnTo>
                    <a:lnTo>
                      <a:pt x="31" y="18"/>
                    </a:lnTo>
                    <a:lnTo>
                      <a:pt x="31"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20" name="Freeform 552"/>
              <p:cNvSpPr>
                <a:spLocks/>
              </p:cNvSpPr>
              <p:nvPr/>
            </p:nvSpPr>
            <p:spPr bwMode="auto">
              <a:xfrm>
                <a:off x="2234" y="2305"/>
                <a:ext cx="30" cy="35"/>
              </a:xfrm>
              <a:custGeom>
                <a:avLst/>
                <a:gdLst>
                  <a:gd name="T0" fmla="*/ 30 w 30"/>
                  <a:gd name="T1" fmla="*/ 19 h 35"/>
                  <a:gd name="T2" fmla="*/ 30 w 30"/>
                  <a:gd name="T3" fmla="*/ 20 h 35"/>
                  <a:gd name="T4" fmla="*/ 30 w 30"/>
                  <a:gd name="T5" fmla="*/ 22 h 35"/>
                  <a:gd name="T6" fmla="*/ 29 w 30"/>
                  <a:gd name="T7" fmla="*/ 24 h 35"/>
                  <a:gd name="T8" fmla="*/ 29 w 30"/>
                  <a:gd name="T9" fmla="*/ 26 h 35"/>
                  <a:gd name="T10" fmla="*/ 27 w 30"/>
                  <a:gd name="T11" fmla="*/ 27 h 35"/>
                  <a:gd name="T12" fmla="*/ 26 w 30"/>
                  <a:gd name="T13" fmla="*/ 29 h 35"/>
                  <a:gd name="T14" fmla="*/ 25 w 30"/>
                  <a:gd name="T15" fmla="*/ 30 h 35"/>
                  <a:gd name="T16" fmla="*/ 24 w 30"/>
                  <a:gd name="T17" fmla="*/ 31 h 35"/>
                  <a:gd name="T18" fmla="*/ 22 w 30"/>
                  <a:gd name="T19" fmla="*/ 32 h 35"/>
                  <a:gd name="T20" fmla="*/ 21 w 30"/>
                  <a:gd name="T21" fmla="*/ 34 h 35"/>
                  <a:gd name="T22" fmla="*/ 20 w 30"/>
                  <a:gd name="T23" fmla="*/ 34 h 35"/>
                  <a:gd name="T24" fmla="*/ 17 w 30"/>
                  <a:gd name="T25" fmla="*/ 34 h 35"/>
                  <a:gd name="T26" fmla="*/ 16 w 30"/>
                  <a:gd name="T27" fmla="*/ 35 h 35"/>
                  <a:gd name="T28" fmla="*/ 15 w 30"/>
                  <a:gd name="T29" fmla="*/ 35 h 35"/>
                  <a:gd name="T30" fmla="*/ 12 w 30"/>
                  <a:gd name="T31" fmla="*/ 35 h 35"/>
                  <a:gd name="T32" fmla="*/ 11 w 30"/>
                  <a:gd name="T33" fmla="*/ 35 h 35"/>
                  <a:gd name="T34" fmla="*/ 10 w 30"/>
                  <a:gd name="T35" fmla="*/ 34 h 35"/>
                  <a:gd name="T36" fmla="*/ 9 w 30"/>
                  <a:gd name="T37" fmla="*/ 34 h 35"/>
                  <a:gd name="T38" fmla="*/ 6 w 30"/>
                  <a:gd name="T39" fmla="*/ 32 h 35"/>
                  <a:gd name="T40" fmla="*/ 5 w 30"/>
                  <a:gd name="T41" fmla="*/ 31 h 35"/>
                  <a:gd name="T42" fmla="*/ 4 w 30"/>
                  <a:gd name="T43" fmla="*/ 30 h 35"/>
                  <a:gd name="T44" fmla="*/ 2 w 30"/>
                  <a:gd name="T45" fmla="*/ 29 h 35"/>
                  <a:gd name="T46" fmla="*/ 2 w 30"/>
                  <a:gd name="T47" fmla="*/ 27 h 35"/>
                  <a:gd name="T48" fmla="*/ 1 w 30"/>
                  <a:gd name="T49" fmla="*/ 26 h 35"/>
                  <a:gd name="T50" fmla="*/ 0 w 30"/>
                  <a:gd name="T51" fmla="*/ 25 h 35"/>
                  <a:gd name="T52" fmla="*/ 0 w 30"/>
                  <a:gd name="T53" fmla="*/ 22 h 35"/>
                  <a:gd name="T54" fmla="*/ 0 w 30"/>
                  <a:gd name="T55" fmla="*/ 21 h 35"/>
                  <a:gd name="T56" fmla="*/ 0 w 30"/>
                  <a:gd name="T57" fmla="*/ 19 h 35"/>
                  <a:gd name="T58" fmla="*/ 0 w 30"/>
                  <a:gd name="T59" fmla="*/ 17 h 35"/>
                  <a:gd name="T60" fmla="*/ 0 w 30"/>
                  <a:gd name="T61" fmla="*/ 15 h 35"/>
                  <a:gd name="T62" fmla="*/ 0 w 30"/>
                  <a:gd name="T63" fmla="*/ 14 h 35"/>
                  <a:gd name="T64" fmla="*/ 0 w 30"/>
                  <a:gd name="T65" fmla="*/ 12 h 35"/>
                  <a:gd name="T66" fmla="*/ 1 w 30"/>
                  <a:gd name="T67" fmla="*/ 10 h 35"/>
                  <a:gd name="T68" fmla="*/ 1 w 30"/>
                  <a:gd name="T69" fmla="*/ 9 h 35"/>
                  <a:gd name="T70" fmla="*/ 2 w 30"/>
                  <a:gd name="T71" fmla="*/ 7 h 35"/>
                  <a:gd name="T72" fmla="*/ 4 w 30"/>
                  <a:gd name="T73" fmla="*/ 5 h 35"/>
                  <a:gd name="T74" fmla="*/ 5 w 30"/>
                  <a:gd name="T75" fmla="*/ 4 h 35"/>
                  <a:gd name="T76" fmla="*/ 6 w 30"/>
                  <a:gd name="T77" fmla="*/ 2 h 35"/>
                  <a:gd name="T78" fmla="*/ 7 w 30"/>
                  <a:gd name="T79" fmla="*/ 2 h 35"/>
                  <a:gd name="T80" fmla="*/ 9 w 30"/>
                  <a:gd name="T81" fmla="*/ 1 h 35"/>
                  <a:gd name="T82" fmla="*/ 11 w 30"/>
                  <a:gd name="T83" fmla="*/ 0 h 35"/>
                  <a:gd name="T84" fmla="*/ 12 w 30"/>
                  <a:gd name="T85" fmla="*/ 0 h 35"/>
                  <a:gd name="T86" fmla="*/ 14 w 30"/>
                  <a:gd name="T87" fmla="*/ 0 h 35"/>
                  <a:gd name="T88" fmla="*/ 15 w 30"/>
                  <a:gd name="T89" fmla="*/ 0 h 35"/>
                  <a:gd name="T90" fmla="*/ 17 w 30"/>
                  <a:gd name="T91" fmla="*/ 0 h 35"/>
                  <a:gd name="T92" fmla="*/ 19 w 30"/>
                  <a:gd name="T93" fmla="*/ 0 h 35"/>
                  <a:gd name="T94" fmla="*/ 20 w 30"/>
                  <a:gd name="T95" fmla="*/ 0 h 35"/>
                  <a:gd name="T96" fmla="*/ 21 w 30"/>
                  <a:gd name="T97" fmla="*/ 1 h 35"/>
                  <a:gd name="T98" fmla="*/ 24 w 30"/>
                  <a:gd name="T99" fmla="*/ 1 h 35"/>
                  <a:gd name="T100" fmla="*/ 25 w 30"/>
                  <a:gd name="T101" fmla="*/ 2 h 35"/>
                  <a:gd name="T102" fmla="*/ 26 w 30"/>
                  <a:gd name="T103" fmla="*/ 4 h 35"/>
                  <a:gd name="T104" fmla="*/ 27 w 30"/>
                  <a:gd name="T105" fmla="*/ 5 h 35"/>
                  <a:gd name="T106" fmla="*/ 27 w 30"/>
                  <a:gd name="T107" fmla="*/ 6 h 35"/>
                  <a:gd name="T108" fmla="*/ 29 w 30"/>
                  <a:gd name="T109" fmla="*/ 7 h 35"/>
                  <a:gd name="T110" fmla="*/ 30 w 30"/>
                  <a:gd name="T111" fmla="*/ 10 h 35"/>
                  <a:gd name="T112" fmla="*/ 30 w 30"/>
                  <a:gd name="T113" fmla="*/ 11 h 35"/>
                  <a:gd name="T114" fmla="*/ 30 w 30"/>
                  <a:gd name="T115" fmla="*/ 14 h 35"/>
                  <a:gd name="T116" fmla="*/ 30 w 30"/>
                  <a:gd name="T117" fmla="*/ 15 h 35"/>
                  <a:gd name="T118" fmla="*/ 30 w 30"/>
                  <a:gd name="T1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35">
                    <a:moveTo>
                      <a:pt x="30" y="17"/>
                    </a:moveTo>
                    <a:lnTo>
                      <a:pt x="30" y="17"/>
                    </a:lnTo>
                    <a:lnTo>
                      <a:pt x="30" y="17"/>
                    </a:lnTo>
                    <a:lnTo>
                      <a:pt x="30" y="17"/>
                    </a:lnTo>
                    <a:lnTo>
                      <a:pt x="30" y="19"/>
                    </a:lnTo>
                    <a:lnTo>
                      <a:pt x="30" y="19"/>
                    </a:lnTo>
                    <a:lnTo>
                      <a:pt x="30" y="19"/>
                    </a:lnTo>
                    <a:lnTo>
                      <a:pt x="30" y="19"/>
                    </a:lnTo>
                    <a:lnTo>
                      <a:pt x="30" y="20"/>
                    </a:lnTo>
                    <a:lnTo>
                      <a:pt x="30" y="20"/>
                    </a:lnTo>
                    <a:lnTo>
                      <a:pt x="30" y="20"/>
                    </a:lnTo>
                    <a:lnTo>
                      <a:pt x="30" y="20"/>
                    </a:lnTo>
                    <a:lnTo>
                      <a:pt x="30" y="21"/>
                    </a:lnTo>
                    <a:lnTo>
                      <a:pt x="30" y="21"/>
                    </a:lnTo>
                    <a:lnTo>
                      <a:pt x="30" y="21"/>
                    </a:lnTo>
                    <a:lnTo>
                      <a:pt x="30" y="21"/>
                    </a:lnTo>
                    <a:lnTo>
                      <a:pt x="30" y="22"/>
                    </a:lnTo>
                    <a:lnTo>
                      <a:pt x="30" y="22"/>
                    </a:lnTo>
                    <a:lnTo>
                      <a:pt x="30" y="22"/>
                    </a:lnTo>
                    <a:lnTo>
                      <a:pt x="30" y="22"/>
                    </a:lnTo>
                    <a:lnTo>
                      <a:pt x="29" y="24"/>
                    </a:lnTo>
                    <a:lnTo>
                      <a:pt x="29" y="24"/>
                    </a:lnTo>
                    <a:lnTo>
                      <a:pt x="29" y="24"/>
                    </a:lnTo>
                    <a:lnTo>
                      <a:pt x="29" y="24"/>
                    </a:lnTo>
                    <a:lnTo>
                      <a:pt x="29" y="24"/>
                    </a:lnTo>
                    <a:lnTo>
                      <a:pt x="29" y="25"/>
                    </a:lnTo>
                    <a:lnTo>
                      <a:pt x="29" y="25"/>
                    </a:lnTo>
                    <a:lnTo>
                      <a:pt x="29" y="25"/>
                    </a:lnTo>
                    <a:lnTo>
                      <a:pt x="29" y="25"/>
                    </a:lnTo>
                    <a:lnTo>
                      <a:pt x="29" y="26"/>
                    </a:lnTo>
                    <a:lnTo>
                      <a:pt x="27" y="26"/>
                    </a:lnTo>
                    <a:lnTo>
                      <a:pt x="27" y="26"/>
                    </a:lnTo>
                    <a:lnTo>
                      <a:pt x="27" y="26"/>
                    </a:lnTo>
                    <a:lnTo>
                      <a:pt x="27" y="26"/>
                    </a:lnTo>
                    <a:lnTo>
                      <a:pt x="27" y="27"/>
                    </a:lnTo>
                    <a:lnTo>
                      <a:pt x="27" y="27"/>
                    </a:lnTo>
                    <a:lnTo>
                      <a:pt x="27" y="27"/>
                    </a:lnTo>
                    <a:lnTo>
                      <a:pt x="27" y="27"/>
                    </a:lnTo>
                    <a:lnTo>
                      <a:pt x="26" y="27"/>
                    </a:lnTo>
                    <a:lnTo>
                      <a:pt x="26" y="29"/>
                    </a:lnTo>
                    <a:lnTo>
                      <a:pt x="26" y="29"/>
                    </a:lnTo>
                    <a:lnTo>
                      <a:pt x="26" y="29"/>
                    </a:lnTo>
                    <a:lnTo>
                      <a:pt x="26" y="29"/>
                    </a:lnTo>
                    <a:lnTo>
                      <a:pt x="26" y="29"/>
                    </a:lnTo>
                    <a:lnTo>
                      <a:pt x="26" y="30"/>
                    </a:lnTo>
                    <a:lnTo>
                      <a:pt x="25" y="30"/>
                    </a:lnTo>
                    <a:lnTo>
                      <a:pt x="25" y="30"/>
                    </a:lnTo>
                    <a:lnTo>
                      <a:pt x="25" y="30"/>
                    </a:lnTo>
                    <a:lnTo>
                      <a:pt x="25" y="30"/>
                    </a:lnTo>
                    <a:lnTo>
                      <a:pt x="25" y="30"/>
                    </a:lnTo>
                    <a:lnTo>
                      <a:pt x="25" y="31"/>
                    </a:lnTo>
                    <a:lnTo>
                      <a:pt x="24" y="31"/>
                    </a:lnTo>
                    <a:lnTo>
                      <a:pt x="24" y="31"/>
                    </a:lnTo>
                    <a:lnTo>
                      <a:pt x="24" y="31"/>
                    </a:lnTo>
                    <a:lnTo>
                      <a:pt x="24" y="31"/>
                    </a:lnTo>
                    <a:lnTo>
                      <a:pt x="24" y="31"/>
                    </a:lnTo>
                    <a:lnTo>
                      <a:pt x="22" y="31"/>
                    </a:lnTo>
                    <a:lnTo>
                      <a:pt x="22" y="32"/>
                    </a:lnTo>
                    <a:lnTo>
                      <a:pt x="22" y="32"/>
                    </a:lnTo>
                    <a:lnTo>
                      <a:pt x="22" y="32"/>
                    </a:lnTo>
                    <a:lnTo>
                      <a:pt x="22" y="32"/>
                    </a:lnTo>
                    <a:lnTo>
                      <a:pt x="22" y="32"/>
                    </a:lnTo>
                    <a:lnTo>
                      <a:pt x="21" y="32"/>
                    </a:lnTo>
                    <a:lnTo>
                      <a:pt x="21" y="32"/>
                    </a:lnTo>
                    <a:lnTo>
                      <a:pt x="21" y="32"/>
                    </a:lnTo>
                    <a:lnTo>
                      <a:pt x="21" y="34"/>
                    </a:lnTo>
                    <a:lnTo>
                      <a:pt x="21" y="34"/>
                    </a:lnTo>
                    <a:lnTo>
                      <a:pt x="20" y="34"/>
                    </a:lnTo>
                    <a:lnTo>
                      <a:pt x="20" y="34"/>
                    </a:lnTo>
                    <a:lnTo>
                      <a:pt x="20" y="34"/>
                    </a:lnTo>
                    <a:lnTo>
                      <a:pt x="20" y="34"/>
                    </a:lnTo>
                    <a:lnTo>
                      <a:pt x="20" y="34"/>
                    </a:lnTo>
                    <a:lnTo>
                      <a:pt x="19" y="34"/>
                    </a:lnTo>
                    <a:lnTo>
                      <a:pt x="19" y="34"/>
                    </a:lnTo>
                    <a:lnTo>
                      <a:pt x="19" y="34"/>
                    </a:lnTo>
                    <a:lnTo>
                      <a:pt x="19" y="34"/>
                    </a:lnTo>
                    <a:lnTo>
                      <a:pt x="17" y="34"/>
                    </a:lnTo>
                    <a:lnTo>
                      <a:pt x="17" y="34"/>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1" y="35"/>
                    </a:lnTo>
                    <a:lnTo>
                      <a:pt x="11" y="35"/>
                    </a:lnTo>
                    <a:lnTo>
                      <a:pt x="11" y="35"/>
                    </a:lnTo>
                    <a:lnTo>
                      <a:pt x="11" y="35"/>
                    </a:lnTo>
                    <a:lnTo>
                      <a:pt x="11" y="34"/>
                    </a:lnTo>
                    <a:lnTo>
                      <a:pt x="10" y="34"/>
                    </a:lnTo>
                    <a:lnTo>
                      <a:pt x="10" y="34"/>
                    </a:lnTo>
                    <a:lnTo>
                      <a:pt x="10" y="34"/>
                    </a:lnTo>
                    <a:lnTo>
                      <a:pt x="10" y="34"/>
                    </a:lnTo>
                    <a:lnTo>
                      <a:pt x="10" y="34"/>
                    </a:lnTo>
                    <a:lnTo>
                      <a:pt x="9" y="34"/>
                    </a:lnTo>
                    <a:lnTo>
                      <a:pt x="9" y="34"/>
                    </a:lnTo>
                    <a:lnTo>
                      <a:pt x="9" y="34"/>
                    </a:lnTo>
                    <a:lnTo>
                      <a:pt x="9" y="34"/>
                    </a:lnTo>
                    <a:lnTo>
                      <a:pt x="9" y="34"/>
                    </a:lnTo>
                    <a:lnTo>
                      <a:pt x="7" y="34"/>
                    </a:lnTo>
                    <a:lnTo>
                      <a:pt x="7" y="34"/>
                    </a:lnTo>
                    <a:lnTo>
                      <a:pt x="7" y="32"/>
                    </a:lnTo>
                    <a:lnTo>
                      <a:pt x="7" y="32"/>
                    </a:lnTo>
                    <a:lnTo>
                      <a:pt x="7" y="32"/>
                    </a:lnTo>
                    <a:lnTo>
                      <a:pt x="6" y="32"/>
                    </a:lnTo>
                    <a:lnTo>
                      <a:pt x="6" y="32"/>
                    </a:lnTo>
                    <a:lnTo>
                      <a:pt x="6" y="32"/>
                    </a:lnTo>
                    <a:lnTo>
                      <a:pt x="6" y="32"/>
                    </a:lnTo>
                    <a:lnTo>
                      <a:pt x="6" y="32"/>
                    </a:lnTo>
                    <a:lnTo>
                      <a:pt x="6" y="31"/>
                    </a:lnTo>
                    <a:lnTo>
                      <a:pt x="5" y="31"/>
                    </a:lnTo>
                    <a:lnTo>
                      <a:pt x="5" y="31"/>
                    </a:lnTo>
                    <a:lnTo>
                      <a:pt x="5" y="31"/>
                    </a:lnTo>
                    <a:lnTo>
                      <a:pt x="5" y="31"/>
                    </a:lnTo>
                    <a:lnTo>
                      <a:pt x="5" y="31"/>
                    </a:lnTo>
                    <a:lnTo>
                      <a:pt x="5" y="31"/>
                    </a:lnTo>
                    <a:lnTo>
                      <a:pt x="4" y="30"/>
                    </a:lnTo>
                    <a:lnTo>
                      <a:pt x="4" y="30"/>
                    </a:lnTo>
                    <a:lnTo>
                      <a:pt x="4" y="30"/>
                    </a:lnTo>
                    <a:lnTo>
                      <a:pt x="4" y="30"/>
                    </a:lnTo>
                    <a:lnTo>
                      <a:pt x="4" y="30"/>
                    </a:lnTo>
                    <a:lnTo>
                      <a:pt x="4" y="30"/>
                    </a:lnTo>
                    <a:lnTo>
                      <a:pt x="2" y="29"/>
                    </a:lnTo>
                    <a:lnTo>
                      <a:pt x="2" y="29"/>
                    </a:lnTo>
                    <a:lnTo>
                      <a:pt x="2" y="29"/>
                    </a:lnTo>
                    <a:lnTo>
                      <a:pt x="2" y="29"/>
                    </a:lnTo>
                    <a:lnTo>
                      <a:pt x="2" y="29"/>
                    </a:lnTo>
                    <a:lnTo>
                      <a:pt x="2" y="27"/>
                    </a:lnTo>
                    <a:lnTo>
                      <a:pt x="2" y="27"/>
                    </a:lnTo>
                    <a:lnTo>
                      <a:pt x="2" y="27"/>
                    </a:lnTo>
                    <a:lnTo>
                      <a:pt x="1" y="27"/>
                    </a:lnTo>
                    <a:lnTo>
                      <a:pt x="1" y="27"/>
                    </a:lnTo>
                    <a:lnTo>
                      <a:pt x="1" y="26"/>
                    </a:lnTo>
                    <a:lnTo>
                      <a:pt x="1" y="26"/>
                    </a:lnTo>
                    <a:lnTo>
                      <a:pt x="1" y="26"/>
                    </a:lnTo>
                    <a:lnTo>
                      <a:pt x="1" y="26"/>
                    </a:lnTo>
                    <a:lnTo>
                      <a:pt x="1" y="26"/>
                    </a:lnTo>
                    <a:lnTo>
                      <a:pt x="1" y="25"/>
                    </a:lnTo>
                    <a:lnTo>
                      <a:pt x="1" y="25"/>
                    </a:lnTo>
                    <a:lnTo>
                      <a:pt x="1" y="25"/>
                    </a:lnTo>
                    <a:lnTo>
                      <a:pt x="0" y="25"/>
                    </a:lnTo>
                    <a:lnTo>
                      <a:pt x="0" y="24"/>
                    </a:lnTo>
                    <a:lnTo>
                      <a:pt x="0" y="24"/>
                    </a:lnTo>
                    <a:lnTo>
                      <a:pt x="0" y="24"/>
                    </a:lnTo>
                    <a:lnTo>
                      <a:pt x="0" y="24"/>
                    </a:lnTo>
                    <a:lnTo>
                      <a:pt x="0" y="24"/>
                    </a:lnTo>
                    <a:lnTo>
                      <a:pt x="0" y="22"/>
                    </a:lnTo>
                    <a:lnTo>
                      <a:pt x="0" y="22"/>
                    </a:lnTo>
                    <a:lnTo>
                      <a:pt x="0" y="22"/>
                    </a:lnTo>
                    <a:lnTo>
                      <a:pt x="0" y="22"/>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7"/>
                    </a:lnTo>
                    <a:lnTo>
                      <a:pt x="0" y="17"/>
                    </a:lnTo>
                    <a:lnTo>
                      <a:pt x="0" y="17"/>
                    </a:lnTo>
                    <a:lnTo>
                      <a:pt x="0" y="17"/>
                    </a:lnTo>
                    <a:lnTo>
                      <a:pt x="0" y="16"/>
                    </a:lnTo>
                    <a:lnTo>
                      <a:pt x="0" y="16"/>
                    </a:lnTo>
                    <a:lnTo>
                      <a:pt x="0" y="16"/>
                    </a:lnTo>
                    <a:lnTo>
                      <a:pt x="0" y="16"/>
                    </a:lnTo>
                    <a:lnTo>
                      <a:pt x="0" y="15"/>
                    </a:lnTo>
                    <a:lnTo>
                      <a:pt x="0" y="15"/>
                    </a:lnTo>
                    <a:lnTo>
                      <a:pt x="0" y="15"/>
                    </a:lnTo>
                    <a:lnTo>
                      <a:pt x="0" y="15"/>
                    </a:lnTo>
                    <a:lnTo>
                      <a:pt x="0" y="14"/>
                    </a:lnTo>
                    <a:lnTo>
                      <a:pt x="0" y="14"/>
                    </a:lnTo>
                    <a:lnTo>
                      <a:pt x="0" y="14"/>
                    </a:lnTo>
                    <a:lnTo>
                      <a:pt x="0" y="14"/>
                    </a:lnTo>
                    <a:lnTo>
                      <a:pt x="0" y="14"/>
                    </a:lnTo>
                    <a:lnTo>
                      <a:pt x="0" y="12"/>
                    </a:lnTo>
                    <a:lnTo>
                      <a:pt x="0" y="12"/>
                    </a:lnTo>
                    <a:lnTo>
                      <a:pt x="0" y="12"/>
                    </a:lnTo>
                    <a:lnTo>
                      <a:pt x="0" y="12"/>
                    </a:lnTo>
                    <a:lnTo>
                      <a:pt x="0" y="11"/>
                    </a:lnTo>
                    <a:lnTo>
                      <a:pt x="0" y="11"/>
                    </a:lnTo>
                    <a:lnTo>
                      <a:pt x="1" y="11"/>
                    </a:lnTo>
                    <a:lnTo>
                      <a:pt x="1" y="11"/>
                    </a:lnTo>
                    <a:lnTo>
                      <a:pt x="1" y="10"/>
                    </a:lnTo>
                    <a:lnTo>
                      <a:pt x="1" y="10"/>
                    </a:lnTo>
                    <a:lnTo>
                      <a:pt x="1" y="10"/>
                    </a:lnTo>
                    <a:lnTo>
                      <a:pt x="1" y="10"/>
                    </a:lnTo>
                    <a:lnTo>
                      <a:pt x="1" y="9"/>
                    </a:lnTo>
                    <a:lnTo>
                      <a:pt x="1" y="9"/>
                    </a:lnTo>
                    <a:lnTo>
                      <a:pt x="1" y="9"/>
                    </a:lnTo>
                    <a:lnTo>
                      <a:pt x="1" y="9"/>
                    </a:lnTo>
                    <a:lnTo>
                      <a:pt x="2" y="9"/>
                    </a:lnTo>
                    <a:lnTo>
                      <a:pt x="2" y="7"/>
                    </a:lnTo>
                    <a:lnTo>
                      <a:pt x="2" y="7"/>
                    </a:lnTo>
                    <a:lnTo>
                      <a:pt x="2" y="7"/>
                    </a:lnTo>
                    <a:lnTo>
                      <a:pt x="2" y="7"/>
                    </a:lnTo>
                    <a:lnTo>
                      <a:pt x="2" y="7"/>
                    </a:lnTo>
                    <a:lnTo>
                      <a:pt x="2" y="6"/>
                    </a:lnTo>
                    <a:lnTo>
                      <a:pt x="2" y="6"/>
                    </a:lnTo>
                    <a:lnTo>
                      <a:pt x="4" y="6"/>
                    </a:lnTo>
                    <a:lnTo>
                      <a:pt x="4" y="6"/>
                    </a:lnTo>
                    <a:lnTo>
                      <a:pt x="4" y="6"/>
                    </a:lnTo>
                    <a:lnTo>
                      <a:pt x="4" y="5"/>
                    </a:lnTo>
                    <a:lnTo>
                      <a:pt x="4" y="5"/>
                    </a:lnTo>
                    <a:lnTo>
                      <a:pt x="4" y="5"/>
                    </a:lnTo>
                    <a:lnTo>
                      <a:pt x="4" y="5"/>
                    </a:lnTo>
                    <a:lnTo>
                      <a:pt x="5" y="5"/>
                    </a:lnTo>
                    <a:lnTo>
                      <a:pt x="5" y="5"/>
                    </a:lnTo>
                    <a:lnTo>
                      <a:pt x="5" y="4"/>
                    </a:lnTo>
                    <a:lnTo>
                      <a:pt x="5" y="4"/>
                    </a:lnTo>
                    <a:lnTo>
                      <a:pt x="5" y="4"/>
                    </a:lnTo>
                    <a:lnTo>
                      <a:pt x="5" y="4"/>
                    </a:lnTo>
                    <a:lnTo>
                      <a:pt x="6" y="4"/>
                    </a:lnTo>
                    <a:lnTo>
                      <a:pt x="6" y="4"/>
                    </a:lnTo>
                    <a:lnTo>
                      <a:pt x="6" y="2"/>
                    </a:lnTo>
                    <a:lnTo>
                      <a:pt x="6" y="2"/>
                    </a:lnTo>
                    <a:lnTo>
                      <a:pt x="6" y="2"/>
                    </a:lnTo>
                    <a:lnTo>
                      <a:pt x="7" y="2"/>
                    </a:lnTo>
                    <a:lnTo>
                      <a:pt x="7" y="2"/>
                    </a:lnTo>
                    <a:lnTo>
                      <a:pt x="7" y="2"/>
                    </a:lnTo>
                    <a:lnTo>
                      <a:pt x="7" y="2"/>
                    </a:lnTo>
                    <a:lnTo>
                      <a:pt x="7" y="1"/>
                    </a:lnTo>
                    <a:lnTo>
                      <a:pt x="9" y="1"/>
                    </a:lnTo>
                    <a:lnTo>
                      <a:pt x="9" y="1"/>
                    </a:lnTo>
                    <a:lnTo>
                      <a:pt x="9" y="1"/>
                    </a:lnTo>
                    <a:lnTo>
                      <a:pt x="9" y="1"/>
                    </a:lnTo>
                    <a:lnTo>
                      <a:pt x="9" y="1"/>
                    </a:lnTo>
                    <a:lnTo>
                      <a:pt x="10" y="1"/>
                    </a:lnTo>
                    <a:lnTo>
                      <a:pt x="10" y="1"/>
                    </a:lnTo>
                    <a:lnTo>
                      <a:pt x="10" y="1"/>
                    </a:lnTo>
                    <a:lnTo>
                      <a:pt x="10" y="0"/>
                    </a:lnTo>
                    <a:lnTo>
                      <a:pt x="10" y="0"/>
                    </a:lnTo>
                    <a:lnTo>
                      <a:pt x="11" y="0"/>
                    </a:lnTo>
                    <a:lnTo>
                      <a:pt x="11" y="0"/>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0"/>
                    </a:lnTo>
                    <a:lnTo>
                      <a:pt x="19" y="0"/>
                    </a:lnTo>
                    <a:lnTo>
                      <a:pt x="19" y="0"/>
                    </a:lnTo>
                    <a:lnTo>
                      <a:pt x="19" y="0"/>
                    </a:lnTo>
                    <a:lnTo>
                      <a:pt x="20" y="0"/>
                    </a:lnTo>
                    <a:lnTo>
                      <a:pt x="20" y="0"/>
                    </a:lnTo>
                    <a:lnTo>
                      <a:pt x="20" y="0"/>
                    </a:lnTo>
                    <a:lnTo>
                      <a:pt x="20" y="0"/>
                    </a:lnTo>
                    <a:lnTo>
                      <a:pt x="20" y="0"/>
                    </a:lnTo>
                    <a:lnTo>
                      <a:pt x="21" y="0"/>
                    </a:lnTo>
                    <a:lnTo>
                      <a:pt x="21" y="0"/>
                    </a:lnTo>
                    <a:lnTo>
                      <a:pt x="21" y="0"/>
                    </a:lnTo>
                    <a:lnTo>
                      <a:pt x="21" y="1"/>
                    </a:lnTo>
                    <a:lnTo>
                      <a:pt x="21" y="1"/>
                    </a:lnTo>
                    <a:lnTo>
                      <a:pt x="22" y="1"/>
                    </a:lnTo>
                    <a:lnTo>
                      <a:pt x="22" y="1"/>
                    </a:lnTo>
                    <a:lnTo>
                      <a:pt x="22" y="1"/>
                    </a:lnTo>
                    <a:lnTo>
                      <a:pt x="22" y="1"/>
                    </a:lnTo>
                    <a:lnTo>
                      <a:pt x="22" y="1"/>
                    </a:lnTo>
                    <a:lnTo>
                      <a:pt x="24" y="1"/>
                    </a:lnTo>
                    <a:lnTo>
                      <a:pt x="24" y="1"/>
                    </a:lnTo>
                    <a:lnTo>
                      <a:pt x="24" y="2"/>
                    </a:lnTo>
                    <a:lnTo>
                      <a:pt x="24" y="2"/>
                    </a:lnTo>
                    <a:lnTo>
                      <a:pt x="24" y="2"/>
                    </a:lnTo>
                    <a:lnTo>
                      <a:pt x="24" y="2"/>
                    </a:lnTo>
                    <a:lnTo>
                      <a:pt x="25" y="2"/>
                    </a:lnTo>
                    <a:lnTo>
                      <a:pt x="25" y="2"/>
                    </a:lnTo>
                    <a:lnTo>
                      <a:pt x="25" y="2"/>
                    </a:lnTo>
                    <a:lnTo>
                      <a:pt x="25" y="4"/>
                    </a:lnTo>
                    <a:lnTo>
                      <a:pt x="25" y="4"/>
                    </a:lnTo>
                    <a:lnTo>
                      <a:pt x="25" y="4"/>
                    </a:lnTo>
                    <a:lnTo>
                      <a:pt x="26" y="4"/>
                    </a:lnTo>
                    <a:lnTo>
                      <a:pt x="26" y="4"/>
                    </a:lnTo>
                    <a:lnTo>
                      <a:pt x="26" y="4"/>
                    </a:lnTo>
                    <a:lnTo>
                      <a:pt x="26" y="5"/>
                    </a:lnTo>
                    <a:lnTo>
                      <a:pt x="26" y="5"/>
                    </a:lnTo>
                    <a:lnTo>
                      <a:pt x="26" y="5"/>
                    </a:lnTo>
                    <a:lnTo>
                      <a:pt x="27" y="5"/>
                    </a:lnTo>
                    <a:lnTo>
                      <a:pt x="27" y="5"/>
                    </a:lnTo>
                    <a:lnTo>
                      <a:pt x="27" y="5"/>
                    </a:lnTo>
                    <a:lnTo>
                      <a:pt x="27" y="6"/>
                    </a:lnTo>
                    <a:lnTo>
                      <a:pt x="27" y="6"/>
                    </a:lnTo>
                    <a:lnTo>
                      <a:pt x="27" y="6"/>
                    </a:lnTo>
                    <a:lnTo>
                      <a:pt x="27" y="6"/>
                    </a:lnTo>
                    <a:lnTo>
                      <a:pt x="27" y="6"/>
                    </a:lnTo>
                    <a:lnTo>
                      <a:pt x="29" y="7"/>
                    </a:lnTo>
                    <a:lnTo>
                      <a:pt x="29" y="7"/>
                    </a:lnTo>
                    <a:lnTo>
                      <a:pt x="29" y="7"/>
                    </a:lnTo>
                    <a:lnTo>
                      <a:pt x="29" y="7"/>
                    </a:lnTo>
                    <a:lnTo>
                      <a:pt x="29" y="7"/>
                    </a:lnTo>
                    <a:lnTo>
                      <a:pt x="29" y="9"/>
                    </a:lnTo>
                    <a:lnTo>
                      <a:pt x="29" y="9"/>
                    </a:lnTo>
                    <a:lnTo>
                      <a:pt x="29" y="9"/>
                    </a:lnTo>
                    <a:lnTo>
                      <a:pt x="29" y="9"/>
                    </a:lnTo>
                    <a:lnTo>
                      <a:pt x="29" y="9"/>
                    </a:lnTo>
                    <a:lnTo>
                      <a:pt x="30" y="10"/>
                    </a:lnTo>
                    <a:lnTo>
                      <a:pt x="30" y="10"/>
                    </a:lnTo>
                    <a:lnTo>
                      <a:pt x="30" y="10"/>
                    </a:lnTo>
                    <a:lnTo>
                      <a:pt x="30" y="10"/>
                    </a:lnTo>
                    <a:lnTo>
                      <a:pt x="30" y="11"/>
                    </a:lnTo>
                    <a:lnTo>
                      <a:pt x="30" y="11"/>
                    </a:lnTo>
                    <a:lnTo>
                      <a:pt x="30" y="11"/>
                    </a:lnTo>
                    <a:lnTo>
                      <a:pt x="30" y="11"/>
                    </a:lnTo>
                    <a:lnTo>
                      <a:pt x="30" y="12"/>
                    </a:lnTo>
                    <a:lnTo>
                      <a:pt x="30" y="12"/>
                    </a:lnTo>
                    <a:lnTo>
                      <a:pt x="30" y="12"/>
                    </a:lnTo>
                    <a:lnTo>
                      <a:pt x="30" y="12"/>
                    </a:lnTo>
                    <a:lnTo>
                      <a:pt x="30" y="14"/>
                    </a:lnTo>
                    <a:lnTo>
                      <a:pt x="30" y="14"/>
                    </a:lnTo>
                    <a:lnTo>
                      <a:pt x="30" y="14"/>
                    </a:lnTo>
                    <a:lnTo>
                      <a:pt x="30" y="14"/>
                    </a:lnTo>
                    <a:lnTo>
                      <a:pt x="30" y="14"/>
                    </a:lnTo>
                    <a:lnTo>
                      <a:pt x="30" y="15"/>
                    </a:lnTo>
                    <a:lnTo>
                      <a:pt x="30" y="15"/>
                    </a:lnTo>
                    <a:lnTo>
                      <a:pt x="30" y="15"/>
                    </a:lnTo>
                    <a:lnTo>
                      <a:pt x="30" y="15"/>
                    </a:lnTo>
                    <a:lnTo>
                      <a:pt x="30" y="16"/>
                    </a:lnTo>
                    <a:lnTo>
                      <a:pt x="30" y="16"/>
                    </a:lnTo>
                    <a:lnTo>
                      <a:pt x="30" y="16"/>
                    </a:lnTo>
                    <a:lnTo>
                      <a:pt x="30" y="16"/>
                    </a:lnTo>
                    <a:lnTo>
                      <a:pt x="30" y="1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21" name="Freeform 553"/>
              <p:cNvSpPr>
                <a:spLocks/>
              </p:cNvSpPr>
              <p:nvPr/>
            </p:nvSpPr>
            <p:spPr bwMode="auto">
              <a:xfrm>
                <a:off x="2234" y="2305"/>
                <a:ext cx="30" cy="35"/>
              </a:xfrm>
              <a:custGeom>
                <a:avLst/>
                <a:gdLst>
                  <a:gd name="T0" fmla="*/ 30 w 30"/>
                  <a:gd name="T1" fmla="*/ 19 h 35"/>
                  <a:gd name="T2" fmla="*/ 30 w 30"/>
                  <a:gd name="T3" fmla="*/ 20 h 35"/>
                  <a:gd name="T4" fmla="*/ 30 w 30"/>
                  <a:gd name="T5" fmla="*/ 22 h 35"/>
                  <a:gd name="T6" fmla="*/ 29 w 30"/>
                  <a:gd name="T7" fmla="*/ 24 h 35"/>
                  <a:gd name="T8" fmla="*/ 29 w 30"/>
                  <a:gd name="T9" fmla="*/ 26 h 35"/>
                  <a:gd name="T10" fmla="*/ 27 w 30"/>
                  <a:gd name="T11" fmla="*/ 27 h 35"/>
                  <a:gd name="T12" fmla="*/ 26 w 30"/>
                  <a:gd name="T13" fmla="*/ 29 h 35"/>
                  <a:gd name="T14" fmla="*/ 25 w 30"/>
                  <a:gd name="T15" fmla="*/ 30 h 35"/>
                  <a:gd name="T16" fmla="*/ 24 w 30"/>
                  <a:gd name="T17" fmla="*/ 31 h 35"/>
                  <a:gd name="T18" fmla="*/ 22 w 30"/>
                  <a:gd name="T19" fmla="*/ 32 h 35"/>
                  <a:gd name="T20" fmla="*/ 21 w 30"/>
                  <a:gd name="T21" fmla="*/ 34 h 35"/>
                  <a:gd name="T22" fmla="*/ 20 w 30"/>
                  <a:gd name="T23" fmla="*/ 34 h 35"/>
                  <a:gd name="T24" fmla="*/ 17 w 30"/>
                  <a:gd name="T25" fmla="*/ 34 h 35"/>
                  <a:gd name="T26" fmla="*/ 16 w 30"/>
                  <a:gd name="T27" fmla="*/ 35 h 35"/>
                  <a:gd name="T28" fmla="*/ 15 w 30"/>
                  <a:gd name="T29" fmla="*/ 35 h 35"/>
                  <a:gd name="T30" fmla="*/ 12 w 30"/>
                  <a:gd name="T31" fmla="*/ 35 h 35"/>
                  <a:gd name="T32" fmla="*/ 11 w 30"/>
                  <a:gd name="T33" fmla="*/ 35 h 35"/>
                  <a:gd name="T34" fmla="*/ 10 w 30"/>
                  <a:gd name="T35" fmla="*/ 34 h 35"/>
                  <a:gd name="T36" fmla="*/ 9 w 30"/>
                  <a:gd name="T37" fmla="*/ 34 h 35"/>
                  <a:gd name="T38" fmla="*/ 6 w 30"/>
                  <a:gd name="T39" fmla="*/ 32 h 35"/>
                  <a:gd name="T40" fmla="*/ 5 w 30"/>
                  <a:gd name="T41" fmla="*/ 31 h 35"/>
                  <a:gd name="T42" fmla="*/ 4 w 30"/>
                  <a:gd name="T43" fmla="*/ 30 h 35"/>
                  <a:gd name="T44" fmla="*/ 2 w 30"/>
                  <a:gd name="T45" fmla="*/ 29 h 35"/>
                  <a:gd name="T46" fmla="*/ 2 w 30"/>
                  <a:gd name="T47" fmla="*/ 27 h 35"/>
                  <a:gd name="T48" fmla="*/ 1 w 30"/>
                  <a:gd name="T49" fmla="*/ 26 h 35"/>
                  <a:gd name="T50" fmla="*/ 0 w 30"/>
                  <a:gd name="T51" fmla="*/ 25 h 35"/>
                  <a:gd name="T52" fmla="*/ 0 w 30"/>
                  <a:gd name="T53" fmla="*/ 22 h 35"/>
                  <a:gd name="T54" fmla="*/ 0 w 30"/>
                  <a:gd name="T55" fmla="*/ 21 h 35"/>
                  <a:gd name="T56" fmla="*/ 0 w 30"/>
                  <a:gd name="T57" fmla="*/ 19 h 35"/>
                  <a:gd name="T58" fmla="*/ 0 w 30"/>
                  <a:gd name="T59" fmla="*/ 17 h 35"/>
                  <a:gd name="T60" fmla="*/ 0 w 30"/>
                  <a:gd name="T61" fmla="*/ 15 h 35"/>
                  <a:gd name="T62" fmla="*/ 0 w 30"/>
                  <a:gd name="T63" fmla="*/ 14 h 35"/>
                  <a:gd name="T64" fmla="*/ 0 w 30"/>
                  <a:gd name="T65" fmla="*/ 12 h 35"/>
                  <a:gd name="T66" fmla="*/ 1 w 30"/>
                  <a:gd name="T67" fmla="*/ 10 h 35"/>
                  <a:gd name="T68" fmla="*/ 1 w 30"/>
                  <a:gd name="T69" fmla="*/ 9 h 35"/>
                  <a:gd name="T70" fmla="*/ 2 w 30"/>
                  <a:gd name="T71" fmla="*/ 7 h 35"/>
                  <a:gd name="T72" fmla="*/ 4 w 30"/>
                  <a:gd name="T73" fmla="*/ 5 h 35"/>
                  <a:gd name="T74" fmla="*/ 5 w 30"/>
                  <a:gd name="T75" fmla="*/ 4 h 35"/>
                  <a:gd name="T76" fmla="*/ 6 w 30"/>
                  <a:gd name="T77" fmla="*/ 2 h 35"/>
                  <a:gd name="T78" fmla="*/ 7 w 30"/>
                  <a:gd name="T79" fmla="*/ 2 h 35"/>
                  <a:gd name="T80" fmla="*/ 9 w 30"/>
                  <a:gd name="T81" fmla="*/ 1 h 35"/>
                  <a:gd name="T82" fmla="*/ 11 w 30"/>
                  <a:gd name="T83" fmla="*/ 0 h 35"/>
                  <a:gd name="T84" fmla="*/ 12 w 30"/>
                  <a:gd name="T85" fmla="*/ 0 h 35"/>
                  <a:gd name="T86" fmla="*/ 14 w 30"/>
                  <a:gd name="T87" fmla="*/ 0 h 35"/>
                  <a:gd name="T88" fmla="*/ 15 w 30"/>
                  <a:gd name="T89" fmla="*/ 0 h 35"/>
                  <a:gd name="T90" fmla="*/ 17 w 30"/>
                  <a:gd name="T91" fmla="*/ 0 h 35"/>
                  <a:gd name="T92" fmla="*/ 19 w 30"/>
                  <a:gd name="T93" fmla="*/ 0 h 35"/>
                  <a:gd name="T94" fmla="*/ 20 w 30"/>
                  <a:gd name="T95" fmla="*/ 0 h 35"/>
                  <a:gd name="T96" fmla="*/ 21 w 30"/>
                  <a:gd name="T97" fmla="*/ 1 h 35"/>
                  <a:gd name="T98" fmla="*/ 24 w 30"/>
                  <a:gd name="T99" fmla="*/ 1 h 35"/>
                  <a:gd name="T100" fmla="*/ 25 w 30"/>
                  <a:gd name="T101" fmla="*/ 2 h 35"/>
                  <a:gd name="T102" fmla="*/ 26 w 30"/>
                  <a:gd name="T103" fmla="*/ 4 h 35"/>
                  <a:gd name="T104" fmla="*/ 27 w 30"/>
                  <a:gd name="T105" fmla="*/ 5 h 35"/>
                  <a:gd name="T106" fmla="*/ 27 w 30"/>
                  <a:gd name="T107" fmla="*/ 6 h 35"/>
                  <a:gd name="T108" fmla="*/ 29 w 30"/>
                  <a:gd name="T109" fmla="*/ 7 h 35"/>
                  <a:gd name="T110" fmla="*/ 30 w 30"/>
                  <a:gd name="T111" fmla="*/ 10 h 35"/>
                  <a:gd name="T112" fmla="*/ 30 w 30"/>
                  <a:gd name="T113" fmla="*/ 11 h 35"/>
                  <a:gd name="T114" fmla="*/ 30 w 30"/>
                  <a:gd name="T115" fmla="*/ 14 h 35"/>
                  <a:gd name="T116" fmla="*/ 30 w 30"/>
                  <a:gd name="T117" fmla="*/ 15 h 35"/>
                  <a:gd name="T118" fmla="*/ 30 w 30"/>
                  <a:gd name="T11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35">
                    <a:moveTo>
                      <a:pt x="30" y="17"/>
                    </a:moveTo>
                    <a:lnTo>
                      <a:pt x="30" y="17"/>
                    </a:lnTo>
                    <a:lnTo>
                      <a:pt x="30" y="17"/>
                    </a:lnTo>
                    <a:lnTo>
                      <a:pt x="30" y="17"/>
                    </a:lnTo>
                    <a:lnTo>
                      <a:pt x="30" y="19"/>
                    </a:lnTo>
                    <a:lnTo>
                      <a:pt x="30" y="19"/>
                    </a:lnTo>
                    <a:lnTo>
                      <a:pt x="30" y="19"/>
                    </a:lnTo>
                    <a:lnTo>
                      <a:pt x="30" y="19"/>
                    </a:lnTo>
                    <a:lnTo>
                      <a:pt x="30" y="20"/>
                    </a:lnTo>
                    <a:lnTo>
                      <a:pt x="30" y="20"/>
                    </a:lnTo>
                    <a:lnTo>
                      <a:pt x="30" y="20"/>
                    </a:lnTo>
                    <a:lnTo>
                      <a:pt x="30" y="20"/>
                    </a:lnTo>
                    <a:lnTo>
                      <a:pt x="30" y="21"/>
                    </a:lnTo>
                    <a:lnTo>
                      <a:pt x="30" y="21"/>
                    </a:lnTo>
                    <a:lnTo>
                      <a:pt x="30" y="21"/>
                    </a:lnTo>
                    <a:lnTo>
                      <a:pt x="30" y="21"/>
                    </a:lnTo>
                    <a:lnTo>
                      <a:pt x="30" y="22"/>
                    </a:lnTo>
                    <a:lnTo>
                      <a:pt x="30" y="22"/>
                    </a:lnTo>
                    <a:lnTo>
                      <a:pt x="30" y="22"/>
                    </a:lnTo>
                    <a:lnTo>
                      <a:pt x="30" y="22"/>
                    </a:lnTo>
                    <a:lnTo>
                      <a:pt x="29" y="24"/>
                    </a:lnTo>
                    <a:lnTo>
                      <a:pt x="29" y="24"/>
                    </a:lnTo>
                    <a:lnTo>
                      <a:pt x="29" y="24"/>
                    </a:lnTo>
                    <a:lnTo>
                      <a:pt x="29" y="24"/>
                    </a:lnTo>
                    <a:lnTo>
                      <a:pt x="29" y="24"/>
                    </a:lnTo>
                    <a:lnTo>
                      <a:pt x="29" y="25"/>
                    </a:lnTo>
                    <a:lnTo>
                      <a:pt x="29" y="25"/>
                    </a:lnTo>
                    <a:lnTo>
                      <a:pt x="29" y="25"/>
                    </a:lnTo>
                    <a:lnTo>
                      <a:pt x="29" y="25"/>
                    </a:lnTo>
                    <a:lnTo>
                      <a:pt x="29" y="26"/>
                    </a:lnTo>
                    <a:lnTo>
                      <a:pt x="27" y="26"/>
                    </a:lnTo>
                    <a:lnTo>
                      <a:pt x="27" y="26"/>
                    </a:lnTo>
                    <a:lnTo>
                      <a:pt x="27" y="26"/>
                    </a:lnTo>
                    <a:lnTo>
                      <a:pt x="27" y="26"/>
                    </a:lnTo>
                    <a:lnTo>
                      <a:pt x="27" y="27"/>
                    </a:lnTo>
                    <a:lnTo>
                      <a:pt x="27" y="27"/>
                    </a:lnTo>
                    <a:lnTo>
                      <a:pt x="27" y="27"/>
                    </a:lnTo>
                    <a:lnTo>
                      <a:pt x="27" y="27"/>
                    </a:lnTo>
                    <a:lnTo>
                      <a:pt x="26" y="27"/>
                    </a:lnTo>
                    <a:lnTo>
                      <a:pt x="26" y="29"/>
                    </a:lnTo>
                    <a:lnTo>
                      <a:pt x="26" y="29"/>
                    </a:lnTo>
                    <a:lnTo>
                      <a:pt x="26" y="29"/>
                    </a:lnTo>
                    <a:lnTo>
                      <a:pt x="26" y="29"/>
                    </a:lnTo>
                    <a:lnTo>
                      <a:pt x="26" y="29"/>
                    </a:lnTo>
                    <a:lnTo>
                      <a:pt x="26" y="30"/>
                    </a:lnTo>
                    <a:lnTo>
                      <a:pt x="25" y="30"/>
                    </a:lnTo>
                    <a:lnTo>
                      <a:pt x="25" y="30"/>
                    </a:lnTo>
                    <a:lnTo>
                      <a:pt x="25" y="30"/>
                    </a:lnTo>
                    <a:lnTo>
                      <a:pt x="25" y="30"/>
                    </a:lnTo>
                    <a:lnTo>
                      <a:pt x="25" y="30"/>
                    </a:lnTo>
                    <a:lnTo>
                      <a:pt x="25" y="31"/>
                    </a:lnTo>
                    <a:lnTo>
                      <a:pt x="24" y="31"/>
                    </a:lnTo>
                    <a:lnTo>
                      <a:pt x="24" y="31"/>
                    </a:lnTo>
                    <a:lnTo>
                      <a:pt x="24" y="31"/>
                    </a:lnTo>
                    <a:lnTo>
                      <a:pt x="24" y="31"/>
                    </a:lnTo>
                    <a:lnTo>
                      <a:pt x="24" y="31"/>
                    </a:lnTo>
                    <a:lnTo>
                      <a:pt x="22" y="31"/>
                    </a:lnTo>
                    <a:lnTo>
                      <a:pt x="22" y="32"/>
                    </a:lnTo>
                    <a:lnTo>
                      <a:pt x="22" y="32"/>
                    </a:lnTo>
                    <a:lnTo>
                      <a:pt x="22" y="32"/>
                    </a:lnTo>
                    <a:lnTo>
                      <a:pt x="22" y="32"/>
                    </a:lnTo>
                    <a:lnTo>
                      <a:pt x="22" y="32"/>
                    </a:lnTo>
                    <a:lnTo>
                      <a:pt x="21" y="32"/>
                    </a:lnTo>
                    <a:lnTo>
                      <a:pt x="21" y="32"/>
                    </a:lnTo>
                    <a:lnTo>
                      <a:pt x="21" y="32"/>
                    </a:lnTo>
                    <a:lnTo>
                      <a:pt x="21" y="34"/>
                    </a:lnTo>
                    <a:lnTo>
                      <a:pt x="21" y="34"/>
                    </a:lnTo>
                    <a:lnTo>
                      <a:pt x="20" y="34"/>
                    </a:lnTo>
                    <a:lnTo>
                      <a:pt x="20" y="34"/>
                    </a:lnTo>
                    <a:lnTo>
                      <a:pt x="20" y="34"/>
                    </a:lnTo>
                    <a:lnTo>
                      <a:pt x="20" y="34"/>
                    </a:lnTo>
                    <a:lnTo>
                      <a:pt x="20" y="34"/>
                    </a:lnTo>
                    <a:lnTo>
                      <a:pt x="19" y="34"/>
                    </a:lnTo>
                    <a:lnTo>
                      <a:pt x="19" y="34"/>
                    </a:lnTo>
                    <a:lnTo>
                      <a:pt x="19" y="34"/>
                    </a:lnTo>
                    <a:lnTo>
                      <a:pt x="19" y="34"/>
                    </a:lnTo>
                    <a:lnTo>
                      <a:pt x="17" y="34"/>
                    </a:lnTo>
                    <a:lnTo>
                      <a:pt x="17" y="34"/>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1" y="35"/>
                    </a:lnTo>
                    <a:lnTo>
                      <a:pt x="11" y="35"/>
                    </a:lnTo>
                    <a:lnTo>
                      <a:pt x="11" y="35"/>
                    </a:lnTo>
                    <a:lnTo>
                      <a:pt x="11" y="35"/>
                    </a:lnTo>
                    <a:lnTo>
                      <a:pt x="11" y="34"/>
                    </a:lnTo>
                    <a:lnTo>
                      <a:pt x="10" y="34"/>
                    </a:lnTo>
                    <a:lnTo>
                      <a:pt x="10" y="34"/>
                    </a:lnTo>
                    <a:lnTo>
                      <a:pt x="10" y="34"/>
                    </a:lnTo>
                    <a:lnTo>
                      <a:pt x="10" y="34"/>
                    </a:lnTo>
                    <a:lnTo>
                      <a:pt x="10" y="34"/>
                    </a:lnTo>
                    <a:lnTo>
                      <a:pt x="9" y="34"/>
                    </a:lnTo>
                    <a:lnTo>
                      <a:pt x="9" y="34"/>
                    </a:lnTo>
                    <a:lnTo>
                      <a:pt x="9" y="34"/>
                    </a:lnTo>
                    <a:lnTo>
                      <a:pt x="9" y="34"/>
                    </a:lnTo>
                    <a:lnTo>
                      <a:pt x="9" y="34"/>
                    </a:lnTo>
                    <a:lnTo>
                      <a:pt x="7" y="34"/>
                    </a:lnTo>
                    <a:lnTo>
                      <a:pt x="7" y="34"/>
                    </a:lnTo>
                    <a:lnTo>
                      <a:pt x="7" y="32"/>
                    </a:lnTo>
                    <a:lnTo>
                      <a:pt x="7" y="32"/>
                    </a:lnTo>
                    <a:lnTo>
                      <a:pt x="7" y="32"/>
                    </a:lnTo>
                    <a:lnTo>
                      <a:pt x="6" y="32"/>
                    </a:lnTo>
                    <a:lnTo>
                      <a:pt x="6" y="32"/>
                    </a:lnTo>
                    <a:lnTo>
                      <a:pt x="6" y="32"/>
                    </a:lnTo>
                    <a:lnTo>
                      <a:pt x="6" y="32"/>
                    </a:lnTo>
                    <a:lnTo>
                      <a:pt x="6" y="32"/>
                    </a:lnTo>
                    <a:lnTo>
                      <a:pt x="6" y="31"/>
                    </a:lnTo>
                    <a:lnTo>
                      <a:pt x="5" y="31"/>
                    </a:lnTo>
                    <a:lnTo>
                      <a:pt x="5" y="31"/>
                    </a:lnTo>
                    <a:lnTo>
                      <a:pt x="5" y="31"/>
                    </a:lnTo>
                    <a:lnTo>
                      <a:pt x="5" y="31"/>
                    </a:lnTo>
                    <a:lnTo>
                      <a:pt x="5" y="31"/>
                    </a:lnTo>
                    <a:lnTo>
                      <a:pt x="5" y="31"/>
                    </a:lnTo>
                    <a:lnTo>
                      <a:pt x="4" y="30"/>
                    </a:lnTo>
                    <a:lnTo>
                      <a:pt x="4" y="30"/>
                    </a:lnTo>
                    <a:lnTo>
                      <a:pt x="4" y="30"/>
                    </a:lnTo>
                    <a:lnTo>
                      <a:pt x="4" y="30"/>
                    </a:lnTo>
                    <a:lnTo>
                      <a:pt x="4" y="30"/>
                    </a:lnTo>
                    <a:lnTo>
                      <a:pt x="4" y="30"/>
                    </a:lnTo>
                    <a:lnTo>
                      <a:pt x="2" y="29"/>
                    </a:lnTo>
                    <a:lnTo>
                      <a:pt x="2" y="29"/>
                    </a:lnTo>
                    <a:lnTo>
                      <a:pt x="2" y="29"/>
                    </a:lnTo>
                    <a:lnTo>
                      <a:pt x="2" y="29"/>
                    </a:lnTo>
                    <a:lnTo>
                      <a:pt x="2" y="29"/>
                    </a:lnTo>
                    <a:lnTo>
                      <a:pt x="2" y="27"/>
                    </a:lnTo>
                    <a:lnTo>
                      <a:pt x="2" y="27"/>
                    </a:lnTo>
                    <a:lnTo>
                      <a:pt x="2" y="27"/>
                    </a:lnTo>
                    <a:lnTo>
                      <a:pt x="1" y="27"/>
                    </a:lnTo>
                    <a:lnTo>
                      <a:pt x="1" y="27"/>
                    </a:lnTo>
                    <a:lnTo>
                      <a:pt x="1" y="26"/>
                    </a:lnTo>
                    <a:lnTo>
                      <a:pt x="1" y="26"/>
                    </a:lnTo>
                    <a:lnTo>
                      <a:pt x="1" y="26"/>
                    </a:lnTo>
                    <a:lnTo>
                      <a:pt x="1" y="26"/>
                    </a:lnTo>
                    <a:lnTo>
                      <a:pt x="1" y="26"/>
                    </a:lnTo>
                    <a:lnTo>
                      <a:pt x="1" y="25"/>
                    </a:lnTo>
                    <a:lnTo>
                      <a:pt x="1" y="25"/>
                    </a:lnTo>
                    <a:lnTo>
                      <a:pt x="1" y="25"/>
                    </a:lnTo>
                    <a:lnTo>
                      <a:pt x="0" y="25"/>
                    </a:lnTo>
                    <a:lnTo>
                      <a:pt x="0" y="24"/>
                    </a:lnTo>
                    <a:lnTo>
                      <a:pt x="0" y="24"/>
                    </a:lnTo>
                    <a:lnTo>
                      <a:pt x="0" y="24"/>
                    </a:lnTo>
                    <a:lnTo>
                      <a:pt x="0" y="24"/>
                    </a:lnTo>
                    <a:lnTo>
                      <a:pt x="0" y="24"/>
                    </a:lnTo>
                    <a:lnTo>
                      <a:pt x="0" y="22"/>
                    </a:lnTo>
                    <a:lnTo>
                      <a:pt x="0" y="22"/>
                    </a:lnTo>
                    <a:lnTo>
                      <a:pt x="0" y="22"/>
                    </a:lnTo>
                    <a:lnTo>
                      <a:pt x="0" y="22"/>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7"/>
                    </a:lnTo>
                    <a:lnTo>
                      <a:pt x="0" y="17"/>
                    </a:lnTo>
                    <a:lnTo>
                      <a:pt x="0" y="17"/>
                    </a:lnTo>
                    <a:lnTo>
                      <a:pt x="0" y="17"/>
                    </a:lnTo>
                    <a:lnTo>
                      <a:pt x="0" y="16"/>
                    </a:lnTo>
                    <a:lnTo>
                      <a:pt x="0" y="16"/>
                    </a:lnTo>
                    <a:lnTo>
                      <a:pt x="0" y="16"/>
                    </a:lnTo>
                    <a:lnTo>
                      <a:pt x="0" y="16"/>
                    </a:lnTo>
                    <a:lnTo>
                      <a:pt x="0" y="15"/>
                    </a:lnTo>
                    <a:lnTo>
                      <a:pt x="0" y="15"/>
                    </a:lnTo>
                    <a:lnTo>
                      <a:pt x="0" y="15"/>
                    </a:lnTo>
                    <a:lnTo>
                      <a:pt x="0" y="15"/>
                    </a:lnTo>
                    <a:lnTo>
                      <a:pt x="0" y="14"/>
                    </a:lnTo>
                    <a:lnTo>
                      <a:pt x="0" y="14"/>
                    </a:lnTo>
                    <a:lnTo>
                      <a:pt x="0" y="14"/>
                    </a:lnTo>
                    <a:lnTo>
                      <a:pt x="0" y="14"/>
                    </a:lnTo>
                    <a:lnTo>
                      <a:pt x="0" y="14"/>
                    </a:lnTo>
                    <a:lnTo>
                      <a:pt x="0" y="12"/>
                    </a:lnTo>
                    <a:lnTo>
                      <a:pt x="0" y="12"/>
                    </a:lnTo>
                    <a:lnTo>
                      <a:pt x="0" y="12"/>
                    </a:lnTo>
                    <a:lnTo>
                      <a:pt x="0" y="12"/>
                    </a:lnTo>
                    <a:lnTo>
                      <a:pt x="0" y="11"/>
                    </a:lnTo>
                    <a:lnTo>
                      <a:pt x="0" y="11"/>
                    </a:lnTo>
                    <a:lnTo>
                      <a:pt x="1" y="11"/>
                    </a:lnTo>
                    <a:lnTo>
                      <a:pt x="1" y="11"/>
                    </a:lnTo>
                    <a:lnTo>
                      <a:pt x="1" y="10"/>
                    </a:lnTo>
                    <a:lnTo>
                      <a:pt x="1" y="10"/>
                    </a:lnTo>
                    <a:lnTo>
                      <a:pt x="1" y="10"/>
                    </a:lnTo>
                    <a:lnTo>
                      <a:pt x="1" y="10"/>
                    </a:lnTo>
                    <a:lnTo>
                      <a:pt x="1" y="9"/>
                    </a:lnTo>
                    <a:lnTo>
                      <a:pt x="1" y="9"/>
                    </a:lnTo>
                    <a:lnTo>
                      <a:pt x="1" y="9"/>
                    </a:lnTo>
                    <a:lnTo>
                      <a:pt x="1" y="9"/>
                    </a:lnTo>
                    <a:lnTo>
                      <a:pt x="2" y="9"/>
                    </a:lnTo>
                    <a:lnTo>
                      <a:pt x="2" y="7"/>
                    </a:lnTo>
                    <a:lnTo>
                      <a:pt x="2" y="7"/>
                    </a:lnTo>
                    <a:lnTo>
                      <a:pt x="2" y="7"/>
                    </a:lnTo>
                    <a:lnTo>
                      <a:pt x="2" y="7"/>
                    </a:lnTo>
                    <a:lnTo>
                      <a:pt x="2" y="7"/>
                    </a:lnTo>
                    <a:lnTo>
                      <a:pt x="2" y="6"/>
                    </a:lnTo>
                    <a:lnTo>
                      <a:pt x="2" y="6"/>
                    </a:lnTo>
                    <a:lnTo>
                      <a:pt x="4" y="6"/>
                    </a:lnTo>
                    <a:lnTo>
                      <a:pt x="4" y="6"/>
                    </a:lnTo>
                    <a:lnTo>
                      <a:pt x="4" y="6"/>
                    </a:lnTo>
                    <a:lnTo>
                      <a:pt x="4" y="5"/>
                    </a:lnTo>
                    <a:lnTo>
                      <a:pt x="4" y="5"/>
                    </a:lnTo>
                    <a:lnTo>
                      <a:pt x="4" y="5"/>
                    </a:lnTo>
                    <a:lnTo>
                      <a:pt x="4" y="5"/>
                    </a:lnTo>
                    <a:lnTo>
                      <a:pt x="5" y="5"/>
                    </a:lnTo>
                    <a:lnTo>
                      <a:pt x="5" y="5"/>
                    </a:lnTo>
                    <a:lnTo>
                      <a:pt x="5" y="4"/>
                    </a:lnTo>
                    <a:lnTo>
                      <a:pt x="5" y="4"/>
                    </a:lnTo>
                    <a:lnTo>
                      <a:pt x="5" y="4"/>
                    </a:lnTo>
                    <a:lnTo>
                      <a:pt x="5" y="4"/>
                    </a:lnTo>
                    <a:lnTo>
                      <a:pt x="6" y="4"/>
                    </a:lnTo>
                    <a:lnTo>
                      <a:pt x="6" y="4"/>
                    </a:lnTo>
                    <a:lnTo>
                      <a:pt x="6" y="2"/>
                    </a:lnTo>
                    <a:lnTo>
                      <a:pt x="6" y="2"/>
                    </a:lnTo>
                    <a:lnTo>
                      <a:pt x="6" y="2"/>
                    </a:lnTo>
                    <a:lnTo>
                      <a:pt x="7" y="2"/>
                    </a:lnTo>
                    <a:lnTo>
                      <a:pt x="7" y="2"/>
                    </a:lnTo>
                    <a:lnTo>
                      <a:pt x="7" y="2"/>
                    </a:lnTo>
                    <a:lnTo>
                      <a:pt x="7" y="2"/>
                    </a:lnTo>
                    <a:lnTo>
                      <a:pt x="7" y="1"/>
                    </a:lnTo>
                    <a:lnTo>
                      <a:pt x="9" y="1"/>
                    </a:lnTo>
                    <a:lnTo>
                      <a:pt x="9" y="1"/>
                    </a:lnTo>
                    <a:lnTo>
                      <a:pt x="9" y="1"/>
                    </a:lnTo>
                    <a:lnTo>
                      <a:pt x="9" y="1"/>
                    </a:lnTo>
                    <a:lnTo>
                      <a:pt x="9" y="1"/>
                    </a:lnTo>
                    <a:lnTo>
                      <a:pt x="10" y="1"/>
                    </a:lnTo>
                    <a:lnTo>
                      <a:pt x="10" y="1"/>
                    </a:lnTo>
                    <a:lnTo>
                      <a:pt x="10" y="1"/>
                    </a:lnTo>
                    <a:lnTo>
                      <a:pt x="10" y="0"/>
                    </a:lnTo>
                    <a:lnTo>
                      <a:pt x="10" y="0"/>
                    </a:lnTo>
                    <a:lnTo>
                      <a:pt x="11" y="0"/>
                    </a:lnTo>
                    <a:lnTo>
                      <a:pt x="11" y="0"/>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0"/>
                    </a:lnTo>
                    <a:lnTo>
                      <a:pt x="19" y="0"/>
                    </a:lnTo>
                    <a:lnTo>
                      <a:pt x="19" y="0"/>
                    </a:lnTo>
                    <a:lnTo>
                      <a:pt x="19" y="0"/>
                    </a:lnTo>
                    <a:lnTo>
                      <a:pt x="19" y="0"/>
                    </a:lnTo>
                    <a:lnTo>
                      <a:pt x="19" y="0"/>
                    </a:lnTo>
                    <a:lnTo>
                      <a:pt x="20" y="0"/>
                    </a:lnTo>
                    <a:lnTo>
                      <a:pt x="20" y="0"/>
                    </a:lnTo>
                    <a:lnTo>
                      <a:pt x="20" y="0"/>
                    </a:lnTo>
                    <a:lnTo>
                      <a:pt x="20" y="0"/>
                    </a:lnTo>
                    <a:lnTo>
                      <a:pt x="20" y="0"/>
                    </a:lnTo>
                    <a:lnTo>
                      <a:pt x="21" y="0"/>
                    </a:lnTo>
                    <a:lnTo>
                      <a:pt x="21" y="0"/>
                    </a:lnTo>
                    <a:lnTo>
                      <a:pt x="21" y="0"/>
                    </a:lnTo>
                    <a:lnTo>
                      <a:pt x="21" y="1"/>
                    </a:lnTo>
                    <a:lnTo>
                      <a:pt x="21" y="1"/>
                    </a:lnTo>
                    <a:lnTo>
                      <a:pt x="22" y="1"/>
                    </a:lnTo>
                    <a:lnTo>
                      <a:pt x="22" y="1"/>
                    </a:lnTo>
                    <a:lnTo>
                      <a:pt x="22" y="1"/>
                    </a:lnTo>
                    <a:lnTo>
                      <a:pt x="22" y="1"/>
                    </a:lnTo>
                    <a:lnTo>
                      <a:pt x="22" y="1"/>
                    </a:lnTo>
                    <a:lnTo>
                      <a:pt x="24" y="1"/>
                    </a:lnTo>
                    <a:lnTo>
                      <a:pt x="24" y="1"/>
                    </a:lnTo>
                    <a:lnTo>
                      <a:pt x="24" y="2"/>
                    </a:lnTo>
                    <a:lnTo>
                      <a:pt x="24" y="2"/>
                    </a:lnTo>
                    <a:lnTo>
                      <a:pt x="24" y="2"/>
                    </a:lnTo>
                    <a:lnTo>
                      <a:pt x="24" y="2"/>
                    </a:lnTo>
                    <a:lnTo>
                      <a:pt x="25" y="2"/>
                    </a:lnTo>
                    <a:lnTo>
                      <a:pt x="25" y="2"/>
                    </a:lnTo>
                    <a:lnTo>
                      <a:pt x="25" y="2"/>
                    </a:lnTo>
                    <a:lnTo>
                      <a:pt x="25" y="4"/>
                    </a:lnTo>
                    <a:lnTo>
                      <a:pt x="25" y="4"/>
                    </a:lnTo>
                    <a:lnTo>
                      <a:pt x="25" y="4"/>
                    </a:lnTo>
                    <a:lnTo>
                      <a:pt x="26" y="4"/>
                    </a:lnTo>
                    <a:lnTo>
                      <a:pt x="26" y="4"/>
                    </a:lnTo>
                    <a:lnTo>
                      <a:pt x="26" y="4"/>
                    </a:lnTo>
                    <a:lnTo>
                      <a:pt x="26" y="5"/>
                    </a:lnTo>
                    <a:lnTo>
                      <a:pt x="26" y="5"/>
                    </a:lnTo>
                    <a:lnTo>
                      <a:pt x="26" y="5"/>
                    </a:lnTo>
                    <a:lnTo>
                      <a:pt x="27" y="5"/>
                    </a:lnTo>
                    <a:lnTo>
                      <a:pt x="27" y="5"/>
                    </a:lnTo>
                    <a:lnTo>
                      <a:pt x="27" y="5"/>
                    </a:lnTo>
                    <a:lnTo>
                      <a:pt x="27" y="6"/>
                    </a:lnTo>
                    <a:lnTo>
                      <a:pt x="27" y="6"/>
                    </a:lnTo>
                    <a:lnTo>
                      <a:pt x="27" y="6"/>
                    </a:lnTo>
                    <a:lnTo>
                      <a:pt x="27" y="6"/>
                    </a:lnTo>
                    <a:lnTo>
                      <a:pt x="27" y="6"/>
                    </a:lnTo>
                    <a:lnTo>
                      <a:pt x="29" y="7"/>
                    </a:lnTo>
                    <a:lnTo>
                      <a:pt x="29" y="7"/>
                    </a:lnTo>
                    <a:lnTo>
                      <a:pt x="29" y="7"/>
                    </a:lnTo>
                    <a:lnTo>
                      <a:pt x="29" y="7"/>
                    </a:lnTo>
                    <a:lnTo>
                      <a:pt x="29" y="7"/>
                    </a:lnTo>
                    <a:lnTo>
                      <a:pt x="29" y="9"/>
                    </a:lnTo>
                    <a:lnTo>
                      <a:pt x="29" y="9"/>
                    </a:lnTo>
                    <a:lnTo>
                      <a:pt x="29" y="9"/>
                    </a:lnTo>
                    <a:lnTo>
                      <a:pt x="29" y="9"/>
                    </a:lnTo>
                    <a:lnTo>
                      <a:pt x="29" y="9"/>
                    </a:lnTo>
                    <a:lnTo>
                      <a:pt x="30" y="10"/>
                    </a:lnTo>
                    <a:lnTo>
                      <a:pt x="30" y="10"/>
                    </a:lnTo>
                    <a:lnTo>
                      <a:pt x="30" y="10"/>
                    </a:lnTo>
                    <a:lnTo>
                      <a:pt x="30" y="10"/>
                    </a:lnTo>
                    <a:lnTo>
                      <a:pt x="30" y="11"/>
                    </a:lnTo>
                    <a:lnTo>
                      <a:pt x="30" y="11"/>
                    </a:lnTo>
                    <a:lnTo>
                      <a:pt x="30" y="11"/>
                    </a:lnTo>
                    <a:lnTo>
                      <a:pt x="30" y="11"/>
                    </a:lnTo>
                    <a:lnTo>
                      <a:pt x="30" y="12"/>
                    </a:lnTo>
                    <a:lnTo>
                      <a:pt x="30" y="12"/>
                    </a:lnTo>
                    <a:lnTo>
                      <a:pt x="30" y="12"/>
                    </a:lnTo>
                    <a:lnTo>
                      <a:pt x="30" y="12"/>
                    </a:lnTo>
                    <a:lnTo>
                      <a:pt x="30" y="14"/>
                    </a:lnTo>
                    <a:lnTo>
                      <a:pt x="30" y="14"/>
                    </a:lnTo>
                    <a:lnTo>
                      <a:pt x="30" y="14"/>
                    </a:lnTo>
                    <a:lnTo>
                      <a:pt x="30" y="14"/>
                    </a:lnTo>
                    <a:lnTo>
                      <a:pt x="30" y="14"/>
                    </a:lnTo>
                    <a:lnTo>
                      <a:pt x="30" y="15"/>
                    </a:lnTo>
                    <a:lnTo>
                      <a:pt x="30" y="15"/>
                    </a:lnTo>
                    <a:lnTo>
                      <a:pt x="30" y="15"/>
                    </a:lnTo>
                    <a:lnTo>
                      <a:pt x="30" y="15"/>
                    </a:lnTo>
                    <a:lnTo>
                      <a:pt x="30" y="16"/>
                    </a:lnTo>
                    <a:lnTo>
                      <a:pt x="30" y="16"/>
                    </a:lnTo>
                    <a:lnTo>
                      <a:pt x="30" y="16"/>
                    </a:lnTo>
                    <a:lnTo>
                      <a:pt x="30" y="16"/>
                    </a:lnTo>
                    <a:lnTo>
                      <a:pt x="30" y="17"/>
                    </a:lnTo>
                    <a:lnTo>
                      <a:pt x="30" y="1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22" name="Freeform 554"/>
              <p:cNvSpPr>
                <a:spLocks/>
              </p:cNvSpPr>
              <p:nvPr/>
            </p:nvSpPr>
            <p:spPr bwMode="auto">
              <a:xfrm>
                <a:off x="2280" y="1966"/>
                <a:ext cx="31" cy="35"/>
              </a:xfrm>
              <a:custGeom>
                <a:avLst/>
                <a:gdLst>
                  <a:gd name="T0" fmla="*/ 31 w 31"/>
                  <a:gd name="T1" fmla="*/ 20 h 35"/>
                  <a:gd name="T2" fmla="*/ 30 w 31"/>
                  <a:gd name="T3" fmla="*/ 21 h 35"/>
                  <a:gd name="T4" fmla="*/ 30 w 31"/>
                  <a:gd name="T5" fmla="*/ 22 h 35"/>
                  <a:gd name="T6" fmla="*/ 29 w 31"/>
                  <a:gd name="T7" fmla="*/ 25 h 35"/>
                  <a:gd name="T8" fmla="*/ 29 w 31"/>
                  <a:gd name="T9" fmla="*/ 26 h 35"/>
                  <a:gd name="T10" fmla="*/ 28 w 31"/>
                  <a:gd name="T11" fmla="*/ 27 h 35"/>
                  <a:gd name="T12" fmla="*/ 26 w 31"/>
                  <a:gd name="T13" fmla="*/ 30 h 35"/>
                  <a:gd name="T14" fmla="*/ 25 w 31"/>
                  <a:gd name="T15" fmla="*/ 31 h 35"/>
                  <a:gd name="T16" fmla="*/ 24 w 31"/>
                  <a:gd name="T17" fmla="*/ 32 h 35"/>
                  <a:gd name="T18" fmla="*/ 23 w 31"/>
                  <a:gd name="T19" fmla="*/ 32 h 35"/>
                  <a:gd name="T20" fmla="*/ 20 w 31"/>
                  <a:gd name="T21" fmla="*/ 34 h 35"/>
                  <a:gd name="T22" fmla="*/ 19 w 31"/>
                  <a:gd name="T23" fmla="*/ 35 h 35"/>
                  <a:gd name="T24" fmla="*/ 18 w 31"/>
                  <a:gd name="T25" fmla="*/ 35 h 35"/>
                  <a:gd name="T26" fmla="*/ 16 w 31"/>
                  <a:gd name="T27" fmla="*/ 35 h 35"/>
                  <a:gd name="T28" fmla="*/ 14 w 31"/>
                  <a:gd name="T29" fmla="*/ 35 h 35"/>
                  <a:gd name="T30" fmla="*/ 13 w 31"/>
                  <a:gd name="T31" fmla="*/ 35 h 35"/>
                  <a:gd name="T32" fmla="*/ 11 w 31"/>
                  <a:gd name="T33" fmla="*/ 35 h 35"/>
                  <a:gd name="T34" fmla="*/ 10 w 31"/>
                  <a:gd name="T35" fmla="*/ 35 h 35"/>
                  <a:gd name="T36" fmla="*/ 8 w 31"/>
                  <a:gd name="T37" fmla="*/ 34 h 35"/>
                  <a:gd name="T38" fmla="*/ 6 w 31"/>
                  <a:gd name="T39" fmla="*/ 34 h 35"/>
                  <a:gd name="T40" fmla="*/ 5 w 31"/>
                  <a:gd name="T41" fmla="*/ 32 h 35"/>
                  <a:gd name="T42" fmla="*/ 4 w 31"/>
                  <a:gd name="T43" fmla="*/ 31 h 35"/>
                  <a:gd name="T44" fmla="*/ 4 w 31"/>
                  <a:gd name="T45" fmla="*/ 30 h 35"/>
                  <a:gd name="T46" fmla="*/ 3 w 31"/>
                  <a:gd name="T47" fmla="*/ 29 h 35"/>
                  <a:gd name="T48" fmla="*/ 1 w 31"/>
                  <a:gd name="T49" fmla="*/ 27 h 35"/>
                  <a:gd name="T50" fmla="*/ 1 w 31"/>
                  <a:gd name="T51" fmla="*/ 25 h 35"/>
                  <a:gd name="T52" fmla="*/ 1 w 31"/>
                  <a:gd name="T53" fmla="*/ 24 h 35"/>
                  <a:gd name="T54" fmla="*/ 0 w 31"/>
                  <a:gd name="T55" fmla="*/ 22 h 35"/>
                  <a:gd name="T56" fmla="*/ 0 w 31"/>
                  <a:gd name="T57" fmla="*/ 20 h 35"/>
                  <a:gd name="T58" fmla="*/ 1 w 31"/>
                  <a:gd name="T59" fmla="*/ 19 h 35"/>
                  <a:gd name="T60" fmla="*/ 1 w 31"/>
                  <a:gd name="T61" fmla="*/ 16 h 35"/>
                  <a:gd name="T62" fmla="*/ 1 w 31"/>
                  <a:gd name="T63" fmla="*/ 15 h 35"/>
                  <a:gd name="T64" fmla="*/ 3 w 31"/>
                  <a:gd name="T65" fmla="*/ 12 h 35"/>
                  <a:gd name="T66" fmla="*/ 3 w 31"/>
                  <a:gd name="T67" fmla="*/ 11 h 35"/>
                  <a:gd name="T68" fmla="*/ 4 w 31"/>
                  <a:gd name="T69" fmla="*/ 9 h 35"/>
                  <a:gd name="T70" fmla="*/ 5 w 31"/>
                  <a:gd name="T71" fmla="*/ 7 h 35"/>
                  <a:gd name="T72" fmla="*/ 6 w 31"/>
                  <a:gd name="T73" fmla="*/ 6 h 35"/>
                  <a:gd name="T74" fmla="*/ 8 w 31"/>
                  <a:gd name="T75" fmla="*/ 5 h 35"/>
                  <a:gd name="T76" fmla="*/ 9 w 31"/>
                  <a:gd name="T77" fmla="*/ 4 h 35"/>
                  <a:gd name="T78" fmla="*/ 10 w 31"/>
                  <a:gd name="T79" fmla="*/ 2 h 35"/>
                  <a:gd name="T80" fmla="*/ 11 w 31"/>
                  <a:gd name="T81" fmla="*/ 2 h 35"/>
                  <a:gd name="T82" fmla="*/ 13 w 31"/>
                  <a:gd name="T83" fmla="*/ 1 h 35"/>
                  <a:gd name="T84" fmla="*/ 15 w 31"/>
                  <a:gd name="T85" fmla="*/ 1 h 35"/>
                  <a:gd name="T86" fmla="*/ 16 w 31"/>
                  <a:gd name="T87" fmla="*/ 0 h 35"/>
                  <a:gd name="T88" fmla="*/ 18 w 31"/>
                  <a:gd name="T89" fmla="*/ 0 h 35"/>
                  <a:gd name="T90" fmla="*/ 19 w 31"/>
                  <a:gd name="T91" fmla="*/ 0 h 35"/>
                  <a:gd name="T92" fmla="*/ 21 w 31"/>
                  <a:gd name="T93" fmla="*/ 0 h 35"/>
                  <a:gd name="T94" fmla="*/ 23 w 31"/>
                  <a:gd name="T95" fmla="*/ 1 h 35"/>
                  <a:gd name="T96" fmla="*/ 24 w 31"/>
                  <a:gd name="T97" fmla="*/ 1 h 35"/>
                  <a:gd name="T98" fmla="*/ 25 w 31"/>
                  <a:gd name="T99" fmla="*/ 2 h 35"/>
                  <a:gd name="T100" fmla="*/ 26 w 31"/>
                  <a:gd name="T101" fmla="*/ 4 h 35"/>
                  <a:gd name="T102" fmla="*/ 28 w 31"/>
                  <a:gd name="T103" fmla="*/ 5 h 35"/>
                  <a:gd name="T104" fmla="*/ 29 w 31"/>
                  <a:gd name="T105" fmla="*/ 6 h 35"/>
                  <a:gd name="T106" fmla="*/ 29 w 31"/>
                  <a:gd name="T107" fmla="*/ 7 h 35"/>
                  <a:gd name="T108" fmla="*/ 30 w 31"/>
                  <a:gd name="T109" fmla="*/ 9 h 35"/>
                  <a:gd name="T110" fmla="*/ 30 w 31"/>
                  <a:gd name="T111" fmla="*/ 10 h 35"/>
                  <a:gd name="T112" fmla="*/ 31 w 31"/>
                  <a:gd name="T113" fmla="*/ 12 h 35"/>
                  <a:gd name="T114" fmla="*/ 31 w 31"/>
                  <a:gd name="T115" fmla="*/ 14 h 35"/>
                  <a:gd name="T116" fmla="*/ 31 w 31"/>
                  <a:gd name="T117" fmla="*/ 16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7"/>
                    </a:moveTo>
                    <a:lnTo>
                      <a:pt x="31" y="19"/>
                    </a:lnTo>
                    <a:lnTo>
                      <a:pt x="31" y="19"/>
                    </a:lnTo>
                    <a:lnTo>
                      <a:pt x="31" y="19"/>
                    </a:lnTo>
                    <a:lnTo>
                      <a:pt x="31" y="19"/>
                    </a:lnTo>
                    <a:lnTo>
                      <a:pt x="31" y="20"/>
                    </a:lnTo>
                    <a:lnTo>
                      <a:pt x="31" y="20"/>
                    </a:lnTo>
                    <a:lnTo>
                      <a:pt x="31" y="20"/>
                    </a:lnTo>
                    <a:lnTo>
                      <a:pt x="31" y="20"/>
                    </a:lnTo>
                    <a:lnTo>
                      <a:pt x="30" y="21"/>
                    </a:lnTo>
                    <a:lnTo>
                      <a:pt x="30" y="21"/>
                    </a:lnTo>
                    <a:lnTo>
                      <a:pt x="30" y="21"/>
                    </a:lnTo>
                    <a:lnTo>
                      <a:pt x="30" y="21"/>
                    </a:lnTo>
                    <a:lnTo>
                      <a:pt x="30" y="22"/>
                    </a:lnTo>
                    <a:lnTo>
                      <a:pt x="30" y="22"/>
                    </a:lnTo>
                    <a:lnTo>
                      <a:pt x="30" y="22"/>
                    </a:lnTo>
                    <a:lnTo>
                      <a:pt x="30" y="22"/>
                    </a:lnTo>
                    <a:lnTo>
                      <a:pt x="30" y="22"/>
                    </a:lnTo>
                    <a:lnTo>
                      <a:pt x="30" y="24"/>
                    </a:lnTo>
                    <a:lnTo>
                      <a:pt x="30" y="24"/>
                    </a:lnTo>
                    <a:lnTo>
                      <a:pt x="30" y="24"/>
                    </a:lnTo>
                    <a:lnTo>
                      <a:pt x="29" y="24"/>
                    </a:lnTo>
                    <a:lnTo>
                      <a:pt x="29" y="25"/>
                    </a:lnTo>
                    <a:lnTo>
                      <a:pt x="29" y="25"/>
                    </a:lnTo>
                    <a:lnTo>
                      <a:pt x="29" y="25"/>
                    </a:lnTo>
                    <a:lnTo>
                      <a:pt x="29" y="25"/>
                    </a:lnTo>
                    <a:lnTo>
                      <a:pt x="29" y="26"/>
                    </a:lnTo>
                    <a:lnTo>
                      <a:pt x="29" y="26"/>
                    </a:lnTo>
                    <a:lnTo>
                      <a:pt x="29" y="26"/>
                    </a:lnTo>
                    <a:lnTo>
                      <a:pt x="29" y="26"/>
                    </a:lnTo>
                    <a:lnTo>
                      <a:pt x="28" y="26"/>
                    </a:lnTo>
                    <a:lnTo>
                      <a:pt x="28" y="27"/>
                    </a:lnTo>
                    <a:lnTo>
                      <a:pt x="28" y="27"/>
                    </a:lnTo>
                    <a:lnTo>
                      <a:pt x="28" y="27"/>
                    </a:lnTo>
                    <a:lnTo>
                      <a:pt x="28" y="27"/>
                    </a:lnTo>
                    <a:lnTo>
                      <a:pt x="28" y="27"/>
                    </a:lnTo>
                    <a:lnTo>
                      <a:pt x="28" y="29"/>
                    </a:lnTo>
                    <a:lnTo>
                      <a:pt x="26" y="29"/>
                    </a:lnTo>
                    <a:lnTo>
                      <a:pt x="26" y="29"/>
                    </a:lnTo>
                    <a:lnTo>
                      <a:pt x="26" y="29"/>
                    </a:lnTo>
                    <a:lnTo>
                      <a:pt x="26" y="29"/>
                    </a:lnTo>
                    <a:lnTo>
                      <a:pt x="26" y="30"/>
                    </a:lnTo>
                    <a:lnTo>
                      <a:pt x="26" y="30"/>
                    </a:lnTo>
                    <a:lnTo>
                      <a:pt x="25" y="30"/>
                    </a:lnTo>
                    <a:lnTo>
                      <a:pt x="25" y="30"/>
                    </a:lnTo>
                    <a:lnTo>
                      <a:pt x="25" y="30"/>
                    </a:lnTo>
                    <a:lnTo>
                      <a:pt x="25" y="31"/>
                    </a:lnTo>
                    <a:lnTo>
                      <a:pt x="25" y="31"/>
                    </a:lnTo>
                    <a:lnTo>
                      <a:pt x="25" y="31"/>
                    </a:lnTo>
                    <a:lnTo>
                      <a:pt x="24" y="31"/>
                    </a:lnTo>
                    <a:lnTo>
                      <a:pt x="24" y="31"/>
                    </a:lnTo>
                    <a:lnTo>
                      <a:pt x="24" y="31"/>
                    </a:lnTo>
                    <a:lnTo>
                      <a:pt x="24" y="31"/>
                    </a:lnTo>
                    <a:lnTo>
                      <a:pt x="24" y="32"/>
                    </a:lnTo>
                    <a:lnTo>
                      <a:pt x="24" y="32"/>
                    </a:lnTo>
                    <a:lnTo>
                      <a:pt x="23" y="32"/>
                    </a:lnTo>
                    <a:lnTo>
                      <a:pt x="23" y="32"/>
                    </a:lnTo>
                    <a:lnTo>
                      <a:pt x="23" y="32"/>
                    </a:lnTo>
                    <a:lnTo>
                      <a:pt x="23" y="32"/>
                    </a:lnTo>
                    <a:lnTo>
                      <a:pt x="23" y="32"/>
                    </a:lnTo>
                    <a:lnTo>
                      <a:pt x="21" y="34"/>
                    </a:lnTo>
                    <a:lnTo>
                      <a:pt x="21" y="34"/>
                    </a:lnTo>
                    <a:lnTo>
                      <a:pt x="21" y="34"/>
                    </a:lnTo>
                    <a:lnTo>
                      <a:pt x="21" y="34"/>
                    </a:lnTo>
                    <a:lnTo>
                      <a:pt x="21" y="34"/>
                    </a:lnTo>
                    <a:lnTo>
                      <a:pt x="20" y="34"/>
                    </a:lnTo>
                    <a:lnTo>
                      <a:pt x="20" y="34"/>
                    </a:lnTo>
                    <a:lnTo>
                      <a:pt x="20" y="34"/>
                    </a:lnTo>
                    <a:lnTo>
                      <a:pt x="20" y="34"/>
                    </a:lnTo>
                    <a:lnTo>
                      <a:pt x="20" y="35"/>
                    </a:lnTo>
                    <a:lnTo>
                      <a:pt x="19" y="35"/>
                    </a:lnTo>
                    <a:lnTo>
                      <a:pt x="19" y="35"/>
                    </a:lnTo>
                    <a:lnTo>
                      <a:pt x="19" y="35"/>
                    </a:lnTo>
                    <a:lnTo>
                      <a:pt x="19" y="35"/>
                    </a:lnTo>
                    <a:lnTo>
                      <a:pt x="19" y="35"/>
                    </a:lnTo>
                    <a:lnTo>
                      <a:pt x="18" y="35"/>
                    </a:lnTo>
                    <a:lnTo>
                      <a:pt x="18" y="35"/>
                    </a:lnTo>
                    <a:lnTo>
                      <a:pt x="18" y="35"/>
                    </a:lnTo>
                    <a:lnTo>
                      <a:pt x="18" y="35"/>
                    </a:lnTo>
                    <a:lnTo>
                      <a:pt x="16"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3" y="35"/>
                    </a:lnTo>
                    <a:lnTo>
                      <a:pt x="13" y="35"/>
                    </a:lnTo>
                    <a:lnTo>
                      <a:pt x="13" y="35"/>
                    </a:lnTo>
                    <a:lnTo>
                      <a:pt x="13" y="35"/>
                    </a:lnTo>
                    <a:lnTo>
                      <a:pt x="13" y="35"/>
                    </a:lnTo>
                    <a:lnTo>
                      <a:pt x="11" y="35"/>
                    </a:lnTo>
                    <a:lnTo>
                      <a:pt x="11" y="35"/>
                    </a:lnTo>
                    <a:lnTo>
                      <a:pt x="11" y="35"/>
                    </a:lnTo>
                    <a:lnTo>
                      <a:pt x="11" y="35"/>
                    </a:lnTo>
                    <a:lnTo>
                      <a:pt x="11" y="35"/>
                    </a:lnTo>
                    <a:lnTo>
                      <a:pt x="10" y="35"/>
                    </a:lnTo>
                    <a:lnTo>
                      <a:pt x="10" y="35"/>
                    </a:lnTo>
                    <a:lnTo>
                      <a:pt x="10" y="35"/>
                    </a:lnTo>
                    <a:lnTo>
                      <a:pt x="10" y="35"/>
                    </a:lnTo>
                    <a:lnTo>
                      <a:pt x="10" y="35"/>
                    </a:lnTo>
                    <a:lnTo>
                      <a:pt x="9" y="35"/>
                    </a:lnTo>
                    <a:lnTo>
                      <a:pt x="9" y="35"/>
                    </a:lnTo>
                    <a:lnTo>
                      <a:pt x="9" y="35"/>
                    </a:lnTo>
                    <a:lnTo>
                      <a:pt x="9" y="35"/>
                    </a:lnTo>
                    <a:lnTo>
                      <a:pt x="9" y="34"/>
                    </a:lnTo>
                    <a:lnTo>
                      <a:pt x="8" y="34"/>
                    </a:lnTo>
                    <a:lnTo>
                      <a:pt x="8" y="34"/>
                    </a:lnTo>
                    <a:lnTo>
                      <a:pt x="8" y="34"/>
                    </a:lnTo>
                    <a:lnTo>
                      <a:pt x="8" y="34"/>
                    </a:lnTo>
                    <a:lnTo>
                      <a:pt x="8" y="34"/>
                    </a:lnTo>
                    <a:lnTo>
                      <a:pt x="8" y="34"/>
                    </a:lnTo>
                    <a:lnTo>
                      <a:pt x="6" y="34"/>
                    </a:lnTo>
                    <a:lnTo>
                      <a:pt x="6" y="34"/>
                    </a:lnTo>
                    <a:lnTo>
                      <a:pt x="6" y="32"/>
                    </a:lnTo>
                    <a:lnTo>
                      <a:pt x="6" y="32"/>
                    </a:lnTo>
                    <a:lnTo>
                      <a:pt x="6" y="32"/>
                    </a:lnTo>
                    <a:lnTo>
                      <a:pt x="6" y="32"/>
                    </a:lnTo>
                    <a:lnTo>
                      <a:pt x="5" y="32"/>
                    </a:lnTo>
                    <a:lnTo>
                      <a:pt x="5" y="32"/>
                    </a:lnTo>
                    <a:lnTo>
                      <a:pt x="5" y="32"/>
                    </a:lnTo>
                    <a:lnTo>
                      <a:pt x="5" y="31"/>
                    </a:lnTo>
                    <a:lnTo>
                      <a:pt x="5" y="31"/>
                    </a:lnTo>
                    <a:lnTo>
                      <a:pt x="5" y="31"/>
                    </a:lnTo>
                    <a:lnTo>
                      <a:pt x="4" y="31"/>
                    </a:lnTo>
                    <a:lnTo>
                      <a:pt x="4" y="31"/>
                    </a:lnTo>
                    <a:lnTo>
                      <a:pt x="4" y="31"/>
                    </a:lnTo>
                    <a:lnTo>
                      <a:pt x="4" y="31"/>
                    </a:lnTo>
                    <a:lnTo>
                      <a:pt x="4" y="30"/>
                    </a:lnTo>
                    <a:lnTo>
                      <a:pt x="4" y="30"/>
                    </a:lnTo>
                    <a:lnTo>
                      <a:pt x="4" y="30"/>
                    </a:lnTo>
                    <a:lnTo>
                      <a:pt x="4" y="30"/>
                    </a:lnTo>
                    <a:lnTo>
                      <a:pt x="3" y="30"/>
                    </a:lnTo>
                    <a:lnTo>
                      <a:pt x="3" y="29"/>
                    </a:lnTo>
                    <a:lnTo>
                      <a:pt x="3" y="29"/>
                    </a:lnTo>
                    <a:lnTo>
                      <a:pt x="3" y="29"/>
                    </a:lnTo>
                    <a:lnTo>
                      <a:pt x="3" y="29"/>
                    </a:lnTo>
                    <a:lnTo>
                      <a:pt x="3" y="29"/>
                    </a:lnTo>
                    <a:lnTo>
                      <a:pt x="3" y="27"/>
                    </a:lnTo>
                    <a:lnTo>
                      <a:pt x="3" y="27"/>
                    </a:lnTo>
                    <a:lnTo>
                      <a:pt x="3" y="27"/>
                    </a:lnTo>
                    <a:lnTo>
                      <a:pt x="3" y="27"/>
                    </a:lnTo>
                    <a:lnTo>
                      <a:pt x="1" y="27"/>
                    </a:lnTo>
                    <a:lnTo>
                      <a:pt x="1" y="26"/>
                    </a:lnTo>
                    <a:lnTo>
                      <a:pt x="1" y="26"/>
                    </a:lnTo>
                    <a:lnTo>
                      <a:pt x="1" y="26"/>
                    </a:lnTo>
                    <a:lnTo>
                      <a:pt x="1" y="26"/>
                    </a:lnTo>
                    <a:lnTo>
                      <a:pt x="1" y="26"/>
                    </a:lnTo>
                    <a:lnTo>
                      <a:pt x="1" y="25"/>
                    </a:lnTo>
                    <a:lnTo>
                      <a:pt x="1" y="25"/>
                    </a:lnTo>
                    <a:lnTo>
                      <a:pt x="1" y="25"/>
                    </a:lnTo>
                    <a:lnTo>
                      <a:pt x="1" y="25"/>
                    </a:lnTo>
                    <a:lnTo>
                      <a:pt x="1" y="24"/>
                    </a:lnTo>
                    <a:lnTo>
                      <a:pt x="1" y="24"/>
                    </a:lnTo>
                    <a:lnTo>
                      <a:pt x="1" y="24"/>
                    </a:lnTo>
                    <a:lnTo>
                      <a:pt x="1" y="24"/>
                    </a:lnTo>
                    <a:lnTo>
                      <a:pt x="1" y="22"/>
                    </a:lnTo>
                    <a:lnTo>
                      <a:pt x="1" y="22"/>
                    </a:lnTo>
                    <a:lnTo>
                      <a:pt x="1" y="22"/>
                    </a:lnTo>
                    <a:lnTo>
                      <a:pt x="1" y="22"/>
                    </a:lnTo>
                    <a:lnTo>
                      <a:pt x="0" y="22"/>
                    </a:lnTo>
                    <a:lnTo>
                      <a:pt x="0" y="21"/>
                    </a:lnTo>
                    <a:lnTo>
                      <a:pt x="0" y="21"/>
                    </a:lnTo>
                    <a:lnTo>
                      <a:pt x="0" y="21"/>
                    </a:lnTo>
                    <a:lnTo>
                      <a:pt x="0" y="21"/>
                    </a:lnTo>
                    <a:lnTo>
                      <a:pt x="0" y="20"/>
                    </a:lnTo>
                    <a:lnTo>
                      <a:pt x="0" y="20"/>
                    </a:lnTo>
                    <a:lnTo>
                      <a:pt x="0" y="20"/>
                    </a:lnTo>
                    <a:lnTo>
                      <a:pt x="0" y="20"/>
                    </a:lnTo>
                    <a:lnTo>
                      <a:pt x="0" y="19"/>
                    </a:lnTo>
                    <a:lnTo>
                      <a:pt x="0" y="19"/>
                    </a:lnTo>
                    <a:lnTo>
                      <a:pt x="1" y="19"/>
                    </a:lnTo>
                    <a:lnTo>
                      <a:pt x="1" y="19"/>
                    </a:lnTo>
                    <a:lnTo>
                      <a:pt x="1" y="17"/>
                    </a:lnTo>
                    <a:lnTo>
                      <a:pt x="1" y="17"/>
                    </a:lnTo>
                    <a:lnTo>
                      <a:pt x="1" y="17"/>
                    </a:lnTo>
                    <a:lnTo>
                      <a:pt x="1" y="17"/>
                    </a:lnTo>
                    <a:lnTo>
                      <a:pt x="1" y="16"/>
                    </a:lnTo>
                    <a:lnTo>
                      <a:pt x="1" y="16"/>
                    </a:lnTo>
                    <a:lnTo>
                      <a:pt x="1" y="16"/>
                    </a:lnTo>
                    <a:lnTo>
                      <a:pt x="1" y="16"/>
                    </a:lnTo>
                    <a:lnTo>
                      <a:pt x="1" y="15"/>
                    </a:lnTo>
                    <a:lnTo>
                      <a:pt x="1" y="15"/>
                    </a:lnTo>
                    <a:lnTo>
                      <a:pt x="1" y="15"/>
                    </a:lnTo>
                    <a:lnTo>
                      <a:pt x="1" y="15"/>
                    </a:lnTo>
                    <a:lnTo>
                      <a:pt x="1" y="14"/>
                    </a:lnTo>
                    <a:lnTo>
                      <a:pt x="1" y="14"/>
                    </a:lnTo>
                    <a:lnTo>
                      <a:pt x="1" y="14"/>
                    </a:lnTo>
                    <a:lnTo>
                      <a:pt x="1" y="14"/>
                    </a:lnTo>
                    <a:lnTo>
                      <a:pt x="1" y="12"/>
                    </a:lnTo>
                    <a:lnTo>
                      <a:pt x="3" y="12"/>
                    </a:lnTo>
                    <a:lnTo>
                      <a:pt x="3" y="12"/>
                    </a:lnTo>
                    <a:lnTo>
                      <a:pt x="3" y="12"/>
                    </a:lnTo>
                    <a:lnTo>
                      <a:pt x="3" y="12"/>
                    </a:lnTo>
                    <a:lnTo>
                      <a:pt x="3" y="11"/>
                    </a:lnTo>
                    <a:lnTo>
                      <a:pt x="3" y="11"/>
                    </a:lnTo>
                    <a:lnTo>
                      <a:pt x="3" y="11"/>
                    </a:lnTo>
                    <a:lnTo>
                      <a:pt x="3" y="11"/>
                    </a:lnTo>
                    <a:lnTo>
                      <a:pt x="3" y="10"/>
                    </a:lnTo>
                    <a:lnTo>
                      <a:pt x="4" y="10"/>
                    </a:lnTo>
                    <a:lnTo>
                      <a:pt x="4" y="10"/>
                    </a:lnTo>
                    <a:lnTo>
                      <a:pt x="4" y="10"/>
                    </a:lnTo>
                    <a:lnTo>
                      <a:pt x="4" y="9"/>
                    </a:lnTo>
                    <a:lnTo>
                      <a:pt x="4" y="9"/>
                    </a:lnTo>
                    <a:lnTo>
                      <a:pt x="4" y="9"/>
                    </a:lnTo>
                    <a:lnTo>
                      <a:pt x="4" y="9"/>
                    </a:lnTo>
                    <a:lnTo>
                      <a:pt x="4" y="9"/>
                    </a:lnTo>
                    <a:lnTo>
                      <a:pt x="5" y="7"/>
                    </a:lnTo>
                    <a:lnTo>
                      <a:pt x="5" y="7"/>
                    </a:lnTo>
                    <a:lnTo>
                      <a:pt x="5" y="7"/>
                    </a:lnTo>
                    <a:lnTo>
                      <a:pt x="5" y="7"/>
                    </a:lnTo>
                    <a:lnTo>
                      <a:pt x="5" y="7"/>
                    </a:lnTo>
                    <a:lnTo>
                      <a:pt x="5" y="6"/>
                    </a:lnTo>
                    <a:lnTo>
                      <a:pt x="5" y="6"/>
                    </a:lnTo>
                    <a:lnTo>
                      <a:pt x="6" y="6"/>
                    </a:lnTo>
                    <a:lnTo>
                      <a:pt x="6" y="6"/>
                    </a:lnTo>
                    <a:lnTo>
                      <a:pt x="6" y="6"/>
                    </a:lnTo>
                    <a:lnTo>
                      <a:pt x="6" y="6"/>
                    </a:lnTo>
                    <a:lnTo>
                      <a:pt x="6" y="5"/>
                    </a:lnTo>
                    <a:lnTo>
                      <a:pt x="6" y="5"/>
                    </a:lnTo>
                    <a:lnTo>
                      <a:pt x="8" y="5"/>
                    </a:lnTo>
                    <a:lnTo>
                      <a:pt x="8" y="5"/>
                    </a:lnTo>
                    <a:lnTo>
                      <a:pt x="8" y="5"/>
                    </a:lnTo>
                    <a:lnTo>
                      <a:pt x="8" y="5"/>
                    </a:lnTo>
                    <a:lnTo>
                      <a:pt x="8" y="4"/>
                    </a:lnTo>
                    <a:lnTo>
                      <a:pt x="9" y="4"/>
                    </a:lnTo>
                    <a:lnTo>
                      <a:pt x="9" y="4"/>
                    </a:lnTo>
                    <a:lnTo>
                      <a:pt x="9" y="4"/>
                    </a:lnTo>
                    <a:lnTo>
                      <a:pt x="9" y="4"/>
                    </a:lnTo>
                    <a:lnTo>
                      <a:pt x="9" y="4"/>
                    </a:lnTo>
                    <a:lnTo>
                      <a:pt x="10" y="2"/>
                    </a:lnTo>
                    <a:lnTo>
                      <a:pt x="10" y="2"/>
                    </a:lnTo>
                    <a:lnTo>
                      <a:pt x="10" y="2"/>
                    </a:lnTo>
                    <a:lnTo>
                      <a:pt x="10" y="2"/>
                    </a:lnTo>
                    <a:lnTo>
                      <a:pt x="10" y="2"/>
                    </a:lnTo>
                    <a:lnTo>
                      <a:pt x="11" y="2"/>
                    </a:lnTo>
                    <a:lnTo>
                      <a:pt x="11" y="2"/>
                    </a:lnTo>
                    <a:lnTo>
                      <a:pt x="11" y="2"/>
                    </a:lnTo>
                    <a:lnTo>
                      <a:pt x="11" y="2"/>
                    </a:lnTo>
                    <a:lnTo>
                      <a:pt x="11" y="1"/>
                    </a:lnTo>
                    <a:lnTo>
                      <a:pt x="13" y="1"/>
                    </a:lnTo>
                    <a:lnTo>
                      <a:pt x="13" y="1"/>
                    </a:lnTo>
                    <a:lnTo>
                      <a:pt x="13" y="1"/>
                    </a:lnTo>
                    <a:lnTo>
                      <a:pt x="13" y="1"/>
                    </a:lnTo>
                    <a:lnTo>
                      <a:pt x="13" y="1"/>
                    </a:lnTo>
                    <a:lnTo>
                      <a:pt x="14" y="1"/>
                    </a:lnTo>
                    <a:lnTo>
                      <a:pt x="14" y="1"/>
                    </a:lnTo>
                    <a:lnTo>
                      <a:pt x="14" y="1"/>
                    </a:lnTo>
                    <a:lnTo>
                      <a:pt x="14" y="1"/>
                    </a:lnTo>
                    <a:lnTo>
                      <a:pt x="14" y="1"/>
                    </a:lnTo>
                    <a:lnTo>
                      <a:pt x="15" y="1"/>
                    </a:lnTo>
                    <a:lnTo>
                      <a:pt x="15" y="1"/>
                    </a:lnTo>
                    <a:lnTo>
                      <a:pt x="15" y="0"/>
                    </a:lnTo>
                    <a:lnTo>
                      <a:pt x="15" y="0"/>
                    </a:lnTo>
                    <a:lnTo>
                      <a:pt x="15"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19" y="0"/>
                    </a:lnTo>
                    <a:lnTo>
                      <a:pt x="20" y="0"/>
                    </a:lnTo>
                    <a:lnTo>
                      <a:pt x="20" y="0"/>
                    </a:lnTo>
                    <a:lnTo>
                      <a:pt x="20" y="0"/>
                    </a:lnTo>
                    <a:lnTo>
                      <a:pt x="20" y="0"/>
                    </a:lnTo>
                    <a:lnTo>
                      <a:pt x="20" y="0"/>
                    </a:lnTo>
                    <a:lnTo>
                      <a:pt x="21" y="0"/>
                    </a:lnTo>
                    <a:lnTo>
                      <a:pt x="21" y="1"/>
                    </a:lnTo>
                    <a:lnTo>
                      <a:pt x="21" y="1"/>
                    </a:lnTo>
                    <a:lnTo>
                      <a:pt x="21" y="1"/>
                    </a:lnTo>
                    <a:lnTo>
                      <a:pt x="21" y="1"/>
                    </a:lnTo>
                    <a:lnTo>
                      <a:pt x="23" y="1"/>
                    </a:lnTo>
                    <a:lnTo>
                      <a:pt x="23" y="1"/>
                    </a:lnTo>
                    <a:lnTo>
                      <a:pt x="23" y="1"/>
                    </a:lnTo>
                    <a:lnTo>
                      <a:pt x="23" y="1"/>
                    </a:lnTo>
                    <a:lnTo>
                      <a:pt x="23" y="1"/>
                    </a:lnTo>
                    <a:lnTo>
                      <a:pt x="24" y="1"/>
                    </a:lnTo>
                    <a:lnTo>
                      <a:pt x="24" y="1"/>
                    </a:lnTo>
                    <a:lnTo>
                      <a:pt x="24" y="1"/>
                    </a:lnTo>
                    <a:lnTo>
                      <a:pt x="24" y="1"/>
                    </a:lnTo>
                    <a:lnTo>
                      <a:pt x="24" y="2"/>
                    </a:lnTo>
                    <a:lnTo>
                      <a:pt x="25" y="2"/>
                    </a:lnTo>
                    <a:lnTo>
                      <a:pt x="25" y="2"/>
                    </a:lnTo>
                    <a:lnTo>
                      <a:pt x="25" y="2"/>
                    </a:lnTo>
                    <a:lnTo>
                      <a:pt x="25" y="2"/>
                    </a:lnTo>
                    <a:lnTo>
                      <a:pt x="25" y="2"/>
                    </a:lnTo>
                    <a:lnTo>
                      <a:pt x="25" y="2"/>
                    </a:lnTo>
                    <a:lnTo>
                      <a:pt x="26" y="2"/>
                    </a:lnTo>
                    <a:lnTo>
                      <a:pt x="26" y="2"/>
                    </a:lnTo>
                    <a:lnTo>
                      <a:pt x="26" y="4"/>
                    </a:lnTo>
                    <a:lnTo>
                      <a:pt x="26" y="4"/>
                    </a:lnTo>
                    <a:lnTo>
                      <a:pt x="26" y="4"/>
                    </a:lnTo>
                    <a:lnTo>
                      <a:pt x="26" y="4"/>
                    </a:lnTo>
                    <a:lnTo>
                      <a:pt x="28" y="4"/>
                    </a:lnTo>
                    <a:lnTo>
                      <a:pt x="28" y="4"/>
                    </a:lnTo>
                    <a:lnTo>
                      <a:pt x="28" y="5"/>
                    </a:lnTo>
                    <a:lnTo>
                      <a:pt x="28" y="5"/>
                    </a:lnTo>
                    <a:lnTo>
                      <a:pt x="28" y="5"/>
                    </a:lnTo>
                    <a:lnTo>
                      <a:pt x="28" y="5"/>
                    </a:lnTo>
                    <a:lnTo>
                      <a:pt x="28" y="5"/>
                    </a:lnTo>
                    <a:lnTo>
                      <a:pt x="28" y="5"/>
                    </a:lnTo>
                    <a:lnTo>
                      <a:pt x="29" y="6"/>
                    </a:lnTo>
                    <a:lnTo>
                      <a:pt x="29" y="6"/>
                    </a:lnTo>
                    <a:lnTo>
                      <a:pt x="29" y="6"/>
                    </a:lnTo>
                    <a:lnTo>
                      <a:pt x="29" y="6"/>
                    </a:lnTo>
                    <a:lnTo>
                      <a:pt x="29" y="6"/>
                    </a:lnTo>
                    <a:lnTo>
                      <a:pt x="29" y="6"/>
                    </a:lnTo>
                    <a:lnTo>
                      <a:pt x="29" y="7"/>
                    </a:lnTo>
                    <a:lnTo>
                      <a:pt x="29" y="7"/>
                    </a:lnTo>
                    <a:lnTo>
                      <a:pt x="30" y="7"/>
                    </a:lnTo>
                    <a:lnTo>
                      <a:pt x="30" y="7"/>
                    </a:lnTo>
                    <a:lnTo>
                      <a:pt x="30" y="7"/>
                    </a:lnTo>
                    <a:lnTo>
                      <a:pt x="30" y="9"/>
                    </a:lnTo>
                    <a:lnTo>
                      <a:pt x="30" y="9"/>
                    </a:lnTo>
                    <a:lnTo>
                      <a:pt x="30" y="9"/>
                    </a:lnTo>
                    <a:lnTo>
                      <a:pt x="30" y="9"/>
                    </a:lnTo>
                    <a:lnTo>
                      <a:pt x="30" y="9"/>
                    </a:lnTo>
                    <a:lnTo>
                      <a:pt x="30" y="10"/>
                    </a:lnTo>
                    <a:lnTo>
                      <a:pt x="30" y="10"/>
                    </a:lnTo>
                    <a:lnTo>
                      <a:pt x="30" y="10"/>
                    </a:lnTo>
                    <a:lnTo>
                      <a:pt x="30" y="10"/>
                    </a:lnTo>
                    <a:lnTo>
                      <a:pt x="30" y="11"/>
                    </a:lnTo>
                    <a:lnTo>
                      <a:pt x="31" y="11"/>
                    </a:lnTo>
                    <a:lnTo>
                      <a:pt x="31" y="11"/>
                    </a:lnTo>
                    <a:lnTo>
                      <a:pt x="31" y="11"/>
                    </a:lnTo>
                    <a:lnTo>
                      <a:pt x="31" y="12"/>
                    </a:lnTo>
                    <a:lnTo>
                      <a:pt x="31" y="12"/>
                    </a:lnTo>
                    <a:lnTo>
                      <a:pt x="31" y="12"/>
                    </a:lnTo>
                    <a:lnTo>
                      <a:pt x="31" y="12"/>
                    </a:lnTo>
                    <a:lnTo>
                      <a:pt x="31" y="12"/>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7"/>
                    </a:lnTo>
                    <a:lnTo>
                      <a:pt x="31" y="17"/>
                    </a:lnTo>
                    <a:lnTo>
                      <a:pt x="31" y="17"/>
                    </a:lnTo>
                    <a:lnTo>
                      <a:pt x="31" y="1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23" name="Freeform 555"/>
              <p:cNvSpPr>
                <a:spLocks/>
              </p:cNvSpPr>
              <p:nvPr/>
            </p:nvSpPr>
            <p:spPr bwMode="auto">
              <a:xfrm>
                <a:off x="2280" y="1966"/>
                <a:ext cx="31" cy="35"/>
              </a:xfrm>
              <a:custGeom>
                <a:avLst/>
                <a:gdLst>
                  <a:gd name="T0" fmla="*/ 31 w 31"/>
                  <a:gd name="T1" fmla="*/ 20 h 35"/>
                  <a:gd name="T2" fmla="*/ 30 w 31"/>
                  <a:gd name="T3" fmla="*/ 21 h 35"/>
                  <a:gd name="T4" fmla="*/ 30 w 31"/>
                  <a:gd name="T5" fmla="*/ 22 h 35"/>
                  <a:gd name="T6" fmla="*/ 29 w 31"/>
                  <a:gd name="T7" fmla="*/ 25 h 35"/>
                  <a:gd name="T8" fmla="*/ 29 w 31"/>
                  <a:gd name="T9" fmla="*/ 26 h 35"/>
                  <a:gd name="T10" fmla="*/ 28 w 31"/>
                  <a:gd name="T11" fmla="*/ 27 h 35"/>
                  <a:gd name="T12" fmla="*/ 26 w 31"/>
                  <a:gd name="T13" fmla="*/ 30 h 35"/>
                  <a:gd name="T14" fmla="*/ 25 w 31"/>
                  <a:gd name="T15" fmla="*/ 31 h 35"/>
                  <a:gd name="T16" fmla="*/ 24 w 31"/>
                  <a:gd name="T17" fmla="*/ 32 h 35"/>
                  <a:gd name="T18" fmla="*/ 23 w 31"/>
                  <a:gd name="T19" fmla="*/ 32 h 35"/>
                  <a:gd name="T20" fmla="*/ 20 w 31"/>
                  <a:gd name="T21" fmla="*/ 34 h 35"/>
                  <a:gd name="T22" fmla="*/ 19 w 31"/>
                  <a:gd name="T23" fmla="*/ 35 h 35"/>
                  <a:gd name="T24" fmla="*/ 18 w 31"/>
                  <a:gd name="T25" fmla="*/ 35 h 35"/>
                  <a:gd name="T26" fmla="*/ 16 w 31"/>
                  <a:gd name="T27" fmla="*/ 35 h 35"/>
                  <a:gd name="T28" fmla="*/ 14 w 31"/>
                  <a:gd name="T29" fmla="*/ 35 h 35"/>
                  <a:gd name="T30" fmla="*/ 13 w 31"/>
                  <a:gd name="T31" fmla="*/ 35 h 35"/>
                  <a:gd name="T32" fmla="*/ 11 w 31"/>
                  <a:gd name="T33" fmla="*/ 35 h 35"/>
                  <a:gd name="T34" fmla="*/ 10 w 31"/>
                  <a:gd name="T35" fmla="*/ 35 h 35"/>
                  <a:gd name="T36" fmla="*/ 8 w 31"/>
                  <a:gd name="T37" fmla="*/ 34 h 35"/>
                  <a:gd name="T38" fmla="*/ 6 w 31"/>
                  <a:gd name="T39" fmla="*/ 34 h 35"/>
                  <a:gd name="T40" fmla="*/ 5 w 31"/>
                  <a:gd name="T41" fmla="*/ 32 h 35"/>
                  <a:gd name="T42" fmla="*/ 4 w 31"/>
                  <a:gd name="T43" fmla="*/ 31 h 35"/>
                  <a:gd name="T44" fmla="*/ 4 w 31"/>
                  <a:gd name="T45" fmla="*/ 30 h 35"/>
                  <a:gd name="T46" fmla="*/ 3 w 31"/>
                  <a:gd name="T47" fmla="*/ 29 h 35"/>
                  <a:gd name="T48" fmla="*/ 1 w 31"/>
                  <a:gd name="T49" fmla="*/ 27 h 35"/>
                  <a:gd name="T50" fmla="*/ 1 w 31"/>
                  <a:gd name="T51" fmla="*/ 25 h 35"/>
                  <a:gd name="T52" fmla="*/ 1 w 31"/>
                  <a:gd name="T53" fmla="*/ 24 h 35"/>
                  <a:gd name="T54" fmla="*/ 0 w 31"/>
                  <a:gd name="T55" fmla="*/ 22 h 35"/>
                  <a:gd name="T56" fmla="*/ 0 w 31"/>
                  <a:gd name="T57" fmla="*/ 20 h 35"/>
                  <a:gd name="T58" fmla="*/ 1 w 31"/>
                  <a:gd name="T59" fmla="*/ 19 h 35"/>
                  <a:gd name="T60" fmla="*/ 1 w 31"/>
                  <a:gd name="T61" fmla="*/ 16 h 35"/>
                  <a:gd name="T62" fmla="*/ 1 w 31"/>
                  <a:gd name="T63" fmla="*/ 15 h 35"/>
                  <a:gd name="T64" fmla="*/ 3 w 31"/>
                  <a:gd name="T65" fmla="*/ 12 h 35"/>
                  <a:gd name="T66" fmla="*/ 3 w 31"/>
                  <a:gd name="T67" fmla="*/ 11 h 35"/>
                  <a:gd name="T68" fmla="*/ 4 w 31"/>
                  <a:gd name="T69" fmla="*/ 9 h 35"/>
                  <a:gd name="T70" fmla="*/ 5 w 31"/>
                  <a:gd name="T71" fmla="*/ 7 h 35"/>
                  <a:gd name="T72" fmla="*/ 6 w 31"/>
                  <a:gd name="T73" fmla="*/ 6 h 35"/>
                  <a:gd name="T74" fmla="*/ 8 w 31"/>
                  <a:gd name="T75" fmla="*/ 5 h 35"/>
                  <a:gd name="T76" fmla="*/ 9 w 31"/>
                  <a:gd name="T77" fmla="*/ 4 h 35"/>
                  <a:gd name="T78" fmla="*/ 10 w 31"/>
                  <a:gd name="T79" fmla="*/ 2 h 35"/>
                  <a:gd name="T80" fmla="*/ 11 w 31"/>
                  <a:gd name="T81" fmla="*/ 2 h 35"/>
                  <a:gd name="T82" fmla="*/ 13 w 31"/>
                  <a:gd name="T83" fmla="*/ 1 h 35"/>
                  <a:gd name="T84" fmla="*/ 15 w 31"/>
                  <a:gd name="T85" fmla="*/ 1 h 35"/>
                  <a:gd name="T86" fmla="*/ 16 w 31"/>
                  <a:gd name="T87" fmla="*/ 0 h 35"/>
                  <a:gd name="T88" fmla="*/ 18 w 31"/>
                  <a:gd name="T89" fmla="*/ 0 h 35"/>
                  <a:gd name="T90" fmla="*/ 19 w 31"/>
                  <a:gd name="T91" fmla="*/ 0 h 35"/>
                  <a:gd name="T92" fmla="*/ 21 w 31"/>
                  <a:gd name="T93" fmla="*/ 0 h 35"/>
                  <a:gd name="T94" fmla="*/ 23 w 31"/>
                  <a:gd name="T95" fmla="*/ 1 h 35"/>
                  <a:gd name="T96" fmla="*/ 24 w 31"/>
                  <a:gd name="T97" fmla="*/ 1 h 35"/>
                  <a:gd name="T98" fmla="*/ 25 w 31"/>
                  <a:gd name="T99" fmla="*/ 2 h 35"/>
                  <a:gd name="T100" fmla="*/ 26 w 31"/>
                  <a:gd name="T101" fmla="*/ 4 h 35"/>
                  <a:gd name="T102" fmla="*/ 28 w 31"/>
                  <a:gd name="T103" fmla="*/ 5 h 35"/>
                  <a:gd name="T104" fmla="*/ 29 w 31"/>
                  <a:gd name="T105" fmla="*/ 6 h 35"/>
                  <a:gd name="T106" fmla="*/ 29 w 31"/>
                  <a:gd name="T107" fmla="*/ 7 h 35"/>
                  <a:gd name="T108" fmla="*/ 30 w 31"/>
                  <a:gd name="T109" fmla="*/ 9 h 35"/>
                  <a:gd name="T110" fmla="*/ 30 w 31"/>
                  <a:gd name="T111" fmla="*/ 10 h 35"/>
                  <a:gd name="T112" fmla="*/ 31 w 31"/>
                  <a:gd name="T113" fmla="*/ 12 h 35"/>
                  <a:gd name="T114" fmla="*/ 31 w 31"/>
                  <a:gd name="T115" fmla="*/ 14 h 35"/>
                  <a:gd name="T116" fmla="*/ 31 w 31"/>
                  <a:gd name="T117" fmla="*/ 16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7"/>
                    </a:moveTo>
                    <a:lnTo>
                      <a:pt x="31" y="19"/>
                    </a:lnTo>
                    <a:lnTo>
                      <a:pt x="31" y="19"/>
                    </a:lnTo>
                    <a:lnTo>
                      <a:pt x="31" y="19"/>
                    </a:lnTo>
                    <a:lnTo>
                      <a:pt x="31" y="19"/>
                    </a:lnTo>
                    <a:lnTo>
                      <a:pt x="31" y="20"/>
                    </a:lnTo>
                    <a:lnTo>
                      <a:pt x="31" y="20"/>
                    </a:lnTo>
                    <a:lnTo>
                      <a:pt x="31" y="20"/>
                    </a:lnTo>
                    <a:lnTo>
                      <a:pt x="31" y="20"/>
                    </a:lnTo>
                    <a:lnTo>
                      <a:pt x="30" y="21"/>
                    </a:lnTo>
                    <a:lnTo>
                      <a:pt x="30" y="21"/>
                    </a:lnTo>
                    <a:lnTo>
                      <a:pt x="30" y="21"/>
                    </a:lnTo>
                    <a:lnTo>
                      <a:pt x="30" y="21"/>
                    </a:lnTo>
                    <a:lnTo>
                      <a:pt x="30" y="22"/>
                    </a:lnTo>
                    <a:lnTo>
                      <a:pt x="30" y="22"/>
                    </a:lnTo>
                    <a:lnTo>
                      <a:pt x="30" y="22"/>
                    </a:lnTo>
                    <a:lnTo>
                      <a:pt x="30" y="22"/>
                    </a:lnTo>
                    <a:lnTo>
                      <a:pt x="30" y="22"/>
                    </a:lnTo>
                    <a:lnTo>
                      <a:pt x="30" y="24"/>
                    </a:lnTo>
                    <a:lnTo>
                      <a:pt x="30" y="24"/>
                    </a:lnTo>
                    <a:lnTo>
                      <a:pt x="30" y="24"/>
                    </a:lnTo>
                    <a:lnTo>
                      <a:pt x="29" y="24"/>
                    </a:lnTo>
                    <a:lnTo>
                      <a:pt x="29" y="25"/>
                    </a:lnTo>
                    <a:lnTo>
                      <a:pt x="29" y="25"/>
                    </a:lnTo>
                    <a:lnTo>
                      <a:pt x="29" y="25"/>
                    </a:lnTo>
                    <a:lnTo>
                      <a:pt x="29" y="25"/>
                    </a:lnTo>
                    <a:lnTo>
                      <a:pt x="29" y="26"/>
                    </a:lnTo>
                    <a:lnTo>
                      <a:pt x="29" y="26"/>
                    </a:lnTo>
                    <a:lnTo>
                      <a:pt x="29" y="26"/>
                    </a:lnTo>
                    <a:lnTo>
                      <a:pt x="29" y="26"/>
                    </a:lnTo>
                    <a:lnTo>
                      <a:pt x="28" y="26"/>
                    </a:lnTo>
                    <a:lnTo>
                      <a:pt x="28" y="27"/>
                    </a:lnTo>
                    <a:lnTo>
                      <a:pt x="28" y="27"/>
                    </a:lnTo>
                    <a:lnTo>
                      <a:pt x="28" y="27"/>
                    </a:lnTo>
                    <a:lnTo>
                      <a:pt x="28" y="27"/>
                    </a:lnTo>
                    <a:lnTo>
                      <a:pt x="28" y="27"/>
                    </a:lnTo>
                    <a:lnTo>
                      <a:pt x="28" y="29"/>
                    </a:lnTo>
                    <a:lnTo>
                      <a:pt x="26" y="29"/>
                    </a:lnTo>
                    <a:lnTo>
                      <a:pt x="26" y="29"/>
                    </a:lnTo>
                    <a:lnTo>
                      <a:pt x="26" y="29"/>
                    </a:lnTo>
                    <a:lnTo>
                      <a:pt x="26" y="29"/>
                    </a:lnTo>
                    <a:lnTo>
                      <a:pt x="26" y="30"/>
                    </a:lnTo>
                    <a:lnTo>
                      <a:pt x="26" y="30"/>
                    </a:lnTo>
                    <a:lnTo>
                      <a:pt x="25" y="30"/>
                    </a:lnTo>
                    <a:lnTo>
                      <a:pt x="25" y="30"/>
                    </a:lnTo>
                    <a:lnTo>
                      <a:pt x="25" y="30"/>
                    </a:lnTo>
                    <a:lnTo>
                      <a:pt x="25" y="31"/>
                    </a:lnTo>
                    <a:lnTo>
                      <a:pt x="25" y="31"/>
                    </a:lnTo>
                    <a:lnTo>
                      <a:pt x="25" y="31"/>
                    </a:lnTo>
                    <a:lnTo>
                      <a:pt x="24" y="31"/>
                    </a:lnTo>
                    <a:lnTo>
                      <a:pt x="24" y="31"/>
                    </a:lnTo>
                    <a:lnTo>
                      <a:pt x="24" y="31"/>
                    </a:lnTo>
                    <a:lnTo>
                      <a:pt x="24" y="31"/>
                    </a:lnTo>
                    <a:lnTo>
                      <a:pt x="24" y="32"/>
                    </a:lnTo>
                    <a:lnTo>
                      <a:pt x="24" y="32"/>
                    </a:lnTo>
                    <a:lnTo>
                      <a:pt x="23" y="32"/>
                    </a:lnTo>
                    <a:lnTo>
                      <a:pt x="23" y="32"/>
                    </a:lnTo>
                    <a:lnTo>
                      <a:pt x="23" y="32"/>
                    </a:lnTo>
                    <a:lnTo>
                      <a:pt x="23" y="32"/>
                    </a:lnTo>
                    <a:lnTo>
                      <a:pt x="23" y="32"/>
                    </a:lnTo>
                    <a:lnTo>
                      <a:pt x="21" y="34"/>
                    </a:lnTo>
                    <a:lnTo>
                      <a:pt x="21" y="34"/>
                    </a:lnTo>
                    <a:lnTo>
                      <a:pt x="21" y="34"/>
                    </a:lnTo>
                    <a:lnTo>
                      <a:pt x="21" y="34"/>
                    </a:lnTo>
                    <a:lnTo>
                      <a:pt x="21" y="34"/>
                    </a:lnTo>
                    <a:lnTo>
                      <a:pt x="20" y="34"/>
                    </a:lnTo>
                    <a:lnTo>
                      <a:pt x="20" y="34"/>
                    </a:lnTo>
                    <a:lnTo>
                      <a:pt x="20" y="34"/>
                    </a:lnTo>
                    <a:lnTo>
                      <a:pt x="20" y="34"/>
                    </a:lnTo>
                    <a:lnTo>
                      <a:pt x="20" y="35"/>
                    </a:lnTo>
                    <a:lnTo>
                      <a:pt x="19" y="35"/>
                    </a:lnTo>
                    <a:lnTo>
                      <a:pt x="19" y="35"/>
                    </a:lnTo>
                    <a:lnTo>
                      <a:pt x="19" y="35"/>
                    </a:lnTo>
                    <a:lnTo>
                      <a:pt x="19" y="35"/>
                    </a:lnTo>
                    <a:lnTo>
                      <a:pt x="19" y="35"/>
                    </a:lnTo>
                    <a:lnTo>
                      <a:pt x="18" y="35"/>
                    </a:lnTo>
                    <a:lnTo>
                      <a:pt x="18" y="35"/>
                    </a:lnTo>
                    <a:lnTo>
                      <a:pt x="18" y="35"/>
                    </a:lnTo>
                    <a:lnTo>
                      <a:pt x="18" y="35"/>
                    </a:lnTo>
                    <a:lnTo>
                      <a:pt x="16"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3" y="35"/>
                    </a:lnTo>
                    <a:lnTo>
                      <a:pt x="13" y="35"/>
                    </a:lnTo>
                    <a:lnTo>
                      <a:pt x="13" y="35"/>
                    </a:lnTo>
                    <a:lnTo>
                      <a:pt x="13" y="35"/>
                    </a:lnTo>
                    <a:lnTo>
                      <a:pt x="13" y="35"/>
                    </a:lnTo>
                    <a:lnTo>
                      <a:pt x="11" y="35"/>
                    </a:lnTo>
                    <a:lnTo>
                      <a:pt x="11" y="35"/>
                    </a:lnTo>
                    <a:lnTo>
                      <a:pt x="11" y="35"/>
                    </a:lnTo>
                    <a:lnTo>
                      <a:pt x="11" y="35"/>
                    </a:lnTo>
                    <a:lnTo>
                      <a:pt x="11" y="35"/>
                    </a:lnTo>
                    <a:lnTo>
                      <a:pt x="10" y="35"/>
                    </a:lnTo>
                    <a:lnTo>
                      <a:pt x="10" y="35"/>
                    </a:lnTo>
                    <a:lnTo>
                      <a:pt x="10" y="35"/>
                    </a:lnTo>
                    <a:lnTo>
                      <a:pt x="10" y="35"/>
                    </a:lnTo>
                    <a:lnTo>
                      <a:pt x="10" y="35"/>
                    </a:lnTo>
                    <a:lnTo>
                      <a:pt x="9" y="35"/>
                    </a:lnTo>
                    <a:lnTo>
                      <a:pt x="9" y="35"/>
                    </a:lnTo>
                    <a:lnTo>
                      <a:pt x="9" y="35"/>
                    </a:lnTo>
                    <a:lnTo>
                      <a:pt x="9" y="35"/>
                    </a:lnTo>
                    <a:lnTo>
                      <a:pt x="9" y="34"/>
                    </a:lnTo>
                    <a:lnTo>
                      <a:pt x="8" y="34"/>
                    </a:lnTo>
                    <a:lnTo>
                      <a:pt x="8" y="34"/>
                    </a:lnTo>
                    <a:lnTo>
                      <a:pt x="8" y="34"/>
                    </a:lnTo>
                    <a:lnTo>
                      <a:pt x="8" y="34"/>
                    </a:lnTo>
                    <a:lnTo>
                      <a:pt x="8" y="34"/>
                    </a:lnTo>
                    <a:lnTo>
                      <a:pt x="8" y="34"/>
                    </a:lnTo>
                    <a:lnTo>
                      <a:pt x="6" y="34"/>
                    </a:lnTo>
                    <a:lnTo>
                      <a:pt x="6" y="34"/>
                    </a:lnTo>
                    <a:lnTo>
                      <a:pt x="6" y="32"/>
                    </a:lnTo>
                    <a:lnTo>
                      <a:pt x="6" y="32"/>
                    </a:lnTo>
                    <a:lnTo>
                      <a:pt x="6" y="32"/>
                    </a:lnTo>
                    <a:lnTo>
                      <a:pt x="6" y="32"/>
                    </a:lnTo>
                    <a:lnTo>
                      <a:pt x="5" y="32"/>
                    </a:lnTo>
                    <a:lnTo>
                      <a:pt x="5" y="32"/>
                    </a:lnTo>
                    <a:lnTo>
                      <a:pt x="5" y="32"/>
                    </a:lnTo>
                    <a:lnTo>
                      <a:pt x="5" y="31"/>
                    </a:lnTo>
                    <a:lnTo>
                      <a:pt x="5" y="31"/>
                    </a:lnTo>
                    <a:lnTo>
                      <a:pt x="5" y="31"/>
                    </a:lnTo>
                    <a:lnTo>
                      <a:pt x="4" y="31"/>
                    </a:lnTo>
                    <a:lnTo>
                      <a:pt x="4" y="31"/>
                    </a:lnTo>
                    <a:lnTo>
                      <a:pt x="4" y="31"/>
                    </a:lnTo>
                    <a:lnTo>
                      <a:pt x="4" y="31"/>
                    </a:lnTo>
                    <a:lnTo>
                      <a:pt x="4" y="30"/>
                    </a:lnTo>
                    <a:lnTo>
                      <a:pt x="4" y="30"/>
                    </a:lnTo>
                    <a:lnTo>
                      <a:pt x="4" y="30"/>
                    </a:lnTo>
                    <a:lnTo>
                      <a:pt x="4" y="30"/>
                    </a:lnTo>
                    <a:lnTo>
                      <a:pt x="3" y="30"/>
                    </a:lnTo>
                    <a:lnTo>
                      <a:pt x="3" y="29"/>
                    </a:lnTo>
                    <a:lnTo>
                      <a:pt x="3" y="29"/>
                    </a:lnTo>
                    <a:lnTo>
                      <a:pt x="3" y="29"/>
                    </a:lnTo>
                    <a:lnTo>
                      <a:pt x="3" y="29"/>
                    </a:lnTo>
                    <a:lnTo>
                      <a:pt x="3" y="29"/>
                    </a:lnTo>
                    <a:lnTo>
                      <a:pt x="3" y="27"/>
                    </a:lnTo>
                    <a:lnTo>
                      <a:pt x="3" y="27"/>
                    </a:lnTo>
                    <a:lnTo>
                      <a:pt x="3" y="27"/>
                    </a:lnTo>
                    <a:lnTo>
                      <a:pt x="3" y="27"/>
                    </a:lnTo>
                    <a:lnTo>
                      <a:pt x="1" y="27"/>
                    </a:lnTo>
                    <a:lnTo>
                      <a:pt x="1" y="26"/>
                    </a:lnTo>
                    <a:lnTo>
                      <a:pt x="1" y="26"/>
                    </a:lnTo>
                    <a:lnTo>
                      <a:pt x="1" y="26"/>
                    </a:lnTo>
                    <a:lnTo>
                      <a:pt x="1" y="26"/>
                    </a:lnTo>
                    <a:lnTo>
                      <a:pt x="1" y="26"/>
                    </a:lnTo>
                    <a:lnTo>
                      <a:pt x="1" y="25"/>
                    </a:lnTo>
                    <a:lnTo>
                      <a:pt x="1" y="25"/>
                    </a:lnTo>
                    <a:lnTo>
                      <a:pt x="1" y="25"/>
                    </a:lnTo>
                    <a:lnTo>
                      <a:pt x="1" y="25"/>
                    </a:lnTo>
                    <a:lnTo>
                      <a:pt x="1" y="24"/>
                    </a:lnTo>
                    <a:lnTo>
                      <a:pt x="1" y="24"/>
                    </a:lnTo>
                    <a:lnTo>
                      <a:pt x="1" y="24"/>
                    </a:lnTo>
                    <a:lnTo>
                      <a:pt x="1" y="24"/>
                    </a:lnTo>
                    <a:lnTo>
                      <a:pt x="1" y="22"/>
                    </a:lnTo>
                    <a:lnTo>
                      <a:pt x="1" y="22"/>
                    </a:lnTo>
                    <a:lnTo>
                      <a:pt x="1" y="22"/>
                    </a:lnTo>
                    <a:lnTo>
                      <a:pt x="1" y="22"/>
                    </a:lnTo>
                    <a:lnTo>
                      <a:pt x="0" y="22"/>
                    </a:lnTo>
                    <a:lnTo>
                      <a:pt x="0" y="21"/>
                    </a:lnTo>
                    <a:lnTo>
                      <a:pt x="0" y="21"/>
                    </a:lnTo>
                    <a:lnTo>
                      <a:pt x="0" y="21"/>
                    </a:lnTo>
                    <a:lnTo>
                      <a:pt x="0" y="21"/>
                    </a:lnTo>
                    <a:lnTo>
                      <a:pt x="0" y="20"/>
                    </a:lnTo>
                    <a:lnTo>
                      <a:pt x="0" y="20"/>
                    </a:lnTo>
                    <a:lnTo>
                      <a:pt x="0" y="20"/>
                    </a:lnTo>
                    <a:lnTo>
                      <a:pt x="0" y="20"/>
                    </a:lnTo>
                    <a:lnTo>
                      <a:pt x="0" y="19"/>
                    </a:lnTo>
                    <a:lnTo>
                      <a:pt x="0" y="19"/>
                    </a:lnTo>
                    <a:lnTo>
                      <a:pt x="1" y="19"/>
                    </a:lnTo>
                    <a:lnTo>
                      <a:pt x="1" y="19"/>
                    </a:lnTo>
                    <a:lnTo>
                      <a:pt x="1" y="17"/>
                    </a:lnTo>
                    <a:lnTo>
                      <a:pt x="1" y="17"/>
                    </a:lnTo>
                    <a:lnTo>
                      <a:pt x="1" y="17"/>
                    </a:lnTo>
                    <a:lnTo>
                      <a:pt x="1" y="17"/>
                    </a:lnTo>
                    <a:lnTo>
                      <a:pt x="1" y="16"/>
                    </a:lnTo>
                    <a:lnTo>
                      <a:pt x="1" y="16"/>
                    </a:lnTo>
                    <a:lnTo>
                      <a:pt x="1" y="16"/>
                    </a:lnTo>
                    <a:lnTo>
                      <a:pt x="1" y="16"/>
                    </a:lnTo>
                    <a:lnTo>
                      <a:pt x="1" y="15"/>
                    </a:lnTo>
                    <a:lnTo>
                      <a:pt x="1" y="15"/>
                    </a:lnTo>
                    <a:lnTo>
                      <a:pt x="1" y="15"/>
                    </a:lnTo>
                    <a:lnTo>
                      <a:pt x="1" y="15"/>
                    </a:lnTo>
                    <a:lnTo>
                      <a:pt x="1" y="14"/>
                    </a:lnTo>
                    <a:lnTo>
                      <a:pt x="1" y="14"/>
                    </a:lnTo>
                    <a:lnTo>
                      <a:pt x="1" y="14"/>
                    </a:lnTo>
                    <a:lnTo>
                      <a:pt x="1" y="14"/>
                    </a:lnTo>
                    <a:lnTo>
                      <a:pt x="1" y="12"/>
                    </a:lnTo>
                    <a:lnTo>
                      <a:pt x="3" y="12"/>
                    </a:lnTo>
                    <a:lnTo>
                      <a:pt x="3" y="12"/>
                    </a:lnTo>
                    <a:lnTo>
                      <a:pt x="3" y="12"/>
                    </a:lnTo>
                    <a:lnTo>
                      <a:pt x="3" y="12"/>
                    </a:lnTo>
                    <a:lnTo>
                      <a:pt x="3" y="11"/>
                    </a:lnTo>
                    <a:lnTo>
                      <a:pt x="3" y="11"/>
                    </a:lnTo>
                    <a:lnTo>
                      <a:pt x="3" y="11"/>
                    </a:lnTo>
                    <a:lnTo>
                      <a:pt x="3" y="11"/>
                    </a:lnTo>
                    <a:lnTo>
                      <a:pt x="3" y="10"/>
                    </a:lnTo>
                    <a:lnTo>
                      <a:pt x="4" y="10"/>
                    </a:lnTo>
                    <a:lnTo>
                      <a:pt x="4" y="10"/>
                    </a:lnTo>
                    <a:lnTo>
                      <a:pt x="4" y="10"/>
                    </a:lnTo>
                    <a:lnTo>
                      <a:pt x="4" y="9"/>
                    </a:lnTo>
                    <a:lnTo>
                      <a:pt x="4" y="9"/>
                    </a:lnTo>
                    <a:lnTo>
                      <a:pt x="4" y="9"/>
                    </a:lnTo>
                    <a:lnTo>
                      <a:pt x="4" y="9"/>
                    </a:lnTo>
                    <a:lnTo>
                      <a:pt x="4" y="9"/>
                    </a:lnTo>
                    <a:lnTo>
                      <a:pt x="5" y="7"/>
                    </a:lnTo>
                    <a:lnTo>
                      <a:pt x="5" y="7"/>
                    </a:lnTo>
                    <a:lnTo>
                      <a:pt x="5" y="7"/>
                    </a:lnTo>
                    <a:lnTo>
                      <a:pt x="5" y="7"/>
                    </a:lnTo>
                    <a:lnTo>
                      <a:pt x="5" y="7"/>
                    </a:lnTo>
                    <a:lnTo>
                      <a:pt x="5" y="6"/>
                    </a:lnTo>
                    <a:lnTo>
                      <a:pt x="5" y="6"/>
                    </a:lnTo>
                    <a:lnTo>
                      <a:pt x="6" y="6"/>
                    </a:lnTo>
                    <a:lnTo>
                      <a:pt x="6" y="6"/>
                    </a:lnTo>
                    <a:lnTo>
                      <a:pt x="6" y="6"/>
                    </a:lnTo>
                    <a:lnTo>
                      <a:pt x="6" y="6"/>
                    </a:lnTo>
                    <a:lnTo>
                      <a:pt x="6" y="5"/>
                    </a:lnTo>
                    <a:lnTo>
                      <a:pt x="6" y="5"/>
                    </a:lnTo>
                    <a:lnTo>
                      <a:pt x="8" y="5"/>
                    </a:lnTo>
                    <a:lnTo>
                      <a:pt x="8" y="5"/>
                    </a:lnTo>
                    <a:lnTo>
                      <a:pt x="8" y="5"/>
                    </a:lnTo>
                    <a:lnTo>
                      <a:pt x="8" y="5"/>
                    </a:lnTo>
                    <a:lnTo>
                      <a:pt x="8" y="4"/>
                    </a:lnTo>
                    <a:lnTo>
                      <a:pt x="9" y="4"/>
                    </a:lnTo>
                    <a:lnTo>
                      <a:pt x="9" y="4"/>
                    </a:lnTo>
                    <a:lnTo>
                      <a:pt x="9" y="4"/>
                    </a:lnTo>
                    <a:lnTo>
                      <a:pt x="9" y="4"/>
                    </a:lnTo>
                    <a:lnTo>
                      <a:pt x="9" y="4"/>
                    </a:lnTo>
                    <a:lnTo>
                      <a:pt x="10" y="2"/>
                    </a:lnTo>
                    <a:lnTo>
                      <a:pt x="10" y="2"/>
                    </a:lnTo>
                    <a:lnTo>
                      <a:pt x="10" y="2"/>
                    </a:lnTo>
                    <a:lnTo>
                      <a:pt x="10" y="2"/>
                    </a:lnTo>
                    <a:lnTo>
                      <a:pt x="10" y="2"/>
                    </a:lnTo>
                    <a:lnTo>
                      <a:pt x="11" y="2"/>
                    </a:lnTo>
                    <a:lnTo>
                      <a:pt x="11" y="2"/>
                    </a:lnTo>
                    <a:lnTo>
                      <a:pt x="11" y="2"/>
                    </a:lnTo>
                    <a:lnTo>
                      <a:pt x="11" y="2"/>
                    </a:lnTo>
                    <a:lnTo>
                      <a:pt x="11" y="1"/>
                    </a:lnTo>
                    <a:lnTo>
                      <a:pt x="13" y="1"/>
                    </a:lnTo>
                    <a:lnTo>
                      <a:pt x="13" y="1"/>
                    </a:lnTo>
                    <a:lnTo>
                      <a:pt x="13" y="1"/>
                    </a:lnTo>
                    <a:lnTo>
                      <a:pt x="13" y="1"/>
                    </a:lnTo>
                    <a:lnTo>
                      <a:pt x="13" y="1"/>
                    </a:lnTo>
                    <a:lnTo>
                      <a:pt x="14" y="1"/>
                    </a:lnTo>
                    <a:lnTo>
                      <a:pt x="14" y="1"/>
                    </a:lnTo>
                    <a:lnTo>
                      <a:pt x="14" y="1"/>
                    </a:lnTo>
                    <a:lnTo>
                      <a:pt x="14" y="1"/>
                    </a:lnTo>
                    <a:lnTo>
                      <a:pt x="14" y="1"/>
                    </a:lnTo>
                    <a:lnTo>
                      <a:pt x="15" y="1"/>
                    </a:lnTo>
                    <a:lnTo>
                      <a:pt x="15" y="1"/>
                    </a:lnTo>
                    <a:lnTo>
                      <a:pt x="15" y="0"/>
                    </a:lnTo>
                    <a:lnTo>
                      <a:pt x="15" y="0"/>
                    </a:lnTo>
                    <a:lnTo>
                      <a:pt x="15"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19" y="0"/>
                    </a:lnTo>
                    <a:lnTo>
                      <a:pt x="20" y="0"/>
                    </a:lnTo>
                    <a:lnTo>
                      <a:pt x="20" y="0"/>
                    </a:lnTo>
                    <a:lnTo>
                      <a:pt x="20" y="0"/>
                    </a:lnTo>
                    <a:lnTo>
                      <a:pt x="20" y="0"/>
                    </a:lnTo>
                    <a:lnTo>
                      <a:pt x="20" y="0"/>
                    </a:lnTo>
                    <a:lnTo>
                      <a:pt x="21" y="0"/>
                    </a:lnTo>
                    <a:lnTo>
                      <a:pt x="21" y="1"/>
                    </a:lnTo>
                    <a:lnTo>
                      <a:pt x="21" y="1"/>
                    </a:lnTo>
                    <a:lnTo>
                      <a:pt x="21" y="1"/>
                    </a:lnTo>
                    <a:lnTo>
                      <a:pt x="21" y="1"/>
                    </a:lnTo>
                    <a:lnTo>
                      <a:pt x="23" y="1"/>
                    </a:lnTo>
                    <a:lnTo>
                      <a:pt x="23" y="1"/>
                    </a:lnTo>
                    <a:lnTo>
                      <a:pt x="23" y="1"/>
                    </a:lnTo>
                    <a:lnTo>
                      <a:pt x="23" y="1"/>
                    </a:lnTo>
                    <a:lnTo>
                      <a:pt x="23" y="1"/>
                    </a:lnTo>
                    <a:lnTo>
                      <a:pt x="24" y="1"/>
                    </a:lnTo>
                    <a:lnTo>
                      <a:pt x="24" y="1"/>
                    </a:lnTo>
                    <a:lnTo>
                      <a:pt x="24" y="1"/>
                    </a:lnTo>
                    <a:lnTo>
                      <a:pt x="24" y="1"/>
                    </a:lnTo>
                    <a:lnTo>
                      <a:pt x="24" y="2"/>
                    </a:lnTo>
                    <a:lnTo>
                      <a:pt x="25" y="2"/>
                    </a:lnTo>
                    <a:lnTo>
                      <a:pt x="25" y="2"/>
                    </a:lnTo>
                    <a:lnTo>
                      <a:pt x="25" y="2"/>
                    </a:lnTo>
                    <a:lnTo>
                      <a:pt x="25" y="2"/>
                    </a:lnTo>
                    <a:lnTo>
                      <a:pt x="25" y="2"/>
                    </a:lnTo>
                    <a:lnTo>
                      <a:pt x="25" y="2"/>
                    </a:lnTo>
                    <a:lnTo>
                      <a:pt x="26" y="2"/>
                    </a:lnTo>
                    <a:lnTo>
                      <a:pt x="26" y="2"/>
                    </a:lnTo>
                    <a:lnTo>
                      <a:pt x="26" y="4"/>
                    </a:lnTo>
                    <a:lnTo>
                      <a:pt x="26" y="4"/>
                    </a:lnTo>
                    <a:lnTo>
                      <a:pt x="26" y="4"/>
                    </a:lnTo>
                    <a:lnTo>
                      <a:pt x="26" y="4"/>
                    </a:lnTo>
                    <a:lnTo>
                      <a:pt x="28" y="4"/>
                    </a:lnTo>
                    <a:lnTo>
                      <a:pt x="28" y="4"/>
                    </a:lnTo>
                    <a:lnTo>
                      <a:pt x="28" y="5"/>
                    </a:lnTo>
                    <a:lnTo>
                      <a:pt x="28" y="5"/>
                    </a:lnTo>
                    <a:lnTo>
                      <a:pt x="28" y="5"/>
                    </a:lnTo>
                    <a:lnTo>
                      <a:pt x="28" y="5"/>
                    </a:lnTo>
                    <a:lnTo>
                      <a:pt x="28" y="5"/>
                    </a:lnTo>
                    <a:lnTo>
                      <a:pt x="28" y="5"/>
                    </a:lnTo>
                    <a:lnTo>
                      <a:pt x="29" y="6"/>
                    </a:lnTo>
                    <a:lnTo>
                      <a:pt x="29" y="6"/>
                    </a:lnTo>
                    <a:lnTo>
                      <a:pt x="29" y="6"/>
                    </a:lnTo>
                    <a:lnTo>
                      <a:pt x="29" y="6"/>
                    </a:lnTo>
                    <a:lnTo>
                      <a:pt x="29" y="6"/>
                    </a:lnTo>
                    <a:lnTo>
                      <a:pt x="29" y="6"/>
                    </a:lnTo>
                    <a:lnTo>
                      <a:pt x="29" y="7"/>
                    </a:lnTo>
                    <a:lnTo>
                      <a:pt x="29" y="7"/>
                    </a:lnTo>
                    <a:lnTo>
                      <a:pt x="30" y="7"/>
                    </a:lnTo>
                    <a:lnTo>
                      <a:pt x="30" y="7"/>
                    </a:lnTo>
                    <a:lnTo>
                      <a:pt x="30" y="7"/>
                    </a:lnTo>
                    <a:lnTo>
                      <a:pt x="30" y="9"/>
                    </a:lnTo>
                    <a:lnTo>
                      <a:pt x="30" y="9"/>
                    </a:lnTo>
                    <a:lnTo>
                      <a:pt x="30" y="9"/>
                    </a:lnTo>
                    <a:lnTo>
                      <a:pt x="30" y="9"/>
                    </a:lnTo>
                    <a:lnTo>
                      <a:pt x="30" y="9"/>
                    </a:lnTo>
                    <a:lnTo>
                      <a:pt x="30" y="10"/>
                    </a:lnTo>
                    <a:lnTo>
                      <a:pt x="30" y="10"/>
                    </a:lnTo>
                    <a:lnTo>
                      <a:pt x="30" y="10"/>
                    </a:lnTo>
                    <a:lnTo>
                      <a:pt x="30" y="10"/>
                    </a:lnTo>
                    <a:lnTo>
                      <a:pt x="30" y="11"/>
                    </a:lnTo>
                    <a:lnTo>
                      <a:pt x="31" y="11"/>
                    </a:lnTo>
                    <a:lnTo>
                      <a:pt x="31" y="11"/>
                    </a:lnTo>
                    <a:lnTo>
                      <a:pt x="31" y="11"/>
                    </a:lnTo>
                    <a:lnTo>
                      <a:pt x="31" y="12"/>
                    </a:lnTo>
                    <a:lnTo>
                      <a:pt x="31" y="12"/>
                    </a:lnTo>
                    <a:lnTo>
                      <a:pt x="31" y="12"/>
                    </a:lnTo>
                    <a:lnTo>
                      <a:pt x="31" y="12"/>
                    </a:lnTo>
                    <a:lnTo>
                      <a:pt x="31" y="12"/>
                    </a:lnTo>
                    <a:lnTo>
                      <a:pt x="31" y="14"/>
                    </a:lnTo>
                    <a:lnTo>
                      <a:pt x="31" y="14"/>
                    </a:lnTo>
                    <a:lnTo>
                      <a:pt x="31" y="14"/>
                    </a:lnTo>
                    <a:lnTo>
                      <a:pt x="31" y="14"/>
                    </a:lnTo>
                    <a:lnTo>
                      <a:pt x="31" y="15"/>
                    </a:lnTo>
                    <a:lnTo>
                      <a:pt x="31" y="15"/>
                    </a:lnTo>
                    <a:lnTo>
                      <a:pt x="31" y="15"/>
                    </a:lnTo>
                    <a:lnTo>
                      <a:pt x="31" y="15"/>
                    </a:lnTo>
                    <a:lnTo>
                      <a:pt x="31" y="16"/>
                    </a:lnTo>
                    <a:lnTo>
                      <a:pt x="31" y="16"/>
                    </a:lnTo>
                    <a:lnTo>
                      <a:pt x="31" y="16"/>
                    </a:lnTo>
                    <a:lnTo>
                      <a:pt x="31" y="16"/>
                    </a:lnTo>
                    <a:lnTo>
                      <a:pt x="31" y="17"/>
                    </a:lnTo>
                    <a:lnTo>
                      <a:pt x="31" y="17"/>
                    </a:lnTo>
                    <a:lnTo>
                      <a:pt x="31" y="17"/>
                    </a:lnTo>
                    <a:lnTo>
                      <a:pt x="31" y="17"/>
                    </a:lnTo>
                    <a:lnTo>
                      <a:pt x="31" y="1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24" name="Freeform 556"/>
              <p:cNvSpPr>
                <a:spLocks/>
              </p:cNvSpPr>
              <p:nvPr/>
            </p:nvSpPr>
            <p:spPr bwMode="auto">
              <a:xfrm>
                <a:off x="3369" y="1674"/>
                <a:ext cx="29" cy="35"/>
              </a:xfrm>
              <a:custGeom>
                <a:avLst/>
                <a:gdLst>
                  <a:gd name="T0" fmla="*/ 29 w 29"/>
                  <a:gd name="T1" fmla="*/ 19 h 35"/>
                  <a:gd name="T2" fmla="*/ 27 w 29"/>
                  <a:gd name="T3" fmla="*/ 22 h 35"/>
                  <a:gd name="T4" fmla="*/ 27 w 29"/>
                  <a:gd name="T5" fmla="*/ 23 h 35"/>
                  <a:gd name="T6" fmla="*/ 27 w 29"/>
                  <a:gd name="T7" fmla="*/ 25 h 35"/>
                  <a:gd name="T8" fmla="*/ 26 w 29"/>
                  <a:gd name="T9" fmla="*/ 27 h 35"/>
                  <a:gd name="T10" fmla="*/ 26 w 29"/>
                  <a:gd name="T11" fmla="*/ 28 h 35"/>
                  <a:gd name="T12" fmla="*/ 25 w 29"/>
                  <a:gd name="T13" fmla="*/ 29 h 35"/>
                  <a:gd name="T14" fmla="*/ 24 w 29"/>
                  <a:gd name="T15" fmla="*/ 32 h 35"/>
                  <a:gd name="T16" fmla="*/ 22 w 29"/>
                  <a:gd name="T17" fmla="*/ 32 h 35"/>
                  <a:gd name="T18" fmla="*/ 21 w 29"/>
                  <a:gd name="T19" fmla="*/ 33 h 35"/>
                  <a:gd name="T20" fmla="*/ 20 w 29"/>
                  <a:gd name="T21" fmla="*/ 34 h 35"/>
                  <a:gd name="T22" fmla="*/ 19 w 29"/>
                  <a:gd name="T23" fmla="*/ 35 h 35"/>
                  <a:gd name="T24" fmla="*/ 17 w 29"/>
                  <a:gd name="T25" fmla="*/ 35 h 35"/>
                  <a:gd name="T26" fmla="*/ 16 w 29"/>
                  <a:gd name="T27" fmla="*/ 35 h 35"/>
                  <a:gd name="T28" fmla="*/ 15 w 29"/>
                  <a:gd name="T29" fmla="*/ 35 h 35"/>
                  <a:gd name="T30" fmla="*/ 12 w 29"/>
                  <a:gd name="T31" fmla="*/ 35 h 35"/>
                  <a:gd name="T32" fmla="*/ 11 w 29"/>
                  <a:gd name="T33" fmla="*/ 35 h 35"/>
                  <a:gd name="T34" fmla="*/ 10 w 29"/>
                  <a:gd name="T35" fmla="*/ 35 h 35"/>
                  <a:gd name="T36" fmla="*/ 9 w 29"/>
                  <a:gd name="T37" fmla="*/ 34 h 35"/>
                  <a:gd name="T38" fmla="*/ 7 w 29"/>
                  <a:gd name="T39" fmla="*/ 34 h 35"/>
                  <a:gd name="T40" fmla="*/ 6 w 29"/>
                  <a:gd name="T41" fmla="*/ 33 h 35"/>
                  <a:gd name="T42" fmla="*/ 5 w 29"/>
                  <a:gd name="T43" fmla="*/ 32 h 35"/>
                  <a:gd name="T44" fmla="*/ 4 w 29"/>
                  <a:gd name="T45" fmla="*/ 30 h 35"/>
                  <a:gd name="T46" fmla="*/ 2 w 29"/>
                  <a:gd name="T47" fmla="*/ 29 h 35"/>
                  <a:gd name="T48" fmla="*/ 1 w 29"/>
                  <a:gd name="T49" fmla="*/ 27 h 35"/>
                  <a:gd name="T50" fmla="*/ 1 w 29"/>
                  <a:gd name="T51" fmla="*/ 25 h 35"/>
                  <a:gd name="T52" fmla="*/ 0 w 29"/>
                  <a:gd name="T53" fmla="*/ 24 h 35"/>
                  <a:gd name="T54" fmla="*/ 0 w 29"/>
                  <a:gd name="T55" fmla="*/ 22 h 35"/>
                  <a:gd name="T56" fmla="*/ 0 w 29"/>
                  <a:gd name="T57" fmla="*/ 20 h 35"/>
                  <a:gd name="T58" fmla="*/ 0 w 29"/>
                  <a:gd name="T59" fmla="*/ 18 h 35"/>
                  <a:gd name="T60" fmla="*/ 0 w 29"/>
                  <a:gd name="T61" fmla="*/ 17 h 35"/>
                  <a:gd name="T62" fmla="*/ 0 w 29"/>
                  <a:gd name="T63" fmla="*/ 15 h 35"/>
                  <a:gd name="T64" fmla="*/ 0 w 29"/>
                  <a:gd name="T65" fmla="*/ 13 h 35"/>
                  <a:gd name="T66" fmla="*/ 0 w 29"/>
                  <a:gd name="T67" fmla="*/ 12 h 35"/>
                  <a:gd name="T68" fmla="*/ 1 w 29"/>
                  <a:gd name="T69" fmla="*/ 9 h 35"/>
                  <a:gd name="T70" fmla="*/ 2 w 29"/>
                  <a:gd name="T71" fmla="*/ 8 h 35"/>
                  <a:gd name="T72" fmla="*/ 2 w 29"/>
                  <a:gd name="T73" fmla="*/ 7 h 35"/>
                  <a:gd name="T74" fmla="*/ 4 w 29"/>
                  <a:gd name="T75" fmla="*/ 5 h 35"/>
                  <a:gd name="T76" fmla="*/ 5 w 29"/>
                  <a:gd name="T77" fmla="*/ 4 h 35"/>
                  <a:gd name="T78" fmla="*/ 6 w 29"/>
                  <a:gd name="T79" fmla="*/ 3 h 35"/>
                  <a:gd name="T80" fmla="*/ 7 w 29"/>
                  <a:gd name="T81" fmla="*/ 3 h 35"/>
                  <a:gd name="T82" fmla="*/ 9 w 29"/>
                  <a:gd name="T83" fmla="*/ 2 h 35"/>
                  <a:gd name="T84" fmla="*/ 10 w 29"/>
                  <a:gd name="T85" fmla="*/ 2 h 35"/>
                  <a:gd name="T86" fmla="*/ 11 w 29"/>
                  <a:gd name="T87" fmla="*/ 0 h 35"/>
                  <a:gd name="T88" fmla="*/ 14 w 29"/>
                  <a:gd name="T89" fmla="*/ 0 h 35"/>
                  <a:gd name="T90" fmla="*/ 15 w 29"/>
                  <a:gd name="T91" fmla="*/ 0 h 35"/>
                  <a:gd name="T92" fmla="*/ 16 w 29"/>
                  <a:gd name="T93" fmla="*/ 0 h 35"/>
                  <a:gd name="T94" fmla="*/ 17 w 29"/>
                  <a:gd name="T95" fmla="*/ 2 h 35"/>
                  <a:gd name="T96" fmla="*/ 19 w 29"/>
                  <a:gd name="T97" fmla="*/ 2 h 35"/>
                  <a:gd name="T98" fmla="*/ 20 w 29"/>
                  <a:gd name="T99" fmla="*/ 3 h 35"/>
                  <a:gd name="T100" fmla="*/ 22 w 29"/>
                  <a:gd name="T101" fmla="*/ 4 h 35"/>
                  <a:gd name="T102" fmla="*/ 22 w 29"/>
                  <a:gd name="T103" fmla="*/ 5 h 35"/>
                  <a:gd name="T104" fmla="*/ 24 w 29"/>
                  <a:gd name="T105" fmla="*/ 7 h 35"/>
                  <a:gd name="T106" fmla="*/ 25 w 29"/>
                  <a:gd name="T107" fmla="*/ 8 h 35"/>
                  <a:gd name="T108" fmla="*/ 26 w 29"/>
                  <a:gd name="T109" fmla="*/ 9 h 35"/>
                  <a:gd name="T110" fmla="*/ 26 w 29"/>
                  <a:gd name="T111" fmla="*/ 10 h 35"/>
                  <a:gd name="T112" fmla="*/ 27 w 29"/>
                  <a:gd name="T113" fmla="*/ 13 h 35"/>
                  <a:gd name="T114" fmla="*/ 27 w 29"/>
                  <a:gd name="T115" fmla="*/ 14 h 35"/>
                  <a:gd name="T116" fmla="*/ 29 w 29"/>
                  <a:gd name="T117" fmla="*/ 17 h 35"/>
                  <a:gd name="T118" fmla="*/ 29 w 29"/>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35">
                    <a:moveTo>
                      <a:pt x="29" y="18"/>
                    </a:moveTo>
                    <a:lnTo>
                      <a:pt x="29" y="18"/>
                    </a:lnTo>
                    <a:lnTo>
                      <a:pt x="29" y="19"/>
                    </a:lnTo>
                    <a:lnTo>
                      <a:pt x="29" y="19"/>
                    </a:lnTo>
                    <a:lnTo>
                      <a:pt x="29" y="19"/>
                    </a:lnTo>
                    <a:lnTo>
                      <a:pt x="29" y="19"/>
                    </a:lnTo>
                    <a:lnTo>
                      <a:pt x="29" y="20"/>
                    </a:lnTo>
                    <a:lnTo>
                      <a:pt x="29" y="20"/>
                    </a:lnTo>
                    <a:lnTo>
                      <a:pt x="29" y="20"/>
                    </a:lnTo>
                    <a:lnTo>
                      <a:pt x="29" y="20"/>
                    </a:lnTo>
                    <a:lnTo>
                      <a:pt x="29" y="22"/>
                    </a:lnTo>
                    <a:lnTo>
                      <a:pt x="27" y="22"/>
                    </a:lnTo>
                    <a:lnTo>
                      <a:pt x="27" y="22"/>
                    </a:lnTo>
                    <a:lnTo>
                      <a:pt x="27" y="22"/>
                    </a:lnTo>
                    <a:lnTo>
                      <a:pt x="27" y="23"/>
                    </a:lnTo>
                    <a:lnTo>
                      <a:pt x="27" y="23"/>
                    </a:lnTo>
                    <a:lnTo>
                      <a:pt x="27" y="23"/>
                    </a:lnTo>
                    <a:lnTo>
                      <a:pt x="27" y="23"/>
                    </a:lnTo>
                    <a:lnTo>
                      <a:pt x="27" y="24"/>
                    </a:lnTo>
                    <a:lnTo>
                      <a:pt x="27" y="24"/>
                    </a:lnTo>
                    <a:lnTo>
                      <a:pt x="27" y="24"/>
                    </a:lnTo>
                    <a:lnTo>
                      <a:pt x="27" y="24"/>
                    </a:lnTo>
                    <a:lnTo>
                      <a:pt x="27" y="25"/>
                    </a:lnTo>
                    <a:lnTo>
                      <a:pt x="27" y="25"/>
                    </a:lnTo>
                    <a:lnTo>
                      <a:pt x="27" y="25"/>
                    </a:lnTo>
                    <a:lnTo>
                      <a:pt x="27" y="25"/>
                    </a:lnTo>
                    <a:lnTo>
                      <a:pt x="27" y="25"/>
                    </a:lnTo>
                    <a:lnTo>
                      <a:pt x="27" y="27"/>
                    </a:lnTo>
                    <a:lnTo>
                      <a:pt x="26" y="27"/>
                    </a:lnTo>
                    <a:lnTo>
                      <a:pt x="26" y="27"/>
                    </a:lnTo>
                    <a:lnTo>
                      <a:pt x="26" y="27"/>
                    </a:lnTo>
                    <a:lnTo>
                      <a:pt x="26" y="27"/>
                    </a:lnTo>
                    <a:lnTo>
                      <a:pt x="26" y="28"/>
                    </a:lnTo>
                    <a:lnTo>
                      <a:pt x="26" y="28"/>
                    </a:lnTo>
                    <a:lnTo>
                      <a:pt x="26" y="28"/>
                    </a:lnTo>
                    <a:lnTo>
                      <a:pt x="26" y="28"/>
                    </a:lnTo>
                    <a:lnTo>
                      <a:pt x="26" y="29"/>
                    </a:lnTo>
                    <a:lnTo>
                      <a:pt x="25" y="29"/>
                    </a:lnTo>
                    <a:lnTo>
                      <a:pt x="25" y="29"/>
                    </a:lnTo>
                    <a:lnTo>
                      <a:pt x="25" y="29"/>
                    </a:lnTo>
                    <a:lnTo>
                      <a:pt x="25" y="29"/>
                    </a:lnTo>
                    <a:lnTo>
                      <a:pt x="25" y="29"/>
                    </a:lnTo>
                    <a:lnTo>
                      <a:pt x="25" y="30"/>
                    </a:lnTo>
                    <a:lnTo>
                      <a:pt x="25" y="30"/>
                    </a:lnTo>
                    <a:lnTo>
                      <a:pt x="25" y="30"/>
                    </a:lnTo>
                    <a:lnTo>
                      <a:pt x="24" y="30"/>
                    </a:lnTo>
                    <a:lnTo>
                      <a:pt x="24" y="30"/>
                    </a:lnTo>
                    <a:lnTo>
                      <a:pt x="24" y="32"/>
                    </a:lnTo>
                    <a:lnTo>
                      <a:pt x="24" y="32"/>
                    </a:lnTo>
                    <a:lnTo>
                      <a:pt x="24" y="32"/>
                    </a:lnTo>
                    <a:lnTo>
                      <a:pt x="24" y="32"/>
                    </a:lnTo>
                    <a:lnTo>
                      <a:pt x="24" y="32"/>
                    </a:lnTo>
                    <a:lnTo>
                      <a:pt x="22" y="32"/>
                    </a:lnTo>
                    <a:lnTo>
                      <a:pt x="22" y="32"/>
                    </a:lnTo>
                    <a:lnTo>
                      <a:pt x="22" y="33"/>
                    </a:lnTo>
                    <a:lnTo>
                      <a:pt x="22" y="33"/>
                    </a:lnTo>
                    <a:lnTo>
                      <a:pt x="22" y="33"/>
                    </a:lnTo>
                    <a:lnTo>
                      <a:pt x="22" y="33"/>
                    </a:lnTo>
                    <a:lnTo>
                      <a:pt x="21" y="33"/>
                    </a:lnTo>
                    <a:lnTo>
                      <a:pt x="21" y="33"/>
                    </a:lnTo>
                    <a:lnTo>
                      <a:pt x="21" y="33"/>
                    </a:lnTo>
                    <a:lnTo>
                      <a:pt x="21" y="34"/>
                    </a:lnTo>
                    <a:lnTo>
                      <a:pt x="21" y="34"/>
                    </a:lnTo>
                    <a:lnTo>
                      <a:pt x="21" y="34"/>
                    </a:lnTo>
                    <a:lnTo>
                      <a:pt x="20" y="34"/>
                    </a:lnTo>
                    <a:lnTo>
                      <a:pt x="20" y="34"/>
                    </a:lnTo>
                    <a:lnTo>
                      <a:pt x="20" y="34"/>
                    </a:lnTo>
                    <a:lnTo>
                      <a:pt x="20" y="34"/>
                    </a:lnTo>
                    <a:lnTo>
                      <a:pt x="20" y="34"/>
                    </a:lnTo>
                    <a:lnTo>
                      <a:pt x="19" y="34"/>
                    </a:lnTo>
                    <a:lnTo>
                      <a:pt x="19" y="34"/>
                    </a:lnTo>
                    <a:lnTo>
                      <a:pt x="19" y="35"/>
                    </a:lnTo>
                    <a:lnTo>
                      <a:pt x="19" y="35"/>
                    </a:lnTo>
                    <a:lnTo>
                      <a:pt x="19" y="35"/>
                    </a:lnTo>
                    <a:lnTo>
                      <a:pt x="19" y="35"/>
                    </a:lnTo>
                    <a:lnTo>
                      <a:pt x="17"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2" y="35"/>
                    </a:lnTo>
                    <a:lnTo>
                      <a:pt x="11" y="35"/>
                    </a:lnTo>
                    <a:lnTo>
                      <a:pt x="11" y="35"/>
                    </a:lnTo>
                    <a:lnTo>
                      <a:pt x="11" y="35"/>
                    </a:lnTo>
                    <a:lnTo>
                      <a:pt x="11" y="35"/>
                    </a:lnTo>
                    <a:lnTo>
                      <a:pt x="11" y="35"/>
                    </a:lnTo>
                    <a:lnTo>
                      <a:pt x="10" y="35"/>
                    </a:lnTo>
                    <a:lnTo>
                      <a:pt x="10" y="35"/>
                    </a:lnTo>
                    <a:lnTo>
                      <a:pt x="10" y="35"/>
                    </a:lnTo>
                    <a:lnTo>
                      <a:pt x="10" y="35"/>
                    </a:lnTo>
                    <a:lnTo>
                      <a:pt x="10" y="35"/>
                    </a:lnTo>
                    <a:lnTo>
                      <a:pt x="9" y="34"/>
                    </a:lnTo>
                    <a:lnTo>
                      <a:pt x="9" y="34"/>
                    </a:lnTo>
                    <a:lnTo>
                      <a:pt x="9" y="34"/>
                    </a:lnTo>
                    <a:lnTo>
                      <a:pt x="9" y="34"/>
                    </a:lnTo>
                    <a:lnTo>
                      <a:pt x="9" y="34"/>
                    </a:lnTo>
                    <a:lnTo>
                      <a:pt x="7" y="34"/>
                    </a:lnTo>
                    <a:lnTo>
                      <a:pt x="7" y="34"/>
                    </a:lnTo>
                    <a:lnTo>
                      <a:pt x="7" y="34"/>
                    </a:lnTo>
                    <a:lnTo>
                      <a:pt x="7" y="34"/>
                    </a:lnTo>
                    <a:lnTo>
                      <a:pt x="7" y="34"/>
                    </a:lnTo>
                    <a:lnTo>
                      <a:pt x="7" y="33"/>
                    </a:lnTo>
                    <a:lnTo>
                      <a:pt x="6" y="33"/>
                    </a:lnTo>
                    <a:lnTo>
                      <a:pt x="6" y="33"/>
                    </a:lnTo>
                    <a:lnTo>
                      <a:pt x="6" y="33"/>
                    </a:lnTo>
                    <a:lnTo>
                      <a:pt x="6" y="33"/>
                    </a:lnTo>
                    <a:lnTo>
                      <a:pt x="6" y="33"/>
                    </a:lnTo>
                    <a:lnTo>
                      <a:pt x="6" y="33"/>
                    </a:lnTo>
                    <a:lnTo>
                      <a:pt x="5" y="32"/>
                    </a:lnTo>
                    <a:lnTo>
                      <a:pt x="5" y="32"/>
                    </a:lnTo>
                    <a:lnTo>
                      <a:pt x="5" y="32"/>
                    </a:lnTo>
                    <a:lnTo>
                      <a:pt x="5" y="32"/>
                    </a:lnTo>
                    <a:lnTo>
                      <a:pt x="5" y="32"/>
                    </a:lnTo>
                    <a:lnTo>
                      <a:pt x="5" y="32"/>
                    </a:lnTo>
                    <a:lnTo>
                      <a:pt x="4" y="32"/>
                    </a:lnTo>
                    <a:lnTo>
                      <a:pt x="4" y="30"/>
                    </a:lnTo>
                    <a:lnTo>
                      <a:pt x="4" y="30"/>
                    </a:lnTo>
                    <a:lnTo>
                      <a:pt x="4" y="30"/>
                    </a:lnTo>
                    <a:lnTo>
                      <a:pt x="4" y="30"/>
                    </a:lnTo>
                    <a:lnTo>
                      <a:pt x="4" y="30"/>
                    </a:lnTo>
                    <a:lnTo>
                      <a:pt x="4" y="29"/>
                    </a:lnTo>
                    <a:lnTo>
                      <a:pt x="2" y="29"/>
                    </a:lnTo>
                    <a:lnTo>
                      <a:pt x="2" y="29"/>
                    </a:lnTo>
                    <a:lnTo>
                      <a:pt x="2" y="29"/>
                    </a:lnTo>
                    <a:lnTo>
                      <a:pt x="2" y="29"/>
                    </a:lnTo>
                    <a:lnTo>
                      <a:pt x="2" y="29"/>
                    </a:lnTo>
                    <a:lnTo>
                      <a:pt x="2" y="28"/>
                    </a:lnTo>
                    <a:lnTo>
                      <a:pt x="2" y="28"/>
                    </a:lnTo>
                    <a:lnTo>
                      <a:pt x="2" y="28"/>
                    </a:lnTo>
                    <a:lnTo>
                      <a:pt x="1" y="28"/>
                    </a:lnTo>
                    <a:lnTo>
                      <a:pt x="1" y="27"/>
                    </a:lnTo>
                    <a:lnTo>
                      <a:pt x="1" y="27"/>
                    </a:lnTo>
                    <a:lnTo>
                      <a:pt x="1" y="27"/>
                    </a:lnTo>
                    <a:lnTo>
                      <a:pt x="1" y="27"/>
                    </a:lnTo>
                    <a:lnTo>
                      <a:pt x="1" y="27"/>
                    </a:lnTo>
                    <a:lnTo>
                      <a:pt x="1" y="25"/>
                    </a:lnTo>
                    <a:lnTo>
                      <a:pt x="1" y="25"/>
                    </a:lnTo>
                    <a:lnTo>
                      <a:pt x="1" y="25"/>
                    </a:lnTo>
                    <a:lnTo>
                      <a:pt x="1" y="25"/>
                    </a:lnTo>
                    <a:lnTo>
                      <a:pt x="1" y="25"/>
                    </a:lnTo>
                    <a:lnTo>
                      <a:pt x="0" y="24"/>
                    </a:lnTo>
                    <a:lnTo>
                      <a:pt x="0" y="24"/>
                    </a:lnTo>
                    <a:lnTo>
                      <a:pt x="0" y="24"/>
                    </a:lnTo>
                    <a:lnTo>
                      <a:pt x="0" y="24"/>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1" y="12"/>
                    </a:lnTo>
                    <a:lnTo>
                      <a:pt x="1" y="10"/>
                    </a:lnTo>
                    <a:lnTo>
                      <a:pt x="1" y="10"/>
                    </a:lnTo>
                    <a:lnTo>
                      <a:pt x="1" y="10"/>
                    </a:lnTo>
                    <a:lnTo>
                      <a:pt x="1" y="10"/>
                    </a:lnTo>
                    <a:lnTo>
                      <a:pt x="1" y="9"/>
                    </a:lnTo>
                    <a:lnTo>
                      <a:pt x="1" y="9"/>
                    </a:lnTo>
                    <a:lnTo>
                      <a:pt x="1" y="9"/>
                    </a:lnTo>
                    <a:lnTo>
                      <a:pt x="1" y="9"/>
                    </a:lnTo>
                    <a:lnTo>
                      <a:pt x="1" y="9"/>
                    </a:lnTo>
                    <a:lnTo>
                      <a:pt x="1" y="8"/>
                    </a:lnTo>
                    <a:lnTo>
                      <a:pt x="2" y="8"/>
                    </a:lnTo>
                    <a:lnTo>
                      <a:pt x="2" y="8"/>
                    </a:lnTo>
                    <a:lnTo>
                      <a:pt x="2" y="8"/>
                    </a:lnTo>
                    <a:lnTo>
                      <a:pt x="2" y="8"/>
                    </a:lnTo>
                    <a:lnTo>
                      <a:pt x="2" y="7"/>
                    </a:lnTo>
                    <a:lnTo>
                      <a:pt x="2" y="7"/>
                    </a:lnTo>
                    <a:lnTo>
                      <a:pt x="2" y="7"/>
                    </a:lnTo>
                    <a:lnTo>
                      <a:pt x="2" y="7"/>
                    </a:lnTo>
                    <a:lnTo>
                      <a:pt x="4" y="7"/>
                    </a:lnTo>
                    <a:lnTo>
                      <a:pt x="4" y="5"/>
                    </a:lnTo>
                    <a:lnTo>
                      <a:pt x="4" y="5"/>
                    </a:lnTo>
                    <a:lnTo>
                      <a:pt x="4" y="5"/>
                    </a:lnTo>
                    <a:lnTo>
                      <a:pt x="4" y="5"/>
                    </a:lnTo>
                    <a:lnTo>
                      <a:pt x="4" y="5"/>
                    </a:lnTo>
                    <a:lnTo>
                      <a:pt x="4" y="5"/>
                    </a:lnTo>
                    <a:lnTo>
                      <a:pt x="5" y="4"/>
                    </a:lnTo>
                    <a:lnTo>
                      <a:pt x="5" y="4"/>
                    </a:lnTo>
                    <a:lnTo>
                      <a:pt x="5" y="4"/>
                    </a:lnTo>
                    <a:lnTo>
                      <a:pt x="5" y="4"/>
                    </a:lnTo>
                    <a:lnTo>
                      <a:pt x="5" y="4"/>
                    </a:lnTo>
                    <a:lnTo>
                      <a:pt x="5" y="4"/>
                    </a:lnTo>
                    <a:lnTo>
                      <a:pt x="6" y="4"/>
                    </a:lnTo>
                    <a:lnTo>
                      <a:pt x="6" y="3"/>
                    </a:lnTo>
                    <a:lnTo>
                      <a:pt x="6" y="3"/>
                    </a:lnTo>
                    <a:lnTo>
                      <a:pt x="6" y="3"/>
                    </a:lnTo>
                    <a:lnTo>
                      <a:pt x="6" y="3"/>
                    </a:lnTo>
                    <a:lnTo>
                      <a:pt x="6" y="3"/>
                    </a:lnTo>
                    <a:lnTo>
                      <a:pt x="7" y="3"/>
                    </a:lnTo>
                    <a:lnTo>
                      <a:pt x="7" y="3"/>
                    </a:lnTo>
                    <a:lnTo>
                      <a:pt x="7" y="3"/>
                    </a:lnTo>
                    <a:lnTo>
                      <a:pt x="7" y="3"/>
                    </a:lnTo>
                    <a:lnTo>
                      <a:pt x="7" y="2"/>
                    </a:lnTo>
                    <a:lnTo>
                      <a:pt x="7" y="2"/>
                    </a:lnTo>
                    <a:lnTo>
                      <a:pt x="9" y="2"/>
                    </a:lnTo>
                    <a:lnTo>
                      <a:pt x="9" y="2"/>
                    </a:lnTo>
                    <a:lnTo>
                      <a:pt x="9" y="2"/>
                    </a:lnTo>
                    <a:lnTo>
                      <a:pt x="9" y="2"/>
                    </a:lnTo>
                    <a:lnTo>
                      <a:pt x="9" y="2"/>
                    </a:lnTo>
                    <a:lnTo>
                      <a:pt x="10" y="2"/>
                    </a:lnTo>
                    <a:lnTo>
                      <a:pt x="10" y="2"/>
                    </a:lnTo>
                    <a:lnTo>
                      <a:pt x="10" y="2"/>
                    </a:lnTo>
                    <a:lnTo>
                      <a:pt x="10" y="2"/>
                    </a:lnTo>
                    <a:lnTo>
                      <a:pt x="10" y="2"/>
                    </a:lnTo>
                    <a:lnTo>
                      <a:pt x="11" y="2"/>
                    </a:lnTo>
                    <a:lnTo>
                      <a:pt x="11" y="0"/>
                    </a:lnTo>
                    <a:lnTo>
                      <a:pt x="11" y="0"/>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2"/>
                    </a:lnTo>
                    <a:lnTo>
                      <a:pt x="16" y="2"/>
                    </a:lnTo>
                    <a:lnTo>
                      <a:pt x="17" y="2"/>
                    </a:lnTo>
                    <a:lnTo>
                      <a:pt x="17" y="2"/>
                    </a:lnTo>
                    <a:lnTo>
                      <a:pt x="17" y="2"/>
                    </a:lnTo>
                    <a:lnTo>
                      <a:pt x="17" y="2"/>
                    </a:lnTo>
                    <a:lnTo>
                      <a:pt x="17" y="2"/>
                    </a:lnTo>
                    <a:lnTo>
                      <a:pt x="19" y="2"/>
                    </a:lnTo>
                    <a:lnTo>
                      <a:pt x="19" y="2"/>
                    </a:lnTo>
                    <a:lnTo>
                      <a:pt x="19" y="2"/>
                    </a:lnTo>
                    <a:lnTo>
                      <a:pt x="19" y="2"/>
                    </a:lnTo>
                    <a:lnTo>
                      <a:pt x="19" y="2"/>
                    </a:lnTo>
                    <a:lnTo>
                      <a:pt x="20" y="2"/>
                    </a:lnTo>
                    <a:lnTo>
                      <a:pt x="20" y="3"/>
                    </a:lnTo>
                    <a:lnTo>
                      <a:pt x="20" y="3"/>
                    </a:lnTo>
                    <a:lnTo>
                      <a:pt x="20" y="3"/>
                    </a:lnTo>
                    <a:lnTo>
                      <a:pt x="20" y="3"/>
                    </a:lnTo>
                    <a:lnTo>
                      <a:pt x="20" y="3"/>
                    </a:lnTo>
                    <a:lnTo>
                      <a:pt x="21" y="3"/>
                    </a:lnTo>
                    <a:lnTo>
                      <a:pt x="21" y="3"/>
                    </a:lnTo>
                    <a:lnTo>
                      <a:pt x="21" y="3"/>
                    </a:lnTo>
                    <a:lnTo>
                      <a:pt x="21" y="3"/>
                    </a:lnTo>
                    <a:lnTo>
                      <a:pt x="21" y="4"/>
                    </a:lnTo>
                    <a:lnTo>
                      <a:pt x="22" y="4"/>
                    </a:lnTo>
                    <a:lnTo>
                      <a:pt x="22" y="4"/>
                    </a:lnTo>
                    <a:lnTo>
                      <a:pt x="22" y="4"/>
                    </a:lnTo>
                    <a:lnTo>
                      <a:pt x="22" y="4"/>
                    </a:lnTo>
                    <a:lnTo>
                      <a:pt x="22" y="4"/>
                    </a:lnTo>
                    <a:lnTo>
                      <a:pt x="22" y="4"/>
                    </a:lnTo>
                    <a:lnTo>
                      <a:pt x="22" y="5"/>
                    </a:lnTo>
                    <a:lnTo>
                      <a:pt x="24" y="5"/>
                    </a:lnTo>
                    <a:lnTo>
                      <a:pt x="24" y="5"/>
                    </a:lnTo>
                    <a:lnTo>
                      <a:pt x="24" y="5"/>
                    </a:lnTo>
                    <a:lnTo>
                      <a:pt x="24" y="5"/>
                    </a:lnTo>
                    <a:lnTo>
                      <a:pt x="24" y="5"/>
                    </a:lnTo>
                    <a:lnTo>
                      <a:pt x="24" y="7"/>
                    </a:lnTo>
                    <a:lnTo>
                      <a:pt x="24" y="7"/>
                    </a:lnTo>
                    <a:lnTo>
                      <a:pt x="25" y="7"/>
                    </a:lnTo>
                    <a:lnTo>
                      <a:pt x="25" y="7"/>
                    </a:lnTo>
                    <a:lnTo>
                      <a:pt x="25" y="7"/>
                    </a:lnTo>
                    <a:lnTo>
                      <a:pt x="25" y="8"/>
                    </a:lnTo>
                    <a:lnTo>
                      <a:pt x="25" y="8"/>
                    </a:lnTo>
                    <a:lnTo>
                      <a:pt x="25" y="8"/>
                    </a:lnTo>
                    <a:lnTo>
                      <a:pt x="25" y="8"/>
                    </a:lnTo>
                    <a:lnTo>
                      <a:pt x="26" y="8"/>
                    </a:lnTo>
                    <a:lnTo>
                      <a:pt x="26" y="9"/>
                    </a:lnTo>
                    <a:lnTo>
                      <a:pt x="26" y="9"/>
                    </a:lnTo>
                    <a:lnTo>
                      <a:pt x="26" y="9"/>
                    </a:lnTo>
                    <a:lnTo>
                      <a:pt x="26" y="9"/>
                    </a:lnTo>
                    <a:lnTo>
                      <a:pt x="26" y="9"/>
                    </a:lnTo>
                    <a:lnTo>
                      <a:pt x="26" y="10"/>
                    </a:lnTo>
                    <a:lnTo>
                      <a:pt x="26" y="10"/>
                    </a:lnTo>
                    <a:lnTo>
                      <a:pt x="26" y="10"/>
                    </a:lnTo>
                    <a:lnTo>
                      <a:pt x="26" y="10"/>
                    </a:lnTo>
                    <a:lnTo>
                      <a:pt x="27" y="12"/>
                    </a:lnTo>
                    <a:lnTo>
                      <a:pt x="27" y="12"/>
                    </a:lnTo>
                    <a:lnTo>
                      <a:pt x="27" y="12"/>
                    </a:lnTo>
                    <a:lnTo>
                      <a:pt x="27" y="12"/>
                    </a:lnTo>
                    <a:lnTo>
                      <a:pt x="27" y="12"/>
                    </a:lnTo>
                    <a:lnTo>
                      <a:pt x="27" y="13"/>
                    </a:lnTo>
                    <a:lnTo>
                      <a:pt x="27" y="13"/>
                    </a:lnTo>
                    <a:lnTo>
                      <a:pt x="27" y="13"/>
                    </a:lnTo>
                    <a:lnTo>
                      <a:pt x="27" y="13"/>
                    </a:lnTo>
                    <a:lnTo>
                      <a:pt x="27" y="14"/>
                    </a:lnTo>
                    <a:lnTo>
                      <a:pt x="27" y="14"/>
                    </a:lnTo>
                    <a:lnTo>
                      <a:pt x="27" y="14"/>
                    </a:lnTo>
                    <a:lnTo>
                      <a:pt x="27" y="14"/>
                    </a:lnTo>
                    <a:lnTo>
                      <a:pt x="27" y="15"/>
                    </a:lnTo>
                    <a:lnTo>
                      <a:pt x="27" y="15"/>
                    </a:lnTo>
                    <a:lnTo>
                      <a:pt x="27" y="15"/>
                    </a:lnTo>
                    <a:lnTo>
                      <a:pt x="27" y="15"/>
                    </a:lnTo>
                    <a:lnTo>
                      <a:pt x="29" y="17"/>
                    </a:lnTo>
                    <a:lnTo>
                      <a:pt x="29" y="17"/>
                    </a:lnTo>
                    <a:lnTo>
                      <a:pt x="29" y="17"/>
                    </a:lnTo>
                    <a:lnTo>
                      <a:pt x="29" y="17"/>
                    </a:lnTo>
                    <a:lnTo>
                      <a:pt x="29" y="17"/>
                    </a:lnTo>
                    <a:lnTo>
                      <a:pt x="29" y="18"/>
                    </a:lnTo>
                    <a:lnTo>
                      <a:pt x="29" y="18"/>
                    </a:lnTo>
                    <a:lnTo>
                      <a:pt x="29"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25" name="Freeform 557"/>
              <p:cNvSpPr>
                <a:spLocks/>
              </p:cNvSpPr>
              <p:nvPr/>
            </p:nvSpPr>
            <p:spPr bwMode="auto">
              <a:xfrm>
                <a:off x="3369" y="1674"/>
                <a:ext cx="29" cy="35"/>
              </a:xfrm>
              <a:custGeom>
                <a:avLst/>
                <a:gdLst>
                  <a:gd name="T0" fmla="*/ 29 w 29"/>
                  <a:gd name="T1" fmla="*/ 19 h 35"/>
                  <a:gd name="T2" fmla="*/ 27 w 29"/>
                  <a:gd name="T3" fmla="*/ 22 h 35"/>
                  <a:gd name="T4" fmla="*/ 27 w 29"/>
                  <a:gd name="T5" fmla="*/ 23 h 35"/>
                  <a:gd name="T6" fmla="*/ 27 w 29"/>
                  <a:gd name="T7" fmla="*/ 25 h 35"/>
                  <a:gd name="T8" fmla="*/ 26 w 29"/>
                  <a:gd name="T9" fmla="*/ 27 h 35"/>
                  <a:gd name="T10" fmla="*/ 26 w 29"/>
                  <a:gd name="T11" fmla="*/ 28 h 35"/>
                  <a:gd name="T12" fmla="*/ 25 w 29"/>
                  <a:gd name="T13" fmla="*/ 29 h 35"/>
                  <a:gd name="T14" fmla="*/ 24 w 29"/>
                  <a:gd name="T15" fmla="*/ 32 h 35"/>
                  <a:gd name="T16" fmla="*/ 22 w 29"/>
                  <a:gd name="T17" fmla="*/ 32 h 35"/>
                  <a:gd name="T18" fmla="*/ 21 w 29"/>
                  <a:gd name="T19" fmla="*/ 33 h 35"/>
                  <a:gd name="T20" fmla="*/ 20 w 29"/>
                  <a:gd name="T21" fmla="*/ 34 h 35"/>
                  <a:gd name="T22" fmla="*/ 19 w 29"/>
                  <a:gd name="T23" fmla="*/ 35 h 35"/>
                  <a:gd name="T24" fmla="*/ 17 w 29"/>
                  <a:gd name="T25" fmla="*/ 35 h 35"/>
                  <a:gd name="T26" fmla="*/ 16 w 29"/>
                  <a:gd name="T27" fmla="*/ 35 h 35"/>
                  <a:gd name="T28" fmla="*/ 15 w 29"/>
                  <a:gd name="T29" fmla="*/ 35 h 35"/>
                  <a:gd name="T30" fmla="*/ 12 w 29"/>
                  <a:gd name="T31" fmla="*/ 35 h 35"/>
                  <a:gd name="T32" fmla="*/ 11 w 29"/>
                  <a:gd name="T33" fmla="*/ 35 h 35"/>
                  <a:gd name="T34" fmla="*/ 10 w 29"/>
                  <a:gd name="T35" fmla="*/ 35 h 35"/>
                  <a:gd name="T36" fmla="*/ 9 w 29"/>
                  <a:gd name="T37" fmla="*/ 34 h 35"/>
                  <a:gd name="T38" fmla="*/ 7 w 29"/>
                  <a:gd name="T39" fmla="*/ 34 h 35"/>
                  <a:gd name="T40" fmla="*/ 6 w 29"/>
                  <a:gd name="T41" fmla="*/ 33 h 35"/>
                  <a:gd name="T42" fmla="*/ 5 w 29"/>
                  <a:gd name="T43" fmla="*/ 32 h 35"/>
                  <a:gd name="T44" fmla="*/ 4 w 29"/>
                  <a:gd name="T45" fmla="*/ 30 h 35"/>
                  <a:gd name="T46" fmla="*/ 2 w 29"/>
                  <a:gd name="T47" fmla="*/ 29 h 35"/>
                  <a:gd name="T48" fmla="*/ 1 w 29"/>
                  <a:gd name="T49" fmla="*/ 27 h 35"/>
                  <a:gd name="T50" fmla="*/ 1 w 29"/>
                  <a:gd name="T51" fmla="*/ 25 h 35"/>
                  <a:gd name="T52" fmla="*/ 0 w 29"/>
                  <a:gd name="T53" fmla="*/ 24 h 35"/>
                  <a:gd name="T54" fmla="*/ 0 w 29"/>
                  <a:gd name="T55" fmla="*/ 22 h 35"/>
                  <a:gd name="T56" fmla="*/ 0 w 29"/>
                  <a:gd name="T57" fmla="*/ 20 h 35"/>
                  <a:gd name="T58" fmla="*/ 0 w 29"/>
                  <a:gd name="T59" fmla="*/ 18 h 35"/>
                  <a:gd name="T60" fmla="*/ 0 w 29"/>
                  <a:gd name="T61" fmla="*/ 17 h 35"/>
                  <a:gd name="T62" fmla="*/ 0 w 29"/>
                  <a:gd name="T63" fmla="*/ 15 h 35"/>
                  <a:gd name="T64" fmla="*/ 0 w 29"/>
                  <a:gd name="T65" fmla="*/ 13 h 35"/>
                  <a:gd name="T66" fmla="*/ 0 w 29"/>
                  <a:gd name="T67" fmla="*/ 12 h 35"/>
                  <a:gd name="T68" fmla="*/ 1 w 29"/>
                  <a:gd name="T69" fmla="*/ 9 h 35"/>
                  <a:gd name="T70" fmla="*/ 2 w 29"/>
                  <a:gd name="T71" fmla="*/ 8 h 35"/>
                  <a:gd name="T72" fmla="*/ 2 w 29"/>
                  <a:gd name="T73" fmla="*/ 7 h 35"/>
                  <a:gd name="T74" fmla="*/ 4 w 29"/>
                  <a:gd name="T75" fmla="*/ 5 h 35"/>
                  <a:gd name="T76" fmla="*/ 5 w 29"/>
                  <a:gd name="T77" fmla="*/ 4 h 35"/>
                  <a:gd name="T78" fmla="*/ 6 w 29"/>
                  <a:gd name="T79" fmla="*/ 3 h 35"/>
                  <a:gd name="T80" fmla="*/ 7 w 29"/>
                  <a:gd name="T81" fmla="*/ 3 h 35"/>
                  <a:gd name="T82" fmla="*/ 9 w 29"/>
                  <a:gd name="T83" fmla="*/ 2 h 35"/>
                  <a:gd name="T84" fmla="*/ 10 w 29"/>
                  <a:gd name="T85" fmla="*/ 2 h 35"/>
                  <a:gd name="T86" fmla="*/ 11 w 29"/>
                  <a:gd name="T87" fmla="*/ 0 h 35"/>
                  <a:gd name="T88" fmla="*/ 14 w 29"/>
                  <a:gd name="T89" fmla="*/ 0 h 35"/>
                  <a:gd name="T90" fmla="*/ 15 w 29"/>
                  <a:gd name="T91" fmla="*/ 0 h 35"/>
                  <a:gd name="T92" fmla="*/ 16 w 29"/>
                  <a:gd name="T93" fmla="*/ 0 h 35"/>
                  <a:gd name="T94" fmla="*/ 17 w 29"/>
                  <a:gd name="T95" fmla="*/ 2 h 35"/>
                  <a:gd name="T96" fmla="*/ 19 w 29"/>
                  <a:gd name="T97" fmla="*/ 2 h 35"/>
                  <a:gd name="T98" fmla="*/ 20 w 29"/>
                  <a:gd name="T99" fmla="*/ 3 h 35"/>
                  <a:gd name="T100" fmla="*/ 22 w 29"/>
                  <a:gd name="T101" fmla="*/ 4 h 35"/>
                  <a:gd name="T102" fmla="*/ 22 w 29"/>
                  <a:gd name="T103" fmla="*/ 5 h 35"/>
                  <a:gd name="T104" fmla="*/ 24 w 29"/>
                  <a:gd name="T105" fmla="*/ 7 h 35"/>
                  <a:gd name="T106" fmla="*/ 25 w 29"/>
                  <a:gd name="T107" fmla="*/ 8 h 35"/>
                  <a:gd name="T108" fmla="*/ 26 w 29"/>
                  <a:gd name="T109" fmla="*/ 9 h 35"/>
                  <a:gd name="T110" fmla="*/ 26 w 29"/>
                  <a:gd name="T111" fmla="*/ 10 h 35"/>
                  <a:gd name="T112" fmla="*/ 27 w 29"/>
                  <a:gd name="T113" fmla="*/ 13 h 35"/>
                  <a:gd name="T114" fmla="*/ 27 w 29"/>
                  <a:gd name="T115" fmla="*/ 14 h 35"/>
                  <a:gd name="T116" fmla="*/ 29 w 29"/>
                  <a:gd name="T117" fmla="*/ 17 h 35"/>
                  <a:gd name="T118" fmla="*/ 29 w 29"/>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35">
                    <a:moveTo>
                      <a:pt x="29" y="18"/>
                    </a:moveTo>
                    <a:lnTo>
                      <a:pt x="29" y="18"/>
                    </a:lnTo>
                    <a:lnTo>
                      <a:pt x="29" y="19"/>
                    </a:lnTo>
                    <a:lnTo>
                      <a:pt x="29" y="19"/>
                    </a:lnTo>
                    <a:lnTo>
                      <a:pt x="29" y="19"/>
                    </a:lnTo>
                    <a:lnTo>
                      <a:pt x="29" y="19"/>
                    </a:lnTo>
                    <a:lnTo>
                      <a:pt x="29" y="20"/>
                    </a:lnTo>
                    <a:lnTo>
                      <a:pt x="29" y="20"/>
                    </a:lnTo>
                    <a:lnTo>
                      <a:pt x="29" y="20"/>
                    </a:lnTo>
                    <a:lnTo>
                      <a:pt x="29" y="20"/>
                    </a:lnTo>
                    <a:lnTo>
                      <a:pt x="29" y="22"/>
                    </a:lnTo>
                    <a:lnTo>
                      <a:pt x="27" y="22"/>
                    </a:lnTo>
                    <a:lnTo>
                      <a:pt x="27" y="22"/>
                    </a:lnTo>
                    <a:lnTo>
                      <a:pt x="27" y="22"/>
                    </a:lnTo>
                    <a:lnTo>
                      <a:pt x="27" y="23"/>
                    </a:lnTo>
                    <a:lnTo>
                      <a:pt x="27" y="23"/>
                    </a:lnTo>
                    <a:lnTo>
                      <a:pt x="27" y="23"/>
                    </a:lnTo>
                    <a:lnTo>
                      <a:pt x="27" y="23"/>
                    </a:lnTo>
                    <a:lnTo>
                      <a:pt x="27" y="24"/>
                    </a:lnTo>
                    <a:lnTo>
                      <a:pt x="27" y="24"/>
                    </a:lnTo>
                    <a:lnTo>
                      <a:pt x="27" y="24"/>
                    </a:lnTo>
                    <a:lnTo>
                      <a:pt x="27" y="24"/>
                    </a:lnTo>
                    <a:lnTo>
                      <a:pt x="27" y="25"/>
                    </a:lnTo>
                    <a:lnTo>
                      <a:pt x="27" y="25"/>
                    </a:lnTo>
                    <a:lnTo>
                      <a:pt x="27" y="25"/>
                    </a:lnTo>
                    <a:lnTo>
                      <a:pt x="27" y="25"/>
                    </a:lnTo>
                    <a:lnTo>
                      <a:pt x="27" y="25"/>
                    </a:lnTo>
                    <a:lnTo>
                      <a:pt x="27" y="27"/>
                    </a:lnTo>
                    <a:lnTo>
                      <a:pt x="26" y="27"/>
                    </a:lnTo>
                    <a:lnTo>
                      <a:pt x="26" y="27"/>
                    </a:lnTo>
                    <a:lnTo>
                      <a:pt x="26" y="27"/>
                    </a:lnTo>
                    <a:lnTo>
                      <a:pt x="26" y="27"/>
                    </a:lnTo>
                    <a:lnTo>
                      <a:pt x="26" y="28"/>
                    </a:lnTo>
                    <a:lnTo>
                      <a:pt x="26" y="28"/>
                    </a:lnTo>
                    <a:lnTo>
                      <a:pt x="26" y="28"/>
                    </a:lnTo>
                    <a:lnTo>
                      <a:pt x="26" y="28"/>
                    </a:lnTo>
                    <a:lnTo>
                      <a:pt x="26" y="29"/>
                    </a:lnTo>
                    <a:lnTo>
                      <a:pt x="25" y="29"/>
                    </a:lnTo>
                    <a:lnTo>
                      <a:pt x="25" y="29"/>
                    </a:lnTo>
                    <a:lnTo>
                      <a:pt x="25" y="29"/>
                    </a:lnTo>
                    <a:lnTo>
                      <a:pt x="25" y="29"/>
                    </a:lnTo>
                    <a:lnTo>
                      <a:pt x="25" y="29"/>
                    </a:lnTo>
                    <a:lnTo>
                      <a:pt x="25" y="30"/>
                    </a:lnTo>
                    <a:lnTo>
                      <a:pt x="25" y="30"/>
                    </a:lnTo>
                    <a:lnTo>
                      <a:pt x="25" y="30"/>
                    </a:lnTo>
                    <a:lnTo>
                      <a:pt x="24" y="30"/>
                    </a:lnTo>
                    <a:lnTo>
                      <a:pt x="24" y="30"/>
                    </a:lnTo>
                    <a:lnTo>
                      <a:pt x="24" y="32"/>
                    </a:lnTo>
                    <a:lnTo>
                      <a:pt x="24" y="32"/>
                    </a:lnTo>
                    <a:lnTo>
                      <a:pt x="24" y="32"/>
                    </a:lnTo>
                    <a:lnTo>
                      <a:pt x="24" y="32"/>
                    </a:lnTo>
                    <a:lnTo>
                      <a:pt x="24" y="32"/>
                    </a:lnTo>
                    <a:lnTo>
                      <a:pt x="22" y="32"/>
                    </a:lnTo>
                    <a:lnTo>
                      <a:pt x="22" y="32"/>
                    </a:lnTo>
                    <a:lnTo>
                      <a:pt x="22" y="33"/>
                    </a:lnTo>
                    <a:lnTo>
                      <a:pt x="22" y="33"/>
                    </a:lnTo>
                    <a:lnTo>
                      <a:pt x="22" y="33"/>
                    </a:lnTo>
                    <a:lnTo>
                      <a:pt x="22" y="33"/>
                    </a:lnTo>
                    <a:lnTo>
                      <a:pt x="21" y="33"/>
                    </a:lnTo>
                    <a:lnTo>
                      <a:pt x="21" y="33"/>
                    </a:lnTo>
                    <a:lnTo>
                      <a:pt x="21" y="33"/>
                    </a:lnTo>
                    <a:lnTo>
                      <a:pt x="21" y="34"/>
                    </a:lnTo>
                    <a:lnTo>
                      <a:pt x="21" y="34"/>
                    </a:lnTo>
                    <a:lnTo>
                      <a:pt x="21" y="34"/>
                    </a:lnTo>
                    <a:lnTo>
                      <a:pt x="20" y="34"/>
                    </a:lnTo>
                    <a:lnTo>
                      <a:pt x="20" y="34"/>
                    </a:lnTo>
                    <a:lnTo>
                      <a:pt x="20" y="34"/>
                    </a:lnTo>
                    <a:lnTo>
                      <a:pt x="20" y="34"/>
                    </a:lnTo>
                    <a:lnTo>
                      <a:pt x="20" y="34"/>
                    </a:lnTo>
                    <a:lnTo>
                      <a:pt x="19" y="34"/>
                    </a:lnTo>
                    <a:lnTo>
                      <a:pt x="19" y="34"/>
                    </a:lnTo>
                    <a:lnTo>
                      <a:pt x="19" y="35"/>
                    </a:lnTo>
                    <a:lnTo>
                      <a:pt x="19" y="35"/>
                    </a:lnTo>
                    <a:lnTo>
                      <a:pt x="19" y="35"/>
                    </a:lnTo>
                    <a:lnTo>
                      <a:pt x="19" y="35"/>
                    </a:lnTo>
                    <a:lnTo>
                      <a:pt x="17" y="35"/>
                    </a:lnTo>
                    <a:lnTo>
                      <a:pt x="17" y="35"/>
                    </a:lnTo>
                    <a:lnTo>
                      <a:pt x="17" y="35"/>
                    </a:lnTo>
                    <a:lnTo>
                      <a:pt x="17" y="35"/>
                    </a:lnTo>
                    <a:lnTo>
                      <a:pt x="17" y="35"/>
                    </a:lnTo>
                    <a:lnTo>
                      <a:pt x="16"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2" y="35"/>
                    </a:lnTo>
                    <a:lnTo>
                      <a:pt x="12" y="35"/>
                    </a:lnTo>
                    <a:lnTo>
                      <a:pt x="12" y="35"/>
                    </a:lnTo>
                    <a:lnTo>
                      <a:pt x="12" y="35"/>
                    </a:lnTo>
                    <a:lnTo>
                      <a:pt x="12" y="35"/>
                    </a:lnTo>
                    <a:lnTo>
                      <a:pt x="11" y="35"/>
                    </a:lnTo>
                    <a:lnTo>
                      <a:pt x="11" y="35"/>
                    </a:lnTo>
                    <a:lnTo>
                      <a:pt x="11" y="35"/>
                    </a:lnTo>
                    <a:lnTo>
                      <a:pt x="11" y="35"/>
                    </a:lnTo>
                    <a:lnTo>
                      <a:pt x="11" y="35"/>
                    </a:lnTo>
                    <a:lnTo>
                      <a:pt x="10" y="35"/>
                    </a:lnTo>
                    <a:lnTo>
                      <a:pt x="10" y="35"/>
                    </a:lnTo>
                    <a:lnTo>
                      <a:pt x="10" y="35"/>
                    </a:lnTo>
                    <a:lnTo>
                      <a:pt x="10" y="35"/>
                    </a:lnTo>
                    <a:lnTo>
                      <a:pt x="10" y="35"/>
                    </a:lnTo>
                    <a:lnTo>
                      <a:pt x="9" y="34"/>
                    </a:lnTo>
                    <a:lnTo>
                      <a:pt x="9" y="34"/>
                    </a:lnTo>
                    <a:lnTo>
                      <a:pt x="9" y="34"/>
                    </a:lnTo>
                    <a:lnTo>
                      <a:pt x="9" y="34"/>
                    </a:lnTo>
                    <a:lnTo>
                      <a:pt x="9" y="34"/>
                    </a:lnTo>
                    <a:lnTo>
                      <a:pt x="7" y="34"/>
                    </a:lnTo>
                    <a:lnTo>
                      <a:pt x="7" y="34"/>
                    </a:lnTo>
                    <a:lnTo>
                      <a:pt x="7" y="34"/>
                    </a:lnTo>
                    <a:lnTo>
                      <a:pt x="7" y="34"/>
                    </a:lnTo>
                    <a:lnTo>
                      <a:pt x="7" y="34"/>
                    </a:lnTo>
                    <a:lnTo>
                      <a:pt x="7" y="33"/>
                    </a:lnTo>
                    <a:lnTo>
                      <a:pt x="6" y="33"/>
                    </a:lnTo>
                    <a:lnTo>
                      <a:pt x="6" y="33"/>
                    </a:lnTo>
                    <a:lnTo>
                      <a:pt x="6" y="33"/>
                    </a:lnTo>
                    <a:lnTo>
                      <a:pt x="6" y="33"/>
                    </a:lnTo>
                    <a:lnTo>
                      <a:pt x="6" y="33"/>
                    </a:lnTo>
                    <a:lnTo>
                      <a:pt x="6" y="33"/>
                    </a:lnTo>
                    <a:lnTo>
                      <a:pt x="5" y="32"/>
                    </a:lnTo>
                    <a:lnTo>
                      <a:pt x="5" y="32"/>
                    </a:lnTo>
                    <a:lnTo>
                      <a:pt x="5" y="32"/>
                    </a:lnTo>
                    <a:lnTo>
                      <a:pt x="5" y="32"/>
                    </a:lnTo>
                    <a:lnTo>
                      <a:pt x="5" y="32"/>
                    </a:lnTo>
                    <a:lnTo>
                      <a:pt x="5" y="32"/>
                    </a:lnTo>
                    <a:lnTo>
                      <a:pt x="4" y="32"/>
                    </a:lnTo>
                    <a:lnTo>
                      <a:pt x="4" y="30"/>
                    </a:lnTo>
                    <a:lnTo>
                      <a:pt x="4" y="30"/>
                    </a:lnTo>
                    <a:lnTo>
                      <a:pt x="4" y="30"/>
                    </a:lnTo>
                    <a:lnTo>
                      <a:pt x="4" y="30"/>
                    </a:lnTo>
                    <a:lnTo>
                      <a:pt x="4" y="30"/>
                    </a:lnTo>
                    <a:lnTo>
                      <a:pt x="4" y="29"/>
                    </a:lnTo>
                    <a:lnTo>
                      <a:pt x="2" y="29"/>
                    </a:lnTo>
                    <a:lnTo>
                      <a:pt x="2" y="29"/>
                    </a:lnTo>
                    <a:lnTo>
                      <a:pt x="2" y="29"/>
                    </a:lnTo>
                    <a:lnTo>
                      <a:pt x="2" y="29"/>
                    </a:lnTo>
                    <a:lnTo>
                      <a:pt x="2" y="29"/>
                    </a:lnTo>
                    <a:lnTo>
                      <a:pt x="2" y="28"/>
                    </a:lnTo>
                    <a:lnTo>
                      <a:pt x="2" y="28"/>
                    </a:lnTo>
                    <a:lnTo>
                      <a:pt x="2" y="28"/>
                    </a:lnTo>
                    <a:lnTo>
                      <a:pt x="1" y="28"/>
                    </a:lnTo>
                    <a:lnTo>
                      <a:pt x="1" y="27"/>
                    </a:lnTo>
                    <a:lnTo>
                      <a:pt x="1" y="27"/>
                    </a:lnTo>
                    <a:lnTo>
                      <a:pt x="1" y="27"/>
                    </a:lnTo>
                    <a:lnTo>
                      <a:pt x="1" y="27"/>
                    </a:lnTo>
                    <a:lnTo>
                      <a:pt x="1" y="27"/>
                    </a:lnTo>
                    <a:lnTo>
                      <a:pt x="1" y="25"/>
                    </a:lnTo>
                    <a:lnTo>
                      <a:pt x="1" y="25"/>
                    </a:lnTo>
                    <a:lnTo>
                      <a:pt x="1" y="25"/>
                    </a:lnTo>
                    <a:lnTo>
                      <a:pt x="1" y="25"/>
                    </a:lnTo>
                    <a:lnTo>
                      <a:pt x="1" y="25"/>
                    </a:lnTo>
                    <a:lnTo>
                      <a:pt x="0" y="24"/>
                    </a:lnTo>
                    <a:lnTo>
                      <a:pt x="0" y="24"/>
                    </a:lnTo>
                    <a:lnTo>
                      <a:pt x="0" y="24"/>
                    </a:lnTo>
                    <a:lnTo>
                      <a:pt x="0" y="24"/>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1" y="12"/>
                    </a:lnTo>
                    <a:lnTo>
                      <a:pt x="1" y="10"/>
                    </a:lnTo>
                    <a:lnTo>
                      <a:pt x="1" y="10"/>
                    </a:lnTo>
                    <a:lnTo>
                      <a:pt x="1" y="10"/>
                    </a:lnTo>
                    <a:lnTo>
                      <a:pt x="1" y="10"/>
                    </a:lnTo>
                    <a:lnTo>
                      <a:pt x="1" y="9"/>
                    </a:lnTo>
                    <a:lnTo>
                      <a:pt x="1" y="9"/>
                    </a:lnTo>
                    <a:lnTo>
                      <a:pt x="1" y="9"/>
                    </a:lnTo>
                    <a:lnTo>
                      <a:pt x="1" y="9"/>
                    </a:lnTo>
                    <a:lnTo>
                      <a:pt x="1" y="9"/>
                    </a:lnTo>
                    <a:lnTo>
                      <a:pt x="1" y="8"/>
                    </a:lnTo>
                    <a:lnTo>
                      <a:pt x="2" y="8"/>
                    </a:lnTo>
                    <a:lnTo>
                      <a:pt x="2" y="8"/>
                    </a:lnTo>
                    <a:lnTo>
                      <a:pt x="2" y="8"/>
                    </a:lnTo>
                    <a:lnTo>
                      <a:pt x="2" y="8"/>
                    </a:lnTo>
                    <a:lnTo>
                      <a:pt x="2" y="7"/>
                    </a:lnTo>
                    <a:lnTo>
                      <a:pt x="2" y="7"/>
                    </a:lnTo>
                    <a:lnTo>
                      <a:pt x="2" y="7"/>
                    </a:lnTo>
                    <a:lnTo>
                      <a:pt x="2" y="7"/>
                    </a:lnTo>
                    <a:lnTo>
                      <a:pt x="4" y="7"/>
                    </a:lnTo>
                    <a:lnTo>
                      <a:pt x="4" y="5"/>
                    </a:lnTo>
                    <a:lnTo>
                      <a:pt x="4" y="5"/>
                    </a:lnTo>
                    <a:lnTo>
                      <a:pt x="4" y="5"/>
                    </a:lnTo>
                    <a:lnTo>
                      <a:pt x="4" y="5"/>
                    </a:lnTo>
                    <a:lnTo>
                      <a:pt x="4" y="5"/>
                    </a:lnTo>
                    <a:lnTo>
                      <a:pt x="4" y="5"/>
                    </a:lnTo>
                    <a:lnTo>
                      <a:pt x="5" y="4"/>
                    </a:lnTo>
                    <a:lnTo>
                      <a:pt x="5" y="4"/>
                    </a:lnTo>
                    <a:lnTo>
                      <a:pt x="5" y="4"/>
                    </a:lnTo>
                    <a:lnTo>
                      <a:pt x="5" y="4"/>
                    </a:lnTo>
                    <a:lnTo>
                      <a:pt x="5" y="4"/>
                    </a:lnTo>
                    <a:lnTo>
                      <a:pt x="5" y="4"/>
                    </a:lnTo>
                    <a:lnTo>
                      <a:pt x="6" y="4"/>
                    </a:lnTo>
                    <a:lnTo>
                      <a:pt x="6" y="3"/>
                    </a:lnTo>
                    <a:lnTo>
                      <a:pt x="6" y="3"/>
                    </a:lnTo>
                    <a:lnTo>
                      <a:pt x="6" y="3"/>
                    </a:lnTo>
                    <a:lnTo>
                      <a:pt x="6" y="3"/>
                    </a:lnTo>
                    <a:lnTo>
                      <a:pt x="6" y="3"/>
                    </a:lnTo>
                    <a:lnTo>
                      <a:pt x="7" y="3"/>
                    </a:lnTo>
                    <a:lnTo>
                      <a:pt x="7" y="3"/>
                    </a:lnTo>
                    <a:lnTo>
                      <a:pt x="7" y="3"/>
                    </a:lnTo>
                    <a:lnTo>
                      <a:pt x="7" y="3"/>
                    </a:lnTo>
                    <a:lnTo>
                      <a:pt x="7" y="2"/>
                    </a:lnTo>
                    <a:lnTo>
                      <a:pt x="7" y="2"/>
                    </a:lnTo>
                    <a:lnTo>
                      <a:pt x="9" y="2"/>
                    </a:lnTo>
                    <a:lnTo>
                      <a:pt x="9" y="2"/>
                    </a:lnTo>
                    <a:lnTo>
                      <a:pt x="9" y="2"/>
                    </a:lnTo>
                    <a:lnTo>
                      <a:pt x="9" y="2"/>
                    </a:lnTo>
                    <a:lnTo>
                      <a:pt x="9" y="2"/>
                    </a:lnTo>
                    <a:lnTo>
                      <a:pt x="10" y="2"/>
                    </a:lnTo>
                    <a:lnTo>
                      <a:pt x="10" y="2"/>
                    </a:lnTo>
                    <a:lnTo>
                      <a:pt x="10" y="2"/>
                    </a:lnTo>
                    <a:lnTo>
                      <a:pt x="10" y="2"/>
                    </a:lnTo>
                    <a:lnTo>
                      <a:pt x="10" y="2"/>
                    </a:lnTo>
                    <a:lnTo>
                      <a:pt x="11" y="2"/>
                    </a:lnTo>
                    <a:lnTo>
                      <a:pt x="11" y="0"/>
                    </a:lnTo>
                    <a:lnTo>
                      <a:pt x="11" y="0"/>
                    </a:lnTo>
                    <a:lnTo>
                      <a:pt x="11" y="0"/>
                    </a:lnTo>
                    <a:lnTo>
                      <a:pt x="11" y="0"/>
                    </a:lnTo>
                    <a:lnTo>
                      <a:pt x="11" y="0"/>
                    </a:lnTo>
                    <a:lnTo>
                      <a:pt x="12" y="0"/>
                    </a:lnTo>
                    <a:lnTo>
                      <a:pt x="12" y="0"/>
                    </a:lnTo>
                    <a:lnTo>
                      <a:pt x="12" y="0"/>
                    </a:lnTo>
                    <a:lnTo>
                      <a:pt x="12" y="0"/>
                    </a:lnTo>
                    <a:lnTo>
                      <a:pt x="12"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2"/>
                    </a:lnTo>
                    <a:lnTo>
                      <a:pt x="16" y="2"/>
                    </a:lnTo>
                    <a:lnTo>
                      <a:pt x="17" y="2"/>
                    </a:lnTo>
                    <a:lnTo>
                      <a:pt x="17" y="2"/>
                    </a:lnTo>
                    <a:lnTo>
                      <a:pt x="17" y="2"/>
                    </a:lnTo>
                    <a:lnTo>
                      <a:pt x="17" y="2"/>
                    </a:lnTo>
                    <a:lnTo>
                      <a:pt x="17" y="2"/>
                    </a:lnTo>
                    <a:lnTo>
                      <a:pt x="19" y="2"/>
                    </a:lnTo>
                    <a:lnTo>
                      <a:pt x="19" y="2"/>
                    </a:lnTo>
                    <a:lnTo>
                      <a:pt x="19" y="2"/>
                    </a:lnTo>
                    <a:lnTo>
                      <a:pt x="19" y="2"/>
                    </a:lnTo>
                    <a:lnTo>
                      <a:pt x="19" y="2"/>
                    </a:lnTo>
                    <a:lnTo>
                      <a:pt x="20" y="2"/>
                    </a:lnTo>
                    <a:lnTo>
                      <a:pt x="20" y="3"/>
                    </a:lnTo>
                    <a:lnTo>
                      <a:pt x="20" y="3"/>
                    </a:lnTo>
                    <a:lnTo>
                      <a:pt x="20" y="3"/>
                    </a:lnTo>
                    <a:lnTo>
                      <a:pt x="20" y="3"/>
                    </a:lnTo>
                    <a:lnTo>
                      <a:pt x="20" y="3"/>
                    </a:lnTo>
                    <a:lnTo>
                      <a:pt x="21" y="3"/>
                    </a:lnTo>
                    <a:lnTo>
                      <a:pt x="21" y="3"/>
                    </a:lnTo>
                    <a:lnTo>
                      <a:pt x="21" y="3"/>
                    </a:lnTo>
                    <a:lnTo>
                      <a:pt x="21" y="3"/>
                    </a:lnTo>
                    <a:lnTo>
                      <a:pt x="21" y="4"/>
                    </a:lnTo>
                    <a:lnTo>
                      <a:pt x="22" y="4"/>
                    </a:lnTo>
                    <a:lnTo>
                      <a:pt x="22" y="4"/>
                    </a:lnTo>
                    <a:lnTo>
                      <a:pt x="22" y="4"/>
                    </a:lnTo>
                    <a:lnTo>
                      <a:pt x="22" y="4"/>
                    </a:lnTo>
                    <a:lnTo>
                      <a:pt x="22" y="4"/>
                    </a:lnTo>
                    <a:lnTo>
                      <a:pt x="22" y="4"/>
                    </a:lnTo>
                    <a:lnTo>
                      <a:pt x="22" y="5"/>
                    </a:lnTo>
                    <a:lnTo>
                      <a:pt x="24" y="5"/>
                    </a:lnTo>
                    <a:lnTo>
                      <a:pt x="24" y="5"/>
                    </a:lnTo>
                    <a:lnTo>
                      <a:pt x="24" y="5"/>
                    </a:lnTo>
                    <a:lnTo>
                      <a:pt x="24" y="5"/>
                    </a:lnTo>
                    <a:lnTo>
                      <a:pt x="24" y="5"/>
                    </a:lnTo>
                    <a:lnTo>
                      <a:pt x="24" y="7"/>
                    </a:lnTo>
                    <a:lnTo>
                      <a:pt x="24" y="7"/>
                    </a:lnTo>
                    <a:lnTo>
                      <a:pt x="25" y="7"/>
                    </a:lnTo>
                    <a:lnTo>
                      <a:pt x="25" y="7"/>
                    </a:lnTo>
                    <a:lnTo>
                      <a:pt x="25" y="7"/>
                    </a:lnTo>
                    <a:lnTo>
                      <a:pt x="25" y="8"/>
                    </a:lnTo>
                    <a:lnTo>
                      <a:pt x="25" y="8"/>
                    </a:lnTo>
                    <a:lnTo>
                      <a:pt x="25" y="8"/>
                    </a:lnTo>
                    <a:lnTo>
                      <a:pt x="25" y="8"/>
                    </a:lnTo>
                    <a:lnTo>
                      <a:pt x="26" y="8"/>
                    </a:lnTo>
                    <a:lnTo>
                      <a:pt x="26" y="9"/>
                    </a:lnTo>
                    <a:lnTo>
                      <a:pt x="26" y="9"/>
                    </a:lnTo>
                    <a:lnTo>
                      <a:pt x="26" y="9"/>
                    </a:lnTo>
                    <a:lnTo>
                      <a:pt x="26" y="9"/>
                    </a:lnTo>
                    <a:lnTo>
                      <a:pt x="26" y="9"/>
                    </a:lnTo>
                    <a:lnTo>
                      <a:pt x="26" y="10"/>
                    </a:lnTo>
                    <a:lnTo>
                      <a:pt x="26" y="10"/>
                    </a:lnTo>
                    <a:lnTo>
                      <a:pt x="26" y="10"/>
                    </a:lnTo>
                    <a:lnTo>
                      <a:pt x="26" y="10"/>
                    </a:lnTo>
                    <a:lnTo>
                      <a:pt x="27" y="12"/>
                    </a:lnTo>
                    <a:lnTo>
                      <a:pt x="27" y="12"/>
                    </a:lnTo>
                    <a:lnTo>
                      <a:pt x="27" y="12"/>
                    </a:lnTo>
                    <a:lnTo>
                      <a:pt x="27" y="12"/>
                    </a:lnTo>
                    <a:lnTo>
                      <a:pt x="27" y="12"/>
                    </a:lnTo>
                    <a:lnTo>
                      <a:pt x="27" y="13"/>
                    </a:lnTo>
                    <a:lnTo>
                      <a:pt x="27" y="13"/>
                    </a:lnTo>
                    <a:lnTo>
                      <a:pt x="27" y="13"/>
                    </a:lnTo>
                    <a:lnTo>
                      <a:pt x="27" y="13"/>
                    </a:lnTo>
                    <a:lnTo>
                      <a:pt x="27" y="14"/>
                    </a:lnTo>
                    <a:lnTo>
                      <a:pt x="27" y="14"/>
                    </a:lnTo>
                    <a:lnTo>
                      <a:pt x="27" y="14"/>
                    </a:lnTo>
                    <a:lnTo>
                      <a:pt x="27" y="14"/>
                    </a:lnTo>
                    <a:lnTo>
                      <a:pt x="27" y="15"/>
                    </a:lnTo>
                    <a:lnTo>
                      <a:pt x="27" y="15"/>
                    </a:lnTo>
                    <a:lnTo>
                      <a:pt x="27" y="15"/>
                    </a:lnTo>
                    <a:lnTo>
                      <a:pt x="27" y="15"/>
                    </a:lnTo>
                    <a:lnTo>
                      <a:pt x="29" y="17"/>
                    </a:lnTo>
                    <a:lnTo>
                      <a:pt x="29" y="17"/>
                    </a:lnTo>
                    <a:lnTo>
                      <a:pt x="29" y="17"/>
                    </a:lnTo>
                    <a:lnTo>
                      <a:pt x="29" y="17"/>
                    </a:lnTo>
                    <a:lnTo>
                      <a:pt x="29" y="17"/>
                    </a:lnTo>
                    <a:lnTo>
                      <a:pt x="29" y="18"/>
                    </a:lnTo>
                    <a:lnTo>
                      <a:pt x="29" y="18"/>
                    </a:lnTo>
                    <a:lnTo>
                      <a:pt x="29" y="18"/>
                    </a:lnTo>
                    <a:lnTo>
                      <a:pt x="29"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26" name="Freeform 558"/>
              <p:cNvSpPr>
                <a:spLocks/>
              </p:cNvSpPr>
              <p:nvPr/>
            </p:nvSpPr>
            <p:spPr bwMode="auto">
              <a:xfrm>
                <a:off x="3542" y="1602"/>
                <a:ext cx="19" cy="25"/>
              </a:xfrm>
              <a:custGeom>
                <a:avLst/>
                <a:gdLst>
                  <a:gd name="T0" fmla="*/ 19 w 19"/>
                  <a:gd name="T1" fmla="*/ 14 h 25"/>
                  <a:gd name="T2" fmla="*/ 19 w 19"/>
                  <a:gd name="T3" fmla="*/ 15 h 25"/>
                  <a:gd name="T4" fmla="*/ 19 w 19"/>
                  <a:gd name="T5" fmla="*/ 16 h 25"/>
                  <a:gd name="T6" fmla="*/ 19 w 19"/>
                  <a:gd name="T7" fmla="*/ 17 h 25"/>
                  <a:gd name="T8" fmla="*/ 17 w 19"/>
                  <a:gd name="T9" fmla="*/ 19 h 25"/>
                  <a:gd name="T10" fmla="*/ 17 w 19"/>
                  <a:gd name="T11" fmla="*/ 19 h 25"/>
                  <a:gd name="T12" fmla="*/ 17 w 19"/>
                  <a:gd name="T13" fmla="*/ 20 h 25"/>
                  <a:gd name="T14" fmla="*/ 16 w 19"/>
                  <a:gd name="T15" fmla="*/ 21 h 25"/>
                  <a:gd name="T16" fmla="*/ 15 w 19"/>
                  <a:gd name="T17" fmla="*/ 22 h 25"/>
                  <a:gd name="T18" fmla="*/ 15 w 19"/>
                  <a:gd name="T19" fmla="*/ 22 h 25"/>
                  <a:gd name="T20" fmla="*/ 14 w 19"/>
                  <a:gd name="T21" fmla="*/ 24 h 25"/>
                  <a:gd name="T22" fmla="*/ 12 w 19"/>
                  <a:gd name="T23" fmla="*/ 24 h 25"/>
                  <a:gd name="T24" fmla="*/ 12 w 19"/>
                  <a:gd name="T25" fmla="*/ 24 h 25"/>
                  <a:gd name="T26" fmla="*/ 11 w 19"/>
                  <a:gd name="T27" fmla="*/ 25 h 25"/>
                  <a:gd name="T28" fmla="*/ 10 w 19"/>
                  <a:gd name="T29" fmla="*/ 25 h 25"/>
                  <a:gd name="T30" fmla="*/ 8 w 19"/>
                  <a:gd name="T31" fmla="*/ 25 h 25"/>
                  <a:gd name="T32" fmla="*/ 8 w 19"/>
                  <a:gd name="T33" fmla="*/ 24 h 25"/>
                  <a:gd name="T34" fmla="*/ 7 w 19"/>
                  <a:gd name="T35" fmla="*/ 24 h 25"/>
                  <a:gd name="T36" fmla="*/ 6 w 19"/>
                  <a:gd name="T37" fmla="*/ 24 h 25"/>
                  <a:gd name="T38" fmla="*/ 5 w 19"/>
                  <a:gd name="T39" fmla="*/ 22 h 25"/>
                  <a:gd name="T40" fmla="*/ 3 w 19"/>
                  <a:gd name="T41" fmla="*/ 22 h 25"/>
                  <a:gd name="T42" fmla="*/ 3 w 19"/>
                  <a:gd name="T43" fmla="*/ 21 h 25"/>
                  <a:gd name="T44" fmla="*/ 2 w 19"/>
                  <a:gd name="T45" fmla="*/ 21 h 25"/>
                  <a:gd name="T46" fmla="*/ 2 w 19"/>
                  <a:gd name="T47" fmla="*/ 20 h 25"/>
                  <a:gd name="T48" fmla="*/ 1 w 19"/>
                  <a:gd name="T49" fmla="*/ 19 h 25"/>
                  <a:gd name="T50" fmla="*/ 1 w 19"/>
                  <a:gd name="T51" fmla="*/ 17 h 25"/>
                  <a:gd name="T52" fmla="*/ 0 w 19"/>
                  <a:gd name="T53" fmla="*/ 16 h 25"/>
                  <a:gd name="T54" fmla="*/ 0 w 19"/>
                  <a:gd name="T55" fmla="*/ 15 h 25"/>
                  <a:gd name="T56" fmla="*/ 0 w 19"/>
                  <a:gd name="T57" fmla="*/ 14 h 25"/>
                  <a:gd name="T58" fmla="*/ 0 w 19"/>
                  <a:gd name="T59" fmla="*/ 12 h 25"/>
                  <a:gd name="T60" fmla="*/ 0 w 19"/>
                  <a:gd name="T61" fmla="*/ 11 h 25"/>
                  <a:gd name="T62" fmla="*/ 0 w 19"/>
                  <a:gd name="T63" fmla="*/ 10 h 25"/>
                  <a:gd name="T64" fmla="*/ 0 w 19"/>
                  <a:gd name="T65" fmla="*/ 9 h 25"/>
                  <a:gd name="T66" fmla="*/ 0 w 19"/>
                  <a:gd name="T67" fmla="*/ 7 h 25"/>
                  <a:gd name="T68" fmla="*/ 0 w 19"/>
                  <a:gd name="T69" fmla="*/ 6 h 25"/>
                  <a:gd name="T70" fmla="*/ 1 w 19"/>
                  <a:gd name="T71" fmla="*/ 5 h 25"/>
                  <a:gd name="T72" fmla="*/ 1 w 19"/>
                  <a:gd name="T73" fmla="*/ 5 h 25"/>
                  <a:gd name="T74" fmla="*/ 2 w 19"/>
                  <a:gd name="T75" fmla="*/ 4 h 25"/>
                  <a:gd name="T76" fmla="*/ 2 w 19"/>
                  <a:gd name="T77" fmla="*/ 2 h 25"/>
                  <a:gd name="T78" fmla="*/ 3 w 19"/>
                  <a:gd name="T79" fmla="*/ 2 h 25"/>
                  <a:gd name="T80" fmla="*/ 5 w 19"/>
                  <a:gd name="T81" fmla="*/ 1 h 25"/>
                  <a:gd name="T82" fmla="*/ 5 w 19"/>
                  <a:gd name="T83" fmla="*/ 1 h 25"/>
                  <a:gd name="T84" fmla="*/ 6 w 19"/>
                  <a:gd name="T85" fmla="*/ 1 h 25"/>
                  <a:gd name="T86" fmla="*/ 7 w 19"/>
                  <a:gd name="T87" fmla="*/ 0 h 25"/>
                  <a:gd name="T88" fmla="*/ 8 w 19"/>
                  <a:gd name="T89" fmla="*/ 0 h 25"/>
                  <a:gd name="T90" fmla="*/ 8 w 19"/>
                  <a:gd name="T91" fmla="*/ 0 h 25"/>
                  <a:gd name="T92" fmla="*/ 10 w 19"/>
                  <a:gd name="T93" fmla="*/ 0 h 25"/>
                  <a:gd name="T94" fmla="*/ 11 w 19"/>
                  <a:gd name="T95" fmla="*/ 1 h 25"/>
                  <a:gd name="T96" fmla="*/ 12 w 19"/>
                  <a:gd name="T97" fmla="*/ 1 h 25"/>
                  <a:gd name="T98" fmla="*/ 12 w 19"/>
                  <a:gd name="T99" fmla="*/ 1 h 25"/>
                  <a:gd name="T100" fmla="*/ 14 w 19"/>
                  <a:gd name="T101" fmla="*/ 2 h 25"/>
                  <a:gd name="T102" fmla="*/ 15 w 19"/>
                  <a:gd name="T103" fmla="*/ 4 h 25"/>
                  <a:gd name="T104" fmla="*/ 15 w 19"/>
                  <a:gd name="T105" fmla="*/ 4 h 25"/>
                  <a:gd name="T106" fmla="*/ 16 w 19"/>
                  <a:gd name="T107" fmla="*/ 5 h 25"/>
                  <a:gd name="T108" fmla="*/ 17 w 19"/>
                  <a:gd name="T109" fmla="*/ 6 h 25"/>
                  <a:gd name="T110" fmla="*/ 17 w 19"/>
                  <a:gd name="T111" fmla="*/ 7 h 25"/>
                  <a:gd name="T112" fmla="*/ 17 w 19"/>
                  <a:gd name="T113" fmla="*/ 9 h 25"/>
                  <a:gd name="T114" fmla="*/ 19 w 19"/>
                  <a:gd name="T115" fmla="*/ 10 h 25"/>
                  <a:gd name="T116" fmla="*/ 19 w 19"/>
                  <a:gd name="T117" fmla="*/ 11 h 25"/>
                  <a:gd name="T118" fmla="*/ 19 w 19"/>
                  <a:gd name="T11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 h="25">
                    <a:moveTo>
                      <a:pt x="19" y="12"/>
                    </a:moveTo>
                    <a:lnTo>
                      <a:pt x="19" y="12"/>
                    </a:lnTo>
                    <a:lnTo>
                      <a:pt x="19" y="12"/>
                    </a:lnTo>
                    <a:lnTo>
                      <a:pt x="19" y="12"/>
                    </a:lnTo>
                    <a:lnTo>
                      <a:pt x="19" y="14"/>
                    </a:lnTo>
                    <a:lnTo>
                      <a:pt x="19" y="14"/>
                    </a:lnTo>
                    <a:lnTo>
                      <a:pt x="19" y="14"/>
                    </a:lnTo>
                    <a:lnTo>
                      <a:pt x="19" y="14"/>
                    </a:lnTo>
                    <a:lnTo>
                      <a:pt x="19" y="14"/>
                    </a:lnTo>
                    <a:lnTo>
                      <a:pt x="19" y="14"/>
                    </a:lnTo>
                    <a:lnTo>
                      <a:pt x="19" y="15"/>
                    </a:lnTo>
                    <a:lnTo>
                      <a:pt x="19" y="15"/>
                    </a:lnTo>
                    <a:lnTo>
                      <a:pt x="19" y="15"/>
                    </a:lnTo>
                    <a:lnTo>
                      <a:pt x="19" y="15"/>
                    </a:lnTo>
                    <a:lnTo>
                      <a:pt x="19" y="15"/>
                    </a:lnTo>
                    <a:lnTo>
                      <a:pt x="19" y="15"/>
                    </a:lnTo>
                    <a:lnTo>
                      <a:pt x="19" y="16"/>
                    </a:lnTo>
                    <a:lnTo>
                      <a:pt x="19" y="16"/>
                    </a:lnTo>
                    <a:lnTo>
                      <a:pt x="19" y="16"/>
                    </a:lnTo>
                    <a:lnTo>
                      <a:pt x="19" y="16"/>
                    </a:lnTo>
                    <a:lnTo>
                      <a:pt x="19" y="16"/>
                    </a:lnTo>
                    <a:lnTo>
                      <a:pt x="19" y="16"/>
                    </a:lnTo>
                    <a:lnTo>
                      <a:pt x="19" y="17"/>
                    </a:lnTo>
                    <a:lnTo>
                      <a:pt x="19" y="17"/>
                    </a:lnTo>
                    <a:lnTo>
                      <a:pt x="19" y="17"/>
                    </a:lnTo>
                    <a:lnTo>
                      <a:pt x="19" y="17"/>
                    </a:lnTo>
                    <a:lnTo>
                      <a:pt x="17" y="17"/>
                    </a:lnTo>
                    <a:lnTo>
                      <a:pt x="17" y="17"/>
                    </a:lnTo>
                    <a:lnTo>
                      <a:pt x="17" y="17"/>
                    </a:lnTo>
                    <a:lnTo>
                      <a:pt x="17" y="19"/>
                    </a:lnTo>
                    <a:lnTo>
                      <a:pt x="17" y="19"/>
                    </a:lnTo>
                    <a:lnTo>
                      <a:pt x="17" y="19"/>
                    </a:lnTo>
                    <a:lnTo>
                      <a:pt x="17" y="19"/>
                    </a:lnTo>
                    <a:lnTo>
                      <a:pt x="17" y="19"/>
                    </a:lnTo>
                    <a:lnTo>
                      <a:pt x="17" y="19"/>
                    </a:lnTo>
                    <a:lnTo>
                      <a:pt x="17" y="19"/>
                    </a:lnTo>
                    <a:lnTo>
                      <a:pt x="17" y="20"/>
                    </a:lnTo>
                    <a:lnTo>
                      <a:pt x="17" y="20"/>
                    </a:lnTo>
                    <a:lnTo>
                      <a:pt x="17" y="20"/>
                    </a:lnTo>
                    <a:lnTo>
                      <a:pt x="17" y="20"/>
                    </a:lnTo>
                    <a:lnTo>
                      <a:pt x="17" y="20"/>
                    </a:lnTo>
                    <a:lnTo>
                      <a:pt x="17" y="20"/>
                    </a:lnTo>
                    <a:lnTo>
                      <a:pt x="16" y="20"/>
                    </a:lnTo>
                    <a:lnTo>
                      <a:pt x="16" y="21"/>
                    </a:lnTo>
                    <a:lnTo>
                      <a:pt x="16" y="21"/>
                    </a:lnTo>
                    <a:lnTo>
                      <a:pt x="16" y="21"/>
                    </a:lnTo>
                    <a:lnTo>
                      <a:pt x="16" y="21"/>
                    </a:lnTo>
                    <a:lnTo>
                      <a:pt x="16" y="21"/>
                    </a:lnTo>
                    <a:lnTo>
                      <a:pt x="16" y="21"/>
                    </a:lnTo>
                    <a:lnTo>
                      <a:pt x="16" y="21"/>
                    </a:lnTo>
                    <a:lnTo>
                      <a:pt x="16" y="21"/>
                    </a:lnTo>
                    <a:lnTo>
                      <a:pt x="16" y="21"/>
                    </a:lnTo>
                    <a:lnTo>
                      <a:pt x="16" y="22"/>
                    </a:lnTo>
                    <a:lnTo>
                      <a:pt x="15" y="22"/>
                    </a:lnTo>
                    <a:lnTo>
                      <a:pt x="15" y="22"/>
                    </a:lnTo>
                    <a:lnTo>
                      <a:pt x="15" y="22"/>
                    </a:lnTo>
                    <a:lnTo>
                      <a:pt x="15" y="22"/>
                    </a:lnTo>
                    <a:lnTo>
                      <a:pt x="15" y="22"/>
                    </a:lnTo>
                    <a:lnTo>
                      <a:pt x="15" y="22"/>
                    </a:lnTo>
                    <a:lnTo>
                      <a:pt x="15" y="22"/>
                    </a:lnTo>
                    <a:lnTo>
                      <a:pt x="15" y="22"/>
                    </a:lnTo>
                    <a:lnTo>
                      <a:pt x="15" y="22"/>
                    </a:lnTo>
                    <a:lnTo>
                      <a:pt x="14" y="22"/>
                    </a:lnTo>
                    <a:lnTo>
                      <a:pt x="14" y="24"/>
                    </a:lnTo>
                    <a:lnTo>
                      <a:pt x="14" y="24"/>
                    </a:lnTo>
                    <a:lnTo>
                      <a:pt x="14" y="24"/>
                    </a:lnTo>
                    <a:lnTo>
                      <a:pt x="14" y="24"/>
                    </a:lnTo>
                    <a:lnTo>
                      <a:pt x="14" y="24"/>
                    </a:lnTo>
                    <a:lnTo>
                      <a:pt x="14" y="24"/>
                    </a:lnTo>
                    <a:lnTo>
                      <a:pt x="14" y="24"/>
                    </a:lnTo>
                    <a:lnTo>
                      <a:pt x="14" y="24"/>
                    </a:lnTo>
                    <a:lnTo>
                      <a:pt x="12" y="24"/>
                    </a:lnTo>
                    <a:lnTo>
                      <a:pt x="12" y="24"/>
                    </a:lnTo>
                    <a:lnTo>
                      <a:pt x="12" y="24"/>
                    </a:lnTo>
                    <a:lnTo>
                      <a:pt x="12" y="24"/>
                    </a:lnTo>
                    <a:lnTo>
                      <a:pt x="12" y="24"/>
                    </a:lnTo>
                    <a:lnTo>
                      <a:pt x="12" y="24"/>
                    </a:lnTo>
                    <a:lnTo>
                      <a:pt x="12" y="24"/>
                    </a:lnTo>
                    <a:lnTo>
                      <a:pt x="12" y="24"/>
                    </a:lnTo>
                    <a:lnTo>
                      <a:pt x="11" y="24"/>
                    </a:lnTo>
                    <a:lnTo>
                      <a:pt x="11" y="24"/>
                    </a:lnTo>
                    <a:lnTo>
                      <a:pt x="11" y="24"/>
                    </a:lnTo>
                    <a:lnTo>
                      <a:pt x="11" y="25"/>
                    </a:lnTo>
                    <a:lnTo>
                      <a:pt x="11" y="25"/>
                    </a:lnTo>
                    <a:lnTo>
                      <a:pt x="11" y="25"/>
                    </a:lnTo>
                    <a:lnTo>
                      <a:pt x="11" y="25"/>
                    </a:lnTo>
                    <a:lnTo>
                      <a:pt x="11" y="25"/>
                    </a:lnTo>
                    <a:lnTo>
                      <a:pt x="10" y="25"/>
                    </a:lnTo>
                    <a:lnTo>
                      <a:pt x="10" y="25"/>
                    </a:lnTo>
                    <a:lnTo>
                      <a:pt x="10" y="25"/>
                    </a:lnTo>
                    <a:lnTo>
                      <a:pt x="10" y="25"/>
                    </a:lnTo>
                    <a:lnTo>
                      <a:pt x="10" y="25"/>
                    </a:lnTo>
                    <a:lnTo>
                      <a:pt x="10" y="25"/>
                    </a:lnTo>
                    <a:lnTo>
                      <a:pt x="10" y="25"/>
                    </a:lnTo>
                    <a:lnTo>
                      <a:pt x="8" y="25"/>
                    </a:lnTo>
                    <a:lnTo>
                      <a:pt x="8" y="25"/>
                    </a:lnTo>
                    <a:lnTo>
                      <a:pt x="8" y="25"/>
                    </a:lnTo>
                    <a:lnTo>
                      <a:pt x="8" y="25"/>
                    </a:lnTo>
                    <a:lnTo>
                      <a:pt x="8" y="25"/>
                    </a:lnTo>
                    <a:lnTo>
                      <a:pt x="8" y="24"/>
                    </a:lnTo>
                    <a:lnTo>
                      <a:pt x="8" y="24"/>
                    </a:lnTo>
                    <a:lnTo>
                      <a:pt x="8" y="24"/>
                    </a:lnTo>
                    <a:lnTo>
                      <a:pt x="7" y="24"/>
                    </a:lnTo>
                    <a:lnTo>
                      <a:pt x="7" y="24"/>
                    </a:lnTo>
                    <a:lnTo>
                      <a:pt x="7" y="24"/>
                    </a:lnTo>
                    <a:lnTo>
                      <a:pt x="7" y="24"/>
                    </a:lnTo>
                    <a:lnTo>
                      <a:pt x="7" y="24"/>
                    </a:lnTo>
                    <a:lnTo>
                      <a:pt x="7" y="24"/>
                    </a:lnTo>
                    <a:lnTo>
                      <a:pt x="7" y="24"/>
                    </a:lnTo>
                    <a:lnTo>
                      <a:pt x="6" y="24"/>
                    </a:lnTo>
                    <a:lnTo>
                      <a:pt x="6" y="24"/>
                    </a:lnTo>
                    <a:lnTo>
                      <a:pt x="6" y="24"/>
                    </a:lnTo>
                    <a:lnTo>
                      <a:pt x="6" y="24"/>
                    </a:lnTo>
                    <a:lnTo>
                      <a:pt x="6" y="24"/>
                    </a:lnTo>
                    <a:lnTo>
                      <a:pt x="6" y="24"/>
                    </a:lnTo>
                    <a:lnTo>
                      <a:pt x="6" y="24"/>
                    </a:lnTo>
                    <a:lnTo>
                      <a:pt x="6" y="24"/>
                    </a:lnTo>
                    <a:lnTo>
                      <a:pt x="5" y="24"/>
                    </a:lnTo>
                    <a:lnTo>
                      <a:pt x="5" y="22"/>
                    </a:lnTo>
                    <a:lnTo>
                      <a:pt x="5" y="22"/>
                    </a:lnTo>
                    <a:lnTo>
                      <a:pt x="5" y="22"/>
                    </a:lnTo>
                    <a:lnTo>
                      <a:pt x="5" y="22"/>
                    </a:lnTo>
                    <a:lnTo>
                      <a:pt x="5" y="22"/>
                    </a:lnTo>
                    <a:lnTo>
                      <a:pt x="5" y="22"/>
                    </a:lnTo>
                    <a:lnTo>
                      <a:pt x="5" y="22"/>
                    </a:lnTo>
                    <a:lnTo>
                      <a:pt x="3" y="22"/>
                    </a:lnTo>
                    <a:lnTo>
                      <a:pt x="3" y="22"/>
                    </a:lnTo>
                    <a:lnTo>
                      <a:pt x="3" y="22"/>
                    </a:lnTo>
                    <a:lnTo>
                      <a:pt x="3" y="22"/>
                    </a:lnTo>
                    <a:lnTo>
                      <a:pt x="3" y="21"/>
                    </a:lnTo>
                    <a:lnTo>
                      <a:pt x="3" y="21"/>
                    </a:lnTo>
                    <a:lnTo>
                      <a:pt x="3" y="21"/>
                    </a:lnTo>
                    <a:lnTo>
                      <a:pt x="3" y="21"/>
                    </a:lnTo>
                    <a:lnTo>
                      <a:pt x="3" y="21"/>
                    </a:lnTo>
                    <a:lnTo>
                      <a:pt x="2" y="21"/>
                    </a:lnTo>
                    <a:lnTo>
                      <a:pt x="2" y="21"/>
                    </a:lnTo>
                    <a:lnTo>
                      <a:pt x="2" y="21"/>
                    </a:lnTo>
                    <a:lnTo>
                      <a:pt x="2" y="21"/>
                    </a:lnTo>
                    <a:lnTo>
                      <a:pt x="2" y="20"/>
                    </a:lnTo>
                    <a:lnTo>
                      <a:pt x="2" y="20"/>
                    </a:lnTo>
                    <a:lnTo>
                      <a:pt x="2" y="20"/>
                    </a:lnTo>
                    <a:lnTo>
                      <a:pt x="2" y="20"/>
                    </a:lnTo>
                    <a:lnTo>
                      <a:pt x="2" y="20"/>
                    </a:lnTo>
                    <a:lnTo>
                      <a:pt x="2" y="20"/>
                    </a:lnTo>
                    <a:lnTo>
                      <a:pt x="2" y="20"/>
                    </a:lnTo>
                    <a:lnTo>
                      <a:pt x="2" y="19"/>
                    </a:lnTo>
                    <a:lnTo>
                      <a:pt x="1" y="19"/>
                    </a:lnTo>
                    <a:lnTo>
                      <a:pt x="1" y="19"/>
                    </a:lnTo>
                    <a:lnTo>
                      <a:pt x="1" y="19"/>
                    </a:lnTo>
                    <a:lnTo>
                      <a:pt x="1" y="19"/>
                    </a:lnTo>
                    <a:lnTo>
                      <a:pt x="1" y="19"/>
                    </a:lnTo>
                    <a:lnTo>
                      <a:pt x="1" y="19"/>
                    </a:lnTo>
                    <a:lnTo>
                      <a:pt x="1" y="17"/>
                    </a:lnTo>
                    <a:lnTo>
                      <a:pt x="1" y="17"/>
                    </a:lnTo>
                    <a:lnTo>
                      <a:pt x="1" y="17"/>
                    </a:lnTo>
                    <a:lnTo>
                      <a:pt x="1" y="17"/>
                    </a:lnTo>
                    <a:lnTo>
                      <a:pt x="1" y="17"/>
                    </a:lnTo>
                    <a:lnTo>
                      <a:pt x="1" y="17"/>
                    </a:lnTo>
                    <a:lnTo>
                      <a:pt x="0" y="17"/>
                    </a:lnTo>
                    <a:lnTo>
                      <a:pt x="0" y="16"/>
                    </a:lnTo>
                    <a:lnTo>
                      <a:pt x="0" y="16"/>
                    </a:lnTo>
                    <a:lnTo>
                      <a:pt x="0" y="16"/>
                    </a:lnTo>
                    <a:lnTo>
                      <a:pt x="0" y="16"/>
                    </a:lnTo>
                    <a:lnTo>
                      <a:pt x="0" y="16"/>
                    </a:lnTo>
                    <a:lnTo>
                      <a:pt x="0" y="16"/>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2"/>
                    </a:lnTo>
                    <a:lnTo>
                      <a:pt x="0" y="12"/>
                    </a:lnTo>
                    <a:lnTo>
                      <a:pt x="0" y="12"/>
                    </a:lnTo>
                    <a:lnTo>
                      <a:pt x="0" y="12"/>
                    </a:lnTo>
                    <a:lnTo>
                      <a:pt x="0" y="12"/>
                    </a:lnTo>
                    <a:lnTo>
                      <a:pt x="0" y="12"/>
                    </a:lnTo>
                    <a:lnTo>
                      <a:pt x="0" y="11"/>
                    </a:lnTo>
                    <a:lnTo>
                      <a:pt x="0" y="11"/>
                    </a:lnTo>
                    <a:lnTo>
                      <a:pt x="0" y="11"/>
                    </a:lnTo>
                    <a:lnTo>
                      <a:pt x="0" y="11"/>
                    </a:lnTo>
                    <a:lnTo>
                      <a:pt x="0" y="11"/>
                    </a:lnTo>
                    <a:lnTo>
                      <a:pt x="0" y="11"/>
                    </a:lnTo>
                    <a:lnTo>
                      <a:pt x="0" y="10"/>
                    </a:lnTo>
                    <a:lnTo>
                      <a:pt x="0" y="10"/>
                    </a:lnTo>
                    <a:lnTo>
                      <a:pt x="0" y="10"/>
                    </a:lnTo>
                    <a:lnTo>
                      <a:pt x="0" y="10"/>
                    </a:lnTo>
                    <a:lnTo>
                      <a:pt x="0" y="10"/>
                    </a:lnTo>
                    <a:lnTo>
                      <a:pt x="0" y="10"/>
                    </a:lnTo>
                    <a:lnTo>
                      <a:pt x="0" y="9"/>
                    </a:lnTo>
                    <a:lnTo>
                      <a:pt x="0" y="9"/>
                    </a:lnTo>
                    <a:lnTo>
                      <a:pt x="0" y="9"/>
                    </a:lnTo>
                    <a:lnTo>
                      <a:pt x="0" y="9"/>
                    </a:lnTo>
                    <a:lnTo>
                      <a:pt x="0" y="9"/>
                    </a:lnTo>
                    <a:lnTo>
                      <a:pt x="0" y="9"/>
                    </a:lnTo>
                    <a:lnTo>
                      <a:pt x="0" y="7"/>
                    </a:lnTo>
                    <a:lnTo>
                      <a:pt x="0" y="7"/>
                    </a:lnTo>
                    <a:lnTo>
                      <a:pt x="0" y="7"/>
                    </a:lnTo>
                    <a:lnTo>
                      <a:pt x="0" y="7"/>
                    </a:lnTo>
                    <a:lnTo>
                      <a:pt x="0" y="7"/>
                    </a:lnTo>
                    <a:lnTo>
                      <a:pt x="0" y="7"/>
                    </a:lnTo>
                    <a:lnTo>
                      <a:pt x="0" y="7"/>
                    </a:lnTo>
                    <a:lnTo>
                      <a:pt x="0" y="6"/>
                    </a:lnTo>
                    <a:lnTo>
                      <a:pt x="0" y="6"/>
                    </a:lnTo>
                    <a:lnTo>
                      <a:pt x="0" y="6"/>
                    </a:lnTo>
                    <a:lnTo>
                      <a:pt x="0" y="6"/>
                    </a:lnTo>
                    <a:lnTo>
                      <a:pt x="1" y="6"/>
                    </a:lnTo>
                    <a:lnTo>
                      <a:pt x="1" y="6"/>
                    </a:lnTo>
                    <a:lnTo>
                      <a:pt x="1" y="6"/>
                    </a:lnTo>
                    <a:lnTo>
                      <a:pt x="1" y="5"/>
                    </a:lnTo>
                    <a:lnTo>
                      <a:pt x="1" y="5"/>
                    </a:lnTo>
                    <a:lnTo>
                      <a:pt x="1" y="5"/>
                    </a:lnTo>
                    <a:lnTo>
                      <a:pt x="1" y="5"/>
                    </a:lnTo>
                    <a:lnTo>
                      <a:pt x="1" y="5"/>
                    </a:lnTo>
                    <a:lnTo>
                      <a:pt x="1" y="5"/>
                    </a:lnTo>
                    <a:lnTo>
                      <a:pt x="1" y="5"/>
                    </a:lnTo>
                    <a:lnTo>
                      <a:pt x="1" y="4"/>
                    </a:lnTo>
                    <a:lnTo>
                      <a:pt x="1" y="4"/>
                    </a:lnTo>
                    <a:lnTo>
                      <a:pt x="1" y="4"/>
                    </a:lnTo>
                    <a:lnTo>
                      <a:pt x="1" y="4"/>
                    </a:lnTo>
                    <a:lnTo>
                      <a:pt x="2" y="4"/>
                    </a:lnTo>
                    <a:lnTo>
                      <a:pt x="2" y="4"/>
                    </a:lnTo>
                    <a:lnTo>
                      <a:pt x="2" y="4"/>
                    </a:lnTo>
                    <a:lnTo>
                      <a:pt x="2" y="4"/>
                    </a:lnTo>
                    <a:lnTo>
                      <a:pt x="2" y="4"/>
                    </a:lnTo>
                    <a:lnTo>
                      <a:pt x="2" y="2"/>
                    </a:lnTo>
                    <a:lnTo>
                      <a:pt x="2" y="2"/>
                    </a:lnTo>
                    <a:lnTo>
                      <a:pt x="2" y="2"/>
                    </a:lnTo>
                    <a:lnTo>
                      <a:pt x="2" y="2"/>
                    </a:lnTo>
                    <a:lnTo>
                      <a:pt x="2" y="2"/>
                    </a:lnTo>
                    <a:lnTo>
                      <a:pt x="3" y="2"/>
                    </a:lnTo>
                    <a:lnTo>
                      <a:pt x="3" y="2"/>
                    </a:lnTo>
                    <a:lnTo>
                      <a:pt x="3" y="2"/>
                    </a:lnTo>
                    <a:lnTo>
                      <a:pt x="3" y="2"/>
                    </a:lnTo>
                    <a:lnTo>
                      <a:pt x="3" y="2"/>
                    </a:lnTo>
                    <a:lnTo>
                      <a:pt x="3" y="1"/>
                    </a:lnTo>
                    <a:lnTo>
                      <a:pt x="3" y="1"/>
                    </a:lnTo>
                    <a:lnTo>
                      <a:pt x="3" y="1"/>
                    </a:lnTo>
                    <a:lnTo>
                      <a:pt x="3" y="1"/>
                    </a:lnTo>
                    <a:lnTo>
                      <a:pt x="5" y="1"/>
                    </a:lnTo>
                    <a:lnTo>
                      <a:pt x="5" y="1"/>
                    </a:lnTo>
                    <a:lnTo>
                      <a:pt x="5" y="1"/>
                    </a:lnTo>
                    <a:lnTo>
                      <a:pt x="5" y="1"/>
                    </a:lnTo>
                    <a:lnTo>
                      <a:pt x="5" y="1"/>
                    </a:lnTo>
                    <a:lnTo>
                      <a:pt x="5" y="1"/>
                    </a:lnTo>
                    <a:lnTo>
                      <a:pt x="5" y="1"/>
                    </a:lnTo>
                    <a:lnTo>
                      <a:pt x="5" y="1"/>
                    </a:lnTo>
                    <a:lnTo>
                      <a:pt x="5" y="1"/>
                    </a:lnTo>
                    <a:lnTo>
                      <a:pt x="6" y="1"/>
                    </a:lnTo>
                    <a:lnTo>
                      <a:pt x="6" y="1"/>
                    </a:lnTo>
                    <a:lnTo>
                      <a:pt x="6" y="1"/>
                    </a:lnTo>
                    <a:lnTo>
                      <a:pt x="6" y="1"/>
                    </a:lnTo>
                    <a:lnTo>
                      <a:pt x="6" y="0"/>
                    </a:lnTo>
                    <a:lnTo>
                      <a:pt x="6" y="0"/>
                    </a:lnTo>
                    <a:lnTo>
                      <a:pt x="6" y="0"/>
                    </a:lnTo>
                    <a:lnTo>
                      <a:pt x="6" y="0"/>
                    </a:lnTo>
                    <a:lnTo>
                      <a:pt x="7" y="0"/>
                    </a:lnTo>
                    <a:lnTo>
                      <a:pt x="7" y="0"/>
                    </a:lnTo>
                    <a:lnTo>
                      <a:pt x="7" y="0"/>
                    </a:lnTo>
                    <a:lnTo>
                      <a:pt x="7" y="0"/>
                    </a:lnTo>
                    <a:lnTo>
                      <a:pt x="7" y="0"/>
                    </a:lnTo>
                    <a:lnTo>
                      <a:pt x="7" y="0"/>
                    </a:lnTo>
                    <a:lnTo>
                      <a:pt x="7" y="0"/>
                    </a:lnTo>
                    <a:lnTo>
                      <a:pt x="8" y="0"/>
                    </a:lnTo>
                    <a:lnTo>
                      <a:pt x="8" y="0"/>
                    </a:lnTo>
                    <a:lnTo>
                      <a:pt x="8" y="0"/>
                    </a:lnTo>
                    <a:lnTo>
                      <a:pt x="8" y="0"/>
                    </a:lnTo>
                    <a:lnTo>
                      <a:pt x="8" y="0"/>
                    </a:lnTo>
                    <a:lnTo>
                      <a:pt x="8" y="0"/>
                    </a:lnTo>
                    <a:lnTo>
                      <a:pt x="8" y="0"/>
                    </a:lnTo>
                    <a:lnTo>
                      <a:pt x="8" y="0"/>
                    </a:lnTo>
                    <a:lnTo>
                      <a:pt x="10" y="0"/>
                    </a:lnTo>
                    <a:lnTo>
                      <a:pt x="10" y="0"/>
                    </a:lnTo>
                    <a:lnTo>
                      <a:pt x="10" y="0"/>
                    </a:lnTo>
                    <a:lnTo>
                      <a:pt x="10" y="0"/>
                    </a:lnTo>
                    <a:lnTo>
                      <a:pt x="10" y="0"/>
                    </a:lnTo>
                    <a:lnTo>
                      <a:pt x="10" y="0"/>
                    </a:lnTo>
                    <a:lnTo>
                      <a:pt x="10" y="1"/>
                    </a:lnTo>
                    <a:lnTo>
                      <a:pt x="11" y="1"/>
                    </a:lnTo>
                    <a:lnTo>
                      <a:pt x="11" y="1"/>
                    </a:lnTo>
                    <a:lnTo>
                      <a:pt x="11" y="1"/>
                    </a:lnTo>
                    <a:lnTo>
                      <a:pt x="11" y="1"/>
                    </a:lnTo>
                    <a:lnTo>
                      <a:pt x="11" y="1"/>
                    </a:lnTo>
                    <a:lnTo>
                      <a:pt x="11" y="1"/>
                    </a:lnTo>
                    <a:lnTo>
                      <a:pt x="11" y="1"/>
                    </a:lnTo>
                    <a:lnTo>
                      <a:pt x="11" y="1"/>
                    </a:lnTo>
                    <a:lnTo>
                      <a:pt x="12" y="1"/>
                    </a:lnTo>
                    <a:lnTo>
                      <a:pt x="12" y="1"/>
                    </a:lnTo>
                    <a:lnTo>
                      <a:pt x="12" y="1"/>
                    </a:lnTo>
                    <a:lnTo>
                      <a:pt x="12" y="1"/>
                    </a:lnTo>
                    <a:lnTo>
                      <a:pt x="12" y="1"/>
                    </a:lnTo>
                    <a:lnTo>
                      <a:pt x="12" y="1"/>
                    </a:lnTo>
                    <a:lnTo>
                      <a:pt x="12" y="1"/>
                    </a:lnTo>
                    <a:lnTo>
                      <a:pt x="12" y="1"/>
                    </a:lnTo>
                    <a:lnTo>
                      <a:pt x="14" y="2"/>
                    </a:lnTo>
                    <a:lnTo>
                      <a:pt x="14" y="2"/>
                    </a:lnTo>
                    <a:lnTo>
                      <a:pt x="14" y="2"/>
                    </a:lnTo>
                    <a:lnTo>
                      <a:pt x="14" y="2"/>
                    </a:lnTo>
                    <a:lnTo>
                      <a:pt x="14" y="2"/>
                    </a:lnTo>
                    <a:lnTo>
                      <a:pt x="14" y="2"/>
                    </a:lnTo>
                    <a:lnTo>
                      <a:pt x="14" y="2"/>
                    </a:lnTo>
                    <a:lnTo>
                      <a:pt x="14" y="2"/>
                    </a:lnTo>
                    <a:lnTo>
                      <a:pt x="14" y="2"/>
                    </a:lnTo>
                    <a:lnTo>
                      <a:pt x="15" y="2"/>
                    </a:lnTo>
                    <a:lnTo>
                      <a:pt x="15" y="4"/>
                    </a:lnTo>
                    <a:lnTo>
                      <a:pt x="15" y="4"/>
                    </a:lnTo>
                    <a:lnTo>
                      <a:pt x="15" y="4"/>
                    </a:lnTo>
                    <a:lnTo>
                      <a:pt x="15" y="4"/>
                    </a:lnTo>
                    <a:lnTo>
                      <a:pt x="15" y="4"/>
                    </a:lnTo>
                    <a:lnTo>
                      <a:pt x="15" y="4"/>
                    </a:lnTo>
                    <a:lnTo>
                      <a:pt x="15" y="4"/>
                    </a:lnTo>
                    <a:lnTo>
                      <a:pt x="15" y="4"/>
                    </a:lnTo>
                    <a:lnTo>
                      <a:pt x="16" y="4"/>
                    </a:lnTo>
                    <a:lnTo>
                      <a:pt x="16" y="5"/>
                    </a:lnTo>
                    <a:lnTo>
                      <a:pt x="16" y="5"/>
                    </a:lnTo>
                    <a:lnTo>
                      <a:pt x="16" y="5"/>
                    </a:lnTo>
                    <a:lnTo>
                      <a:pt x="16" y="5"/>
                    </a:lnTo>
                    <a:lnTo>
                      <a:pt x="16" y="5"/>
                    </a:lnTo>
                    <a:lnTo>
                      <a:pt x="16" y="5"/>
                    </a:lnTo>
                    <a:lnTo>
                      <a:pt x="16" y="5"/>
                    </a:lnTo>
                    <a:lnTo>
                      <a:pt x="16" y="6"/>
                    </a:lnTo>
                    <a:lnTo>
                      <a:pt x="16" y="6"/>
                    </a:lnTo>
                    <a:lnTo>
                      <a:pt x="16" y="6"/>
                    </a:lnTo>
                    <a:lnTo>
                      <a:pt x="17" y="6"/>
                    </a:lnTo>
                    <a:lnTo>
                      <a:pt x="17" y="6"/>
                    </a:lnTo>
                    <a:lnTo>
                      <a:pt x="17" y="6"/>
                    </a:lnTo>
                    <a:lnTo>
                      <a:pt x="17" y="6"/>
                    </a:lnTo>
                    <a:lnTo>
                      <a:pt x="17" y="7"/>
                    </a:lnTo>
                    <a:lnTo>
                      <a:pt x="17" y="7"/>
                    </a:lnTo>
                    <a:lnTo>
                      <a:pt x="17" y="7"/>
                    </a:lnTo>
                    <a:lnTo>
                      <a:pt x="17" y="7"/>
                    </a:lnTo>
                    <a:lnTo>
                      <a:pt x="17" y="7"/>
                    </a:lnTo>
                    <a:lnTo>
                      <a:pt x="17" y="7"/>
                    </a:lnTo>
                    <a:lnTo>
                      <a:pt x="17" y="7"/>
                    </a:lnTo>
                    <a:lnTo>
                      <a:pt x="17" y="9"/>
                    </a:lnTo>
                    <a:lnTo>
                      <a:pt x="17" y="9"/>
                    </a:lnTo>
                    <a:lnTo>
                      <a:pt x="17" y="9"/>
                    </a:lnTo>
                    <a:lnTo>
                      <a:pt x="17" y="9"/>
                    </a:lnTo>
                    <a:lnTo>
                      <a:pt x="17" y="9"/>
                    </a:lnTo>
                    <a:lnTo>
                      <a:pt x="19" y="9"/>
                    </a:lnTo>
                    <a:lnTo>
                      <a:pt x="19" y="10"/>
                    </a:lnTo>
                    <a:lnTo>
                      <a:pt x="19" y="10"/>
                    </a:lnTo>
                    <a:lnTo>
                      <a:pt x="19" y="10"/>
                    </a:lnTo>
                    <a:lnTo>
                      <a:pt x="19" y="10"/>
                    </a:lnTo>
                    <a:lnTo>
                      <a:pt x="19" y="10"/>
                    </a:lnTo>
                    <a:lnTo>
                      <a:pt x="19" y="10"/>
                    </a:lnTo>
                    <a:lnTo>
                      <a:pt x="19" y="11"/>
                    </a:lnTo>
                    <a:lnTo>
                      <a:pt x="19" y="11"/>
                    </a:lnTo>
                    <a:lnTo>
                      <a:pt x="19" y="11"/>
                    </a:lnTo>
                    <a:lnTo>
                      <a:pt x="19" y="11"/>
                    </a:lnTo>
                    <a:lnTo>
                      <a:pt x="19" y="11"/>
                    </a:lnTo>
                    <a:lnTo>
                      <a:pt x="19" y="11"/>
                    </a:lnTo>
                    <a:lnTo>
                      <a:pt x="19" y="12"/>
                    </a:lnTo>
                    <a:lnTo>
                      <a:pt x="19" y="12"/>
                    </a:lnTo>
                    <a:lnTo>
                      <a:pt x="19" y="1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27" name="Freeform 559"/>
              <p:cNvSpPr>
                <a:spLocks/>
              </p:cNvSpPr>
              <p:nvPr/>
            </p:nvSpPr>
            <p:spPr bwMode="auto">
              <a:xfrm>
                <a:off x="3542" y="1602"/>
                <a:ext cx="19" cy="25"/>
              </a:xfrm>
              <a:custGeom>
                <a:avLst/>
                <a:gdLst>
                  <a:gd name="T0" fmla="*/ 19 w 19"/>
                  <a:gd name="T1" fmla="*/ 14 h 25"/>
                  <a:gd name="T2" fmla="*/ 19 w 19"/>
                  <a:gd name="T3" fmla="*/ 15 h 25"/>
                  <a:gd name="T4" fmla="*/ 19 w 19"/>
                  <a:gd name="T5" fmla="*/ 16 h 25"/>
                  <a:gd name="T6" fmla="*/ 19 w 19"/>
                  <a:gd name="T7" fmla="*/ 17 h 25"/>
                  <a:gd name="T8" fmla="*/ 17 w 19"/>
                  <a:gd name="T9" fmla="*/ 19 h 25"/>
                  <a:gd name="T10" fmla="*/ 17 w 19"/>
                  <a:gd name="T11" fmla="*/ 19 h 25"/>
                  <a:gd name="T12" fmla="*/ 17 w 19"/>
                  <a:gd name="T13" fmla="*/ 20 h 25"/>
                  <a:gd name="T14" fmla="*/ 16 w 19"/>
                  <a:gd name="T15" fmla="*/ 21 h 25"/>
                  <a:gd name="T16" fmla="*/ 15 w 19"/>
                  <a:gd name="T17" fmla="*/ 22 h 25"/>
                  <a:gd name="T18" fmla="*/ 15 w 19"/>
                  <a:gd name="T19" fmla="*/ 22 h 25"/>
                  <a:gd name="T20" fmla="*/ 14 w 19"/>
                  <a:gd name="T21" fmla="*/ 24 h 25"/>
                  <a:gd name="T22" fmla="*/ 12 w 19"/>
                  <a:gd name="T23" fmla="*/ 24 h 25"/>
                  <a:gd name="T24" fmla="*/ 12 w 19"/>
                  <a:gd name="T25" fmla="*/ 24 h 25"/>
                  <a:gd name="T26" fmla="*/ 11 w 19"/>
                  <a:gd name="T27" fmla="*/ 25 h 25"/>
                  <a:gd name="T28" fmla="*/ 10 w 19"/>
                  <a:gd name="T29" fmla="*/ 25 h 25"/>
                  <a:gd name="T30" fmla="*/ 8 w 19"/>
                  <a:gd name="T31" fmla="*/ 25 h 25"/>
                  <a:gd name="T32" fmla="*/ 8 w 19"/>
                  <a:gd name="T33" fmla="*/ 24 h 25"/>
                  <a:gd name="T34" fmla="*/ 7 w 19"/>
                  <a:gd name="T35" fmla="*/ 24 h 25"/>
                  <a:gd name="T36" fmla="*/ 6 w 19"/>
                  <a:gd name="T37" fmla="*/ 24 h 25"/>
                  <a:gd name="T38" fmla="*/ 5 w 19"/>
                  <a:gd name="T39" fmla="*/ 22 h 25"/>
                  <a:gd name="T40" fmla="*/ 3 w 19"/>
                  <a:gd name="T41" fmla="*/ 22 h 25"/>
                  <a:gd name="T42" fmla="*/ 3 w 19"/>
                  <a:gd name="T43" fmla="*/ 21 h 25"/>
                  <a:gd name="T44" fmla="*/ 2 w 19"/>
                  <a:gd name="T45" fmla="*/ 21 h 25"/>
                  <a:gd name="T46" fmla="*/ 2 w 19"/>
                  <a:gd name="T47" fmla="*/ 20 h 25"/>
                  <a:gd name="T48" fmla="*/ 1 w 19"/>
                  <a:gd name="T49" fmla="*/ 19 h 25"/>
                  <a:gd name="T50" fmla="*/ 1 w 19"/>
                  <a:gd name="T51" fmla="*/ 17 h 25"/>
                  <a:gd name="T52" fmla="*/ 0 w 19"/>
                  <a:gd name="T53" fmla="*/ 16 h 25"/>
                  <a:gd name="T54" fmla="*/ 0 w 19"/>
                  <a:gd name="T55" fmla="*/ 15 h 25"/>
                  <a:gd name="T56" fmla="*/ 0 w 19"/>
                  <a:gd name="T57" fmla="*/ 14 h 25"/>
                  <a:gd name="T58" fmla="*/ 0 w 19"/>
                  <a:gd name="T59" fmla="*/ 12 h 25"/>
                  <a:gd name="T60" fmla="*/ 0 w 19"/>
                  <a:gd name="T61" fmla="*/ 11 h 25"/>
                  <a:gd name="T62" fmla="*/ 0 w 19"/>
                  <a:gd name="T63" fmla="*/ 10 h 25"/>
                  <a:gd name="T64" fmla="*/ 0 w 19"/>
                  <a:gd name="T65" fmla="*/ 9 h 25"/>
                  <a:gd name="T66" fmla="*/ 0 w 19"/>
                  <a:gd name="T67" fmla="*/ 7 h 25"/>
                  <a:gd name="T68" fmla="*/ 0 w 19"/>
                  <a:gd name="T69" fmla="*/ 6 h 25"/>
                  <a:gd name="T70" fmla="*/ 1 w 19"/>
                  <a:gd name="T71" fmla="*/ 5 h 25"/>
                  <a:gd name="T72" fmla="*/ 1 w 19"/>
                  <a:gd name="T73" fmla="*/ 5 h 25"/>
                  <a:gd name="T74" fmla="*/ 2 w 19"/>
                  <a:gd name="T75" fmla="*/ 4 h 25"/>
                  <a:gd name="T76" fmla="*/ 2 w 19"/>
                  <a:gd name="T77" fmla="*/ 2 h 25"/>
                  <a:gd name="T78" fmla="*/ 3 w 19"/>
                  <a:gd name="T79" fmla="*/ 2 h 25"/>
                  <a:gd name="T80" fmla="*/ 5 w 19"/>
                  <a:gd name="T81" fmla="*/ 1 h 25"/>
                  <a:gd name="T82" fmla="*/ 5 w 19"/>
                  <a:gd name="T83" fmla="*/ 1 h 25"/>
                  <a:gd name="T84" fmla="*/ 6 w 19"/>
                  <a:gd name="T85" fmla="*/ 1 h 25"/>
                  <a:gd name="T86" fmla="*/ 7 w 19"/>
                  <a:gd name="T87" fmla="*/ 0 h 25"/>
                  <a:gd name="T88" fmla="*/ 8 w 19"/>
                  <a:gd name="T89" fmla="*/ 0 h 25"/>
                  <a:gd name="T90" fmla="*/ 8 w 19"/>
                  <a:gd name="T91" fmla="*/ 0 h 25"/>
                  <a:gd name="T92" fmla="*/ 10 w 19"/>
                  <a:gd name="T93" fmla="*/ 0 h 25"/>
                  <a:gd name="T94" fmla="*/ 11 w 19"/>
                  <a:gd name="T95" fmla="*/ 1 h 25"/>
                  <a:gd name="T96" fmla="*/ 12 w 19"/>
                  <a:gd name="T97" fmla="*/ 1 h 25"/>
                  <a:gd name="T98" fmla="*/ 12 w 19"/>
                  <a:gd name="T99" fmla="*/ 1 h 25"/>
                  <a:gd name="T100" fmla="*/ 14 w 19"/>
                  <a:gd name="T101" fmla="*/ 2 h 25"/>
                  <a:gd name="T102" fmla="*/ 15 w 19"/>
                  <a:gd name="T103" fmla="*/ 4 h 25"/>
                  <a:gd name="T104" fmla="*/ 15 w 19"/>
                  <a:gd name="T105" fmla="*/ 4 h 25"/>
                  <a:gd name="T106" fmla="*/ 16 w 19"/>
                  <a:gd name="T107" fmla="*/ 5 h 25"/>
                  <a:gd name="T108" fmla="*/ 17 w 19"/>
                  <a:gd name="T109" fmla="*/ 6 h 25"/>
                  <a:gd name="T110" fmla="*/ 17 w 19"/>
                  <a:gd name="T111" fmla="*/ 7 h 25"/>
                  <a:gd name="T112" fmla="*/ 17 w 19"/>
                  <a:gd name="T113" fmla="*/ 9 h 25"/>
                  <a:gd name="T114" fmla="*/ 19 w 19"/>
                  <a:gd name="T115" fmla="*/ 10 h 25"/>
                  <a:gd name="T116" fmla="*/ 19 w 19"/>
                  <a:gd name="T117" fmla="*/ 11 h 25"/>
                  <a:gd name="T118" fmla="*/ 19 w 19"/>
                  <a:gd name="T11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 h="25">
                    <a:moveTo>
                      <a:pt x="19" y="12"/>
                    </a:moveTo>
                    <a:lnTo>
                      <a:pt x="19" y="12"/>
                    </a:lnTo>
                    <a:lnTo>
                      <a:pt x="19" y="12"/>
                    </a:lnTo>
                    <a:lnTo>
                      <a:pt x="19" y="12"/>
                    </a:lnTo>
                    <a:lnTo>
                      <a:pt x="19" y="14"/>
                    </a:lnTo>
                    <a:lnTo>
                      <a:pt x="19" y="14"/>
                    </a:lnTo>
                    <a:lnTo>
                      <a:pt x="19" y="14"/>
                    </a:lnTo>
                    <a:lnTo>
                      <a:pt x="19" y="14"/>
                    </a:lnTo>
                    <a:lnTo>
                      <a:pt x="19" y="14"/>
                    </a:lnTo>
                    <a:lnTo>
                      <a:pt x="19" y="14"/>
                    </a:lnTo>
                    <a:lnTo>
                      <a:pt x="19" y="15"/>
                    </a:lnTo>
                    <a:lnTo>
                      <a:pt x="19" y="15"/>
                    </a:lnTo>
                    <a:lnTo>
                      <a:pt x="19" y="15"/>
                    </a:lnTo>
                    <a:lnTo>
                      <a:pt x="19" y="15"/>
                    </a:lnTo>
                    <a:lnTo>
                      <a:pt x="19" y="15"/>
                    </a:lnTo>
                    <a:lnTo>
                      <a:pt x="19" y="15"/>
                    </a:lnTo>
                    <a:lnTo>
                      <a:pt x="19" y="16"/>
                    </a:lnTo>
                    <a:lnTo>
                      <a:pt x="19" y="16"/>
                    </a:lnTo>
                    <a:lnTo>
                      <a:pt x="19" y="16"/>
                    </a:lnTo>
                    <a:lnTo>
                      <a:pt x="19" y="16"/>
                    </a:lnTo>
                    <a:lnTo>
                      <a:pt x="19" y="16"/>
                    </a:lnTo>
                    <a:lnTo>
                      <a:pt x="19" y="16"/>
                    </a:lnTo>
                    <a:lnTo>
                      <a:pt x="19" y="17"/>
                    </a:lnTo>
                    <a:lnTo>
                      <a:pt x="19" y="17"/>
                    </a:lnTo>
                    <a:lnTo>
                      <a:pt x="19" y="17"/>
                    </a:lnTo>
                    <a:lnTo>
                      <a:pt x="19" y="17"/>
                    </a:lnTo>
                    <a:lnTo>
                      <a:pt x="17" y="17"/>
                    </a:lnTo>
                    <a:lnTo>
                      <a:pt x="17" y="17"/>
                    </a:lnTo>
                    <a:lnTo>
                      <a:pt x="17" y="17"/>
                    </a:lnTo>
                    <a:lnTo>
                      <a:pt x="17" y="19"/>
                    </a:lnTo>
                    <a:lnTo>
                      <a:pt x="17" y="19"/>
                    </a:lnTo>
                    <a:lnTo>
                      <a:pt x="17" y="19"/>
                    </a:lnTo>
                    <a:lnTo>
                      <a:pt x="17" y="19"/>
                    </a:lnTo>
                    <a:lnTo>
                      <a:pt x="17" y="19"/>
                    </a:lnTo>
                    <a:lnTo>
                      <a:pt x="17" y="19"/>
                    </a:lnTo>
                    <a:lnTo>
                      <a:pt x="17" y="19"/>
                    </a:lnTo>
                    <a:lnTo>
                      <a:pt x="17" y="20"/>
                    </a:lnTo>
                    <a:lnTo>
                      <a:pt x="17" y="20"/>
                    </a:lnTo>
                    <a:lnTo>
                      <a:pt x="17" y="20"/>
                    </a:lnTo>
                    <a:lnTo>
                      <a:pt x="17" y="20"/>
                    </a:lnTo>
                    <a:lnTo>
                      <a:pt x="17" y="20"/>
                    </a:lnTo>
                    <a:lnTo>
                      <a:pt x="17" y="20"/>
                    </a:lnTo>
                    <a:lnTo>
                      <a:pt x="16" y="20"/>
                    </a:lnTo>
                    <a:lnTo>
                      <a:pt x="16" y="21"/>
                    </a:lnTo>
                    <a:lnTo>
                      <a:pt x="16" y="21"/>
                    </a:lnTo>
                    <a:lnTo>
                      <a:pt x="16" y="21"/>
                    </a:lnTo>
                    <a:lnTo>
                      <a:pt x="16" y="21"/>
                    </a:lnTo>
                    <a:lnTo>
                      <a:pt x="16" y="21"/>
                    </a:lnTo>
                    <a:lnTo>
                      <a:pt x="16" y="21"/>
                    </a:lnTo>
                    <a:lnTo>
                      <a:pt x="16" y="21"/>
                    </a:lnTo>
                    <a:lnTo>
                      <a:pt x="16" y="21"/>
                    </a:lnTo>
                    <a:lnTo>
                      <a:pt x="16" y="21"/>
                    </a:lnTo>
                    <a:lnTo>
                      <a:pt x="16" y="22"/>
                    </a:lnTo>
                    <a:lnTo>
                      <a:pt x="15" y="22"/>
                    </a:lnTo>
                    <a:lnTo>
                      <a:pt x="15" y="22"/>
                    </a:lnTo>
                    <a:lnTo>
                      <a:pt x="15" y="22"/>
                    </a:lnTo>
                    <a:lnTo>
                      <a:pt x="15" y="22"/>
                    </a:lnTo>
                    <a:lnTo>
                      <a:pt x="15" y="22"/>
                    </a:lnTo>
                    <a:lnTo>
                      <a:pt x="15" y="22"/>
                    </a:lnTo>
                    <a:lnTo>
                      <a:pt x="15" y="22"/>
                    </a:lnTo>
                    <a:lnTo>
                      <a:pt x="15" y="22"/>
                    </a:lnTo>
                    <a:lnTo>
                      <a:pt x="15" y="22"/>
                    </a:lnTo>
                    <a:lnTo>
                      <a:pt x="14" y="22"/>
                    </a:lnTo>
                    <a:lnTo>
                      <a:pt x="14" y="24"/>
                    </a:lnTo>
                    <a:lnTo>
                      <a:pt x="14" y="24"/>
                    </a:lnTo>
                    <a:lnTo>
                      <a:pt x="14" y="24"/>
                    </a:lnTo>
                    <a:lnTo>
                      <a:pt x="14" y="24"/>
                    </a:lnTo>
                    <a:lnTo>
                      <a:pt x="14" y="24"/>
                    </a:lnTo>
                    <a:lnTo>
                      <a:pt x="14" y="24"/>
                    </a:lnTo>
                    <a:lnTo>
                      <a:pt x="14" y="24"/>
                    </a:lnTo>
                    <a:lnTo>
                      <a:pt x="14" y="24"/>
                    </a:lnTo>
                    <a:lnTo>
                      <a:pt x="12" y="24"/>
                    </a:lnTo>
                    <a:lnTo>
                      <a:pt x="12" y="24"/>
                    </a:lnTo>
                    <a:lnTo>
                      <a:pt x="12" y="24"/>
                    </a:lnTo>
                    <a:lnTo>
                      <a:pt x="12" y="24"/>
                    </a:lnTo>
                    <a:lnTo>
                      <a:pt x="12" y="24"/>
                    </a:lnTo>
                    <a:lnTo>
                      <a:pt x="12" y="24"/>
                    </a:lnTo>
                    <a:lnTo>
                      <a:pt x="12" y="24"/>
                    </a:lnTo>
                    <a:lnTo>
                      <a:pt x="12" y="24"/>
                    </a:lnTo>
                    <a:lnTo>
                      <a:pt x="11" y="24"/>
                    </a:lnTo>
                    <a:lnTo>
                      <a:pt x="11" y="24"/>
                    </a:lnTo>
                    <a:lnTo>
                      <a:pt x="11" y="24"/>
                    </a:lnTo>
                    <a:lnTo>
                      <a:pt x="11" y="25"/>
                    </a:lnTo>
                    <a:lnTo>
                      <a:pt x="11" y="25"/>
                    </a:lnTo>
                    <a:lnTo>
                      <a:pt x="11" y="25"/>
                    </a:lnTo>
                    <a:lnTo>
                      <a:pt x="11" y="25"/>
                    </a:lnTo>
                    <a:lnTo>
                      <a:pt x="11" y="25"/>
                    </a:lnTo>
                    <a:lnTo>
                      <a:pt x="10" y="25"/>
                    </a:lnTo>
                    <a:lnTo>
                      <a:pt x="10" y="25"/>
                    </a:lnTo>
                    <a:lnTo>
                      <a:pt x="10" y="25"/>
                    </a:lnTo>
                    <a:lnTo>
                      <a:pt x="10" y="25"/>
                    </a:lnTo>
                    <a:lnTo>
                      <a:pt x="10" y="25"/>
                    </a:lnTo>
                    <a:lnTo>
                      <a:pt x="10" y="25"/>
                    </a:lnTo>
                    <a:lnTo>
                      <a:pt x="10" y="25"/>
                    </a:lnTo>
                    <a:lnTo>
                      <a:pt x="8" y="25"/>
                    </a:lnTo>
                    <a:lnTo>
                      <a:pt x="8" y="25"/>
                    </a:lnTo>
                    <a:lnTo>
                      <a:pt x="8" y="25"/>
                    </a:lnTo>
                    <a:lnTo>
                      <a:pt x="8" y="25"/>
                    </a:lnTo>
                    <a:lnTo>
                      <a:pt x="8" y="25"/>
                    </a:lnTo>
                    <a:lnTo>
                      <a:pt x="8" y="24"/>
                    </a:lnTo>
                    <a:lnTo>
                      <a:pt x="8" y="24"/>
                    </a:lnTo>
                    <a:lnTo>
                      <a:pt x="8" y="24"/>
                    </a:lnTo>
                    <a:lnTo>
                      <a:pt x="7" y="24"/>
                    </a:lnTo>
                    <a:lnTo>
                      <a:pt x="7" y="24"/>
                    </a:lnTo>
                    <a:lnTo>
                      <a:pt x="7" y="24"/>
                    </a:lnTo>
                    <a:lnTo>
                      <a:pt x="7" y="24"/>
                    </a:lnTo>
                    <a:lnTo>
                      <a:pt x="7" y="24"/>
                    </a:lnTo>
                    <a:lnTo>
                      <a:pt x="7" y="24"/>
                    </a:lnTo>
                    <a:lnTo>
                      <a:pt x="7" y="24"/>
                    </a:lnTo>
                    <a:lnTo>
                      <a:pt x="6" y="24"/>
                    </a:lnTo>
                    <a:lnTo>
                      <a:pt x="6" y="24"/>
                    </a:lnTo>
                    <a:lnTo>
                      <a:pt x="6" y="24"/>
                    </a:lnTo>
                    <a:lnTo>
                      <a:pt x="6" y="24"/>
                    </a:lnTo>
                    <a:lnTo>
                      <a:pt x="6" y="24"/>
                    </a:lnTo>
                    <a:lnTo>
                      <a:pt x="6" y="24"/>
                    </a:lnTo>
                    <a:lnTo>
                      <a:pt x="6" y="24"/>
                    </a:lnTo>
                    <a:lnTo>
                      <a:pt x="6" y="24"/>
                    </a:lnTo>
                    <a:lnTo>
                      <a:pt x="5" y="24"/>
                    </a:lnTo>
                    <a:lnTo>
                      <a:pt x="5" y="22"/>
                    </a:lnTo>
                    <a:lnTo>
                      <a:pt x="5" y="22"/>
                    </a:lnTo>
                    <a:lnTo>
                      <a:pt x="5" y="22"/>
                    </a:lnTo>
                    <a:lnTo>
                      <a:pt x="5" y="22"/>
                    </a:lnTo>
                    <a:lnTo>
                      <a:pt x="5" y="22"/>
                    </a:lnTo>
                    <a:lnTo>
                      <a:pt x="5" y="22"/>
                    </a:lnTo>
                    <a:lnTo>
                      <a:pt x="5" y="22"/>
                    </a:lnTo>
                    <a:lnTo>
                      <a:pt x="3" y="22"/>
                    </a:lnTo>
                    <a:lnTo>
                      <a:pt x="3" y="22"/>
                    </a:lnTo>
                    <a:lnTo>
                      <a:pt x="3" y="22"/>
                    </a:lnTo>
                    <a:lnTo>
                      <a:pt x="3" y="22"/>
                    </a:lnTo>
                    <a:lnTo>
                      <a:pt x="3" y="21"/>
                    </a:lnTo>
                    <a:lnTo>
                      <a:pt x="3" y="21"/>
                    </a:lnTo>
                    <a:lnTo>
                      <a:pt x="3" y="21"/>
                    </a:lnTo>
                    <a:lnTo>
                      <a:pt x="3" y="21"/>
                    </a:lnTo>
                    <a:lnTo>
                      <a:pt x="3" y="21"/>
                    </a:lnTo>
                    <a:lnTo>
                      <a:pt x="2" y="21"/>
                    </a:lnTo>
                    <a:lnTo>
                      <a:pt x="2" y="21"/>
                    </a:lnTo>
                    <a:lnTo>
                      <a:pt x="2" y="21"/>
                    </a:lnTo>
                    <a:lnTo>
                      <a:pt x="2" y="21"/>
                    </a:lnTo>
                    <a:lnTo>
                      <a:pt x="2" y="20"/>
                    </a:lnTo>
                    <a:lnTo>
                      <a:pt x="2" y="20"/>
                    </a:lnTo>
                    <a:lnTo>
                      <a:pt x="2" y="20"/>
                    </a:lnTo>
                    <a:lnTo>
                      <a:pt x="2" y="20"/>
                    </a:lnTo>
                    <a:lnTo>
                      <a:pt x="2" y="20"/>
                    </a:lnTo>
                    <a:lnTo>
                      <a:pt x="2" y="20"/>
                    </a:lnTo>
                    <a:lnTo>
                      <a:pt x="2" y="20"/>
                    </a:lnTo>
                    <a:lnTo>
                      <a:pt x="2" y="19"/>
                    </a:lnTo>
                    <a:lnTo>
                      <a:pt x="1" y="19"/>
                    </a:lnTo>
                    <a:lnTo>
                      <a:pt x="1" y="19"/>
                    </a:lnTo>
                    <a:lnTo>
                      <a:pt x="1" y="19"/>
                    </a:lnTo>
                    <a:lnTo>
                      <a:pt x="1" y="19"/>
                    </a:lnTo>
                    <a:lnTo>
                      <a:pt x="1" y="19"/>
                    </a:lnTo>
                    <a:lnTo>
                      <a:pt x="1" y="19"/>
                    </a:lnTo>
                    <a:lnTo>
                      <a:pt x="1" y="17"/>
                    </a:lnTo>
                    <a:lnTo>
                      <a:pt x="1" y="17"/>
                    </a:lnTo>
                    <a:lnTo>
                      <a:pt x="1" y="17"/>
                    </a:lnTo>
                    <a:lnTo>
                      <a:pt x="1" y="17"/>
                    </a:lnTo>
                    <a:lnTo>
                      <a:pt x="1" y="17"/>
                    </a:lnTo>
                    <a:lnTo>
                      <a:pt x="1" y="17"/>
                    </a:lnTo>
                    <a:lnTo>
                      <a:pt x="0" y="17"/>
                    </a:lnTo>
                    <a:lnTo>
                      <a:pt x="0" y="16"/>
                    </a:lnTo>
                    <a:lnTo>
                      <a:pt x="0" y="16"/>
                    </a:lnTo>
                    <a:lnTo>
                      <a:pt x="0" y="16"/>
                    </a:lnTo>
                    <a:lnTo>
                      <a:pt x="0" y="16"/>
                    </a:lnTo>
                    <a:lnTo>
                      <a:pt x="0" y="16"/>
                    </a:lnTo>
                    <a:lnTo>
                      <a:pt x="0" y="16"/>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2"/>
                    </a:lnTo>
                    <a:lnTo>
                      <a:pt x="0" y="12"/>
                    </a:lnTo>
                    <a:lnTo>
                      <a:pt x="0" y="12"/>
                    </a:lnTo>
                    <a:lnTo>
                      <a:pt x="0" y="12"/>
                    </a:lnTo>
                    <a:lnTo>
                      <a:pt x="0" y="12"/>
                    </a:lnTo>
                    <a:lnTo>
                      <a:pt x="0" y="12"/>
                    </a:lnTo>
                    <a:lnTo>
                      <a:pt x="0" y="11"/>
                    </a:lnTo>
                    <a:lnTo>
                      <a:pt x="0" y="11"/>
                    </a:lnTo>
                    <a:lnTo>
                      <a:pt x="0" y="11"/>
                    </a:lnTo>
                    <a:lnTo>
                      <a:pt x="0" y="11"/>
                    </a:lnTo>
                    <a:lnTo>
                      <a:pt x="0" y="11"/>
                    </a:lnTo>
                    <a:lnTo>
                      <a:pt x="0" y="11"/>
                    </a:lnTo>
                    <a:lnTo>
                      <a:pt x="0" y="10"/>
                    </a:lnTo>
                    <a:lnTo>
                      <a:pt x="0" y="10"/>
                    </a:lnTo>
                    <a:lnTo>
                      <a:pt x="0" y="10"/>
                    </a:lnTo>
                    <a:lnTo>
                      <a:pt x="0" y="10"/>
                    </a:lnTo>
                    <a:lnTo>
                      <a:pt x="0" y="10"/>
                    </a:lnTo>
                    <a:lnTo>
                      <a:pt x="0" y="10"/>
                    </a:lnTo>
                    <a:lnTo>
                      <a:pt x="0" y="9"/>
                    </a:lnTo>
                    <a:lnTo>
                      <a:pt x="0" y="9"/>
                    </a:lnTo>
                    <a:lnTo>
                      <a:pt x="0" y="9"/>
                    </a:lnTo>
                    <a:lnTo>
                      <a:pt x="0" y="9"/>
                    </a:lnTo>
                    <a:lnTo>
                      <a:pt x="0" y="9"/>
                    </a:lnTo>
                    <a:lnTo>
                      <a:pt x="0" y="9"/>
                    </a:lnTo>
                    <a:lnTo>
                      <a:pt x="0" y="7"/>
                    </a:lnTo>
                    <a:lnTo>
                      <a:pt x="0" y="7"/>
                    </a:lnTo>
                    <a:lnTo>
                      <a:pt x="0" y="7"/>
                    </a:lnTo>
                    <a:lnTo>
                      <a:pt x="0" y="7"/>
                    </a:lnTo>
                    <a:lnTo>
                      <a:pt x="0" y="7"/>
                    </a:lnTo>
                    <a:lnTo>
                      <a:pt x="0" y="7"/>
                    </a:lnTo>
                    <a:lnTo>
                      <a:pt x="0" y="7"/>
                    </a:lnTo>
                    <a:lnTo>
                      <a:pt x="0" y="6"/>
                    </a:lnTo>
                    <a:lnTo>
                      <a:pt x="0" y="6"/>
                    </a:lnTo>
                    <a:lnTo>
                      <a:pt x="0" y="6"/>
                    </a:lnTo>
                    <a:lnTo>
                      <a:pt x="0" y="6"/>
                    </a:lnTo>
                    <a:lnTo>
                      <a:pt x="1" y="6"/>
                    </a:lnTo>
                    <a:lnTo>
                      <a:pt x="1" y="6"/>
                    </a:lnTo>
                    <a:lnTo>
                      <a:pt x="1" y="6"/>
                    </a:lnTo>
                    <a:lnTo>
                      <a:pt x="1" y="5"/>
                    </a:lnTo>
                    <a:lnTo>
                      <a:pt x="1" y="5"/>
                    </a:lnTo>
                    <a:lnTo>
                      <a:pt x="1" y="5"/>
                    </a:lnTo>
                    <a:lnTo>
                      <a:pt x="1" y="5"/>
                    </a:lnTo>
                    <a:lnTo>
                      <a:pt x="1" y="5"/>
                    </a:lnTo>
                    <a:lnTo>
                      <a:pt x="1" y="5"/>
                    </a:lnTo>
                    <a:lnTo>
                      <a:pt x="1" y="5"/>
                    </a:lnTo>
                    <a:lnTo>
                      <a:pt x="1" y="4"/>
                    </a:lnTo>
                    <a:lnTo>
                      <a:pt x="1" y="4"/>
                    </a:lnTo>
                    <a:lnTo>
                      <a:pt x="1" y="4"/>
                    </a:lnTo>
                    <a:lnTo>
                      <a:pt x="1" y="4"/>
                    </a:lnTo>
                    <a:lnTo>
                      <a:pt x="2" y="4"/>
                    </a:lnTo>
                    <a:lnTo>
                      <a:pt x="2" y="4"/>
                    </a:lnTo>
                    <a:lnTo>
                      <a:pt x="2" y="4"/>
                    </a:lnTo>
                    <a:lnTo>
                      <a:pt x="2" y="4"/>
                    </a:lnTo>
                    <a:lnTo>
                      <a:pt x="2" y="4"/>
                    </a:lnTo>
                    <a:lnTo>
                      <a:pt x="2" y="2"/>
                    </a:lnTo>
                    <a:lnTo>
                      <a:pt x="2" y="2"/>
                    </a:lnTo>
                    <a:lnTo>
                      <a:pt x="2" y="2"/>
                    </a:lnTo>
                    <a:lnTo>
                      <a:pt x="2" y="2"/>
                    </a:lnTo>
                    <a:lnTo>
                      <a:pt x="2" y="2"/>
                    </a:lnTo>
                    <a:lnTo>
                      <a:pt x="3" y="2"/>
                    </a:lnTo>
                    <a:lnTo>
                      <a:pt x="3" y="2"/>
                    </a:lnTo>
                    <a:lnTo>
                      <a:pt x="3" y="2"/>
                    </a:lnTo>
                    <a:lnTo>
                      <a:pt x="3" y="2"/>
                    </a:lnTo>
                    <a:lnTo>
                      <a:pt x="3" y="2"/>
                    </a:lnTo>
                    <a:lnTo>
                      <a:pt x="3" y="1"/>
                    </a:lnTo>
                    <a:lnTo>
                      <a:pt x="3" y="1"/>
                    </a:lnTo>
                    <a:lnTo>
                      <a:pt x="3" y="1"/>
                    </a:lnTo>
                    <a:lnTo>
                      <a:pt x="3" y="1"/>
                    </a:lnTo>
                    <a:lnTo>
                      <a:pt x="5" y="1"/>
                    </a:lnTo>
                    <a:lnTo>
                      <a:pt x="5" y="1"/>
                    </a:lnTo>
                    <a:lnTo>
                      <a:pt x="5" y="1"/>
                    </a:lnTo>
                    <a:lnTo>
                      <a:pt x="5" y="1"/>
                    </a:lnTo>
                    <a:lnTo>
                      <a:pt x="5" y="1"/>
                    </a:lnTo>
                    <a:lnTo>
                      <a:pt x="5" y="1"/>
                    </a:lnTo>
                    <a:lnTo>
                      <a:pt x="5" y="1"/>
                    </a:lnTo>
                    <a:lnTo>
                      <a:pt x="5" y="1"/>
                    </a:lnTo>
                    <a:lnTo>
                      <a:pt x="5" y="1"/>
                    </a:lnTo>
                    <a:lnTo>
                      <a:pt x="6" y="1"/>
                    </a:lnTo>
                    <a:lnTo>
                      <a:pt x="6" y="1"/>
                    </a:lnTo>
                    <a:lnTo>
                      <a:pt x="6" y="1"/>
                    </a:lnTo>
                    <a:lnTo>
                      <a:pt x="6" y="1"/>
                    </a:lnTo>
                    <a:lnTo>
                      <a:pt x="6" y="0"/>
                    </a:lnTo>
                    <a:lnTo>
                      <a:pt x="6" y="0"/>
                    </a:lnTo>
                    <a:lnTo>
                      <a:pt x="6" y="0"/>
                    </a:lnTo>
                    <a:lnTo>
                      <a:pt x="6" y="0"/>
                    </a:lnTo>
                    <a:lnTo>
                      <a:pt x="7" y="0"/>
                    </a:lnTo>
                    <a:lnTo>
                      <a:pt x="7" y="0"/>
                    </a:lnTo>
                    <a:lnTo>
                      <a:pt x="7" y="0"/>
                    </a:lnTo>
                    <a:lnTo>
                      <a:pt x="7" y="0"/>
                    </a:lnTo>
                    <a:lnTo>
                      <a:pt x="7" y="0"/>
                    </a:lnTo>
                    <a:lnTo>
                      <a:pt x="7" y="0"/>
                    </a:lnTo>
                    <a:lnTo>
                      <a:pt x="7" y="0"/>
                    </a:lnTo>
                    <a:lnTo>
                      <a:pt x="8" y="0"/>
                    </a:lnTo>
                    <a:lnTo>
                      <a:pt x="8" y="0"/>
                    </a:lnTo>
                    <a:lnTo>
                      <a:pt x="8" y="0"/>
                    </a:lnTo>
                    <a:lnTo>
                      <a:pt x="8" y="0"/>
                    </a:lnTo>
                    <a:lnTo>
                      <a:pt x="8" y="0"/>
                    </a:lnTo>
                    <a:lnTo>
                      <a:pt x="8" y="0"/>
                    </a:lnTo>
                    <a:lnTo>
                      <a:pt x="8" y="0"/>
                    </a:lnTo>
                    <a:lnTo>
                      <a:pt x="8" y="0"/>
                    </a:lnTo>
                    <a:lnTo>
                      <a:pt x="10" y="0"/>
                    </a:lnTo>
                    <a:lnTo>
                      <a:pt x="10" y="0"/>
                    </a:lnTo>
                    <a:lnTo>
                      <a:pt x="10" y="0"/>
                    </a:lnTo>
                    <a:lnTo>
                      <a:pt x="10" y="0"/>
                    </a:lnTo>
                    <a:lnTo>
                      <a:pt x="10" y="0"/>
                    </a:lnTo>
                    <a:lnTo>
                      <a:pt x="10" y="0"/>
                    </a:lnTo>
                    <a:lnTo>
                      <a:pt x="10" y="1"/>
                    </a:lnTo>
                    <a:lnTo>
                      <a:pt x="11" y="1"/>
                    </a:lnTo>
                    <a:lnTo>
                      <a:pt x="11" y="1"/>
                    </a:lnTo>
                    <a:lnTo>
                      <a:pt x="11" y="1"/>
                    </a:lnTo>
                    <a:lnTo>
                      <a:pt x="11" y="1"/>
                    </a:lnTo>
                    <a:lnTo>
                      <a:pt x="11" y="1"/>
                    </a:lnTo>
                    <a:lnTo>
                      <a:pt x="11" y="1"/>
                    </a:lnTo>
                    <a:lnTo>
                      <a:pt x="11" y="1"/>
                    </a:lnTo>
                    <a:lnTo>
                      <a:pt x="11" y="1"/>
                    </a:lnTo>
                    <a:lnTo>
                      <a:pt x="12" y="1"/>
                    </a:lnTo>
                    <a:lnTo>
                      <a:pt x="12" y="1"/>
                    </a:lnTo>
                    <a:lnTo>
                      <a:pt x="12" y="1"/>
                    </a:lnTo>
                    <a:lnTo>
                      <a:pt x="12" y="1"/>
                    </a:lnTo>
                    <a:lnTo>
                      <a:pt x="12" y="1"/>
                    </a:lnTo>
                    <a:lnTo>
                      <a:pt x="12" y="1"/>
                    </a:lnTo>
                    <a:lnTo>
                      <a:pt x="12" y="1"/>
                    </a:lnTo>
                    <a:lnTo>
                      <a:pt x="12" y="1"/>
                    </a:lnTo>
                    <a:lnTo>
                      <a:pt x="14" y="2"/>
                    </a:lnTo>
                    <a:lnTo>
                      <a:pt x="14" y="2"/>
                    </a:lnTo>
                    <a:lnTo>
                      <a:pt x="14" y="2"/>
                    </a:lnTo>
                    <a:lnTo>
                      <a:pt x="14" y="2"/>
                    </a:lnTo>
                    <a:lnTo>
                      <a:pt x="14" y="2"/>
                    </a:lnTo>
                    <a:lnTo>
                      <a:pt x="14" y="2"/>
                    </a:lnTo>
                    <a:lnTo>
                      <a:pt x="14" y="2"/>
                    </a:lnTo>
                    <a:lnTo>
                      <a:pt x="14" y="2"/>
                    </a:lnTo>
                    <a:lnTo>
                      <a:pt x="14" y="2"/>
                    </a:lnTo>
                    <a:lnTo>
                      <a:pt x="15" y="2"/>
                    </a:lnTo>
                    <a:lnTo>
                      <a:pt x="15" y="4"/>
                    </a:lnTo>
                    <a:lnTo>
                      <a:pt x="15" y="4"/>
                    </a:lnTo>
                    <a:lnTo>
                      <a:pt x="15" y="4"/>
                    </a:lnTo>
                    <a:lnTo>
                      <a:pt x="15" y="4"/>
                    </a:lnTo>
                    <a:lnTo>
                      <a:pt x="15" y="4"/>
                    </a:lnTo>
                    <a:lnTo>
                      <a:pt x="15" y="4"/>
                    </a:lnTo>
                    <a:lnTo>
                      <a:pt x="15" y="4"/>
                    </a:lnTo>
                    <a:lnTo>
                      <a:pt x="15" y="4"/>
                    </a:lnTo>
                    <a:lnTo>
                      <a:pt x="16" y="4"/>
                    </a:lnTo>
                    <a:lnTo>
                      <a:pt x="16" y="5"/>
                    </a:lnTo>
                    <a:lnTo>
                      <a:pt x="16" y="5"/>
                    </a:lnTo>
                    <a:lnTo>
                      <a:pt x="16" y="5"/>
                    </a:lnTo>
                    <a:lnTo>
                      <a:pt x="16" y="5"/>
                    </a:lnTo>
                    <a:lnTo>
                      <a:pt x="16" y="5"/>
                    </a:lnTo>
                    <a:lnTo>
                      <a:pt x="16" y="5"/>
                    </a:lnTo>
                    <a:lnTo>
                      <a:pt x="16" y="5"/>
                    </a:lnTo>
                    <a:lnTo>
                      <a:pt x="16" y="6"/>
                    </a:lnTo>
                    <a:lnTo>
                      <a:pt x="16" y="6"/>
                    </a:lnTo>
                    <a:lnTo>
                      <a:pt x="16" y="6"/>
                    </a:lnTo>
                    <a:lnTo>
                      <a:pt x="17" y="6"/>
                    </a:lnTo>
                    <a:lnTo>
                      <a:pt x="17" y="6"/>
                    </a:lnTo>
                    <a:lnTo>
                      <a:pt x="17" y="6"/>
                    </a:lnTo>
                    <a:lnTo>
                      <a:pt x="17" y="6"/>
                    </a:lnTo>
                    <a:lnTo>
                      <a:pt x="17" y="7"/>
                    </a:lnTo>
                    <a:lnTo>
                      <a:pt x="17" y="7"/>
                    </a:lnTo>
                    <a:lnTo>
                      <a:pt x="17" y="7"/>
                    </a:lnTo>
                    <a:lnTo>
                      <a:pt x="17" y="7"/>
                    </a:lnTo>
                    <a:lnTo>
                      <a:pt x="17" y="7"/>
                    </a:lnTo>
                    <a:lnTo>
                      <a:pt x="17" y="7"/>
                    </a:lnTo>
                    <a:lnTo>
                      <a:pt x="17" y="7"/>
                    </a:lnTo>
                    <a:lnTo>
                      <a:pt x="17" y="9"/>
                    </a:lnTo>
                    <a:lnTo>
                      <a:pt x="17" y="9"/>
                    </a:lnTo>
                    <a:lnTo>
                      <a:pt x="17" y="9"/>
                    </a:lnTo>
                    <a:lnTo>
                      <a:pt x="17" y="9"/>
                    </a:lnTo>
                    <a:lnTo>
                      <a:pt x="17" y="9"/>
                    </a:lnTo>
                    <a:lnTo>
                      <a:pt x="19" y="9"/>
                    </a:lnTo>
                    <a:lnTo>
                      <a:pt x="19" y="10"/>
                    </a:lnTo>
                    <a:lnTo>
                      <a:pt x="19" y="10"/>
                    </a:lnTo>
                    <a:lnTo>
                      <a:pt x="19" y="10"/>
                    </a:lnTo>
                    <a:lnTo>
                      <a:pt x="19" y="10"/>
                    </a:lnTo>
                    <a:lnTo>
                      <a:pt x="19" y="10"/>
                    </a:lnTo>
                    <a:lnTo>
                      <a:pt x="19" y="10"/>
                    </a:lnTo>
                    <a:lnTo>
                      <a:pt x="19" y="11"/>
                    </a:lnTo>
                    <a:lnTo>
                      <a:pt x="19" y="11"/>
                    </a:lnTo>
                    <a:lnTo>
                      <a:pt x="19" y="11"/>
                    </a:lnTo>
                    <a:lnTo>
                      <a:pt x="19" y="11"/>
                    </a:lnTo>
                    <a:lnTo>
                      <a:pt x="19" y="11"/>
                    </a:lnTo>
                    <a:lnTo>
                      <a:pt x="19" y="11"/>
                    </a:lnTo>
                    <a:lnTo>
                      <a:pt x="19" y="12"/>
                    </a:lnTo>
                    <a:lnTo>
                      <a:pt x="19" y="12"/>
                    </a:lnTo>
                    <a:lnTo>
                      <a:pt x="19" y="12"/>
                    </a:lnTo>
                    <a:lnTo>
                      <a:pt x="19" y="1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28" name="Freeform 560"/>
              <p:cNvSpPr>
                <a:spLocks/>
              </p:cNvSpPr>
              <p:nvPr/>
            </p:nvSpPr>
            <p:spPr bwMode="auto">
              <a:xfrm>
                <a:off x="2865" y="2180"/>
                <a:ext cx="32" cy="35"/>
              </a:xfrm>
              <a:custGeom>
                <a:avLst/>
                <a:gdLst>
                  <a:gd name="T0" fmla="*/ 32 w 32"/>
                  <a:gd name="T1" fmla="*/ 18 h 35"/>
                  <a:gd name="T2" fmla="*/ 32 w 32"/>
                  <a:gd name="T3" fmla="*/ 21 h 35"/>
                  <a:gd name="T4" fmla="*/ 30 w 32"/>
                  <a:gd name="T5" fmla="*/ 22 h 35"/>
                  <a:gd name="T6" fmla="*/ 30 w 32"/>
                  <a:gd name="T7" fmla="*/ 23 h 35"/>
                  <a:gd name="T8" fmla="*/ 29 w 32"/>
                  <a:gd name="T9" fmla="*/ 26 h 35"/>
                  <a:gd name="T10" fmla="*/ 29 w 32"/>
                  <a:gd name="T11" fmla="*/ 27 h 35"/>
                  <a:gd name="T12" fmla="*/ 28 w 32"/>
                  <a:gd name="T13" fmla="*/ 28 h 35"/>
                  <a:gd name="T14" fmla="*/ 27 w 32"/>
                  <a:gd name="T15" fmla="*/ 30 h 35"/>
                  <a:gd name="T16" fmla="*/ 25 w 32"/>
                  <a:gd name="T17" fmla="*/ 31 h 35"/>
                  <a:gd name="T18" fmla="*/ 24 w 32"/>
                  <a:gd name="T19" fmla="*/ 32 h 35"/>
                  <a:gd name="T20" fmla="*/ 23 w 32"/>
                  <a:gd name="T21" fmla="*/ 33 h 35"/>
                  <a:gd name="T22" fmla="*/ 20 w 32"/>
                  <a:gd name="T23" fmla="*/ 33 h 35"/>
                  <a:gd name="T24" fmla="*/ 19 w 32"/>
                  <a:gd name="T25" fmla="*/ 35 h 35"/>
                  <a:gd name="T26" fmla="*/ 18 w 32"/>
                  <a:gd name="T27" fmla="*/ 35 h 35"/>
                  <a:gd name="T28" fmla="*/ 15 w 32"/>
                  <a:gd name="T29" fmla="*/ 35 h 35"/>
                  <a:gd name="T30" fmla="*/ 14 w 32"/>
                  <a:gd name="T31" fmla="*/ 35 h 35"/>
                  <a:gd name="T32" fmla="*/ 13 w 32"/>
                  <a:gd name="T33" fmla="*/ 35 h 35"/>
                  <a:gd name="T34" fmla="*/ 11 w 32"/>
                  <a:gd name="T35" fmla="*/ 33 h 35"/>
                  <a:gd name="T36" fmla="*/ 9 w 32"/>
                  <a:gd name="T37" fmla="*/ 33 h 35"/>
                  <a:gd name="T38" fmla="*/ 8 w 32"/>
                  <a:gd name="T39" fmla="*/ 32 h 35"/>
                  <a:gd name="T40" fmla="*/ 6 w 32"/>
                  <a:gd name="T41" fmla="*/ 31 h 35"/>
                  <a:gd name="T42" fmla="*/ 5 w 32"/>
                  <a:gd name="T43" fmla="*/ 31 h 35"/>
                  <a:gd name="T44" fmla="*/ 4 w 32"/>
                  <a:gd name="T45" fmla="*/ 28 h 35"/>
                  <a:gd name="T46" fmla="*/ 4 w 32"/>
                  <a:gd name="T47" fmla="*/ 27 h 35"/>
                  <a:gd name="T48" fmla="*/ 3 w 32"/>
                  <a:gd name="T49" fmla="*/ 26 h 35"/>
                  <a:gd name="T50" fmla="*/ 1 w 32"/>
                  <a:gd name="T51" fmla="*/ 25 h 35"/>
                  <a:gd name="T52" fmla="*/ 1 w 32"/>
                  <a:gd name="T53" fmla="*/ 22 h 35"/>
                  <a:gd name="T54" fmla="*/ 1 w 32"/>
                  <a:gd name="T55" fmla="*/ 21 h 35"/>
                  <a:gd name="T56" fmla="*/ 0 w 32"/>
                  <a:gd name="T57" fmla="*/ 20 h 35"/>
                  <a:gd name="T58" fmla="*/ 0 w 32"/>
                  <a:gd name="T59" fmla="*/ 17 h 35"/>
                  <a:gd name="T60" fmla="*/ 0 w 32"/>
                  <a:gd name="T61" fmla="*/ 16 h 35"/>
                  <a:gd name="T62" fmla="*/ 1 w 32"/>
                  <a:gd name="T63" fmla="*/ 13 h 35"/>
                  <a:gd name="T64" fmla="*/ 1 w 32"/>
                  <a:gd name="T65" fmla="*/ 12 h 35"/>
                  <a:gd name="T66" fmla="*/ 1 w 32"/>
                  <a:gd name="T67" fmla="*/ 10 h 35"/>
                  <a:gd name="T68" fmla="*/ 3 w 32"/>
                  <a:gd name="T69" fmla="*/ 8 h 35"/>
                  <a:gd name="T70" fmla="*/ 4 w 32"/>
                  <a:gd name="T71" fmla="*/ 7 h 35"/>
                  <a:gd name="T72" fmla="*/ 5 w 32"/>
                  <a:gd name="T73" fmla="*/ 6 h 35"/>
                  <a:gd name="T74" fmla="*/ 6 w 32"/>
                  <a:gd name="T75" fmla="*/ 3 h 35"/>
                  <a:gd name="T76" fmla="*/ 8 w 32"/>
                  <a:gd name="T77" fmla="*/ 3 h 35"/>
                  <a:gd name="T78" fmla="*/ 9 w 32"/>
                  <a:gd name="T79" fmla="*/ 2 h 35"/>
                  <a:gd name="T80" fmla="*/ 10 w 32"/>
                  <a:gd name="T81" fmla="*/ 1 h 35"/>
                  <a:gd name="T82" fmla="*/ 11 w 32"/>
                  <a:gd name="T83" fmla="*/ 0 h 35"/>
                  <a:gd name="T84" fmla="*/ 13 w 32"/>
                  <a:gd name="T85" fmla="*/ 0 h 35"/>
                  <a:gd name="T86" fmla="*/ 15 w 32"/>
                  <a:gd name="T87" fmla="*/ 0 h 35"/>
                  <a:gd name="T88" fmla="*/ 16 w 32"/>
                  <a:gd name="T89" fmla="*/ 0 h 35"/>
                  <a:gd name="T90" fmla="*/ 18 w 32"/>
                  <a:gd name="T91" fmla="*/ 0 h 35"/>
                  <a:gd name="T92" fmla="*/ 19 w 32"/>
                  <a:gd name="T93" fmla="*/ 0 h 35"/>
                  <a:gd name="T94" fmla="*/ 22 w 32"/>
                  <a:gd name="T95" fmla="*/ 0 h 35"/>
                  <a:gd name="T96" fmla="*/ 23 w 32"/>
                  <a:gd name="T97" fmla="*/ 1 h 35"/>
                  <a:gd name="T98" fmla="*/ 24 w 32"/>
                  <a:gd name="T99" fmla="*/ 1 h 35"/>
                  <a:gd name="T100" fmla="*/ 25 w 32"/>
                  <a:gd name="T101" fmla="*/ 2 h 35"/>
                  <a:gd name="T102" fmla="*/ 27 w 32"/>
                  <a:gd name="T103" fmla="*/ 3 h 35"/>
                  <a:gd name="T104" fmla="*/ 28 w 32"/>
                  <a:gd name="T105" fmla="*/ 5 h 35"/>
                  <a:gd name="T106" fmla="*/ 29 w 32"/>
                  <a:gd name="T107" fmla="*/ 6 h 35"/>
                  <a:gd name="T108" fmla="*/ 29 w 32"/>
                  <a:gd name="T109" fmla="*/ 8 h 35"/>
                  <a:gd name="T110" fmla="*/ 30 w 32"/>
                  <a:gd name="T111" fmla="*/ 10 h 35"/>
                  <a:gd name="T112" fmla="*/ 30 w 32"/>
                  <a:gd name="T113" fmla="*/ 11 h 35"/>
                  <a:gd name="T114" fmla="*/ 32 w 32"/>
                  <a:gd name="T115" fmla="*/ 13 h 35"/>
                  <a:gd name="T116" fmla="*/ 32 w 32"/>
                  <a:gd name="T117" fmla="*/ 15 h 35"/>
                  <a:gd name="T118" fmla="*/ 32 w 32"/>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7"/>
                    </a:moveTo>
                    <a:lnTo>
                      <a:pt x="32" y="17"/>
                    </a:lnTo>
                    <a:lnTo>
                      <a:pt x="32" y="17"/>
                    </a:lnTo>
                    <a:lnTo>
                      <a:pt x="32" y="18"/>
                    </a:lnTo>
                    <a:lnTo>
                      <a:pt x="32" y="18"/>
                    </a:lnTo>
                    <a:lnTo>
                      <a:pt x="32" y="18"/>
                    </a:lnTo>
                    <a:lnTo>
                      <a:pt x="32" y="18"/>
                    </a:lnTo>
                    <a:lnTo>
                      <a:pt x="32" y="20"/>
                    </a:lnTo>
                    <a:lnTo>
                      <a:pt x="32" y="20"/>
                    </a:lnTo>
                    <a:lnTo>
                      <a:pt x="32" y="20"/>
                    </a:lnTo>
                    <a:lnTo>
                      <a:pt x="32" y="20"/>
                    </a:lnTo>
                    <a:lnTo>
                      <a:pt x="32" y="21"/>
                    </a:lnTo>
                    <a:lnTo>
                      <a:pt x="32" y="21"/>
                    </a:lnTo>
                    <a:lnTo>
                      <a:pt x="32" y="21"/>
                    </a:lnTo>
                    <a:lnTo>
                      <a:pt x="32" y="21"/>
                    </a:lnTo>
                    <a:lnTo>
                      <a:pt x="32" y="22"/>
                    </a:lnTo>
                    <a:lnTo>
                      <a:pt x="30" y="22"/>
                    </a:lnTo>
                    <a:lnTo>
                      <a:pt x="30" y="22"/>
                    </a:lnTo>
                    <a:lnTo>
                      <a:pt x="30" y="22"/>
                    </a:lnTo>
                    <a:lnTo>
                      <a:pt x="30" y="22"/>
                    </a:lnTo>
                    <a:lnTo>
                      <a:pt x="30" y="23"/>
                    </a:lnTo>
                    <a:lnTo>
                      <a:pt x="30" y="23"/>
                    </a:lnTo>
                    <a:lnTo>
                      <a:pt x="30" y="23"/>
                    </a:lnTo>
                    <a:lnTo>
                      <a:pt x="30" y="23"/>
                    </a:lnTo>
                    <a:lnTo>
                      <a:pt x="30" y="25"/>
                    </a:lnTo>
                    <a:lnTo>
                      <a:pt x="30" y="25"/>
                    </a:lnTo>
                    <a:lnTo>
                      <a:pt x="30" y="25"/>
                    </a:lnTo>
                    <a:lnTo>
                      <a:pt x="30" y="25"/>
                    </a:lnTo>
                    <a:lnTo>
                      <a:pt x="29" y="25"/>
                    </a:lnTo>
                    <a:lnTo>
                      <a:pt x="29" y="26"/>
                    </a:lnTo>
                    <a:lnTo>
                      <a:pt x="29" y="26"/>
                    </a:lnTo>
                    <a:lnTo>
                      <a:pt x="29" y="26"/>
                    </a:lnTo>
                    <a:lnTo>
                      <a:pt x="29" y="26"/>
                    </a:lnTo>
                    <a:lnTo>
                      <a:pt x="29" y="27"/>
                    </a:lnTo>
                    <a:lnTo>
                      <a:pt x="29" y="27"/>
                    </a:lnTo>
                    <a:lnTo>
                      <a:pt x="29" y="27"/>
                    </a:lnTo>
                    <a:lnTo>
                      <a:pt x="28" y="27"/>
                    </a:lnTo>
                    <a:lnTo>
                      <a:pt x="28" y="27"/>
                    </a:lnTo>
                    <a:lnTo>
                      <a:pt x="28" y="28"/>
                    </a:lnTo>
                    <a:lnTo>
                      <a:pt x="28" y="28"/>
                    </a:lnTo>
                    <a:lnTo>
                      <a:pt x="28" y="28"/>
                    </a:lnTo>
                    <a:lnTo>
                      <a:pt x="28" y="28"/>
                    </a:lnTo>
                    <a:lnTo>
                      <a:pt x="28" y="28"/>
                    </a:lnTo>
                    <a:lnTo>
                      <a:pt x="27" y="28"/>
                    </a:lnTo>
                    <a:lnTo>
                      <a:pt x="27" y="30"/>
                    </a:lnTo>
                    <a:lnTo>
                      <a:pt x="27" y="30"/>
                    </a:lnTo>
                    <a:lnTo>
                      <a:pt x="27" y="30"/>
                    </a:lnTo>
                    <a:lnTo>
                      <a:pt x="27" y="30"/>
                    </a:lnTo>
                    <a:lnTo>
                      <a:pt x="27" y="30"/>
                    </a:lnTo>
                    <a:lnTo>
                      <a:pt x="25" y="31"/>
                    </a:lnTo>
                    <a:lnTo>
                      <a:pt x="25" y="31"/>
                    </a:lnTo>
                    <a:lnTo>
                      <a:pt x="25" y="31"/>
                    </a:lnTo>
                    <a:lnTo>
                      <a:pt x="25" y="31"/>
                    </a:lnTo>
                    <a:lnTo>
                      <a:pt x="25" y="31"/>
                    </a:lnTo>
                    <a:lnTo>
                      <a:pt x="25" y="31"/>
                    </a:lnTo>
                    <a:lnTo>
                      <a:pt x="24" y="31"/>
                    </a:lnTo>
                    <a:lnTo>
                      <a:pt x="24" y="32"/>
                    </a:lnTo>
                    <a:lnTo>
                      <a:pt x="24" y="32"/>
                    </a:lnTo>
                    <a:lnTo>
                      <a:pt x="24" y="32"/>
                    </a:lnTo>
                    <a:lnTo>
                      <a:pt x="24" y="32"/>
                    </a:lnTo>
                    <a:lnTo>
                      <a:pt x="24" y="32"/>
                    </a:lnTo>
                    <a:lnTo>
                      <a:pt x="23" y="32"/>
                    </a:lnTo>
                    <a:lnTo>
                      <a:pt x="23" y="32"/>
                    </a:lnTo>
                    <a:lnTo>
                      <a:pt x="23" y="32"/>
                    </a:lnTo>
                    <a:lnTo>
                      <a:pt x="23" y="33"/>
                    </a:lnTo>
                    <a:lnTo>
                      <a:pt x="23" y="33"/>
                    </a:lnTo>
                    <a:lnTo>
                      <a:pt x="22" y="33"/>
                    </a:lnTo>
                    <a:lnTo>
                      <a:pt x="22" y="33"/>
                    </a:lnTo>
                    <a:lnTo>
                      <a:pt x="22" y="33"/>
                    </a:lnTo>
                    <a:lnTo>
                      <a:pt x="22" y="33"/>
                    </a:lnTo>
                    <a:lnTo>
                      <a:pt x="22" y="33"/>
                    </a:lnTo>
                    <a:lnTo>
                      <a:pt x="20" y="33"/>
                    </a:lnTo>
                    <a:lnTo>
                      <a:pt x="20" y="33"/>
                    </a:lnTo>
                    <a:lnTo>
                      <a:pt x="20" y="33"/>
                    </a:lnTo>
                    <a:lnTo>
                      <a:pt x="20" y="33"/>
                    </a:lnTo>
                    <a:lnTo>
                      <a:pt x="19" y="35"/>
                    </a:lnTo>
                    <a:lnTo>
                      <a:pt x="19" y="35"/>
                    </a:lnTo>
                    <a:lnTo>
                      <a:pt x="19" y="35"/>
                    </a:lnTo>
                    <a:lnTo>
                      <a:pt x="19" y="35"/>
                    </a:lnTo>
                    <a:lnTo>
                      <a:pt x="19" y="35"/>
                    </a:lnTo>
                    <a:lnTo>
                      <a:pt x="18" y="35"/>
                    </a:lnTo>
                    <a:lnTo>
                      <a:pt x="18" y="35"/>
                    </a:lnTo>
                    <a:lnTo>
                      <a:pt x="18" y="35"/>
                    </a:lnTo>
                    <a:lnTo>
                      <a:pt x="18" y="35"/>
                    </a:lnTo>
                    <a:lnTo>
                      <a:pt x="18"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1" y="35"/>
                    </a:lnTo>
                    <a:lnTo>
                      <a:pt x="11" y="35"/>
                    </a:lnTo>
                    <a:lnTo>
                      <a:pt x="11" y="35"/>
                    </a:lnTo>
                    <a:lnTo>
                      <a:pt x="11" y="33"/>
                    </a:lnTo>
                    <a:lnTo>
                      <a:pt x="11" y="33"/>
                    </a:lnTo>
                    <a:lnTo>
                      <a:pt x="10" y="33"/>
                    </a:lnTo>
                    <a:lnTo>
                      <a:pt x="10" y="33"/>
                    </a:lnTo>
                    <a:lnTo>
                      <a:pt x="10" y="33"/>
                    </a:lnTo>
                    <a:lnTo>
                      <a:pt x="10" y="33"/>
                    </a:lnTo>
                    <a:lnTo>
                      <a:pt x="10" y="33"/>
                    </a:lnTo>
                    <a:lnTo>
                      <a:pt x="9" y="33"/>
                    </a:lnTo>
                    <a:lnTo>
                      <a:pt x="9" y="33"/>
                    </a:lnTo>
                    <a:lnTo>
                      <a:pt x="9" y="33"/>
                    </a:lnTo>
                    <a:lnTo>
                      <a:pt x="9" y="33"/>
                    </a:lnTo>
                    <a:lnTo>
                      <a:pt x="9" y="32"/>
                    </a:lnTo>
                    <a:lnTo>
                      <a:pt x="8" y="32"/>
                    </a:lnTo>
                    <a:lnTo>
                      <a:pt x="8" y="32"/>
                    </a:lnTo>
                    <a:lnTo>
                      <a:pt x="8" y="32"/>
                    </a:lnTo>
                    <a:lnTo>
                      <a:pt x="8" y="32"/>
                    </a:lnTo>
                    <a:lnTo>
                      <a:pt x="8" y="32"/>
                    </a:lnTo>
                    <a:lnTo>
                      <a:pt x="8" y="32"/>
                    </a:lnTo>
                    <a:lnTo>
                      <a:pt x="6" y="32"/>
                    </a:lnTo>
                    <a:lnTo>
                      <a:pt x="6" y="31"/>
                    </a:lnTo>
                    <a:lnTo>
                      <a:pt x="6" y="31"/>
                    </a:lnTo>
                    <a:lnTo>
                      <a:pt x="6" y="31"/>
                    </a:lnTo>
                    <a:lnTo>
                      <a:pt x="6" y="31"/>
                    </a:lnTo>
                    <a:lnTo>
                      <a:pt x="6" y="31"/>
                    </a:lnTo>
                    <a:lnTo>
                      <a:pt x="5" y="31"/>
                    </a:lnTo>
                    <a:lnTo>
                      <a:pt x="5" y="31"/>
                    </a:lnTo>
                    <a:lnTo>
                      <a:pt x="5" y="30"/>
                    </a:lnTo>
                    <a:lnTo>
                      <a:pt x="5" y="30"/>
                    </a:lnTo>
                    <a:lnTo>
                      <a:pt x="5" y="30"/>
                    </a:lnTo>
                    <a:lnTo>
                      <a:pt x="5" y="30"/>
                    </a:lnTo>
                    <a:lnTo>
                      <a:pt x="4" y="30"/>
                    </a:lnTo>
                    <a:lnTo>
                      <a:pt x="4" y="28"/>
                    </a:lnTo>
                    <a:lnTo>
                      <a:pt x="4" y="28"/>
                    </a:lnTo>
                    <a:lnTo>
                      <a:pt x="4" y="28"/>
                    </a:lnTo>
                    <a:lnTo>
                      <a:pt x="4" y="28"/>
                    </a:lnTo>
                    <a:lnTo>
                      <a:pt x="4" y="28"/>
                    </a:lnTo>
                    <a:lnTo>
                      <a:pt x="4" y="28"/>
                    </a:lnTo>
                    <a:lnTo>
                      <a:pt x="4" y="27"/>
                    </a:lnTo>
                    <a:lnTo>
                      <a:pt x="3" y="27"/>
                    </a:lnTo>
                    <a:lnTo>
                      <a:pt x="3" y="27"/>
                    </a:lnTo>
                    <a:lnTo>
                      <a:pt x="3" y="27"/>
                    </a:lnTo>
                    <a:lnTo>
                      <a:pt x="3" y="27"/>
                    </a:lnTo>
                    <a:lnTo>
                      <a:pt x="3" y="26"/>
                    </a:lnTo>
                    <a:lnTo>
                      <a:pt x="3" y="26"/>
                    </a:lnTo>
                    <a:lnTo>
                      <a:pt x="3" y="26"/>
                    </a:lnTo>
                    <a:lnTo>
                      <a:pt x="3" y="26"/>
                    </a:lnTo>
                    <a:lnTo>
                      <a:pt x="3" y="25"/>
                    </a:lnTo>
                    <a:lnTo>
                      <a:pt x="1" y="25"/>
                    </a:lnTo>
                    <a:lnTo>
                      <a:pt x="1" y="25"/>
                    </a:lnTo>
                    <a:lnTo>
                      <a:pt x="1" y="25"/>
                    </a:lnTo>
                    <a:lnTo>
                      <a:pt x="1" y="25"/>
                    </a:lnTo>
                    <a:lnTo>
                      <a:pt x="1" y="23"/>
                    </a:lnTo>
                    <a:lnTo>
                      <a:pt x="1" y="23"/>
                    </a:lnTo>
                    <a:lnTo>
                      <a:pt x="1" y="23"/>
                    </a:lnTo>
                    <a:lnTo>
                      <a:pt x="1" y="23"/>
                    </a:lnTo>
                    <a:lnTo>
                      <a:pt x="1" y="22"/>
                    </a:lnTo>
                    <a:lnTo>
                      <a:pt x="1" y="22"/>
                    </a:lnTo>
                    <a:lnTo>
                      <a:pt x="1" y="22"/>
                    </a:lnTo>
                    <a:lnTo>
                      <a:pt x="1" y="22"/>
                    </a:lnTo>
                    <a:lnTo>
                      <a:pt x="1" y="22"/>
                    </a:lnTo>
                    <a:lnTo>
                      <a:pt x="1" y="21"/>
                    </a:lnTo>
                    <a:lnTo>
                      <a:pt x="1" y="21"/>
                    </a:lnTo>
                    <a:lnTo>
                      <a:pt x="0" y="21"/>
                    </a:lnTo>
                    <a:lnTo>
                      <a:pt x="0" y="21"/>
                    </a:lnTo>
                    <a:lnTo>
                      <a:pt x="0" y="20"/>
                    </a:lnTo>
                    <a:lnTo>
                      <a:pt x="0" y="20"/>
                    </a:lnTo>
                    <a:lnTo>
                      <a:pt x="0" y="20"/>
                    </a:lnTo>
                    <a:lnTo>
                      <a:pt x="0" y="20"/>
                    </a:lnTo>
                    <a:lnTo>
                      <a:pt x="0" y="18"/>
                    </a:lnTo>
                    <a:lnTo>
                      <a:pt x="0" y="18"/>
                    </a:lnTo>
                    <a:lnTo>
                      <a:pt x="0" y="18"/>
                    </a:lnTo>
                    <a:lnTo>
                      <a:pt x="0" y="18"/>
                    </a:lnTo>
                    <a:lnTo>
                      <a:pt x="0" y="17"/>
                    </a:lnTo>
                    <a:lnTo>
                      <a:pt x="0" y="17"/>
                    </a:lnTo>
                    <a:lnTo>
                      <a:pt x="0" y="17"/>
                    </a:lnTo>
                    <a:lnTo>
                      <a:pt x="0" y="17"/>
                    </a:lnTo>
                    <a:lnTo>
                      <a:pt x="0" y="16"/>
                    </a:lnTo>
                    <a:lnTo>
                      <a:pt x="0" y="16"/>
                    </a:lnTo>
                    <a:lnTo>
                      <a:pt x="0" y="16"/>
                    </a:lnTo>
                    <a:lnTo>
                      <a:pt x="0" y="16"/>
                    </a:lnTo>
                    <a:lnTo>
                      <a:pt x="0" y="15"/>
                    </a:lnTo>
                    <a:lnTo>
                      <a:pt x="0" y="15"/>
                    </a:lnTo>
                    <a:lnTo>
                      <a:pt x="0" y="15"/>
                    </a:lnTo>
                    <a:lnTo>
                      <a:pt x="1" y="15"/>
                    </a:lnTo>
                    <a:lnTo>
                      <a:pt x="1" y="13"/>
                    </a:lnTo>
                    <a:lnTo>
                      <a:pt x="1" y="13"/>
                    </a:lnTo>
                    <a:lnTo>
                      <a:pt x="1" y="13"/>
                    </a:lnTo>
                    <a:lnTo>
                      <a:pt x="1" y="13"/>
                    </a:lnTo>
                    <a:lnTo>
                      <a:pt x="1" y="12"/>
                    </a:lnTo>
                    <a:lnTo>
                      <a:pt x="1" y="12"/>
                    </a:lnTo>
                    <a:lnTo>
                      <a:pt x="1" y="12"/>
                    </a:lnTo>
                    <a:lnTo>
                      <a:pt x="1" y="12"/>
                    </a:lnTo>
                    <a:lnTo>
                      <a:pt x="1" y="11"/>
                    </a:lnTo>
                    <a:lnTo>
                      <a:pt x="1" y="11"/>
                    </a:lnTo>
                    <a:lnTo>
                      <a:pt x="1" y="11"/>
                    </a:lnTo>
                    <a:lnTo>
                      <a:pt x="1" y="11"/>
                    </a:lnTo>
                    <a:lnTo>
                      <a:pt x="1" y="11"/>
                    </a:lnTo>
                    <a:lnTo>
                      <a:pt x="1" y="10"/>
                    </a:lnTo>
                    <a:lnTo>
                      <a:pt x="3" y="10"/>
                    </a:lnTo>
                    <a:lnTo>
                      <a:pt x="3" y="10"/>
                    </a:lnTo>
                    <a:lnTo>
                      <a:pt x="3" y="10"/>
                    </a:lnTo>
                    <a:lnTo>
                      <a:pt x="3" y="8"/>
                    </a:lnTo>
                    <a:lnTo>
                      <a:pt x="3" y="8"/>
                    </a:lnTo>
                    <a:lnTo>
                      <a:pt x="3" y="8"/>
                    </a:lnTo>
                    <a:lnTo>
                      <a:pt x="3" y="8"/>
                    </a:lnTo>
                    <a:lnTo>
                      <a:pt x="3" y="8"/>
                    </a:lnTo>
                    <a:lnTo>
                      <a:pt x="3" y="7"/>
                    </a:lnTo>
                    <a:lnTo>
                      <a:pt x="4" y="7"/>
                    </a:lnTo>
                    <a:lnTo>
                      <a:pt x="4" y="7"/>
                    </a:lnTo>
                    <a:lnTo>
                      <a:pt x="4" y="7"/>
                    </a:lnTo>
                    <a:lnTo>
                      <a:pt x="4" y="7"/>
                    </a:lnTo>
                    <a:lnTo>
                      <a:pt x="4" y="6"/>
                    </a:lnTo>
                    <a:lnTo>
                      <a:pt x="4" y="6"/>
                    </a:lnTo>
                    <a:lnTo>
                      <a:pt x="4" y="6"/>
                    </a:lnTo>
                    <a:lnTo>
                      <a:pt x="4" y="6"/>
                    </a:lnTo>
                    <a:lnTo>
                      <a:pt x="5" y="6"/>
                    </a:lnTo>
                    <a:lnTo>
                      <a:pt x="5" y="5"/>
                    </a:lnTo>
                    <a:lnTo>
                      <a:pt x="5" y="5"/>
                    </a:lnTo>
                    <a:lnTo>
                      <a:pt x="5" y="5"/>
                    </a:lnTo>
                    <a:lnTo>
                      <a:pt x="5" y="5"/>
                    </a:lnTo>
                    <a:lnTo>
                      <a:pt x="5" y="5"/>
                    </a:lnTo>
                    <a:lnTo>
                      <a:pt x="6" y="3"/>
                    </a:lnTo>
                    <a:lnTo>
                      <a:pt x="6" y="3"/>
                    </a:lnTo>
                    <a:lnTo>
                      <a:pt x="6" y="3"/>
                    </a:lnTo>
                    <a:lnTo>
                      <a:pt x="6" y="3"/>
                    </a:lnTo>
                    <a:lnTo>
                      <a:pt x="6" y="3"/>
                    </a:lnTo>
                    <a:lnTo>
                      <a:pt x="6" y="3"/>
                    </a:lnTo>
                    <a:lnTo>
                      <a:pt x="8" y="3"/>
                    </a:lnTo>
                    <a:lnTo>
                      <a:pt x="8" y="2"/>
                    </a:lnTo>
                    <a:lnTo>
                      <a:pt x="8" y="2"/>
                    </a:lnTo>
                    <a:lnTo>
                      <a:pt x="8" y="2"/>
                    </a:lnTo>
                    <a:lnTo>
                      <a:pt x="8" y="2"/>
                    </a:lnTo>
                    <a:lnTo>
                      <a:pt x="8" y="2"/>
                    </a:lnTo>
                    <a:lnTo>
                      <a:pt x="9" y="2"/>
                    </a:lnTo>
                    <a:lnTo>
                      <a:pt x="9" y="2"/>
                    </a:lnTo>
                    <a:lnTo>
                      <a:pt x="9" y="1"/>
                    </a:lnTo>
                    <a:lnTo>
                      <a:pt x="9" y="1"/>
                    </a:lnTo>
                    <a:lnTo>
                      <a:pt x="9" y="1"/>
                    </a:lnTo>
                    <a:lnTo>
                      <a:pt x="10" y="1"/>
                    </a:lnTo>
                    <a:lnTo>
                      <a:pt x="10" y="1"/>
                    </a:lnTo>
                    <a:lnTo>
                      <a:pt x="10" y="1"/>
                    </a:lnTo>
                    <a:lnTo>
                      <a:pt x="10" y="1"/>
                    </a:lnTo>
                    <a:lnTo>
                      <a:pt x="10" y="1"/>
                    </a:lnTo>
                    <a:lnTo>
                      <a:pt x="11" y="1"/>
                    </a:lnTo>
                    <a:lnTo>
                      <a:pt x="11" y="1"/>
                    </a:lnTo>
                    <a:lnTo>
                      <a:pt x="11" y="0"/>
                    </a:lnTo>
                    <a:lnTo>
                      <a:pt x="11" y="0"/>
                    </a:lnTo>
                    <a:lnTo>
                      <a:pt x="11" y="0"/>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19" y="0"/>
                    </a:lnTo>
                    <a:lnTo>
                      <a:pt x="20" y="0"/>
                    </a:lnTo>
                    <a:lnTo>
                      <a:pt x="20" y="0"/>
                    </a:lnTo>
                    <a:lnTo>
                      <a:pt x="20" y="0"/>
                    </a:lnTo>
                    <a:lnTo>
                      <a:pt x="20" y="0"/>
                    </a:lnTo>
                    <a:lnTo>
                      <a:pt x="20" y="0"/>
                    </a:lnTo>
                    <a:lnTo>
                      <a:pt x="22" y="0"/>
                    </a:lnTo>
                    <a:lnTo>
                      <a:pt x="22" y="0"/>
                    </a:lnTo>
                    <a:lnTo>
                      <a:pt x="22" y="0"/>
                    </a:lnTo>
                    <a:lnTo>
                      <a:pt x="22" y="1"/>
                    </a:lnTo>
                    <a:lnTo>
                      <a:pt x="22" y="1"/>
                    </a:lnTo>
                    <a:lnTo>
                      <a:pt x="23" y="1"/>
                    </a:lnTo>
                    <a:lnTo>
                      <a:pt x="23" y="1"/>
                    </a:lnTo>
                    <a:lnTo>
                      <a:pt x="23" y="1"/>
                    </a:lnTo>
                    <a:lnTo>
                      <a:pt x="23" y="1"/>
                    </a:lnTo>
                    <a:lnTo>
                      <a:pt x="23" y="1"/>
                    </a:lnTo>
                    <a:lnTo>
                      <a:pt x="24" y="1"/>
                    </a:lnTo>
                    <a:lnTo>
                      <a:pt x="24" y="1"/>
                    </a:lnTo>
                    <a:lnTo>
                      <a:pt x="24" y="1"/>
                    </a:lnTo>
                    <a:lnTo>
                      <a:pt x="24" y="2"/>
                    </a:lnTo>
                    <a:lnTo>
                      <a:pt x="24" y="2"/>
                    </a:lnTo>
                    <a:lnTo>
                      <a:pt x="25" y="2"/>
                    </a:lnTo>
                    <a:lnTo>
                      <a:pt x="25" y="2"/>
                    </a:lnTo>
                    <a:lnTo>
                      <a:pt x="25" y="2"/>
                    </a:lnTo>
                    <a:lnTo>
                      <a:pt x="25" y="2"/>
                    </a:lnTo>
                    <a:lnTo>
                      <a:pt x="25" y="2"/>
                    </a:lnTo>
                    <a:lnTo>
                      <a:pt x="25" y="3"/>
                    </a:lnTo>
                    <a:lnTo>
                      <a:pt x="27" y="3"/>
                    </a:lnTo>
                    <a:lnTo>
                      <a:pt x="27" y="3"/>
                    </a:lnTo>
                    <a:lnTo>
                      <a:pt x="27" y="3"/>
                    </a:lnTo>
                    <a:lnTo>
                      <a:pt x="27" y="3"/>
                    </a:lnTo>
                    <a:lnTo>
                      <a:pt x="27" y="3"/>
                    </a:lnTo>
                    <a:lnTo>
                      <a:pt x="27" y="3"/>
                    </a:lnTo>
                    <a:lnTo>
                      <a:pt x="28" y="5"/>
                    </a:lnTo>
                    <a:lnTo>
                      <a:pt x="28" y="5"/>
                    </a:lnTo>
                    <a:lnTo>
                      <a:pt x="28" y="5"/>
                    </a:lnTo>
                    <a:lnTo>
                      <a:pt x="28" y="5"/>
                    </a:lnTo>
                    <a:lnTo>
                      <a:pt x="28" y="5"/>
                    </a:lnTo>
                    <a:lnTo>
                      <a:pt x="28" y="6"/>
                    </a:lnTo>
                    <a:lnTo>
                      <a:pt x="28" y="6"/>
                    </a:lnTo>
                    <a:lnTo>
                      <a:pt x="29" y="6"/>
                    </a:lnTo>
                    <a:lnTo>
                      <a:pt x="29" y="6"/>
                    </a:lnTo>
                    <a:lnTo>
                      <a:pt x="29" y="6"/>
                    </a:lnTo>
                    <a:lnTo>
                      <a:pt x="29" y="7"/>
                    </a:lnTo>
                    <a:lnTo>
                      <a:pt x="29" y="7"/>
                    </a:lnTo>
                    <a:lnTo>
                      <a:pt x="29" y="7"/>
                    </a:lnTo>
                    <a:lnTo>
                      <a:pt x="29" y="7"/>
                    </a:lnTo>
                    <a:lnTo>
                      <a:pt x="29" y="7"/>
                    </a:lnTo>
                    <a:lnTo>
                      <a:pt x="29" y="8"/>
                    </a:lnTo>
                    <a:lnTo>
                      <a:pt x="30" y="8"/>
                    </a:lnTo>
                    <a:lnTo>
                      <a:pt x="30" y="8"/>
                    </a:lnTo>
                    <a:lnTo>
                      <a:pt x="30" y="8"/>
                    </a:lnTo>
                    <a:lnTo>
                      <a:pt x="30" y="8"/>
                    </a:lnTo>
                    <a:lnTo>
                      <a:pt x="30" y="10"/>
                    </a:lnTo>
                    <a:lnTo>
                      <a:pt x="30" y="10"/>
                    </a:lnTo>
                    <a:lnTo>
                      <a:pt x="30" y="10"/>
                    </a:lnTo>
                    <a:lnTo>
                      <a:pt x="30" y="10"/>
                    </a:lnTo>
                    <a:lnTo>
                      <a:pt x="30" y="11"/>
                    </a:lnTo>
                    <a:lnTo>
                      <a:pt x="30" y="11"/>
                    </a:lnTo>
                    <a:lnTo>
                      <a:pt x="30" y="11"/>
                    </a:lnTo>
                    <a:lnTo>
                      <a:pt x="30" y="11"/>
                    </a:lnTo>
                    <a:lnTo>
                      <a:pt x="32" y="11"/>
                    </a:lnTo>
                    <a:lnTo>
                      <a:pt x="32" y="12"/>
                    </a:lnTo>
                    <a:lnTo>
                      <a:pt x="32" y="12"/>
                    </a:lnTo>
                    <a:lnTo>
                      <a:pt x="32" y="12"/>
                    </a:lnTo>
                    <a:lnTo>
                      <a:pt x="32" y="12"/>
                    </a:lnTo>
                    <a:lnTo>
                      <a:pt x="32" y="13"/>
                    </a:lnTo>
                    <a:lnTo>
                      <a:pt x="32" y="13"/>
                    </a:lnTo>
                    <a:lnTo>
                      <a:pt x="32" y="13"/>
                    </a:lnTo>
                    <a:lnTo>
                      <a:pt x="32" y="13"/>
                    </a:lnTo>
                    <a:lnTo>
                      <a:pt x="32" y="15"/>
                    </a:lnTo>
                    <a:lnTo>
                      <a:pt x="32" y="15"/>
                    </a:lnTo>
                    <a:lnTo>
                      <a:pt x="32" y="15"/>
                    </a:lnTo>
                    <a:lnTo>
                      <a:pt x="32" y="15"/>
                    </a:lnTo>
                    <a:lnTo>
                      <a:pt x="32" y="16"/>
                    </a:lnTo>
                    <a:lnTo>
                      <a:pt x="32" y="16"/>
                    </a:lnTo>
                    <a:lnTo>
                      <a:pt x="32" y="16"/>
                    </a:lnTo>
                    <a:lnTo>
                      <a:pt x="32" y="16"/>
                    </a:lnTo>
                    <a:lnTo>
                      <a:pt x="32" y="17"/>
                    </a:lnTo>
                    <a:lnTo>
                      <a:pt x="32" y="1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29" name="Freeform 561"/>
              <p:cNvSpPr>
                <a:spLocks/>
              </p:cNvSpPr>
              <p:nvPr/>
            </p:nvSpPr>
            <p:spPr bwMode="auto">
              <a:xfrm>
                <a:off x="2865" y="2180"/>
                <a:ext cx="32" cy="35"/>
              </a:xfrm>
              <a:custGeom>
                <a:avLst/>
                <a:gdLst>
                  <a:gd name="T0" fmla="*/ 32 w 32"/>
                  <a:gd name="T1" fmla="*/ 18 h 35"/>
                  <a:gd name="T2" fmla="*/ 32 w 32"/>
                  <a:gd name="T3" fmla="*/ 21 h 35"/>
                  <a:gd name="T4" fmla="*/ 30 w 32"/>
                  <a:gd name="T5" fmla="*/ 22 h 35"/>
                  <a:gd name="T6" fmla="*/ 30 w 32"/>
                  <a:gd name="T7" fmla="*/ 23 h 35"/>
                  <a:gd name="T8" fmla="*/ 29 w 32"/>
                  <a:gd name="T9" fmla="*/ 26 h 35"/>
                  <a:gd name="T10" fmla="*/ 29 w 32"/>
                  <a:gd name="T11" fmla="*/ 27 h 35"/>
                  <a:gd name="T12" fmla="*/ 28 w 32"/>
                  <a:gd name="T13" fmla="*/ 28 h 35"/>
                  <a:gd name="T14" fmla="*/ 27 w 32"/>
                  <a:gd name="T15" fmla="*/ 30 h 35"/>
                  <a:gd name="T16" fmla="*/ 25 w 32"/>
                  <a:gd name="T17" fmla="*/ 31 h 35"/>
                  <a:gd name="T18" fmla="*/ 24 w 32"/>
                  <a:gd name="T19" fmla="*/ 32 h 35"/>
                  <a:gd name="T20" fmla="*/ 23 w 32"/>
                  <a:gd name="T21" fmla="*/ 33 h 35"/>
                  <a:gd name="T22" fmla="*/ 20 w 32"/>
                  <a:gd name="T23" fmla="*/ 33 h 35"/>
                  <a:gd name="T24" fmla="*/ 19 w 32"/>
                  <a:gd name="T25" fmla="*/ 35 h 35"/>
                  <a:gd name="T26" fmla="*/ 18 w 32"/>
                  <a:gd name="T27" fmla="*/ 35 h 35"/>
                  <a:gd name="T28" fmla="*/ 15 w 32"/>
                  <a:gd name="T29" fmla="*/ 35 h 35"/>
                  <a:gd name="T30" fmla="*/ 14 w 32"/>
                  <a:gd name="T31" fmla="*/ 35 h 35"/>
                  <a:gd name="T32" fmla="*/ 13 w 32"/>
                  <a:gd name="T33" fmla="*/ 35 h 35"/>
                  <a:gd name="T34" fmla="*/ 11 w 32"/>
                  <a:gd name="T35" fmla="*/ 33 h 35"/>
                  <a:gd name="T36" fmla="*/ 9 w 32"/>
                  <a:gd name="T37" fmla="*/ 33 h 35"/>
                  <a:gd name="T38" fmla="*/ 8 w 32"/>
                  <a:gd name="T39" fmla="*/ 32 h 35"/>
                  <a:gd name="T40" fmla="*/ 6 w 32"/>
                  <a:gd name="T41" fmla="*/ 31 h 35"/>
                  <a:gd name="T42" fmla="*/ 5 w 32"/>
                  <a:gd name="T43" fmla="*/ 31 h 35"/>
                  <a:gd name="T44" fmla="*/ 4 w 32"/>
                  <a:gd name="T45" fmla="*/ 28 h 35"/>
                  <a:gd name="T46" fmla="*/ 4 w 32"/>
                  <a:gd name="T47" fmla="*/ 27 h 35"/>
                  <a:gd name="T48" fmla="*/ 3 w 32"/>
                  <a:gd name="T49" fmla="*/ 26 h 35"/>
                  <a:gd name="T50" fmla="*/ 1 w 32"/>
                  <a:gd name="T51" fmla="*/ 25 h 35"/>
                  <a:gd name="T52" fmla="*/ 1 w 32"/>
                  <a:gd name="T53" fmla="*/ 22 h 35"/>
                  <a:gd name="T54" fmla="*/ 1 w 32"/>
                  <a:gd name="T55" fmla="*/ 21 h 35"/>
                  <a:gd name="T56" fmla="*/ 0 w 32"/>
                  <a:gd name="T57" fmla="*/ 20 h 35"/>
                  <a:gd name="T58" fmla="*/ 0 w 32"/>
                  <a:gd name="T59" fmla="*/ 17 h 35"/>
                  <a:gd name="T60" fmla="*/ 0 w 32"/>
                  <a:gd name="T61" fmla="*/ 16 h 35"/>
                  <a:gd name="T62" fmla="*/ 1 w 32"/>
                  <a:gd name="T63" fmla="*/ 13 h 35"/>
                  <a:gd name="T64" fmla="*/ 1 w 32"/>
                  <a:gd name="T65" fmla="*/ 12 h 35"/>
                  <a:gd name="T66" fmla="*/ 1 w 32"/>
                  <a:gd name="T67" fmla="*/ 10 h 35"/>
                  <a:gd name="T68" fmla="*/ 3 w 32"/>
                  <a:gd name="T69" fmla="*/ 8 h 35"/>
                  <a:gd name="T70" fmla="*/ 4 w 32"/>
                  <a:gd name="T71" fmla="*/ 7 h 35"/>
                  <a:gd name="T72" fmla="*/ 5 w 32"/>
                  <a:gd name="T73" fmla="*/ 6 h 35"/>
                  <a:gd name="T74" fmla="*/ 6 w 32"/>
                  <a:gd name="T75" fmla="*/ 3 h 35"/>
                  <a:gd name="T76" fmla="*/ 8 w 32"/>
                  <a:gd name="T77" fmla="*/ 3 h 35"/>
                  <a:gd name="T78" fmla="*/ 9 w 32"/>
                  <a:gd name="T79" fmla="*/ 2 h 35"/>
                  <a:gd name="T80" fmla="*/ 10 w 32"/>
                  <a:gd name="T81" fmla="*/ 1 h 35"/>
                  <a:gd name="T82" fmla="*/ 11 w 32"/>
                  <a:gd name="T83" fmla="*/ 0 h 35"/>
                  <a:gd name="T84" fmla="*/ 13 w 32"/>
                  <a:gd name="T85" fmla="*/ 0 h 35"/>
                  <a:gd name="T86" fmla="*/ 15 w 32"/>
                  <a:gd name="T87" fmla="*/ 0 h 35"/>
                  <a:gd name="T88" fmla="*/ 16 w 32"/>
                  <a:gd name="T89" fmla="*/ 0 h 35"/>
                  <a:gd name="T90" fmla="*/ 18 w 32"/>
                  <a:gd name="T91" fmla="*/ 0 h 35"/>
                  <a:gd name="T92" fmla="*/ 19 w 32"/>
                  <a:gd name="T93" fmla="*/ 0 h 35"/>
                  <a:gd name="T94" fmla="*/ 22 w 32"/>
                  <a:gd name="T95" fmla="*/ 0 h 35"/>
                  <a:gd name="T96" fmla="*/ 23 w 32"/>
                  <a:gd name="T97" fmla="*/ 1 h 35"/>
                  <a:gd name="T98" fmla="*/ 24 w 32"/>
                  <a:gd name="T99" fmla="*/ 1 h 35"/>
                  <a:gd name="T100" fmla="*/ 25 w 32"/>
                  <a:gd name="T101" fmla="*/ 2 h 35"/>
                  <a:gd name="T102" fmla="*/ 27 w 32"/>
                  <a:gd name="T103" fmla="*/ 3 h 35"/>
                  <a:gd name="T104" fmla="*/ 28 w 32"/>
                  <a:gd name="T105" fmla="*/ 5 h 35"/>
                  <a:gd name="T106" fmla="*/ 29 w 32"/>
                  <a:gd name="T107" fmla="*/ 6 h 35"/>
                  <a:gd name="T108" fmla="*/ 29 w 32"/>
                  <a:gd name="T109" fmla="*/ 8 h 35"/>
                  <a:gd name="T110" fmla="*/ 30 w 32"/>
                  <a:gd name="T111" fmla="*/ 10 h 35"/>
                  <a:gd name="T112" fmla="*/ 30 w 32"/>
                  <a:gd name="T113" fmla="*/ 11 h 35"/>
                  <a:gd name="T114" fmla="*/ 32 w 32"/>
                  <a:gd name="T115" fmla="*/ 13 h 35"/>
                  <a:gd name="T116" fmla="*/ 32 w 32"/>
                  <a:gd name="T117" fmla="*/ 15 h 35"/>
                  <a:gd name="T118" fmla="*/ 32 w 32"/>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7"/>
                    </a:moveTo>
                    <a:lnTo>
                      <a:pt x="32" y="17"/>
                    </a:lnTo>
                    <a:lnTo>
                      <a:pt x="32" y="17"/>
                    </a:lnTo>
                    <a:lnTo>
                      <a:pt x="32" y="18"/>
                    </a:lnTo>
                    <a:lnTo>
                      <a:pt x="32" y="18"/>
                    </a:lnTo>
                    <a:lnTo>
                      <a:pt x="32" y="18"/>
                    </a:lnTo>
                    <a:lnTo>
                      <a:pt x="32" y="18"/>
                    </a:lnTo>
                    <a:lnTo>
                      <a:pt x="32" y="20"/>
                    </a:lnTo>
                    <a:lnTo>
                      <a:pt x="32" y="20"/>
                    </a:lnTo>
                    <a:lnTo>
                      <a:pt x="32" y="20"/>
                    </a:lnTo>
                    <a:lnTo>
                      <a:pt x="32" y="20"/>
                    </a:lnTo>
                    <a:lnTo>
                      <a:pt x="32" y="21"/>
                    </a:lnTo>
                    <a:lnTo>
                      <a:pt x="32" y="21"/>
                    </a:lnTo>
                    <a:lnTo>
                      <a:pt x="32" y="21"/>
                    </a:lnTo>
                    <a:lnTo>
                      <a:pt x="32" y="21"/>
                    </a:lnTo>
                    <a:lnTo>
                      <a:pt x="32" y="22"/>
                    </a:lnTo>
                    <a:lnTo>
                      <a:pt x="30" y="22"/>
                    </a:lnTo>
                    <a:lnTo>
                      <a:pt x="30" y="22"/>
                    </a:lnTo>
                    <a:lnTo>
                      <a:pt x="30" y="22"/>
                    </a:lnTo>
                    <a:lnTo>
                      <a:pt x="30" y="22"/>
                    </a:lnTo>
                    <a:lnTo>
                      <a:pt x="30" y="23"/>
                    </a:lnTo>
                    <a:lnTo>
                      <a:pt x="30" y="23"/>
                    </a:lnTo>
                    <a:lnTo>
                      <a:pt x="30" y="23"/>
                    </a:lnTo>
                    <a:lnTo>
                      <a:pt x="30" y="23"/>
                    </a:lnTo>
                    <a:lnTo>
                      <a:pt x="30" y="25"/>
                    </a:lnTo>
                    <a:lnTo>
                      <a:pt x="30" y="25"/>
                    </a:lnTo>
                    <a:lnTo>
                      <a:pt x="30" y="25"/>
                    </a:lnTo>
                    <a:lnTo>
                      <a:pt x="30" y="25"/>
                    </a:lnTo>
                    <a:lnTo>
                      <a:pt x="29" y="25"/>
                    </a:lnTo>
                    <a:lnTo>
                      <a:pt x="29" y="26"/>
                    </a:lnTo>
                    <a:lnTo>
                      <a:pt x="29" y="26"/>
                    </a:lnTo>
                    <a:lnTo>
                      <a:pt x="29" y="26"/>
                    </a:lnTo>
                    <a:lnTo>
                      <a:pt x="29" y="26"/>
                    </a:lnTo>
                    <a:lnTo>
                      <a:pt x="29" y="27"/>
                    </a:lnTo>
                    <a:lnTo>
                      <a:pt x="29" y="27"/>
                    </a:lnTo>
                    <a:lnTo>
                      <a:pt x="29" y="27"/>
                    </a:lnTo>
                    <a:lnTo>
                      <a:pt x="28" y="27"/>
                    </a:lnTo>
                    <a:lnTo>
                      <a:pt x="28" y="27"/>
                    </a:lnTo>
                    <a:lnTo>
                      <a:pt x="28" y="28"/>
                    </a:lnTo>
                    <a:lnTo>
                      <a:pt x="28" y="28"/>
                    </a:lnTo>
                    <a:lnTo>
                      <a:pt x="28" y="28"/>
                    </a:lnTo>
                    <a:lnTo>
                      <a:pt x="28" y="28"/>
                    </a:lnTo>
                    <a:lnTo>
                      <a:pt x="28" y="28"/>
                    </a:lnTo>
                    <a:lnTo>
                      <a:pt x="27" y="28"/>
                    </a:lnTo>
                    <a:lnTo>
                      <a:pt x="27" y="30"/>
                    </a:lnTo>
                    <a:lnTo>
                      <a:pt x="27" y="30"/>
                    </a:lnTo>
                    <a:lnTo>
                      <a:pt x="27" y="30"/>
                    </a:lnTo>
                    <a:lnTo>
                      <a:pt x="27" y="30"/>
                    </a:lnTo>
                    <a:lnTo>
                      <a:pt x="27" y="30"/>
                    </a:lnTo>
                    <a:lnTo>
                      <a:pt x="25" y="31"/>
                    </a:lnTo>
                    <a:lnTo>
                      <a:pt x="25" y="31"/>
                    </a:lnTo>
                    <a:lnTo>
                      <a:pt x="25" y="31"/>
                    </a:lnTo>
                    <a:lnTo>
                      <a:pt x="25" y="31"/>
                    </a:lnTo>
                    <a:lnTo>
                      <a:pt x="25" y="31"/>
                    </a:lnTo>
                    <a:lnTo>
                      <a:pt x="25" y="31"/>
                    </a:lnTo>
                    <a:lnTo>
                      <a:pt x="24" y="31"/>
                    </a:lnTo>
                    <a:lnTo>
                      <a:pt x="24" y="32"/>
                    </a:lnTo>
                    <a:lnTo>
                      <a:pt x="24" y="32"/>
                    </a:lnTo>
                    <a:lnTo>
                      <a:pt x="24" y="32"/>
                    </a:lnTo>
                    <a:lnTo>
                      <a:pt x="24" y="32"/>
                    </a:lnTo>
                    <a:lnTo>
                      <a:pt x="24" y="32"/>
                    </a:lnTo>
                    <a:lnTo>
                      <a:pt x="23" y="32"/>
                    </a:lnTo>
                    <a:lnTo>
                      <a:pt x="23" y="32"/>
                    </a:lnTo>
                    <a:lnTo>
                      <a:pt x="23" y="32"/>
                    </a:lnTo>
                    <a:lnTo>
                      <a:pt x="23" y="33"/>
                    </a:lnTo>
                    <a:lnTo>
                      <a:pt x="23" y="33"/>
                    </a:lnTo>
                    <a:lnTo>
                      <a:pt x="22" y="33"/>
                    </a:lnTo>
                    <a:lnTo>
                      <a:pt x="22" y="33"/>
                    </a:lnTo>
                    <a:lnTo>
                      <a:pt x="22" y="33"/>
                    </a:lnTo>
                    <a:lnTo>
                      <a:pt x="22" y="33"/>
                    </a:lnTo>
                    <a:lnTo>
                      <a:pt x="22" y="33"/>
                    </a:lnTo>
                    <a:lnTo>
                      <a:pt x="20" y="33"/>
                    </a:lnTo>
                    <a:lnTo>
                      <a:pt x="20" y="33"/>
                    </a:lnTo>
                    <a:lnTo>
                      <a:pt x="20" y="33"/>
                    </a:lnTo>
                    <a:lnTo>
                      <a:pt x="20" y="33"/>
                    </a:lnTo>
                    <a:lnTo>
                      <a:pt x="19" y="35"/>
                    </a:lnTo>
                    <a:lnTo>
                      <a:pt x="19" y="35"/>
                    </a:lnTo>
                    <a:lnTo>
                      <a:pt x="19" y="35"/>
                    </a:lnTo>
                    <a:lnTo>
                      <a:pt x="19" y="35"/>
                    </a:lnTo>
                    <a:lnTo>
                      <a:pt x="19" y="35"/>
                    </a:lnTo>
                    <a:lnTo>
                      <a:pt x="18" y="35"/>
                    </a:lnTo>
                    <a:lnTo>
                      <a:pt x="18" y="35"/>
                    </a:lnTo>
                    <a:lnTo>
                      <a:pt x="18" y="35"/>
                    </a:lnTo>
                    <a:lnTo>
                      <a:pt x="18" y="35"/>
                    </a:lnTo>
                    <a:lnTo>
                      <a:pt x="18"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1" y="35"/>
                    </a:lnTo>
                    <a:lnTo>
                      <a:pt x="11" y="35"/>
                    </a:lnTo>
                    <a:lnTo>
                      <a:pt x="11" y="35"/>
                    </a:lnTo>
                    <a:lnTo>
                      <a:pt x="11" y="33"/>
                    </a:lnTo>
                    <a:lnTo>
                      <a:pt x="11" y="33"/>
                    </a:lnTo>
                    <a:lnTo>
                      <a:pt x="10" y="33"/>
                    </a:lnTo>
                    <a:lnTo>
                      <a:pt x="10" y="33"/>
                    </a:lnTo>
                    <a:lnTo>
                      <a:pt x="10" y="33"/>
                    </a:lnTo>
                    <a:lnTo>
                      <a:pt x="10" y="33"/>
                    </a:lnTo>
                    <a:lnTo>
                      <a:pt x="10" y="33"/>
                    </a:lnTo>
                    <a:lnTo>
                      <a:pt x="9" y="33"/>
                    </a:lnTo>
                    <a:lnTo>
                      <a:pt x="9" y="33"/>
                    </a:lnTo>
                    <a:lnTo>
                      <a:pt x="9" y="33"/>
                    </a:lnTo>
                    <a:lnTo>
                      <a:pt x="9" y="33"/>
                    </a:lnTo>
                    <a:lnTo>
                      <a:pt x="9" y="32"/>
                    </a:lnTo>
                    <a:lnTo>
                      <a:pt x="8" y="32"/>
                    </a:lnTo>
                    <a:lnTo>
                      <a:pt x="8" y="32"/>
                    </a:lnTo>
                    <a:lnTo>
                      <a:pt x="8" y="32"/>
                    </a:lnTo>
                    <a:lnTo>
                      <a:pt x="8" y="32"/>
                    </a:lnTo>
                    <a:lnTo>
                      <a:pt x="8" y="32"/>
                    </a:lnTo>
                    <a:lnTo>
                      <a:pt x="8" y="32"/>
                    </a:lnTo>
                    <a:lnTo>
                      <a:pt x="6" y="32"/>
                    </a:lnTo>
                    <a:lnTo>
                      <a:pt x="6" y="31"/>
                    </a:lnTo>
                    <a:lnTo>
                      <a:pt x="6" y="31"/>
                    </a:lnTo>
                    <a:lnTo>
                      <a:pt x="6" y="31"/>
                    </a:lnTo>
                    <a:lnTo>
                      <a:pt x="6" y="31"/>
                    </a:lnTo>
                    <a:lnTo>
                      <a:pt x="6" y="31"/>
                    </a:lnTo>
                    <a:lnTo>
                      <a:pt x="5" y="31"/>
                    </a:lnTo>
                    <a:lnTo>
                      <a:pt x="5" y="31"/>
                    </a:lnTo>
                    <a:lnTo>
                      <a:pt x="5" y="30"/>
                    </a:lnTo>
                    <a:lnTo>
                      <a:pt x="5" y="30"/>
                    </a:lnTo>
                    <a:lnTo>
                      <a:pt x="5" y="30"/>
                    </a:lnTo>
                    <a:lnTo>
                      <a:pt x="5" y="30"/>
                    </a:lnTo>
                    <a:lnTo>
                      <a:pt x="4" y="30"/>
                    </a:lnTo>
                    <a:lnTo>
                      <a:pt x="4" y="28"/>
                    </a:lnTo>
                    <a:lnTo>
                      <a:pt x="4" y="28"/>
                    </a:lnTo>
                    <a:lnTo>
                      <a:pt x="4" y="28"/>
                    </a:lnTo>
                    <a:lnTo>
                      <a:pt x="4" y="28"/>
                    </a:lnTo>
                    <a:lnTo>
                      <a:pt x="4" y="28"/>
                    </a:lnTo>
                    <a:lnTo>
                      <a:pt x="4" y="28"/>
                    </a:lnTo>
                    <a:lnTo>
                      <a:pt x="4" y="27"/>
                    </a:lnTo>
                    <a:lnTo>
                      <a:pt x="3" y="27"/>
                    </a:lnTo>
                    <a:lnTo>
                      <a:pt x="3" y="27"/>
                    </a:lnTo>
                    <a:lnTo>
                      <a:pt x="3" y="27"/>
                    </a:lnTo>
                    <a:lnTo>
                      <a:pt x="3" y="27"/>
                    </a:lnTo>
                    <a:lnTo>
                      <a:pt x="3" y="26"/>
                    </a:lnTo>
                    <a:lnTo>
                      <a:pt x="3" y="26"/>
                    </a:lnTo>
                    <a:lnTo>
                      <a:pt x="3" y="26"/>
                    </a:lnTo>
                    <a:lnTo>
                      <a:pt x="3" y="26"/>
                    </a:lnTo>
                    <a:lnTo>
                      <a:pt x="3" y="25"/>
                    </a:lnTo>
                    <a:lnTo>
                      <a:pt x="1" y="25"/>
                    </a:lnTo>
                    <a:lnTo>
                      <a:pt x="1" y="25"/>
                    </a:lnTo>
                    <a:lnTo>
                      <a:pt x="1" y="25"/>
                    </a:lnTo>
                    <a:lnTo>
                      <a:pt x="1" y="25"/>
                    </a:lnTo>
                    <a:lnTo>
                      <a:pt x="1" y="23"/>
                    </a:lnTo>
                    <a:lnTo>
                      <a:pt x="1" y="23"/>
                    </a:lnTo>
                    <a:lnTo>
                      <a:pt x="1" y="23"/>
                    </a:lnTo>
                    <a:lnTo>
                      <a:pt x="1" y="23"/>
                    </a:lnTo>
                    <a:lnTo>
                      <a:pt x="1" y="22"/>
                    </a:lnTo>
                    <a:lnTo>
                      <a:pt x="1" y="22"/>
                    </a:lnTo>
                    <a:lnTo>
                      <a:pt x="1" y="22"/>
                    </a:lnTo>
                    <a:lnTo>
                      <a:pt x="1" y="22"/>
                    </a:lnTo>
                    <a:lnTo>
                      <a:pt x="1" y="22"/>
                    </a:lnTo>
                    <a:lnTo>
                      <a:pt x="1" y="21"/>
                    </a:lnTo>
                    <a:lnTo>
                      <a:pt x="1" y="21"/>
                    </a:lnTo>
                    <a:lnTo>
                      <a:pt x="0" y="21"/>
                    </a:lnTo>
                    <a:lnTo>
                      <a:pt x="0" y="21"/>
                    </a:lnTo>
                    <a:lnTo>
                      <a:pt x="0" y="20"/>
                    </a:lnTo>
                    <a:lnTo>
                      <a:pt x="0" y="20"/>
                    </a:lnTo>
                    <a:lnTo>
                      <a:pt x="0" y="20"/>
                    </a:lnTo>
                    <a:lnTo>
                      <a:pt x="0" y="20"/>
                    </a:lnTo>
                    <a:lnTo>
                      <a:pt x="0" y="18"/>
                    </a:lnTo>
                    <a:lnTo>
                      <a:pt x="0" y="18"/>
                    </a:lnTo>
                    <a:lnTo>
                      <a:pt x="0" y="18"/>
                    </a:lnTo>
                    <a:lnTo>
                      <a:pt x="0" y="18"/>
                    </a:lnTo>
                    <a:lnTo>
                      <a:pt x="0" y="17"/>
                    </a:lnTo>
                    <a:lnTo>
                      <a:pt x="0" y="17"/>
                    </a:lnTo>
                    <a:lnTo>
                      <a:pt x="0" y="17"/>
                    </a:lnTo>
                    <a:lnTo>
                      <a:pt x="0" y="17"/>
                    </a:lnTo>
                    <a:lnTo>
                      <a:pt x="0" y="16"/>
                    </a:lnTo>
                    <a:lnTo>
                      <a:pt x="0" y="16"/>
                    </a:lnTo>
                    <a:lnTo>
                      <a:pt x="0" y="16"/>
                    </a:lnTo>
                    <a:lnTo>
                      <a:pt x="0" y="16"/>
                    </a:lnTo>
                    <a:lnTo>
                      <a:pt x="0" y="15"/>
                    </a:lnTo>
                    <a:lnTo>
                      <a:pt x="0" y="15"/>
                    </a:lnTo>
                    <a:lnTo>
                      <a:pt x="0" y="15"/>
                    </a:lnTo>
                    <a:lnTo>
                      <a:pt x="1" y="15"/>
                    </a:lnTo>
                    <a:lnTo>
                      <a:pt x="1" y="13"/>
                    </a:lnTo>
                    <a:lnTo>
                      <a:pt x="1" y="13"/>
                    </a:lnTo>
                    <a:lnTo>
                      <a:pt x="1" y="13"/>
                    </a:lnTo>
                    <a:lnTo>
                      <a:pt x="1" y="13"/>
                    </a:lnTo>
                    <a:lnTo>
                      <a:pt x="1" y="12"/>
                    </a:lnTo>
                    <a:lnTo>
                      <a:pt x="1" y="12"/>
                    </a:lnTo>
                    <a:lnTo>
                      <a:pt x="1" y="12"/>
                    </a:lnTo>
                    <a:lnTo>
                      <a:pt x="1" y="12"/>
                    </a:lnTo>
                    <a:lnTo>
                      <a:pt x="1" y="11"/>
                    </a:lnTo>
                    <a:lnTo>
                      <a:pt x="1" y="11"/>
                    </a:lnTo>
                    <a:lnTo>
                      <a:pt x="1" y="11"/>
                    </a:lnTo>
                    <a:lnTo>
                      <a:pt x="1" y="11"/>
                    </a:lnTo>
                    <a:lnTo>
                      <a:pt x="1" y="11"/>
                    </a:lnTo>
                    <a:lnTo>
                      <a:pt x="1" y="10"/>
                    </a:lnTo>
                    <a:lnTo>
                      <a:pt x="3" y="10"/>
                    </a:lnTo>
                    <a:lnTo>
                      <a:pt x="3" y="10"/>
                    </a:lnTo>
                    <a:lnTo>
                      <a:pt x="3" y="10"/>
                    </a:lnTo>
                    <a:lnTo>
                      <a:pt x="3" y="8"/>
                    </a:lnTo>
                    <a:lnTo>
                      <a:pt x="3" y="8"/>
                    </a:lnTo>
                    <a:lnTo>
                      <a:pt x="3" y="8"/>
                    </a:lnTo>
                    <a:lnTo>
                      <a:pt x="3" y="8"/>
                    </a:lnTo>
                    <a:lnTo>
                      <a:pt x="3" y="8"/>
                    </a:lnTo>
                    <a:lnTo>
                      <a:pt x="3" y="7"/>
                    </a:lnTo>
                    <a:lnTo>
                      <a:pt x="4" y="7"/>
                    </a:lnTo>
                    <a:lnTo>
                      <a:pt x="4" y="7"/>
                    </a:lnTo>
                    <a:lnTo>
                      <a:pt x="4" y="7"/>
                    </a:lnTo>
                    <a:lnTo>
                      <a:pt x="4" y="7"/>
                    </a:lnTo>
                    <a:lnTo>
                      <a:pt x="4" y="6"/>
                    </a:lnTo>
                    <a:lnTo>
                      <a:pt x="4" y="6"/>
                    </a:lnTo>
                    <a:lnTo>
                      <a:pt x="4" y="6"/>
                    </a:lnTo>
                    <a:lnTo>
                      <a:pt x="4" y="6"/>
                    </a:lnTo>
                    <a:lnTo>
                      <a:pt x="5" y="6"/>
                    </a:lnTo>
                    <a:lnTo>
                      <a:pt x="5" y="5"/>
                    </a:lnTo>
                    <a:lnTo>
                      <a:pt x="5" y="5"/>
                    </a:lnTo>
                    <a:lnTo>
                      <a:pt x="5" y="5"/>
                    </a:lnTo>
                    <a:lnTo>
                      <a:pt x="5" y="5"/>
                    </a:lnTo>
                    <a:lnTo>
                      <a:pt x="5" y="5"/>
                    </a:lnTo>
                    <a:lnTo>
                      <a:pt x="6" y="3"/>
                    </a:lnTo>
                    <a:lnTo>
                      <a:pt x="6" y="3"/>
                    </a:lnTo>
                    <a:lnTo>
                      <a:pt x="6" y="3"/>
                    </a:lnTo>
                    <a:lnTo>
                      <a:pt x="6" y="3"/>
                    </a:lnTo>
                    <a:lnTo>
                      <a:pt x="6" y="3"/>
                    </a:lnTo>
                    <a:lnTo>
                      <a:pt x="6" y="3"/>
                    </a:lnTo>
                    <a:lnTo>
                      <a:pt x="8" y="3"/>
                    </a:lnTo>
                    <a:lnTo>
                      <a:pt x="8" y="2"/>
                    </a:lnTo>
                    <a:lnTo>
                      <a:pt x="8" y="2"/>
                    </a:lnTo>
                    <a:lnTo>
                      <a:pt x="8" y="2"/>
                    </a:lnTo>
                    <a:lnTo>
                      <a:pt x="8" y="2"/>
                    </a:lnTo>
                    <a:lnTo>
                      <a:pt x="8" y="2"/>
                    </a:lnTo>
                    <a:lnTo>
                      <a:pt x="9" y="2"/>
                    </a:lnTo>
                    <a:lnTo>
                      <a:pt x="9" y="2"/>
                    </a:lnTo>
                    <a:lnTo>
                      <a:pt x="9" y="1"/>
                    </a:lnTo>
                    <a:lnTo>
                      <a:pt x="9" y="1"/>
                    </a:lnTo>
                    <a:lnTo>
                      <a:pt x="9" y="1"/>
                    </a:lnTo>
                    <a:lnTo>
                      <a:pt x="10" y="1"/>
                    </a:lnTo>
                    <a:lnTo>
                      <a:pt x="10" y="1"/>
                    </a:lnTo>
                    <a:lnTo>
                      <a:pt x="10" y="1"/>
                    </a:lnTo>
                    <a:lnTo>
                      <a:pt x="10" y="1"/>
                    </a:lnTo>
                    <a:lnTo>
                      <a:pt x="10" y="1"/>
                    </a:lnTo>
                    <a:lnTo>
                      <a:pt x="11" y="1"/>
                    </a:lnTo>
                    <a:lnTo>
                      <a:pt x="11" y="1"/>
                    </a:lnTo>
                    <a:lnTo>
                      <a:pt x="11" y="0"/>
                    </a:lnTo>
                    <a:lnTo>
                      <a:pt x="11" y="0"/>
                    </a:lnTo>
                    <a:lnTo>
                      <a:pt x="11" y="0"/>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19" y="0"/>
                    </a:lnTo>
                    <a:lnTo>
                      <a:pt x="20" y="0"/>
                    </a:lnTo>
                    <a:lnTo>
                      <a:pt x="20" y="0"/>
                    </a:lnTo>
                    <a:lnTo>
                      <a:pt x="20" y="0"/>
                    </a:lnTo>
                    <a:lnTo>
                      <a:pt x="20" y="0"/>
                    </a:lnTo>
                    <a:lnTo>
                      <a:pt x="20" y="0"/>
                    </a:lnTo>
                    <a:lnTo>
                      <a:pt x="22" y="0"/>
                    </a:lnTo>
                    <a:lnTo>
                      <a:pt x="22" y="0"/>
                    </a:lnTo>
                    <a:lnTo>
                      <a:pt x="22" y="0"/>
                    </a:lnTo>
                    <a:lnTo>
                      <a:pt x="22" y="1"/>
                    </a:lnTo>
                    <a:lnTo>
                      <a:pt x="22" y="1"/>
                    </a:lnTo>
                    <a:lnTo>
                      <a:pt x="23" y="1"/>
                    </a:lnTo>
                    <a:lnTo>
                      <a:pt x="23" y="1"/>
                    </a:lnTo>
                    <a:lnTo>
                      <a:pt x="23" y="1"/>
                    </a:lnTo>
                    <a:lnTo>
                      <a:pt x="23" y="1"/>
                    </a:lnTo>
                    <a:lnTo>
                      <a:pt x="23" y="1"/>
                    </a:lnTo>
                    <a:lnTo>
                      <a:pt x="24" y="1"/>
                    </a:lnTo>
                    <a:lnTo>
                      <a:pt x="24" y="1"/>
                    </a:lnTo>
                    <a:lnTo>
                      <a:pt x="24" y="1"/>
                    </a:lnTo>
                    <a:lnTo>
                      <a:pt x="24" y="2"/>
                    </a:lnTo>
                    <a:lnTo>
                      <a:pt x="24" y="2"/>
                    </a:lnTo>
                    <a:lnTo>
                      <a:pt x="25" y="2"/>
                    </a:lnTo>
                    <a:lnTo>
                      <a:pt x="25" y="2"/>
                    </a:lnTo>
                    <a:lnTo>
                      <a:pt x="25" y="2"/>
                    </a:lnTo>
                    <a:lnTo>
                      <a:pt x="25" y="2"/>
                    </a:lnTo>
                    <a:lnTo>
                      <a:pt x="25" y="2"/>
                    </a:lnTo>
                    <a:lnTo>
                      <a:pt x="25" y="3"/>
                    </a:lnTo>
                    <a:lnTo>
                      <a:pt x="27" y="3"/>
                    </a:lnTo>
                    <a:lnTo>
                      <a:pt x="27" y="3"/>
                    </a:lnTo>
                    <a:lnTo>
                      <a:pt x="27" y="3"/>
                    </a:lnTo>
                    <a:lnTo>
                      <a:pt x="27" y="3"/>
                    </a:lnTo>
                    <a:lnTo>
                      <a:pt x="27" y="3"/>
                    </a:lnTo>
                    <a:lnTo>
                      <a:pt x="27" y="3"/>
                    </a:lnTo>
                    <a:lnTo>
                      <a:pt x="28" y="5"/>
                    </a:lnTo>
                    <a:lnTo>
                      <a:pt x="28" y="5"/>
                    </a:lnTo>
                    <a:lnTo>
                      <a:pt x="28" y="5"/>
                    </a:lnTo>
                    <a:lnTo>
                      <a:pt x="28" y="5"/>
                    </a:lnTo>
                    <a:lnTo>
                      <a:pt x="28" y="5"/>
                    </a:lnTo>
                    <a:lnTo>
                      <a:pt x="28" y="6"/>
                    </a:lnTo>
                    <a:lnTo>
                      <a:pt x="28" y="6"/>
                    </a:lnTo>
                    <a:lnTo>
                      <a:pt x="29" y="6"/>
                    </a:lnTo>
                    <a:lnTo>
                      <a:pt x="29" y="6"/>
                    </a:lnTo>
                    <a:lnTo>
                      <a:pt x="29" y="6"/>
                    </a:lnTo>
                    <a:lnTo>
                      <a:pt x="29" y="7"/>
                    </a:lnTo>
                    <a:lnTo>
                      <a:pt x="29" y="7"/>
                    </a:lnTo>
                    <a:lnTo>
                      <a:pt x="29" y="7"/>
                    </a:lnTo>
                    <a:lnTo>
                      <a:pt x="29" y="7"/>
                    </a:lnTo>
                    <a:lnTo>
                      <a:pt x="29" y="7"/>
                    </a:lnTo>
                    <a:lnTo>
                      <a:pt x="29" y="8"/>
                    </a:lnTo>
                    <a:lnTo>
                      <a:pt x="30" y="8"/>
                    </a:lnTo>
                    <a:lnTo>
                      <a:pt x="30" y="8"/>
                    </a:lnTo>
                    <a:lnTo>
                      <a:pt x="30" y="8"/>
                    </a:lnTo>
                    <a:lnTo>
                      <a:pt x="30" y="8"/>
                    </a:lnTo>
                    <a:lnTo>
                      <a:pt x="30" y="10"/>
                    </a:lnTo>
                    <a:lnTo>
                      <a:pt x="30" y="10"/>
                    </a:lnTo>
                    <a:lnTo>
                      <a:pt x="30" y="10"/>
                    </a:lnTo>
                    <a:lnTo>
                      <a:pt x="30" y="10"/>
                    </a:lnTo>
                    <a:lnTo>
                      <a:pt x="30" y="11"/>
                    </a:lnTo>
                    <a:lnTo>
                      <a:pt x="30" y="11"/>
                    </a:lnTo>
                    <a:lnTo>
                      <a:pt x="30" y="11"/>
                    </a:lnTo>
                    <a:lnTo>
                      <a:pt x="30" y="11"/>
                    </a:lnTo>
                    <a:lnTo>
                      <a:pt x="32" y="11"/>
                    </a:lnTo>
                    <a:lnTo>
                      <a:pt x="32" y="12"/>
                    </a:lnTo>
                    <a:lnTo>
                      <a:pt x="32" y="12"/>
                    </a:lnTo>
                    <a:lnTo>
                      <a:pt x="32" y="12"/>
                    </a:lnTo>
                    <a:lnTo>
                      <a:pt x="32" y="12"/>
                    </a:lnTo>
                    <a:lnTo>
                      <a:pt x="32" y="13"/>
                    </a:lnTo>
                    <a:lnTo>
                      <a:pt x="32" y="13"/>
                    </a:lnTo>
                    <a:lnTo>
                      <a:pt x="32" y="13"/>
                    </a:lnTo>
                    <a:lnTo>
                      <a:pt x="32" y="13"/>
                    </a:lnTo>
                    <a:lnTo>
                      <a:pt x="32" y="15"/>
                    </a:lnTo>
                    <a:lnTo>
                      <a:pt x="32" y="15"/>
                    </a:lnTo>
                    <a:lnTo>
                      <a:pt x="32" y="15"/>
                    </a:lnTo>
                    <a:lnTo>
                      <a:pt x="32" y="15"/>
                    </a:lnTo>
                    <a:lnTo>
                      <a:pt x="32" y="16"/>
                    </a:lnTo>
                    <a:lnTo>
                      <a:pt x="32" y="16"/>
                    </a:lnTo>
                    <a:lnTo>
                      <a:pt x="32" y="16"/>
                    </a:lnTo>
                    <a:lnTo>
                      <a:pt x="32" y="16"/>
                    </a:lnTo>
                    <a:lnTo>
                      <a:pt x="32" y="17"/>
                    </a:lnTo>
                    <a:lnTo>
                      <a:pt x="32" y="17"/>
                    </a:lnTo>
                    <a:lnTo>
                      <a:pt x="32" y="1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30" name="Freeform 562"/>
              <p:cNvSpPr>
                <a:spLocks/>
              </p:cNvSpPr>
              <p:nvPr/>
            </p:nvSpPr>
            <p:spPr bwMode="auto">
              <a:xfrm>
                <a:off x="3425" y="2497"/>
                <a:ext cx="32" cy="35"/>
              </a:xfrm>
              <a:custGeom>
                <a:avLst/>
                <a:gdLst>
                  <a:gd name="T0" fmla="*/ 32 w 32"/>
                  <a:gd name="T1" fmla="*/ 20 h 35"/>
                  <a:gd name="T2" fmla="*/ 32 w 32"/>
                  <a:gd name="T3" fmla="*/ 22 h 35"/>
                  <a:gd name="T4" fmla="*/ 30 w 32"/>
                  <a:gd name="T5" fmla="*/ 23 h 35"/>
                  <a:gd name="T6" fmla="*/ 30 w 32"/>
                  <a:gd name="T7" fmla="*/ 25 h 35"/>
                  <a:gd name="T8" fmla="*/ 29 w 32"/>
                  <a:gd name="T9" fmla="*/ 27 h 35"/>
                  <a:gd name="T10" fmla="*/ 29 w 32"/>
                  <a:gd name="T11" fmla="*/ 28 h 35"/>
                  <a:gd name="T12" fmla="*/ 28 w 32"/>
                  <a:gd name="T13" fmla="*/ 30 h 35"/>
                  <a:gd name="T14" fmla="*/ 27 w 32"/>
                  <a:gd name="T15" fmla="*/ 32 h 35"/>
                  <a:gd name="T16" fmla="*/ 25 w 32"/>
                  <a:gd name="T17" fmla="*/ 33 h 35"/>
                  <a:gd name="T18" fmla="*/ 24 w 32"/>
                  <a:gd name="T19" fmla="*/ 33 h 35"/>
                  <a:gd name="T20" fmla="*/ 23 w 32"/>
                  <a:gd name="T21" fmla="*/ 34 h 35"/>
                  <a:gd name="T22" fmla="*/ 20 w 32"/>
                  <a:gd name="T23" fmla="*/ 35 h 35"/>
                  <a:gd name="T24" fmla="*/ 19 w 32"/>
                  <a:gd name="T25" fmla="*/ 35 h 35"/>
                  <a:gd name="T26" fmla="*/ 18 w 32"/>
                  <a:gd name="T27" fmla="*/ 35 h 35"/>
                  <a:gd name="T28" fmla="*/ 16 w 32"/>
                  <a:gd name="T29" fmla="*/ 35 h 35"/>
                  <a:gd name="T30" fmla="*/ 14 w 32"/>
                  <a:gd name="T31" fmla="*/ 35 h 35"/>
                  <a:gd name="T32" fmla="*/ 13 w 32"/>
                  <a:gd name="T33" fmla="*/ 35 h 35"/>
                  <a:gd name="T34" fmla="*/ 11 w 32"/>
                  <a:gd name="T35" fmla="*/ 35 h 35"/>
                  <a:gd name="T36" fmla="*/ 9 w 32"/>
                  <a:gd name="T37" fmla="*/ 34 h 35"/>
                  <a:gd name="T38" fmla="*/ 8 w 32"/>
                  <a:gd name="T39" fmla="*/ 34 h 35"/>
                  <a:gd name="T40" fmla="*/ 6 w 32"/>
                  <a:gd name="T41" fmla="*/ 33 h 35"/>
                  <a:gd name="T42" fmla="*/ 5 w 32"/>
                  <a:gd name="T43" fmla="*/ 32 h 35"/>
                  <a:gd name="T44" fmla="*/ 4 w 32"/>
                  <a:gd name="T45" fmla="*/ 30 h 35"/>
                  <a:gd name="T46" fmla="*/ 3 w 32"/>
                  <a:gd name="T47" fmla="*/ 29 h 35"/>
                  <a:gd name="T48" fmla="*/ 3 w 32"/>
                  <a:gd name="T49" fmla="*/ 28 h 35"/>
                  <a:gd name="T50" fmla="*/ 1 w 32"/>
                  <a:gd name="T51" fmla="*/ 25 h 35"/>
                  <a:gd name="T52" fmla="*/ 1 w 32"/>
                  <a:gd name="T53" fmla="*/ 24 h 35"/>
                  <a:gd name="T54" fmla="*/ 0 w 32"/>
                  <a:gd name="T55" fmla="*/ 23 h 35"/>
                  <a:gd name="T56" fmla="*/ 0 w 32"/>
                  <a:gd name="T57" fmla="*/ 20 h 35"/>
                  <a:gd name="T58" fmla="*/ 0 w 32"/>
                  <a:gd name="T59" fmla="*/ 19 h 35"/>
                  <a:gd name="T60" fmla="*/ 0 w 32"/>
                  <a:gd name="T61" fmla="*/ 17 h 35"/>
                  <a:gd name="T62" fmla="*/ 0 w 32"/>
                  <a:gd name="T63" fmla="*/ 15 h 35"/>
                  <a:gd name="T64" fmla="*/ 0 w 32"/>
                  <a:gd name="T65" fmla="*/ 13 h 35"/>
                  <a:gd name="T66" fmla="*/ 1 w 32"/>
                  <a:gd name="T67" fmla="*/ 12 h 35"/>
                  <a:gd name="T68" fmla="*/ 1 w 32"/>
                  <a:gd name="T69" fmla="*/ 9 h 35"/>
                  <a:gd name="T70" fmla="*/ 3 w 32"/>
                  <a:gd name="T71" fmla="*/ 8 h 35"/>
                  <a:gd name="T72" fmla="*/ 4 w 32"/>
                  <a:gd name="T73" fmla="*/ 7 h 35"/>
                  <a:gd name="T74" fmla="*/ 5 w 32"/>
                  <a:gd name="T75" fmla="*/ 5 h 35"/>
                  <a:gd name="T76" fmla="*/ 6 w 32"/>
                  <a:gd name="T77" fmla="*/ 4 h 35"/>
                  <a:gd name="T78" fmla="*/ 8 w 32"/>
                  <a:gd name="T79" fmla="*/ 3 h 35"/>
                  <a:gd name="T80" fmla="*/ 9 w 32"/>
                  <a:gd name="T81" fmla="*/ 3 h 35"/>
                  <a:gd name="T82" fmla="*/ 10 w 32"/>
                  <a:gd name="T83" fmla="*/ 2 h 35"/>
                  <a:gd name="T84" fmla="*/ 13 w 32"/>
                  <a:gd name="T85" fmla="*/ 2 h 35"/>
                  <a:gd name="T86" fmla="*/ 14 w 32"/>
                  <a:gd name="T87" fmla="*/ 0 h 35"/>
                  <a:gd name="T88" fmla="*/ 15 w 32"/>
                  <a:gd name="T89" fmla="*/ 0 h 35"/>
                  <a:gd name="T90" fmla="*/ 16 w 32"/>
                  <a:gd name="T91" fmla="*/ 0 h 35"/>
                  <a:gd name="T92" fmla="*/ 19 w 32"/>
                  <a:gd name="T93" fmla="*/ 0 h 35"/>
                  <a:gd name="T94" fmla="*/ 20 w 32"/>
                  <a:gd name="T95" fmla="*/ 2 h 35"/>
                  <a:gd name="T96" fmla="*/ 22 w 32"/>
                  <a:gd name="T97" fmla="*/ 2 h 35"/>
                  <a:gd name="T98" fmla="*/ 23 w 32"/>
                  <a:gd name="T99" fmla="*/ 3 h 35"/>
                  <a:gd name="T100" fmla="*/ 25 w 32"/>
                  <a:gd name="T101" fmla="*/ 4 h 35"/>
                  <a:gd name="T102" fmla="*/ 27 w 32"/>
                  <a:gd name="T103" fmla="*/ 5 h 35"/>
                  <a:gd name="T104" fmla="*/ 27 w 32"/>
                  <a:gd name="T105" fmla="*/ 7 h 35"/>
                  <a:gd name="T106" fmla="*/ 28 w 32"/>
                  <a:gd name="T107" fmla="*/ 8 h 35"/>
                  <a:gd name="T108" fmla="*/ 29 w 32"/>
                  <a:gd name="T109" fmla="*/ 9 h 35"/>
                  <a:gd name="T110" fmla="*/ 30 w 32"/>
                  <a:gd name="T111" fmla="*/ 10 h 35"/>
                  <a:gd name="T112" fmla="*/ 30 w 32"/>
                  <a:gd name="T113" fmla="*/ 13 h 35"/>
                  <a:gd name="T114" fmla="*/ 32 w 32"/>
                  <a:gd name="T115" fmla="*/ 14 h 35"/>
                  <a:gd name="T116" fmla="*/ 32 w 32"/>
                  <a:gd name="T117" fmla="*/ 17 h 35"/>
                  <a:gd name="T118" fmla="*/ 32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8"/>
                    </a:moveTo>
                    <a:lnTo>
                      <a:pt x="32" y="19"/>
                    </a:lnTo>
                    <a:lnTo>
                      <a:pt x="32" y="19"/>
                    </a:lnTo>
                    <a:lnTo>
                      <a:pt x="32" y="19"/>
                    </a:lnTo>
                    <a:lnTo>
                      <a:pt x="32" y="19"/>
                    </a:lnTo>
                    <a:lnTo>
                      <a:pt x="32" y="20"/>
                    </a:lnTo>
                    <a:lnTo>
                      <a:pt x="32" y="20"/>
                    </a:lnTo>
                    <a:lnTo>
                      <a:pt x="32" y="20"/>
                    </a:lnTo>
                    <a:lnTo>
                      <a:pt x="32" y="20"/>
                    </a:lnTo>
                    <a:lnTo>
                      <a:pt x="32" y="22"/>
                    </a:lnTo>
                    <a:lnTo>
                      <a:pt x="32" y="22"/>
                    </a:lnTo>
                    <a:lnTo>
                      <a:pt x="32" y="22"/>
                    </a:lnTo>
                    <a:lnTo>
                      <a:pt x="32" y="22"/>
                    </a:lnTo>
                    <a:lnTo>
                      <a:pt x="32" y="23"/>
                    </a:lnTo>
                    <a:lnTo>
                      <a:pt x="30" y="23"/>
                    </a:lnTo>
                    <a:lnTo>
                      <a:pt x="30" y="23"/>
                    </a:lnTo>
                    <a:lnTo>
                      <a:pt x="30" y="23"/>
                    </a:lnTo>
                    <a:lnTo>
                      <a:pt x="30" y="23"/>
                    </a:lnTo>
                    <a:lnTo>
                      <a:pt x="30" y="24"/>
                    </a:lnTo>
                    <a:lnTo>
                      <a:pt x="30" y="24"/>
                    </a:lnTo>
                    <a:lnTo>
                      <a:pt x="30" y="24"/>
                    </a:lnTo>
                    <a:lnTo>
                      <a:pt x="30" y="24"/>
                    </a:lnTo>
                    <a:lnTo>
                      <a:pt x="30" y="25"/>
                    </a:lnTo>
                    <a:lnTo>
                      <a:pt x="30" y="25"/>
                    </a:lnTo>
                    <a:lnTo>
                      <a:pt x="30" y="25"/>
                    </a:lnTo>
                    <a:lnTo>
                      <a:pt x="30" y="25"/>
                    </a:lnTo>
                    <a:lnTo>
                      <a:pt x="30" y="27"/>
                    </a:lnTo>
                    <a:lnTo>
                      <a:pt x="29" y="27"/>
                    </a:lnTo>
                    <a:lnTo>
                      <a:pt x="29" y="27"/>
                    </a:lnTo>
                    <a:lnTo>
                      <a:pt x="29" y="27"/>
                    </a:lnTo>
                    <a:lnTo>
                      <a:pt x="29" y="27"/>
                    </a:lnTo>
                    <a:lnTo>
                      <a:pt x="29" y="28"/>
                    </a:lnTo>
                    <a:lnTo>
                      <a:pt x="29" y="28"/>
                    </a:lnTo>
                    <a:lnTo>
                      <a:pt x="29" y="28"/>
                    </a:lnTo>
                    <a:lnTo>
                      <a:pt x="29" y="28"/>
                    </a:lnTo>
                    <a:lnTo>
                      <a:pt x="29" y="28"/>
                    </a:lnTo>
                    <a:lnTo>
                      <a:pt x="28" y="29"/>
                    </a:lnTo>
                    <a:lnTo>
                      <a:pt x="28" y="29"/>
                    </a:lnTo>
                    <a:lnTo>
                      <a:pt x="28" y="29"/>
                    </a:lnTo>
                    <a:lnTo>
                      <a:pt x="28" y="29"/>
                    </a:lnTo>
                    <a:lnTo>
                      <a:pt x="28" y="29"/>
                    </a:lnTo>
                    <a:lnTo>
                      <a:pt x="28" y="30"/>
                    </a:lnTo>
                    <a:lnTo>
                      <a:pt x="28" y="30"/>
                    </a:lnTo>
                    <a:lnTo>
                      <a:pt x="27" y="30"/>
                    </a:lnTo>
                    <a:lnTo>
                      <a:pt x="27" y="30"/>
                    </a:lnTo>
                    <a:lnTo>
                      <a:pt x="27" y="30"/>
                    </a:lnTo>
                    <a:lnTo>
                      <a:pt x="27" y="32"/>
                    </a:lnTo>
                    <a:lnTo>
                      <a:pt x="27" y="32"/>
                    </a:lnTo>
                    <a:lnTo>
                      <a:pt x="27" y="32"/>
                    </a:lnTo>
                    <a:lnTo>
                      <a:pt x="27" y="32"/>
                    </a:lnTo>
                    <a:lnTo>
                      <a:pt x="25" y="32"/>
                    </a:lnTo>
                    <a:lnTo>
                      <a:pt x="25" y="32"/>
                    </a:lnTo>
                    <a:lnTo>
                      <a:pt x="25" y="32"/>
                    </a:lnTo>
                    <a:lnTo>
                      <a:pt x="25" y="33"/>
                    </a:lnTo>
                    <a:lnTo>
                      <a:pt x="25" y="33"/>
                    </a:lnTo>
                    <a:lnTo>
                      <a:pt x="25" y="33"/>
                    </a:lnTo>
                    <a:lnTo>
                      <a:pt x="24" y="33"/>
                    </a:lnTo>
                    <a:lnTo>
                      <a:pt x="24" y="33"/>
                    </a:lnTo>
                    <a:lnTo>
                      <a:pt x="24" y="33"/>
                    </a:lnTo>
                    <a:lnTo>
                      <a:pt x="24" y="33"/>
                    </a:lnTo>
                    <a:lnTo>
                      <a:pt x="24" y="34"/>
                    </a:lnTo>
                    <a:lnTo>
                      <a:pt x="23" y="34"/>
                    </a:lnTo>
                    <a:lnTo>
                      <a:pt x="23" y="34"/>
                    </a:lnTo>
                    <a:lnTo>
                      <a:pt x="23" y="34"/>
                    </a:lnTo>
                    <a:lnTo>
                      <a:pt x="23" y="34"/>
                    </a:lnTo>
                    <a:lnTo>
                      <a:pt x="23" y="34"/>
                    </a:lnTo>
                    <a:lnTo>
                      <a:pt x="22" y="34"/>
                    </a:lnTo>
                    <a:lnTo>
                      <a:pt x="22" y="34"/>
                    </a:lnTo>
                    <a:lnTo>
                      <a:pt x="22" y="34"/>
                    </a:lnTo>
                    <a:lnTo>
                      <a:pt x="22" y="35"/>
                    </a:lnTo>
                    <a:lnTo>
                      <a:pt x="22" y="35"/>
                    </a:lnTo>
                    <a:lnTo>
                      <a:pt x="20" y="35"/>
                    </a:lnTo>
                    <a:lnTo>
                      <a:pt x="20" y="35"/>
                    </a:lnTo>
                    <a:lnTo>
                      <a:pt x="20" y="35"/>
                    </a:lnTo>
                    <a:lnTo>
                      <a:pt x="20" y="35"/>
                    </a:lnTo>
                    <a:lnTo>
                      <a:pt x="20" y="35"/>
                    </a:lnTo>
                    <a:lnTo>
                      <a:pt x="19" y="35"/>
                    </a:lnTo>
                    <a:lnTo>
                      <a:pt x="19" y="35"/>
                    </a:lnTo>
                    <a:lnTo>
                      <a:pt x="19" y="35"/>
                    </a:lnTo>
                    <a:lnTo>
                      <a:pt x="19" y="35"/>
                    </a:lnTo>
                    <a:lnTo>
                      <a:pt x="19" y="35"/>
                    </a:lnTo>
                    <a:lnTo>
                      <a:pt x="18" y="35"/>
                    </a:lnTo>
                    <a:lnTo>
                      <a:pt x="18" y="35"/>
                    </a:lnTo>
                    <a:lnTo>
                      <a:pt x="18" y="35"/>
                    </a:lnTo>
                    <a:lnTo>
                      <a:pt x="18"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3" y="35"/>
                    </a:lnTo>
                    <a:lnTo>
                      <a:pt x="11" y="35"/>
                    </a:lnTo>
                    <a:lnTo>
                      <a:pt x="11" y="35"/>
                    </a:lnTo>
                    <a:lnTo>
                      <a:pt x="11" y="35"/>
                    </a:lnTo>
                    <a:lnTo>
                      <a:pt x="11" y="35"/>
                    </a:lnTo>
                    <a:lnTo>
                      <a:pt x="10" y="35"/>
                    </a:lnTo>
                    <a:lnTo>
                      <a:pt x="10" y="35"/>
                    </a:lnTo>
                    <a:lnTo>
                      <a:pt x="10" y="35"/>
                    </a:lnTo>
                    <a:lnTo>
                      <a:pt x="10" y="35"/>
                    </a:lnTo>
                    <a:lnTo>
                      <a:pt x="10" y="34"/>
                    </a:lnTo>
                    <a:lnTo>
                      <a:pt x="9" y="34"/>
                    </a:lnTo>
                    <a:lnTo>
                      <a:pt x="9" y="34"/>
                    </a:lnTo>
                    <a:lnTo>
                      <a:pt x="9" y="34"/>
                    </a:lnTo>
                    <a:lnTo>
                      <a:pt x="9" y="34"/>
                    </a:lnTo>
                    <a:lnTo>
                      <a:pt x="9" y="34"/>
                    </a:lnTo>
                    <a:lnTo>
                      <a:pt x="8" y="34"/>
                    </a:lnTo>
                    <a:lnTo>
                      <a:pt x="8" y="34"/>
                    </a:lnTo>
                    <a:lnTo>
                      <a:pt x="8" y="34"/>
                    </a:lnTo>
                    <a:lnTo>
                      <a:pt x="8" y="33"/>
                    </a:lnTo>
                    <a:lnTo>
                      <a:pt x="8" y="33"/>
                    </a:lnTo>
                    <a:lnTo>
                      <a:pt x="8" y="33"/>
                    </a:lnTo>
                    <a:lnTo>
                      <a:pt x="6" y="33"/>
                    </a:lnTo>
                    <a:lnTo>
                      <a:pt x="6" y="33"/>
                    </a:lnTo>
                    <a:lnTo>
                      <a:pt x="6" y="33"/>
                    </a:lnTo>
                    <a:lnTo>
                      <a:pt x="6" y="33"/>
                    </a:lnTo>
                    <a:lnTo>
                      <a:pt x="6" y="32"/>
                    </a:lnTo>
                    <a:lnTo>
                      <a:pt x="5" y="32"/>
                    </a:lnTo>
                    <a:lnTo>
                      <a:pt x="5" y="32"/>
                    </a:lnTo>
                    <a:lnTo>
                      <a:pt x="5" y="32"/>
                    </a:lnTo>
                    <a:lnTo>
                      <a:pt x="5" y="32"/>
                    </a:lnTo>
                    <a:lnTo>
                      <a:pt x="5" y="32"/>
                    </a:lnTo>
                    <a:lnTo>
                      <a:pt x="5" y="32"/>
                    </a:lnTo>
                    <a:lnTo>
                      <a:pt x="5" y="30"/>
                    </a:lnTo>
                    <a:lnTo>
                      <a:pt x="4" y="30"/>
                    </a:lnTo>
                    <a:lnTo>
                      <a:pt x="4" y="30"/>
                    </a:lnTo>
                    <a:lnTo>
                      <a:pt x="4" y="30"/>
                    </a:lnTo>
                    <a:lnTo>
                      <a:pt x="4" y="30"/>
                    </a:lnTo>
                    <a:lnTo>
                      <a:pt x="4" y="29"/>
                    </a:lnTo>
                    <a:lnTo>
                      <a:pt x="4" y="29"/>
                    </a:lnTo>
                    <a:lnTo>
                      <a:pt x="3" y="29"/>
                    </a:lnTo>
                    <a:lnTo>
                      <a:pt x="3" y="29"/>
                    </a:lnTo>
                    <a:lnTo>
                      <a:pt x="3" y="29"/>
                    </a:lnTo>
                    <a:lnTo>
                      <a:pt x="3" y="28"/>
                    </a:lnTo>
                    <a:lnTo>
                      <a:pt x="3" y="28"/>
                    </a:lnTo>
                    <a:lnTo>
                      <a:pt x="3" y="28"/>
                    </a:lnTo>
                    <a:lnTo>
                      <a:pt x="3" y="28"/>
                    </a:lnTo>
                    <a:lnTo>
                      <a:pt x="3" y="28"/>
                    </a:lnTo>
                    <a:lnTo>
                      <a:pt x="3" y="27"/>
                    </a:lnTo>
                    <a:lnTo>
                      <a:pt x="1" y="27"/>
                    </a:lnTo>
                    <a:lnTo>
                      <a:pt x="1" y="27"/>
                    </a:lnTo>
                    <a:lnTo>
                      <a:pt x="1" y="27"/>
                    </a:lnTo>
                    <a:lnTo>
                      <a:pt x="1" y="27"/>
                    </a:lnTo>
                    <a:lnTo>
                      <a:pt x="1" y="25"/>
                    </a:lnTo>
                    <a:lnTo>
                      <a:pt x="1" y="25"/>
                    </a:lnTo>
                    <a:lnTo>
                      <a:pt x="1" y="25"/>
                    </a:lnTo>
                    <a:lnTo>
                      <a:pt x="1" y="25"/>
                    </a:lnTo>
                    <a:lnTo>
                      <a:pt x="1" y="24"/>
                    </a:lnTo>
                    <a:lnTo>
                      <a:pt x="1" y="24"/>
                    </a:lnTo>
                    <a:lnTo>
                      <a:pt x="1" y="24"/>
                    </a:lnTo>
                    <a:lnTo>
                      <a:pt x="0" y="24"/>
                    </a:lnTo>
                    <a:lnTo>
                      <a:pt x="0" y="23"/>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1" y="13"/>
                    </a:lnTo>
                    <a:lnTo>
                      <a:pt x="1" y="12"/>
                    </a:lnTo>
                    <a:lnTo>
                      <a:pt x="1" y="12"/>
                    </a:lnTo>
                    <a:lnTo>
                      <a:pt x="1" y="12"/>
                    </a:lnTo>
                    <a:lnTo>
                      <a:pt x="1" y="12"/>
                    </a:lnTo>
                    <a:lnTo>
                      <a:pt x="1" y="12"/>
                    </a:lnTo>
                    <a:lnTo>
                      <a:pt x="1" y="10"/>
                    </a:lnTo>
                    <a:lnTo>
                      <a:pt x="1" y="10"/>
                    </a:lnTo>
                    <a:lnTo>
                      <a:pt x="1" y="10"/>
                    </a:lnTo>
                    <a:lnTo>
                      <a:pt x="1" y="10"/>
                    </a:lnTo>
                    <a:lnTo>
                      <a:pt x="1" y="9"/>
                    </a:lnTo>
                    <a:lnTo>
                      <a:pt x="3" y="9"/>
                    </a:lnTo>
                    <a:lnTo>
                      <a:pt x="3" y="9"/>
                    </a:lnTo>
                    <a:lnTo>
                      <a:pt x="3" y="9"/>
                    </a:lnTo>
                    <a:lnTo>
                      <a:pt x="3" y="9"/>
                    </a:lnTo>
                    <a:lnTo>
                      <a:pt x="3" y="8"/>
                    </a:lnTo>
                    <a:lnTo>
                      <a:pt x="3" y="8"/>
                    </a:lnTo>
                    <a:lnTo>
                      <a:pt x="3" y="8"/>
                    </a:lnTo>
                    <a:lnTo>
                      <a:pt x="3" y="8"/>
                    </a:lnTo>
                    <a:lnTo>
                      <a:pt x="3" y="8"/>
                    </a:lnTo>
                    <a:lnTo>
                      <a:pt x="4" y="7"/>
                    </a:lnTo>
                    <a:lnTo>
                      <a:pt x="4" y="7"/>
                    </a:lnTo>
                    <a:lnTo>
                      <a:pt x="4" y="7"/>
                    </a:lnTo>
                    <a:lnTo>
                      <a:pt x="4" y="7"/>
                    </a:lnTo>
                    <a:lnTo>
                      <a:pt x="4" y="7"/>
                    </a:lnTo>
                    <a:lnTo>
                      <a:pt x="4" y="7"/>
                    </a:lnTo>
                    <a:lnTo>
                      <a:pt x="4" y="5"/>
                    </a:lnTo>
                    <a:lnTo>
                      <a:pt x="5" y="5"/>
                    </a:lnTo>
                    <a:lnTo>
                      <a:pt x="5" y="5"/>
                    </a:lnTo>
                    <a:lnTo>
                      <a:pt x="5" y="5"/>
                    </a:lnTo>
                    <a:lnTo>
                      <a:pt x="5" y="5"/>
                    </a:lnTo>
                    <a:lnTo>
                      <a:pt x="5" y="4"/>
                    </a:lnTo>
                    <a:lnTo>
                      <a:pt x="5" y="4"/>
                    </a:lnTo>
                    <a:lnTo>
                      <a:pt x="6" y="4"/>
                    </a:lnTo>
                    <a:lnTo>
                      <a:pt x="6" y="4"/>
                    </a:lnTo>
                    <a:lnTo>
                      <a:pt x="6" y="4"/>
                    </a:lnTo>
                    <a:lnTo>
                      <a:pt x="6" y="4"/>
                    </a:lnTo>
                    <a:lnTo>
                      <a:pt x="6" y="4"/>
                    </a:lnTo>
                    <a:lnTo>
                      <a:pt x="8" y="3"/>
                    </a:lnTo>
                    <a:lnTo>
                      <a:pt x="8" y="3"/>
                    </a:lnTo>
                    <a:lnTo>
                      <a:pt x="8" y="3"/>
                    </a:lnTo>
                    <a:lnTo>
                      <a:pt x="8" y="3"/>
                    </a:lnTo>
                    <a:lnTo>
                      <a:pt x="8" y="3"/>
                    </a:lnTo>
                    <a:lnTo>
                      <a:pt x="8" y="3"/>
                    </a:lnTo>
                    <a:lnTo>
                      <a:pt x="9" y="3"/>
                    </a:lnTo>
                    <a:lnTo>
                      <a:pt x="9" y="3"/>
                    </a:lnTo>
                    <a:lnTo>
                      <a:pt x="9" y="3"/>
                    </a:lnTo>
                    <a:lnTo>
                      <a:pt x="9" y="2"/>
                    </a:lnTo>
                    <a:lnTo>
                      <a:pt x="9" y="2"/>
                    </a:lnTo>
                    <a:lnTo>
                      <a:pt x="10" y="2"/>
                    </a:lnTo>
                    <a:lnTo>
                      <a:pt x="10" y="2"/>
                    </a:lnTo>
                    <a:lnTo>
                      <a:pt x="10" y="2"/>
                    </a:lnTo>
                    <a:lnTo>
                      <a:pt x="10" y="2"/>
                    </a:lnTo>
                    <a:lnTo>
                      <a:pt x="10" y="2"/>
                    </a:lnTo>
                    <a:lnTo>
                      <a:pt x="11" y="2"/>
                    </a:lnTo>
                    <a:lnTo>
                      <a:pt x="11" y="2"/>
                    </a:lnTo>
                    <a:lnTo>
                      <a:pt x="11" y="2"/>
                    </a:lnTo>
                    <a:lnTo>
                      <a:pt x="11" y="2"/>
                    </a:lnTo>
                    <a:lnTo>
                      <a:pt x="13" y="2"/>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6" y="0"/>
                    </a:lnTo>
                    <a:lnTo>
                      <a:pt x="16" y="0"/>
                    </a:lnTo>
                    <a:lnTo>
                      <a:pt x="16" y="0"/>
                    </a:lnTo>
                    <a:lnTo>
                      <a:pt x="16" y="0"/>
                    </a:lnTo>
                    <a:lnTo>
                      <a:pt x="16" y="0"/>
                    </a:lnTo>
                    <a:lnTo>
                      <a:pt x="18" y="0"/>
                    </a:lnTo>
                    <a:lnTo>
                      <a:pt x="18" y="0"/>
                    </a:lnTo>
                    <a:lnTo>
                      <a:pt x="18" y="0"/>
                    </a:lnTo>
                    <a:lnTo>
                      <a:pt x="18" y="0"/>
                    </a:lnTo>
                    <a:lnTo>
                      <a:pt x="19" y="0"/>
                    </a:lnTo>
                    <a:lnTo>
                      <a:pt x="19" y="0"/>
                    </a:lnTo>
                    <a:lnTo>
                      <a:pt x="19" y="0"/>
                    </a:lnTo>
                    <a:lnTo>
                      <a:pt x="19" y="2"/>
                    </a:lnTo>
                    <a:lnTo>
                      <a:pt x="19" y="2"/>
                    </a:lnTo>
                    <a:lnTo>
                      <a:pt x="20" y="2"/>
                    </a:lnTo>
                    <a:lnTo>
                      <a:pt x="20" y="2"/>
                    </a:lnTo>
                    <a:lnTo>
                      <a:pt x="20" y="2"/>
                    </a:lnTo>
                    <a:lnTo>
                      <a:pt x="20" y="2"/>
                    </a:lnTo>
                    <a:lnTo>
                      <a:pt x="20" y="2"/>
                    </a:lnTo>
                    <a:lnTo>
                      <a:pt x="22" y="2"/>
                    </a:lnTo>
                    <a:lnTo>
                      <a:pt x="22" y="2"/>
                    </a:lnTo>
                    <a:lnTo>
                      <a:pt x="22" y="2"/>
                    </a:lnTo>
                    <a:lnTo>
                      <a:pt x="22" y="2"/>
                    </a:lnTo>
                    <a:lnTo>
                      <a:pt x="22" y="2"/>
                    </a:lnTo>
                    <a:lnTo>
                      <a:pt x="23" y="3"/>
                    </a:lnTo>
                    <a:lnTo>
                      <a:pt x="23" y="3"/>
                    </a:lnTo>
                    <a:lnTo>
                      <a:pt x="23" y="3"/>
                    </a:lnTo>
                    <a:lnTo>
                      <a:pt x="23" y="3"/>
                    </a:lnTo>
                    <a:lnTo>
                      <a:pt x="23" y="3"/>
                    </a:lnTo>
                    <a:lnTo>
                      <a:pt x="24" y="3"/>
                    </a:lnTo>
                    <a:lnTo>
                      <a:pt x="24" y="3"/>
                    </a:lnTo>
                    <a:lnTo>
                      <a:pt x="24" y="3"/>
                    </a:lnTo>
                    <a:lnTo>
                      <a:pt x="24" y="3"/>
                    </a:lnTo>
                    <a:lnTo>
                      <a:pt x="24" y="4"/>
                    </a:lnTo>
                    <a:lnTo>
                      <a:pt x="25" y="4"/>
                    </a:lnTo>
                    <a:lnTo>
                      <a:pt x="25" y="4"/>
                    </a:lnTo>
                    <a:lnTo>
                      <a:pt x="25" y="4"/>
                    </a:lnTo>
                    <a:lnTo>
                      <a:pt x="25" y="4"/>
                    </a:lnTo>
                    <a:lnTo>
                      <a:pt x="25" y="4"/>
                    </a:lnTo>
                    <a:lnTo>
                      <a:pt x="25" y="4"/>
                    </a:lnTo>
                    <a:lnTo>
                      <a:pt x="27" y="5"/>
                    </a:lnTo>
                    <a:lnTo>
                      <a:pt x="27" y="5"/>
                    </a:lnTo>
                    <a:lnTo>
                      <a:pt x="27" y="5"/>
                    </a:lnTo>
                    <a:lnTo>
                      <a:pt x="27" y="5"/>
                    </a:lnTo>
                    <a:lnTo>
                      <a:pt x="27" y="5"/>
                    </a:lnTo>
                    <a:lnTo>
                      <a:pt x="27" y="7"/>
                    </a:lnTo>
                    <a:lnTo>
                      <a:pt x="27" y="7"/>
                    </a:lnTo>
                    <a:lnTo>
                      <a:pt x="28" y="7"/>
                    </a:lnTo>
                    <a:lnTo>
                      <a:pt x="28" y="7"/>
                    </a:lnTo>
                    <a:lnTo>
                      <a:pt x="28" y="7"/>
                    </a:lnTo>
                    <a:lnTo>
                      <a:pt x="28" y="7"/>
                    </a:lnTo>
                    <a:lnTo>
                      <a:pt x="28" y="8"/>
                    </a:lnTo>
                    <a:lnTo>
                      <a:pt x="28" y="8"/>
                    </a:lnTo>
                    <a:lnTo>
                      <a:pt x="28" y="8"/>
                    </a:lnTo>
                    <a:lnTo>
                      <a:pt x="29" y="8"/>
                    </a:lnTo>
                    <a:lnTo>
                      <a:pt x="29" y="8"/>
                    </a:lnTo>
                    <a:lnTo>
                      <a:pt x="29" y="9"/>
                    </a:lnTo>
                    <a:lnTo>
                      <a:pt x="29" y="9"/>
                    </a:lnTo>
                    <a:lnTo>
                      <a:pt x="29" y="9"/>
                    </a:lnTo>
                    <a:lnTo>
                      <a:pt x="29" y="9"/>
                    </a:lnTo>
                    <a:lnTo>
                      <a:pt x="29" y="9"/>
                    </a:lnTo>
                    <a:lnTo>
                      <a:pt x="29" y="10"/>
                    </a:lnTo>
                    <a:lnTo>
                      <a:pt x="29" y="10"/>
                    </a:lnTo>
                    <a:lnTo>
                      <a:pt x="30" y="10"/>
                    </a:lnTo>
                    <a:lnTo>
                      <a:pt x="30" y="10"/>
                    </a:lnTo>
                    <a:lnTo>
                      <a:pt x="30" y="12"/>
                    </a:lnTo>
                    <a:lnTo>
                      <a:pt x="30" y="12"/>
                    </a:lnTo>
                    <a:lnTo>
                      <a:pt x="30" y="12"/>
                    </a:lnTo>
                    <a:lnTo>
                      <a:pt x="30" y="12"/>
                    </a:lnTo>
                    <a:lnTo>
                      <a:pt x="30" y="12"/>
                    </a:lnTo>
                    <a:lnTo>
                      <a:pt x="30" y="13"/>
                    </a:lnTo>
                    <a:lnTo>
                      <a:pt x="30" y="13"/>
                    </a:lnTo>
                    <a:lnTo>
                      <a:pt x="30" y="13"/>
                    </a:lnTo>
                    <a:lnTo>
                      <a:pt x="30" y="13"/>
                    </a:lnTo>
                    <a:lnTo>
                      <a:pt x="30" y="14"/>
                    </a:lnTo>
                    <a:lnTo>
                      <a:pt x="30" y="14"/>
                    </a:lnTo>
                    <a:lnTo>
                      <a:pt x="32" y="14"/>
                    </a:lnTo>
                    <a:lnTo>
                      <a:pt x="32" y="14"/>
                    </a:lnTo>
                    <a:lnTo>
                      <a:pt x="32" y="15"/>
                    </a:lnTo>
                    <a:lnTo>
                      <a:pt x="32" y="15"/>
                    </a:lnTo>
                    <a:lnTo>
                      <a:pt x="32" y="15"/>
                    </a:lnTo>
                    <a:lnTo>
                      <a:pt x="32" y="15"/>
                    </a:lnTo>
                    <a:lnTo>
                      <a:pt x="32" y="17"/>
                    </a:lnTo>
                    <a:lnTo>
                      <a:pt x="32" y="17"/>
                    </a:lnTo>
                    <a:lnTo>
                      <a:pt x="32" y="17"/>
                    </a:lnTo>
                    <a:lnTo>
                      <a:pt x="32" y="17"/>
                    </a:lnTo>
                    <a:lnTo>
                      <a:pt x="32" y="18"/>
                    </a:lnTo>
                    <a:lnTo>
                      <a:pt x="32" y="18"/>
                    </a:lnTo>
                    <a:lnTo>
                      <a:pt x="32" y="18"/>
                    </a:lnTo>
                    <a:lnTo>
                      <a:pt x="32"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31" name="Freeform 563"/>
              <p:cNvSpPr>
                <a:spLocks/>
              </p:cNvSpPr>
              <p:nvPr/>
            </p:nvSpPr>
            <p:spPr bwMode="auto">
              <a:xfrm>
                <a:off x="3425" y="2497"/>
                <a:ext cx="32" cy="35"/>
              </a:xfrm>
              <a:custGeom>
                <a:avLst/>
                <a:gdLst>
                  <a:gd name="T0" fmla="*/ 32 w 32"/>
                  <a:gd name="T1" fmla="*/ 20 h 35"/>
                  <a:gd name="T2" fmla="*/ 32 w 32"/>
                  <a:gd name="T3" fmla="*/ 22 h 35"/>
                  <a:gd name="T4" fmla="*/ 30 w 32"/>
                  <a:gd name="T5" fmla="*/ 23 h 35"/>
                  <a:gd name="T6" fmla="*/ 30 w 32"/>
                  <a:gd name="T7" fmla="*/ 25 h 35"/>
                  <a:gd name="T8" fmla="*/ 29 w 32"/>
                  <a:gd name="T9" fmla="*/ 27 h 35"/>
                  <a:gd name="T10" fmla="*/ 29 w 32"/>
                  <a:gd name="T11" fmla="*/ 28 h 35"/>
                  <a:gd name="T12" fmla="*/ 28 w 32"/>
                  <a:gd name="T13" fmla="*/ 30 h 35"/>
                  <a:gd name="T14" fmla="*/ 27 w 32"/>
                  <a:gd name="T15" fmla="*/ 32 h 35"/>
                  <a:gd name="T16" fmla="*/ 25 w 32"/>
                  <a:gd name="T17" fmla="*/ 33 h 35"/>
                  <a:gd name="T18" fmla="*/ 24 w 32"/>
                  <a:gd name="T19" fmla="*/ 33 h 35"/>
                  <a:gd name="T20" fmla="*/ 23 w 32"/>
                  <a:gd name="T21" fmla="*/ 34 h 35"/>
                  <a:gd name="T22" fmla="*/ 20 w 32"/>
                  <a:gd name="T23" fmla="*/ 35 h 35"/>
                  <a:gd name="T24" fmla="*/ 19 w 32"/>
                  <a:gd name="T25" fmla="*/ 35 h 35"/>
                  <a:gd name="T26" fmla="*/ 18 w 32"/>
                  <a:gd name="T27" fmla="*/ 35 h 35"/>
                  <a:gd name="T28" fmla="*/ 16 w 32"/>
                  <a:gd name="T29" fmla="*/ 35 h 35"/>
                  <a:gd name="T30" fmla="*/ 14 w 32"/>
                  <a:gd name="T31" fmla="*/ 35 h 35"/>
                  <a:gd name="T32" fmla="*/ 13 w 32"/>
                  <a:gd name="T33" fmla="*/ 35 h 35"/>
                  <a:gd name="T34" fmla="*/ 11 w 32"/>
                  <a:gd name="T35" fmla="*/ 35 h 35"/>
                  <a:gd name="T36" fmla="*/ 9 w 32"/>
                  <a:gd name="T37" fmla="*/ 34 h 35"/>
                  <a:gd name="T38" fmla="*/ 8 w 32"/>
                  <a:gd name="T39" fmla="*/ 34 h 35"/>
                  <a:gd name="T40" fmla="*/ 6 w 32"/>
                  <a:gd name="T41" fmla="*/ 33 h 35"/>
                  <a:gd name="T42" fmla="*/ 5 w 32"/>
                  <a:gd name="T43" fmla="*/ 32 h 35"/>
                  <a:gd name="T44" fmla="*/ 4 w 32"/>
                  <a:gd name="T45" fmla="*/ 30 h 35"/>
                  <a:gd name="T46" fmla="*/ 3 w 32"/>
                  <a:gd name="T47" fmla="*/ 29 h 35"/>
                  <a:gd name="T48" fmla="*/ 3 w 32"/>
                  <a:gd name="T49" fmla="*/ 28 h 35"/>
                  <a:gd name="T50" fmla="*/ 1 w 32"/>
                  <a:gd name="T51" fmla="*/ 25 h 35"/>
                  <a:gd name="T52" fmla="*/ 1 w 32"/>
                  <a:gd name="T53" fmla="*/ 24 h 35"/>
                  <a:gd name="T54" fmla="*/ 0 w 32"/>
                  <a:gd name="T55" fmla="*/ 23 h 35"/>
                  <a:gd name="T56" fmla="*/ 0 w 32"/>
                  <a:gd name="T57" fmla="*/ 20 h 35"/>
                  <a:gd name="T58" fmla="*/ 0 w 32"/>
                  <a:gd name="T59" fmla="*/ 19 h 35"/>
                  <a:gd name="T60" fmla="*/ 0 w 32"/>
                  <a:gd name="T61" fmla="*/ 17 h 35"/>
                  <a:gd name="T62" fmla="*/ 0 w 32"/>
                  <a:gd name="T63" fmla="*/ 15 h 35"/>
                  <a:gd name="T64" fmla="*/ 0 w 32"/>
                  <a:gd name="T65" fmla="*/ 13 h 35"/>
                  <a:gd name="T66" fmla="*/ 1 w 32"/>
                  <a:gd name="T67" fmla="*/ 12 h 35"/>
                  <a:gd name="T68" fmla="*/ 1 w 32"/>
                  <a:gd name="T69" fmla="*/ 9 h 35"/>
                  <a:gd name="T70" fmla="*/ 3 w 32"/>
                  <a:gd name="T71" fmla="*/ 8 h 35"/>
                  <a:gd name="T72" fmla="*/ 4 w 32"/>
                  <a:gd name="T73" fmla="*/ 7 h 35"/>
                  <a:gd name="T74" fmla="*/ 5 w 32"/>
                  <a:gd name="T75" fmla="*/ 5 h 35"/>
                  <a:gd name="T76" fmla="*/ 6 w 32"/>
                  <a:gd name="T77" fmla="*/ 4 h 35"/>
                  <a:gd name="T78" fmla="*/ 8 w 32"/>
                  <a:gd name="T79" fmla="*/ 3 h 35"/>
                  <a:gd name="T80" fmla="*/ 9 w 32"/>
                  <a:gd name="T81" fmla="*/ 3 h 35"/>
                  <a:gd name="T82" fmla="*/ 10 w 32"/>
                  <a:gd name="T83" fmla="*/ 2 h 35"/>
                  <a:gd name="T84" fmla="*/ 13 w 32"/>
                  <a:gd name="T85" fmla="*/ 2 h 35"/>
                  <a:gd name="T86" fmla="*/ 14 w 32"/>
                  <a:gd name="T87" fmla="*/ 0 h 35"/>
                  <a:gd name="T88" fmla="*/ 15 w 32"/>
                  <a:gd name="T89" fmla="*/ 0 h 35"/>
                  <a:gd name="T90" fmla="*/ 16 w 32"/>
                  <a:gd name="T91" fmla="*/ 0 h 35"/>
                  <a:gd name="T92" fmla="*/ 19 w 32"/>
                  <a:gd name="T93" fmla="*/ 0 h 35"/>
                  <a:gd name="T94" fmla="*/ 20 w 32"/>
                  <a:gd name="T95" fmla="*/ 2 h 35"/>
                  <a:gd name="T96" fmla="*/ 22 w 32"/>
                  <a:gd name="T97" fmla="*/ 2 h 35"/>
                  <a:gd name="T98" fmla="*/ 23 w 32"/>
                  <a:gd name="T99" fmla="*/ 3 h 35"/>
                  <a:gd name="T100" fmla="*/ 25 w 32"/>
                  <a:gd name="T101" fmla="*/ 4 h 35"/>
                  <a:gd name="T102" fmla="*/ 27 w 32"/>
                  <a:gd name="T103" fmla="*/ 5 h 35"/>
                  <a:gd name="T104" fmla="*/ 27 w 32"/>
                  <a:gd name="T105" fmla="*/ 7 h 35"/>
                  <a:gd name="T106" fmla="*/ 28 w 32"/>
                  <a:gd name="T107" fmla="*/ 8 h 35"/>
                  <a:gd name="T108" fmla="*/ 29 w 32"/>
                  <a:gd name="T109" fmla="*/ 9 h 35"/>
                  <a:gd name="T110" fmla="*/ 30 w 32"/>
                  <a:gd name="T111" fmla="*/ 10 h 35"/>
                  <a:gd name="T112" fmla="*/ 30 w 32"/>
                  <a:gd name="T113" fmla="*/ 13 h 35"/>
                  <a:gd name="T114" fmla="*/ 32 w 32"/>
                  <a:gd name="T115" fmla="*/ 14 h 35"/>
                  <a:gd name="T116" fmla="*/ 32 w 32"/>
                  <a:gd name="T117" fmla="*/ 17 h 35"/>
                  <a:gd name="T118" fmla="*/ 32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8"/>
                    </a:moveTo>
                    <a:lnTo>
                      <a:pt x="32" y="19"/>
                    </a:lnTo>
                    <a:lnTo>
                      <a:pt x="32" y="19"/>
                    </a:lnTo>
                    <a:lnTo>
                      <a:pt x="32" y="19"/>
                    </a:lnTo>
                    <a:lnTo>
                      <a:pt x="32" y="19"/>
                    </a:lnTo>
                    <a:lnTo>
                      <a:pt x="32" y="20"/>
                    </a:lnTo>
                    <a:lnTo>
                      <a:pt x="32" y="20"/>
                    </a:lnTo>
                    <a:lnTo>
                      <a:pt x="32" y="20"/>
                    </a:lnTo>
                    <a:lnTo>
                      <a:pt x="32" y="20"/>
                    </a:lnTo>
                    <a:lnTo>
                      <a:pt x="32" y="22"/>
                    </a:lnTo>
                    <a:lnTo>
                      <a:pt x="32" y="22"/>
                    </a:lnTo>
                    <a:lnTo>
                      <a:pt x="32" y="22"/>
                    </a:lnTo>
                    <a:lnTo>
                      <a:pt x="32" y="22"/>
                    </a:lnTo>
                    <a:lnTo>
                      <a:pt x="32" y="23"/>
                    </a:lnTo>
                    <a:lnTo>
                      <a:pt x="30" y="23"/>
                    </a:lnTo>
                    <a:lnTo>
                      <a:pt x="30" y="23"/>
                    </a:lnTo>
                    <a:lnTo>
                      <a:pt x="30" y="23"/>
                    </a:lnTo>
                    <a:lnTo>
                      <a:pt x="30" y="23"/>
                    </a:lnTo>
                    <a:lnTo>
                      <a:pt x="30" y="24"/>
                    </a:lnTo>
                    <a:lnTo>
                      <a:pt x="30" y="24"/>
                    </a:lnTo>
                    <a:lnTo>
                      <a:pt x="30" y="24"/>
                    </a:lnTo>
                    <a:lnTo>
                      <a:pt x="30" y="24"/>
                    </a:lnTo>
                    <a:lnTo>
                      <a:pt x="30" y="25"/>
                    </a:lnTo>
                    <a:lnTo>
                      <a:pt x="30" y="25"/>
                    </a:lnTo>
                    <a:lnTo>
                      <a:pt x="30" y="25"/>
                    </a:lnTo>
                    <a:lnTo>
                      <a:pt x="30" y="25"/>
                    </a:lnTo>
                    <a:lnTo>
                      <a:pt x="30" y="27"/>
                    </a:lnTo>
                    <a:lnTo>
                      <a:pt x="29" y="27"/>
                    </a:lnTo>
                    <a:lnTo>
                      <a:pt x="29" y="27"/>
                    </a:lnTo>
                    <a:lnTo>
                      <a:pt x="29" y="27"/>
                    </a:lnTo>
                    <a:lnTo>
                      <a:pt x="29" y="27"/>
                    </a:lnTo>
                    <a:lnTo>
                      <a:pt x="29" y="28"/>
                    </a:lnTo>
                    <a:lnTo>
                      <a:pt x="29" y="28"/>
                    </a:lnTo>
                    <a:lnTo>
                      <a:pt x="29" y="28"/>
                    </a:lnTo>
                    <a:lnTo>
                      <a:pt x="29" y="28"/>
                    </a:lnTo>
                    <a:lnTo>
                      <a:pt x="29" y="28"/>
                    </a:lnTo>
                    <a:lnTo>
                      <a:pt x="28" y="29"/>
                    </a:lnTo>
                    <a:lnTo>
                      <a:pt x="28" y="29"/>
                    </a:lnTo>
                    <a:lnTo>
                      <a:pt x="28" y="29"/>
                    </a:lnTo>
                    <a:lnTo>
                      <a:pt x="28" y="29"/>
                    </a:lnTo>
                    <a:lnTo>
                      <a:pt x="28" y="29"/>
                    </a:lnTo>
                    <a:lnTo>
                      <a:pt x="28" y="30"/>
                    </a:lnTo>
                    <a:lnTo>
                      <a:pt x="28" y="30"/>
                    </a:lnTo>
                    <a:lnTo>
                      <a:pt x="27" y="30"/>
                    </a:lnTo>
                    <a:lnTo>
                      <a:pt x="27" y="30"/>
                    </a:lnTo>
                    <a:lnTo>
                      <a:pt x="27" y="30"/>
                    </a:lnTo>
                    <a:lnTo>
                      <a:pt x="27" y="32"/>
                    </a:lnTo>
                    <a:lnTo>
                      <a:pt x="27" y="32"/>
                    </a:lnTo>
                    <a:lnTo>
                      <a:pt x="27" y="32"/>
                    </a:lnTo>
                    <a:lnTo>
                      <a:pt x="27" y="32"/>
                    </a:lnTo>
                    <a:lnTo>
                      <a:pt x="25" y="32"/>
                    </a:lnTo>
                    <a:lnTo>
                      <a:pt x="25" y="32"/>
                    </a:lnTo>
                    <a:lnTo>
                      <a:pt x="25" y="32"/>
                    </a:lnTo>
                    <a:lnTo>
                      <a:pt x="25" y="33"/>
                    </a:lnTo>
                    <a:lnTo>
                      <a:pt x="25" y="33"/>
                    </a:lnTo>
                    <a:lnTo>
                      <a:pt x="25" y="33"/>
                    </a:lnTo>
                    <a:lnTo>
                      <a:pt x="24" y="33"/>
                    </a:lnTo>
                    <a:lnTo>
                      <a:pt x="24" y="33"/>
                    </a:lnTo>
                    <a:lnTo>
                      <a:pt x="24" y="33"/>
                    </a:lnTo>
                    <a:lnTo>
                      <a:pt x="24" y="33"/>
                    </a:lnTo>
                    <a:lnTo>
                      <a:pt x="24" y="34"/>
                    </a:lnTo>
                    <a:lnTo>
                      <a:pt x="23" y="34"/>
                    </a:lnTo>
                    <a:lnTo>
                      <a:pt x="23" y="34"/>
                    </a:lnTo>
                    <a:lnTo>
                      <a:pt x="23" y="34"/>
                    </a:lnTo>
                    <a:lnTo>
                      <a:pt x="23" y="34"/>
                    </a:lnTo>
                    <a:lnTo>
                      <a:pt x="23" y="34"/>
                    </a:lnTo>
                    <a:lnTo>
                      <a:pt x="22" y="34"/>
                    </a:lnTo>
                    <a:lnTo>
                      <a:pt x="22" y="34"/>
                    </a:lnTo>
                    <a:lnTo>
                      <a:pt x="22" y="34"/>
                    </a:lnTo>
                    <a:lnTo>
                      <a:pt x="22" y="35"/>
                    </a:lnTo>
                    <a:lnTo>
                      <a:pt x="22" y="35"/>
                    </a:lnTo>
                    <a:lnTo>
                      <a:pt x="20" y="35"/>
                    </a:lnTo>
                    <a:lnTo>
                      <a:pt x="20" y="35"/>
                    </a:lnTo>
                    <a:lnTo>
                      <a:pt x="20" y="35"/>
                    </a:lnTo>
                    <a:lnTo>
                      <a:pt x="20" y="35"/>
                    </a:lnTo>
                    <a:lnTo>
                      <a:pt x="20" y="35"/>
                    </a:lnTo>
                    <a:lnTo>
                      <a:pt x="19" y="35"/>
                    </a:lnTo>
                    <a:lnTo>
                      <a:pt x="19" y="35"/>
                    </a:lnTo>
                    <a:lnTo>
                      <a:pt x="19" y="35"/>
                    </a:lnTo>
                    <a:lnTo>
                      <a:pt x="19" y="35"/>
                    </a:lnTo>
                    <a:lnTo>
                      <a:pt x="19" y="35"/>
                    </a:lnTo>
                    <a:lnTo>
                      <a:pt x="18" y="35"/>
                    </a:lnTo>
                    <a:lnTo>
                      <a:pt x="18" y="35"/>
                    </a:lnTo>
                    <a:lnTo>
                      <a:pt x="18" y="35"/>
                    </a:lnTo>
                    <a:lnTo>
                      <a:pt x="18" y="35"/>
                    </a:lnTo>
                    <a:lnTo>
                      <a:pt x="16" y="35"/>
                    </a:lnTo>
                    <a:lnTo>
                      <a:pt x="16" y="35"/>
                    </a:lnTo>
                    <a:lnTo>
                      <a:pt x="16" y="35"/>
                    </a:lnTo>
                    <a:lnTo>
                      <a:pt x="16" y="35"/>
                    </a:lnTo>
                    <a:lnTo>
                      <a:pt x="16"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3" y="35"/>
                    </a:lnTo>
                    <a:lnTo>
                      <a:pt x="11" y="35"/>
                    </a:lnTo>
                    <a:lnTo>
                      <a:pt x="11" y="35"/>
                    </a:lnTo>
                    <a:lnTo>
                      <a:pt x="11" y="35"/>
                    </a:lnTo>
                    <a:lnTo>
                      <a:pt x="11" y="35"/>
                    </a:lnTo>
                    <a:lnTo>
                      <a:pt x="10" y="35"/>
                    </a:lnTo>
                    <a:lnTo>
                      <a:pt x="10" y="35"/>
                    </a:lnTo>
                    <a:lnTo>
                      <a:pt x="10" y="35"/>
                    </a:lnTo>
                    <a:lnTo>
                      <a:pt x="10" y="35"/>
                    </a:lnTo>
                    <a:lnTo>
                      <a:pt x="10" y="34"/>
                    </a:lnTo>
                    <a:lnTo>
                      <a:pt x="9" y="34"/>
                    </a:lnTo>
                    <a:lnTo>
                      <a:pt x="9" y="34"/>
                    </a:lnTo>
                    <a:lnTo>
                      <a:pt x="9" y="34"/>
                    </a:lnTo>
                    <a:lnTo>
                      <a:pt x="9" y="34"/>
                    </a:lnTo>
                    <a:lnTo>
                      <a:pt x="9" y="34"/>
                    </a:lnTo>
                    <a:lnTo>
                      <a:pt x="8" y="34"/>
                    </a:lnTo>
                    <a:lnTo>
                      <a:pt x="8" y="34"/>
                    </a:lnTo>
                    <a:lnTo>
                      <a:pt x="8" y="34"/>
                    </a:lnTo>
                    <a:lnTo>
                      <a:pt x="8" y="33"/>
                    </a:lnTo>
                    <a:lnTo>
                      <a:pt x="8" y="33"/>
                    </a:lnTo>
                    <a:lnTo>
                      <a:pt x="8" y="33"/>
                    </a:lnTo>
                    <a:lnTo>
                      <a:pt x="6" y="33"/>
                    </a:lnTo>
                    <a:lnTo>
                      <a:pt x="6" y="33"/>
                    </a:lnTo>
                    <a:lnTo>
                      <a:pt x="6" y="33"/>
                    </a:lnTo>
                    <a:lnTo>
                      <a:pt x="6" y="33"/>
                    </a:lnTo>
                    <a:lnTo>
                      <a:pt x="6" y="32"/>
                    </a:lnTo>
                    <a:lnTo>
                      <a:pt x="5" y="32"/>
                    </a:lnTo>
                    <a:lnTo>
                      <a:pt x="5" y="32"/>
                    </a:lnTo>
                    <a:lnTo>
                      <a:pt x="5" y="32"/>
                    </a:lnTo>
                    <a:lnTo>
                      <a:pt x="5" y="32"/>
                    </a:lnTo>
                    <a:lnTo>
                      <a:pt x="5" y="32"/>
                    </a:lnTo>
                    <a:lnTo>
                      <a:pt x="5" y="32"/>
                    </a:lnTo>
                    <a:lnTo>
                      <a:pt x="5" y="30"/>
                    </a:lnTo>
                    <a:lnTo>
                      <a:pt x="4" y="30"/>
                    </a:lnTo>
                    <a:lnTo>
                      <a:pt x="4" y="30"/>
                    </a:lnTo>
                    <a:lnTo>
                      <a:pt x="4" y="30"/>
                    </a:lnTo>
                    <a:lnTo>
                      <a:pt x="4" y="30"/>
                    </a:lnTo>
                    <a:lnTo>
                      <a:pt x="4" y="29"/>
                    </a:lnTo>
                    <a:lnTo>
                      <a:pt x="4" y="29"/>
                    </a:lnTo>
                    <a:lnTo>
                      <a:pt x="3" y="29"/>
                    </a:lnTo>
                    <a:lnTo>
                      <a:pt x="3" y="29"/>
                    </a:lnTo>
                    <a:lnTo>
                      <a:pt x="3" y="29"/>
                    </a:lnTo>
                    <a:lnTo>
                      <a:pt x="3" y="28"/>
                    </a:lnTo>
                    <a:lnTo>
                      <a:pt x="3" y="28"/>
                    </a:lnTo>
                    <a:lnTo>
                      <a:pt x="3" y="28"/>
                    </a:lnTo>
                    <a:lnTo>
                      <a:pt x="3" y="28"/>
                    </a:lnTo>
                    <a:lnTo>
                      <a:pt x="3" y="28"/>
                    </a:lnTo>
                    <a:lnTo>
                      <a:pt x="3" y="27"/>
                    </a:lnTo>
                    <a:lnTo>
                      <a:pt x="1" y="27"/>
                    </a:lnTo>
                    <a:lnTo>
                      <a:pt x="1" y="27"/>
                    </a:lnTo>
                    <a:lnTo>
                      <a:pt x="1" y="27"/>
                    </a:lnTo>
                    <a:lnTo>
                      <a:pt x="1" y="27"/>
                    </a:lnTo>
                    <a:lnTo>
                      <a:pt x="1" y="25"/>
                    </a:lnTo>
                    <a:lnTo>
                      <a:pt x="1" y="25"/>
                    </a:lnTo>
                    <a:lnTo>
                      <a:pt x="1" y="25"/>
                    </a:lnTo>
                    <a:lnTo>
                      <a:pt x="1" y="25"/>
                    </a:lnTo>
                    <a:lnTo>
                      <a:pt x="1" y="24"/>
                    </a:lnTo>
                    <a:lnTo>
                      <a:pt x="1" y="24"/>
                    </a:lnTo>
                    <a:lnTo>
                      <a:pt x="1" y="24"/>
                    </a:lnTo>
                    <a:lnTo>
                      <a:pt x="0" y="24"/>
                    </a:lnTo>
                    <a:lnTo>
                      <a:pt x="0" y="23"/>
                    </a:lnTo>
                    <a:lnTo>
                      <a:pt x="0" y="23"/>
                    </a:lnTo>
                    <a:lnTo>
                      <a:pt x="0" y="23"/>
                    </a:lnTo>
                    <a:lnTo>
                      <a:pt x="0" y="23"/>
                    </a:lnTo>
                    <a:lnTo>
                      <a:pt x="0" y="23"/>
                    </a:lnTo>
                    <a:lnTo>
                      <a:pt x="0" y="22"/>
                    </a:lnTo>
                    <a:lnTo>
                      <a:pt x="0" y="22"/>
                    </a:lnTo>
                    <a:lnTo>
                      <a:pt x="0" y="22"/>
                    </a:lnTo>
                    <a:lnTo>
                      <a:pt x="0" y="22"/>
                    </a:lnTo>
                    <a:lnTo>
                      <a:pt x="0" y="20"/>
                    </a:lnTo>
                    <a:lnTo>
                      <a:pt x="0" y="20"/>
                    </a:lnTo>
                    <a:lnTo>
                      <a:pt x="0" y="20"/>
                    </a:lnTo>
                    <a:lnTo>
                      <a:pt x="0" y="20"/>
                    </a:lnTo>
                    <a:lnTo>
                      <a:pt x="0" y="19"/>
                    </a:lnTo>
                    <a:lnTo>
                      <a:pt x="0"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1" y="13"/>
                    </a:lnTo>
                    <a:lnTo>
                      <a:pt x="1" y="12"/>
                    </a:lnTo>
                    <a:lnTo>
                      <a:pt x="1" y="12"/>
                    </a:lnTo>
                    <a:lnTo>
                      <a:pt x="1" y="12"/>
                    </a:lnTo>
                    <a:lnTo>
                      <a:pt x="1" y="12"/>
                    </a:lnTo>
                    <a:lnTo>
                      <a:pt x="1" y="12"/>
                    </a:lnTo>
                    <a:lnTo>
                      <a:pt x="1" y="10"/>
                    </a:lnTo>
                    <a:lnTo>
                      <a:pt x="1" y="10"/>
                    </a:lnTo>
                    <a:lnTo>
                      <a:pt x="1" y="10"/>
                    </a:lnTo>
                    <a:lnTo>
                      <a:pt x="1" y="10"/>
                    </a:lnTo>
                    <a:lnTo>
                      <a:pt x="1" y="9"/>
                    </a:lnTo>
                    <a:lnTo>
                      <a:pt x="3" y="9"/>
                    </a:lnTo>
                    <a:lnTo>
                      <a:pt x="3" y="9"/>
                    </a:lnTo>
                    <a:lnTo>
                      <a:pt x="3" y="9"/>
                    </a:lnTo>
                    <a:lnTo>
                      <a:pt x="3" y="9"/>
                    </a:lnTo>
                    <a:lnTo>
                      <a:pt x="3" y="8"/>
                    </a:lnTo>
                    <a:lnTo>
                      <a:pt x="3" y="8"/>
                    </a:lnTo>
                    <a:lnTo>
                      <a:pt x="3" y="8"/>
                    </a:lnTo>
                    <a:lnTo>
                      <a:pt x="3" y="8"/>
                    </a:lnTo>
                    <a:lnTo>
                      <a:pt x="3" y="8"/>
                    </a:lnTo>
                    <a:lnTo>
                      <a:pt x="4" y="7"/>
                    </a:lnTo>
                    <a:lnTo>
                      <a:pt x="4" y="7"/>
                    </a:lnTo>
                    <a:lnTo>
                      <a:pt x="4" y="7"/>
                    </a:lnTo>
                    <a:lnTo>
                      <a:pt x="4" y="7"/>
                    </a:lnTo>
                    <a:lnTo>
                      <a:pt x="4" y="7"/>
                    </a:lnTo>
                    <a:lnTo>
                      <a:pt x="4" y="7"/>
                    </a:lnTo>
                    <a:lnTo>
                      <a:pt x="4" y="5"/>
                    </a:lnTo>
                    <a:lnTo>
                      <a:pt x="5" y="5"/>
                    </a:lnTo>
                    <a:lnTo>
                      <a:pt x="5" y="5"/>
                    </a:lnTo>
                    <a:lnTo>
                      <a:pt x="5" y="5"/>
                    </a:lnTo>
                    <a:lnTo>
                      <a:pt x="5" y="5"/>
                    </a:lnTo>
                    <a:lnTo>
                      <a:pt x="5" y="4"/>
                    </a:lnTo>
                    <a:lnTo>
                      <a:pt x="5" y="4"/>
                    </a:lnTo>
                    <a:lnTo>
                      <a:pt x="6" y="4"/>
                    </a:lnTo>
                    <a:lnTo>
                      <a:pt x="6" y="4"/>
                    </a:lnTo>
                    <a:lnTo>
                      <a:pt x="6" y="4"/>
                    </a:lnTo>
                    <a:lnTo>
                      <a:pt x="6" y="4"/>
                    </a:lnTo>
                    <a:lnTo>
                      <a:pt x="6" y="4"/>
                    </a:lnTo>
                    <a:lnTo>
                      <a:pt x="8" y="3"/>
                    </a:lnTo>
                    <a:lnTo>
                      <a:pt x="8" y="3"/>
                    </a:lnTo>
                    <a:lnTo>
                      <a:pt x="8" y="3"/>
                    </a:lnTo>
                    <a:lnTo>
                      <a:pt x="8" y="3"/>
                    </a:lnTo>
                    <a:lnTo>
                      <a:pt x="8" y="3"/>
                    </a:lnTo>
                    <a:lnTo>
                      <a:pt x="8" y="3"/>
                    </a:lnTo>
                    <a:lnTo>
                      <a:pt x="9" y="3"/>
                    </a:lnTo>
                    <a:lnTo>
                      <a:pt x="9" y="3"/>
                    </a:lnTo>
                    <a:lnTo>
                      <a:pt x="9" y="3"/>
                    </a:lnTo>
                    <a:lnTo>
                      <a:pt x="9" y="2"/>
                    </a:lnTo>
                    <a:lnTo>
                      <a:pt x="9" y="2"/>
                    </a:lnTo>
                    <a:lnTo>
                      <a:pt x="10" y="2"/>
                    </a:lnTo>
                    <a:lnTo>
                      <a:pt x="10" y="2"/>
                    </a:lnTo>
                    <a:lnTo>
                      <a:pt x="10" y="2"/>
                    </a:lnTo>
                    <a:lnTo>
                      <a:pt x="10" y="2"/>
                    </a:lnTo>
                    <a:lnTo>
                      <a:pt x="10" y="2"/>
                    </a:lnTo>
                    <a:lnTo>
                      <a:pt x="11" y="2"/>
                    </a:lnTo>
                    <a:lnTo>
                      <a:pt x="11" y="2"/>
                    </a:lnTo>
                    <a:lnTo>
                      <a:pt x="11" y="2"/>
                    </a:lnTo>
                    <a:lnTo>
                      <a:pt x="11" y="2"/>
                    </a:lnTo>
                    <a:lnTo>
                      <a:pt x="13" y="2"/>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6" y="0"/>
                    </a:lnTo>
                    <a:lnTo>
                      <a:pt x="16" y="0"/>
                    </a:lnTo>
                    <a:lnTo>
                      <a:pt x="16" y="0"/>
                    </a:lnTo>
                    <a:lnTo>
                      <a:pt x="16" y="0"/>
                    </a:lnTo>
                    <a:lnTo>
                      <a:pt x="16" y="0"/>
                    </a:lnTo>
                    <a:lnTo>
                      <a:pt x="18" y="0"/>
                    </a:lnTo>
                    <a:lnTo>
                      <a:pt x="18" y="0"/>
                    </a:lnTo>
                    <a:lnTo>
                      <a:pt x="18" y="0"/>
                    </a:lnTo>
                    <a:lnTo>
                      <a:pt x="18" y="0"/>
                    </a:lnTo>
                    <a:lnTo>
                      <a:pt x="19" y="0"/>
                    </a:lnTo>
                    <a:lnTo>
                      <a:pt x="19" y="0"/>
                    </a:lnTo>
                    <a:lnTo>
                      <a:pt x="19" y="0"/>
                    </a:lnTo>
                    <a:lnTo>
                      <a:pt x="19" y="2"/>
                    </a:lnTo>
                    <a:lnTo>
                      <a:pt x="19" y="2"/>
                    </a:lnTo>
                    <a:lnTo>
                      <a:pt x="20" y="2"/>
                    </a:lnTo>
                    <a:lnTo>
                      <a:pt x="20" y="2"/>
                    </a:lnTo>
                    <a:lnTo>
                      <a:pt x="20" y="2"/>
                    </a:lnTo>
                    <a:lnTo>
                      <a:pt x="20" y="2"/>
                    </a:lnTo>
                    <a:lnTo>
                      <a:pt x="20" y="2"/>
                    </a:lnTo>
                    <a:lnTo>
                      <a:pt x="22" y="2"/>
                    </a:lnTo>
                    <a:lnTo>
                      <a:pt x="22" y="2"/>
                    </a:lnTo>
                    <a:lnTo>
                      <a:pt x="22" y="2"/>
                    </a:lnTo>
                    <a:lnTo>
                      <a:pt x="22" y="2"/>
                    </a:lnTo>
                    <a:lnTo>
                      <a:pt x="22" y="2"/>
                    </a:lnTo>
                    <a:lnTo>
                      <a:pt x="23" y="3"/>
                    </a:lnTo>
                    <a:lnTo>
                      <a:pt x="23" y="3"/>
                    </a:lnTo>
                    <a:lnTo>
                      <a:pt x="23" y="3"/>
                    </a:lnTo>
                    <a:lnTo>
                      <a:pt x="23" y="3"/>
                    </a:lnTo>
                    <a:lnTo>
                      <a:pt x="23" y="3"/>
                    </a:lnTo>
                    <a:lnTo>
                      <a:pt x="24" y="3"/>
                    </a:lnTo>
                    <a:lnTo>
                      <a:pt x="24" y="3"/>
                    </a:lnTo>
                    <a:lnTo>
                      <a:pt x="24" y="3"/>
                    </a:lnTo>
                    <a:lnTo>
                      <a:pt x="24" y="3"/>
                    </a:lnTo>
                    <a:lnTo>
                      <a:pt x="24" y="4"/>
                    </a:lnTo>
                    <a:lnTo>
                      <a:pt x="25" y="4"/>
                    </a:lnTo>
                    <a:lnTo>
                      <a:pt x="25" y="4"/>
                    </a:lnTo>
                    <a:lnTo>
                      <a:pt x="25" y="4"/>
                    </a:lnTo>
                    <a:lnTo>
                      <a:pt x="25" y="4"/>
                    </a:lnTo>
                    <a:lnTo>
                      <a:pt x="25" y="4"/>
                    </a:lnTo>
                    <a:lnTo>
                      <a:pt x="25" y="4"/>
                    </a:lnTo>
                    <a:lnTo>
                      <a:pt x="27" y="5"/>
                    </a:lnTo>
                    <a:lnTo>
                      <a:pt x="27" y="5"/>
                    </a:lnTo>
                    <a:lnTo>
                      <a:pt x="27" y="5"/>
                    </a:lnTo>
                    <a:lnTo>
                      <a:pt x="27" y="5"/>
                    </a:lnTo>
                    <a:lnTo>
                      <a:pt x="27" y="5"/>
                    </a:lnTo>
                    <a:lnTo>
                      <a:pt x="27" y="7"/>
                    </a:lnTo>
                    <a:lnTo>
                      <a:pt x="27" y="7"/>
                    </a:lnTo>
                    <a:lnTo>
                      <a:pt x="28" y="7"/>
                    </a:lnTo>
                    <a:lnTo>
                      <a:pt x="28" y="7"/>
                    </a:lnTo>
                    <a:lnTo>
                      <a:pt x="28" y="7"/>
                    </a:lnTo>
                    <a:lnTo>
                      <a:pt x="28" y="7"/>
                    </a:lnTo>
                    <a:lnTo>
                      <a:pt x="28" y="8"/>
                    </a:lnTo>
                    <a:lnTo>
                      <a:pt x="28" y="8"/>
                    </a:lnTo>
                    <a:lnTo>
                      <a:pt x="28" y="8"/>
                    </a:lnTo>
                    <a:lnTo>
                      <a:pt x="29" y="8"/>
                    </a:lnTo>
                    <a:lnTo>
                      <a:pt x="29" y="8"/>
                    </a:lnTo>
                    <a:lnTo>
                      <a:pt x="29" y="9"/>
                    </a:lnTo>
                    <a:lnTo>
                      <a:pt x="29" y="9"/>
                    </a:lnTo>
                    <a:lnTo>
                      <a:pt x="29" y="9"/>
                    </a:lnTo>
                    <a:lnTo>
                      <a:pt x="29" y="9"/>
                    </a:lnTo>
                    <a:lnTo>
                      <a:pt x="29" y="9"/>
                    </a:lnTo>
                    <a:lnTo>
                      <a:pt x="29" y="10"/>
                    </a:lnTo>
                    <a:lnTo>
                      <a:pt x="29" y="10"/>
                    </a:lnTo>
                    <a:lnTo>
                      <a:pt x="30" y="10"/>
                    </a:lnTo>
                    <a:lnTo>
                      <a:pt x="30" y="10"/>
                    </a:lnTo>
                    <a:lnTo>
                      <a:pt x="30" y="12"/>
                    </a:lnTo>
                    <a:lnTo>
                      <a:pt x="30" y="12"/>
                    </a:lnTo>
                    <a:lnTo>
                      <a:pt x="30" y="12"/>
                    </a:lnTo>
                    <a:lnTo>
                      <a:pt x="30" y="12"/>
                    </a:lnTo>
                    <a:lnTo>
                      <a:pt x="30" y="12"/>
                    </a:lnTo>
                    <a:lnTo>
                      <a:pt x="30" y="13"/>
                    </a:lnTo>
                    <a:lnTo>
                      <a:pt x="30" y="13"/>
                    </a:lnTo>
                    <a:lnTo>
                      <a:pt x="30" y="13"/>
                    </a:lnTo>
                    <a:lnTo>
                      <a:pt x="30" y="13"/>
                    </a:lnTo>
                    <a:lnTo>
                      <a:pt x="30" y="14"/>
                    </a:lnTo>
                    <a:lnTo>
                      <a:pt x="30" y="14"/>
                    </a:lnTo>
                    <a:lnTo>
                      <a:pt x="32" y="14"/>
                    </a:lnTo>
                    <a:lnTo>
                      <a:pt x="32" y="14"/>
                    </a:lnTo>
                    <a:lnTo>
                      <a:pt x="32" y="15"/>
                    </a:lnTo>
                    <a:lnTo>
                      <a:pt x="32" y="15"/>
                    </a:lnTo>
                    <a:lnTo>
                      <a:pt x="32" y="15"/>
                    </a:lnTo>
                    <a:lnTo>
                      <a:pt x="32" y="15"/>
                    </a:lnTo>
                    <a:lnTo>
                      <a:pt x="32" y="17"/>
                    </a:lnTo>
                    <a:lnTo>
                      <a:pt x="32" y="17"/>
                    </a:lnTo>
                    <a:lnTo>
                      <a:pt x="32" y="17"/>
                    </a:lnTo>
                    <a:lnTo>
                      <a:pt x="32" y="17"/>
                    </a:lnTo>
                    <a:lnTo>
                      <a:pt x="32" y="18"/>
                    </a:lnTo>
                    <a:lnTo>
                      <a:pt x="32" y="18"/>
                    </a:lnTo>
                    <a:lnTo>
                      <a:pt x="32" y="18"/>
                    </a:lnTo>
                    <a:lnTo>
                      <a:pt x="32" y="18"/>
                    </a:lnTo>
                    <a:lnTo>
                      <a:pt x="32"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32" name="Freeform 564"/>
              <p:cNvSpPr>
                <a:spLocks/>
              </p:cNvSpPr>
              <p:nvPr/>
            </p:nvSpPr>
            <p:spPr bwMode="auto">
              <a:xfrm>
                <a:off x="5749" y="2369"/>
                <a:ext cx="31" cy="35"/>
              </a:xfrm>
              <a:custGeom>
                <a:avLst/>
                <a:gdLst>
                  <a:gd name="T0" fmla="*/ 31 w 31"/>
                  <a:gd name="T1" fmla="*/ 18 h 35"/>
                  <a:gd name="T2" fmla="*/ 31 w 31"/>
                  <a:gd name="T3" fmla="*/ 21 h 35"/>
                  <a:gd name="T4" fmla="*/ 31 w 31"/>
                  <a:gd name="T5" fmla="*/ 22 h 35"/>
                  <a:gd name="T6" fmla="*/ 30 w 31"/>
                  <a:gd name="T7" fmla="*/ 23 h 35"/>
                  <a:gd name="T8" fmla="*/ 30 w 31"/>
                  <a:gd name="T9" fmla="*/ 26 h 35"/>
                  <a:gd name="T10" fmla="*/ 29 w 31"/>
                  <a:gd name="T11" fmla="*/ 27 h 35"/>
                  <a:gd name="T12" fmla="*/ 28 w 31"/>
                  <a:gd name="T13" fmla="*/ 28 h 35"/>
                  <a:gd name="T14" fmla="*/ 28 w 31"/>
                  <a:gd name="T15" fmla="*/ 30 h 35"/>
                  <a:gd name="T16" fmla="*/ 26 w 31"/>
                  <a:gd name="T17" fmla="*/ 31 h 35"/>
                  <a:gd name="T18" fmla="*/ 25 w 31"/>
                  <a:gd name="T19" fmla="*/ 32 h 35"/>
                  <a:gd name="T20" fmla="*/ 24 w 31"/>
                  <a:gd name="T21" fmla="*/ 33 h 35"/>
                  <a:gd name="T22" fmla="*/ 21 w 31"/>
                  <a:gd name="T23" fmla="*/ 33 h 35"/>
                  <a:gd name="T24" fmla="*/ 20 w 31"/>
                  <a:gd name="T25" fmla="*/ 35 h 35"/>
                  <a:gd name="T26" fmla="*/ 19 w 31"/>
                  <a:gd name="T27" fmla="*/ 35 h 35"/>
                  <a:gd name="T28" fmla="*/ 18 w 31"/>
                  <a:gd name="T29" fmla="*/ 35 h 35"/>
                  <a:gd name="T30" fmla="*/ 15 w 31"/>
                  <a:gd name="T31" fmla="*/ 35 h 35"/>
                  <a:gd name="T32" fmla="*/ 14 w 31"/>
                  <a:gd name="T33" fmla="*/ 35 h 35"/>
                  <a:gd name="T34" fmla="*/ 13 w 31"/>
                  <a:gd name="T35" fmla="*/ 35 h 35"/>
                  <a:gd name="T36" fmla="*/ 10 w 31"/>
                  <a:gd name="T37" fmla="*/ 33 h 35"/>
                  <a:gd name="T38" fmla="*/ 9 w 31"/>
                  <a:gd name="T39" fmla="*/ 32 h 35"/>
                  <a:gd name="T40" fmla="*/ 8 w 31"/>
                  <a:gd name="T41" fmla="*/ 32 h 35"/>
                  <a:gd name="T42" fmla="*/ 6 w 31"/>
                  <a:gd name="T43" fmla="*/ 31 h 35"/>
                  <a:gd name="T44" fmla="*/ 5 w 31"/>
                  <a:gd name="T45" fmla="*/ 30 h 35"/>
                  <a:gd name="T46" fmla="*/ 4 w 31"/>
                  <a:gd name="T47" fmla="*/ 27 h 35"/>
                  <a:gd name="T48" fmla="*/ 3 w 31"/>
                  <a:gd name="T49" fmla="*/ 26 h 35"/>
                  <a:gd name="T50" fmla="*/ 3 w 31"/>
                  <a:gd name="T51" fmla="*/ 25 h 35"/>
                  <a:gd name="T52" fmla="*/ 1 w 31"/>
                  <a:gd name="T53" fmla="*/ 23 h 35"/>
                  <a:gd name="T54" fmla="*/ 0 w 31"/>
                  <a:gd name="T55" fmla="*/ 21 h 35"/>
                  <a:gd name="T56" fmla="*/ 0 w 31"/>
                  <a:gd name="T57" fmla="*/ 20 h 35"/>
                  <a:gd name="T58" fmla="*/ 0 w 31"/>
                  <a:gd name="T59" fmla="*/ 17 h 35"/>
                  <a:gd name="T60" fmla="*/ 0 w 31"/>
                  <a:gd name="T61" fmla="*/ 16 h 35"/>
                  <a:gd name="T62" fmla="*/ 0 w 31"/>
                  <a:gd name="T63" fmla="*/ 13 h 35"/>
                  <a:gd name="T64" fmla="*/ 0 w 31"/>
                  <a:gd name="T65" fmla="*/ 12 h 35"/>
                  <a:gd name="T66" fmla="*/ 1 w 31"/>
                  <a:gd name="T67" fmla="*/ 10 h 35"/>
                  <a:gd name="T68" fmla="*/ 1 w 31"/>
                  <a:gd name="T69" fmla="*/ 8 h 35"/>
                  <a:gd name="T70" fmla="*/ 3 w 31"/>
                  <a:gd name="T71" fmla="*/ 7 h 35"/>
                  <a:gd name="T72" fmla="*/ 3 w 31"/>
                  <a:gd name="T73" fmla="*/ 5 h 35"/>
                  <a:gd name="T74" fmla="*/ 4 w 31"/>
                  <a:gd name="T75" fmla="*/ 3 h 35"/>
                  <a:gd name="T76" fmla="*/ 5 w 31"/>
                  <a:gd name="T77" fmla="*/ 2 h 35"/>
                  <a:gd name="T78" fmla="*/ 6 w 31"/>
                  <a:gd name="T79" fmla="*/ 2 h 35"/>
                  <a:gd name="T80" fmla="*/ 8 w 31"/>
                  <a:gd name="T81" fmla="*/ 1 h 35"/>
                  <a:gd name="T82" fmla="*/ 9 w 31"/>
                  <a:gd name="T83" fmla="*/ 0 h 35"/>
                  <a:gd name="T84" fmla="*/ 11 w 31"/>
                  <a:gd name="T85" fmla="*/ 0 h 35"/>
                  <a:gd name="T86" fmla="*/ 13 w 31"/>
                  <a:gd name="T87" fmla="*/ 0 h 35"/>
                  <a:gd name="T88" fmla="*/ 14 w 31"/>
                  <a:gd name="T89" fmla="*/ 0 h 35"/>
                  <a:gd name="T90" fmla="*/ 15 w 31"/>
                  <a:gd name="T91" fmla="*/ 0 h 35"/>
                  <a:gd name="T92" fmla="*/ 18 w 31"/>
                  <a:gd name="T93" fmla="*/ 0 h 35"/>
                  <a:gd name="T94" fmla="*/ 19 w 31"/>
                  <a:gd name="T95" fmla="*/ 0 h 35"/>
                  <a:gd name="T96" fmla="*/ 20 w 31"/>
                  <a:gd name="T97" fmla="*/ 1 h 35"/>
                  <a:gd name="T98" fmla="*/ 23 w 31"/>
                  <a:gd name="T99" fmla="*/ 1 h 35"/>
                  <a:gd name="T100" fmla="*/ 24 w 31"/>
                  <a:gd name="T101" fmla="*/ 2 h 35"/>
                  <a:gd name="T102" fmla="*/ 25 w 31"/>
                  <a:gd name="T103" fmla="*/ 3 h 35"/>
                  <a:gd name="T104" fmla="*/ 26 w 31"/>
                  <a:gd name="T105" fmla="*/ 5 h 35"/>
                  <a:gd name="T106" fmla="*/ 28 w 31"/>
                  <a:gd name="T107" fmla="*/ 6 h 35"/>
                  <a:gd name="T108" fmla="*/ 29 w 31"/>
                  <a:gd name="T109" fmla="*/ 7 h 35"/>
                  <a:gd name="T110" fmla="*/ 29 w 31"/>
                  <a:gd name="T111" fmla="*/ 10 h 35"/>
                  <a:gd name="T112" fmla="*/ 30 w 31"/>
                  <a:gd name="T113" fmla="*/ 11 h 35"/>
                  <a:gd name="T114" fmla="*/ 30 w 31"/>
                  <a:gd name="T115" fmla="*/ 13 h 35"/>
                  <a:gd name="T116" fmla="*/ 31 w 31"/>
                  <a:gd name="T117" fmla="*/ 15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7"/>
                    </a:moveTo>
                    <a:lnTo>
                      <a:pt x="31" y="17"/>
                    </a:lnTo>
                    <a:lnTo>
                      <a:pt x="31" y="17"/>
                    </a:lnTo>
                    <a:lnTo>
                      <a:pt x="31" y="18"/>
                    </a:lnTo>
                    <a:lnTo>
                      <a:pt x="31" y="18"/>
                    </a:lnTo>
                    <a:lnTo>
                      <a:pt x="31" y="18"/>
                    </a:lnTo>
                    <a:lnTo>
                      <a:pt x="31" y="18"/>
                    </a:lnTo>
                    <a:lnTo>
                      <a:pt x="31" y="20"/>
                    </a:lnTo>
                    <a:lnTo>
                      <a:pt x="31" y="20"/>
                    </a:lnTo>
                    <a:lnTo>
                      <a:pt x="31" y="20"/>
                    </a:lnTo>
                    <a:lnTo>
                      <a:pt x="31" y="20"/>
                    </a:lnTo>
                    <a:lnTo>
                      <a:pt x="31" y="21"/>
                    </a:lnTo>
                    <a:lnTo>
                      <a:pt x="31" y="21"/>
                    </a:lnTo>
                    <a:lnTo>
                      <a:pt x="31" y="21"/>
                    </a:lnTo>
                    <a:lnTo>
                      <a:pt x="31" y="21"/>
                    </a:lnTo>
                    <a:lnTo>
                      <a:pt x="31" y="22"/>
                    </a:lnTo>
                    <a:lnTo>
                      <a:pt x="31" y="22"/>
                    </a:lnTo>
                    <a:lnTo>
                      <a:pt x="31" y="22"/>
                    </a:lnTo>
                    <a:lnTo>
                      <a:pt x="31" y="22"/>
                    </a:lnTo>
                    <a:lnTo>
                      <a:pt x="31" y="23"/>
                    </a:lnTo>
                    <a:lnTo>
                      <a:pt x="30" y="23"/>
                    </a:lnTo>
                    <a:lnTo>
                      <a:pt x="30" y="23"/>
                    </a:lnTo>
                    <a:lnTo>
                      <a:pt x="30" y="23"/>
                    </a:lnTo>
                    <a:lnTo>
                      <a:pt x="30" y="23"/>
                    </a:lnTo>
                    <a:lnTo>
                      <a:pt x="30" y="25"/>
                    </a:lnTo>
                    <a:lnTo>
                      <a:pt x="30" y="25"/>
                    </a:lnTo>
                    <a:lnTo>
                      <a:pt x="30" y="25"/>
                    </a:lnTo>
                    <a:lnTo>
                      <a:pt x="30" y="25"/>
                    </a:lnTo>
                    <a:lnTo>
                      <a:pt x="30" y="26"/>
                    </a:lnTo>
                    <a:lnTo>
                      <a:pt x="30" y="26"/>
                    </a:lnTo>
                    <a:lnTo>
                      <a:pt x="30" y="26"/>
                    </a:lnTo>
                    <a:lnTo>
                      <a:pt x="30" y="26"/>
                    </a:lnTo>
                    <a:lnTo>
                      <a:pt x="30" y="26"/>
                    </a:lnTo>
                    <a:lnTo>
                      <a:pt x="29" y="27"/>
                    </a:lnTo>
                    <a:lnTo>
                      <a:pt x="29" y="27"/>
                    </a:lnTo>
                    <a:lnTo>
                      <a:pt x="29" y="27"/>
                    </a:lnTo>
                    <a:lnTo>
                      <a:pt x="29" y="27"/>
                    </a:lnTo>
                    <a:lnTo>
                      <a:pt x="29" y="27"/>
                    </a:lnTo>
                    <a:lnTo>
                      <a:pt x="29" y="28"/>
                    </a:lnTo>
                    <a:lnTo>
                      <a:pt x="29" y="28"/>
                    </a:lnTo>
                    <a:lnTo>
                      <a:pt x="29" y="28"/>
                    </a:lnTo>
                    <a:lnTo>
                      <a:pt x="28" y="28"/>
                    </a:lnTo>
                    <a:lnTo>
                      <a:pt x="28" y="28"/>
                    </a:lnTo>
                    <a:lnTo>
                      <a:pt x="28" y="30"/>
                    </a:lnTo>
                    <a:lnTo>
                      <a:pt x="28" y="30"/>
                    </a:lnTo>
                    <a:lnTo>
                      <a:pt x="28" y="30"/>
                    </a:lnTo>
                    <a:lnTo>
                      <a:pt x="28" y="30"/>
                    </a:lnTo>
                    <a:lnTo>
                      <a:pt x="28" y="30"/>
                    </a:lnTo>
                    <a:lnTo>
                      <a:pt x="26" y="30"/>
                    </a:lnTo>
                    <a:lnTo>
                      <a:pt x="26" y="31"/>
                    </a:lnTo>
                    <a:lnTo>
                      <a:pt x="26" y="31"/>
                    </a:lnTo>
                    <a:lnTo>
                      <a:pt x="26" y="31"/>
                    </a:lnTo>
                    <a:lnTo>
                      <a:pt x="26" y="31"/>
                    </a:lnTo>
                    <a:lnTo>
                      <a:pt x="26" y="31"/>
                    </a:lnTo>
                    <a:lnTo>
                      <a:pt x="26" y="31"/>
                    </a:lnTo>
                    <a:lnTo>
                      <a:pt x="25" y="32"/>
                    </a:lnTo>
                    <a:lnTo>
                      <a:pt x="25" y="32"/>
                    </a:lnTo>
                    <a:lnTo>
                      <a:pt x="25" y="32"/>
                    </a:lnTo>
                    <a:lnTo>
                      <a:pt x="25" y="32"/>
                    </a:lnTo>
                    <a:lnTo>
                      <a:pt x="25" y="32"/>
                    </a:lnTo>
                    <a:lnTo>
                      <a:pt x="24" y="32"/>
                    </a:lnTo>
                    <a:lnTo>
                      <a:pt x="24" y="32"/>
                    </a:lnTo>
                    <a:lnTo>
                      <a:pt x="24" y="32"/>
                    </a:lnTo>
                    <a:lnTo>
                      <a:pt x="24" y="33"/>
                    </a:lnTo>
                    <a:lnTo>
                      <a:pt x="24" y="33"/>
                    </a:lnTo>
                    <a:lnTo>
                      <a:pt x="24" y="33"/>
                    </a:lnTo>
                    <a:lnTo>
                      <a:pt x="23" y="33"/>
                    </a:lnTo>
                    <a:lnTo>
                      <a:pt x="23" y="33"/>
                    </a:lnTo>
                    <a:lnTo>
                      <a:pt x="23" y="33"/>
                    </a:lnTo>
                    <a:lnTo>
                      <a:pt x="23" y="33"/>
                    </a:lnTo>
                    <a:lnTo>
                      <a:pt x="23" y="33"/>
                    </a:lnTo>
                    <a:lnTo>
                      <a:pt x="21" y="33"/>
                    </a:lnTo>
                    <a:lnTo>
                      <a:pt x="21" y="33"/>
                    </a:lnTo>
                    <a:lnTo>
                      <a:pt x="21" y="35"/>
                    </a:lnTo>
                    <a:lnTo>
                      <a:pt x="21" y="35"/>
                    </a:lnTo>
                    <a:lnTo>
                      <a:pt x="21" y="35"/>
                    </a:lnTo>
                    <a:lnTo>
                      <a:pt x="20" y="35"/>
                    </a:lnTo>
                    <a:lnTo>
                      <a:pt x="20" y="35"/>
                    </a:lnTo>
                    <a:lnTo>
                      <a:pt x="20" y="35"/>
                    </a:lnTo>
                    <a:lnTo>
                      <a:pt x="20" y="35"/>
                    </a:lnTo>
                    <a:lnTo>
                      <a:pt x="20" y="35"/>
                    </a:lnTo>
                    <a:lnTo>
                      <a:pt x="19" y="35"/>
                    </a:lnTo>
                    <a:lnTo>
                      <a:pt x="19" y="35"/>
                    </a:lnTo>
                    <a:lnTo>
                      <a:pt x="19" y="35"/>
                    </a:lnTo>
                    <a:lnTo>
                      <a:pt x="19" y="35"/>
                    </a:lnTo>
                    <a:lnTo>
                      <a:pt x="18" y="35"/>
                    </a:lnTo>
                    <a:lnTo>
                      <a:pt x="18" y="35"/>
                    </a:lnTo>
                    <a:lnTo>
                      <a:pt x="18" y="35"/>
                    </a:lnTo>
                    <a:lnTo>
                      <a:pt x="18" y="35"/>
                    </a:lnTo>
                    <a:lnTo>
                      <a:pt x="18"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1" y="33"/>
                    </a:lnTo>
                    <a:lnTo>
                      <a:pt x="11" y="33"/>
                    </a:lnTo>
                    <a:lnTo>
                      <a:pt x="11" y="33"/>
                    </a:lnTo>
                    <a:lnTo>
                      <a:pt x="11" y="33"/>
                    </a:lnTo>
                    <a:lnTo>
                      <a:pt x="11" y="33"/>
                    </a:lnTo>
                    <a:lnTo>
                      <a:pt x="10" y="33"/>
                    </a:lnTo>
                    <a:lnTo>
                      <a:pt x="10" y="33"/>
                    </a:lnTo>
                    <a:lnTo>
                      <a:pt x="10" y="33"/>
                    </a:lnTo>
                    <a:lnTo>
                      <a:pt x="10" y="33"/>
                    </a:lnTo>
                    <a:lnTo>
                      <a:pt x="10" y="33"/>
                    </a:lnTo>
                    <a:lnTo>
                      <a:pt x="9" y="32"/>
                    </a:lnTo>
                    <a:lnTo>
                      <a:pt x="9" y="32"/>
                    </a:lnTo>
                    <a:lnTo>
                      <a:pt x="9" y="32"/>
                    </a:lnTo>
                    <a:lnTo>
                      <a:pt x="9" y="32"/>
                    </a:lnTo>
                    <a:lnTo>
                      <a:pt x="9" y="32"/>
                    </a:lnTo>
                    <a:lnTo>
                      <a:pt x="8" y="32"/>
                    </a:lnTo>
                    <a:lnTo>
                      <a:pt x="8" y="32"/>
                    </a:lnTo>
                    <a:lnTo>
                      <a:pt x="8" y="32"/>
                    </a:lnTo>
                    <a:lnTo>
                      <a:pt x="8" y="31"/>
                    </a:lnTo>
                    <a:lnTo>
                      <a:pt x="8" y="31"/>
                    </a:lnTo>
                    <a:lnTo>
                      <a:pt x="6" y="31"/>
                    </a:lnTo>
                    <a:lnTo>
                      <a:pt x="6" y="31"/>
                    </a:lnTo>
                    <a:lnTo>
                      <a:pt x="6" y="31"/>
                    </a:lnTo>
                    <a:lnTo>
                      <a:pt x="6" y="31"/>
                    </a:lnTo>
                    <a:lnTo>
                      <a:pt x="6" y="30"/>
                    </a:lnTo>
                    <a:lnTo>
                      <a:pt x="6" y="30"/>
                    </a:lnTo>
                    <a:lnTo>
                      <a:pt x="5" y="30"/>
                    </a:lnTo>
                    <a:lnTo>
                      <a:pt x="5" y="30"/>
                    </a:lnTo>
                    <a:lnTo>
                      <a:pt x="5" y="30"/>
                    </a:lnTo>
                    <a:lnTo>
                      <a:pt x="5" y="30"/>
                    </a:lnTo>
                    <a:lnTo>
                      <a:pt x="5" y="28"/>
                    </a:lnTo>
                    <a:lnTo>
                      <a:pt x="5" y="28"/>
                    </a:lnTo>
                    <a:lnTo>
                      <a:pt x="4" y="28"/>
                    </a:lnTo>
                    <a:lnTo>
                      <a:pt x="4" y="28"/>
                    </a:lnTo>
                    <a:lnTo>
                      <a:pt x="4" y="28"/>
                    </a:lnTo>
                    <a:lnTo>
                      <a:pt x="4" y="27"/>
                    </a:lnTo>
                    <a:lnTo>
                      <a:pt x="4" y="27"/>
                    </a:lnTo>
                    <a:lnTo>
                      <a:pt x="4" y="27"/>
                    </a:lnTo>
                    <a:lnTo>
                      <a:pt x="4" y="27"/>
                    </a:lnTo>
                    <a:lnTo>
                      <a:pt x="3" y="27"/>
                    </a:lnTo>
                    <a:lnTo>
                      <a:pt x="3" y="26"/>
                    </a:lnTo>
                    <a:lnTo>
                      <a:pt x="3" y="26"/>
                    </a:lnTo>
                    <a:lnTo>
                      <a:pt x="3" y="26"/>
                    </a:lnTo>
                    <a:lnTo>
                      <a:pt x="3" y="26"/>
                    </a:lnTo>
                    <a:lnTo>
                      <a:pt x="3" y="26"/>
                    </a:lnTo>
                    <a:lnTo>
                      <a:pt x="3" y="25"/>
                    </a:lnTo>
                    <a:lnTo>
                      <a:pt x="3" y="25"/>
                    </a:lnTo>
                    <a:lnTo>
                      <a:pt x="3" y="25"/>
                    </a:lnTo>
                    <a:lnTo>
                      <a:pt x="1" y="25"/>
                    </a:lnTo>
                    <a:lnTo>
                      <a:pt x="1" y="23"/>
                    </a:lnTo>
                    <a:lnTo>
                      <a:pt x="1" y="23"/>
                    </a:lnTo>
                    <a:lnTo>
                      <a:pt x="1" y="23"/>
                    </a:lnTo>
                    <a:lnTo>
                      <a:pt x="1" y="23"/>
                    </a:lnTo>
                    <a:lnTo>
                      <a:pt x="1" y="23"/>
                    </a:lnTo>
                    <a:lnTo>
                      <a:pt x="1" y="22"/>
                    </a:lnTo>
                    <a:lnTo>
                      <a:pt x="1" y="22"/>
                    </a:lnTo>
                    <a:lnTo>
                      <a:pt x="1" y="22"/>
                    </a:lnTo>
                    <a:lnTo>
                      <a:pt x="1" y="22"/>
                    </a:lnTo>
                    <a:lnTo>
                      <a:pt x="1" y="21"/>
                    </a:lnTo>
                    <a:lnTo>
                      <a:pt x="0" y="21"/>
                    </a:lnTo>
                    <a:lnTo>
                      <a:pt x="0" y="21"/>
                    </a:lnTo>
                    <a:lnTo>
                      <a:pt x="0" y="21"/>
                    </a:lnTo>
                    <a:lnTo>
                      <a:pt x="0" y="20"/>
                    </a:lnTo>
                    <a:lnTo>
                      <a:pt x="0" y="20"/>
                    </a:lnTo>
                    <a:lnTo>
                      <a:pt x="0" y="20"/>
                    </a:lnTo>
                    <a:lnTo>
                      <a:pt x="0" y="20"/>
                    </a:lnTo>
                    <a:lnTo>
                      <a:pt x="0" y="18"/>
                    </a:lnTo>
                    <a:lnTo>
                      <a:pt x="0" y="18"/>
                    </a:lnTo>
                    <a:lnTo>
                      <a:pt x="0" y="18"/>
                    </a:lnTo>
                    <a:lnTo>
                      <a:pt x="0" y="18"/>
                    </a:lnTo>
                    <a:lnTo>
                      <a:pt x="0" y="17"/>
                    </a:lnTo>
                    <a:lnTo>
                      <a:pt x="0" y="17"/>
                    </a:lnTo>
                    <a:lnTo>
                      <a:pt x="0" y="17"/>
                    </a:lnTo>
                    <a:lnTo>
                      <a:pt x="0" y="17"/>
                    </a:lnTo>
                    <a:lnTo>
                      <a:pt x="0" y="16"/>
                    </a:lnTo>
                    <a:lnTo>
                      <a:pt x="0" y="16"/>
                    </a:lnTo>
                    <a:lnTo>
                      <a:pt x="0" y="16"/>
                    </a:lnTo>
                    <a:lnTo>
                      <a:pt x="0" y="16"/>
                    </a:lnTo>
                    <a:lnTo>
                      <a:pt x="0" y="15"/>
                    </a:lnTo>
                    <a:lnTo>
                      <a:pt x="0" y="15"/>
                    </a:lnTo>
                    <a:lnTo>
                      <a:pt x="0" y="15"/>
                    </a:lnTo>
                    <a:lnTo>
                      <a:pt x="0" y="15"/>
                    </a:lnTo>
                    <a:lnTo>
                      <a:pt x="0" y="13"/>
                    </a:lnTo>
                    <a:lnTo>
                      <a:pt x="0" y="13"/>
                    </a:lnTo>
                    <a:lnTo>
                      <a:pt x="0" y="13"/>
                    </a:lnTo>
                    <a:lnTo>
                      <a:pt x="0" y="13"/>
                    </a:lnTo>
                    <a:lnTo>
                      <a:pt x="0" y="12"/>
                    </a:lnTo>
                    <a:lnTo>
                      <a:pt x="0" y="12"/>
                    </a:lnTo>
                    <a:lnTo>
                      <a:pt x="0" y="12"/>
                    </a:lnTo>
                    <a:lnTo>
                      <a:pt x="0" y="12"/>
                    </a:lnTo>
                    <a:lnTo>
                      <a:pt x="0" y="11"/>
                    </a:lnTo>
                    <a:lnTo>
                      <a:pt x="0" y="11"/>
                    </a:lnTo>
                    <a:lnTo>
                      <a:pt x="0" y="11"/>
                    </a:lnTo>
                    <a:lnTo>
                      <a:pt x="0" y="11"/>
                    </a:lnTo>
                    <a:lnTo>
                      <a:pt x="0" y="10"/>
                    </a:lnTo>
                    <a:lnTo>
                      <a:pt x="1" y="10"/>
                    </a:lnTo>
                    <a:lnTo>
                      <a:pt x="1" y="10"/>
                    </a:lnTo>
                    <a:lnTo>
                      <a:pt x="1" y="10"/>
                    </a:lnTo>
                    <a:lnTo>
                      <a:pt x="1" y="10"/>
                    </a:lnTo>
                    <a:lnTo>
                      <a:pt x="1" y="8"/>
                    </a:lnTo>
                    <a:lnTo>
                      <a:pt x="1" y="8"/>
                    </a:lnTo>
                    <a:lnTo>
                      <a:pt x="1" y="8"/>
                    </a:lnTo>
                    <a:lnTo>
                      <a:pt x="1" y="8"/>
                    </a:lnTo>
                    <a:lnTo>
                      <a:pt x="1" y="7"/>
                    </a:lnTo>
                    <a:lnTo>
                      <a:pt x="1" y="7"/>
                    </a:lnTo>
                    <a:lnTo>
                      <a:pt x="1" y="7"/>
                    </a:lnTo>
                    <a:lnTo>
                      <a:pt x="3" y="7"/>
                    </a:lnTo>
                    <a:lnTo>
                      <a:pt x="3" y="7"/>
                    </a:lnTo>
                    <a:lnTo>
                      <a:pt x="3" y="6"/>
                    </a:lnTo>
                    <a:lnTo>
                      <a:pt x="3" y="6"/>
                    </a:lnTo>
                    <a:lnTo>
                      <a:pt x="3" y="6"/>
                    </a:lnTo>
                    <a:lnTo>
                      <a:pt x="3" y="6"/>
                    </a:lnTo>
                    <a:lnTo>
                      <a:pt x="3" y="6"/>
                    </a:lnTo>
                    <a:lnTo>
                      <a:pt x="3" y="5"/>
                    </a:lnTo>
                    <a:lnTo>
                      <a:pt x="3" y="5"/>
                    </a:lnTo>
                    <a:lnTo>
                      <a:pt x="4" y="5"/>
                    </a:lnTo>
                    <a:lnTo>
                      <a:pt x="4" y="5"/>
                    </a:lnTo>
                    <a:lnTo>
                      <a:pt x="4" y="5"/>
                    </a:lnTo>
                    <a:lnTo>
                      <a:pt x="4" y="5"/>
                    </a:lnTo>
                    <a:lnTo>
                      <a:pt x="4" y="3"/>
                    </a:lnTo>
                    <a:lnTo>
                      <a:pt x="4" y="3"/>
                    </a:lnTo>
                    <a:lnTo>
                      <a:pt x="4" y="3"/>
                    </a:lnTo>
                    <a:lnTo>
                      <a:pt x="5" y="3"/>
                    </a:lnTo>
                    <a:lnTo>
                      <a:pt x="5" y="3"/>
                    </a:lnTo>
                    <a:lnTo>
                      <a:pt x="5" y="3"/>
                    </a:lnTo>
                    <a:lnTo>
                      <a:pt x="5" y="2"/>
                    </a:lnTo>
                    <a:lnTo>
                      <a:pt x="5" y="2"/>
                    </a:lnTo>
                    <a:lnTo>
                      <a:pt x="5" y="2"/>
                    </a:lnTo>
                    <a:lnTo>
                      <a:pt x="6" y="2"/>
                    </a:lnTo>
                    <a:lnTo>
                      <a:pt x="6" y="2"/>
                    </a:lnTo>
                    <a:lnTo>
                      <a:pt x="6" y="2"/>
                    </a:lnTo>
                    <a:lnTo>
                      <a:pt x="6" y="2"/>
                    </a:lnTo>
                    <a:lnTo>
                      <a:pt x="6" y="1"/>
                    </a:lnTo>
                    <a:lnTo>
                      <a:pt x="6" y="1"/>
                    </a:lnTo>
                    <a:lnTo>
                      <a:pt x="8" y="1"/>
                    </a:lnTo>
                    <a:lnTo>
                      <a:pt x="8" y="1"/>
                    </a:lnTo>
                    <a:lnTo>
                      <a:pt x="8" y="1"/>
                    </a:lnTo>
                    <a:lnTo>
                      <a:pt x="8" y="1"/>
                    </a:lnTo>
                    <a:lnTo>
                      <a:pt x="8" y="1"/>
                    </a:lnTo>
                    <a:lnTo>
                      <a:pt x="9" y="1"/>
                    </a:lnTo>
                    <a:lnTo>
                      <a:pt x="9" y="1"/>
                    </a:lnTo>
                    <a:lnTo>
                      <a:pt x="9" y="0"/>
                    </a:lnTo>
                    <a:lnTo>
                      <a:pt x="9" y="0"/>
                    </a:lnTo>
                    <a:lnTo>
                      <a:pt x="9" y="0"/>
                    </a:lnTo>
                    <a:lnTo>
                      <a:pt x="10" y="0"/>
                    </a:lnTo>
                    <a:lnTo>
                      <a:pt x="10" y="0"/>
                    </a:lnTo>
                    <a:lnTo>
                      <a:pt x="10" y="0"/>
                    </a:lnTo>
                    <a:lnTo>
                      <a:pt x="10" y="0"/>
                    </a:lnTo>
                    <a:lnTo>
                      <a:pt x="10" y="0"/>
                    </a:lnTo>
                    <a:lnTo>
                      <a:pt x="11" y="0"/>
                    </a:lnTo>
                    <a:lnTo>
                      <a:pt x="11" y="0"/>
                    </a:lnTo>
                    <a:lnTo>
                      <a:pt x="11" y="0"/>
                    </a:lnTo>
                    <a:lnTo>
                      <a:pt x="11" y="0"/>
                    </a:lnTo>
                    <a:lnTo>
                      <a:pt x="11" y="0"/>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20" y="0"/>
                    </a:lnTo>
                    <a:lnTo>
                      <a:pt x="20" y="0"/>
                    </a:lnTo>
                    <a:lnTo>
                      <a:pt x="20" y="0"/>
                    </a:lnTo>
                    <a:lnTo>
                      <a:pt x="20" y="1"/>
                    </a:lnTo>
                    <a:lnTo>
                      <a:pt x="20" y="1"/>
                    </a:lnTo>
                    <a:lnTo>
                      <a:pt x="21" y="1"/>
                    </a:lnTo>
                    <a:lnTo>
                      <a:pt x="21" y="1"/>
                    </a:lnTo>
                    <a:lnTo>
                      <a:pt x="21" y="1"/>
                    </a:lnTo>
                    <a:lnTo>
                      <a:pt x="21" y="1"/>
                    </a:lnTo>
                    <a:lnTo>
                      <a:pt x="21" y="1"/>
                    </a:lnTo>
                    <a:lnTo>
                      <a:pt x="23" y="1"/>
                    </a:lnTo>
                    <a:lnTo>
                      <a:pt x="23" y="1"/>
                    </a:lnTo>
                    <a:lnTo>
                      <a:pt x="23" y="2"/>
                    </a:lnTo>
                    <a:lnTo>
                      <a:pt x="23" y="2"/>
                    </a:lnTo>
                    <a:lnTo>
                      <a:pt x="23" y="2"/>
                    </a:lnTo>
                    <a:lnTo>
                      <a:pt x="24" y="2"/>
                    </a:lnTo>
                    <a:lnTo>
                      <a:pt x="24" y="2"/>
                    </a:lnTo>
                    <a:lnTo>
                      <a:pt x="24" y="2"/>
                    </a:lnTo>
                    <a:lnTo>
                      <a:pt x="24" y="2"/>
                    </a:lnTo>
                    <a:lnTo>
                      <a:pt x="24" y="3"/>
                    </a:lnTo>
                    <a:lnTo>
                      <a:pt x="24" y="3"/>
                    </a:lnTo>
                    <a:lnTo>
                      <a:pt x="25" y="3"/>
                    </a:lnTo>
                    <a:lnTo>
                      <a:pt x="25" y="3"/>
                    </a:lnTo>
                    <a:lnTo>
                      <a:pt x="25" y="3"/>
                    </a:lnTo>
                    <a:lnTo>
                      <a:pt x="25" y="3"/>
                    </a:lnTo>
                    <a:lnTo>
                      <a:pt x="25" y="5"/>
                    </a:lnTo>
                    <a:lnTo>
                      <a:pt x="26" y="5"/>
                    </a:lnTo>
                    <a:lnTo>
                      <a:pt x="26" y="5"/>
                    </a:lnTo>
                    <a:lnTo>
                      <a:pt x="26" y="5"/>
                    </a:lnTo>
                    <a:lnTo>
                      <a:pt x="26" y="5"/>
                    </a:lnTo>
                    <a:lnTo>
                      <a:pt x="26" y="5"/>
                    </a:lnTo>
                    <a:lnTo>
                      <a:pt x="26" y="6"/>
                    </a:lnTo>
                    <a:lnTo>
                      <a:pt x="26" y="6"/>
                    </a:lnTo>
                    <a:lnTo>
                      <a:pt x="28" y="6"/>
                    </a:lnTo>
                    <a:lnTo>
                      <a:pt x="28" y="6"/>
                    </a:lnTo>
                    <a:lnTo>
                      <a:pt x="28" y="6"/>
                    </a:lnTo>
                    <a:lnTo>
                      <a:pt x="28" y="7"/>
                    </a:lnTo>
                    <a:lnTo>
                      <a:pt x="28" y="7"/>
                    </a:lnTo>
                    <a:lnTo>
                      <a:pt x="28" y="7"/>
                    </a:lnTo>
                    <a:lnTo>
                      <a:pt x="28" y="7"/>
                    </a:lnTo>
                    <a:lnTo>
                      <a:pt x="29" y="7"/>
                    </a:lnTo>
                    <a:lnTo>
                      <a:pt x="29" y="8"/>
                    </a:lnTo>
                    <a:lnTo>
                      <a:pt x="29" y="8"/>
                    </a:lnTo>
                    <a:lnTo>
                      <a:pt x="29" y="8"/>
                    </a:lnTo>
                    <a:lnTo>
                      <a:pt x="29" y="8"/>
                    </a:lnTo>
                    <a:lnTo>
                      <a:pt x="29" y="10"/>
                    </a:lnTo>
                    <a:lnTo>
                      <a:pt x="29" y="10"/>
                    </a:lnTo>
                    <a:lnTo>
                      <a:pt x="29" y="10"/>
                    </a:lnTo>
                    <a:lnTo>
                      <a:pt x="30" y="10"/>
                    </a:lnTo>
                    <a:lnTo>
                      <a:pt x="30" y="10"/>
                    </a:lnTo>
                    <a:lnTo>
                      <a:pt x="30" y="11"/>
                    </a:lnTo>
                    <a:lnTo>
                      <a:pt x="30" y="11"/>
                    </a:lnTo>
                    <a:lnTo>
                      <a:pt x="30" y="11"/>
                    </a:lnTo>
                    <a:lnTo>
                      <a:pt x="30" y="11"/>
                    </a:lnTo>
                    <a:lnTo>
                      <a:pt x="30" y="12"/>
                    </a:lnTo>
                    <a:lnTo>
                      <a:pt x="30" y="12"/>
                    </a:lnTo>
                    <a:lnTo>
                      <a:pt x="30" y="12"/>
                    </a:lnTo>
                    <a:lnTo>
                      <a:pt x="30" y="12"/>
                    </a:lnTo>
                    <a:lnTo>
                      <a:pt x="30" y="13"/>
                    </a:lnTo>
                    <a:lnTo>
                      <a:pt x="30" y="13"/>
                    </a:lnTo>
                    <a:lnTo>
                      <a:pt x="30" y="13"/>
                    </a:lnTo>
                    <a:lnTo>
                      <a:pt x="31" y="13"/>
                    </a:lnTo>
                    <a:lnTo>
                      <a:pt x="31" y="15"/>
                    </a:lnTo>
                    <a:lnTo>
                      <a:pt x="31" y="15"/>
                    </a:lnTo>
                    <a:lnTo>
                      <a:pt x="31" y="15"/>
                    </a:lnTo>
                    <a:lnTo>
                      <a:pt x="31" y="15"/>
                    </a:lnTo>
                    <a:lnTo>
                      <a:pt x="31" y="16"/>
                    </a:lnTo>
                    <a:lnTo>
                      <a:pt x="31" y="16"/>
                    </a:lnTo>
                    <a:lnTo>
                      <a:pt x="31" y="16"/>
                    </a:lnTo>
                    <a:lnTo>
                      <a:pt x="31" y="16"/>
                    </a:lnTo>
                    <a:lnTo>
                      <a:pt x="31" y="17"/>
                    </a:lnTo>
                    <a:lnTo>
                      <a:pt x="31" y="1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33" name="Freeform 565"/>
              <p:cNvSpPr>
                <a:spLocks/>
              </p:cNvSpPr>
              <p:nvPr/>
            </p:nvSpPr>
            <p:spPr bwMode="auto">
              <a:xfrm>
                <a:off x="5749" y="2369"/>
                <a:ext cx="31" cy="35"/>
              </a:xfrm>
              <a:custGeom>
                <a:avLst/>
                <a:gdLst>
                  <a:gd name="T0" fmla="*/ 31 w 31"/>
                  <a:gd name="T1" fmla="*/ 18 h 35"/>
                  <a:gd name="T2" fmla="*/ 31 w 31"/>
                  <a:gd name="T3" fmla="*/ 21 h 35"/>
                  <a:gd name="T4" fmla="*/ 31 w 31"/>
                  <a:gd name="T5" fmla="*/ 22 h 35"/>
                  <a:gd name="T6" fmla="*/ 30 w 31"/>
                  <a:gd name="T7" fmla="*/ 23 h 35"/>
                  <a:gd name="T8" fmla="*/ 30 w 31"/>
                  <a:gd name="T9" fmla="*/ 26 h 35"/>
                  <a:gd name="T10" fmla="*/ 29 w 31"/>
                  <a:gd name="T11" fmla="*/ 27 h 35"/>
                  <a:gd name="T12" fmla="*/ 28 w 31"/>
                  <a:gd name="T13" fmla="*/ 28 h 35"/>
                  <a:gd name="T14" fmla="*/ 28 w 31"/>
                  <a:gd name="T15" fmla="*/ 30 h 35"/>
                  <a:gd name="T16" fmla="*/ 26 w 31"/>
                  <a:gd name="T17" fmla="*/ 31 h 35"/>
                  <a:gd name="T18" fmla="*/ 25 w 31"/>
                  <a:gd name="T19" fmla="*/ 32 h 35"/>
                  <a:gd name="T20" fmla="*/ 24 w 31"/>
                  <a:gd name="T21" fmla="*/ 33 h 35"/>
                  <a:gd name="T22" fmla="*/ 21 w 31"/>
                  <a:gd name="T23" fmla="*/ 33 h 35"/>
                  <a:gd name="T24" fmla="*/ 20 w 31"/>
                  <a:gd name="T25" fmla="*/ 35 h 35"/>
                  <a:gd name="T26" fmla="*/ 19 w 31"/>
                  <a:gd name="T27" fmla="*/ 35 h 35"/>
                  <a:gd name="T28" fmla="*/ 18 w 31"/>
                  <a:gd name="T29" fmla="*/ 35 h 35"/>
                  <a:gd name="T30" fmla="*/ 15 w 31"/>
                  <a:gd name="T31" fmla="*/ 35 h 35"/>
                  <a:gd name="T32" fmla="*/ 14 w 31"/>
                  <a:gd name="T33" fmla="*/ 35 h 35"/>
                  <a:gd name="T34" fmla="*/ 13 w 31"/>
                  <a:gd name="T35" fmla="*/ 35 h 35"/>
                  <a:gd name="T36" fmla="*/ 10 w 31"/>
                  <a:gd name="T37" fmla="*/ 33 h 35"/>
                  <a:gd name="T38" fmla="*/ 9 w 31"/>
                  <a:gd name="T39" fmla="*/ 32 h 35"/>
                  <a:gd name="T40" fmla="*/ 8 w 31"/>
                  <a:gd name="T41" fmla="*/ 32 h 35"/>
                  <a:gd name="T42" fmla="*/ 6 w 31"/>
                  <a:gd name="T43" fmla="*/ 31 h 35"/>
                  <a:gd name="T44" fmla="*/ 5 w 31"/>
                  <a:gd name="T45" fmla="*/ 30 h 35"/>
                  <a:gd name="T46" fmla="*/ 4 w 31"/>
                  <a:gd name="T47" fmla="*/ 27 h 35"/>
                  <a:gd name="T48" fmla="*/ 3 w 31"/>
                  <a:gd name="T49" fmla="*/ 26 h 35"/>
                  <a:gd name="T50" fmla="*/ 3 w 31"/>
                  <a:gd name="T51" fmla="*/ 25 h 35"/>
                  <a:gd name="T52" fmla="*/ 1 w 31"/>
                  <a:gd name="T53" fmla="*/ 23 h 35"/>
                  <a:gd name="T54" fmla="*/ 0 w 31"/>
                  <a:gd name="T55" fmla="*/ 21 h 35"/>
                  <a:gd name="T56" fmla="*/ 0 w 31"/>
                  <a:gd name="T57" fmla="*/ 20 h 35"/>
                  <a:gd name="T58" fmla="*/ 0 w 31"/>
                  <a:gd name="T59" fmla="*/ 17 h 35"/>
                  <a:gd name="T60" fmla="*/ 0 w 31"/>
                  <a:gd name="T61" fmla="*/ 16 h 35"/>
                  <a:gd name="T62" fmla="*/ 0 w 31"/>
                  <a:gd name="T63" fmla="*/ 13 h 35"/>
                  <a:gd name="T64" fmla="*/ 0 w 31"/>
                  <a:gd name="T65" fmla="*/ 12 h 35"/>
                  <a:gd name="T66" fmla="*/ 1 w 31"/>
                  <a:gd name="T67" fmla="*/ 10 h 35"/>
                  <a:gd name="T68" fmla="*/ 1 w 31"/>
                  <a:gd name="T69" fmla="*/ 8 h 35"/>
                  <a:gd name="T70" fmla="*/ 3 w 31"/>
                  <a:gd name="T71" fmla="*/ 7 h 35"/>
                  <a:gd name="T72" fmla="*/ 3 w 31"/>
                  <a:gd name="T73" fmla="*/ 5 h 35"/>
                  <a:gd name="T74" fmla="*/ 4 w 31"/>
                  <a:gd name="T75" fmla="*/ 3 h 35"/>
                  <a:gd name="T76" fmla="*/ 5 w 31"/>
                  <a:gd name="T77" fmla="*/ 2 h 35"/>
                  <a:gd name="T78" fmla="*/ 6 w 31"/>
                  <a:gd name="T79" fmla="*/ 2 h 35"/>
                  <a:gd name="T80" fmla="*/ 8 w 31"/>
                  <a:gd name="T81" fmla="*/ 1 h 35"/>
                  <a:gd name="T82" fmla="*/ 9 w 31"/>
                  <a:gd name="T83" fmla="*/ 0 h 35"/>
                  <a:gd name="T84" fmla="*/ 11 w 31"/>
                  <a:gd name="T85" fmla="*/ 0 h 35"/>
                  <a:gd name="T86" fmla="*/ 13 w 31"/>
                  <a:gd name="T87" fmla="*/ 0 h 35"/>
                  <a:gd name="T88" fmla="*/ 14 w 31"/>
                  <a:gd name="T89" fmla="*/ 0 h 35"/>
                  <a:gd name="T90" fmla="*/ 15 w 31"/>
                  <a:gd name="T91" fmla="*/ 0 h 35"/>
                  <a:gd name="T92" fmla="*/ 18 w 31"/>
                  <a:gd name="T93" fmla="*/ 0 h 35"/>
                  <a:gd name="T94" fmla="*/ 19 w 31"/>
                  <a:gd name="T95" fmla="*/ 0 h 35"/>
                  <a:gd name="T96" fmla="*/ 20 w 31"/>
                  <a:gd name="T97" fmla="*/ 1 h 35"/>
                  <a:gd name="T98" fmla="*/ 23 w 31"/>
                  <a:gd name="T99" fmla="*/ 1 h 35"/>
                  <a:gd name="T100" fmla="*/ 24 w 31"/>
                  <a:gd name="T101" fmla="*/ 2 h 35"/>
                  <a:gd name="T102" fmla="*/ 25 w 31"/>
                  <a:gd name="T103" fmla="*/ 3 h 35"/>
                  <a:gd name="T104" fmla="*/ 26 w 31"/>
                  <a:gd name="T105" fmla="*/ 5 h 35"/>
                  <a:gd name="T106" fmla="*/ 28 w 31"/>
                  <a:gd name="T107" fmla="*/ 6 h 35"/>
                  <a:gd name="T108" fmla="*/ 29 w 31"/>
                  <a:gd name="T109" fmla="*/ 7 h 35"/>
                  <a:gd name="T110" fmla="*/ 29 w 31"/>
                  <a:gd name="T111" fmla="*/ 10 h 35"/>
                  <a:gd name="T112" fmla="*/ 30 w 31"/>
                  <a:gd name="T113" fmla="*/ 11 h 35"/>
                  <a:gd name="T114" fmla="*/ 30 w 31"/>
                  <a:gd name="T115" fmla="*/ 13 h 35"/>
                  <a:gd name="T116" fmla="*/ 31 w 31"/>
                  <a:gd name="T117" fmla="*/ 15 h 35"/>
                  <a:gd name="T118" fmla="*/ 31 w 31"/>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35">
                    <a:moveTo>
                      <a:pt x="31" y="17"/>
                    </a:moveTo>
                    <a:lnTo>
                      <a:pt x="31" y="17"/>
                    </a:lnTo>
                    <a:lnTo>
                      <a:pt x="31" y="17"/>
                    </a:lnTo>
                    <a:lnTo>
                      <a:pt x="31" y="18"/>
                    </a:lnTo>
                    <a:lnTo>
                      <a:pt x="31" y="18"/>
                    </a:lnTo>
                    <a:lnTo>
                      <a:pt x="31" y="18"/>
                    </a:lnTo>
                    <a:lnTo>
                      <a:pt x="31" y="18"/>
                    </a:lnTo>
                    <a:lnTo>
                      <a:pt x="31" y="20"/>
                    </a:lnTo>
                    <a:lnTo>
                      <a:pt x="31" y="20"/>
                    </a:lnTo>
                    <a:lnTo>
                      <a:pt x="31" y="20"/>
                    </a:lnTo>
                    <a:lnTo>
                      <a:pt x="31" y="20"/>
                    </a:lnTo>
                    <a:lnTo>
                      <a:pt x="31" y="21"/>
                    </a:lnTo>
                    <a:lnTo>
                      <a:pt x="31" y="21"/>
                    </a:lnTo>
                    <a:lnTo>
                      <a:pt x="31" y="21"/>
                    </a:lnTo>
                    <a:lnTo>
                      <a:pt x="31" y="21"/>
                    </a:lnTo>
                    <a:lnTo>
                      <a:pt x="31" y="22"/>
                    </a:lnTo>
                    <a:lnTo>
                      <a:pt x="31" y="22"/>
                    </a:lnTo>
                    <a:lnTo>
                      <a:pt x="31" y="22"/>
                    </a:lnTo>
                    <a:lnTo>
                      <a:pt x="31" y="22"/>
                    </a:lnTo>
                    <a:lnTo>
                      <a:pt x="31" y="23"/>
                    </a:lnTo>
                    <a:lnTo>
                      <a:pt x="30" y="23"/>
                    </a:lnTo>
                    <a:lnTo>
                      <a:pt x="30" y="23"/>
                    </a:lnTo>
                    <a:lnTo>
                      <a:pt x="30" y="23"/>
                    </a:lnTo>
                    <a:lnTo>
                      <a:pt x="30" y="23"/>
                    </a:lnTo>
                    <a:lnTo>
                      <a:pt x="30" y="25"/>
                    </a:lnTo>
                    <a:lnTo>
                      <a:pt x="30" y="25"/>
                    </a:lnTo>
                    <a:lnTo>
                      <a:pt x="30" y="25"/>
                    </a:lnTo>
                    <a:lnTo>
                      <a:pt x="30" y="25"/>
                    </a:lnTo>
                    <a:lnTo>
                      <a:pt x="30" y="26"/>
                    </a:lnTo>
                    <a:lnTo>
                      <a:pt x="30" y="26"/>
                    </a:lnTo>
                    <a:lnTo>
                      <a:pt x="30" y="26"/>
                    </a:lnTo>
                    <a:lnTo>
                      <a:pt x="30" y="26"/>
                    </a:lnTo>
                    <a:lnTo>
                      <a:pt x="30" y="26"/>
                    </a:lnTo>
                    <a:lnTo>
                      <a:pt x="29" y="27"/>
                    </a:lnTo>
                    <a:lnTo>
                      <a:pt x="29" y="27"/>
                    </a:lnTo>
                    <a:lnTo>
                      <a:pt x="29" y="27"/>
                    </a:lnTo>
                    <a:lnTo>
                      <a:pt x="29" y="27"/>
                    </a:lnTo>
                    <a:lnTo>
                      <a:pt x="29" y="27"/>
                    </a:lnTo>
                    <a:lnTo>
                      <a:pt x="29" y="28"/>
                    </a:lnTo>
                    <a:lnTo>
                      <a:pt x="29" y="28"/>
                    </a:lnTo>
                    <a:lnTo>
                      <a:pt x="29" y="28"/>
                    </a:lnTo>
                    <a:lnTo>
                      <a:pt x="28" y="28"/>
                    </a:lnTo>
                    <a:lnTo>
                      <a:pt x="28" y="28"/>
                    </a:lnTo>
                    <a:lnTo>
                      <a:pt x="28" y="30"/>
                    </a:lnTo>
                    <a:lnTo>
                      <a:pt x="28" y="30"/>
                    </a:lnTo>
                    <a:lnTo>
                      <a:pt x="28" y="30"/>
                    </a:lnTo>
                    <a:lnTo>
                      <a:pt x="28" y="30"/>
                    </a:lnTo>
                    <a:lnTo>
                      <a:pt x="28" y="30"/>
                    </a:lnTo>
                    <a:lnTo>
                      <a:pt x="26" y="30"/>
                    </a:lnTo>
                    <a:lnTo>
                      <a:pt x="26" y="31"/>
                    </a:lnTo>
                    <a:lnTo>
                      <a:pt x="26" y="31"/>
                    </a:lnTo>
                    <a:lnTo>
                      <a:pt x="26" y="31"/>
                    </a:lnTo>
                    <a:lnTo>
                      <a:pt x="26" y="31"/>
                    </a:lnTo>
                    <a:lnTo>
                      <a:pt x="26" y="31"/>
                    </a:lnTo>
                    <a:lnTo>
                      <a:pt x="26" y="31"/>
                    </a:lnTo>
                    <a:lnTo>
                      <a:pt x="25" y="32"/>
                    </a:lnTo>
                    <a:lnTo>
                      <a:pt x="25" y="32"/>
                    </a:lnTo>
                    <a:lnTo>
                      <a:pt x="25" y="32"/>
                    </a:lnTo>
                    <a:lnTo>
                      <a:pt x="25" y="32"/>
                    </a:lnTo>
                    <a:lnTo>
                      <a:pt x="25" y="32"/>
                    </a:lnTo>
                    <a:lnTo>
                      <a:pt x="24" y="32"/>
                    </a:lnTo>
                    <a:lnTo>
                      <a:pt x="24" y="32"/>
                    </a:lnTo>
                    <a:lnTo>
                      <a:pt x="24" y="32"/>
                    </a:lnTo>
                    <a:lnTo>
                      <a:pt x="24" y="33"/>
                    </a:lnTo>
                    <a:lnTo>
                      <a:pt x="24" y="33"/>
                    </a:lnTo>
                    <a:lnTo>
                      <a:pt x="24" y="33"/>
                    </a:lnTo>
                    <a:lnTo>
                      <a:pt x="23" y="33"/>
                    </a:lnTo>
                    <a:lnTo>
                      <a:pt x="23" y="33"/>
                    </a:lnTo>
                    <a:lnTo>
                      <a:pt x="23" y="33"/>
                    </a:lnTo>
                    <a:lnTo>
                      <a:pt x="23" y="33"/>
                    </a:lnTo>
                    <a:lnTo>
                      <a:pt x="23" y="33"/>
                    </a:lnTo>
                    <a:lnTo>
                      <a:pt x="21" y="33"/>
                    </a:lnTo>
                    <a:lnTo>
                      <a:pt x="21" y="33"/>
                    </a:lnTo>
                    <a:lnTo>
                      <a:pt x="21" y="35"/>
                    </a:lnTo>
                    <a:lnTo>
                      <a:pt x="21" y="35"/>
                    </a:lnTo>
                    <a:lnTo>
                      <a:pt x="21" y="35"/>
                    </a:lnTo>
                    <a:lnTo>
                      <a:pt x="20" y="35"/>
                    </a:lnTo>
                    <a:lnTo>
                      <a:pt x="20" y="35"/>
                    </a:lnTo>
                    <a:lnTo>
                      <a:pt x="20" y="35"/>
                    </a:lnTo>
                    <a:lnTo>
                      <a:pt x="20" y="35"/>
                    </a:lnTo>
                    <a:lnTo>
                      <a:pt x="20" y="35"/>
                    </a:lnTo>
                    <a:lnTo>
                      <a:pt x="19" y="35"/>
                    </a:lnTo>
                    <a:lnTo>
                      <a:pt x="19" y="35"/>
                    </a:lnTo>
                    <a:lnTo>
                      <a:pt x="19" y="35"/>
                    </a:lnTo>
                    <a:lnTo>
                      <a:pt x="19" y="35"/>
                    </a:lnTo>
                    <a:lnTo>
                      <a:pt x="18" y="35"/>
                    </a:lnTo>
                    <a:lnTo>
                      <a:pt x="18" y="35"/>
                    </a:lnTo>
                    <a:lnTo>
                      <a:pt x="18" y="35"/>
                    </a:lnTo>
                    <a:lnTo>
                      <a:pt x="18" y="35"/>
                    </a:lnTo>
                    <a:lnTo>
                      <a:pt x="18" y="35"/>
                    </a:lnTo>
                    <a:lnTo>
                      <a:pt x="16" y="35"/>
                    </a:lnTo>
                    <a:lnTo>
                      <a:pt x="16" y="35"/>
                    </a:lnTo>
                    <a:lnTo>
                      <a:pt x="16" y="35"/>
                    </a:lnTo>
                    <a:lnTo>
                      <a:pt x="16"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1" y="33"/>
                    </a:lnTo>
                    <a:lnTo>
                      <a:pt x="11" y="33"/>
                    </a:lnTo>
                    <a:lnTo>
                      <a:pt x="11" y="33"/>
                    </a:lnTo>
                    <a:lnTo>
                      <a:pt x="11" y="33"/>
                    </a:lnTo>
                    <a:lnTo>
                      <a:pt x="11" y="33"/>
                    </a:lnTo>
                    <a:lnTo>
                      <a:pt x="10" y="33"/>
                    </a:lnTo>
                    <a:lnTo>
                      <a:pt x="10" y="33"/>
                    </a:lnTo>
                    <a:lnTo>
                      <a:pt x="10" y="33"/>
                    </a:lnTo>
                    <a:lnTo>
                      <a:pt x="10" y="33"/>
                    </a:lnTo>
                    <a:lnTo>
                      <a:pt x="10" y="33"/>
                    </a:lnTo>
                    <a:lnTo>
                      <a:pt x="9" y="32"/>
                    </a:lnTo>
                    <a:lnTo>
                      <a:pt x="9" y="32"/>
                    </a:lnTo>
                    <a:lnTo>
                      <a:pt x="9" y="32"/>
                    </a:lnTo>
                    <a:lnTo>
                      <a:pt x="9" y="32"/>
                    </a:lnTo>
                    <a:lnTo>
                      <a:pt x="9" y="32"/>
                    </a:lnTo>
                    <a:lnTo>
                      <a:pt x="8" y="32"/>
                    </a:lnTo>
                    <a:lnTo>
                      <a:pt x="8" y="32"/>
                    </a:lnTo>
                    <a:lnTo>
                      <a:pt x="8" y="32"/>
                    </a:lnTo>
                    <a:lnTo>
                      <a:pt x="8" y="31"/>
                    </a:lnTo>
                    <a:lnTo>
                      <a:pt x="8" y="31"/>
                    </a:lnTo>
                    <a:lnTo>
                      <a:pt x="6" y="31"/>
                    </a:lnTo>
                    <a:lnTo>
                      <a:pt x="6" y="31"/>
                    </a:lnTo>
                    <a:lnTo>
                      <a:pt x="6" y="31"/>
                    </a:lnTo>
                    <a:lnTo>
                      <a:pt x="6" y="31"/>
                    </a:lnTo>
                    <a:lnTo>
                      <a:pt x="6" y="30"/>
                    </a:lnTo>
                    <a:lnTo>
                      <a:pt x="6" y="30"/>
                    </a:lnTo>
                    <a:lnTo>
                      <a:pt x="5" y="30"/>
                    </a:lnTo>
                    <a:lnTo>
                      <a:pt x="5" y="30"/>
                    </a:lnTo>
                    <a:lnTo>
                      <a:pt x="5" y="30"/>
                    </a:lnTo>
                    <a:lnTo>
                      <a:pt x="5" y="30"/>
                    </a:lnTo>
                    <a:lnTo>
                      <a:pt x="5" y="28"/>
                    </a:lnTo>
                    <a:lnTo>
                      <a:pt x="5" y="28"/>
                    </a:lnTo>
                    <a:lnTo>
                      <a:pt x="4" y="28"/>
                    </a:lnTo>
                    <a:lnTo>
                      <a:pt x="4" y="28"/>
                    </a:lnTo>
                    <a:lnTo>
                      <a:pt x="4" y="28"/>
                    </a:lnTo>
                    <a:lnTo>
                      <a:pt x="4" y="27"/>
                    </a:lnTo>
                    <a:lnTo>
                      <a:pt x="4" y="27"/>
                    </a:lnTo>
                    <a:lnTo>
                      <a:pt x="4" y="27"/>
                    </a:lnTo>
                    <a:lnTo>
                      <a:pt x="4" y="27"/>
                    </a:lnTo>
                    <a:lnTo>
                      <a:pt x="3" y="27"/>
                    </a:lnTo>
                    <a:lnTo>
                      <a:pt x="3" y="26"/>
                    </a:lnTo>
                    <a:lnTo>
                      <a:pt x="3" y="26"/>
                    </a:lnTo>
                    <a:lnTo>
                      <a:pt x="3" y="26"/>
                    </a:lnTo>
                    <a:lnTo>
                      <a:pt x="3" y="26"/>
                    </a:lnTo>
                    <a:lnTo>
                      <a:pt x="3" y="26"/>
                    </a:lnTo>
                    <a:lnTo>
                      <a:pt x="3" y="25"/>
                    </a:lnTo>
                    <a:lnTo>
                      <a:pt x="3" y="25"/>
                    </a:lnTo>
                    <a:lnTo>
                      <a:pt x="3" y="25"/>
                    </a:lnTo>
                    <a:lnTo>
                      <a:pt x="1" y="25"/>
                    </a:lnTo>
                    <a:lnTo>
                      <a:pt x="1" y="23"/>
                    </a:lnTo>
                    <a:lnTo>
                      <a:pt x="1" y="23"/>
                    </a:lnTo>
                    <a:lnTo>
                      <a:pt x="1" y="23"/>
                    </a:lnTo>
                    <a:lnTo>
                      <a:pt x="1" y="23"/>
                    </a:lnTo>
                    <a:lnTo>
                      <a:pt x="1" y="23"/>
                    </a:lnTo>
                    <a:lnTo>
                      <a:pt x="1" y="22"/>
                    </a:lnTo>
                    <a:lnTo>
                      <a:pt x="1" y="22"/>
                    </a:lnTo>
                    <a:lnTo>
                      <a:pt x="1" y="22"/>
                    </a:lnTo>
                    <a:lnTo>
                      <a:pt x="1" y="22"/>
                    </a:lnTo>
                    <a:lnTo>
                      <a:pt x="1" y="21"/>
                    </a:lnTo>
                    <a:lnTo>
                      <a:pt x="0" y="21"/>
                    </a:lnTo>
                    <a:lnTo>
                      <a:pt x="0" y="21"/>
                    </a:lnTo>
                    <a:lnTo>
                      <a:pt x="0" y="21"/>
                    </a:lnTo>
                    <a:lnTo>
                      <a:pt x="0" y="20"/>
                    </a:lnTo>
                    <a:lnTo>
                      <a:pt x="0" y="20"/>
                    </a:lnTo>
                    <a:lnTo>
                      <a:pt x="0" y="20"/>
                    </a:lnTo>
                    <a:lnTo>
                      <a:pt x="0" y="20"/>
                    </a:lnTo>
                    <a:lnTo>
                      <a:pt x="0" y="18"/>
                    </a:lnTo>
                    <a:lnTo>
                      <a:pt x="0" y="18"/>
                    </a:lnTo>
                    <a:lnTo>
                      <a:pt x="0" y="18"/>
                    </a:lnTo>
                    <a:lnTo>
                      <a:pt x="0" y="18"/>
                    </a:lnTo>
                    <a:lnTo>
                      <a:pt x="0" y="17"/>
                    </a:lnTo>
                    <a:lnTo>
                      <a:pt x="0" y="17"/>
                    </a:lnTo>
                    <a:lnTo>
                      <a:pt x="0" y="17"/>
                    </a:lnTo>
                    <a:lnTo>
                      <a:pt x="0" y="17"/>
                    </a:lnTo>
                    <a:lnTo>
                      <a:pt x="0" y="16"/>
                    </a:lnTo>
                    <a:lnTo>
                      <a:pt x="0" y="16"/>
                    </a:lnTo>
                    <a:lnTo>
                      <a:pt x="0" y="16"/>
                    </a:lnTo>
                    <a:lnTo>
                      <a:pt x="0" y="16"/>
                    </a:lnTo>
                    <a:lnTo>
                      <a:pt x="0" y="15"/>
                    </a:lnTo>
                    <a:lnTo>
                      <a:pt x="0" y="15"/>
                    </a:lnTo>
                    <a:lnTo>
                      <a:pt x="0" y="15"/>
                    </a:lnTo>
                    <a:lnTo>
                      <a:pt x="0" y="15"/>
                    </a:lnTo>
                    <a:lnTo>
                      <a:pt x="0" y="13"/>
                    </a:lnTo>
                    <a:lnTo>
                      <a:pt x="0" y="13"/>
                    </a:lnTo>
                    <a:lnTo>
                      <a:pt x="0" y="13"/>
                    </a:lnTo>
                    <a:lnTo>
                      <a:pt x="0" y="13"/>
                    </a:lnTo>
                    <a:lnTo>
                      <a:pt x="0" y="12"/>
                    </a:lnTo>
                    <a:lnTo>
                      <a:pt x="0" y="12"/>
                    </a:lnTo>
                    <a:lnTo>
                      <a:pt x="0" y="12"/>
                    </a:lnTo>
                    <a:lnTo>
                      <a:pt x="0" y="12"/>
                    </a:lnTo>
                    <a:lnTo>
                      <a:pt x="0" y="11"/>
                    </a:lnTo>
                    <a:lnTo>
                      <a:pt x="0" y="11"/>
                    </a:lnTo>
                    <a:lnTo>
                      <a:pt x="0" y="11"/>
                    </a:lnTo>
                    <a:lnTo>
                      <a:pt x="0" y="11"/>
                    </a:lnTo>
                    <a:lnTo>
                      <a:pt x="0" y="10"/>
                    </a:lnTo>
                    <a:lnTo>
                      <a:pt x="1" y="10"/>
                    </a:lnTo>
                    <a:lnTo>
                      <a:pt x="1" y="10"/>
                    </a:lnTo>
                    <a:lnTo>
                      <a:pt x="1" y="10"/>
                    </a:lnTo>
                    <a:lnTo>
                      <a:pt x="1" y="10"/>
                    </a:lnTo>
                    <a:lnTo>
                      <a:pt x="1" y="8"/>
                    </a:lnTo>
                    <a:lnTo>
                      <a:pt x="1" y="8"/>
                    </a:lnTo>
                    <a:lnTo>
                      <a:pt x="1" y="8"/>
                    </a:lnTo>
                    <a:lnTo>
                      <a:pt x="1" y="8"/>
                    </a:lnTo>
                    <a:lnTo>
                      <a:pt x="1" y="7"/>
                    </a:lnTo>
                    <a:lnTo>
                      <a:pt x="1" y="7"/>
                    </a:lnTo>
                    <a:lnTo>
                      <a:pt x="1" y="7"/>
                    </a:lnTo>
                    <a:lnTo>
                      <a:pt x="3" y="7"/>
                    </a:lnTo>
                    <a:lnTo>
                      <a:pt x="3" y="7"/>
                    </a:lnTo>
                    <a:lnTo>
                      <a:pt x="3" y="6"/>
                    </a:lnTo>
                    <a:lnTo>
                      <a:pt x="3" y="6"/>
                    </a:lnTo>
                    <a:lnTo>
                      <a:pt x="3" y="6"/>
                    </a:lnTo>
                    <a:lnTo>
                      <a:pt x="3" y="6"/>
                    </a:lnTo>
                    <a:lnTo>
                      <a:pt x="3" y="6"/>
                    </a:lnTo>
                    <a:lnTo>
                      <a:pt x="3" y="5"/>
                    </a:lnTo>
                    <a:lnTo>
                      <a:pt x="3" y="5"/>
                    </a:lnTo>
                    <a:lnTo>
                      <a:pt x="4" y="5"/>
                    </a:lnTo>
                    <a:lnTo>
                      <a:pt x="4" y="5"/>
                    </a:lnTo>
                    <a:lnTo>
                      <a:pt x="4" y="5"/>
                    </a:lnTo>
                    <a:lnTo>
                      <a:pt x="4" y="5"/>
                    </a:lnTo>
                    <a:lnTo>
                      <a:pt x="4" y="3"/>
                    </a:lnTo>
                    <a:lnTo>
                      <a:pt x="4" y="3"/>
                    </a:lnTo>
                    <a:lnTo>
                      <a:pt x="4" y="3"/>
                    </a:lnTo>
                    <a:lnTo>
                      <a:pt x="5" y="3"/>
                    </a:lnTo>
                    <a:lnTo>
                      <a:pt x="5" y="3"/>
                    </a:lnTo>
                    <a:lnTo>
                      <a:pt x="5" y="3"/>
                    </a:lnTo>
                    <a:lnTo>
                      <a:pt x="5" y="2"/>
                    </a:lnTo>
                    <a:lnTo>
                      <a:pt x="5" y="2"/>
                    </a:lnTo>
                    <a:lnTo>
                      <a:pt x="5" y="2"/>
                    </a:lnTo>
                    <a:lnTo>
                      <a:pt x="6" y="2"/>
                    </a:lnTo>
                    <a:lnTo>
                      <a:pt x="6" y="2"/>
                    </a:lnTo>
                    <a:lnTo>
                      <a:pt x="6" y="2"/>
                    </a:lnTo>
                    <a:lnTo>
                      <a:pt x="6" y="2"/>
                    </a:lnTo>
                    <a:lnTo>
                      <a:pt x="6" y="1"/>
                    </a:lnTo>
                    <a:lnTo>
                      <a:pt x="6" y="1"/>
                    </a:lnTo>
                    <a:lnTo>
                      <a:pt x="8" y="1"/>
                    </a:lnTo>
                    <a:lnTo>
                      <a:pt x="8" y="1"/>
                    </a:lnTo>
                    <a:lnTo>
                      <a:pt x="8" y="1"/>
                    </a:lnTo>
                    <a:lnTo>
                      <a:pt x="8" y="1"/>
                    </a:lnTo>
                    <a:lnTo>
                      <a:pt x="8" y="1"/>
                    </a:lnTo>
                    <a:lnTo>
                      <a:pt x="9" y="1"/>
                    </a:lnTo>
                    <a:lnTo>
                      <a:pt x="9" y="1"/>
                    </a:lnTo>
                    <a:lnTo>
                      <a:pt x="9" y="0"/>
                    </a:lnTo>
                    <a:lnTo>
                      <a:pt x="9" y="0"/>
                    </a:lnTo>
                    <a:lnTo>
                      <a:pt x="9" y="0"/>
                    </a:lnTo>
                    <a:lnTo>
                      <a:pt x="10" y="0"/>
                    </a:lnTo>
                    <a:lnTo>
                      <a:pt x="10" y="0"/>
                    </a:lnTo>
                    <a:lnTo>
                      <a:pt x="10" y="0"/>
                    </a:lnTo>
                    <a:lnTo>
                      <a:pt x="10" y="0"/>
                    </a:lnTo>
                    <a:lnTo>
                      <a:pt x="10" y="0"/>
                    </a:lnTo>
                    <a:lnTo>
                      <a:pt x="11" y="0"/>
                    </a:lnTo>
                    <a:lnTo>
                      <a:pt x="11" y="0"/>
                    </a:lnTo>
                    <a:lnTo>
                      <a:pt x="11" y="0"/>
                    </a:lnTo>
                    <a:lnTo>
                      <a:pt x="11" y="0"/>
                    </a:lnTo>
                    <a:lnTo>
                      <a:pt x="11" y="0"/>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8" y="0"/>
                    </a:lnTo>
                    <a:lnTo>
                      <a:pt x="18" y="0"/>
                    </a:lnTo>
                    <a:lnTo>
                      <a:pt x="18" y="0"/>
                    </a:lnTo>
                    <a:lnTo>
                      <a:pt x="18" y="0"/>
                    </a:lnTo>
                    <a:lnTo>
                      <a:pt x="18" y="0"/>
                    </a:lnTo>
                    <a:lnTo>
                      <a:pt x="19" y="0"/>
                    </a:lnTo>
                    <a:lnTo>
                      <a:pt x="19" y="0"/>
                    </a:lnTo>
                    <a:lnTo>
                      <a:pt x="19" y="0"/>
                    </a:lnTo>
                    <a:lnTo>
                      <a:pt x="19" y="0"/>
                    </a:lnTo>
                    <a:lnTo>
                      <a:pt x="20" y="0"/>
                    </a:lnTo>
                    <a:lnTo>
                      <a:pt x="20" y="0"/>
                    </a:lnTo>
                    <a:lnTo>
                      <a:pt x="20" y="0"/>
                    </a:lnTo>
                    <a:lnTo>
                      <a:pt x="20" y="1"/>
                    </a:lnTo>
                    <a:lnTo>
                      <a:pt x="20" y="1"/>
                    </a:lnTo>
                    <a:lnTo>
                      <a:pt x="21" y="1"/>
                    </a:lnTo>
                    <a:lnTo>
                      <a:pt x="21" y="1"/>
                    </a:lnTo>
                    <a:lnTo>
                      <a:pt x="21" y="1"/>
                    </a:lnTo>
                    <a:lnTo>
                      <a:pt x="21" y="1"/>
                    </a:lnTo>
                    <a:lnTo>
                      <a:pt x="21" y="1"/>
                    </a:lnTo>
                    <a:lnTo>
                      <a:pt x="23" y="1"/>
                    </a:lnTo>
                    <a:lnTo>
                      <a:pt x="23" y="1"/>
                    </a:lnTo>
                    <a:lnTo>
                      <a:pt x="23" y="2"/>
                    </a:lnTo>
                    <a:lnTo>
                      <a:pt x="23" y="2"/>
                    </a:lnTo>
                    <a:lnTo>
                      <a:pt x="23" y="2"/>
                    </a:lnTo>
                    <a:lnTo>
                      <a:pt x="24" y="2"/>
                    </a:lnTo>
                    <a:lnTo>
                      <a:pt x="24" y="2"/>
                    </a:lnTo>
                    <a:lnTo>
                      <a:pt x="24" y="2"/>
                    </a:lnTo>
                    <a:lnTo>
                      <a:pt x="24" y="2"/>
                    </a:lnTo>
                    <a:lnTo>
                      <a:pt x="24" y="3"/>
                    </a:lnTo>
                    <a:lnTo>
                      <a:pt x="24" y="3"/>
                    </a:lnTo>
                    <a:lnTo>
                      <a:pt x="25" y="3"/>
                    </a:lnTo>
                    <a:lnTo>
                      <a:pt x="25" y="3"/>
                    </a:lnTo>
                    <a:lnTo>
                      <a:pt x="25" y="3"/>
                    </a:lnTo>
                    <a:lnTo>
                      <a:pt x="25" y="3"/>
                    </a:lnTo>
                    <a:lnTo>
                      <a:pt x="25" y="5"/>
                    </a:lnTo>
                    <a:lnTo>
                      <a:pt x="26" y="5"/>
                    </a:lnTo>
                    <a:lnTo>
                      <a:pt x="26" y="5"/>
                    </a:lnTo>
                    <a:lnTo>
                      <a:pt x="26" y="5"/>
                    </a:lnTo>
                    <a:lnTo>
                      <a:pt x="26" y="5"/>
                    </a:lnTo>
                    <a:lnTo>
                      <a:pt x="26" y="5"/>
                    </a:lnTo>
                    <a:lnTo>
                      <a:pt x="26" y="6"/>
                    </a:lnTo>
                    <a:lnTo>
                      <a:pt x="26" y="6"/>
                    </a:lnTo>
                    <a:lnTo>
                      <a:pt x="28" y="6"/>
                    </a:lnTo>
                    <a:lnTo>
                      <a:pt x="28" y="6"/>
                    </a:lnTo>
                    <a:lnTo>
                      <a:pt x="28" y="6"/>
                    </a:lnTo>
                    <a:lnTo>
                      <a:pt x="28" y="7"/>
                    </a:lnTo>
                    <a:lnTo>
                      <a:pt x="28" y="7"/>
                    </a:lnTo>
                    <a:lnTo>
                      <a:pt x="28" y="7"/>
                    </a:lnTo>
                    <a:lnTo>
                      <a:pt x="28" y="7"/>
                    </a:lnTo>
                    <a:lnTo>
                      <a:pt x="29" y="7"/>
                    </a:lnTo>
                    <a:lnTo>
                      <a:pt x="29" y="8"/>
                    </a:lnTo>
                    <a:lnTo>
                      <a:pt x="29" y="8"/>
                    </a:lnTo>
                    <a:lnTo>
                      <a:pt x="29" y="8"/>
                    </a:lnTo>
                    <a:lnTo>
                      <a:pt x="29" y="8"/>
                    </a:lnTo>
                    <a:lnTo>
                      <a:pt x="29" y="10"/>
                    </a:lnTo>
                    <a:lnTo>
                      <a:pt x="29" y="10"/>
                    </a:lnTo>
                    <a:lnTo>
                      <a:pt x="29" y="10"/>
                    </a:lnTo>
                    <a:lnTo>
                      <a:pt x="30" y="10"/>
                    </a:lnTo>
                    <a:lnTo>
                      <a:pt x="30" y="10"/>
                    </a:lnTo>
                    <a:lnTo>
                      <a:pt x="30" y="11"/>
                    </a:lnTo>
                    <a:lnTo>
                      <a:pt x="30" y="11"/>
                    </a:lnTo>
                    <a:lnTo>
                      <a:pt x="30" y="11"/>
                    </a:lnTo>
                    <a:lnTo>
                      <a:pt x="30" y="11"/>
                    </a:lnTo>
                    <a:lnTo>
                      <a:pt x="30" y="12"/>
                    </a:lnTo>
                    <a:lnTo>
                      <a:pt x="30" y="12"/>
                    </a:lnTo>
                    <a:lnTo>
                      <a:pt x="30" y="12"/>
                    </a:lnTo>
                    <a:lnTo>
                      <a:pt x="30" y="12"/>
                    </a:lnTo>
                    <a:lnTo>
                      <a:pt x="30" y="13"/>
                    </a:lnTo>
                    <a:lnTo>
                      <a:pt x="30" y="13"/>
                    </a:lnTo>
                    <a:lnTo>
                      <a:pt x="30" y="13"/>
                    </a:lnTo>
                    <a:lnTo>
                      <a:pt x="31" y="13"/>
                    </a:lnTo>
                    <a:lnTo>
                      <a:pt x="31" y="15"/>
                    </a:lnTo>
                    <a:lnTo>
                      <a:pt x="31" y="15"/>
                    </a:lnTo>
                    <a:lnTo>
                      <a:pt x="31" y="15"/>
                    </a:lnTo>
                    <a:lnTo>
                      <a:pt x="31" y="15"/>
                    </a:lnTo>
                    <a:lnTo>
                      <a:pt x="31" y="16"/>
                    </a:lnTo>
                    <a:lnTo>
                      <a:pt x="31" y="16"/>
                    </a:lnTo>
                    <a:lnTo>
                      <a:pt x="31" y="16"/>
                    </a:lnTo>
                    <a:lnTo>
                      <a:pt x="31" y="16"/>
                    </a:lnTo>
                    <a:lnTo>
                      <a:pt x="31" y="17"/>
                    </a:lnTo>
                    <a:lnTo>
                      <a:pt x="31" y="1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34" name="Freeform 566"/>
              <p:cNvSpPr>
                <a:spLocks noEditPoints="1"/>
              </p:cNvSpPr>
              <p:nvPr/>
            </p:nvSpPr>
            <p:spPr bwMode="auto">
              <a:xfrm>
                <a:off x="3529" y="2615"/>
                <a:ext cx="226" cy="281"/>
              </a:xfrm>
              <a:custGeom>
                <a:avLst/>
                <a:gdLst>
                  <a:gd name="T0" fmla="*/ 11 w 226"/>
                  <a:gd name="T1" fmla="*/ 36 h 281"/>
                  <a:gd name="T2" fmla="*/ 28 w 226"/>
                  <a:gd name="T3" fmla="*/ 31 h 281"/>
                  <a:gd name="T4" fmla="*/ 90 w 226"/>
                  <a:gd name="T5" fmla="*/ 31 h 281"/>
                  <a:gd name="T6" fmla="*/ 108 w 226"/>
                  <a:gd name="T7" fmla="*/ 77 h 281"/>
                  <a:gd name="T8" fmla="*/ 141 w 226"/>
                  <a:gd name="T9" fmla="*/ 75 h 281"/>
                  <a:gd name="T10" fmla="*/ 142 w 226"/>
                  <a:gd name="T11" fmla="*/ 66 h 281"/>
                  <a:gd name="T12" fmla="*/ 146 w 226"/>
                  <a:gd name="T13" fmla="*/ 64 h 281"/>
                  <a:gd name="T14" fmla="*/ 146 w 226"/>
                  <a:gd name="T15" fmla="*/ 54 h 281"/>
                  <a:gd name="T16" fmla="*/ 164 w 226"/>
                  <a:gd name="T17" fmla="*/ 52 h 281"/>
                  <a:gd name="T18" fmla="*/ 164 w 226"/>
                  <a:gd name="T19" fmla="*/ 61 h 281"/>
                  <a:gd name="T20" fmla="*/ 187 w 226"/>
                  <a:gd name="T21" fmla="*/ 61 h 281"/>
                  <a:gd name="T22" fmla="*/ 186 w 226"/>
                  <a:gd name="T23" fmla="*/ 106 h 281"/>
                  <a:gd name="T24" fmla="*/ 196 w 226"/>
                  <a:gd name="T25" fmla="*/ 125 h 281"/>
                  <a:gd name="T26" fmla="*/ 192 w 226"/>
                  <a:gd name="T27" fmla="*/ 141 h 281"/>
                  <a:gd name="T28" fmla="*/ 226 w 226"/>
                  <a:gd name="T29" fmla="*/ 135 h 281"/>
                  <a:gd name="T30" fmla="*/ 224 w 226"/>
                  <a:gd name="T31" fmla="*/ 180 h 281"/>
                  <a:gd name="T32" fmla="*/ 188 w 226"/>
                  <a:gd name="T33" fmla="*/ 180 h 281"/>
                  <a:gd name="T34" fmla="*/ 187 w 226"/>
                  <a:gd name="T35" fmla="*/ 249 h 281"/>
                  <a:gd name="T36" fmla="*/ 209 w 226"/>
                  <a:gd name="T37" fmla="*/ 275 h 281"/>
                  <a:gd name="T38" fmla="*/ 171 w 226"/>
                  <a:gd name="T39" fmla="*/ 281 h 281"/>
                  <a:gd name="T40" fmla="*/ 122 w 226"/>
                  <a:gd name="T41" fmla="*/ 270 h 281"/>
                  <a:gd name="T42" fmla="*/ 0 w 226"/>
                  <a:gd name="T43" fmla="*/ 266 h 281"/>
                  <a:gd name="T44" fmla="*/ 1 w 226"/>
                  <a:gd name="T45" fmla="*/ 239 h 281"/>
                  <a:gd name="T46" fmla="*/ 13 w 226"/>
                  <a:gd name="T47" fmla="*/ 201 h 281"/>
                  <a:gd name="T48" fmla="*/ 18 w 226"/>
                  <a:gd name="T49" fmla="*/ 179 h 281"/>
                  <a:gd name="T50" fmla="*/ 32 w 226"/>
                  <a:gd name="T51" fmla="*/ 170 h 281"/>
                  <a:gd name="T52" fmla="*/ 40 w 226"/>
                  <a:gd name="T53" fmla="*/ 138 h 281"/>
                  <a:gd name="T54" fmla="*/ 25 w 226"/>
                  <a:gd name="T55" fmla="*/ 97 h 281"/>
                  <a:gd name="T56" fmla="*/ 33 w 226"/>
                  <a:gd name="T57" fmla="*/ 87 h 281"/>
                  <a:gd name="T58" fmla="*/ 11 w 226"/>
                  <a:gd name="T59" fmla="*/ 36 h 281"/>
                  <a:gd name="T60" fmla="*/ 28 w 226"/>
                  <a:gd name="T61" fmla="*/ 5 h 281"/>
                  <a:gd name="T62" fmla="*/ 18 w 226"/>
                  <a:gd name="T63" fmla="*/ 12 h 281"/>
                  <a:gd name="T64" fmla="*/ 18 w 226"/>
                  <a:gd name="T65" fmla="*/ 29 h 281"/>
                  <a:gd name="T66" fmla="*/ 11 w 226"/>
                  <a:gd name="T67" fmla="*/ 30 h 281"/>
                  <a:gd name="T68" fmla="*/ 8 w 226"/>
                  <a:gd name="T69" fmla="*/ 14 h 281"/>
                  <a:gd name="T70" fmla="*/ 23 w 226"/>
                  <a:gd name="T71" fmla="*/ 0 h 281"/>
                  <a:gd name="T72" fmla="*/ 28 w 226"/>
                  <a:gd name="T73" fmla="*/ 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6" h="281">
                    <a:moveTo>
                      <a:pt x="11" y="36"/>
                    </a:moveTo>
                    <a:lnTo>
                      <a:pt x="28" y="31"/>
                    </a:lnTo>
                    <a:lnTo>
                      <a:pt x="90" y="31"/>
                    </a:lnTo>
                    <a:lnTo>
                      <a:pt x="108" y="77"/>
                    </a:lnTo>
                    <a:lnTo>
                      <a:pt x="141" y="75"/>
                    </a:lnTo>
                    <a:lnTo>
                      <a:pt x="142" y="66"/>
                    </a:lnTo>
                    <a:lnTo>
                      <a:pt x="146" y="64"/>
                    </a:lnTo>
                    <a:lnTo>
                      <a:pt x="146" y="54"/>
                    </a:lnTo>
                    <a:lnTo>
                      <a:pt x="164" y="52"/>
                    </a:lnTo>
                    <a:lnTo>
                      <a:pt x="164" y="61"/>
                    </a:lnTo>
                    <a:lnTo>
                      <a:pt x="187" y="61"/>
                    </a:lnTo>
                    <a:lnTo>
                      <a:pt x="186" y="106"/>
                    </a:lnTo>
                    <a:lnTo>
                      <a:pt x="196" y="125"/>
                    </a:lnTo>
                    <a:lnTo>
                      <a:pt x="192" y="141"/>
                    </a:lnTo>
                    <a:lnTo>
                      <a:pt x="226" y="135"/>
                    </a:lnTo>
                    <a:lnTo>
                      <a:pt x="224" y="180"/>
                    </a:lnTo>
                    <a:lnTo>
                      <a:pt x="188" y="180"/>
                    </a:lnTo>
                    <a:lnTo>
                      <a:pt x="187" y="249"/>
                    </a:lnTo>
                    <a:lnTo>
                      <a:pt x="209" y="275"/>
                    </a:lnTo>
                    <a:lnTo>
                      <a:pt x="171" y="281"/>
                    </a:lnTo>
                    <a:lnTo>
                      <a:pt x="122" y="270"/>
                    </a:lnTo>
                    <a:lnTo>
                      <a:pt x="0" y="266"/>
                    </a:lnTo>
                    <a:lnTo>
                      <a:pt x="1" y="239"/>
                    </a:lnTo>
                    <a:lnTo>
                      <a:pt x="13" y="201"/>
                    </a:lnTo>
                    <a:lnTo>
                      <a:pt x="18" y="179"/>
                    </a:lnTo>
                    <a:lnTo>
                      <a:pt x="32" y="170"/>
                    </a:lnTo>
                    <a:lnTo>
                      <a:pt x="40" y="138"/>
                    </a:lnTo>
                    <a:lnTo>
                      <a:pt x="25" y="97"/>
                    </a:lnTo>
                    <a:lnTo>
                      <a:pt x="33" y="87"/>
                    </a:lnTo>
                    <a:lnTo>
                      <a:pt x="11" y="36"/>
                    </a:lnTo>
                    <a:close/>
                    <a:moveTo>
                      <a:pt x="28" y="5"/>
                    </a:moveTo>
                    <a:lnTo>
                      <a:pt x="18" y="12"/>
                    </a:lnTo>
                    <a:lnTo>
                      <a:pt x="18" y="29"/>
                    </a:lnTo>
                    <a:lnTo>
                      <a:pt x="11" y="30"/>
                    </a:lnTo>
                    <a:lnTo>
                      <a:pt x="8" y="14"/>
                    </a:lnTo>
                    <a:lnTo>
                      <a:pt x="23" y="0"/>
                    </a:lnTo>
                    <a:lnTo>
                      <a:pt x="28" y="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35" name="Freeform 567"/>
              <p:cNvSpPr>
                <a:spLocks noEditPoints="1"/>
              </p:cNvSpPr>
              <p:nvPr/>
            </p:nvSpPr>
            <p:spPr bwMode="auto">
              <a:xfrm>
                <a:off x="3529" y="2615"/>
                <a:ext cx="226" cy="281"/>
              </a:xfrm>
              <a:custGeom>
                <a:avLst/>
                <a:gdLst>
                  <a:gd name="T0" fmla="*/ 11 w 226"/>
                  <a:gd name="T1" fmla="*/ 36 h 281"/>
                  <a:gd name="T2" fmla="*/ 28 w 226"/>
                  <a:gd name="T3" fmla="*/ 31 h 281"/>
                  <a:gd name="T4" fmla="*/ 90 w 226"/>
                  <a:gd name="T5" fmla="*/ 31 h 281"/>
                  <a:gd name="T6" fmla="*/ 108 w 226"/>
                  <a:gd name="T7" fmla="*/ 77 h 281"/>
                  <a:gd name="T8" fmla="*/ 141 w 226"/>
                  <a:gd name="T9" fmla="*/ 75 h 281"/>
                  <a:gd name="T10" fmla="*/ 142 w 226"/>
                  <a:gd name="T11" fmla="*/ 66 h 281"/>
                  <a:gd name="T12" fmla="*/ 146 w 226"/>
                  <a:gd name="T13" fmla="*/ 64 h 281"/>
                  <a:gd name="T14" fmla="*/ 146 w 226"/>
                  <a:gd name="T15" fmla="*/ 54 h 281"/>
                  <a:gd name="T16" fmla="*/ 164 w 226"/>
                  <a:gd name="T17" fmla="*/ 52 h 281"/>
                  <a:gd name="T18" fmla="*/ 164 w 226"/>
                  <a:gd name="T19" fmla="*/ 61 h 281"/>
                  <a:gd name="T20" fmla="*/ 187 w 226"/>
                  <a:gd name="T21" fmla="*/ 61 h 281"/>
                  <a:gd name="T22" fmla="*/ 186 w 226"/>
                  <a:gd name="T23" fmla="*/ 106 h 281"/>
                  <a:gd name="T24" fmla="*/ 196 w 226"/>
                  <a:gd name="T25" fmla="*/ 125 h 281"/>
                  <a:gd name="T26" fmla="*/ 192 w 226"/>
                  <a:gd name="T27" fmla="*/ 141 h 281"/>
                  <a:gd name="T28" fmla="*/ 226 w 226"/>
                  <a:gd name="T29" fmla="*/ 135 h 281"/>
                  <a:gd name="T30" fmla="*/ 224 w 226"/>
                  <a:gd name="T31" fmla="*/ 180 h 281"/>
                  <a:gd name="T32" fmla="*/ 188 w 226"/>
                  <a:gd name="T33" fmla="*/ 180 h 281"/>
                  <a:gd name="T34" fmla="*/ 187 w 226"/>
                  <a:gd name="T35" fmla="*/ 249 h 281"/>
                  <a:gd name="T36" fmla="*/ 209 w 226"/>
                  <a:gd name="T37" fmla="*/ 275 h 281"/>
                  <a:gd name="T38" fmla="*/ 171 w 226"/>
                  <a:gd name="T39" fmla="*/ 281 h 281"/>
                  <a:gd name="T40" fmla="*/ 122 w 226"/>
                  <a:gd name="T41" fmla="*/ 270 h 281"/>
                  <a:gd name="T42" fmla="*/ 0 w 226"/>
                  <a:gd name="T43" fmla="*/ 266 h 281"/>
                  <a:gd name="T44" fmla="*/ 1 w 226"/>
                  <a:gd name="T45" fmla="*/ 239 h 281"/>
                  <a:gd name="T46" fmla="*/ 13 w 226"/>
                  <a:gd name="T47" fmla="*/ 201 h 281"/>
                  <a:gd name="T48" fmla="*/ 18 w 226"/>
                  <a:gd name="T49" fmla="*/ 179 h 281"/>
                  <a:gd name="T50" fmla="*/ 32 w 226"/>
                  <a:gd name="T51" fmla="*/ 170 h 281"/>
                  <a:gd name="T52" fmla="*/ 40 w 226"/>
                  <a:gd name="T53" fmla="*/ 138 h 281"/>
                  <a:gd name="T54" fmla="*/ 25 w 226"/>
                  <a:gd name="T55" fmla="*/ 97 h 281"/>
                  <a:gd name="T56" fmla="*/ 33 w 226"/>
                  <a:gd name="T57" fmla="*/ 87 h 281"/>
                  <a:gd name="T58" fmla="*/ 11 w 226"/>
                  <a:gd name="T59" fmla="*/ 36 h 281"/>
                  <a:gd name="T60" fmla="*/ 23 w 226"/>
                  <a:gd name="T61" fmla="*/ 9 h 281"/>
                  <a:gd name="T62" fmla="*/ 18 w 226"/>
                  <a:gd name="T63" fmla="*/ 12 h 281"/>
                  <a:gd name="T64" fmla="*/ 18 w 226"/>
                  <a:gd name="T65" fmla="*/ 29 h 281"/>
                  <a:gd name="T66" fmla="*/ 11 w 226"/>
                  <a:gd name="T67" fmla="*/ 30 h 281"/>
                  <a:gd name="T68" fmla="*/ 8 w 226"/>
                  <a:gd name="T69" fmla="*/ 14 h 281"/>
                  <a:gd name="T70" fmla="*/ 23 w 226"/>
                  <a:gd name="T71" fmla="*/ 0 h 281"/>
                  <a:gd name="T72" fmla="*/ 28 w 226"/>
                  <a:gd name="T73" fmla="*/ 5 h 281"/>
                  <a:gd name="T74" fmla="*/ 23 w 226"/>
                  <a:gd name="T75" fmla="*/ 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6" h="281">
                    <a:moveTo>
                      <a:pt x="11" y="36"/>
                    </a:moveTo>
                    <a:lnTo>
                      <a:pt x="28" y="31"/>
                    </a:lnTo>
                    <a:lnTo>
                      <a:pt x="90" y="31"/>
                    </a:lnTo>
                    <a:lnTo>
                      <a:pt x="108" y="77"/>
                    </a:lnTo>
                    <a:lnTo>
                      <a:pt x="141" y="75"/>
                    </a:lnTo>
                    <a:lnTo>
                      <a:pt x="142" y="66"/>
                    </a:lnTo>
                    <a:lnTo>
                      <a:pt x="146" y="64"/>
                    </a:lnTo>
                    <a:lnTo>
                      <a:pt x="146" y="54"/>
                    </a:lnTo>
                    <a:lnTo>
                      <a:pt x="164" y="52"/>
                    </a:lnTo>
                    <a:lnTo>
                      <a:pt x="164" y="61"/>
                    </a:lnTo>
                    <a:lnTo>
                      <a:pt x="187" y="61"/>
                    </a:lnTo>
                    <a:lnTo>
                      <a:pt x="186" y="106"/>
                    </a:lnTo>
                    <a:lnTo>
                      <a:pt x="196" y="125"/>
                    </a:lnTo>
                    <a:lnTo>
                      <a:pt x="192" y="141"/>
                    </a:lnTo>
                    <a:lnTo>
                      <a:pt x="226" y="135"/>
                    </a:lnTo>
                    <a:lnTo>
                      <a:pt x="224" y="180"/>
                    </a:lnTo>
                    <a:lnTo>
                      <a:pt x="188" y="180"/>
                    </a:lnTo>
                    <a:lnTo>
                      <a:pt x="187" y="249"/>
                    </a:lnTo>
                    <a:lnTo>
                      <a:pt x="209" y="275"/>
                    </a:lnTo>
                    <a:lnTo>
                      <a:pt x="171" y="281"/>
                    </a:lnTo>
                    <a:lnTo>
                      <a:pt x="122" y="270"/>
                    </a:lnTo>
                    <a:lnTo>
                      <a:pt x="0" y="266"/>
                    </a:lnTo>
                    <a:lnTo>
                      <a:pt x="1" y="239"/>
                    </a:lnTo>
                    <a:lnTo>
                      <a:pt x="13" y="201"/>
                    </a:lnTo>
                    <a:lnTo>
                      <a:pt x="18" y="179"/>
                    </a:lnTo>
                    <a:lnTo>
                      <a:pt x="32" y="170"/>
                    </a:lnTo>
                    <a:lnTo>
                      <a:pt x="40" y="138"/>
                    </a:lnTo>
                    <a:lnTo>
                      <a:pt x="25" y="97"/>
                    </a:lnTo>
                    <a:lnTo>
                      <a:pt x="33" y="87"/>
                    </a:lnTo>
                    <a:lnTo>
                      <a:pt x="11" y="36"/>
                    </a:lnTo>
                    <a:moveTo>
                      <a:pt x="23" y="9"/>
                    </a:moveTo>
                    <a:lnTo>
                      <a:pt x="18" y="12"/>
                    </a:lnTo>
                    <a:lnTo>
                      <a:pt x="18" y="29"/>
                    </a:lnTo>
                    <a:lnTo>
                      <a:pt x="11" y="30"/>
                    </a:lnTo>
                    <a:lnTo>
                      <a:pt x="8" y="14"/>
                    </a:lnTo>
                    <a:lnTo>
                      <a:pt x="23" y="0"/>
                    </a:lnTo>
                    <a:lnTo>
                      <a:pt x="28" y="5"/>
                    </a:lnTo>
                    <a:lnTo>
                      <a:pt x="23" y="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36" name="Freeform 568"/>
              <p:cNvSpPr>
                <a:spLocks noEditPoints="1"/>
              </p:cNvSpPr>
              <p:nvPr/>
            </p:nvSpPr>
            <p:spPr bwMode="auto">
              <a:xfrm>
                <a:off x="2083" y="2975"/>
                <a:ext cx="284" cy="679"/>
              </a:xfrm>
              <a:custGeom>
                <a:avLst/>
                <a:gdLst>
                  <a:gd name="T0" fmla="*/ 138 w 284"/>
                  <a:gd name="T1" fmla="*/ 622 h 679"/>
                  <a:gd name="T2" fmla="*/ 101 w 284"/>
                  <a:gd name="T3" fmla="*/ 618 h 679"/>
                  <a:gd name="T4" fmla="*/ 76 w 284"/>
                  <a:gd name="T5" fmla="*/ 594 h 679"/>
                  <a:gd name="T6" fmla="*/ 64 w 284"/>
                  <a:gd name="T7" fmla="*/ 489 h 679"/>
                  <a:gd name="T8" fmla="*/ 21 w 284"/>
                  <a:gd name="T9" fmla="*/ 372 h 679"/>
                  <a:gd name="T10" fmla="*/ 14 w 284"/>
                  <a:gd name="T11" fmla="*/ 312 h 679"/>
                  <a:gd name="T12" fmla="*/ 3 w 284"/>
                  <a:gd name="T13" fmla="*/ 193 h 679"/>
                  <a:gd name="T14" fmla="*/ 8 w 284"/>
                  <a:gd name="T15" fmla="*/ 133 h 679"/>
                  <a:gd name="T16" fmla="*/ 12 w 284"/>
                  <a:gd name="T17" fmla="*/ 63 h 679"/>
                  <a:gd name="T18" fmla="*/ 44 w 284"/>
                  <a:gd name="T19" fmla="*/ 0 h 679"/>
                  <a:gd name="T20" fmla="*/ 56 w 284"/>
                  <a:gd name="T21" fmla="*/ 8 h 679"/>
                  <a:gd name="T22" fmla="*/ 82 w 284"/>
                  <a:gd name="T23" fmla="*/ 23 h 679"/>
                  <a:gd name="T24" fmla="*/ 87 w 284"/>
                  <a:gd name="T25" fmla="*/ 6 h 679"/>
                  <a:gd name="T26" fmla="*/ 111 w 284"/>
                  <a:gd name="T27" fmla="*/ 10 h 679"/>
                  <a:gd name="T28" fmla="*/ 142 w 284"/>
                  <a:gd name="T29" fmla="*/ 43 h 679"/>
                  <a:gd name="T30" fmla="*/ 203 w 284"/>
                  <a:gd name="T31" fmla="*/ 70 h 679"/>
                  <a:gd name="T32" fmla="*/ 198 w 284"/>
                  <a:gd name="T33" fmla="*/ 106 h 679"/>
                  <a:gd name="T34" fmla="*/ 260 w 284"/>
                  <a:gd name="T35" fmla="*/ 101 h 679"/>
                  <a:gd name="T36" fmla="*/ 266 w 284"/>
                  <a:gd name="T37" fmla="*/ 74 h 679"/>
                  <a:gd name="T38" fmla="*/ 279 w 284"/>
                  <a:gd name="T39" fmla="*/ 109 h 679"/>
                  <a:gd name="T40" fmla="*/ 231 w 284"/>
                  <a:gd name="T41" fmla="*/ 165 h 679"/>
                  <a:gd name="T42" fmla="*/ 221 w 284"/>
                  <a:gd name="T43" fmla="*/ 175 h 679"/>
                  <a:gd name="T44" fmla="*/ 217 w 284"/>
                  <a:gd name="T45" fmla="*/ 223 h 679"/>
                  <a:gd name="T46" fmla="*/ 217 w 284"/>
                  <a:gd name="T47" fmla="*/ 235 h 679"/>
                  <a:gd name="T48" fmla="*/ 223 w 284"/>
                  <a:gd name="T49" fmla="*/ 265 h 679"/>
                  <a:gd name="T50" fmla="*/ 247 w 284"/>
                  <a:gd name="T51" fmla="*/ 295 h 679"/>
                  <a:gd name="T52" fmla="*/ 254 w 284"/>
                  <a:gd name="T53" fmla="*/ 339 h 679"/>
                  <a:gd name="T54" fmla="*/ 175 w 284"/>
                  <a:gd name="T55" fmla="*/ 354 h 679"/>
                  <a:gd name="T56" fmla="*/ 183 w 284"/>
                  <a:gd name="T57" fmla="*/ 375 h 679"/>
                  <a:gd name="T58" fmla="*/ 162 w 284"/>
                  <a:gd name="T59" fmla="*/ 403 h 679"/>
                  <a:gd name="T60" fmla="*/ 138 w 284"/>
                  <a:gd name="T61" fmla="*/ 398 h 679"/>
                  <a:gd name="T62" fmla="*/ 168 w 284"/>
                  <a:gd name="T63" fmla="*/ 422 h 679"/>
                  <a:gd name="T64" fmla="*/ 153 w 284"/>
                  <a:gd name="T65" fmla="*/ 433 h 679"/>
                  <a:gd name="T66" fmla="*/ 153 w 284"/>
                  <a:gd name="T67" fmla="*/ 478 h 679"/>
                  <a:gd name="T68" fmla="*/ 131 w 284"/>
                  <a:gd name="T69" fmla="*/ 503 h 679"/>
                  <a:gd name="T70" fmla="*/ 152 w 284"/>
                  <a:gd name="T71" fmla="*/ 523 h 679"/>
                  <a:gd name="T72" fmla="*/ 170 w 284"/>
                  <a:gd name="T73" fmla="*/ 528 h 679"/>
                  <a:gd name="T74" fmla="*/ 156 w 284"/>
                  <a:gd name="T75" fmla="*/ 557 h 679"/>
                  <a:gd name="T76" fmla="*/ 151 w 284"/>
                  <a:gd name="T77" fmla="*/ 617 h 679"/>
                  <a:gd name="T78" fmla="*/ 153 w 284"/>
                  <a:gd name="T79" fmla="*/ 625 h 679"/>
                  <a:gd name="T80" fmla="*/ 233 w 284"/>
                  <a:gd name="T81" fmla="*/ 673 h 679"/>
                  <a:gd name="T82" fmla="*/ 182 w 284"/>
                  <a:gd name="T83" fmla="*/ 678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679">
                    <a:moveTo>
                      <a:pt x="153" y="625"/>
                    </a:moveTo>
                    <a:lnTo>
                      <a:pt x="138" y="622"/>
                    </a:lnTo>
                    <a:lnTo>
                      <a:pt x="130" y="622"/>
                    </a:lnTo>
                    <a:lnTo>
                      <a:pt x="101" y="618"/>
                    </a:lnTo>
                    <a:lnTo>
                      <a:pt x="89" y="593"/>
                    </a:lnTo>
                    <a:lnTo>
                      <a:pt x="76" y="594"/>
                    </a:lnTo>
                    <a:lnTo>
                      <a:pt x="62" y="575"/>
                    </a:lnTo>
                    <a:lnTo>
                      <a:pt x="64" y="489"/>
                    </a:lnTo>
                    <a:lnTo>
                      <a:pt x="37" y="443"/>
                    </a:lnTo>
                    <a:lnTo>
                      <a:pt x="21" y="372"/>
                    </a:lnTo>
                    <a:lnTo>
                      <a:pt x="28" y="349"/>
                    </a:lnTo>
                    <a:lnTo>
                      <a:pt x="14" y="312"/>
                    </a:lnTo>
                    <a:lnTo>
                      <a:pt x="24" y="260"/>
                    </a:lnTo>
                    <a:lnTo>
                      <a:pt x="3" y="193"/>
                    </a:lnTo>
                    <a:lnTo>
                      <a:pt x="0" y="158"/>
                    </a:lnTo>
                    <a:lnTo>
                      <a:pt x="8" y="133"/>
                    </a:lnTo>
                    <a:lnTo>
                      <a:pt x="15" y="105"/>
                    </a:lnTo>
                    <a:lnTo>
                      <a:pt x="12" y="63"/>
                    </a:lnTo>
                    <a:lnTo>
                      <a:pt x="34" y="25"/>
                    </a:lnTo>
                    <a:lnTo>
                      <a:pt x="44" y="0"/>
                    </a:lnTo>
                    <a:lnTo>
                      <a:pt x="51" y="6"/>
                    </a:lnTo>
                    <a:lnTo>
                      <a:pt x="56" y="8"/>
                    </a:lnTo>
                    <a:lnTo>
                      <a:pt x="76" y="10"/>
                    </a:lnTo>
                    <a:lnTo>
                      <a:pt x="82" y="23"/>
                    </a:lnTo>
                    <a:lnTo>
                      <a:pt x="82" y="21"/>
                    </a:lnTo>
                    <a:lnTo>
                      <a:pt x="87" y="6"/>
                    </a:lnTo>
                    <a:lnTo>
                      <a:pt x="107" y="5"/>
                    </a:lnTo>
                    <a:lnTo>
                      <a:pt x="111" y="10"/>
                    </a:lnTo>
                    <a:lnTo>
                      <a:pt x="119" y="18"/>
                    </a:lnTo>
                    <a:lnTo>
                      <a:pt x="142" y="43"/>
                    </a:lnTo>
                    <a:lnTo>
                      <a:pt x="161" y="48"/>
                    </a:lnTo>
                    <a:lnTo>
                      <a:pt x="203" y="70"/>
                    </a:lnTo>
                    <a:lnTo>
                      <a:pt x="208" y="78"/>
                    </a:lnTo>
                    <a:lnTo>
                      <a:pt x="198" y="106"/>
                    </a:lnTo>
                    <a:lnTo>
                      <a:pt x="232" y="113"/>
                    </a:lnTo>
                    <a:lnTo>
                      <a:pt x="260" y="101"/>
                    </a:lnTo>
                    <a:lnTo>
                      <a:pt x="261" y="80"/>
                    </a:lnTo>
                    <a:lnTo>
                      <a:pt x="266" y="74"/>
                    </a:lnTo>
                    <a:lnTo>
                      <a:pt x="284" y="93"/>
                    </a:lnTo>
                    <a:lnTo>
                      <a:pt x="279" y="109"/>
                    </a:lnTo>
                    <a:lnTo>
                      <a:pt x="250" y="135"/>
                    </a:lnTo>
                    <a:lnTo>
                      <a:pt x="231" y="165"/>
                    </a:lnTo>
                    <a:lnTo>
                      <a:pt x="230" y="171"/>
                    </a:lnTo>
                    <a:lnTo>
                      <a:pt x="221" y="175"/>
                    </a:lnTo>
                    <a:lnTo>
                      <a:pt x="218" y="216"/>
                    </a:lnTo>
                    <a:lnTo>
                      <a:pt x="217" y="223"/>
                    </a:lnTo>
                    <a:lnTo>
                      <a:pt x="220" y="233"/>
                    </a:lnTo>
                    <a:lnTo>
                      <a:pt x="217" y="235"/>
                    </a:lnTo>
                    <a:lnTo>
                      <a:pt x="216" y="245"/>
                    </a:lnTo>
                    <a:lnTo>
                      <a:pt x="223" y="265"/>
                    </a:lnTo>
                    <a:lnTo>
                      <a:pt x="247" y="280"/>
                    </a:lnTo>
                    <a:lnTo>
                      <a:pt x="247" y="295"/>
                    </a:lnTo>
                    <a:lnTo>
                      <a:pt x="264" y="307"/>
                    </a:lnTo>
                    <a:lnTo>
                      <a:pt x="254" y="339"/>
                    </a:lnTo>
                    <a:lnTo>
                      <a:pt x="188" y="358"/>
                    </a:lnTo>
                    <a:lnTo>
                      <a:pt x="175" y="354"/>
                    </a:lnTo>
                    <a:lnTo>
                      <a:pt x="177" y="363"/>
                    </a:lnTo>
                    <a:lnTo>
                      <a:pt x="183" y="375"/>
                    </a:lnTo>
                    <a:lnTo>
                      <a:pt x="186" y="397"/>
                    </a:lnTo>
                    <a:lnTo>
                      <a:pt x="162" y="403"/>
                    </a:lnTo>
                    <a:lnTo>
                      <a:pt x="140" y="393"/>
                    </a:lnTo>
                    <a:lnTo>
                      <a:pt x="138" y="398"/>
                    </a:lnTo>
                    <a:lnTo>
                      <a:pt x="146" y="418"/>
                    </a:lnTo>
                    <a:lnTo>
                      <a:pt x="168" y="422"/>
                    </a:lnTo>
                    <a:lnTo>
                      <a:pt x="175" y="435"/>
                    </a:lnTo>
                    <a:lnTo>
                      <a:pt x="153" y="433"/>
                    </a:lnTo>
                    <a:lnTo>
                      <a:pt x="165" y="440"/>
                    </a:lnTo>
                    <a:lnTo>
                      <a:pt x="153" y="478"/>
                    </a:lnTo>
                    <a:lnTo>
                      <a:pt x="135" y="488"/>
                    </a:lnTo>
                    <a:lnTo>
                      <a:pt x="131" y="503"/>
                    </a:lnTo>
                    <a:lnTo>
                      <a:pt x="135" y="512"/>
                    </a:lnTo>
                    <a:lnTo>
                      <a:pt x="152" y="523"/>
                    </a:lnTo>
                    <a:lnTo>
                      <a:pt x="166" y="523"/>
                    </a:lnTo>
                    <a:lnTo>
                      <a:pt x="170" y="528"/>
                    </a:lnTo>
                    <a:lnTo>
                      <a:pt x="173" y="540"/>
                    </a:lnTo>
                    <a:lnTo>
                      <a:pt x="156" y="557"/>
                    </a:lnTo>
                    <a:lnTo>
                      <a:pt x="140" y="599"/>
                    </a:lnTo>
                    <a:lnTo>
                      <a:pt x="151" y="617"/>
                    </a:lnTo>
                    <a:lnTo>
                      <a:pt x="165" y="629"/>
                    </a:lnTo>
                    <a:lnTo>
                      <a:pt x="153" y="625"/>
                    </a:lnTo>
                    <a:close/>
                    <a:moveTo>
                      <a:pt x="167" y="642"/>
                    </a:moveTo>
                    <a:lnTo>
                      <a:pt x="233" y="673"/>
                    </a:lnTo>
                    <a:lnTo>
                      <a:pt x="233" y="679"/>
                    </a:lnTo>
                    <a:lnTo>
                      <a:pt x="182" y="678"/>
                    </a:lnTo>
                    <a:lnTo>
                      <a:pt x="167" y="64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37" name="Freeform 569"/>
              <p:cNvSpPr>
                <a:spLocks noEditPoints="1"/>
              </p:cNvSpPr>
              <p:nvPr/>
            </p:nvSpPr>
            <p:spPr bwMode="auto">
              <a:xfrm>
                <a:off x="2083" y="2975"/>
                <a:ext cx="284" cy="679"/>
              </a:xfrm>
              <a:custGeom>
                <a:avLst/>
                <a:gdLst>
                  <a:gd name="T0" fmla="*/ 138 w 284"/>
                  <a:gd name="T1" fmla="*/ 622 h 679"/>
                  <a:gd name="T2" fmla="*/ 101 w 284"/>
                  <a:gd name="T3" fmla="*/ 618 h 679"/>
                  <a:gd name="T4" fmla="*/ 76 w 284"/>
                  <a:gd name="T5" fmla="*/ 594 h 679"/>
                  <a:gd name="T6" fmla="*/ 64 w 284"/>
                  <a:gd name="T7" fmla="*/ 489 h 679"/>
                  <a:gd name="T8" fmla="*/ 21 w 284"/>
                  <a:gd name="T9" fmla="*/ 372 h 679"/>
                  <a:gd name="T10" fmla="*/ 14 w 284"/>
                  <a:gd name="T11" fmla="*/ 312 h 679"/>
                  <a:gd name="T12" fmla="*/ 3 w 284"/>
                  <a:gd name="T13" fmla="*/ 193 h 679"/>
                  <a:gd name="T14" fmla="*/ 8 w 284"/>
                  <a:gd name="T15" fmla="*/ 133 h 679"/>
                  <a:gd name="T16" fmla="*/ 12 w 284"/>
                  <a:gd name="T17" fmla="*/ 63 h 679"/>
                  <a:gd name="T18" fmla="*/ 44 w 284"/>
                  <a:gd name="T19" fmla="*/ 0 h 679"/>
                  <a:gd name="T20" fmla="*/ 56 w 284"/>
                  <a:gd name="T21" fmla="*/ 8 h 679"/>
                  <a:gd name="T22" fmla="*/ 82 w 284"/>
                  <a:gd name="T23" fmla="*/ 23 h 679"/>
                  <a:gd name="T24" fmla="*/ 87 w 284"/>
                  <a:gd name="T25" fmla="*/ 6 h 679"/>
                  <a:gd name="T26" fmla="*/ 111 w 284"/>
                  <a:gd name="T27" fmla="*/ 10 h 679"/>
                  <a:gd name="T28" fmla="*/ 142 w 284"/>
                  <a:gd name="T29" fmla="*/ 43 h 679"/>
                  <a:gd name="T30" fmla="*/ 203 w 284"/>
                  <a:gd name="T31" fmla="*/ 70 h 679"/>
                  <a:gd name="T32" fmla="*/ 198 w 284"/>
                  <a:gd name="T33" fmla="*/ 106 h 679"/>
                  <a:gd name="T34" fmla="*/ 260 w 284"/>
                  <a:gd name="T35" fmla="*/ 101 h 679"/>
                  <a:gd name="T36" fmla="*/ 266 w 284"/>
                  <a:gd name="T37" fmla="*/ 74 h 679"/>
                  <a:gd name="T38" fmla="*/ 279 w 284"/>
                  <a:gd name="T39" fmla="*/ 109 h 679"/>
                  <a:gd name="T40" fmla="*/ 231 w 284"/>
                  <a:gd name="T41" fmla="*/ 165 h 679"/>
                  <a:gd name="T42" fmla="*/ 221 w 284"/>
                  <a:gd name="T43" fmla="*/ 175 h 679"/>
                  <a:gd name="T44" fmla="*/ 217 w 284"/>
                  <a:gd name="T45" fmla="*/ 223 h 679"/>
                  <a:gd name="T46" fmla="*/ 217 w 284"/>
                  <a:gd name="T47" fmla="*/ 235 h 679"/>
                  <a:gd name="T48" fmla="*/ 223 w 284"/>
                  <a:gd name="T49" fmla="*/ 265 h 679"/>
                  <a:gd name="T50" fmla="*/ 247 w 284"/>
                  <a:gd name="T51" fmla="*/ 295 h 679"/>
                  <a:gd name="T52" fmla="*/ 254 w 284"/>
                  <a:gd name="T53" fmla="*/ 339 h 679"/>
                  <a:gd name="T54" fmla="*/ 175 w 284"/>
                  <a:gd name="T55" fmla="*/ 354 h 679"/>
                  <a:gd name="T56" fmla="*/ 183 w 284"/>
                  <a:gd name="T57" fmla="*/ 375 h 679"/>
                  <a:gd name="T58" fmla="*/ 162 w 284"/>
                  <a:gd name="T59" fmla="*/ 403 h 679"/>
                  <a:gd name="T60" fmla="*/ 138 w 284"/>
                  <a:gd name="T61" fmla="*/ 398 h 679"/>
                  <a:gd name="T62" fmla="*/ 168 w 284"/>
                  <a:gd name="T63" fmla="*/ 422 h 679"/>
                  <a:gd name="T64" fmla="*/ 153 w 284"/>
                  <a:gd name="T65" fmla="*/ 433 h 679"/>
                  <a:gd name="T66" fmla="*/ 153 w 284"/>
                  <a:gd name="T67" fmla="*/ 478 h 679"/>
                  <a:gd name="T68" fmla="*/ 131 w 284"/>
                  <a:gd name="T69" fmla="*/ 503 h 679"/>
                  <a:gd name="T70" fmla="*/ 152 w 284"/>
                  <a:gd name="T71" fmla="*/ 523 h 679"/>
                  <a:gd name="T72" fmla="*/ 170 w 284"/>
                  <a:gd name="T73" fmla="*/ 528 h 679"/>
                  <a:gd name="T74" fmla="*/ 156 w 284"/>
                  <a:gd name="T75" fmla="*/ 557 h 679"/>
                  <a:gd name="T76" fmla="*/ 151 w 284"/>
                  <a:gd name="T77" fmla="*/ 617 h 679"/>
                  <a:gd name="T78" fmla="*/ 153 w 284"/>
                  <a:gd name="T79" fmla="*/ 625 h 679"/>
                  <a:gd name="T80" fmla="*/ 233 w 284"/>
                  <a:gd name="T81" fmla="*/ 673 h 679"/>
                  <a:gd name="T82" fmla="*/ 182 w 284"/>
                  <a:gd name="T83" fmla="*/ 678 h 679"/>
                  <a:gd name="T84" fmla="*/ 200 w 284"/>
                  <a:gd name="T85" fmla="*/ 658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679">
                    <a:moveTo>
                      <a:pt x="153" y="625"/>
                    </a:moveTo>
                    <a:lnTo>
                      <a:pt x="138" y="622"/>
                    </a:lnTo>
                    <a:lnTo>
                      <a:pt x="130" y="622"/>
                    </a:lnTo>
                    <a:lnTo>
                      <a:pt x="101" y="618"/>
                    </a:lnTo>
                    <a:lnTo>
                      <a:pt x="89" y="593"/>
                    </a:lnTo>
                    <a:lnTo>
                      <a:pt x="76" y="594"/>
                    </a:lnTo>
                    <a:lnTo>
                      <a:pt x="62" y="575"/>
                    </a:lnTo>
                    <a:lnTo>
                      <a:pt x="64" y="489"/>
                    </a:lnTo>
                    <a:lnTo>
                      <a:pt x="37" y="443"/>
                    </a:lnTo>
                    <a:lnTo>
                      <a:pt x="21" y="372"/>
                    </a:lnTo>
                    <a:lnTo>
                      <a:pt x="28" y="349"/>
                    </a:lnTo>
                    <a:lnTo>
                      <a:pt x="14" y="312"/>
                    </a:lnTo>
                    <a:lnTo>
                      <a:pt x="24" y="260"/>
                    </a:lnTo>
                    <a:lnTo>
                      <a:pt x="3" y="193"/>
                    </a:lnTo>
                    <a:lnTo>
                      <a:pt x="0" y="158"/>
                    </a:lnTo>
                    <a:lnTo>
                      <a:pt x="8" y="133"/>
                    </a:lnTo>
                    <a:lnTo>
                      <a:pt x="15" y="105"/>
                    </a:lnTo>
                    <a:lnTo>
                      <a:pt x="12" y="63"/>
                    </a:lnTo>
                    <a:lnTo>
                      <a:pt x="34" y="25"/>
                    </a:lnTo>
                    <a:lnTo>
                      <a:pt x="44" y="0"/>
                    </a:lnTo>
                    <a:lnTo>
                      <a:pt x="51" y="6"/>
                    </a:lnTo>
                    <a:lnTo>
                      <a:pt x="56" y="8"/>
                    </a:lnTo>
                    <a:lnTo>
                      <a:pt x="76" y="10"/>
                    </a:lnTo>
                    <a:lnTo>
                      <a:pt x="82" y="23"/>
                    </a:lnTo>
                    <a:lnTo>
                      <a:pt x="82" y="21"/>
                    </a:lnTo>
                    <a:lnTo>
                      <a:pt x="87" y="6"/>
                    </a:lnTo>
                    <a:lnTo>
                      <a:pt x="107" y="5"/>
                    </a:lnTo>
                    <a:lnTo>
                      <a:pt x="111" y="10"/>
                    </a:lnTo>
                    <a:lnTo>
                      <a:pt x="119" y="18"/>
                    </a:lnTo>
                    <a:lnTo>
                      <a:pt x="142" y="43"/>
                    </a:lnTo>
                    <a:lnTo>
                      <a:pt x="161" y="48"/>
                    </a:lnTo>
                    <a:lnTo>
                      <a:pt x="203" y="70"/>
                    </a:lnTo>
                    <a:lnTo>
                      <a:pt x="208" y="78"/>
                    </a:lnTo>
                    <a:lnTo>
                      <a:pt x="198" y="106"/>
                    </a:lnTo>
                    <a:lnTo>
                      <a:pt x="232" y="113"/>
                    </a:lnTo>
                    <a:lnTo>
                      <a:pt x="260" y="101"/>
                    </a:lnTo>
                    <a:lnTo>
                      <a:pt x="261" y="80"/>
                    </a:lnTo>
                    <a:lnTo>
                      <a:pt x="266" y="74"/>
                    </a:lnTo>
                    <a:lnTo>
                      <a:pt x="284" y="93"/>
                    </a:lnTo>
                    <a:lnTo>
                      <a:pt x="279" y="109"/>
                    </a:lnTo>
                    <a:lnTo>
                      <a:pt x="250" y="135"/>
                    </a:lnTo>
                    <a:lnTo>
                      <a:pt x="231" y="165"/>
                    </a:lnTo>
                    <a:lnTo>
                      <a:pt x="230" y="171"/>
                    </a:lnTo>
                    <a:lnTo>
                      <a:pt x="221" y="175"/>
                    </a:lnTo>
                    <a:lnTo>
                      <a:pt x="218" y="216"/>
                    </a:lnTo>
                    <a:lnTo>
                      <a:pt x="217" y="223"/>
                    </a:lnTo>
                    <a:lnTo>
                      <a:pt x="220" y="233"/>
                    </a:lnTo>
                    <a:lnTo>
                      <a:pt x="217" y="235"/>
                    </a:lnTo>
                    <a:lnTo>
                      <a:pt x="216" y="245"/>
                    </a:lnTo>
                    <a:lnTo>
                      <a:pt x="223" y="265"/>
                    </a:lnTo>
                    <a:lnTo>
                      <a:pt x="247" y="280"/>
                    </a:lnTo>
                    <a:lnTo>
                      <a:pt x="247" y="295"/>
                    </a:lnTo>
                    <a:lnTo>
                      <a:pt x="264" y="307"/>
                    </a:lnTo>
                    <a:lnTo>
                      <a:pt x="254" y="339"/>
                    </a:lnTo>
                    <a:lnTo>
                      <a:pt x="188" y="358"/>
                    </a:lnTo>
                    <a:lnTo>
                      <a:pt x="175" y="354"/>
                    </a:lnTo>
                    <a:lnTo>
                      <a:pt x="177" y="363"/>
                    </a:lnTo>
                    <a:lnTo>
                      <a:pt x="183" y="375"/>
                    </a:lnTo>
                    <a:lnTo>
                      <a:pt x="186" y="397"/>
                    </a:lnTo>
                    <a:lnTo>
                      <a:pt x="162" y="403"/>
                    </a:lnTo>
                    <a:lnTo>
                      <a:pt x="140" y="393"/>
                    </a:lnTo>
                    <a:lnTo>
                      <a:pt x="138" y="398"/>
                    </a:lnTo>
                    <a:lnTo>
                      <a:pt x="146" y="418"/>
                    </a:lnTo>
                    <a:lnTo>
                      <a:pt x="168" y="422"/>
                    </a:lnTo>
                    <a:lnTo>
                      <a:pt x="175" y="435"/>
                    </a:lnTo>
                    <a:lnTo>
                      <a:pt x="153" y="433"/>
                    </a:lnTo>
                    <a:lnTo>
                      <a:pt x="165" y="440"/>
                    </a:lnTo>
                    <a:lnTo>
                      <a:pt x="153" y="478"/>
                    </a:lnTo>
                    <a:lnTo>
                      <a:pt x="135" y="488"/>
                    </a:lnTo>
                    <a:lnTo>
                      <a:pt x="131" y="503"/>
                    </a:lnTo>
                    <a:lnTo>
                      <a:pt x="135" y="512"/>
                    </a:lnTo>
                    <a:lnTo>
                      <a:pt x="152" y="523"/>
                    </a:lnTo>
                    <a:lnTo>
                      <a:pt x="166" y="523"/>
                    </a:lnTo>
                    <a:lnTo>
                      <a:pt x="170" y="528"/>
                    </a:lnTo>
                    <a:lnTo>
                      <a:pt x="173" y="540"/>
                    </a:lnTo>
                    <a:lnTo>
                      <a:pt x="156" y="557"/>
                    </a:lnTo>
                    <a:lnTo>
                      <a:pt x="140" y="599"/>
                    </a:lnTo>
                    <a:lnTo>
                      <a:pt x="151" y="617"/>
                    </a:lnTo>
                    <a:lnTo>
                      <a:pt x="165" y="629"/>
                    </a:lnTo>
                    <a:lnTo>
                      <a:pt x="153" y="625"/>
                    </a:lnTo>
                    <a:moveTo>
                      <a:pt x="200" y="658"/>
                    </a:moveTo>
                    <a:lnTo>
                      <a:pt x="233" y="673"/>
                    </a:lnTo>
                    <a:lnTo>
                      <a:pt x="233" y="679"/>
                    </a:lnTo>
                    <a:lnTo>
                      <a:pt x="182" y="678"/>
                    </a:lnTo>
                    <a:lnTo>
                      <a:pt x="167" y="642"/>
                    </a:lnTo>
                    <a:lnTo>
                      <a:pt x="200" y="65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38" name="Freeform 570"/>
              <p:cNvSpPr>
                <a:spLocks noEditPoints="1"/>
              </p:cNvSpPr>
              <p:nvPr/>
            </p:nvSpPr>
            <p:spPr bwMode="auto">
              <a:xfrm>
                <a:off x="5312" y="2746"/>
                <a:ext cx="734" cy="682"/>
              </a:xfrm>
              <a:custGeom>
                <a:avLst/>
                <a:gdLst>
                  <a:gd name="T0" fmla="*/ 630 w 734"/>
                  <a:gd name="T1" fmla="*/ 74 h 682"/>
                  <a:gd name="T2" fmla="*/ 648 w 734"/>
                  <a:gd name="T3" fmla="*/ 147 h 682"/>
                  <a:gd name="T4" fmla="*/ 683 w 734"/>
                  <a:gd name="T5" fmla="*/ 199 h 682"/>
                  <a:gd name="T6" fmla="*/ 707 w 734"/>
                  <a:gd name="T7" fmla="*/ 244 h 682"/>
                  <a:gd name="T8" fmla="*/ 717 w 734"/>
                  <a:gd name="T9" fmla="*/ 380 h 682"/>
                  <a:gd name="T10" fmla="*/ 648 w 734"/>
                  <a:gd name="T11" fmla="*/ 462 h 682"/>
                  <a:gd name="T12" fmla="*/ 567 w 734"/>
                  <a:gd name="T13" fmla="*/ 557 h 682"/>
                  <a:gd name="T14" fmla="*/ 490 w 734"/>
                  <a:gd name="T15" fmla="*/ 589 h 682"/>
                  <a:gd name="T16" fmla="*/ 443 w 734"/>
                  <a:gd name="T17" fmla="*/ 584 h 682"/>
                  <a:gd name="T18" fmla="*/ 398 w 734"/>
                  <a:gd name="T19" fmla="*/ 549 h 682"/>
                  <a:gd name="T20" fmla="*/ 368 w 734"/>
                  <a:gd name="T21" fmla="*/ 509 h 682"/>
                  <a:gd name="T22" fmla="*/ 349 w 734"/>
                  <a:gd name="T23" fmla="*/ 503 h 682"/>
                  <a:gd name="T24" fmla="*/ 302 w 734"/>
                  <a:gd name="T25" fmla="*/ 432 h 682"/>
                  <a:gd name="T26" fmla="*/ 190 w 734"/>
                  <a:gd name="T27" fmla="*/ 454 h 682"/>
                  <a:gd name="T28" fmla="*/ 120 w 734"/>
                  <a:gd name="T29" fmla="*/ 483 h 682"/>
                  <a:gd name="T30" fmla="*/ 38 w 734"/>
                  <a:gd name="T31" fmla="*/ 505 h 682"/>
                  <a:gd name="T32" fmla="*/ 25 w 734"/>
                  <a:gd name="T33" fmla="*/ 453 h 682"/>
                  <a:gd name="T34" fmla="*/ 22 w 734"/>
                  <a:gd name="T35" fmla="*/ 332 h 682"/>
                  <a:gd name="T36" fmla="*/ 25 w 734"/>
                  <a:gd name="T37" fmla="*/ 318 h 682"/>
                  <a:gd name="T38" fmla="*/ 35 w 734"/>
                  <a:gd name="T39" fmla="*/ 328 h 682"/>
                  <a:gd name="T40" fmla="*/ 29 w 734"/>
                  <a:gd name="T41" fmla="*/ 283 h 682"/>
                  <a:gd name="T42" fmla="*/ 54 w 734"/>
                  <a:gd name="T43" fmla="*/ 232 h 682"/>
                  <a:gd name="T44" fmla="*/ 104 w 734"/>
                  <a:gd name="T45" fmla="*/ 207 h 682"/>
                  <a:gd name="T46" fmla="*/ 217 w 734"/>
                  <a:gd name="T47" fmla="*/ 134 h 682"/>
                  <a:gd name="T48" fmla="*/ 239 w 734"/>
                  <a:gd name="T49" fmla="*/ 143 h 682"/>
                  <a:gd name="T50" fmla="*/ 311 w 734"/>
                  <a:gd name="T51" fmla="*/ 64 h 682"/>
                  <a:gd name="T52" fmla="*/ 352 w 734"/>
                  <a:gd name="T53" fmla="*/ 87 h 682"/>
                  <a:gd name="T54" fmla="*/ 413 w 734"/>
                  <a:gd name="T55" fmla="*/ 9 h 682"/>
                  <a:gd name="T56" fmla="*/ 502 w 734"/>
                  <a:gd name="T57" fmla="*/ 7 h 682"/>
                  <a:gd name="T58" fmla="*/ 465 w 734"/>
                  <a:gd name="T59" fmla="*/ 85 h 682"/>
                  <a:gd name="T60" fmla="*/ 549 w 734"/>
                  <a:gd name="T61" fmla="*/ 145 h 682"/>
                  <a:gd name="T62" fmla="*/ 604 w 734"/>
                  <a:gd name="T63" fmla="*/ 0 h 682"/>
                  <a:gd name="T64" fmla="*/ 441 w 734"/>
                  <a:gd name="T65" fmla="*/ 622 h 682"/>
                  <a:gd name="T66" fmla="*/ 495 w 734"/>
                  <a:gd name="T67" fmla="*/ 623 h 682"/>
                  <a:gd name="T68" fmla="*/ 472 w 734"/>
                  <a:gd name="T69" fmla="*/ 662 h 682"/>
                  <a:gd name="T70" fmla="*/ 426 w 734"/>
                  <a:gd name="T71" fmla="*/ 679 h 682"/>
                  <a:gd name="T72" fmla="*/ 426 w 734"/>
                  <a:gd name="T73" fmla="*/ 657 h 682"/>
                  <a:gd name="T74" fmla="*/ 441 w 734"/>
                  <a:gd name="T75" fmla="*/ 622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4" h="682">
                    <a:moveTo>
                      <a:pt x="611" y="28"/>
                    </a:moveTo>
                    <a:lnTo>
                      <a:pt x="630" y="74"/>
                    </a:lnTo>
                    <a:lnTo>
                      <a:pt x="643" y="89"/>
                    </a:lnTo>
                    <a:lnTo>
                      <a:pt x="648" y="147"/>
                    </a:lnTo>
                    <a:lnTo>
                      <a:pt x="645" y="173"/>
                    </a:lnTo>
                    <a:lnTo>
                      <a:pt x="683" y="199"/>
                    </a:lnTo>
                    <a:lnTo>
                      <a:pt x="691" y="247"/>
                    </a:lnTo>
                    <a:lnTo>
                      <a:pt x="707" y="244"/>
                    </a:lnTo>
                    <a:lnTo>
                      <a:pt x="734" y="305"/>
                    </a:lnTo>
                    <a:lnTo>
                      <a:pt x="717" y="380"/>
                    </a:lnTo>
                    <a:lnTo>
                      <a:pt x="668" y="450"/>
                    </a:lnTo>
                    <a:lnTo>
                      <a:pt x="648" y="462"/>
                    </a:lnTo>
                    <a:lnTo>
                      <a:pt x="574" y="544"/>
                    </a:lnTo>
                    <a:lnTo>
                      <a:pt x="567" y="557"/>
                    </a:lnTo>
                    <a:lnTo>
                      <a:pt x="536" y="563"/>
                    </a:lnTo>
                    <a:lnTo>
                      <a:pt x="490" y="589"/>
                    </a:lnTo>
                    <a:lnTo>
                      <a:pt x="477" y="568"/>
                    </a:lnTo>
                    <a:lnTo>
                      <a:pt x="443" y="584"/>
                    </a:lnTo>
                    <a:lnTo>
                      <a:pt x="401" y="566"/>
                    </a:lnTo>
                    <a:lnTo>
                      <a:pt x="398" y="549"/>
                    </a:lnTo>
                    <a:lnTo>
                      <a:pt x="406" y="518"/>
                    </a:lnTo>
                    <a:lnTo>
                      <a:pt x="368" y="509"/>
                    </a:lnTo>
                    <a:lnTo>
                      <a:pt x="410" y="460"/>
                    </a:lnTo>
                    <a:lnTo>
                      <a:pt x="349" y="503"/>
                    </a:lnTo>
                    <a:lnTo>
                      <a:pt x="341" y="445"/>
                    </a:lnTo>
                    <a:lnTo>
                      <a:pt x="302" y="432"/>
                    </a:lnTo>
                    <a:lnTo>
                      <a:pt x="257" y="437"/>
                    </a:lnTo>
                    <a:lnTo>
                      <a:pt x="190" y="454"/>
                    </a:lnTo>
                    <a:lnTo>
                      <a:pt x="144" y="483"/>
                    </a:lnTo>
                    <a:lnTo>
                      <a:pt x="120" y="483"/>
                    </a:lnTo>
                    <a:lnTo>
                      <a:pt x="88" y="480"/>
                    </a:lnTo>
                    <a:lnTo>
                      <a:pt x="38" y="505"/>
                    </a:lnTo>
                    <a:lnTo>
                      <a:pt x="0" y="489"/>
                    </a:lnTo>
                    <a:lnTo>
                      <a:pt x="25" y="453"/>
                    </a:lnTo>
                    <a:lnTo>
                      <a:pt x="33" y="388"/>
                    </a:lnTo>
                    <a:lnTo>
                      <a:pt x="22" y="332"/>
                    </a:lnTo>
                    <a:lnTo>
                      <a:pt x="16" y="309"/>
                    </a:lnTo>
                    <a:lnTo>
                      <a:pt x="25" y="318"/>
                    </a:lnTo>
                    <a:lnTo>
                      <a:pt x="26" y="308"/>
                    </a:lnTo>
                    <a:lnTo>
                      <a:pt x="35" y="328"/>
                    </a:lnTo>
                    <a:lnTo>
                      <a:pt x="39" y="313"/>
                    </a:lnTo>
                    <a:lnTo>
                      <a:pt x="29" y="283"/>
                    </a:lnTo>
                    <a:lnTo>
                      <a:pt x="50" y="227"/>
                    </a:lnTo>
                    <a:lnTo>
                      <a:pt x="54" y="232"/>
                    </a:lnTo>
                    <a:lnTo>
                      <a:pt x="78" y="224"/>
                    </a:lnTo>
                    <a:lnTo>
                      <a:pt x="104" y="207"/>
                    </a:lnTo>
                    <a:lnTo>
                      <a:pt x="187" y="185"/>
                    </a:lnTo>
                    <a:lnTo>
                      <a:pt x="217" y="134"/>
                    </a:lnTo>
                    <a:lnTo>
                      <a:pt x="233" y="120"/>
                    </a:lnTo>
                    <a:lnTo>
                      <a:pt x="239" y="143"/>
                    </a:lnTo>
                    <a:lnTo>
                      <a:pt x="279" y="82"/>
                    </a:lnTo>
                    <a:lnTo>
                      <a:pt x="311" y="64"/>
                    </a:lnTo>
                    <a:lnTo>
                      <a:pt x="332" y="84"/>
                    </a:lnTo>
                    <a:lnTo>
                      <a:pt x="352" y="87"/>
                    </a:lnTo>
                    <a:lnTo>
                      <a:pt x="366" y="57"/>
                    </a:lnTo>
                    <a:lnTo>
                      <a:pt x="413" y="9"/>
                    </a:lnTo>
                    <a:lnTo>
                      <a:pt x="470" y="33"/>
                    </a:lnTo>
                    <a:lnTo>
                      <a:pt x="502" y="7"/>
                    </a:lnTo>
                    <a:lnTo>
                      <a:pt x="499" y="34"/>
                    </a:lnTo>
                    <a:lnTo>
                      <a:pt x="465" y="85"/>
                    </a:lnTo>
                    <a:lnTo>
                      <a:pt x="520" y="129"/>
                    </a:lnTo>
                    <a:lnTo>
                      <a:pt x="549" y="145"/>
                    </a:lnTo>
                    <a:lnTo>
                      <a:pt x="574" y="67"/>
                    </a:lnTo>
                    <a:lnTo>
                      <a:pt x="604" y="0"/>
                    </a:lnTo>
                    <a:lnTo>
                      <a:pt x="611" y="28"/>
                    </a:lnTo>
                    <a:close/>
                    <a:moveTo>
                      <a:pt x="441" y="622"/>
                    </a:moveTo>
                    <a:lnTo>
                      <a:pt x="463" y="632"/>
                    </a:lnTo>
                    <a:lnTo>
                      <a:pt x="495" y="623"/>
                    </a:lnTo>
                    <a:lnTo>
                      <a:pt x="497" y="627"/>
                    </a:lnTo>
                    <a:lnTo>
                      <a:pt x="472" y="662"/>
                    </a:lnTo>
                    <a:lnTo>
                      <a:pt x="437" y="682"/>
                    </a:lnTo>
                    <a:lnTo>
                      <a:pt x="426" y="679"/>
                    </a:lnTo>
                    <a:lnTo>
                      <a:pt x="425" y="667"/>
                    </a:lnTo>
                    <a:lnTo>
                      <a:pt x="426" y="657"/>
                    </a:lnTo>
                    <a:lnTo>
                      <a:pt x="435" y="628"/>
                    </a:lnTo>
                    <a:lnTo>
                      <a:pt x="441" y="62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39" name="Freeform 571"/>
              <p:cNvSpPr>
                <a:spLocks noEditPoints="1"/>
              </p:cNvSpPr>
              <p:nvPr/>
            </p:nvSpPr>
            <p:spPr bwMode="auto">
              <a:xfrm>
                <a:off x="5312" y="2746"/>
                <a:ext cx="734" cy="682"/>
              </a:xfrm>
              <a:custGeom>
                <a:avLst/>
                <a:gdLst>
                  <a:gd name="T0" fmla="*/ 630 w 734"/>
                  <a:gd name="T1" fmla="*/ 74 h 682"/>
                  <a:gd name="T2" fmla="*/ 648 w 734"/>
                  <a:gd name="T3" fmla="*/ 147 h 682"/>
                  <a:gd name="T4" fmla="*/ 683 w 734"/>
                  <a:gd name="T5" fmla="*/ 199 h 682"/>
                  <a:gd name="T6" fmla="*/ 707 w 734"/>
                  <a:gd name="T7" fmla="*/ 244 h 682"/>
                  <a:gd name="T8" fmla="*/ 717 w 734"/>
                  <a:gd name="T9" fmla="*/ 380 h 682"/>
                  <a:gd name="T10" fmla="*/ 648 w 734"/>
                  <a:gd name="T11" fmla="*/ 462 h 682"/>
                  <a:gd name="T12" fmla="*/ 567 w 734"/>
                  <a:gd name="T13" fmla="*/ 557 h 682"/>
                  <a:gd name="T14" fmla="*/ 490 w 734"/>
                  <a:gd name="T15" fmla="*/ 589 h 682"/>
                  <a:gd name="T16" fmla="*/ 443 w 734"/>
                  <a:gd name="T17" fmla="*/ 584 h 682"/>
                  <a:gd name="T18" fmla="*/ 398 w 734"/>
                  <a:gd name="T19" fmla="*/ 549 h 682"/>
                  <a:gd name="T20" fmla="*/ 368 w 734"/>
                  <a:gd name="T21" fmla="*/ 509 h 682"/>
                  <a:gd name="T22" fmla="*/ 349 w 734"/>
                  <a:gd name="T23" fmla="*/ 503 h 682"/>
                  <a:gd name="T24" fmla="*/ 302 w 734"/>
                  <a:gd name="T25" fmla="*/ 432 h 682"/>
                  <a:gd name="T26" fmla="*/ 190 w 734"/>
                  <a:gd name="T27" fmla="*/ 454 h 682"/>
                  <a:gd name="T28" fmla="*/ 120 w 734"/>
                  <a:gd name="T29" fmla="*/ 483 h 682"/>
                  <a:gd name="T30" fmla="*/ 38 w 734"/>
                  <a:gd name="T31" fmla="*/ 505 h 682"/>
                  <a:gd name="T32" fmla="*/ 25 w 734"/>
                  <a:gd name="T33" fmla="*/ 453 h 682"/>
                  <a:gd name="T34" fmla="*/ 22 w 734"/>
                  <a:gd name="T35" fmla="*/ 332 h 682"/>
                  <a:gd name="T36" fmla="*/ 25 w 734"/>
                  <a:gd name="T37" fmla="*/ 318 h 682"/>
                  <a:gd name="T38" fmla="*/ 35 w 734"/>
                  <a:gd name="T39" fmla="*/ 328 h 682"/>
                  <a:gd name="T40" fmla="*/ 29 w 734"/>
                  <a:gd name="T41" fmla="*/ 283 h 682"/>
                  <a:gd name="T42" fmla="*/ 54 w 734"/>
                  <a:gd name="T43" fmla="*/ 232 h 682"/>
                  <a:gd name="T44" fmla="*/ 104 w 734"/>
                  <a:gd name="T45" fmla="*/ 207 h 682"/>
                  <a:gd name="T46" fmla="*/ 217 w 734"/>
                  <a:gd name="T47" fmla="*/ 134 h 682"/>
                  <a:gd name="T48" fmla="*/ 239 w 734"/>
                  <a:gd name="T49" fmla="*/ 143 h 682"/>
                  <a:gd name="T50" fmla="*/ 311 w 734"/>
                  <a:gd name="T51" fmla="*/ 64 h 682"/>
                  <a:gd name="T52" fmla="*/ 352 w 734"/>
                  <a:gd name="T53" fmla="*/ 87 h 682"/>
                  <a:gd name="T54" fmla="*/ 413 w 734"/>
                  <a:gd name="T55" fmla="*/ 9 h 682"/>
                  <a:gd name="T56" fmla="*/ 502 w 734"/>
                  <a:gd name="T57" fmla="*/ 7 h 682"/>
                  <a:gd name="T58" fmla="*/ 465 w 734"/>
                  <a:gd name="T59" fmla="*/ 85 h 682"/>
                  <a:gd name="T60" fmla="*/ 549 w 734"/>
                  <a:gd name="T61" fmla="*/ 145 h 682"/>
                  <a:gd name="T62" fmla="*/ 604 w 734"/>
                  <a:gd name="T63" fmla="*/ 0 h 682"/>
                  <a:gd name="T64" fmla="*/ 621 w 734"/>
                  <a:gd name="T65" fmla="*/ 50 h 682"/>
                  <a:gd name="T66" fmla="*/ 463 w 734"/>
                  <a:gd name="T67" fmla="*/ 632 h 682"/>
                  <a:gd name="T68" fmla="*/ 497 w 734"/>
                  <a:gd name="T69" fmla="*/ 627 h 682"/>
                  <a:gd name="T70" fmla="*/ 437 w 734"/>
                  <a:gd name="T71" fmla="*/ 682 h 682"/>
                  <a:gd name="T72" fmla="*/ 425 w 734"/>
                  <a:gd name="T73" fmla="*/ 667 h 682"/>
                  <a:gd name="T74" fmla="*/ 435 w 734"/>
                  <a:gd name="T75" fmla="*/ 628 h 682"/>
                  <a:gd name="T76" fmla="*/ 452 w 734"/>
                  <a:gd name="T77" fmla="*/ 627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4" h="682">
                    <a:moveTo>
                      <a:pt x="621" y="50"/>
                    </a:moveTo>
                    <a:lnTo>
                      <a:pt x="630" y="74"/>
                    </a:lnTo>
                    <a:lnTo>
                      <a:pt x="643" y="89"/>
                    </a:lnTo>
                    <a:lnTo>
                      <a:pt x="648" y="147"/>
                    </a:lnTo>
                    <a:lnTo>
                      <a:pt x="645" y="173"/>
                    </a:lnTo>
                    <a:lnTo>
                      <a:pt x="683" y="199"/>
                    </a:lnTo>
                    <a:lnTo>
                      <a:pt x="691" y="247"/>
                    </a:lnTo>
                    <a:lnTo>
                      <a:pt x="707" y="244"/>
                    </a:lnTo>
                    <a:lnTo>
                      <a:pt x="734" y="305"/>
                    </a:lnTo>
                    <a:lnTo>
                      <a:pt x="717" y="380"/>
                    </a:lnTo>
                    <a:lnTo>
                      <a:pt x="668" y="450"/>
                    </a:lnTo>
                    <a:lnTo>
                      <a:pt x="648" y="462"/>
                    </a:lnTo>
                    <a:lnTo>
                      <a:pt x="574" y="544"/>
                    </a:lnTo>
                    <a:lnTo>
                      <a:pt x="567" y="557"/>
                    </a:lnTo>
                    <a:lnTo>
                      <a:pt x="536" y="563"/>
                    </a:lnTo>
                    <a:lnTo>
                      <a:pt x="490" y="589"/>
                    </a:lnTo>
                    <a:lnTo>
                      <a:pt x="477" y="568"/>
                    </a:lnTo>
                    <a:lnTo>
                      <a:pt x="443" y="584"/>
                    </a:lnTo>
                    <a:lnTo>
                      <a:pt x="401" y="566"/>
                    </a:lnTo>
                    <a:lnTo>
                      <a:pt x="398" y="549"/>
                    </a:lnTo>
                    <a:lnTo>
                      <a:pt x="406" y="518"/>
                    </a:lnTo>
                    <a:lnTo>
                      <a:pt x="368" y="509"/>
                    </a:lnTo>
                    <a:lnTo>
                      <a:pt x="410" y="460"/>
                    </a:lnTo>
                    <a:lnTo>
                      <a:pt x="349" y="503"/>
                    </a:lnTo>
                    <a:lnTo>
                      <a:pt x="341" y="445"/>
                    </a:lnTo>
                    <a:lnTo>
                      <a:pt x="302" y="432"/>
                    </a:lnTo>
                    <a:lnTo>
                      <a:pt x="257" y="437"/>
                    </a:lnTo>
                    <a:lnTo>
                      <a:pt x="190" y="454"/>
                    </a:lnTo>
                    <a:lnTo>
                      <a:pt x="144" y="483"/>
                    </a:lnTo>
                    <a:lnTo>
                      <a:pt x="120" y="483"/>
                    </a:lnTo>
                    <a:lnTo>
                      <a:pt x="88" y="480"/>
                    </a:lnTo>
                    <a:lnTo>
                      <a:pt x="38" y="505"/>
                    </a:lnTo>
                    <a:lnTo>
                      <a:pt x="0" y="489"/>
                    </a:lnTo>
                    <a:lnTo>
                      <a:pt x="25" y="453"/>
                    </a:lnTo>
                    <a:lnTo>
                      <a:pt x="33" y="388"/>
                    </a:lnTo>
                    <a:lnTo>
                      <a:pt x="22" y="332"/>
                    </a:lnTo>
                    <a:lnTo>
                      <a:pt x="16" y="309"/>
                    </a:lnTo>
                    <a:lnTo>
                      <a:pt x="25" y="318"/>
                    </a:lnTo>
                    <a:lnTo>
                      <a:pt x="26" y="308"/>
                    </a:lnTo>
                    <a:lnTo>
                      <a:pt x="35" y="328"/>
                    </a:lnTo>
                    <a:lnTo>
                      <a:pt x="39" y="313"/>
                    </a:lnTo>
                    <a:lnTo>
                      <a:pt x="29" y="283"/>
                    </a:lnTo>
                    <a:lnTo>
                      <a:pt x="50" y="227"/>
                    </a:lnTo>
                    <a:lnTo>
                      <a:pt x="54" y="232"/>
                    </a:lnTo>
                    <a:lnTo>
                      <a:pt x="78" y="224"/>
                    </a:lnTo>
                    <a:lnTo>
                      <a:pt x="104" y="207"/>
                    </a:lnTo>
                    <a:lnTo>
                      <a:pt x="187" y="185"/>
                    </a:lnTo>
                    <a:lnTo>
                      <a:pt x="217" y="134"/>
                    </a:lnTo>
                    <a:lnTo>
                      <a:pt x="233" y="120"/>
                    </a:lnTo>
                    <a:lnTo>
                      <a:pt x="239" y="143"/>
                    </a:lnTo>
                    <a:lnTo>
                      <a:pt x="279" y="82"/>
                    </a:lnTo>
                    <a:lnTo>
                      <a:pt x="311" y="64"/>
                    </a:lnTo>
                    <a:lnTo>
                      <a:pt x="332" y="84"/>
                    </a:lnTo>
                    <a:lnTo>
                      <a:pt x="352" y="87"/>
                    </a:lnTo>
                    <a:lnTo>
                      <a:pt x="366" y="57"/>
                    </a:lnTo>
                    <a:lnTo>
                      <a:pt x="413" y="9"/>
                    </a:lnTo>
                    <a:lnTo>
                      <a:pt x="470" y="33"/>
                    </a:lnTo>
                    <a:lnTo>
                      <a:pt x="502" y="7"/>
                    </a:lnTo>
                    <a:lnTo>
                      <a:pt x="499" y="34"/>
                    </a:lnTo>
                    <a:lnTo>
                      <a:pt x="465" y="85"/>
                    </a:lnTo>
                    <a:lnTo>
                      <a:pt x="520" y="129"/>
                    </a:lnTo>
                    <a:lnTo>
                      <a:pt x="549" y="145"/>
                    </a:lnTo>
                    <a:lnTo>
                      <a:pt x="574" y="67"/>
                    </a:lnTo>
                    <a:lnTo>
                      <a:pt x="604" y="0"/>
                    </a:lnTo>
                    <a:lnTo>
                      <a:pt x="611" y="28"/>
                    </a:lnTo>
                    <a:lnTo>
                      <a:pt x="621" y="50"/>
                    </a:lnTo>
                    <a:moveTo>
                      <a:pt x="452" y="627"/>
                    </a:moveTo>
                    <a:lnTo>
                      <a:pt x="463" y="632"/>
                    </a:lnTo>
                    <a:lnTo>
                      <a:pt x="495" y="623"/>
                    </a:lnTo>
                    <a:lnTo>
                      <a:pt x="497" y="627"/>
                    </a:lnTo>
                    <a:lnTo>
                      <a:pt x="472" y="662"/>
                    </a:lnTo>
                    <a:lnTo>
                      <a:pt x="437" y="682"/>
                    </a:lnTo>
                    <a:lnTo>
                      <a:pt x="426" y="679"/>
                    </a:lnTo>
                    <a:lnTo>
                      <a:pt x="425" y="667"/>
                    </a:lnTo>
                    <a:lnTo>
                      <a:pt x="426" y="657"/>
                    </a:lnTo>
                    <a:lnTo>
                      <a:pt x="435" y="628"/>
                    </a:lnTo>
                    <a:lnTo>
                      <a:pt x="441" y="622"/>
                    </a:lnTo>
                    <a:lnTo>
                      <a:pt x="452" y="62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40" name="Freeform 572"/>
              <p:cNvSpPr>
                <a:spLocks noEditPoints="1"/>
              </p:cNvSpPr>
              <p:nvPr/>
            </p:nvSpPr>
            <p:spPr bwMode="auto">
              <a:xfrm>
                <a:off x="4070" y="1659"/>
                <a:ext cx="97" cy="71"/>
              </a:xfrm>
              <a:custGeom>
                <a:avLst/>
                <a:gdLst>
                  <a:gd name="T0" fmla="*/ 83 w 97"/>
                  <a:gd name="T1" fmla="*/ 38 h 71"/>
                  <a:gd name="T2" fmla="*/ 79 w 97"/>
                  <a:gd name="T3" fmla="*/ 69 h 71"/>
                  <a:gd name="T4" fmla="*/ 76 w 97"/>
                  <a:gd name="T5" fmla="*/ 71 h 71"/>
                  <a:gd name="T6" fmla="*/ 63 w 97"/>
                  <a:gd name="T7" fmla="*/ 64 h 71"/>
                  <a:gd name="T8" fmla="*/ 58 w 97"/>
                  <a:gd name="T9" fmla="*/ 43 h 71"/>
                  <a:gd name="T10" fmla="*/ 38 w 97"/>
                  <a:gd name="T11" fmla="*/ 61 h 71"/>
                  <a:gd name="T12" fmla="*/ 35 w 97"/>
                  <a:gd name="T13" fmla="*/ 47 h 71"/>
                  <a:gd name="T14" fmla="*/ 24 w 97"/>
                  <a:gd name="T15" fmla="*/ 42 h 71"/>
                  <a:gd name="T16" fmla="*/ 23 w 97"/>
                  <a:gd name="T17" fmla="*/ 34 h 71"/>
                  <a:gd name="T18" fmla="*/ 12 w 97"/>
                  <a:gd name="T19" fmla="*/ 27 h 71"/>
                  <a:gd name="T20" fmla="*/ 14 w 97"/>
                  <a:gd name="T21" fmla="*/ 19 h 71"/>
                  <a:gd name="T22" fmla="*/ 0 w 97"/>
                  <a:gd name="T23" fmla="*/ 10 h 71"/>
                  <a:gd name="T24" fmla="*/ 32 w 97"/>
                  <a:gd name="T25" fmla="*/ 18 h 71"/>
                  <a:gd name="T26" fmla="*/ 32 w 97"/>
                  <a:gd name="T27" fmla="*/ 10 h 71"/>
                  <a:gd name="T28" fmla="*/ 22 w 97"/>
                  <a:gd name="T29" fmla="*/ 5 h 71"/>
                  <a:gd name="T30" fmla="*/ 47 w 97"/>
                  <a:gd name="T31" fmla="*/ 5 h 71"/>
                  <a:gd name="T32" fmla="*/ 61 w 97"/>
                  <a:gd name="T33" fmla="*/ 0 h 71"/>
                  <a:gd name="T34" fmla="*/ 84 w 97"/>
                  <a:gd name="T35" fmla="*/ 23 h 71"/>
                  <a:gd name="T36" fmla="*/ 97 w 97"/>
                  <a:gd name="T37" fmla="*/ 29 h 71"/>
                  <a:gd name="T38" fmla="*/ 83 w 97"/>
                  <a:gd name="T39" fmla="*/ 38 h 71"/>
                  <a:gd name="T40" fmla="*/ 30 w 97"/>
                  <a:gd name="T41" fmla="*/ 61 h 71"/>
                  <a:gd name="T42" fmla="*/ 18 w 97"/>
                  <a:gd name="T43" fmla="*/ 59 h 71"/>
                  <a:gd name="T44" fmla="*/ 5 w 97"/>
                  <a:gd name="T45" fmla="*/ 45 h 71"/>
                  <a:gd name="T46" fmla="*/ 9 w 97"/>
                  <a:gd name="T47" fmla="*/ 43 h 71"/>
                  <a:gd name="T48" fmla="*/ 22 w 97"/>
                  <a:gd name="T49" fmla="*/ 50 h 71"/>
                  <a:gd name="T50" fmla="*/ 30 w 97"/>
                  <a:gd name="T51" fmla="*/ 6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 h="71">
                    <a:moveTo>
                      <a:pt x="83" y="38"/>
                    </a:moveTo>
                    <a:lnTo>
                      <a:pt x="79" y="69"/>
                    </a:lnTo>
                    <a:lnTo>
                      <a:pt x="76" y="71"/>
                    </a:lnTo>
                    <a:lnTo>
                      <a:pt x="63" y="64"/>
                    </a:lnTo>
                    <a:lnTo>
                      <a:pt x="58" y="43"/>
                    </a:lnTo>
                    <a:lnTo>
                      <a:pt x="38" y="61"/>
                    </a:lnTo>
                    <a:lnTo>
                      <a:pt x="35" y="47"/>
                    </a:lnTo>
                    <a:lnTo>
                      <a:pt x="24" y="42"/>
                    </a:lnTo>
                    <a:lnTo>
                      <a:pt x="23" y="34"/>
                    </a:lnTo>
                    <a:lnTo>
                      <a:pt x="12" y="27"/>
                    </a:lnTo>
                    <a:lnTo>
                      <a:pt x="14" y="19"/>
                    </a:lnTo>
                    <a:lnTo>
                      <a:pt x="0" y="10"/>
                    </a:lnTo>
                    <a:lnTo>
                      <a:pt x="32" y="18"/>
                    </a:lnTo>
                    <a:lnTo>
                      <a:pt x="32" y="10"/>
                    </a:lnTo>
                    <a:lnTo>
                      <a:pt x="22" y="5"/>
                    </a:lnTo>
                    <a:lnTo>
                      <a:pt x="47" y="5"/>
                    </a:lnTo>
                    <a:lnTo>
                      <a:pt x="61" y="0"/>
                    </a:lnTo>
                    <a:lnTo>
                      <a:pt x="84" y="23"/>
                    </a:lnTo>
                    <a:lnTo>
                      <a:pt x="97" y="29"/>
                    </a:lnTo>
                    <a:lnTo>
                      <a:pt x="83" y="38"/>
                    </a:lnTo>
                    <a:close/>
                    <a:moveTo>
                      <a:pt x="30" y="61"/>
                    </a:moveTo>
                    <a:lnTo>
                      <a:pt x="18" y="59"/>
                    </a:lnTo>
                    <a:lnTo>
                      <a:pt x="5" y="45"/>
                    </a:lnTo>
                    <a:lnTo>
                      <a:pt x="9" y="43"/>
                    </a:lnTo>
                    <a:lnTo>
                      <a:pt x="22" y="50"/>
                    </a:lnTo>
                    <a:lnTo>
                      <a:pt x="30" y="6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41" name="Freeform 573"/>
              <p:cNvSpPr>
                <a:spLocks noEditPoints="1"/>
              </p:cNvSpPr>
              <p:nvPr/>
            </p:nvSpPr>
            <p:spPr bwMode="auto">
              <a:xfrm>
                <a:off x="4070" y="1659"/>
                <a:ext cx="97" cy="71"/>
              </a:xfrm>
              <a:custGeom>
                <a:avLst/>
                <a:gdLst>
                  <a:gd name="T0" fmla="*/ 81 w 97"/>
                  <a:gd name="T1" fmla="*/ 53 h 71"/>
                  <a:gd name="T2" fmla="*/ 79 w 97"/>
                  <a:gd name="T3" fmla="*/ 69 h 71"/>
                  <a:gd name="T4" fmla="*/ 76 w 97"/>
                  <a:gd name="T5" fmla="*/ 71 h 71"/>
                  <a:gd name="T6" fmla="*/ 63 w 97"/>
                  <a:gd name="T7" fmla="*/ 64 h 71"/>
                  <a:gd name="T8" fmla="*/ 58 w 97"/>
                  <a:gd name="T9" fmla="*/ 43 h 71"/>
                  <a:gd name="T10" fmla="*/ 38 w 97"/>
                  <a:gd name="T11" fmla="*/ 61 h 71"/>
                  <a:gd name="T12" fmla="*/ 35 w 97"/>
                  <a:gd name="T13" fmla="*/ 47 h 71"/>
                  <a:gd name="T14" fmla="*/ 24 w 97"/>
                  <a:gd name="T15" fmla="*/ 42 h 71"/>
                  <a:gd name="T16" fmla="*/ 23 w 97"/>
                  <a:gd name="T17" fmla="*/ 34 h 71"/>
                  <a:gd name="T18" fmla="*/ 12 w 97"/>
                  <a:gd name="T19" fmla="*/ 27 h 71"/>
                  <a:gd name="T20" fmla="*/ 14 w 97"/>
                  <a:gd name="T21" fmla="*/ 19 h 71"/>
                  <a:gd name="T22" fmla="*/ 0 w 97"/>
                  <a:gd name="T23" fmla="*/ 10 h 71"/>
                  <a:gd name="T24" fmla="*/ 32 w 97"/>
                  <a:gd name="T25" fmla="*/ 18 h 71"/>
                  <a:gd name="T26" fmla="*/ 32 w 97"/>
                  <a:gd name="T27" fmla="*/ 10 h 71"/>
                  <a:gd name="T28" fmla="*/ 22 w 97"/>
                  <a:gd name="T29" fmla="*/ 5 h 71"/>
                  <a:gd name="T30" fmla="*/ 47 w 97"/>
                  <a:gd name="T31" fmla="*/ 5 h 71"/>
                  <a:gd name="T32" fmla="*/ 61 w 97"/>
                  <a:gd name="T33" fmla="*/ 0 h 71"/>
                  <a:gd name="T34" fmla="*/ 84 w 97"/>
                  <a:gd name="T35" fmla="*/ 23 h 71"/>
                  <a:gd name="T36" fmla="*/ 97 w 97"/>
                  <a:gd name="T37" fmla="*/ 29 h 71"/>
                  <a:gd name="T38" fmla="*/ 83 w 97"/>
                  <a:gd name="T39" fmla="*/ 38 h 71"/>
                  <a:gd name="T40" fmla="*/ 81 w 97"/>
                  <a:gd name="T41" fmla="*/ 53 h 71"/>
                  <a:gd name="T42" fmla="*/ 24 w 97"/>
                  <a:gd name="T43" fmla="*/ 61 h 71"/>
                  <a:gd name="T44" fmla="*/ 18 w 97"/>
                  <a:gd name="T45" fmla="*/ 59 h 71"/>
                  <a:gd name="T46" fmla="*/ 5 w 97"/>
                  <a:gd name="T47" fmla="*/ 45 h 71"/>
                  <a:gd name="T48" fmla="*/ 9 w 97"/>
                  <a:gd name="T49" fmla="*/ 43 h 71"/>
                  <a:gd name="T50" fmla="*/ 22 w 97"/>
                  <a:gd name="T51" fmla="*/ 50 h 71"/>
                  <a:gd name="T52" fmla="*/ 30 w 97"/>
                  <a:gd name="T53" fmla="*/ 61 h 71"/>
                  <a:gd name="T54" fmla="*/ 24 w 97"/>
                  <a:gd name="T55" fmla="*/ 6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71">
                    <a:moveTo>
                      <a:pt x="81" y="53"/>
                    </a:moveTo>
                    <a:lnTo>
                      <a:pt x="79" y="69"/>
                    </a:lnTo>
                    <a:lnTo>
                      <a:pt x="76" y="71"/>
                    </a:lnTo>
                    <a:lnTo>
                      <a:pt x="63" y="64"/>
                    </a:lnTo>
                    <a:lnTo>
                      <a:pt x="58" y="43"/>
                    </a:lnTo>
                    <a:lnTo>
                      <a:pt x="38" y="61"/>
                    </a:lnTo>
                    <a:lnTo>
                      <a:pt x="35" y="47"/>
                    </a:lnTo>
                    <a:lnTo>
                      <a:pt x="24" y="42"/>
                    </a:lnTo>
                    <a:lnTo>
                      <a:pt x="23" y="34"/>
                    </a:lnTo>
                    <a:lnTo>
                      <a:pt x="12" y="27"/>
                    </a:lnTo>
                    <a:lnTo>
                      <a:pt x="14" y="19"/>
                    </a:lnTo>
                    <a:lnTo>
                      <a:pt x="0" y="10"/>
                    </a:lnTo>
                    <a:lnTo>
                      <a:pt x="32" y="18"/>
                    </a:lnTo>
                    <a:lnTo>
                      <a:pt x="32" y="10"/>
                    </a:lnTo>
                    <a:lnTo>
                      <a:pt x="22" y="5"/>
                    </a:lnTo>
                    <a:lnTo>
                      <a:pt x="47" y="5"/>
                    </a:lnTo>
                    <a:lnTo>
                      <a:pt x="61" y="0"/>
                    </a:lnTo>
                    <a:lnTo>
                      <a:pt x="84" y="23"/>
                    </a:lnTo>
                    <a:lnTo>
                      <a:pt x="97" y="29"/>
                    </a:lnTo>
                    <a:lnTo>
                      <a:pt x="83" y="38"/>
                    </a:lnTo>
                    <a:lnTo>
                      <a:pt x="81" y="53"/>
                    </a:lnTo>
                    <a:moveTo>
                      <a:pt x="24" y="61"/>
                    </a:moveTo>
                    <a:lnTo>
                      <a:pt x="18" y="59"/>
                    </a:lnTo>
                    <a:lnTo>
                      <a:pt x="5" y="45"/>
                    </a:lnTo>
                    <a:lnTo>
                      <a:pt x="9" y="43"/>
                    </a:lnTo>
                    <a:lnTo>
                      <a:pt x="22" y="50"/>
                    </a:lnTo>
                    <a:lnTo>
                      <a:pt x="30" y="61"/>
                    </a:lnTo>
                    <a:lnTo>
                      <a:pt x="24" y="6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42" name="Freeform 574"/>
              <p:cNvSpPr>
                <a:spLocks noEditPoints="1"/>
              </p:cNvSpPr>
              <p:nvPr/>
            </p:nvSpPr>
            <p:spPr bwMode="auto">
              <a:xfrm>
                <a:off x="1964" y="2417"/>
                <a:ext cx="718" cy="807"/>
              </a:xfrm>
              <a:custGeom>
                <a:avLst/>
                <a:gdLst>
                  <a:gd name="T0" fmla="*/ 421 w 718"/>
                  <a:gd name="T1" fmla="*/ 132 h 807"/>
                  <a:gd name="T2" fmla="*/ 429 w 718"/>
                  <a:gd name="T3" fmla="*/ 110 h 807"/>
                  <a:gd name="T4" fmla="*/ 456 w 718"/>
                  <a:gd name="T5" fmla="*/ 139 h 807"/>
                  <a:gd name="T6" fmla="*/ 428 w 718"/>
                  <a:gd name="T7" fmla="*/ 145 h 807"/>
                  <a:gd name="T8" fmla="*/ 426 w 718"/>
                  <a:gd name="T9" fmla="*/ 69 h 807"/>
                  <a:gd name="T10" fmla="*/ 438 w 718"/>
                  <a:gd name="T11" fmla="*/ 84 h 807"/>
                  <a:gd name="T12" fmla="*/ 399 w 718"/>
                  <a:gd name="T13" fmla="*/ 142 h 807"/>
                  <a:gd name="T14" fmla="*/ 421 w 718"/>
                  <a:gd name="T15" fmla="*/ 140 h 807"/>
                  <a:gd name="T16" fmla="*/ 449 w 718"/>
                  <a:gd name="T17" fmla="*/ 143 h 807"/>
                  <a:gd name="T18" fmla="*/ 451 w 718"/>
                  <a:gd name="T19" fmla="*/ 147 h 807"/>
                  <a:gd name="T20" fmla="*/ 472 w 718"/>
                  <a:gd name="T21" fmla="*/ 122 h 807"/>
                  <a:gd name="T22" fmla="*/ 528 w 718"/>
                  <a:gd name="T23" fmla="*/ 138 h 807"/>
                  <a:gd name="T24" fmla="*/ 627 w 718"/>
                  <a:gd name="T25" fmla="*/ 173 h 807"/>
                  <a:gd name="T26" fmla="*/ 718 w 718"/>
                  <a:gd name="T27" fmla="*/ 277 h 807"/>
                  <a:gd name="T28" fmla="*/ 677 w 718"/>
                  <a:gd name="T29" fmla="*/ 338 h 807"/>
                  <a:gd name="T30" fmla="*/ 646 w 718"/>
                  <a:gd name="T31" fmla="*/ 477 h 807"/>
                  <a:gd name="T32" fmla="*/ 559 w 718"/>
                  <a:gd name="T33" fmla="*/ 586 h 807"/>
                  <a:gd name="T34" fmla="*/ 492 w 718"/>
                  <a:gd name="T35" fmla="*/ 694 h 807"/>
                  <a:gd name="T36" fmla="*/ 461 w 718"/>
                  <a:gd name="T37" fmla="*/ 757 h 807"/>
                  <a:gd name="T38" fmla="*/ 434 w 718"/>
                  <a:gd name="T39" fmla="*/ 798 h 807"/>
                  <a:gd name="T40" fmla="*/ 421 w 718"/>
                  <a:gd name="T41" fmla="*/ 796 h 807"/>
                  <a:gd name="T42" fmla="*/ 410 w 718"/>
                  <a:gd name="T43" fmla="*/ 768 h 807"/>
                  <a:gd name="T44" fmla="*/ 370 w 718"/>
                  <a:gd name="T45" fmla="*/ 746 h 807"/>
                  <a:gd name="T46" fmla="*/ 350 w 718"/>
                  <a:gd name="T47" fmla="*/ 723 h 807"/>
                  <a:gd name="T48" fmla="*/ 398 w 718"/>
                  <a:gd name="T49" fmla="*/ 667 h 807"/>
                  <a:gd name="T50" fmla="*/ 385 w 718"/>
                  <a:gd name="T51" fmla="*/ 632 h 807"/>
                  <a:gd name="T52" fmla="*/ 384 w 718"/>
                  <a:gd name="T53" fmla="*/ 606 h 807"/>
                  <a:gd name="T54" fmla="*/ 363 w 718"/>
                  <a:gd name="T55" fmla="*/ 603 h 807"/>
                  <a:gd name="T56" fmla="*/ 337 w 718"/>
                  <a:gd name="T57" fmla="*/ 568 h 807"/>
                  <a:gd name="T58" fmla="*/ 305 w 718"/>
                  <a:gd name="T59" fmla="*/ 518 h 807"/>
                  <a:gd name="T60" fmla="*/ 309 w 718"/>
                  <a:gd name="T61" fmla="*/ 472 h 807"/>
                  <a:gd name="T62" fmla="*/ 296 w 718"/>
                  <a:gd name="T63" fmla="*/ 447 h 807"/>
                  <a:gd name="T64" fmla="*/ 256 w 718"/>
                  <a:gd name="T65" fmla="*/ 396 h 807"/>
                  <a:gd name="T66" fmla="*/ 232 w 718"/>
                  <a:gd name="T67" fmla="*/ 388 h 807"/>
                  <a:gd name="T68" fmla="*/ 186 w 718"/>
                  <a:gd name="T69" fmla="*/ 368 h 807"/>
                  <a:gd name="T70" fmla="*/ 160 w 718"/>
                  <a:gd name="T71" fmla="*/ 307 h 807"/>
                  <a:gd name="T72" fmla="*/ 103 w 718"/>
                  <a:gd name="T73" fmla="*/ 337 h 807"/>
                  <a:gd name="T74" fmla="*/ 66 w 718"/>
                  <a:gd name="T75" fmla="*/ 336 h 807"/>
                  <a:gd name="T76" fmla="*/ 49 w 718"/>
                  <a:gd name="T77" fmla="*/ 315 h 807"/>
                  <a:gd name="T78" fmla="*/ 14 w 718"/>
                  <a:gd name="T79" fmla="*/ 302 h 807"/>
                  <a:gd name="T80" fmla="*/ 0 w 718"/>
                  <a:gd name="T81" fmla="*/ 264 h 807"/>
                  <a:gd name="T82" fmla="*/ 14 w 718"/>
                  <a:gd name="T83" fmla="*/ 240 h 807"/>
                  <a:gd name="T84" fmla="*/ 38 w 718"/>
                  <a:gd name="T85" fmla="*/ 200 h 807"/>
                  <a:gd name="T86" fmla="*/ 82 w 718"/>
                  <a:gd name="T87" fmla="*/ 134 h 807"/>
                  <a:gd name="T88" fmla="*/ 84 w 718"/>
                  <a:gd name="T89" fmla="*/ 94 h 807"/>
                  <a:gd name="T90" fmla="*/ 72 w 718"/>
                  <a:gd name="T91" fmla="*/ 84 h 807"/>
                  <a:gd name="T92" fmla="*/ 106 w 718"/>
                  <a:gd name="T93" fmla="*/ 72 h 807"/>
                  <a:gd name="T94" fmla="*/ 129 w 718"/>
                  <a:gd name="T95" fmla="*/ 85 h 807"/>
                  <a:gd name="T96" fmla="*/ 176 w 718"/>
                  <a:gd name="T97" fmla="*/ 74 h 807"/>
                  <a:gd name="T98" fmla="*/ 180 w 718"/>
                  <a:gd name="T99" fmla="*/ 57 h 807"/>
                  <a:gd name="T100" fmla="*/ 198 w 718"/>
                  <a:gd name="T101" fmla="*/ 39 h 807"/>
                  <a:gd name="T102" fmla="*/ 231 w 718"/>
                  <a:gd name="T103" fmla="*/ 15 h 807"/>
                  <a:gd name="T104" fmla="*/ 254 w 718"/>
                  <a:gd name="T105" fmla="*/ 0 h 807"/>
                  <a:gd name="T106" fmla="*/ 256 w 718"/>
                  <a:gd name="T107" fmla="*/ 60 h 807"/>
                  <a:gd name="T108" fmla="*/ 276 w 718"/>
                  <a:gd name="T109" fmla="*/ 82 h 807"/>
                  <a:gd name="T110" fmla="*/ 315 w 718"/>
                  <a:gd name="T111" fmla="*/ 68 h 807"/>
                  <a:gd name="T112" fmla="*/ 383 w 718"/>
                  <a:gd name="T113" fmla="*/ 63 h 807"/>
                  <a:gd name="T114" fmla="*/ 408 w 718"/>
                  <a:gd name="T115" fmla="*/ 1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8" h="807">
                    <a:moveTo>
                      <a:pt x="428" y="145"/>
                    </a:moveTo>
                    <a:lnTo>
                      <a:pt x="421" y="132"/>
                    </a:lnTo>
                    <a:lnTo>
                      <a:pt x="424" y="114"/>
                    </a:lnTo>
                    <a:lnTo>
                      <a:pt x="429" y="110"/>
                    </a:lnTo>
                    <a:lnTo>
                      <a:pt x="466" y="113"/>
                    </a:lnTo>
                    <a:lnTo>
                      <a:pt x="456" y="139"/>
                    </a:lnTo>
                    <a:lnTo>
                      <a:pt x="441" y="143"/>
                    </a:lnTo>
                    <a:lnTo>
                      <a:pt x="428" y="145"/>
                    </a:lnTo>
                    <a:close/>
                    <a:moveTo>
                      <a:pt x="418" y="28"/>
                    </a:moveTo>
                    <a:lnTo>
                      <a:pt x="426" y="69"/>
                    </a:lnTo>
                    <a:lnTo>
                      <a:pt x="438" y="73"/>
                    </a:lnTo>
                    <a:lnTo>
                      <a:pt x="438" y="84"/>
                    </a:lnTo>
                    <a:lnTo>
                      <a:pt x="390" y="140"/>
                    </a:lnTo>
                    <a:lnTo>
                      <a:pt x="399" y="142"/>
                    </a:lnTo>
                    <a:lnTo>
                      <a:pt x="420" y="127"/>
                    </a:lnTo>
                    <a:lnTo>
                      <a:pt x="421" y="140"/>
                    </a:lnTo>
                    <a:lnTo>
                      <a:pt x="429" y="149"/>
                    </a:lnTo>
                    <a:lnTo>
                      <a:pt x="449" y="143"/>
                    </a:lnTo>
                    <a:lnTo>
                      <a:pt x="446" y="160"/>
                    </a:lnTo>
                    <a:lnTo>
                      <a:pt x="451" y="147"/>
                    </a:lnTo>
                    <a:lnTo>
                      <a:pt x="455" y="145"/>
                    </a:lnTo>
                    <a:lnTo>
                      <a:pt x="472" y="122"/>
                    </a:lnTo>
                    <a:lnTo>
                      <a:pt x="483" y="120"/>
                    </a:lnTo>
                    <a:lnTo>
                      <a:pt x="528" y="138"/>
                    </a:lnTo>
                    <a:lnTo>
                      <a:pt x="548" y="159"/>
                    </a:lnTo>
                    <a:lnTo>
                      <a:pt x="627" y="173"/>
                    </a:lnTo>
                    <a:lnTo>
                      <a:pt x="706" y="218"/>
                    </a:lnTo>
                    <a:lnTo>
                      <a:pt x="718" y="277"/>
                    </a:lnTo>
                    <a:lnTo>
                      <a:pt x="691" y="326"/>
                    </a:lnTo>
                    <a:lnTo>
                      <a:pt x="677" y="338"/>
                    </a:lnTo>
                    <a:lnTo>
                      <a:pt x="646" y="383"/>
                    </a:lnTo>
                    <a:lnTo>
                      <a:pt x="646" y="477"/>
                    </a:lnTo>
                    <a:lnTo>
                      <a:pt x="601" y="583"/>
                    </a:lnTo>
                    <a:lnTo>
                      <a:pt x="559" y="586"/>
                    </a:lnTo>
                    <a:lnTo>
                      <a:pt x="488" y="632"/>
                    </a:lnTo>
                    <a:lnTo>
                      <a:pt x="492" y="694"/>
                    </a:lnTo>
                    <a:lnTo>
                      <a:pt x="475" y="717"/>
                    </a:lnTo>
                    <a:lnTo>
                      <a:pt x="461" y="757"/>
                    </a:lnTo>
                    <a:lnTo>
                      <a:pt x="443" y="773"/>
                    </a:lnTo>
                    <a:lnTo>
                      <a:pt x="434" y="798"/>
                    </a:lnTo>
                    <a:lnTo>
                      <a:pt x="425" y="807"/>
                    </a:lnTo>
                    <a:lnTo>
                      <a:pt x="421" y="796"/>
                    </a:lnTo>
                    <a:lnTo>
                      <a:pt x="428" y="786"/>
                    </a:lnTo>
                    <a:lnTo>
                      <a:pt x="410" y="768"/>
                    </a:lnTo>
                    <a:lnTo>
                      <a:pt x="376" y="746"/>
                    </a:lnTo>
                    <a:lnTo>
                      <a:pt x="370" y="746"/>
                    </a:lnTo>
                    <a:lnTo>
                      <a:pt x="349" y="729"/>
                    </a:lnTo>
                    <a:lnTo>
                      <a:pt x="350" y="723"/>
                    </a:lnTo>
                    <a:lnTo>
                      <a:pt x="369" y="693"/>
                    </a:lnTo>
                    <a:lnTo>
                      <a:pt x="398" y="667"/>
                    </a:lnTo>
                    <a:lnTo>
                      <a:pt x="403" y="651"/>
                    </a:lnTo>
                    <a:lnTo>
                      <a:pt x="385" y="632"/>
                    </a:lnTo>
                    <a:lnTo>
                      <a:pt x="381" y="624"/>
                    </a:lnTo>
                    <a:lnTo>
                      <a:pt x="384" y="606"/>
                    </a:lnTo>
                    <a:lnTo>
                      <a:pt x="376" y="602"/>
                    </a:lnTo>
                    <a:lnTo>
                      <a:pt x="363" y="603"/>
                    </a:lnTo>
                    <a:lnTo>
                      <a:pt x="351" y="569"/>
                    </a:lnTo>
                    <a:lnTo>
                      <a:pt x="337" y="568"/>
                    </a:lnTo>
                    <a:lnTo>
                      <a:pt x="312" y="566"/>
                    </a:lnTo>
                    <a:lnTo>
                      <a:pt x="305" y="518"/>
                    </a:lnTo>
                    <a:lnTo>
                      <a:pt x="315" y="486"/>
                    </a:lnTo>
                    <a:lnTo>
                      <a:pt x="309" y="472"/>
                    </a:lnTo>
                    <a:lnTo>
                      <a:pt x="296" y="464"/>
                    </a:lnTo>
                    <a:lnTo>
                      <a:pt x="296" y="447"/>
                    </a:lnTo>
                    <a:lnTo>
                      <a:pt x="264" y="446"/>
                    </a:lnTo>
                    <a:lnTo>
                      <a:pt x="256" y="396"/>
                    </a:lnTo>
                    <a:lnTo>
                      <a:pt x="246" y="389"/>
                    </a:lnTo>
                    <a:lnTo>
                      <a:pt x="232" y="388"/>
                    </a:lnTo>
                    <a:lnTo>
                      <a:pt x="203" y="371"/>
                    </a:lnTo>
                    <a:lnTo>
                      <a:pt x="186" y="368"/>
                    </a:lnTo>
                    <a:lnTo>
                      <a:pt x="162" y="348"/>
                    </a:lnTo>
                    <a:lnTo>
                      <a:pt x="160" y="307"/>
                    </a:lnTo>
                    <a:lnTo>
                      <a:pt x="145" y="310"/>
                    </a:lnTo>
                    <a:lnTo>
                      <a:pt x="103" y="337"/>
                    </a:lnTo>
                    <a:lnTo>
                      <a:pt x="84" y="336"/>
                    </a:lnTo>
                    <a:lnTo>
                      <a:pt x="66" y="336"/>
                    </a:lnTo>
                    <a:lnTo>
                      <a:pt x="64" y="304"/>
                    </a:lnTo>
                    <a:lnTo>
                      <a:pt x="49" y="315"/>
                    </a:lnTo>
                    <a:lnTo>
                      <a:pt x="37" y="314"/>
                    </a:lnTo>
                    <a:lnTo>
                      <a:pt x="14" y="302"/>
                    </a:lnTo>
                    <a:lnTo>
                      <a:pt x="22" y="294"/>
                    </a:lnTo>
                    <a:lnTo>
                      <a:pt x="0" y="264"/>
                    </a:lnTo>
                    <a:lnTo>
                      <a:pt x="4" y="249"/>
                    </a:lnTo>
                    <a:lnTo>
                      <a:pt x="14" y="240"/>
                    </a:lnTo>
                    <a:lnTo>
                      <a:pt x="19" y="213"/>
                    </a:lnTo>
                    <a:lnTo>
                      <a:pt x="38" y="200"/>
                    </a:lnTo>
                    <a:lnTo>
                      <a:pt x="73" y="197"/>
                    </a:lnTo>
                    <a:lnTo>
                      <a:pt x="82" y="134"/>
                    </a:lnTo>
                    <a:lnTo>
                      <a:pt x="67" y="97"/>
                    </a:lnTo>
                    <a:lnTo>
                      <a:pt x="84" y="94"/>
                    </a:lnTo>
                    <a:lnTo>
                      <a:pt x="84" y="85"/>
                    </a:lnTo>
                    <a:lnTo>
                      <a:pt x="72" y="84"/>
                    </a:lnTo>
                    <a:lnTo>
                      <a:pt x="74" y="70"/>
                    </a:lnTo>
                    <a:lnTo>
                      <a:pt x="106" y="72"/>
                    </a:lnTo>
                    <a:lnTo>
                      <a:pt x="122" y="62"/>
                    </a:lnTo>
                    <a:lnTo>
                      <a:pt x="129" y="85"/>
                    </a:lnTo>
                    <a:lnTo>
                      <a:pt x="151" y="94"/>
                    </a:lnTo>
                    <a:lnTo>
                      <a:pt x="176" y="74"/>
                    </a:lnTo>
                    <a:lnTo>
                      <a:pt x="192" y="58"/>
                    </a:lnTo>
                    <a:lnTo>
                      <a:pt x="180" y="57"/>
                    </a:lnTo>
                    <a:lnTo>
                      <a:pt x="166" y="19"/>
                    </a:lnTo>
                    <a:lnTo>
                      <a:pt x="198" y="39"/>
                    </a:lnTo>
                    <a:lnTo>
                      <a:pt x="210" y="22"/>
                    </a:lnTo>
                    <a:lnTo>
                      <a:pt x="231" y="15"/>
                    </a:lnTo>
                    <a:lnTo>
                      <a:pt x="245" y="4"/>
                    </a:lnTo>
                    <a:lnTo>
                      <a:pt x="254" y="0"/>
                    </a:lnTo>
                    <a:lnTo>
                      <a:pt x="261" y="27"/>
                    </a:lnTo>
                    <a:lnTo>
                      <a:pt x="256" y="60"/>
                    </a:lnTo>
                    <a:lnTo>
                      <a:pt x="261" y="73"/>
                    </a:lnTo>
                    <a:lnTo>
                      <a:pt x="276" y="82"/>
                    </a:lnTo>
                    <a:lnTo>
                      <a:pt x="289" y="74"/>
                    </a:lnTo>
                    <a:lnTo>
                      <a:pt x="315" y="68"/>
                    </a:lnTo>
                    <a:lnTo>
                      <a:pt x="352" y="59"/>
                    </a:lnTo>
                    <a:lnTo>
                      <a:pt x="383" y="63"/>
                    </a:lnTo>
                    <a:lnTo>
                      <a:pt x="391" y="50"/>
                    </a:lnTo>
                    <a:lnTo>
                      <a:pt x="408" y="17"/>
                    </a:lnTo>
                    <a:lnTo>
                      <a:pt x="418" y="2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43" name="Freeform 575"/>
              <p:cNvSpPr>
                <a:spLocks noEditPoints="1"/>
              </p:cNvSpPr>
              <p:nvPr/>
            </p:nvSpPr>
            <p:spPr bwMode="auto">
              <a:xfrm>
                <a:off x="1964" y="2417"/>
                <a:ext cx="718" cy="807"/>
              </a:xfrm>
              <a:custGeom>
                <a:avLst/>
                <a:gdLst>
                  <a:gd name="T0" fmla="*/ 421 w 718"/>
                  <a:gd name="T1" fmla="*/ 132 h 807"/>
                  <a:gd name="T2" fmla="*/ 429 w 718"/>
                  <a:gd name="T3" fmla="*/ 110 h 807"/>
                  <a:gd name="T4" fmla="*/ 456 w 718"/>
                  <a:gd name="T5" fmla="*/ 139 h 807"/>
                  <a:gd name="T6" fmla="*/ 428 w 718"/>
                  <a:gd name="T7" fmla="*/ 145 h 807"/>
                  <a:gd name="T8" fmla="*/ 421 w 718"/>
                  <a:gd name="T9" fmla="*/ 48 h 807"/>
                  <a:gd name="T10" fmla="*/ 438 w 718"/>
                  <a:gd name="T11" fmla="*/ 73 h 807"/>
                  <a:gd name="T12" fmla="*/ 390 w 718"/>
                  <a:gd name="T13" fmla="*/ 140 h 807"/>
                  <a:gd name="T14" fmla="*/ 420 w 718"/>
                  <a:gd name="T15" fmla="*/ 127 h 807"/>
                  <a:gd name="T16" fmla="*/ 429 w 718"/>
                  <a:gd name="T17" fmla="*/ 149 h 807"/>
                  <a:gd name="T18" fmla="*/ 446 w 718"/>
                  <a:gd name="T19" fmla="*/ 160 h 807"/>
                  <a:gd name="T20" fmla="*/ 455 w 718"/>
                  <a:gd name="T21" fmla="*/ 145 h 807"/>
                  <a:gd name="T22" fmla="*/ 483 w 718"/>
                  <a:gd name="T23" fmla="*/ 120 h 807"/>
                  <a:gd name="T24" fmla="*/ 548 w 718"/>
                  <a:gd name="T25" fmla="*/ 159 h 807"/>
                  <a:gd name="T26" fmla="*/ 706 w 718"/>
                  <a:gd name="T27" fmla="*/ 218 h 807"/>
                  <a:gd name="T28" fmla="*/ 691 w 718"/>
                  <a:gd name="T29" fmla="*/ 326 h 807"/>
                  <a:gd name="T30" fmla="*/ 646 w 718"/>
                  <a:gd name="T31" fmla="*/ 383 h 807"/>
                  <a:gd name="T32" fmla="*/ 601 w 718"/>
                  <a:gd name="T33" fmla="*/ 583 h 807"/>
                  <a:gd name="T34" fmla="*/ 488 w 718"/>
                  <a:gd name="T35" fmla="*/ 632 h 807"/>
                  <a:gd name="T36" fmla="*/ 475 w 718"/>
                  <a:gd name="T37" fmla="*/ 717 h 807"/>
                  <a:gd name="T38" fmla="*/ 443 w 718"/>
                  <a:gd name="T39" fmla="*/ 773 h 807"/>
                  <a:gd name="T40" fmla="*/ 425 w 718"/>
                  <a:gd name="T41" fmla="*/ 807 h 807"/>
                  <a:gd name="T42" fmla="*/ 428 w 718"/>
                  <a:gd name="T43" fmla="*/ 786 h 807"/>
                  <a:gd name="T44" fmla="*/ 376 w 718"/>
                  <a:gd name="T45" fmla="*/ 746 h 807"/>
                  <a:gd name="T46" fmla="*/ 349 w 718"/>
                  <a:gd name="T47" fmla="*/ 729 h 807"/>
                  <a:gd name="T48" fmla="*/ 369 w 718"/>
                  <a:gd name="T49" fmla="*/ 693 h 807"/>
                  <a:gd name="T50" fmla="*/ 403 w 718"/>
                  <a:gd name="T51" fmla="*/ 651 h 807"/>
                  <a:gd name="T52" fmla="*/ 381 w 718"/>
                  <a:gd name="T53" fmla="*/ 624 h 807"/>
                  <a:gd name="T54" fmla="*/ 376 w 718"/>
                  <a:gd name="T55" fmla="*/ 602 h 807"/>
                  <a:gd name="T56" fmla="*/ 351 w 718"/>
                  <a:gd name="T57" fmla="*/ 569 h 807"/>
                  <a:gd name="T58" fmla="*/ 312 w 718"/>
                  <a:gd name="T59" fmla="*/ 566 h 807"/>
                  <a:gd name="T60" fmla="*/ 315 w 718"/>
                  <a:gd name="T61" fmla="*/ 486 h 807"/>
                  <a:gd name="T62" fmla="*/ 296 w 718"/>
                  <a:gd name="T63" fmla="*/ 464 h 807"/>
                  <a:gd name="T64" fmla="*/ 264 w 718"/>
                  <a:gd name="T65" fmla="*/ 446 h 807"/>
                  <a:gd name="T66" fmla="*/ 246 w 718"/>
                  <a:gd name="T67" fmla="*/ 389 h 807"/>
                  <a:gd name="T68" fmla="*/ 203 w 718"/>
                  <a:gd name="T69" fmla="*/ 371 h 807"/>
                  <a:gd name="T70" fmla="*/ 162 w 718"/>
                  <a:gd name="T71" fmla="*/ 348 h 807"/>
                  <a:gd name="T72" fmla="*/ 145 w 718"/>
                  <a:gd name="T73" fmla="*/ 310 h 807"/>
                  <a:gd name="T74" fmla="*/ 84 w 718"/>
                  <a:gd name="T75" fmla="*/ 336 h 807"/>
                  <a:gd name="T76" fmla="*/ 64 w 718"/>
                  <a:gd name="T77" fmla="*/ 304 h 807"/>
                  <a:gd name="T78" fmla="*/ 37 w 718"/>
                  <a:gd name="T79" fmla="*/ 314 h 807"/>
                  <a:gd name="T80" fmla="*/ 22 w 718"/>
                  <a:gd name="T81" fmla="*/ 294 h 807"/>
                  <a:gd name="T82" fmla="*/ 4 w 718"/>
                  <a:gd name="T83" fmla="*/ 249 h 807"/>
                  <a:gd name="T84" fmla="*/ 19 w 718"/>
                  <a:gd name="T85" fmla="*/ 213 h 807"/>
                  <a:gd name="T86" fmla="*/ 73 w 718"/>
                  <a:gd name="T87" fmla="*/ 197 h 807"/>
                  <a:gd name="T88" fmla="*/ 67 w 718"/>
                  <a:gd name="T89" fmla="*/ 97 h 807"/>
                  <a:gd name="T90" fmla="*/ 84 w 718"/>
                  <a:gd name="T91" fmla="*/ 85 h 807"/>
                  <a:gd name="T92" fmla="*/ 74 w 718"/>
                  <a:gd name="T93" fmla="*/ 70 h 807"/>
                  <a:gd name="T94" fmla="*/ 122 w 718"/>
                  <a:gd name="T95" fmla="*/ 62 h 807"/>
                  <a:gd name="T96" fmla="*/ 151 w 718"/>
                  <a:gd name="T97" fmla="*/ 94 h 807"/>
                  <a:gd name="T98" fmla="*/ 192 w 718"/>
                  <a:gd name="T99" fmla="*/ 58 h 807"/>
                  <a:gd name="T100" fmla="*/ 166 w 718"/>
                  <a:gd name="T101" fmla="*/ 19 h 807"/>
                  <a:gd name="T102" fmla="*/ 210 w 718"/>
                  <a:gd name="T103" fmla="*/ 22 h 807"/>
                  <a:gd name="T104" fmla="*/ 245 w 718"/>
                  <a:gd name="T105" fmla="*/ 4 h 807"/>
                  <a:gd name="T106" fmla="*/ 261 w 718"/>
                  <a:gd name="T107" fmla="*/ 27 h 807"/>
                  <a:gd name="T108" fmla="*/ 261 w 718"/>
                  <a:gd name="T109" fmla="*/ 73 h 807"/>
                  <a:gd name="T110" fmla="*/ 289 w 718"/>
                  <a:gd name="T111" fmla="*/ 74 h 807"/>
                  <a:gd name="T112" fmla="*/ 352 w 718"/>
                  <a:gd name="T113" fmla="*/ 59 h 807"/>
                  <a:gd name="T114" fmla="*/ 391 w 718"/>
                  <a:gd name="T115" fmla="*/ 50 h 807"/>
                  <a:gd name="T116" fmla="*/ 418 w 718"/>
                  <a:gd name="T117" fmla="*/ 28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8" h="807">
                    <a:moveTo>
                      <a:pt x="424" y="139"/>
                    </a:moveTo>
                    <a:lnTo>
                      <a:pt x="421" y="132"/>
                    </a:lnTo>
                    <a:lnTo>
                      <a:pt x="424" y="114"/>
                    </a:lnTo>
                    <a:lnTo>
                      <a:pt x="429" y="110"/>
                    </a:lnTo>
                    <a:lnTo>
                      <a:pt x="466" y="113"/>
                    </a:lnTo>
                    <a:lnTo>
                      <a:pt x="456" y="139"/>
                    </a:lnTo>
                    <a:lnTo>
                      <a:pt x="441" y="143"/>
                    </a:lnTo>
                    <a:lnTo>
                      <a:pt x="428" y="145"/>
                    </a:lnTo>
                    <a:lnTo>
                      <a:pt x="424" y="139"/>
                    </a:lnTo>
                    <a:moveTo>
                      <a:pt x="421" y="48"/>
                    </a:moveTo>
                    <a:lnTo>
                      <a:pt x="426" y="69"/>
                    </a:lnTo>
                    <a:lnTo>
                      <a:pt x="438" y="73"/>
                    </a:lnTo>
                    <a:lnTo>
                      <a:pt x="438" y="84"/>
                    </a:lnTo>
                    <a:lnTo>
                      <a:pt x="390" y="140"/>
                    </a:lnTo>
                    <a:lnTo>
                      <a:pt x="399" y="142"/>
                    </a:lnTo>
                    <a:lnTo>
                      <a:pt x="420" y="127"/>
                    </a:lnTo>
                    <a:lnTo>
                      <a:pt x="421" y="140"/>
                    </a:lnTo>
                    <a:lnTo>
                      <a:pt x="429" y="149"/>
                    </a:lnTo>
                    <a:lnTo>
                      <a:pt x="449" y="143"/>
                    </a:lnTo>
                    <a:lnTo>
                      <a:pt x="446" y="160"/>
                    </a:lnTo>
                    <a:lnTo>
                      <a:pt x="451" y="147"/>
                    </a:lnTo>
                    <a:lnTo>
                      <a:pt x="455" y="145"/>
                    </a:lnTo>
                    <a:lnTo>
                      <a:pt x="472" y="122"/>
                    </a:lnTo>
                    <a:lnTo>
                      <a:pt x="483" y="120"/>
                    </a:lnTo>
                    <a:lnTo>
                      <a:pt x="528" y="138"/>
                    </a:lnTo>
                    <a:lnTo>
                      <a:pt x="548" y="159"/>
                    </a:lnTo>
                    <a:lnTo>
                      <a:pt x="627" y="173"/>
                    </a:lnTo>
                    <a:lnTo>
                      <a:pt x="706" y="218"/>
                    </a:lnTo>
                    <a:lnTo>
                      <a:pt x="718" y="277"/>
                    </a:lnTo>
                    <a:lnTo>
                      <a:pt x="691" y="326"/>
                    </a:lnTo>
                    <a:lnTo>
                      <a:pt x="677" y="338"/>
                    </a:lnTo>
                    <a:lnTo>
                      <a:pt x="646" y="383"/>
                    </a:lnTo>
                    <a:lnTo>
                      <a:pt x="646" y="477"/>
                    </a:lnTo>
                    <a:lnTo>
                      <a:pt x="601" y="583"/>
                    </a:lnTo>
                    <a:lnTo>
                      <a:pt x="559" y="586"/>
                    </a:lnTo>
                    <a:lnTo>
                      <a:pt x="488" y="632"/>
                    </a:lnTo>
                    <a:lnTo>
                      <a:pt x="492" y="694"/>
                    </a:lnTo>
                    <a:lnTo>
                      <a:pt x="475" y="717"/>
                    </a:lnTo>
                    <a:lnTo>
                      <a:pt x="461" y="757"/>
                    </a:lnTo>
                    <a:lnTo>
                      <a:pt x="443" y="773"/>
                    </a:lnTo>
                    <a:lnTo>
                      <a:pt x="434" y="798"/>
                    </a:lnTo>
                    <a:lnTo>
                      <a:pt x="425" y="807"/>
                    </a:lnTo>
                    <a:lnTo>
                      <a:pt x="421" y="796"/>
                    </a:lnTo>
                    <a:lnTo>
                      <a:pt x="428" y="786"/>
                    </a:lnTo>
                    <a:lnTo>
                      <a:pt x="410" y="768"/>
                    </a:lnTo>
                    <a:lnTo>
                      <a:pt x="376" y="746"/>
                    </a:lnTo>
                    <a:lnTo>
                      <a:pt x="370" y="746"/>
                    </a:lnTo>
                    <a:lnTo>
                      <a:pt x="349" y="729"/>
                    </a:lnTo>
                    <a:lnTo>
                      <a:pt x="350" y="723"/>
                    </a:lnTo>
                    <a:lnTo>
                      <a:pt x="369" y="693"/>
                    </a:lnTo>
                    <a:lnTo>
                      <a:pt x="398" y="667"/>
                    </a:lnTo>
                    <a:lnTo>
                      <a:pt x="403" y="651"/>
                    </a:lnTo>
                    <a:lnTo>
                      <a:pt x="385" y="632"/>
                    </a:lnTo>
                    <a:lnTo>
                      <a:pt x="381" y="624"/>
                    </a:lnTo>
                    <a:lnTo>
                      <a:pt x="384" y="606"/>
                    </a:lnTo>
                    <a:lnTo>
                      <a:pt x="376" y="602"/>
                    </a:lnTo>
                    <a:lnTo>
                      <a:pt x="363" y="603"/>
                    </a:lnTo>
                    <a:lnTo>
                      <a:pt x="351" y="569"/>
                    </a:lnTo>
                    <a:lnTo>
                      <a:pt x="337" y="568"/>
                    </a:lnTo>
                    <a:lnTo>
                      <a:pt x="312" y="566"/>
                    </a:lnTo>
                    <a:lnTo>
                      <a:pt x="305" y="518"/>
                    </a:lnTo>
                    <a:lnTo>
                      <a:pt x="315" y="486"/>
                    </a:lnTo>
                    <a:lnTo>
                      <a:pt x="309" y="472"/>
                    </a:lnTo>
                    <a:lnTo>
                      <a:pt x="296" y="464"/>
                    </a:lnTo>
                    <a:lnTo>
                      <a:pt x="296" y="447"/>
                    </a:lnTo>
                    <a:lnTo>
                      <a:pt x="264" y="446"/>
                    </a:lnTo>
                    <a:lnTo>
                      <a:pt x="256" y="396"/>
                    </a:lnTo>
                    <a:lnTo>
                      <a:pt x="246" y="389"/>
                    </a:lnTo>
                    <a:lnTo>
                      <a:pt x="232" y="388"/>
                    </a:lnTo>
                    <a:lnTo>
                      <a:pt x="203" y="371"/>
                    </a:lnTo>
                    <a:lnTo>
                      <a:pt x="186" y="368"/>
                    </a:lnTo>
                    <a:lnTo>
                      <a:pt x="162" y="348"/>
                    </a:lnTo>
                    <a:lnTo>
                      <a:pt x="160" y="307"/>
                    </a:lnTo>
                    <a:lnTo>
                      <a:pt x="145" y="310"/>
                    </a:lnTo>
                    <a:lnTo>
                      <a:pt x="103" y="337"/>
                    </a:lnTo>
                    <a:lnTo>
                      <a:pt x="84" y="336"/>
                    </a:lnTo>
                    <a:lnTo>
                      <a:pt x="66" y="336"/>
                    </a:lnTo>
                    <a:lnTo>
                      <a:pt x="64" y="304"/>
                    </a:lnTo>
                    <a:lnTo>
                      <a:pt x="49" y="315"/>
                    </a:lnTo>
                    <a:lnTo>
                      <a:pt x="37" y="314"/>
                    </a:lnTo>
                    <a:lnTo>
                      <a:pt x="14" y="302"/>
                    </a:lnTo>
                    <a:lnTo>
                      <a:pt x="22" y="294"/>
                    </a:lnTo>
                    <a:lnTo>
                      <a:pt x="0" y="264"/>
                    </a:lnTo>
                    <a:lnTo>
                      <a:pt x="4" y="249"/>
                    </a:lnTo>
                    <a:lnTo>
                      <a:pt x="14" y="240"/>
                    </a:lnTo>
                    <a:lnTo>
                      <a:pt x="19" y="213"/>
                    </a:lnTo>
                    <a:lnTo>
                      <a:pt x="38" y="200"/>
                    </a:lnTo>
                    <a:lnTo>
                      <a:pt x="73" y="197"/>
                    </a:lnTo>
                    <a:lnTo>
                      <a:pt x="82" y="134"/>
                    </a:lnTo>
                    <a:lnTo>
                      <a:pt x="67" y="97"/>
                    </a:lnTo>
                    <a:lnTo>
                      <a:pt x="84" y="94"/>
                    </a:lnTo>
                    <a:lnTo>
                      <a:pt x="84" y="85"/>
                    </a:lnTo>
                    <a:lnTo>
                      <a:pt x="72" y="84"/>
                    </a:lnTo>
                    <a:lnTo>
                      <a:pt x="74" y="70"/>
                    </a:lnTo>
                    <a:lnTo>
                      <a:pt x="106" y="72"/>
                    </a:lnTo>
                    <a:lnTo>
                      <a:pt x="122" y="62"/>
                    </a:lnTo>
                    <a:lnTo>
                      <a:pt x="129" y="85"/>
                    </a:lnTo>
                    <a:lnTo>
                      <a:pt x="151" y="94"/>
                    </a:lnTo>
                    <a:lnTo>
                      <a:pt x="176" y="74"/>
                    </a:lnTo>
                    <a:lnTo>
                      <a:pt x="192" y="58"/>
                    </a:lnTo>
                    <a:lnTo>
                      <a:pt x="180" y="57"/>
                    </a:lnTo>
                    <a:lnTo>
                      <a:pt x="166" y="19"/>
                    </a:lnTo>
                    <a:lnTo>
                      <a:pt x="198" y="39"/>
                    </a:lnTo>
                    <a:lnTo>
                      <a:pt x="210" y="22"/>
                    </a:lnTo>
                    <a:lnTo>
                      <a:pt x="231" y="15"/>
                    </a:lnTo>
                    <a:lnTo>
                      <a:pt x="245" y="4"/>
                    </a:lnTo>
                    <a:lnTo>
                      <a:pt x="254" y="0"/>
                    </a:lnTo>
                    <a:lnTo>
                      <a:pt x="261" y="27"/>
                    </a:lnTo>
                    <a:lnTo>
                      <a:pt x="256" y="60"/>
                    </a:lnTo>
                    <a:lnTo>
                      <a:pt x="261" y="73"/>
                    </a:lnTo>
                    <a:lnTo>
                      <a:pt x="276" y="82"/>
                    </a:lnTo>
                    <a:lnTo>
                      <a:pt x="289" y="74"/>
                    </a:lnTo>
                    <a:lnTo>
                      <a:pt x="315" y="68"/>
                    </a:lnTo>
                    <a:lnTo>
                      <a:pt x="352" y="59"/>
                    </a:lnTo>
                    <a:lnTo>
                      <a:pt x="383" y="63"/>
                    </a:lnTo>
                    <a:lnTo>
                      <a:pt x="391" y="50"/>
                    </a:lnTo>
                    <a:lnTo>
                      <a:pt x="408" y="17"/>
                    </a:lnTo>
                    <a:lnTo>
                      <a:pt x="418" y="28"/>
                    </a:lnTo>
                    <a:lnTo>
                      <a:pt x="421" y="4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44" name="Freeform 576"/>
              <p:cNvSpPr>
                <a:spLocks noEditPoints="1"/>
              </p:cNvSpPr>
              <p:nvPr/>
            </p:nvSpPr>
            <p:spPr bwMode="auto">
              <a:xfrm>
                <a:off x="1257" y="915"/>
                <a:ext cx="1390" cy="747"/>
              </a:xfrm>
              <a:custGeom>
                <a:avLst/>
                <a:gdLst>
                  <a:gd name="T0" fmla="*/ 1081 w 1390"/>
                  <a:gd name="T1" fmla="*/ 641 h 747"/>
                  <a:gd name="T2" fmla="*/ 1076 w 1390"/>
                  <a:gd name="T3" fmla="*/ 638 h 747"/>
                  <a:gd name="T4" fmla="*/ 31 w 1390"/>
                  <a:gd name="T5" fmla="*/ 496 h 747"/>
                  <a:gd name="T6" fmla="*/ 191 w 1390"/>
                  <a:gd name="T7" fmla="*/ 209 h 747"/>
                  <a:gd name="T8" fmla="*/ 438 w 1390"/>
                  <a:gd name="T9" fmla="*/ 208 h 747"/>
                  <a:gd name="T10" fmla="*/ 631 w 1390"/>
                  <a:gd name="T11" fmla="*/ 233 h 747"/>
                  <a:gd name="T12" fmla="*/ 806 w 1390"/>
                  <a:gd name="T13" fmla="*/ 224 h 747"/>
                  <a:gd name="T14" fmla="*/ 852 w 1390"/>
                  <a:gd name="T15" fmla="*/ 209 h 747"/>
                  <a:gd name="T16" fmla="*/ 872 w 1390"/>
                  <a:gd name="T17" fmla="*/ 263 h 747"/>
                  <a:gd name="T18" fmla="*/ 852 w 1390"/>
                  <a:gd name="T19" fmla="*/ 287 h 747"/>
                  <a:gd name="T20" fmla="*/ 722 w 1390"/>
                  <a:gd name="T21" fmla="*/ 343 h 747"/>
                  <a:gd name="T22" fmla="*/ 697 w 1390"/>
                  <a:gd name="T23" fmla="*/ 436 h 747"/>
                  <a:gd name="T24" fmla="*/ 833 w 1390"/>
                  <a:gd name="T25" fmla="*/ 533 h 747"/>
                  <a:gd name="T26" fmla="*/ 942 w 1390"/>
                  <a:gd name="T27" fmla="*/ 338 h 747"/>
                  <a:gd name="T28" fmla="*/ 1132 w 1390"/>
                  <a:gd name="T29" fmla="*/ 436 h 747"/>
                  <a:gd name="T30" fmla="*/ 1173 w 1390"/>
                  <a:gd name="T31" fmla="*/ 493 h 747"/>
                  <a:gd name="T32" fmla="*/ 1003 w 1390"/>
                  <a:gd name="T33" fmla="*/ 573 h 747"/>
                  <a:gd name="T34" fmla="*/ 1029 w 1390"/>
                  <a:gd name="T35" fmla="*/ 599 h 747"/>
                  <a:gd name="T36" fmla="*/ 969 w 1390"/>
                  <a:gd name="T37" fmla="*/ 712 h 747"/>
                  <a:gd name="T38" fmla="*/ 939 w 1390"/>
                  <a:gd name="T39" fmla="*/ 628 h 747"/>
                  <a:gd name="T40" fmla="*/ 748 w 1390"/>
                  <a:gd name="T41" fmla="*/ 722 h 747"/>
                  <a:gd name="T42" fmla="*/ 637 w 1390"/>
                  <a:gd name="T43" fmla="*/ 612 h 747"/>
                  <a:gd name="T44" fmla="*/ 535 w 1390"/>
                  <a:gd name="T45" fmla="*/ 598 h 747"/>
                  <a:gd name="T46" fmla="*/ 71 w 1390"/>
                  <a:gd name="T47" fmla="*/ 447 h 747"/>
                  <a:gd name="T48" fmla="*/ 2 w 1390"/>
                  <a:gd name="T49" fmla="*/ 377 h 747"/>
                  <a:gd name="T50" fmla="*/ 1021 w 1390"/>
                  <a:gd name="T51" fmla="*/ 137 h 747"/>
                  <a:gd name="T52" fmla="*/ 1123 w 1390"/>
                  <a:gd name="T53" fmla="*/ 164 h 747"/>
                  <a:gd name="T54" fmla="*/ 1118 w 1390"/>
                  <a:gd name="T55" fmla="*/ 277 h 747"/>
                  <a:gd name="T56" fmla="*/ 1110 w 1390"/>
                  <a:gd name="T57" fmla="*/ 349 h 747"/>
                  <a:gd name="T58" fmla="*/ 989 w 1390"/>
                  <a:gd name="T59" fmla="*/ 280 h 747"/>
                  <a:gd name="T60" fmla="*/ 908 w 1390"/>
                  <a:gd name="T61" fmla="*/ 162 h 747"/>
                  <a:gd name="T62" fmla="*/ 1272 w 1390"/>
                  <a:gd name="T63" fmla="*/ 35 h 747"/>
                  <a:gd name="T64" fmla="*/ 1087 w 1390"/>
                  <a:gd name="T65" fmla="*/ 79 h 747"/>
                  <a:gd name="T66" fmla="*/ 1014 w 1390"/>
                  <a:gd name="T67" fmla="*/ 74 h 747"/>
                  <a:gd name="T68" fmla="*/ 1137 w 1390"/>
                  <a:gd name="T69" fmla="*/ 45 h 747"/>
                  <a:gd name="T70" fmla="*/ 570 w 1390"/>
                  <a:gd name="T71" fmla="*/ 152 h 747"/>
                  <a:gd name="T72" fmla="*/ 712 w 1390"/>
                  <a:gd name="T73" fmla="*/ 167 h 747"/>
                  <a:gd name="T74" fmla="*/ 507 w 1390"/>
                  <a:gd name="T75" fmla="*/ 205 h 747"/>
                  <a:gd name="T76" fmla="*/ 1152 w 1390"/>
                  <a:gd name="T77" fmla="*/ 584 h 747"/>
                  <a:gd name="T78" fmla="*/ 1197 w 1390"/>
                  <a:gd name="T79" fmla="*/ 647 h 747"/>
                  <a:gd name="T80" fmla="*/ 1093 w 1390"/>
                  <a:gd name="T81" fmla="*/ 627 h 747"/>
                  <a:gd name="T82" fmla="*/ 989 w 1390"/>
                  <a:gd name="T83" fmla="*/ 108 h 747"/>
                  <a:gd name="T84" fmla="*/ 968 w 1390"/>
                  <a:gd name="T85" fmla="*/ 127 h 747"/>
                  <a:gd name="T86" fmla="*/ 691 w 1390"/>
                  <a:gd name="T87" fmla="*/ 98 h 747"/>
                  <a:gd name="T88" fmla="*/ 775 w 1390"/>
                  <a:gd name="T89" fmla="*/ 102 h 747"/>
                  <a:gd name="T90" fmla="*/ 690 w 1390"/>
                  <a:gd name="T91" fmla="*/ 114 h 747"/>
                  <a:gd name="T92" fmla="*/ 605 w 1390"/>
                  <a:gd name="T93" fmla="*/ 142 h 747"/>
                  <a:gd name="T94" fmla="*/ 1013 w 1390"/>
                  <a:gd name="T95" fmla="*/ 22 h 747"/>
                  <a:gd name="T96" fmla="*/ 567 w 1390"/>
                  <a:gd name="T97" fmla="*/ 99 h 747"/>
                  <a:gd name="T98" fmla="*/ 884 w 1390"/>
                  <a:gd name="T99" fmla="*/ 273 h 747"/>
                  <a:gd name="T100" fmla="*/ 857 w 1390"/>
                  <a:gd name="T101" fmla="*/ 293 h 747"/>
                  <a:gd name="T102" fmla="*/ 779 w 1390"/>
                  <a:gd name="T103" fmla="*/ 180 h 747"/>
                  <a:gd name="T104" fmla="*/ 838 w 1390"/>
                  <a:gd name="T105" fmla="*/ 89 h 747"/>
                  <a:gd name="T106" fmla="*/ 932 w 1390"/>
                  <a:gd name="T107" fmla="*/ 134 h 747"/>
                  <a:gd name="T108" fmla="*/ 864 w 1390"/>
                  <a:gd name="T109" fmla="*/ 130 h 747"/>
                  <a:gd name="T110" fmla="*/ 50 w 1390"/>
                  <a:gd name="T111" fmla="*/ 606 h 747"/>
                  <a:gd name="T112" fmla="*/ 770 w 1390"/>
                  <a:gd name="T113" fmla="*/ 69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0" h="747">
                    <a:moveTo>
                      <a:pt x="950" y="63"/>
                    </a:moveTo>
                    <a:lnTo>
                      <a:pt x="938" y="72"/>
                    </a:lnTo>
                    <a:lnTo>
                      <a:pt x="907" y="70"/>
                    </a:lnTo>
                    <a:lnTo>
                      <a:pt x="915" y="58"/>
                    </a:lnTo>
                    <a:lnTo>
                      <a:pt x="950" y="63"/>
                    </a:lnTo>
                    <a:close/>
                    <a:moveTo>
                      <a:pt x="1081" y="641"/>
                    </a:moveTo>
                    <a:lnTo>
                      <a:pt x="1073" y="652"/>
                    </a:lnTo>
                    <a:lnTo>
                      <a:pt x="1083" y="656"/>
                    </a:lnTo>
                    <a:lnTo>
                      <a:pt x="1073" y="666"/>
                    </a:lnTo>
                    <a:lnTo>
                      <a:pt x="1057" y="667"/>
                    </a:lnTo>
                    <a:lnTo>
                      <a:pt x="1054" y="658"/>
                    </a:lnTo>
                    <a:lnTo>
                      <a:pt x="1076" y="638"/>
                    </a:lnTo>
                    <a:lnTo>
                      <a:pt x="1081" y="641"/>
                    </a:lnTo>
                    <a:close/>
                    <a:moveTo>
                      <a:pt x="28" y="461"/>
                    </a:moveTo>
                    <a:lnTo>
                      <a:pt x="48" y="452"/>
                    </a:lnTo>
                    <a:lnTo>
                      <a:pt x="33" y="488"/>
                    </a:lnTo>
                    <a:lnTo>
                      <a:pt x="28" y="461"/>
                    </a:lnTo>
                    <a:close/>
                    <a:moveTo>
                      <a:pt x="31" y="496"/>
                    </a:moveTo>
                    <a:lnTo>
                      <a:pt x="12" y="511"/>
                    </a:lnTo>
                    <a:lnTo>
                      <a:pt x="6" y="538"/>
                    </a:lnTo>
                    <a:lnTo>
                      <a:pt x="0" y="503"/>
                    </a:lnTo>
                    <a:lnTo>
                      <a:pt x="10" y="496"/>
                    </a:lnTo>
                    <a:lnTo>
                      <a:pt x="31" y="496"/>
                    </a:lnTo>
                    <a:close/>
                    <a:moveTo>
                      <a:pt x="191" y="209"/>
                    </a:moveTo>
                    <a:lnTo>
                      <a:pt x="244" y="223"/>
                    </a:lnTo>
                    <a:lnTo>
                      <a:pt x="355" y="205"/>
                    </a:lnTo>
                    <a:lnTo>
                      <a:pt x="389" y="207"/>
                    </a:lnTo>
                    <a:lnTo>
                      <a:pt x="397" y="202"/>
                    </a:lnTo>
                    <a:lnTo>
                      <a:pt x="414" y="215"/>
                    </a:lnTo>
                    <a:lnTo>
                      <a:pt x="438" y="208"/>
                    </a:lnTo>
                    <a:lnTo>
                      <a:pt x="510" y="227"/>
                    </a:lnTo>
                    <a:lnTo>
                      <a:pt x="492" y="243"/>
                    </a:lnTo>
                    <a:lnTo>
                      <a:pt x="541" y="244"/>
                    </a:lnTo>
                    <a:lnTo>
                      <a:pt x="556" y="259"/>
                    </a:lnTo>
                    <a:lnTo>
                      <a:pt x="591" y="235"/>
                    </a:lnTo>
                    <a:lnTo>
                      <a:pt x="631" y="233"/>
                    </a:lnTo>
                    <a:lnTo>
                      <a:pt x="695" y="244"/>
                    </a:lnTo>
                    <a:lnTo>
                      <a:pt x="711" y="233"/>
                    </a:lnTo>
                    <a:lnTo>
                      <a:pt x="736" y="237"/>
                    </a:lnTo>
                    <a:lnTo>
                      <a:pt x="744" y="240"/>
                    </a:lnTo>
                    <a:lnTo>
                      <a:pt x="763" y="250"/>
                    </a:lnTo>
                    <a:lnTo>
                      <a:pt x="806" y="224"/>
                    </a:lnTo>
                    <a:lnTo>
                      <a:pt x="809" y="209"/>
                    </a:lnTo>
                    <a:lnTo>
                      <a:pt x="790" y="195"/>
                    </a:lnTo>
                    <a:lnTo>
                      <a:pt x="828" y="170"/>
                    </a:lnTo>
                    <a:lnTo>
                      <a:pt x="850" y="172"/>
                    </a:lnTo>
                    <a:lnTo>
                      <a:pt x="857" y="197"/>
                    </a:lnTo>
                    <a:lnTo>
                      <a:pt x="852" y="209"/>
                    </a:lnTo>
                    <a:lnTo>
                      <a:pt x="870" y="249"/>
                    </a:lnTo>
                    <a:lnTo>
                      <a:pt x="924" y="220"/>
                    </a:lnTo>
                    <a:lnTo>
                      <a:pt x="928" y="207"/>
                    </a:lnTo>
                    <a:lnTo>
                      <a:pt x="977" y="215"/>
                    </a:lnTo>
                    <a:lnTo>
                      <a:pt x="950" y="253"/>
                    </a:lnTo>
                    <a:lnTo>
                      <a:pt x="872" y="263"/>
                    </a:lnTo>
                    <a:lnTo>
                      <a:pt x="877" y="268"/>
                    </a:lnTo>
                    <a:lnTo>
                      <a:pt x="847" y="283"/>
                    </a:lnTo>
                    <a:lnTo>
                      <a:pt x="824" y="272"/>
                    </a:lnTo>
                    <a:lnTo>
                      <a:pt x="799" y="273"/>
                    </a:lnTo>
                    <a:lnTo>
                      <a:pt x="830" y="284"/>
                    </a:lnTo>
                    <a:lnTo>
                      <a:pt x="852" y="287"/>
                    </a:lnTo>
                    <a:lnTo>
                      <a:pt x="815" y="308"/>
                    </a:lnTo>
                    <a:lnTo>
                      <a:pt x="794" y="307"/>
                    </a:lnTo>
                    <a:lnTo>
                      <a:pt x="781" y="313"/>
                    </a:lnTo>
                    <a:lnTo>
                      <a:pt x="739" y="307"/>
                    </a:lnTo>
                    <a:lnTo>
                      <a:pt x="778" y="322"/>
                    </a:lnTo>
                    <a:lnTo>
                      <a:pt x="722" y="343"/>
                    </a:lnTo>
                    <a:lnTo>
                      <a:pt x="682" y="372"/>
                    </a:lnTo>
                    <a:lnTo>
                      <a:pt x="664" y="396"/>
                    </a:lnTo>
                    <a:lnTo>
                      <a:pt x="661" y="407"/>
                    </a:lnTo>
                    <a:lnTo>
                      <a:pt x="680" y="407"/>
                    </a:lnTo>
                    <a:lnTo>
                      <a:pt x="667" y="439"/>
                    </a:lnTo>
                    <a:lnTo>
                      <a:pt x="697" y="436"/>
                    </a:lnTo>
                    <a:lnTo>
                      <a:pt x="759" y="473"/>
                    </a:lnTo>
                    <a:lnTo>
                      <a:pt x="800" y="477"/>
                    </a:lnTo>
                    <a:lnTo>
                      <a:pt x="780" y="518"/>
                    </a:lnTo>
                    <a:lnTo>
                      <a:pt x="791" y="549"/>
                    </a:lnTo>
                    <a:lnTo>
                      <a:pt x="801" y="553"/>
                    </a:lnTo>
                    <a:lnTo>
                      <a:pt x="833" y="533"/>
                    </a:lnTo>
                    <a:lnTo>
                      <a:pt x="839" y="486"/>
                    </a:lnTo>
                    <a:lnTo>
                      <a:pt x="904" y="452"/>
                    </a:lnTo>
                    <a:lnTo>
                      <a:pt x="910" y="424"/>
                    </a:lnTo>
                    <a:lnTo>
                      <a:pt x="893" y="408"/>
                    </a:lnTo>
                    <a:lnTo>
                      <a:pt x="927" y="387"/>
                    </a:lnTo>
                    <a:lnTo>
                      <a:pt x="942" y="338"/>
                    </a:lnTo>
                    <a:lnTo>
                      <a:pt x="1006" y="336"/>
                    </a:lnTo>
                    <a:lnTo>
                      <a:pt x="1051" y="363"/>
                    </a:lnTo>
                    <a:lnTo>
                      <a:pt x="1034" y="392"/>
                    </a:lnTo>
                    <a:lnTo>
                      <a:pt x="1059" y="416"/>
                    </a:lnTo>
                    <a:lnTo>
                      <a:pt x="1117" y="373"/>
                    </a:lnTo>
                    <a:lnTo>
                      <a:pt x="1132" y="436"/>
                    </a:lnTo>
                    <a:lnTo>
                      <a:pt x="1130" y="457"/>
                    </a:lnTo>
                    <a:lnTo>
                      <a:pt x="1140" y="476"/>
                    </a:lnTo>
                    <a:lnTo>
                      <a:pt x="1179" y="487"/>
                    </a:lnTo>
                    <a:lnTo>
                      <a:pt x="1120" y="503"/>
                    </a:lnTo>
                    <a:lnTo>
                      <a:pt x="1125" y="513"/>
                    </a:lnTo>
                    <a:lnTo>
                      <a:pt x="1173" y="493"/>
                    </a:lnTo>
                    <a:lnTo>
                      <a:pt x="1192" y="512"/>
                    </a:lnTo>
                    <a:lnTo>
                      <a:pt x="1189" y="533"/>
                    </a:lnTo>
                    <a:lnTo>
                      <a:pt x="1162" y="548"/>
                    </a:lnTo>
                    <a:lnTo>
                      <a:pt x="1131" y="556"/>
                    </a:lnTo>
                    <a:lnTo>
                      <a:pt x="1110" y="572"/>
                    </a:lnTo>
                    <a:lnTo>
                      <a:pt x="1003" y="573"/>
                    </a:lnTo>
                    <a:lnTo>
                      <a:pt x="959" y="597"/>
                    </a:lnTo>
                    <a:lnTo>
                      <a:pt x="917" y="632"/>
                    </a:lnTo>
                    <a:lnTo>
                      <a:pt x="912" y="641"/>
                    </a:lnTo>
                    <a:lnTo>
                      <a:pt x="952" y="611"/>
                    </a:lnTo>
                    <a:lnTo>
                      <a:pt x="1004" y="592"/>
                    </a:lnTo>
                    <a:lnTo>
                      <a:pt x="1029" y="599"/>
                    </a:lnTo>
                    <a:lnTo>
                      <a:pt x="1027" y="609"/>
                    </a:lnTo>
                    <a:lnTo>
                      <a:pt x="986" y="617"/>
                    </a:lnTo>
                    <a:lnTo>
                      <a:pt x="1017" y="622"/>
                    </a:lnTo>
                    <a:lnTo>
                      <a:pt x="1003" y="637"/>
                    </a:lnTo>
                    <a:lnTo>
                      <a:pt x="1058" y="673"/>
                    </a:lnTo>
                    <a:lnTo>
                      <a:pt x="969" y="712"/>
                    </a:lnTo>
                    <a:lnTo>
                      <a:pt x="974" y="687"/>
                    </a:lnTo>
                    <a:lnTo>
                      <a:pt x="1007" y="669"/>
                    </a:lnTo>
                    <a:lnTo>
                      <a:pt x="1003" y="664"/>
                    </a:lnTo>
                    <a:lnTo>
                      <a:pt x="957" y="679"/>
                    </a:lnTo>
                    <a:lnTo>
                      <a:pt x="959" y="636"/>
                    </a:lnTo>
                    <a:lnTo>
                      <a:pt x="939" y="628"/>
                    </a:lnTo>
                    <a:lnTo>
                      <a:pt x="909" y="667"/>
                    </a:lnTo>
                    <a:lnTo>
                      <a:pt x="887" y="678"/>
                    </a:lnTo>
                    <a:lnTo>
                      <a:pt x="829" y="678"/>
                    </a:lnTo>
                    <a:lnTo>
                      <a:pt x="785" y="707"/>
                    </a:lnTo>
                    <a:lnTo>
                      <a:pt x="749" y="707"/>
                    </a:lnTo>
                    <a:lnTo>
                      <a:pt x="748" y="722"/>
                    </a:lnTo>
                    <a:lnTo>
                      <a:pt x="677" y="747"/>
                    </a:lnTo>
                    <a:lnTo>
                      <a:pt x="670" y="741"/>
                    </a:lnTo>
                    <a:lnTo>
                      <a:pt x="707" y="672"/>
                    </a:lnTo>
                    <a:lnTo>
                      <a:pt x="695" y="662"/>
                    </a:lnTo>
                    <a:lnTo>
                      <a:pt x="682" y="641"/>
                    </a:lnTo>
                    <a:lnTo>
                      <a:pt x="637" y="612"/>
                    </a:lnTo>
                    <a:lnTo>
                      <a:pt x="620" y="618"/>
                    </a:lnTo>
                    <a:lnTo>
                      <a:pt x="586" y="617"/>
                    </a:lnTo>
                    <a:lnTo>
                      <a:pt x="567" y="606"/>
                    </a:lnTo>
                    <a:lnTo>
                      <a:pt x="548" y="606"/>
                    </a:lnTo>
                    <a:lnTo>
                      <a:pt x="542" y="589"/>
                    </a:lnTo>
                    <a:lnTo>
                      <a:pt x="535" y="598"/>
                    </a:lnTo>
                    <a:lnTo>
                      <a:pt x="90" y="598"/>
                    </a:lnTo>
                    <a:lnTo>
                      <a:pt x="55" y="518"/>
                    </a:lnTo>
                    <a:lnTo>
                      <a:pt x="52" y="489"/>
                    </a:lnTo>
                    <a:lnTo>
                      <a:pt x="71" y="474"/>
                    </a:lnTo>
                    <a:lnTo>
                      <a:pt x="86" y="462"/>
                    </a:lnTo>
                    <a:lnTo>
                      <a:pt x="71" y="447"/>
                    </a:lnTo>
                    <a:lnTo>
                      <a:pt x="75" y="384"/>
                    </a:lnTo>
                    <a:lnTo>
                      <a:pt x="30" y="402"/>
                    </a:lnTo>
                    <a:lnTo>
                      <a:pt x="31" y="376"/>
                    </a:lnTo>
                    <a:lnTo>
                      <a:pt x="17" y="378"/>
                    </a:lnTo>
                    <a:lnTo>
                      <a:pt x="6" y="378"/>
                    </a:lnTo>
                    <a:lnTo>
                      <a:pt x="2" y="377"/>
                    </a:lnTo>
                    <a:lnTo>
                      <a:pt x="191" y="209"/>
                    </a:lnTo>
                    <a:close/>
                    <a:moveTo>
                      <a:pt x="994" y="137"/>
                    </a:moveTo>
                    <a:lnTo>
                      <a:pt x="956" y="154"/>
                    </a:lnTo>
                    <a:lnTo>
                      <a:pt x="961" y="178"/>
                    </a:lnTo>
                    <a:lnTo>
                      <a:pt x="976" y="149"/>
                    </a:lnTo>
                    <a:lnTo>
                      <a:pt x="1021" y="137"/>
                    </a:lnTo>
                    <a:lnTo>
                      <a:pt x="1038" y="138"/>
                    </a:lnTo>
                    <a:lnTo>
                      <a:pt x="1024" y="163"/>
                    </a:lnTo>
                    <a:lnTo>
                      <a:pt x="1047" y="160"/>
                    </a:lnTo>
                    <a:lnTo>
                      <a:pt x="1073" y="154"/>
                    </a:lnTo>
                    <a:lnTo>
                      <a:pt x="1086" y="157"/>
                    </a:lnTo>
                    <a:lnTo>
                      <a:pt x="1123" y="164"/>
                    </a:lnTo>
                    <a:lnTo>
                      <a:pt x="1166" y="197"/>
                    </a:lnTo>
                    <a:lnTo>
                      <a:pt x="1148" y="223"/>
                    </a:lnTo>
                    <a:lnTo>
                      <a:pt x="1201" y="263"/>
                    </a:lnTo>
                    <a:lnTo>
                      <a:pt x="1177" y="289"/>
                    </a:lnTo>
                    <a:lnTo>
                      <a:pt x="1142" y="253"/>
                    </a:lnTo>
                    <a:lnTo>
                      <a:pt x="1118" y="277"/>
                    </a:lnTo>
                    <a:lnTo>
                      <a:pt x="1148" y="312"/>
                    </a:lnTo>
                    <a:lnTo>
                      <a:pt x="1132" y="331"/>
                    </a:lnTo>
                    <a:lnTo>
                      <a:pt x="1090" y="308"/>
                    </a:lnTo>
                    <a:lnTo>
                      <a:pt x="1085" y="318"/>
                    </a:lnTo>
                    <a:lnTo>
                      <a:pt x="1115" y="343"/>
                    </a:lnTo>
                    <a:lnTo>
                      <a:pt x="1110" y="349"/>
                    </a:lnTo>
                    <a:lnTo>
                      <a:pt x="1049" y="314"/>
                    </a:lnTo>
                    <a:lnTo>
                      <a:pt x="1036" y="298"/>
                    </a:lnTo>
                    <a:lnTo>
                      <a:pt x="988" y="301"/>
                    </a:lnTo>
                    <a:lnTo>
                      <a:pt x="968" y="301"/>
                    </a:lnTo>
                    <a:lnTo>
                      <a:pt x="972" y="288"/>
                    </a:lnTo>
                    <a:lnTo>
                      <a:pt x="989" y="280"/>
                    </a:lnTo>
                    <a:lnTo>
                      <a:pt x="1012" y="283"/>
                    </a:lnTo>
                    <a:lnTo>
                      <a:pt x="1078" y="248"/>
                    </a:lnTo>
                    <a:lnTo>
                      <a:pt x="1054" y="223"/>
                    </a:lnTo>
                    <a:lnTo>
                      <a:pt x="937" y="200"/>
                    </a:lnTo>
                    <a:lnTo>
                      <a:pt x="894" y="178"/>
                    </a:lnTo>
                    <a:lnTo>
                      <a:pt x="908" y="162"/>
                    </a:lnTo>
                    <a:lnTo>
                      <a:pt x="949" y="139"/>
                    </a:lnTo>
                    <a:lnTo>
                      <a:pt x="994" y="137"/>
                    </a:lnTo>
                    <a:close/>
                    <a:moveTo>
                      <a:pt x="1249" y="0"/>
                    </a:moveTo>
                    <a:lnTo>
                      <a:pt x="1390" y="9"/>
                    </a:lnTo>
                    <a:lnTo>
                      <a:pt x="1319" y="23"/>
                    </a:lnTo>
                    <a:lnTo>
                      <a:pt x="1272" y="35"/>
                    </a:lnTo>
                    <a:lnTo>
                      <a:pt x="1242" y="44"/>
                    </a:lnTo>
                    <a:lnTo>
                      <a:pt x="1176" y="48"/>
                    </a:lnTo>
                    <a:lnTo>
                      <a:pt x="1190" y="58"/>
                    </a:lnTo>
                    <a:lnTo>
                      <a:pt x="1166" y="70"/>
                    </a:lnTo>
                    <a:lnTo>
                      <a:pt x="1137" y="75"/>
                    </a:lnTo>
                    <a:lnTo>
                      <a:pt x="1087" y="79"/>
                    </a:lnTo>
                    <a:lnTo>
                      <a:pt x="1128" y="88"/>
                    </a:lnTo>
                    <a:lnTo>
                      <a:pt x="1083" y="99"/>
                    </a:lnTo>
                    <a:lnTo>
                      <a:pt x="1070" y="95"/>
                    </a:lnTo>
                    <a:lnTo>
                      <a:pt x="976" y="93"/>
                    </a:lnTo>
                    <a:lnTo>
                      <a:pt x="1017" y="82"/>
                    </a:lnTo>
                    <a:lnTo>
                      <a:pt x="1014" y="74"/>
                    </a:lnTo>
                    <a:lnTo>
                      <a:pt x="1061" y="72"/>
                    </a:lnTo>
                    <a:lnTo>
                      <a:pt x="1031" y="67"/>
                    </a:lnTo>
                    <a:lnTo>
                      <a:pt x="1066" y="57"/>
                    </a:lnTo>
                    <a:lnTo>
                      <a:pt x="1095" y="57"/>
                    </a:lnTo>
                    <a:lnTo>
                      <a:pt x="1081" y="35"/>
                    </a:lnTo>
                    <a:lnTo>
                      <a:pt x="1137" y="45"/>
                    </a:lnTo>
                    <a:lnTo>
                      <a:pt x="1121" y="33"/>
                    </a:lnTo>
                    <a:lnTo>
                      <a:pt x="1042" y="18"/>
                    </a:lnTo>
                    <a:lnTo>
                      <a:pt x="1153" y="5"/>
                    </a:lnTo>
                    <a:lnTo>
                      <a:pt x="1249" y="0"/>
                    </a:lnTo>
                    <a:close/>
                    <a:moveTo>
                      <a:pt x="540" y="164"/>
                    </a:moveTo>
                    <a:lnTo>
                      <a:pt x="570" y="152"/>
                    </a:lnTo>
                    <a:lnTo>
                      <a:pt x="624" y="142"/>
                    </a:lnTo>
                    <a:lnTo>
                      <a:pt x="644" y="154"/>
                    </a:lnTo>
                    <a:lnTo>
                      <a:pt x="649" y="168"/>
                    </a:lnTo>
                    <a:lnTo>
                      <a:pt x="667" y="157"/>
                    </a:lnTo>
                    <a:lnTo>
                      <a:pt x="726" y="137"/>
                    </a:lnTo>
                    <a:lnTo>
                      <a:pt x="712" y="167"/>
                    </a:lnTo>
                    <a:lnTo>
                      <a:pt x="725" y="187"/>
                    </a:lnTo>
                    <a:lnTo>
                      <a:pt x="731" y="212"/>
                    </a:lnTo>
                    <a:lnTo>
                      <a:pt x="672" y="225"/>
                    </a:lnTo>
                    <a:lnTo>
                      <a:pt x="640" y="223"/>
                    </a:lnTo>
                    <a:lnTo>
                      <a:pt x="551" y="229"/>
                    </a:lnTo>
                    <a:lnTo>
                      <a:pt x="507" y="205"/>
                    </a:lnTo>
                    <a:lnTo>
                      <a:pt x="596" y="190"/>
                    </a:lnTo>
                    <a:lnTo>
                      <a:pt x="555" y="194"/>
                    </a:lnTo>
                    <a:lnTo>
                      <a:pt x="518" y="183"/>
                    </a:lnTo>
                    <a:lnTo>
                      <a:pt x="540" y="164"/>
                    </a:lnTo>
                    <a:close/>
                    <a:moveTo>
                      <a:pt x="1187" y="546"/>
                    </a:moveTo>
                    <a:lnTo>
                      <a:pt x="1152" y="584"/>
                    </a:lnTo>
                    <a:lnTo>
                      <a:pt x="1170" y="574"/>
                    </a:lnTo>
                    <a:lnTo>
                      <a:pt x="1177" y="592"/>
                    </a:lnTo>
                    <a:lnTo>
                      <a:pt x="1204" y="592"/>
                    </a:lnTo>
                    <a:lnTo>
                      <a:pt x="1200" y="619"/>
                    </a:lnTo>
                    <a:lnTo>
                      <a:pt x="1209" y="626"/>
                    </a:lnTo>
                    <a:lnTo>
                      <a:pt x="1197" y="647"/>
                    </a:lnTo>
                    <a:lnTo>
                      <a:pt x="1181" y="639"/>
                    </a:lnTo>
                    <a:lnTo>
                      <a:pt x="1177" y="629"/>
                    </a:lnTo>
                    <a:lnTo>
                      <a:pt x="1162" y="639"/>
                    </a:lnTo>
                    <a:lnTo>
                      <a:pt x="1156" y="627"/>
                    </a:lnTo>
                    <a:lnTo>
                      <a:pt x="1122" y="624"/>
                    </a:lnTo>
                    <a:lnTo>
                      <a:pt x="1093" y="627"/>
                    </a:lnTo>
                    <a:lnTo>
                      <a:pt x="1121" y="609"/>
                    </a:lnTo>
                    <a:lnTo>
                      <a:pt x="1127" y="594"/>
                    </a:lnTo>
                    <a:lnTo>
                      <a:pt x="1167" y="549"/>
                    </a:lnTo>
                    <a:lnTo>
                      <a:pt x="1187" y="546"/>
                    </a:lnTo>
                    <a:close/>
                    <a:moveTo>
                      <a:pt x="959" y="90"/>
                    </a:moveTo>
                    <a:lnTo>
                      <a:pt x="989" y="108"/>
                    </a:lnTo>
                    <a:lnTo>
                      <a:pt x="1070" y="103"/>
                    </a:lnTo>
                    <a:lnTo>
                      <a:pt x="1081" y="109"/>
                    </a:lnTo>
                    <a:lnTo>
                      <a:pt x="1085" y="112"/>
                    </a:lnTo>
                    <a:lnTo>
                      <a:pt x="1063" y="123"/>
                    </a:lnTo>
                    <a:lnTo>
                      <a:pt x="1046" y="125"/>
                    </a:lnTo>
                    <a:lnTo>
                      <a:pt x="968" y="127"/>
                    </a:lnTo>
                    <a:lnTo>
                      <a:pt x="920" y="122"/>
                    </a:lnTo>
                    <a:lnTo>
                      <a:pt x="900" y="85"/>
                    </a:lnTo>
                    <a:lnTo>
                      <a:pt x="959" y="90"/>
                    </a:lnTo>
                    <a:close/>
                    <a:moveTo>
                      <a:pt x="635" y="103"/>
                    </a:moveTo>
                    <a:lnTo>
                      <a:pt x="667" y="93"/>
                    </a:lnTo>
                    <a:lnTo>
                      <a:pt x="691" y="98"/>
                    </a:lnTo>
                    <a:lnTo>
                      <a:pt x="700" y="107"/>
                    </a:lnTo>
                    <a:lnTo>
                      <a:pt x="730" y="107"/>
                    </a:lnTo>
                    <a:lnTo>
                      <a:pt x="720" y="100"/>
                    </a:lnTo>
                    <a:lnTo>
                      <a:pt x="727" y="93"/>
                    </a:lnTo>
                    <a:lnTo>
                      <a:pt x="753" y="87"/>
                    </a:lnTo>
                    <a:lnTo>
                      <a:pt x="775" y="102"/>
                    </a:lnTo>
                    <a:lnTo>
                      <a:pt x="770" y="108"/>
                    </a:lnTo>
                    <a:lnTo>
                      <a:pt x="744" y="118"/>
                    </a:lnTo>
                    <a:lnTo>
                      <a:pt x="717" y="117"/>
                    </a:lnTo>
                    <a:lnTo>
                      <a:pt x="651" y="127"/>
                    </a:lnTo>
                    <a:lnTo>
                      <a:pt x="641" y="122"/>
                    </a:lnTo>
                    <a:lnTo>
                      <a:pt x="690" y="114"/>
                    </a:lnTo>
                    <a:lnTo>
                      <a:pt x="611" y="114"/>
                    </a:lnTo>
                    <a:lnTo>
                      <a:pt x="635" y="103"/>
                    </a:lnTo>
                    <a:close/>
                    <a:moveTo>
                      <a:pt x="516" y="127"/>
                    </a:moveTo>
                    <a:lnTo>
                      <a:pt x="552" y="124"/>
                    </a:lnTo>
                    <a:lnTo>
                      <a:pt x="597" y="130"/>
                    </a:lnTo>
                    <a:lnTo>
                      <a:pt x="605" y="142"/>
                    </a:lnTo>
                    <a:lnTo>
                      <a:pt x="537" y="158"/>
                    </a:lnTo>
                    <a:lnTo>
                      <a:pt x="459" y="183"/>
                    </a:lnTo>
                    <a:lnTo>
                      <a:pt x="444" y="168"/>
                    </a:lnTo>
                    <a:lnTo>
                      <a:pt x="516" y="127"/>
                    </a:lnTo>
                    <a:close/>
                    <a:moveTo>
                      <a:pt x="1017" y="25"/>
                    </a:moveTo>
                    <a:lnTo>
                      <a:pt x="1013" y="22"/>
                    </a:lnTo>
                    <a:lnTo>
                      <a:pt x="1076" y="48"/>
                    </a:lnTo>
                    <a:lnTo>
                      <a:pt x="1001" y="70"/>
                    </a:lnTo>
                    <a:lnTo>
                      <a:pt x="967" y="55"/>
                    </a:lnTo>
                    <a:lnTo>
                      <a:pt x="958" y="37"/>
                    </a:lnTo>
                    <a:lnTo>
                      <a:pt x="1017" y="25"/>
                    </a:lnTo>
                    <a:close/>
                    <a:moveTo>
                      <a:pt x="567" y="99"/>
                    </a:moveTo>
                    <a:lnTo>
                      <a:pt x="639" y="80"/>
                    </a:lnTo>
                    <a:lnTo>
                      <a:pt x="677" y="77"/>
                    </a:lnTo>
                    <a:lnTo>
                      <a:pt x="686" y="80"/>
                    </a:lnTo>
                    <a:lnTo>
                      <a:pt x="607" y="109"/>
                    </a:lnTo>
                    <a:lnTo>
                      <a:pt x="567" y="99"/>
                    </a:lnTo>
                    <a:close/>
                    <a:moveTo>
                      <a:pt x="884" y="273"/>
                    </a:moveTo>
                    <a:lnTo>
                      <a:pt x="930" y="312"/>
                    </a:lnTo>
                    <a:lnTo>
                      <a:pt x="889" y="307"/>
                    </a:lnTo>
                    <a:lnTo>
                      <a:pt x="848" y="322"/>
                    </a:lnTo>
                    <a:lnTo>
                      <a:pt x="849" y="314"/>
                    </a:lnTo>
                    <a:lnTo>
                      <a:pt x="828" y="313"/>
                    </a:lnTo>
                    <a:lnTo>
                      <a:pt x="857" y="293"/>
                    </a:lnTo>
                    <a:lnTo>
                      <a:pt x="875" y="273"/>
                    </a:lnTo>
                    <a:lnTo>
                      <a:pt x="884" y="273"/>
                    </a:lnTo>
                    <a:close/>
                    <a:moveTo>
                      <a:pt x="779" y="138"/>
                    </a:moveTo>
                    <a:lnTo>
                      <a:pt x="845" y="133"/>
                    </a:lnTo>
                    <a:lnTo>
                      <a:pt x="816" y="169"/>
                    </a:lnTo>
                    <a:lnTo>
                      <a:pt x="779" y="180"/>
                    </a:lnTo>
                    <a:lnTo>
                      <a:pt x="751" y="153"/>
                    </a:lnTo>
                    <a:lnTo>
                      <a:pt x="779" y="138"/>
                    </a:lnTo>
                    <a:close/>
                    <a:moveTo>
                      <a:pt x="804" y="90"/>
                    </a:moveTo>
                    <a:lnTo>
                      <a:pt x="833" y="94"/>
                    </a:lnTo>
                    <a:lnTo>
                      <a:pt x="844" y="102"/>
                    </a:lnTo>
                    <a:lnTo>
                      <a:pt x="838" y="89"/>
                    </a:lnTo>
                    <a:lnTo>
                      <a:pt x="884" y="90"/>
                    </a:lnTo>
                    <a:lnTo>
                      <a:pt x="863" y="115"/>
                    </a:lnTo>
                    <a:lnTo>
                      <a:pt x="823" y="118"/>
                    </a:lnTo>
                    <a:lnTo>
                      <a:pt x="790" y="103"/>
                    </a:lnTo>
                    <a:lnTo>
                      <a:pt x="804" y="90"/>
                    </a:lnTo>
                    <a:close/>
                    <a:moveTo>
                      <a:pt x="932" y="134"/>
                    </a:moveTo>
                    <a:lnTo>
                      <a:pt x="892" y="153"/>
                    </a:lnTo>
                    <a:lnTo>
                      <a:pt x="867" y="154"/>
                    </a:lnTo>
                    <a:lnTo>
                      <a:pt x="853" y="167"/>
                    </a:lnTo>
                    <a:lnTo>
                      <a:pt x="836" y="167"/>
                    </a:lnTo>
                    <a:lnTo>
                      <a:pt x="843" y="152"/>
                    </a:lnTo>
                    <a:lnTo>
                      <a:pt x="864" y="130"/>
                    </a:lnTo>
                    <a:lnTo>
                      <a:pt x="932" y="134"/>
                    </a:lnTo>
                    <a:close/>
                    <a:moveTo>
                      <a:pt x="40" y="562"/>
                    </a:moveTo>
                    <a:lnTo>
                      <a:pt x="66" y="572"/>
                    </a:lnTo>
                    <a:lnTo>
                      <a:pt x="79" y="597"/>
                    </a:lnTo>
                    <a:lnTo>
                      <a:pt x="74" y="611"/>
                    </a:lnTo>
                    <a:lnTo>
                      <a:pt x="50" y="606"/>
                    </a:lnTo>
                    <a:lnTo>
                      <a:pt x="25" y="562"/>
                    </a:lnTo>
                    <a:lnTo>
                      <a:pt x="40" y="562"/>
                    </a:lnTo>
                    <a:close/>
                    <a:moveTo>
                      <a:pt x="736" y="63"/>
                    </a:moveTo>
                    <a:lnTo>
                      <a:pt x="773" y="58"/>
                    </a:lnTo>
                    <a:lnTo>
                      <a:pt x="781" y="63"/>
                    </a:lnTo>
                    <a:lnTo>
                      <a:pt x="770" y="69"/>
                    </a:lnTo>
                    <a:lnTo>
                      <a:pt x="753" y="78"/>
                    </a:lnTo>
                    <a:lnTo>
                      <a:pt x="724" y="80"/>
                    </a:lnTo>
                    <a:lnTo>
                      <a:pt x="699" y="72"/>
                    </a:lnTo>
                    <a:lnTo>
                      <a:pt x="736" y="6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45" name="Freeform 577"/>
              <p:cNvSpPr>
                <a:spLocks noEditPoints="1"/>
              </p:cNvSpPr>
              <p:nvPr/>
            </p:nvSpPr>
            <p:spPr bwMode="auto">
              <a:xfrm>
                <a:off x="1257" y="915"/>
                <a:ext cx="1390" cy="747"/>
              </a:xfrm>
              <a:custGeom>
                <a:avLst/>
                <a:gdLst>
                  <a:gd name="T0" fmla="*/ 944 w 1390"/>
                  <a:gd name="T1" fmla="*/ 68 h 747"/>
                  <a:gd name="T2" fmla="*/ 1054 w 1390"/>
                  <a:gd name="T3" fmla="*/ 658 h 747"/>
                  <a:gd name="T4" fmla="*/ 33 w 1390"/>
                  <a:gd name="T5" fmla="*/ 488 h 747"/>
                  <a:gd name="T6" fmla="*/ 0 w 1390"/>
                  <a:gd name="T7" fmla="*/ 503 h 747"/>
                  <a:gd name="T8" fmla="*/ 355 w 1390"/>
                  <a:gd name="T9" fmla="*/ 205 h 747"/>
                  <a:gd name="T10" fmla="*/ 492 w 1390"/>
                  <a:gd name="T11" fmla="*/ 243 h 747"/>
                  <a:gd name="T12" fmla="*/ 711 w 1390"/>
                  <a:gd name="T13" fmla="*/ 233 h 747"/>
                  <a:gd name="T14" fmla="*/ 790 w 1390"/>
                  <a:gd name="T15" fmla="*/ 195 h 747"/>
                  <a:gd name="T16" fmla="*/ 924 w 1390"/>
                  <a:gd name="T17" fmla="*/ 220 h 747"/>
                  <a:gd name="T18" fmla="*/ 847 w 1390"/>
                  <a:gd name="T19" fmla="*/ 283 h 747"/>
                  <a:gd name="T20" fmla="*/ 794 w 1390"/>
                  <a:gd name="T21" fmla="*/ 307 h 747"/>
                  <a:gd name="T22" fmla="*/ 664 w 1390"/>
                  <a:gd name="T23" fmla="*/ 396 h 747"/>
                  <a:gd name="T24" fmla="*/ 800 w 1390"/>
                  <a:gd name="T25" fmla="*/ 477 h 747"/>
                  <a:gd name="T26" fmla="*/ 904 w 1390"/>
                  <a:gd name="T27" fmla="*/ 452 h 747"/>
                  <a:gd name="T28" fmla="*/ 1051 w 1390"/>
                  <a:gd name="T29" fmla="*/ 363 h 747"/>
                  <a:gd name="T30" fmla="*/ 1140 w 1390"/>
                  <a:gd name="T31" fmla="*/ 476 h 747"/>
                  <a:gd name="T32" fmla="*/ 1189 w 1390"/>
                  <a:gd name="T33" fmla="*/ 533 h 747"/>
                  <a:gd name="T34" fmla="*/ 917 w 1390"/>
                  <a:gd name="T35" fmla="*/ 632 h 747"/>
                  <a:gd name="T36" fmla="*/ 986 w 1390"/>
                  <a:gd name="T37" fmla="*/ 617 h 747"/>
                  <a:gd name="T38" fmla="*/ 1007 w 1390"/>
                  <a:gd name="T39" fmla="*/ 669 h 747"/>
                  <a:gd name="T40" fmla="*/ 887 w 1390"/>
                  <a:gd name="T41" fmla="*/ 678 h 747"/>
                  <a:gd name="T42" fmla="*/ 670 w 1390"/>
                  <a:gd name="T43" fmla="*/ 741 h 747"/>
                  <a:gd name="T44" fmla="*/ 586 w 1390"/>
                  <a:gd name="T45" fmla="*/ 617 h 747"/>
                  <a:gd name="T46" fmla="*/ 55 w 1390"/>
                  <a:gd name="T47" fmla="*/ 518 h 747"/>
                  <a:gd name="T48" fmla="*/ 30 w 1390"/>
                  <a:gd name="T49" fmla="*/ 402 h 747"/>
                  <a:gd name="T50" fmla="*/ 218 w 1390"/>
                  <a:gd name="T51" fmla="*/ 217 h 747"/>
                  <a:gd name="T52" fmla="*/ 1038 w 1390"/>
                  <a:gd name="T53" fmla="*/ 138 h 747"/>
                  <a:gd name="T54" fmla="*/ 1166 w 1390"/>
                  <a:gd name="T55" fmla="*/ 197 h 747"/>
                  <a:gd name="T56" fmla="*/ 1148 w 1390"/>
                  <a:gd name="T57" fmla="*/ 312 h 747"/>
                  <a:gd name="T58" fmla="*/ 1049 w 1390"/>
                  <a:gd name="T59" fmla="*/ 314 h 747"/>
                  <a:gd name="T60" fmla="*/ 1012 w 1390"/>
                  <a:gd name="T61" fmla="*/ 283 h 747"/>
                  <a:gd name="T62" fmla="*/ 949 w 1390"/>
                  <a:gd name="T63" fmla="*/ 139 h 747"/>
                  <a:gd name="T64" fmla="*/ 1242 w 1390"/>
                  <a:gd name="T65" fmla="*/ 44 h 747"/>
                  <a:gd name="T66" fmla="*/ 1128 w 1390"/>
                  <a:gd name="T67" fmla="*/ 88 h 747"/>
                  <a:gd name="T68" fmla="*/ 1061 w 1390"/>
                  <a:gd name="T69" fmla="*/ 72 h 747"/>
                  <a:gd name="T70" fmla="*/ 1121 w 1390"/>
                  <a:gd name="T71" fmla="*/ 33 h 747"/>
                  <a:gd name="T72" fmla="*/ 624 w 1390"/>
                  <a:gd name="T73" fmla="*/ 142 h 747"/>
                  <a:gd name="T74" fmla="*/ 725 w 1390"/>
                  <a:gd name="T75" fmla="*/ 187 h 747"/>
                  <a:gd name="T76" fmla="*/ 596 w 1390"/>
                  <a:gd name="T77" fmla="*/ 190 h 747"/>
                  <a:gd name="T78" fmla="*/ 1152 w 1390"/>
                  <a:gd name="T79" fmla="*/ 584 h 747"/>
                  <a:gd name="T80" fmla="*/ 1197 w 1390"/>
                  <a:gd name="T81" fmla="*/ 647 h 747"/>
                  <a:gd name="T82" fmla="*/ 1093 w 1390"/>
                  <a:gd name="T83" fmla="*/ 627 h 747"/>
                  <a:gd name="T84" fmla="*/ 974 w 1390"/>
                  <a:gd name="T85" fmla="*/ 99 h 747"/>
                  <a:gd name="T86" fmla="*/ 1046 w 1390"/>
                  <a:gd name="T87" fmla="*/ 125 h 747"/>
                  <a:gd name="T88" fmla="*/ 651 w 1390"/>
                  <a:gd name="T89" fmla="*/ 98 h 747"/>
                  <a:gd name="T90" fmla="*/ 727 w 1390"/>
                  <a:gd name="T91" fmla="*/ 93 h 747"/>
                  <a:gd name="T92" fmla="*/ 651 w 1390"/>
                  <a:gd name="T93" fmla="*/ 127 h 747"/>
                  <a:gd name="T94" fmla="*/ 533 w 1390"/>
                  <a:gd name="T95" fmla="*/ 125 h 747"/>
                  <a:gd name="T96" fmla="*/ 444 w 1390"/>
                  <a:gd name="T97" fmla="*/ 168 h 747"/>
                  <a:gd name="T98" fmla="*/ 1001 w 1390"/>
                  <a:gd name="T99" fmla="*/ 70 h 747"/>
                  <a:gd name="T100" fmla="*/ 639 w 1390"/>
                  <a:gd name="T101" fmla="*/ 80 h 747"/>
                  <a:gd name="T102" fmla="*/ 907 w 1390"/>
                  <a:gd name="T103" fmla="*/ 293 h 747"/>
                  <a:gd name="T104" fmla="*/ 857 w 1390"/>
                  <a:gd name="T105" fmla="*/ 293 h 747"/>
                  <a:gd name="T106" fmla="*/ 816 w 1390"/>
                  <a:gd name="T107" fmla="*/ 169 h 747"/>
                  <a:gd name="T108" fmla="*/ 833 w 1390"/>
                  <a:gd name="T109" fmla="*/ 94 h 747"/>
                  <a:gd name="T110" fmla="*/ 790 w 1390"/>
                  <a:gd name="T111" fmla="*/ 103 h 747"/>
                  <a:gd name="T112" fmla="*/ 853 w 1390"/>
                  <a:gd name="T113" fmla="*/ 167 h 747"/>
                  <a:gd name="T114" fmla="*/ 52 w 1390"/>
                  <a:gd name="T115" fmla="*/ 567 h 747"/>
                  <a:gd name="T116" fmla="*/ 40 w 1390"/>
                  <a:gd name="T117" fmla="*/ 562 h 747"/>
                  <a:gd name="T118" fmla="*/ 753 w 1390"/>
                  <a:gd name="T119" fmla="*/ 78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90" h="747">
                    <a:moveTo>
                      <a:pt x="944" y="68"/>
                    </a:moveTo>
                    <a:lnTo>
                      <a:pt x="938" y="72"/>
                    </a:lnTo>
                    <a:lnTo>
                      <a:pt x="907" y="70"/>
                    </a:lnTo>
                    <a:lnTo>
                      <a:pt x="915" y="58"/>
                    </a:lnTo>
                    <a:lnTo>
                      <a:pt x="950" y="63"/>
                    </a:lnTo>
                    <a:lnTo>
                      <a:pt x="944" y="68"/>
                    </a:lnTo>
                    <a:moveTo>
                      <a:pt x="1077" y="647"/>
                    </a:moveTo>
                    <a:lnTo>
                      <a:pt x="1073" y="652"/>
                    </a:lnTo>
                    <a:lnTo>
                      <a:pt x="1083" y="656"/>
                    </a:lnTo>
                    <a:lnTo>
                      <a:pt x="1073" y="666"/>
                    </a:lnTo>
                    <a:lnTo>
                      <a:pt x="1057" y="667"/>
                    </a:lnTo>
                    <a:lnTo>
                      <a:pt x="1054" y="658"/>
                    </a:lnTo>
                    <a:lnTo>
                      <a:pt x="1076" y="638"/>
                    </a:lnTo>
                    <a:lnTo>
                      <a:pt x="1081" y="641"/>
                    </a:lnTo>
                    <a:lnTo>
                      <a:pt x="1077" y="647"/>
                    </a:lnTo>
                    <a:moveTo>
                      <a:pt x="38" y="456"/>
                    </a:moveTo>
                    <a:lnTo>
                      <a:pt x="48" y="452"/>
                    </a:lnTo>
                    <a:lnTo>
                      <a:pt x="33" y="488"/>
                    </a:lnTo>
                    <a:lnTo>
                      <a:pt x="28" y="461"/>
                    </a:lnTo>
                    <a:lnTo>
                      <a:pt x="38" y="456"/>
                    </a:lnTo>
                    <a:moveTo>
                      <a:pt x="21" y="503"/>
                    </a:moveTo>
                    <a:lnTo>
                      <a:pt x="12" y="511"/>
                    </a:lnTo>
                    <a:lnTo>
                      <a:pt x="6" y="538"/>
                    </a:lnTo>
                    <a:lnTo>
                      <a:pt x="0" y="503"/>
                    </a:lnTo>
                    <a:lnTo>
                      <a:pt x="10" y="496"/>
                    </a:lnTo>
                    <a:lnTo>
                      <a:pt x="31" y="496"/>
                    </a:lnTo>
                    <a:lnTo>
                      <a:pt x="21" y="503"/>
                    </a:lnTo>
                    <a:moveTo>
                      <a:pt x="218" y="217"/>
                    </a:moveTo>
                    <a:lnTo>
                      <a:pt x="244" y="223"/>
                    </a:lnTo>
                    <a:lnTo>
                      <a:pt x="355" y="205"/>
                    </a:lnTo>
                    <a:lnTo>
                      <a:pt x="389" y="207"/>
                    </a:lnTo>
                    <a:lnTo>
                      <a:pt x="397" y="202"/>
                    </a:lnTo>
                    <a:lnTo>
                      <a:pt x="414" y="215"/>
                    </a:lnTo>
                    <a:lnTo>
                      <a:pt x="438" y="208"/>
                    </a:lnTo>
                    <a:lnTo>
                      <a:pt x="510" y="227"/>
                    </a:lnTo>
                    <a:lnTo>
                      <a:pt x="492" y="243"/>
                    </a:lnTo>
                    <a:lnTo>
                      <a:pt x="541" y="244"/>
                    </a:lnTo>
                    <a:lnTo>
                      <a:pt x="556" y="259"/>
                    </a:lnTo>
                    <a:lnTo>
                      <a:pt x="591" y="235"/>
                    </a:lnTo>
                    <a:lnTo>
                      <a:pt x="631" y="233"/>
                    </a:lnTo>
                    <a:lnTo>
                      <a:pt x="695" y="244"/>
                    </a:lnTo>
                    <a:lnTo>
                      <a:pt x="711" y="233"/>
                    </a:lnTo>
                    <a:lnTo>
                      <a:pt x="736" y="237"/>
                    </a:lnTo>
                    <a:lnTo>
                      <a:pt x="744" y="240"/>
                    </a:lnTo>
                    <a:lnTo>
                      <a:pt x="763" y="250"/>
                    </a:lnTo>
                    <a:lnTo>
                      <a:pt x="806" y="224"/>
                    </a:lnTo>
                    <a:lnTo>
                      <a:pt x="809" y="209"/>
                    </a:lnTo>
                    <a:lnTo>
                      <a:pt x="790" y="195"/>
                    </a:lnTo>
                    <a:lnTo>
                      <a:pt x="828" y="170"/>
                    </a:lnTo>
                    <a:lnTo>
                      <a:pt x="850" y="172"/>
                    </a:lnTo>
                    <a:lnTo>
                      <a:pt x="857" y="197"/>
                    </a:lnTo>
                    <a:lnTo>
                      <a:pt x="852" y="209"/>
                    </a:lnTo>
                    <a:lnTo>
                      <a:pt x="870" y="249"/>
                    </a:lnTo>
                    <a:lnTo>
                      <a:pt x="924" y="220"/>
                    </a:lnTo>
                    <a:lnTo>
                      <a:pt x="928" y="207"/>
                    </a:lnTo>
                    <a:lnTo>
                      <a:pt x="977" y="215"/>
                    </a:lnTo>
                    <a:lnTo>
                      <a:pt x="950" y="253"/>
                    </a:lnTo>
                    <a:lnTo>
                      <a:pt x="872" y="263"/>
                    </a:lnTo>
                    <a:lnTo>
                      <a:pt x="877" y="268"/>
                    </a:lnTo>
                    <a:lnTo>
                      <a:pt x="847" y="283"/>
                    </a:lnTo>
                    <a:lnTo>
                      <a:pt x="824" y="272"/>
                    </a:lnTo>
                    <a:lnTo>
                      <a:pt x="799" y="273"/>
                    </a:lnTo>
                    <a:lnTo>
                      <a:pt x="830" y="284"/>
                    </a:lnTo>
                    <a:lnTo>
                      <a:pt x="852" y="287"/>
                    </a:lnTo>
                    <a:lnTo>
                      <a:pt x="815" y="308"/>
                    </a:lnTo>
                    <a:lnTo>
                      <a:pt x="794" y="307"/>
                    </a:lnTo>
                    <a:lnTo>
                      <a:pt x="781" y="313"/>
                    </a:lnTo>
                    <a:lnTo>
                      <a:pt x="739" y="307"/>
                    </a:lnTo>
                    <a:lnTo>
                      <a:pt x="778" y="322"/>
                    </a:lnTo>
                    <a:lnTo>
                      <a:pt x="722" y="343"/>
                    </a:lnTo>
                    <a:lnTo>
                      <a:pt x="682" y="372"/>
                    </a:lnTo>
                    <a:lnTo>
                      <a:pt x="664" y="396"/>
                    </a:lnTo>
                    <a:lnTo>
                      <a:pt x="661" y="407"/>
                    </a:lnTo>
                    <a:lnTo>
                      <a:pt x="680" y="407"/>
                    </a:lnTo>
                    <a:lnTo>
                      <a:pt x="667" y="439"/>
                    </a:lnTo>
                    <a:lnTo>
                      <a:pt x="697" y="436"/>
                    </a:lnTo>
                    <a:lnTo>
                      <a:pt x="759" y="473"/>
                    </a:lnTo>
                    <a:lnTo>
                      <a:pt x="800" y="477"/>
                    </a:lnTo>
                    <a:lnTo>
                      <a:pt x="780" y="518"/>
                    </a:lnTo>
                    <a:lnTo>
                      <a:pt x="791" y="549"/>
                    </a:lnTo>
                    <a:lnTo>
                      <a:pt x="801" y="553"/>
                    </a:lnTo>
                    <a:lnTo>
                      <a:pt x="833" y="533"/>
                    </a:lnTo>
                    <a:lnTo>
                      <a:pt x="839" y="486"/>
                    </a:lnTo>
                    <a:lnTo>
                      <a:pt x="904" y="452"/>
                    </a:lnTo>
                    <a:lnTo>
                      <a:pt x="910" y="424"/>
                    </a:lnTo>
                    <a:lnTo>
                      <a:pt x="893" y="408"/>
                    </a:lnTo>
                    <a:lnTo>
                      <a:pt x="927" y="387"/>
                    </a:lnTo>
                    <a:lnTo>
                      <a:pt x="942" y="338"/>
                    </a:lnTo>
                    <a:lnTo>
                      <a:pt x="1006" y="336"/>
                    </a:lnTo>
                    <a:lnTo>
                      <a:pt x="1051" y="363"/>
                    </a:lnTo>
                    <a:lnTo>
                      <a:pt x="1034" y="392"/>
                    </a:lnTo>
                    <a:lnTo>
                      <a:pt x="1059" y="416"/>
                    </a:lnTo>
                    <a:lnTo>
                      <a:pt x="1117" y="373"/>
                    </a:lnTo>
                    <a:lnTo>
                      <a:pt x="1132" y="436"/>
                    </a:lnTo>
                    <a:lnTo>
                      <a:pt x="1130" y="457"/>
                    </a:lnTo>
                    <a:lnTo>
                      <a:pt x="1140" y="476"/>
                    </a:lnTo>
                    <a:lnTo>
                      <a:pt x="1179" y="487"/>
                    </a:lnTo>
                    <a:lnTo>
                      <a:pt x="1120" y="503"/>
                    </a:lnTo>
                    <a:lnTo>
                      <a:pt x="1125" y="513"/>
                    </a:lnTo>
                    <a:lnTo>
                      <a:pt x="1173" y="493"/>
                    </a:lnTo>
                    <a:lnTo>
                      <a:pt x="1192" y="512"/>
                    </a:lnTo>
                    <a:lnTo>
                      <a:pt x="1189" y="533"/>
                    </a:lnTo>
                    <a:lnTo>
                      <a:pt x="1162" y="548"/>
                    </a:lnTo>
                    <a:lnTo>
                      <a:pt x="1131" y="556"/>
                    </a:lnTo>
                    <a:lnTo>
                      <a:pt x="1110" y="572"/>
                    </a:lnTo>
                    <a:lnTo>
                      <a:pt x="1003" y="573"/>
                    </a:lnTo>
                    <a:lnTo>
                      <a:pt x="959" y="597"/>
                    </a:lnTo>
                    <a:lnTo>
                      <a:pt x="917" y="632"/>
                    </a:lnTo>
                    <a:lnTo>
                      <a:pt x="912" y="641"/>
                    </a:lnTo>
                    <a:lnTo>
                      <a:pt x="952" y="611"/>
                    </a:lnTo>
                    <a:lnTo>
                      <a:pt x="1004" y="592"/>
                    </a:lnTo>
                    <a:lnTo>
                      <a:pt x="1029" y="599"/>
                    </a:lnTo>
                    <a:lnTo>
                      <a:pt x="1027" y="609"/>
                    </a:lnTo>
                    <a:lnTo>
                      <a:pt x="986" y="617"/>
                    </a:lnTo>
                    <a:lnTo>
                      <a:pt x="1017" y="622"/>
                    </a:lnTo>
                    <a:lnTo>
                      <a:pt x="1003" y="637"/>
                    </a:lnTo>
                    <a:lnTo>
                      <a:pt x="1058" y="673"/>
                    </a:lnTo>
                    <a:lnTo>
                      <a:pt x="969" y="712"/>
                    </a:lnTo>
                    <a:lnTo>
                      <a:pt x="974" y="687"/>
                    </a:lnTo>
                    <a:lnTo>
                      <a:pt x="1007" y="669"/>
                    </a:lnTo>
                    <a:lnTo>
                      <a:pt x="1003" y="664"/>
                    </a:lnTo>
                    <a:lnTo>
                      <a:pt x="957" y="679"/>
                    </a:lnTo>
                    <a:lnTo>
                      <a:pt x="959" y="636"/>
                    </a:lnTo>
                    <a:lnTo>
                      <a:pt x="939" y="628"/>
                    </a:lnTo>
                    <a:lnTo>
                      <a:pt x="909" y="667"/>
                    </a:lnTo>
                    <a:lnTo>
                      <a:pt x="887" y="678"/>
                    </a:lnTo>
                    <a:lnTo>
                      <a:pt x="829" y="678"/>
                    </a:lnTo>
                    <a:lnTo>
                      <a:pt x="785" y="707"/>
                    </a:lnTo>
                    <a:lnTo>
                      <a:pt x="749" y="707"/>
                    </a:lnTo>
                    <a:lnTo>
                      <a:pt x="748" y="722"/>
                    </a:lnTo>
                    <a:lnTo>
                      <a:pt x="677" y="747"/>
                    </a:lnTo>
                    <a:lnTo>
                      <a:pt x="670" y="741"/>
                    </a:lnTo>
                    <a:lnTo>
                      <a:pt x="707" y="672"/>
                    </a:lnTo>
                    <a:lnTo>
                      <a:pt x="695" y="662"/>
                    </a:lnTo>
                    <a:lnTo>
                      <a:pt x="682" y="641"/>
                    </a:lnTo>
                    <a:lnTo>
                      <a:pt x="637" y="612"/>
                    </a:lnTo>
                    <a:lnTo>
                      <a:pt x="620" y="618"/>
                    </a:lnTo>
                    <a:lnTo>
                      <a:pt x="586" y="617"/>
                    </a:lnTo>
                    <a:lnTo>
                      <a:pt x="567" y="606"/>
                    </a:lnTo>
                    <a:lnTo>
                      <a:pt x="548" y="606"/>
                    </a:lnTo>
                    <a:lnTo>
                      <a:pt x="542" y="589"/>
                    </a:lnTo>
                    <a:lnTo>
                      <a:pt x="535" y="598"/>
                    </a:lnTo>
                    <a:lnTo>
                      <a:pt x="90" y="598"/>
                    </a:lnTo>
                    <a:lnTo>
                      <a:pt x="55" y="518"/>
                    </a:lnTo>
                    <a:lnTo>
                      <a:pt x="52" y="489"/>
                    </a:lnTo>
                    <a:lnTo>
                      <a:pt x="71" y="474"/>
                    </a:lnTo>
                    <a:lnTo>
                      <a:pt x="86" y="462"/>
                    </a:lnTo>
                    <a:lnTo>
                      <a:pt x="71" y="447"/>
                    </a:lnTo>
                    <a:lnTo>
                      <a:pt x="75" y="384"/>
                    </a:lnTo>
                    <a:lnTo>
                      <a:pt x="30" y="402"/>
                    </a:lnTo>
                    <a:lnTo>
                      <a:pt x="31" y="376"/>
                    </a:lnTo>
                    <a:lnTo>
                      <a:pt x="17" y="378"/>
                    </a:lnTo>
                    <a:lnTo>
                      <a:pt x="6" y="378"/>
                    </a:lnTo>
                    <a:lnTo>
                      <a:pt x="2" y="377"/>
                    </a:lnTo>
                    <a:lnTo>
                      <a:pt x="191" y="209"/>
                    </a:lnTo>
                    <a:lnTo>
                      <a:pt x="218" y="217"/>
                    </a:lnTo>
                    <a:moveTo>
                      <a:pt x="994" y="137"/>
                    </a:moveTo>
                    <a:lnTo>
                      <a:pt x="956" y="154"/>
                    </a:lnTo>
                    <a:lnTo>
                      <a:pt x="961" y="178"/>
                    </a:lnTo>
                    <a:lnTo>
                      <a:pt x="976" y="149"/>
                    </a:lnTo>
                    <a:lnTo>
                      <a:pt x="1021" y="137"/>
                    </a:lnTo>
                    <a:lnTo>
                      <a:pt x="1038" y="138"/>
                    </a:lnTo>
                    <a:lnTo>
                      <a:pt x="1024" y="163"/>
                    </a:lnTo>
                    <a:lnTo>
                      <a:pt x="1047" y="160"/>
                    </a:lnTo>
                    <a:lnTo>
                      <a:pt x="1073" y="154"/>
                    </a:lnTo>
                    <a:lnTo>
                      <a:pt x="1086" y="157"/>
                    </a:lnTo>
                    <a:lnTo>
                      <a:pt x="1123" y="164"/>
                    </a:lnTo>
                    <a:lnTo>
                      <a:pt x="1166" y="197"/>
                    </a:lnTo>
                    <a:lnTo>
                      <a:pt x="1148" y="223"/>
                    </a:lnTo>
                    <a:lnTo>
                      <a:pt x="1201" y="263"/>
                    </a:lnTo>
                    <a:lnTo>
                      <a:pt x="1177" y="289"/>
                    </a:lnTo>
                    <a:lnTo>
                      <a:pt x="1142" y="253"/>
                    </a:lnTo>
                    <a:lnTo>
                      <a:pt x="1118" y="277"/>
                    </a:lnTo>
                    <a:lnTo>
                      <a:pt x="1148" y="312"/>
                    </a:lnTo>
                    <a:lnTo>
                      <a:pt x="1132" y="331"/>
                    </a:lnTo>
                    <a:lnTo>
                      <a:pt x="1090" y="308"/>
                    </a:lnTo>
                    <a:lnTo>
                      <a:pt x="1085" y="318"/>
                    </a:lnTo>
                    <a:lnTo>
                      <a:pt x="1115" y="343"/>
                    </a:lnTo>
                    <a:lnTo>
                      <a:pt x="1110" y="349"/>
                    </a:lnTo>
                    <a:lnTo>
                      <a:pt x="1049" y="314"/>
                    </a:lnTo>
                    <a:lnTo>
                      <a:pt x="1036" y="298"/>
                    </a:lnTo>
                    <a:lnTo>
                      <a:pt x="988" y="301"/>
                    </a:lnTo>
                    <a:lnTo>
                      <a:pt x="968" y="301"/>
                    </a:lnTo>
                    <a:lnTo>
                      <a:pt x="972" y="288"/>
                    </a:lnTo>
                    <a:lnTo>
                      <a:pt x="989" y="280"/>
                    </a:lnTo>
                    <a:lnTo>
                      <a:pt x="1012" y="283"/>
                    </a:lnTo>
                    <a:lnTo>
                      <a:pt x="1078" y="248"/>
                    </a:lnTo>
                    <a:lnTo>
                      <a:pt x="1054" y="223"/>
                    </a:lnTo>
                    <a:lnTo>
                      <a:pt x="937" y="200"/>
                    </a:lnTo>
                    <a:lnTo>
                      <a:pt x="894" y="178"/>
                    </a:lnTo>
                    <a:lnTo>
                      <a:pt x="908" y="162"/>
                    </a:lnTo>
                    <a:lnTo>
                      <a:pt x="949" y="139"/>
                    </a:lnTo>
                    <a:lnTo>
                      <a:pt x="994" y="137"/>
                    </a:lnTo>
                    <a:moveTo>
                      <a:pt x="1249" y="0"/>
                    </a:moveTo>
                    <a:lnTo>
                      <a:pt x="1390" y="9"/>
                    </a:lnTo>
                    <a:lnTo>
                      <a:pt x="1319" y="23"/>
                    </a:lnTo>
                    <a:lnTo>
                      <a:pt x="1272" y="35"/>
                    </a:lnTo>
                    <a:lnTo>
                      <a:pt x="1242" y="44"/>
                    </a:lnTo>
                    <a:lnTo>
                      <a:pt x="1176" y="48"/>
                    </a:lnTo>
                    <a:lnTo>
                      <a:pt x="1190" y="58"/>
                    </a:lnTo>
                    <a:lnTo>
                      <a:pt x="1166" y="70"/>
                    </a:lnTo>
                    <a:lnTo>
                      <a:pt x="1137" y="75"/>
                    </a:lnTo>
                    <a:lnTo>
                      <a:pt x="1087" y="79"/>
                    </a:lnTo>
                    <a:lnTo>
                      <a:pt x="1128" y="88"/>
                    </a:lnTo>
                    <a:lnTo>
                      <a:pt x="1083" y="99"/>
                    </a:lnTo>
                    <a:lnTo>
                      <a:pt x="1070" y="95"/>
                    </a:lnTo>
                    <a:lnTo>
                      <a:pt x="976" y="93"/>
                    </a:lnTo>
                    <a:lnTo>
                      <a:pt x="1017" y="82"/>
                    </a:lnTo>
                    <a:lnTo>
                      <a:pt x="1014" y="74"/>
                    </a:lnTo>
                    <a:lnTo>
                      <a:pt x="1061" y="72"/>
                    </a:lnTo>
                    <a:lnTo>
                      <a:pt x="1031" y="67"/>
                    </a:lnTo>
                    <a:lnTo>
                      <a:pt x="1066" y="57"/>
                    </a:lnTo>
                    <a:lnTo>
                      <a:pt x="1095" y="57"/>
                    </a:lnTo>
                    <a:lnTo>
                      <a:pt x="1081" y="35"/>
                    </a:lnTo>
                    <a:lnTo>
                      <a:pt x="1137" y="45"/>
                    </a:lnTo>
                    <a:lnTo>
                      <a:pt x="1121" y="33"/>
                    </a:lnTo>
                    <a:lnTo>
                      <a:pt x="1042" y="18"/>
                    </a:lnTo>
                    <a:lnTo>
                      <a:pt x="1153" y="5"/>
                    </a:lnTo>
                    <a:lnTo>
                      <a:pt x="1249" y="0"/>
                    </a:lnTo>
                    <a:moveTo>
                      <a:pt x="555" y="158"/>
                    </a:moveTo>
                    <a:lnTo>
                      <a:pt x="570" y="152"/>
                    </a:lnTo>
                    <a:lnTo>
                      <a:pt x="624" y="142"/>
                    </a:lnTo>
                    <a:lnTo>
                      <a:pt x="644" y="154"/>
                    </a:lnTo>
                    <a:lnTo>
                      <a:pt x="649" y="168"/>
                    </a:lnTo>
                    <a:lnTo>
                      <a:pt x="667" y="157"/>
                    </a:lnTo>
                    <a:lnTo>
                      <a:pt x="726" y="137"/>
                    </a:lnTo>
                    <a:lnTo>
                      <a:pt x="712" y="167"/>
                    </a:lnTo>
                    <a:lnTo>
                      <a:pt x="725" y="187"/>
                    </a:lnTo>
                    <a:lnTo>
                      <a:pt x="731" y="212"/>
                    </a:lnTo>
                    <a:lnTo>
                      <a:pt x="672" y="225"/>
                    </a:lnTo>
                    <a:lnTo>
                      <a:pt x="640" y="223"/>
                    </a:lnTo>
                    <a:lnTo>
                      <a:pt x="551" y="229"/>
                    </a:lnTo>
                    <a:lnTo>
                      <a:pt x="507" y="205"/>
                    </a:lnTo>
                    <a:lnTo>
                      <a:pt x="596" y="190"/>
                    </a:lnTo>
                    <a:lnTo>
                      <a:pt x="555" y="194"/>
                    </a:lnTo>
                    <a:lnTo>
                      <a:pt x="518" y="183"/>
                    </a:lnTo>
                    <a:lnTo>
                      <a:pt x="540" y="164"/>
                    </a:lnTo>
                    <a:lnTo>
                      <a:pt x="555" y="158"/>
                    </a:lnTo>
                    <a:moveTo>
                      <a:pt x="1170" y="566"/>
                    </a:moveTo>
                    <a:lnTo>
                      <a:pt x="1152" y="584"/>
                    </a:lnTo>
                    <a:lnTo>
                      <a:pt x="1170" y="574"/>
                    </a:lnTo>
                    <a:lnTo>
                      <a:pt x="1177" y="592"/>
                    </a:lnTo>
                    <a:lnTo>
                      <a:pt x="1204" y="592"/>
                    </a:lnTo>
                    <a:lnTo>
                      <a:pt x="1200" y="619"/>
                    </a:lnTo>
                    <a:lnTo>
                      <a:pt x="1209" y="626"/>
                    </a:lnTo>
                    <a:lnTo>
                      <a:pt x="1197" y="647"/>
                    </a:lnTo>
                    <a:lnTo>
                      <a:pt x="1181" y="639"/>
                    </a:lnTo>
                    <a:lnTo>
                      <a:pt x="1177" y="629"/>
                    </a:lnTo>
                    <a:lnTo>
                      <a:pt x="1162" y="639"/>
                    </a:lnTo>
                    <a:lnTo>
                      <a:pt x="1156" y="627"/>
                    </a:lnTo>
                    <a:lnTo>
                      <a:pt x="1122" y="624"/>
                    </a:lnTo>
                    <a:lnTo>
                      <a:pt x="1093" y="627"/>
                    </a:lnTo>
                    <a:lnTo>
                      <a:pt x="1121" y="609"/>
                    </a:lnTo>
                    <a:lnTo>
                      <a:pt x="1127" y="594"/>
                    </a:lnTo>
                    <a:lnTo>
                      <a:pt x="1167" y="549"/>
                    </a:lnTo>
                    <a:lnTo>
                      <a:pt x="1187" y="546"/>
                    </a:lnTo>
                    <a:lnTo>
                      <a:pt x="1170" y="566"/>
                    </a:lnTo>
                    <a:moveTo>
                      <a:pt x="974" y="99"/>
                    </a:moveTo>
                    <a:lnTo>
                      <a:pt x="989" y="108"/>
                    </a:lnTo>
                    <a:lnTo>
                      <a:pt x="1070" y="103"/>
                    </a:lnTo>
                    <a:lnTo>
                      <a:pt x="1081" y="109"/>
                    </a:lnTo>
                    <a:lnTo>
                      <a:pt x="1085" y="112"/>
                    </a:lnTo>
                    <a:lnTo>
                      <a:pt x="1063" y="123"/>
                    </a:lnTo>
                    <a:lnTo>
                      <a:pt x="1046" y="125"/>
                    </a:lnTo>
                    <a:lnTo>
                      <a:pt x="968" y="127"/>
                    </a:lnTo>
                    <a:lnTo>
                      <a:pt x="920" y="122"/>
                    </a:lnTo>
                    <a:lnTo>
                      <a:pt x="900" y="85"/>
                    </a:lnTo>
                    <a:lnTo>
                      <a:pt x="959" y="90"/>
                    </a:lnTo>
                    <a:lnTo>
                      <a:pt x="974" y="99"/>
                    </a:lnTo>
                    <a:moveTo>
                      <a:pt x="651" y="98"/>
                    </a:moveTo>
                    <a:lnTo>
                      <a:pt x="667" y="93"/>
                    </a:lnTo>
                    <a:lnTo>
                      <a:pt x="691" y="98"/>
                    </a:lnTo>
                    <a:lnTo>
                      <a:pt x="700" y="107"/>
                    </a:lnTo>
                    <a:lnTo>
                      <a:pt x="730" y="107"/>
                    </a:lnTo>
                    <a:lnTo>
                      <a:pt x="720" y="100"/>
                    </a:lnTo>
                    <a:lnTo>
                      <a:pt x="727" y="93"/>
                    </a:lnTo>
                    <a:lnTo>
                      <a:pt x="753" y="87"/>
                    </a:lnTo>
                    <a:lnTo>
                      <a:pt x="775" y="102"/>
                    </a:lnTo>
                    <a:lnTo>
                      <a:pt x="770" y="108"/>
                    </a:lnTo>
                    <a:lnTo>
                      <a:pt x="744" y="118"/>
                    </a:lnTo>
                    <a:lnTo>
                      <a:pt x="717" y="117"/>
                    </a:lnTo>
                    <a:lnTo>
                      <a:pt x="651" y="127"/>
                    </a:lnTo>
                    <a:lnTo>
                      <a:pt x="641" y="122"/>
                    </a:lnTo>
                    <a:lnTo>
                      <a:pt x="690" y="114"/>
                    </a:lnTo>
                    <a:lnTo>
                      <a:pt x="611" y="114"/>
                    </a:lnTo>
                    <a:lnTo>
                      <a:pt x="635" y="103"/>
                    </a:lnTo>
                    <a:lnTo>
                      <a:pt x="651" y="98"/>
                    </a:lnTo>
                    <a:moveTo>
                      <a:pt x="533" y="125"/>
                    </a:moveTo>
                    <a:lnTo>
                      <a:pt x="552" y="124"/>
                    </a:lnTo>
                    <a:lnTo>
                      <a:pt x="597" y="130"/>
                    </a:lnTo>
                    <a:lnTo>
                      <a:pt x="605" y="142"/>
                    </a:lnTo>
                    <a:lnTo>
                      <a:pt x="537" y="158"/>
                    </a:lnTo>
                    <a:lnTo>
                      <a:pt x="459" y="183"/>
                    </a:lnTo>
                    <a:lnTo>
                      <a:pt x="444" y="168"/>
                    </a:lnTo>
                    <a:lnTo>
                      <a:pt x="516" y="127"/>
                    </a:lnTo>
                    <a:lnTo>
                      <a:pt x="533" y="125"/>
                    </a:lnTo>
                    <a:moveTo>
                      <a:pt x="1016" y="23"/>
                    </a:moveTo>
                    <a:lnTo>
                      <a:pt x="1013" y="22"/>
                    </a:lnTo>
                    <a:lnTo>
                      <a:pt x="1076" y="48"/>
                    </a:lnTo>
                    <a:lnTo>
                      <a:pt x="1001" y="70"/>
                    </a:lnTo>
                    <a:lnTo>
                      <a:pt x="967" y="55"/>
                    </a:lnTo>
                    <a:lnTo>
                      <a:pt x="958" y="37"/>
                    </a:lnTo>
                    <a:lnTo>
                      <a:pt x="1017" y="25"/>
                    </a:lnTo>
                    <a:lnTo>
                      <a:pt x="1016" y="23"/>
                    </a:lnTo>
                    <a:moveTo>
                      <a:pt x="603" y="89"/>
                    </a:moveTo>
                    <a:lnTo>
                      <a:pt x="639" y="80"/>
                    </a:lnTo>
                    <a:lnTo>
                      <a:pt x="677" y="77"/>
                    </a:lnTo>
                    <a:lnTo>
                      <a:pt x="686" y="80"/>
                    </a:lnTo>
                    <a:lnTo>
                      <a:pt x="607" y="109"/>
                    </a:lnTo>
                    <a:lnTo>
                      <a:pt x="567" y="99"/>
                    </a:lnTo>
                    <a:lnTo>
                      <a:pt x="603" y="89"/>
                    </a:lnTo>
                    <a:moveTo>
                      <a:pt x="907" y="293"/>
                    </a:moveTo>
                    <a:lnTo>
                      <a:pt x="930" y="312"/>
                    </a:lnTo>
                    <a:lnTo>
                      <a:pt x="889" y="307"/>
                    </a:lnTo>
                    <a:lnTo>
                      <a:pt x="848" y="322"/>
                    </a:lnTo>
                    <a:lnTo>
                      <a:pt x="849" y="314"/>
                    </a:lnTo>
                    <a:lnTo>
                      <a:pt x="828" y="313"/>
                    </a:lnTo>
                    <a:lnTo>
                      <a:pt x="857" y="293"/>
                    </a:lnTo>
                    <a:lnTo>
                      <a:pt x="875" y="273"/>
                    </a:lnTo>
                    <a:lnTo>
                      <a:pt x="884" y="273"/>
                    </a:lnTo>
                    <a:lnTo>
                      <a:pt x="907" y="293"/>
                    </a:lnTo>
                    <a:moveTo>
                      <a:pt x="811" y="135"/>
                    </a:moveTo>
                    <a:lnTo>
                      <a:pt x="845" y="133"/>
                    </a:lnTo>
                    <a:lnTo>
                      <a:pt x="816" y="169"/>
                    </a:lnTo>
                    <a:lnTo>
                      <a:pt x="779" y="180"/>
                    </a:lnTo>
                    <a:lnTo>
                      <a:pt x="751" y="153"/>
                    </a:lnTo>
                    <a:lnTo>
                      <a:pt x="779" y="138"/>
                    </a:lnTo>
                    <a:lnTo>
                      <a:pt x="811" y="135"/>
                    </a:lnTo>
                    <a:moveTo>
                      <a:pt x="819" y="92"/>
                    </a:moveTo>
                    <a:lnTo>
                      <a:pt x="833" y="94"/>
                    </a:lnTo>
                    <a:lnTo>
                      <a:pt x="844" y="102"/>
                    </a:lnTo>
                    <a:lnTo>
                      <a:pt x="838" y="89"/>
                    </a:lnTo>
                    <a:lnTo>
                      <a:pt x="884" y="90"/>
                    </a:lnTo>
                    <a:lnTo>
                      <a:pt x="863" y="115"/>
                    </a:lnTo>
                    <a:lnTo>
                      <a:pt x="823" y="118"/>
                    </a:lnTo>
                    <a:lnTo>
                      <a:pt x="790" y="103"/>
                    </a:lnTo>
                    <a:lnTo>
                      <a:pt x="804" y="90"/>
                    </a:lnTo>
                    <a:lnTo>
                      <a:pt x="819" y="92"/>
                    </a:lnTo>
                    <a:moveTo>
                      <a:pt x="912" y="143"/>
                    </a:moveTo>
                    <a:lnTo>
                      <a:pt x="892" y="153"/>
                    </a:lnTo>
                    <a:lnTo>
                      <a:pt x="867" y="154"/>
                    </a:lnTo>
                    <a:lnTo>
                      <a:pt x="853" y="167"/>
                    </a:lnTo>
                    <a:lnTo>
                      <a:pt x="836" y="167"/>
                    </a:lnTo>
                    <a:lnTo>
                      <a:pt x="843" y="152"/>
                    </a:lnTo>
                    <a:lnTo>
                      <a:pt x="864" y="130"/>
                    </a:lnTo>
                    <a:lnTo>
                      <a:pt x="932" y="134"/>
                    </a:lnTo>
                    <a:lnTo>
                      <a:pt x="912" y="143"/>
                    </a:lnTo>
                    <a:moveTo>
                      <a:pt x="52" y="567"/>
                    </a:moveTo>
                    <a:lnTo>
                      <a:pt x="66" y="572"/>
                    </a:lnTo>
                    <a:lnTo>
                      <a:pt x="79" y="597"/>
                    </a:lnTo>
                    <a:lnTo>
                      <a:pt x="74" y="611"/>
                    </a:lnTo>
                    <a:lnTo>
                      <a:pt x="50" y="606"/>
                    </a:lnTo>
                    <a:lnTo>
                      <a:pt x="25" y="562"/>
                    </a:lnTo>
                    <a:lnTo>
                      <a:pt x="40" y="562"/>
                    </a:lnTo>
                    <a:lnTo>
                      <a:pt x="52" y="567"/>
                    </a:lnTo>
                    <a:moveTo>
                      <a:pt x="754" y="60"/>
                    </a:moveTo>
                    <a:lnTo>
                      <a:pt x="773" y="58"/>
                    </a:lnTo>
                    <a:lnTo>
                      <a:pt x="781" y="63"/>
                    </a:lnTo>
                    <a:lnTo>
                      <a:pt x="770" y="69"/>
                    </a:lnTo>
                    <a:lnTo>
                      <a:pt x="753" y="78"/>
                    </a:lnTo>
                    <a:lnTo>
                      <a:pt x="724" y="80"/>
                    </a:lnTo>
                    <a:lnTo>
                      <a:pt x="699" y="72"/>
                    </a:lnTo>
                    <a:lnTo>
                      <a:pt x="736" y="63"/>
                    </a:lnTo>
                    <a:lnTo>
                      <a:pt x="754" y="6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46" name="Freeform 578"/>
              <p:cNvSpPr>
                <a:spLocks noEditPoints="1"/>
              </p:cNvSpPr>
              <p:nvPr/>
            </p:nvSpPr>
            <p:spPr bwMode="auto">
              <a:xfrm>
                <a:off x="2046" y="2886"/>
                <a:ext cx="225" cy="777"/>
              </a:xfrm>
              <a:custGeom>
                <a:avLst/>
                <a:gdLst>
                  <a:gd name="T0" fmla="*/ 218 w 225"/>
                  <a:gd name="T1" fmla="*/ 771 h 777"/>
                  <a:gd name="T2" fmla="*/ 203 w 225"/>
                  <a:gd name="T3" fmla="*/ 776 h 777"/>
                  <a:gd name="T4" fmla="*/ 165 w 225"/>
                  <a:gd name="T5" fmla="*/ 759 h 777"/>
                  <a:gd name="T6" fmla="*/ 197 w 225"/>
                  <a:gd name="T7" fmla="*/ 774 h 777"/>
                  <a:gd name="T8" fmla="*/ 165 w 225"/>
                  <a:gd name="T9" fmla="*/ 759 h 777"/>
                  <a:gd name="T10" fmla="*/ 79 w 225"/>
                  <a:gd name="T11" fmla="*/ 672 h 777"/>
                  <a:gd name="T12" fmla="*/ 70 w 225"/>
                  <a:gd name="T13" fmla="*/ 672 h 777"/>
                  <a:gd name="T14" fmla="*/ 64 w 225"/>
                  <a:gd name="T15" fmla="*/ 659 h 777"/>
                  <a:gd name="T16" fmla="*/ 69 w 225"/>
                  <a:gd name="T17" fmla="*/ 636 h 777"/>
                  <a:gd name="T18" fmla="*/ 64 w 225"/>
                  <a:gd name="T19" fmla="*/ 659 h 777"/>
                  <a:gd name="T20" fmla="*/ 49 w 225"/>
                  <a:gd name="T21" fmla="*/ 152 h 777"/>
                  <a:gd name="T22" fmla="*/ 45 w 225"/>
                  <a:gd name="T23" fmla="*/ 222 h 777"/>
                  <a:gd name="T24" fmla="*/ 40 w 225"/>
                  <a:gd name="T25" fmla="*/ 282 h 777"/>
                  <a:gd name="T26" fmla="*/ 51 w 225"/>
                  <a:gd name="T27" fmla="*/ 401 h 777"/>
                  <a:gd name="T28" fmla="*/ 58 w 225"/>
                  <a:gd name="T29" fmla="*/ 461 h 777"/>
                  <a:gd name="T30" fmla="*/ 101 w 225"/>
                  <a:gd name="T31" fmla="*/ 578 h 777"/>
                  <a:gd name="T32" fmla="*/ 113 w 225"/>
                  <a:gd name="T33" fmla="*/ 683 h 777"/>
                  <a:gd name="T34" fmla="*/ 138 w 225"/>
                  <a:gd name="T35" fmla="*/ 707 h 777"/>
                  <a:gd name="T36" fmla="*/ 175 w 225"/>
                  <a:gd name="T37" fmla="*/ 711 h 777"/>
                  <a:gd name="T38" fmla="*/ 168 w 225"/>
                  <a:gd name="T39" fmla="*/ 726 h 777"/>
                  <a:gd name="T40" fmla="*/ 144 w 225"/>
                  <a:gd name="T41" fmla="*/ 737 h 777"/>
                  <a:gd name="T42" fmla="*/ 105 w 225"/>
                  <a:gd name="T43" fmla="*/ 696 h 777"/>
                  <a:gd name="T44" fmla="*/ 99 w 225"/>
                  <a:gd name="T45" fmla="*/ 687 h 777"/>
                  <a:gd name="T46" fmla="*/ 86 w 225"/>
                  <a:gd name="T47" fmla="*/ 661 h 777"/>
                  <a:gd name="T48" fmla="*/ 75 w 225"/>
                  <a:gd name="T49" fmla="*/ 629 h 777"/>
                  <a:gd name="T50" fmla="*/ 69 w 225"/>
                  <a:gd name="T51" fmla="*/ 611 h 777"/>
                  <a:gd name="T52" fmla="*/ 50 w 225"/>
                  <a:gd name="T53" fmla="*/ 588 h 777"/>
                  <a:gd name="T54" fmla="*/ 56 w 225"/>
                  <a:gd name="T55" fmla="*/ 508 h 777"/>
                  <a:gd name="T56" fmla="*/ 30 w 225"/>
                  <a:gd name="T57" fmla="*/ 459 h 777"/>
                  <a:gd name="T58" fmla="*/ 26 w 225"/>
                  <a:gd name="T59" fmla="*/ 329 h 777"/>
                  <a:gd name="T60" fmla="*/ 15 w 225"/>
                  <a:gd name="T61" fmla="*/ 173 h 777"/>
                  <a:gd name="T62" fmla="*/ 14 w 225"/>
                  <a:gd name="T63" fmla="*/ 0 h 777"/>
                  <a:gd name="T64" fmla="*/ 35 w 225"/>
                  <a:gd name="T65" fmla="*/ 63 h 777"/>
                  <a:gd name="T66" fmla="*/ 71 w 225"/>
                  <a:gd name="T67" fmla="*/ 114 h 777"/>
                  <a:gd name="T68" fmla="*/ 219 w 225"/>
                  <a:gd name="T69" fmla="*/ 767 h 777"/>
                  <a:gd name="T70" fmla="*/ 175 w 225"/>
                  <a:gd name="T71" fmla="*/ 747 h 777"/>
                  <a:gd name="T72" fmla="*/ 202 w 225"/>
                  <a:gd name="T73" fmla="*/ 724 h 777"/>
                  <a:gd name="T74" fmla="*/ 114 w 225"/>
                  <a:gd name="T75" fmla="*/ 732 h 777"/>
                  <a:gd name="T76" fmla="*/ 156 w 225"/>
                  <a:gd name="T77" fmla="*/ 747 h 777"/>
                  <a:gd name="T78" fmla="*/ 84 w 225"/>
                  <a:gd name="T79" fmla="*/ 697 h 777"/>
                  <a:gd name="T80" fmla="*/ 106 w 225"/>
                  <a:gd name="T81" fmla="*/ 711 h 777"/>
                  <a:gd name="T82" fmla="*/ 84 w 225"/>
                  <a:gd name="T83" fmla="*/ 697 h 777"/>
                  <a:gd name="T84" fmla="*/ 50 w 225"/>
                  <a:gd name="T85" fmla="*/ 537 h 777"/>
                  <a:gd name="T86" fmla="*/ 37 w 225"/>
                  <a:gd name="T87" fmla="*/ 506 h 777"/>
                  <a:gd name="T88" fmla="*/ 50 w 225"/>
                  <a:gd name="T89" fmla="*/ 579 h 777"/>
                  <a:gd name="T90" fmla="*/ 63 w 225"/>
                  <a:gd name="T91" fmla="*/ 57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777">
                    <a:moveTo>
                      <a:pt x="203" y="771"/>
                    </a:moveTo>
                    <a:lnTo>
                      <a:pt x="218" y="771"/>
                    </a:lnTo>
                    <a:lnTo>
                      <a:pt x="225" y="777"/>
                    </a:lnTo>
                    <a:lnTo>
                      <a:pt x="203" y="776"/>
                    </a:lnTo>
                    <a:lnTo>
                      <a:pt x="203" y="771"/>
                    </a:lnTo>
                    <a:close/>
                    <a:moveTo>
                      <a:pt x="165" y="759"/>
                    </a:moveTo>
                    <a:lnTo>
                      <a:pt x="182" y="758"/>
                    </a:lnTo>
                    <a:lnTo>
                      <a:pt x="197" y="774"/>
                    </a:lnTo>
                    <a:lnTo>
                      <a:pt x="165" y="762"/>
                    </a:lnTo>
                    <a:lnTo>
                      <a:pt x="165" y="759"/>
                    </a:lnTo>
                    <a:close/>
                    <a:moveTo>
                      <a:pt x="71" y="667"/>
                    </a:moveTo>
                    <a:lnTo>
                      <a:pt x="79" y="672"/>
                    </a:lnTo>
                    <a:lnTo>
                      <a:pt x="79" y="688"/>
                    </a:lnTo>
                    <a:lnTo>
                      <a:pt x="70" y="672"/>
                    </a:lnTo>
                    <a:lnTo>
                      <a:pt x="71" y="667"/>
                    </a:lnTo>
                    <a:close/>
                    <a:moveTo>
                      <a:pt x="64" y="659"/>
                    </a:moveTo>
                    <a:lnTo>
                      <a:pt x="60" y="628"/>
                    </a:lnTo>
                    <a:lnTo>
                      <a:pt x="69" y="636"/>
                    </a:lnTo>
                    <a:lnTo>
                      <a:pt x="81" y="657"/>
                    </a:lnTo>
                    <a:lnTo>
                      <a:pt x="64" y="659"/>
                    </a:lnTo>
                    <a:close/>
                    <a:moveTo>
                      <a:pt x="71" y="114"/>
                    </a:moveTo>
                    <a:lnTo>
                      <a:pt x="49" y="152"/>
                    </a:lnTo>
                    <a:lnTo>
                      <a:pt x="52" y="194"/>
                    </a:lnTo>
                    <a:lnTo>
                      <a:pt x="45" y="222"/>
                    </a:lnTo>
                    <a:lnTo>
                      <a:pt x="37" y="247"/>
                    </a:lnTo>
                    <a:lnTo>
                      <a:pt x="40" y="282"/>
                    </a:lnTo>
                    <a:lnTo>
                      <a:pt x="61" y="349"/>
                    </a:lnTo>
                    <a:lnTo>
                      <a:pt x="51" y="401"/>
                    </a:lnTo>
                    <a:lnTo>
                      <a:pt x="65" y="438"/>
                    </a:lnTo>
                    <a:lnTo>
                      <a:pt x="58" y="461"/>
                    </a:lnTo>
                    <a:lnTo>
                      <a:pt x="74" y="532"/>
                    </a:lnTo>
                    <a:lnTo>
                      <a:pt x="101" y="578"/>
                    </a:lnTo>
                    <a:lnTo>
                      <a:pt x="99" y="664"/>
                    </a:lnTo>
                    <a:lnTo>
                      <a:pt x="113" y="683"/>
                    </a:lnTo>
                    <a:lnTo>
                      <a:pt x="126" y="682"/>
                    </a:lnTo>
                    <a:lnTo>
                      <a:pt x="138" y="707"/>
                    </a:lnTo>
                    <a:lnTo>
                      <a:pt x="167" y="711"/>
                    </a:lnTo>
                    <a:lnTo>
                      <a:pt x="175" y="711"/>
                    </a:lnTo>
                    <a:lnTo>
                      <a:pt x="190" y="714"/>
                    </a:lnTo>
                    <a:lnTo>
                      <a:pt x="168" y="726"/>
                    </a:lnTo>
                    <a:lnTo>
                      <a:pt x="174" y="749"/>
                    </a:lnTo>
                    <a:lnTo>
                      <a:pt x="144" y="737"/>
                    </a:lnTo>
                    <a:lnTo>
                      <a:pt x="121" y="723"/>
                    </a:lnTo>
                    <a:lnTo>
                      <a:pt x="105" y="696"/>
                    </a:lnTo>
                    <a:lnTo>
                      <a:pt x="98" y="689"/>
                    </a:lnTo>
                    <a:lnTo>
                      <a:pt x="99" y="687"/>
                    </a:lnTo>
                    <a:lnTo>
                      <a:pt x="85" y="674"/>
                    </a:lnTo>
                    <a:lnTo>
                      <a:pt x="86" y="661"/>
                    </a:lnTo>
                    <a:lnTo>
                      <a:pt x="75" y="637"/>
                    </a:lnTo>
                    <a:lnTo>
                      <a:pt x="75" y="629"/>
                    </a:lnTo>
                    <a:lnTo>
                      <a:pt x="65" y="619"/>
                    </a:lnTo>
                    <a:lnTo>
                      <a:pt x="69" y="611"/>
                    </a:lnTo>
                    <a:lnTo>
                      <a:pt x="39" y="604"/>
                    </a:lnTo>
                    <a:lnTo>
                      <a:pt x="50" y="588"/>
                    </a:lnTo>
                    <a:lnTo>
                      <a:pt x="68" y="583"/>
                    </a:lnTo>
                    <a:lnTo>
                      <a:pt x="56" y="508"/>
                    </a:lnTo>
                    <a:lnTo>
                      <a:pt x="26" y="498"/>
                    </a:lnTo>
                    <a:lnTo>
                      <a:pt x="30" y="459"/>
                    </a:lnTo>
                    <a:lnTo>
                      <a:pt x="12" y="419"/>
                    </a:lnTo>
                    <a:lnTo>
                      <a:pt x="26" y="329"/>
                    </a:lnTo>
                    <a:lnTo>
                      <a:pt x="10" y="258"/>
                    </a:lnTo>
                    <a:lnTo>
                      <a:pt x="15" y="173"/>
                    </a:lnTo>
                    <a:lnTo>
                      <a:pt x="0" y="19"/>
                    </a:lnTo>
                    <a:lnTo>
                      <a:pt x="14" y="0"/>
                    </a:lnTo>
                    <a:lnTo>
                      <a:pt x="35" y="40"/>
                    </a:lnTo>
                    <a:lnTo>
                      <a:pt x="35" y="63"/>
                    </a:lnTo>
                    <a:lnTo>
                      <a:pt x="56" y="112"/>
                    </a:lnTo>
                    <a:lnTo>
                      <a:pt x="71" y="114"/>
                    </a:lnTo>
                    <a:close/>
                    <a:moveTo>
                      <a:pt x="202" y="724"/>
                    </a:moveTo>
                    <a:lnTo>
                      <a:pt x="219" y="767"/>
                    </a:lnTo>
                    <a:lnTo>
                      <a:pt x="190" y="766"/>
                    </a:lnTo>
                    <a:lnTo>
                      <a:pt x="175" y="747"/>
                    </a:lnTo>
                    <a:lnTo>
                      <a:pt x="175" y="726"/>
                    </a:lnTo>
                    <a:lnTo>
                      <a:pt x="202" y="724"/>
                    </a:lnTo>
                    <a:close/>
                    <a:moveTo>
                      <a:pt x="153" y="753"/>
                    </a:moveTo>
                    <a:lnTo>
                      <a:pt x="114" y="732"/>
                    </a:lnTo>
                    <a:lnTo>
                      <a:pt x="105" y="723"/>
                    </a:lnTo>
                    <a:lnTo>
                      <a:pt x="156" y="747"/>
                    </a:lnTo>
                    <a:lnTo>
                      <a:pt x="153" y="753"/>
                    </a:lnTo>
                    <a:close/>
                    <a:moveTo>
                      <a:pt x="84" y="697"/>
                    </a:moveTo>
                    <a:lnTo>
                      <a:pt x="94" y="693"/>
                    </a:lnTo>
                    <a:lnTo>
                      <a:pt x="106" y="711"/>
                    </a:lnTo>
                    <a:lnTo>
                      <a:pt x="101" y="716"/>
                    </a:lnTo>
                    <a:lnTo>
                      <a:pt x="84" y="697"/>
                    </a:lnTo>
                    <a:close/>
                    <a:moveTo>
                      <a:pt x="37" y="506"/>
                    </a:moveTo>
                    <a:lnTo>
                      <a:pt x="50" y="537"/>
                    </a:lnTo>
                    <a:lnTo>
                      <a:pt x="35" y="534"/>
                    </a:lnTo>
                    <a:lnTo>
                      <a:pt x="37" y="506"/>
                    </a:lnTo>
                    <a:close/>
                    <a:moveTo>
                      <a:pt x="63" y="579"/>
                    </a:moveTo>
                    <a:lnTo>
                      <a:pt x="50" y="579"/>
                    </a:lnTo>
                    <a:lnTo>
                      <a:pt x="49" y="546"/>
                    </a:lnTo>
                    <a:lnTo>
                      <a:pt x="63" y="579"/>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47" name="Freeform 579"/>
              <p:cNvSpPr>
                <a:spLocks noEditPoints="1"/>
              </p:cNvSpPr>
              <p:nvPr/>
            </p:nvSpPr>
            <p:spPr bwMode="auto">
              <a:xfrm>
                <a:off x="2046" y="2886"/>
                <a:ext cx="225" cy="777"/>
              </a:xfrm>
              <a:custGeom>
                <a:avLst/>
                <a:gdLst>
                  <a:gd name="T0" fmla="*/ 218 w 225"/>
                  <a:gd name="T1" fmla="*/ 771 h 777"/>
                  <a:gd name="T2" fmla="*/ 203 w 225"/>
                  <a:gd name="T3" fmla="*/ 776 h 777"/>
                  <a:gd name="T4" fmla="*/ 210 w 225"/>
                  <a:gd name="T5" fmla="*/ 771 h 777"/>
                  <a:gd name="T6" fmla="*/ 182 w 225"/>
                  <a:gd name="T7" fmla="*/ 758 h 777"/>
                  <a:gd name="T8" fmla="*/ 165 w 225"/>
                  <a:gd name="T9" fmla="*/ 762 h 777"/>
                  <a:gd name="T10" fmla="*/ 173 w 225"/>
                  <a:gd name="T11" fmla="*/ 759 h 777"/>
                  <a:gd name="T12" fmla="*/ 79 w 225"/>
                  <a:gd name="T13" fmla="*/ 672 h 777"/>
                  <a:gd name="T14" fmla="*/ 70 w 225"/>
                  <a:gd name="T15" fmla="*/ 672 h 777"/>
                  <a:gd name="T16" fmla="*/ 75 w 225"/>
                  <a:gd name="T17" fmla="*/ 669 h 777"/>
                  <a:gd name="T18" fmla="*/ 60 w 225"/>
                  <a:gd name="T19" fmla="*/ 628 h 777"/>
                  <a:gd name="T20" fmla="*/ 81 w 225"/>
                  <a:gd name="T21" fmla="*/ 657 h 777"/>
                  <a:gd name="T22" fmla="*/ 61 w 225"/>
                  <a:gd name="T23" fmla="*/ 643 h 777"/>
                  <a:gd name="T24" fmla="*/ 49 w 225"/>
                  <a:gd name="T25" fmla="*/ 152 h 777"/>
                  <a:gd name="T26" fmla="*/ 45 w 225"/>
                  <a:gd name="T27" fmla="*/ 222 h 777"/>
                  <a:gd name="T28" fmla="*/ 40 w 225"/>
                  <a:gd name="T29" fmla="*/ 282 h 777"/>
                  <a:gd name="T30" fmla="*/ 51 w 225"/>
                  <a:gd name="T31" fmla="*/ 401 h 777"/>
                  <a:gd name="T32" fmla="*/ 58 w 225"/>
                  <a:gd name="T33" fmla="*/ 461 h 777"/>
                  <a:gd name="T34" fmla="*/ 101 w 225"/>
                  <a:gd name="T35" fmla="*/ 578 h 777"/>
                  <a:gd name="T36" fmla="*/ 113 w 225"/>
                  <a:gd name="T37" fmla="*/ 683 h 777"/>
                  <a:gd name="T38" fmla="*/ 138 w 225"/>
                  <a:gd name="T39" fmla="*/ 707 h 777"/>
                  <a:gd name="T40" fmla="*/ 175 w 225"/>
                  <a:gd name="T41" fmla="*/ 711 h 777"/>
                  <a:gd name="T42" fmla="*/ 168 w 225"/>
                  <a:gd name="T43" fmla="*/ 726 h 777"/>
                  <a:gd name="T44" fmla="*/ 144 w 225"/>
                  <a:gd name="T45" fmla="*/ 737 h 777"/>
                  <a:gd name="T46" fmla="*/ 105 w 225"/>
                  <a:gd name="T47" fmla="*/ 696 h 777"/>
                  <a:gd name="T48" fmla="*/ 99 w 225"/>
                  <a:gd name="T49" fmla="*/ 687 h 777"/>
                  <a:gd name="T50" fmla="*/ 86 w 225"/>
                  <a:gd name="T51" fmla="*/ 661 h 777"/>
                  <a:gd name="T52" fmla="*/ 75 w 225"/>
                  <a:gd name="T53" fmla="*/ 629 h 777"/>
                  <a:gd name="T54" fmla="*/ 69 w 225"/>
                  <a:gd name="T55" fmla="*/ 611 h 777"/>
                  <a:gd name="T56" fmla="*/ 50 w 225"/>
                  <a:gd name="T57" fmla="*/ 588 h 777"/>
                  <a:gd name="T58" fmla="*/ 56 w 225"/>
                  <a:gd name="T59" fmla="*/ 508 h 777"/>
                  <a:gd name="T60" fmla="*/ 30 w 225"/>
                  <a:gd name="T61" fmla="*/ 459 h 777"/>
                  <a:gd name="T62" fmla="*/ 26 w 225"/>
                  <a:gd name="T63" fmla="*/ 329 h 777"/>
                  <a:gd name="T64" fmla="*/ 15 w 225"/>
                  <a:gd name="T65" fmla="*/ 173 h 777"/>
                  <a:gd name="T66" fmla="*/ 14 w 225"/>
                  <a:gd name="T67" fmla="*/ 0 h 777"/>
                  <a:gd name="T68" fmla="*/ 35 w 225"/>
                  <a:gd name="T69" fmla="*/ 63 h 777"/>
                  <a:gd name="T70" fmla="*/ 71 w 225"/>
                  <a:gd name="T71" fmla="*/ 114 h 777"/>
                  <a:gd name="T72" fmla="*/ 219 w 225"/>
                  <a:gd name="T73" fmla="*/ 767 h 777"/>
                  <a:gd name="T74" fmla="*/ 175 w 225"/>
                  <a:gd name="T75" fmla="*/ 747 h 777"/>
                  <a:gd name="T76" fmla="*/ 202 w 225"/>
                  <a:gd name="T77" fmla="*/ 724 h 777"/>
                  <a:gd name="T78" fmla="*/ 133 w 225"/>
                  <a:gd name="T79" fmla="*/ 743 h 777"/>
                  <a:gd name="T80" fmla="*/ 105 w 225"/>
                  <a:gd name="T81" fmla="*/ 723 h 777"/>
                  <a:gd name="T82" fmla="*/ 153 w 225"/>
                  <a:gd name="T83" fmla="*/ 753 h 777"/>
                  <a:gd name="T84" fmla="*/ 89 w 225"/>
                  <a:gd name="T85" fmla="*/ 696 h 777"/>
                  <a:gd name="T86" fmla="*/ 106 w 225"/>
                  <a:gd name="T87" fmla="*/ 711 h 777"/>
                  <a:gd name="T88" fmla="*/ 84 w 225"/>
                  <a:gd name="T89" fmla="*/ 697 h 777"/>
                  <a:gd name="T90" fmla="*/ 44 w 225"/>
                  <a:gd name="T91" fmla="*/ 521 h 777"/>
                  <a:gd name="T92" fmla="*/ 35 w 225"/>
                  <a:gd name="T93" fmla="*/ 534 h 777"/>
                  <a:gd name="T94" fmla="*/ 44 w 225"/>
                  <a:gd name="T95" fmla="*/ 521 h 777"/>
                  <a:gd name="T96" fmla="*/ 50 w 225"/>
                  <a:gd name="T97" fmla="*/ 579 h 777"/>
                  <a:gd name="T98" fmla="*/ 63 w 225"/>
                  <a:gd name="T99" fmla="*/ 57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5" h="777">
                    <a:moveTo>
                      <a:pt x="210" y="771"/>
                    </a:moveTo>
                    <a:lnTo>
                      <a:pt x="218" y="771"/>
                    </a:lnTo>
                    <a:lnTo>
                      <a:pt x="225" y="777"/>
                    </a:lnTo>
                    <a:lnTo>
                      <a:pt x="203" y="776"/>
                    </a:lnTo>
                    <a:lnTo>
                      <a:pt x="203" y="771"/>
                    </a:lnTo>
                    <a:lnTo>
                      <a:pt x="210" y="771"/>
                    </a:lnTo>
                    <a:moveTo>
                      <a:pt x="173" y="759"/>
                    </a:moveTo>
                    <a:lnTo>
                      <a:pt x="182" y="758"/>
                    </a:lnTo>
                    <a:lnTo>
                      <a:pt x="197" y="774"/>
                    </a:lnTo>
                    <a:lnTo>
                      <a:pt x="165" y="762"/>
                    </a:lnTo>
                    <a:lnTo>
                      <a:pt x="165" y="759"/>
                    </a:lnTo>
                    <a:lnTo>
                      <a:pt x="173" y="759"/>
                    </a:lnTo>
                    <a:moveTo>
                      <a:pt x="75" y="669"/>
                    </a:moveTo>
                    <a:lnTo>
                      <a:pt x="79" y="672"/>
                    </a:lnTo>
                    <a:lnTo>
                      <a:pt x="79" y="688"/>
                    </a:lnTo>
                    <a:lnTo>
                      <a:pt x="70" y="672"/>
                    </a:lnTo>
                    <a:lnTo>
                      <a:pt x="71" y="667"/>
                    </a:lnTo>
                    <a:lnTo>
                      <a:pt x="75" y="669"/>
                    </a:lnTo>
                    <a:moveTo>
                      <a:pt x="61" y="643"/>
                    </a:moveTo>
                    <a:lnTo>
                      <a:pt x="60" y="628"/>
                    </a:lnTo>
                    <a:lnTo>
                      <a:pt x="69" y="636"/>
                    </a:lnTo>
                    <a:lnTo>
                      <a:pt x="81" y="657"/>
                    </a:lnTo>
                    <a:lnTo>
                      <a:pt x="64" y="659"/>
                    </a:lnTo>
                    <a:lnTo>
                      <a:pt x="61" y="643"/>
                    </a:lnTo>
                    <a:moveTo>
                      <a:pt x="71" y="114"/>
                    </a:moveTo>
                    <a:lnTo>
                      <a:pt x="49" y="152"/>
                    </a:lnTo>
                    <a:lnTo>
                      <a:pt x="52" y="194"/>
                    </a:lnTo>
                    <a:lnTo>
                      <a:pt x="45" y="222"/>
                    </a:lnTo>
                    <a:lnTo>
                      <a:pt x="37" y="247"/>
                    </a:lnTo>
                    <a:lnTo>
                      <a:pt x="40" y="282"/>
                    </a:lnTo>
                    <a:lnTo>
                      <a:pt x="61" y="349"/>
                    </a:lnTo>
                    <a:lnTo>
                      <a:pt x="51" y="401"/>
                    </a:lnTo>
                    <a:lnTo>
                      <a:pt x="65" y="438"/>
                    </a:lnTo>
                    <a:lnTo>
                      <a:pt x="58" y="461"/>
                    </a:lnTo>
                    <a:lnTo>
                      <a:pt x="74" y="532"/>
                    </a:lnTo>
                    <a:lnTo>
                      <a:pt x="101" y="578"/>
                    </a:lnTo>
                    <a:lnTo>
                      <a:pt x="99" y="664"/>
                    </a:lnTo>
                    <a:lnTo>
                      <a:pt x="113" y="683"/>
                    </a:lnTo>
                    <a:lnTo>
                      <a:pt x="126" y="682"/>
                    </a:lnTo>
                    <a:lnTo>
                      <a:pt x="138" y="707"/>
                    </a:lnTo>
                    <a:lnTo>
                      <a:pt x="167" y="711"/>
                    </a:lnTo>
                    <a:lnTo>
                      <a:pt x="175" y="711"/>
                    </a:lnTo>
                    <a:lnTo>
                      <a:pt x="190" y="714"/>
                    </a:lnTo>
                    <a:lnTo>
                      <a:pt x="168" y="726"/>
                    </a:lnTo>
                    <a:lnTo>
                      <a:pt x="174" y="749"/>
                    </a:lnTo>
                    <a:lnTo>
                      <a:pt x="144" y="737"/>
                    </a:lnTo>
                    <a:lnTo>
                      <a:pt x="121" y="723"/>
                    </a:lnTo>
                    <a:lnTo>
                      <a:pt x="105" y="696"/>
                    </a:lnTo>
                    <a:lnTo>
                      <a:pt x="98" y="689"/>
                    </a:lnTo>
                    <a:lnTo>
                      <a:pt x="99" y="687"/>
                    </a:lnTo>
                    <a:lnTo>
                      <a:pt x="85" y="674"/>
                    </a:lnTo>
                    <a:lnTo>
                      <a:pt x="86" y="661"/>
                    </a:lnTo>
                    <a:lnTo>
                      <a:pt x="75" y="637"/>
                    </a:lnTo>
                    <a:lnTo>
                      <a:pt x="75" y="629"/>
                    </a:lnTo>
                    <a:lnTo>
                      <a:pt x="65" y="619"/>
                    </a:lnTo>
                    <a:lnTo>
                      <a:pt x="69" y="611"/>
                    </a:lnTo>
                    <a:lnTo>
                      <a:pt x="39" y="604"/>
                    </a:lnTo>
                    <a:lnTo>
                      <a:pt x="50" y="588"/>
                    </a:lnTo>
                    <a:lnTo>
                      <a:pt x="68" y="583"/>
                    </a:lnTo>
                    <a:lnTo>
                      <a:pt x="56" y="508"/>
                    </a:lnTo>
                    <a:lnTo>
                      <a:pt x="26" y="498"/>
                    </a:lnTo>
                    <a:lnTo>
                      <a:pt x="30" y="459"/>
                    </a:lnTo>
                    <a:lnTo>
                      <a:pt x="12" y="419"/>
                    </a:lnTo>
                    <a:lnTo>
                      <a:pt x="26" y="329"/>
                    </a:lnTo>
                    <a:lnTo>
                      <a:pt x="10" y="258"/>
                    </a:lnTo>
                    <a:lnTo>
                      <a:pt x="15" y="173"/>
                    </a:lnTo>
                    <a:lnTo>
                      <a:pt x="0" y="19"/>
                    </a:lnTo>
                    <a:lnTo>
                      <a:pt x="14" y="0"/>
                    </a:lnTo>
                    <a:lnTo>
                      <a:pt x="35" y="40"/>
                    </a:lnTo>
                    <a:lnTo>
                      <a:pt x="35" y="63"/>
                    </a:lnTo>
                    <a:lnTo>
                      <a:pt x="56" y="112"/>
                    </a:lnTo>
                    <a:lnTo>
                      <a:pt x="71" y="114"/>
                    </a:lnTo>
                    <a:moveTo>
                      <a:pt x="210" y="746"/>
                    </a:moveTo>
                    <a:lnTo>
                      <a:pt x="219" y="767"/>
                    </a:lnTo>
                    <a:lnTo>
                      <a:pt x="190" y="766"/>
                    </a:lnTo>
                    <a:lnTo>
                      <a:pt x="175" y="747"/>
                    </a:lnTo>
                    <a:lnTo>
                      <a:pt x="175" y="726"/>
                    </a:lnTo>
                    <a:lnTo>
                      <a:pt x="202" y="724"/>
                    </a:lnTo>
                    <a:lnTo>
                      <a:pt x="210" y="746"/>
                    </a:lnTo>
                    <a:moveTo>
                      <a:pt x="133" y="743"/>
                    </a:moveTo>
                    <a:lnTo>
                      <a:pt x="114" y="732"/>
                    </a:lnTo>
                    <a:lnTo>
                      <a:pt x="105" y="723"/>
                    </a:lnTo>
                    <a:lnTo>
                      <a:pt x="156" y="747"/>
                    </a:lnTo>
                    <a:lnTo>
                      <a:pt x="153" y="753"/>
                    </a:lnTo>
                    <a:lnTo>
                      <a:pt x="133" y="743"/>
                    </a:lnTo>
                    <a:moveTo>
                      <a:pt x="89" y="696"/>
                    </a:moveTo>
                    <a:lnTo>
                      <a:pt x="94" y="693"/>
                    </a:lnTo>
                    <a:lnTo>
                      <a:pt x="106" y="711"/>
                    </a:lnTo>
                    <a:lnTo>
                      <a:pt x="101" y="716"/>
                    </a:lnTo>
                    <a:lnTo>
                      <a:pt x="84" y="697"/>
                    </a:lnTo>
                    <a:lnTo>
                      <a:pt x="89" y="696"/>
                    </a:lnTo>
                    <a:moveTo>
                      <a:pt x="44" y="521"/>
                    </a:moveTo>
                    <a:lnTo>
                      <a:pt x="50" y="537"/>
                    </a:lnTo>
                    <a:lnTo>
                      <a:pt x="35" y="534"/>
                    </a:lnTo>
                    <a:lnTo>
                      <a:pt x="37" y="506"/>
                    </a:lnTo>
                    <a:lnTo>
                      <a:pt x="44" y="521"/>
                    </a:lnTo>
                    <a:moveTo>
                      <a:pt x="56" y="579"/>
                    </a:moveTo>
                    <a:lnTo>
                      <a:pt x="50" y="579"/>
                    </a:lnTo>
                    <a:lnTo>
                      <a:pt x="49" y="546"/>
                    </a:lnTo>
                    <a:lnTo>
                      <a:pt x="63" y="579"/>
                    </a:lnTo>
                    <a:lnTo>
                      <a:pt x="56" y="57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48" name="Freeform 580"/>
              <p:cNvSpPr>
                <a:spLocks noEditPoints="1"/>
              </p:cNvSpPr>
              <p:nvPr/>
            </p:nvSpPr>
            <p:spPr bwMode="auto">
              <a:xfrm>
                <a:off x="1799" y="2040"/>
                <a:ext cx="187" cy="75"/>
              </a:xfrm>
              <a:custGeom>
                <a:avLst/>
                <a:gdLst>
                  <a:gd name="T0" fmla="*/ 8 w 187"/>
                  <a:gd name="T1" fmla="*/ 7 h 75"/>
                  <a:gd name="T2" fmla="*/ 48 w 187"/>
                  <a:gd name="T3" fmla="*/ 0 h 75"/>
                  <a:gd name="T4" fmla="*/ 187 w 187"/>
                  <a:gd name="T5" fmla="*/ 55 h 75"/>
                  <a:gd name="T6" fmla="*/ 182 w 187"/>
                  <a:gd name="T7" fmla="*/ 67 h 75"/>
                  <a:gd name="T8" fmla="*/ 128 w 187"/>
                  <a:gd name="T9" fmla="*/ 75 h 75"/>
                  <a:gd name="T10" fmla="*/ 124 w 187"/>
                  <a:gd name="T11" fmla="*/ 56 h 75"/>
                  <a:gd name="T12" fmla="*/ 45 w 187"/>
                  <a:gd name="T13" fmla="*/ 18 h 75"/>
                  <a:gd name="T14" fmla="*/ 38 w 187"/>
                  <a:gd name="T15" fmla="*/ 18 h 75"/>
                  <a:gd name="T16" fmla="*/ 20 w 187"/>
                  <a:gd name="T17" fmla="*/ 31 h 75"/>
                  <a:gd name="T18" fmla="*/ 0 w 187"/>
                  <a:gd name="T19" fmla="*/ 31 h 75"/>
                  <a:gd name="T20" fmla="*/ 8 w 187"/>
                  <a:gd name="T21" fmla="*/ 7 h 75"/>
                  <a:gd name="T22" fmla="*/ 18 w 187"/>
                  <a:gd name="T23" fmla="*/ 41 h 75"/>
                  <a:gd name="T24" fmla="*/ 28 w 187"/>
                  <a:gd name="T25" fmla="*/ 52 h 75"/>
                  <a:gd name="T26" fmla="*/ 16 w 187"/>
                  <a:gd name="T27" fmla="*/ 58 h 75"/>
                  <a:gd name="T28" fmla="*/ 14 w 187"/>
                  <a:gd name="T29" fmla="*/ 53 h 75"/>
                  <a:gd name="T30" fmla="*/ 18 w 187"/>
                  <a:gd name="T3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7" h="75">
                    <a:moveTo>
                      <a:pt x="8" y="7"/>
                    </a:moveTo>
                    <a:lnTo>
                      <a:pt x="48" y="0"/>
                    </a:lnTo>
                    <a:lnTo>
                      <a:pt x="187" y="55"/>
                    </a:lnTo>
                    <a:lnTo>
                      <a:pt x="182" y="67"/>
                    </a:lnTo>
                    <a:lnTo>
                      <a:pt x="128" y="75"/>
                    </a:lnTo>
                    <a:lnTo>
                      <a:pt x="124" y="56"/>
                    </a:lnTo>
                    <a:lnTo>
                      <a:pt x="45" y="18"/>
                    </a:lnTo>
                    <a:lnTo>
                      <a:pt x="38" y="18"/>
                    </a:lnTo>
                    <a:lnTo>
                      <a:pt x="20" y="31"/>
                    </a:lnTo>
                    <a:lnTo>
                      <a:pt x="0" y="31"/>
                    </a:lnTo>
                    <a:lnTo>
                      <a:pt x="8" y="7"/>
                    </a:lnTo>
                    <a:close/>
                    <a:moveTo>
                      <a:pt x="18" y="41"/>
                    </a:moveTo>
                    <a:lnTo>
                      <a:pt x="28" y="52"/>
                    </a:lnTo>
                    <a:lnTo>
                      <a:pt x="16" y="58"/>
                    </a:lnTo>
                    <a:lnTo>
                      <a:pt x="14" y="53"/>
                    </a:lnTo>
                    <a:lnTo>
                      <a:pt x="18" y="4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49" name="Freeform 581"/>
              <p:cNvSpPr>
                <a:spLocks noEditPoints="1"/>
              </p:cNvSpPr>
              <p:nvPr/>
            </p:nvSpPr>
            <p:spPr bwMode="auto">
              <a:xfrm>
                <a:off x="1799" y="2040"/>
                <a:ext cx="187" cy="75"/>
              </a:xfrm>
              <a:custGeom>
                <a:avLst/>
                <a:gdLst>
                  <a:gd name="T0" fmla="*/ 8 w 187"/>
                  <a:gd name="T1" fmla="*/ 7 h 75"/>
                  <a:gd name="T2" fmla="*/ 48 w 187"/>
                  <a:gd name="T3" fmla="*/ 0 h 75"/>
                  <a:gd name="T4" fmla="*/ 187 w 187"/>
                  <a:gd name="T5" fmla="*/ 55 h 75"/>
                  <a:gd name="T6" fmla="*/ 182 w 187"/>
                  <a:gd name="T7" fmla="*/ 67 h 75"/>
                  <a:gd name="T8" fmla="*/ 128 w 187"/>
                  <a:gd name="T9" fmla="*/ 75 h 75"/>
                  <a:gd name="T10" fmla="*/ 124 w 187"/>
                  <a:gd name="T11" fmla="*/ 56 h 75"/>
                  <a:gd name="T12" fmla="*/ 45 w 187"/>
                  <a:gd name="T13" fmla="*/ 18 h 75"/>
                  <a:gd name="T14" fmla="*/ 38 w 187"/>
                  <a:gd name="T15" fmla="*/ 18 h 75"/>
                  <a:gd name="T16" fmla="*/ 20 w 187"/>
                  <a:gd name="T17" fmla="*/ 31 h 75"/>
                  <a:gd name="T18" fmla="*/ 0 w 187"/>
                  <a:gd name="T19" fmla="*/ 31 h 75"/>
                  <a:gd name="T20" fmla="*/ 8 w 187"/>
                  <a:gd name="T21" fmla="*/ 7 h 75"/>
                  <a:gd name="T22" fmla="*/ 23 w 187"/>
                  <a:gd name="T23" fmla="*/ 47 h 75"/>
                  <a:gd name="T24" fmla="*/ 28 w 187"/>
                  <a:gd name="T25" fmla="*/ 52 h 75"/>
                  <a:gd name="T26" fmla="*/ 16 w 187"/>
                  <a:gd name="T27" fmla="*/ 58 h 75"/>
                  <a:gd name="T28" fmla="*/ 14 w 187"/>
                  <a:gd name="T29" fmla="*/ 53 h 75"/>
                  <a:gd name="T30" fmla="*/ 18 w 187"/>
                  <a:gd name="T31" fmla="*/ 41 h 75"/>
                  <a:gd name="T32" fmla="*/ 23 w 187"/>
                  <a:gd name="T33"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75">
                    <a:moveTo>
                      <a:pt x="8" y="7"/>
                    </a:moveTo>
                    <a:lnTo>
                      <a:pt x="48" y="0"/>
                    </a:lnTo>
                    <a:lnTo>
                      <a:pt x="187" y="55"/>
                    </a:lnTo>
                    <a:lnTo>
                      <a:pt x="182" y="67"/>
                    </a:lnTo>
                    <a:lnTo>
                      <a:pt x="128" y="75"/>
                    </a:lnTo>
                    <a:lnTo>
                      <a:pt x="124" y="56"/>
                    </a:lnTo>
                    <a:lnTo>
                      <a:pt x="45" y="18"/>
                    </a:lnTo>
                    <a:lnTo>
                      <a:pt x="38" y="18"/>
                    </a:lnTo>
                    <a:lnTo>
                      <a:pt x="20" y="31"/>
                    </a:lnTo>
                    <a:lnTo>
                      <a:pt x="0" y="31"/>
                    </a:lnTo>
                    <a:lnTo>
                      <a:pt x="8" y="7"/>
                    </a:lnTo>
                    <a:moveTo>
                      <a:pt x="23" y="47"/>
                    </a:moveTo>
                    <a:lnTo>
                      <a:pt x="28" y="52"/>
                    </a:lnTo>
                    <a:lnTo>
                      <a:pt x="16" y="58"/>
                    </a:lnTo>
                    <a:lnTo>
                      <a:pt x="14" y="53"/>
                    </a:lnTo>
                    <a:lnTo>
                      <a:pt x="18" y="41"/>
                    </a:lnTo>
                    <a:lnTo>
                      <a:pt x="23" y="4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50" name="Freeform 582"/>
              <p:cNvSpPr>
                <a:spLocks noEditPoints="1"/>
              </p:cNvSpPr>
              <p:nvPr/>
            </p:nvSpPr>
            <p:spPr bwMode="auto">
              <a:xfrm>
                <a:off x="3439" y="1339"/>
                <a:ext cx="70" cy="63"/>
              </a:xfrm>
              <a:custGeom>
                <a:avLst/>
                <a:gdLst>
                  <a:gd name="T0" fmla="*/ 54 w 70"/>
                  <a:gd name="T1" fmla="*/ 33 h 63"/>
                  <a:gd name="T2" fmla="*/ 66 w 70"/>
                  <a:gd name="T3" fmla="*/ 34 h 63"/>
                  <a:gd name="T4" fmla="*/ 70 w 70"/>
                  <a:gd name="T5" fmla="*/ 57 h 63"/>
                  <a:gd name="T6" fmla="*/ 61 w 70"/>
                  <a:gd name="T7" fmla="*/ 63 h 63"/>
                  <a:gd name="T8" fmla="*/ 48 w 70"/>
                  <a:gd name="T9" fmla="*/ 59 h 63"/>
                  <a:gd name="T10" fmla="*/ 48 w 70"/>
                  <a:gd name="T11" fmla="*/ 42 h 63"/>
                  <a:gd name="T12" fmla="*/ 54 w 70"/>
                  <a:gd name="T13" fmla="*/ 33 h 63"/>
                  <a:gd name="T14" fmla="*/ 36 w 70"/>
                  <a:gd name="T15" fmla="*/ 0 h 63"/>
                  <a:gd name="T16" fmla="*/ 38 w 70"/>
                  <a:gd name="T17" fmla="*/ 15 h 63"/>
                  <a:gd name="T18" fmla="*/ 34 w 70"/>
                  <a:gd name="T19" fmla="*/ 17 h 63"/>
                  <a:gd name="T20" fmla="*/ 44 w 70"/>
                  <a:gd name="T21" fmla="*/ 27 h 63"/>
                  <a:gd name="T22" fmla="*/ 43 w 70"/>
                  <a:gd name="T23" fmla="*/ 53 h 63"/>
                  <a:gd name="T24" fmla="*/ 33 w 70"/>
                  <a:gd name="T25" fmla="*/ 62 h 63"/>
                  <a:gd name="T26" fmla="*/ 9 w 70"/>
                  <a:gd name="T27" fmla="*/ 62 h 63"/>
                  <a:gd name="T28" fmla="*/ 9 w 70"/>
                  <a:gd name="T29" fmla="*/ 55 h 63"/>
                  <a:gd name="T30" fmla="*/ 1 w 70"/>
                  <a:gd name="T31" fmla="*/ 44 h 63"/>
                  <a:gd name="T32" fmla="*/ 0 w 70"/>
                  <a:gd name="T33" fmla="*/ 17 h 63"/>
                  <a:gd name="T34" fmla="*/ 36 w 70"/>
                  <a:gd name="T3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63">
                    <a:moveTo>
                      <a:pt x="54" y="33"/>
                    </a:moveTo>
                    <a:lnTo>
                      <a:pt x="66" y="34"/>
                    </a:lnTo>
                    <a:lnTo>
                      <a:pt x="70" y="57"/>
                    </a:lnTo>
                    <a:lnTo>
                      <a:pt x="61" y="63"/>
                    </a:lnTo>
                    <a:lnTo>
                      <a:pt x="48" y="59"/>
                    </a:lnTo>
                    <a:lnTo>
                      <a:pt x="48" y="42"/>
                    </a:lnTo>
                    <a:lnTo>
                      <a:pt x="54" y="33"/>
                    </a:lnTo>
                    <a:close/>
                    <a:moveTo>
                      <a:pt x="36" y="0"/>
                    </a:moveTo>
                    <a:lnTo>
                      <a:pt x="38" y="15"/>
                    </a:lnTo>
                    <a:lnTo>
                      <a:pt x="34" y="17"/>
                    </a:lnTo>
                    <a:lnTo>
                      <a:pt x="44" y="27"/>
                    </a:lnTo>
                    <a:lnTo>
                      <a:pt x="43" y="53"/>
                    </a:lnTo>
                    <a:lnTo>
                      <a:pt x="33" y="62"/>
                    </a:lnTo>
                    <a:lnTo>
                      <a:pt x="9" y="62"/>
                    </a:lnTo>
                    <a:lnTo>
                      <a:pt x="9" y="55"/>
                    </a:lnTo>
                    <a:lnTo>
                      <a:pt x="1" y="44"/>
                    </a:lnTo>
                    <a:lnTo>
                      <a:pt x="0" y="17"/>
                    </a:lnTo>
                    <a:lnTo>
                      <a:pt x="36"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51" name="Freeform 583"/>
              <p:cNvSpPr>
                <a:spLocks noEditPoints="1"/>
              </p:cNvSpPr>
              <p:nvPr/>
            </p:nvSpPr>
            <p:spPr bwMode="auto">
              <a:xfrm>
                <a:off x="3439" y="1339"/>
                <a:ext cx="70" cy="63"/>
              </a:xfrm>
              <a:custGeom>
                <a:avLst/>
                <a:gdLst>
                  <a:gd name="T0" fmla="*/ 60 w 70"/>
                  <a:gd name="T1" fmla="*/ 34 h 63"/>
                  <a:gd name="T2" fmla="*/ 66 w 70"/>
                  <a:gd name="T3" fmla="*/ 34 h 63"/>
                  <a:gd name="T4" fmla="*/ 70 w 70"/>
                  <a:gd name="T5" fmla="*/ 57 h 63"/>
                  <a:gd name="T6" fmla="*/ 61 w 70"/>
                  <a:gd name="T7" fmla="*/ 63 h 63"/>
                  <a:gd name="T8" fmla="*/ 48 w 70"/>
                  <a:gd name="T9" fmla="*/ 59 h 63"/>
                  <a:gd name="T10" fmla="*/ 48 w 70"/>
                  <a:gd name="T11" fmla="*/ 42 h 63"/>
                  <a:gd name="T12" fmla="*/ 54 w 70"/>
                  <a:gd name="T13" fmla="*/ 33 h 63"/>
                  <a:gd name="T14" fmla="*/ 60 w 70"/>
                  <a:gd name="T15" fmla="*/ 34 h 63"/>
                  <a:gd name="T16" fmla="*/ 36 w 70"/>
                  <a:gd name="T17" fmla="*/ 0 h 63"/>
                  <a:gd name="T18" fmla="*/ 38 w 70"/>
                  <a:gd name="T19" fmla="*/ 15 h 63"/>
                  <a:gd name="T20" fmla="*/ 34 w 70"/>
                  <a:gd name="T21" fmla="*/ 17 h 63"/>
                  <a:gd name="T22" fmla="*/ 44 w 70"/>
                  <a:gd name="T23" fmla="*/ 27 h 63"/>
                  <a:gd name="T24" fmla="*/ 43 w 70"/>
                  <a:gd name="T25" fmla="*/ 53 h 63"/>
                  <a:gd name="T26" fmla="*/ 33 w 70"/>
                  <a:gd name="T27" fmla="*/ 62 h 63"/>
                  <a:gd name="T28" fmla="*/ 9 w 70"/>
                  <a:gd name="T29" fmla="*/ 62 h 63"/>
                  <a:gd name="T30" fmla="*/ 9 w 70"/>
                  <a:gd name="T31" fmla="*/ 55 h 63"/>
                  <a:gd name="T32" fmla="*/ 1 w 70"/>
                  <a:gd name="T33" fmla="*/ 44 h 63"/>
                  <a:gd name="T34" fmla="*/ 0 w 70"/>
                  <a:gd name="T35" fmla="*/ 17 h 63"/>
                  <a:gd name="T36" fmla="*/ 36 w 70"/>
                  <a:gd name="T3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3">
                    <a:moveTo>
                      <a:pt x="60" y="34"/>
                    </a:moveTo>
                    <a:lnTo>
                      <a:pt x="66" y="34"/>
                    </a:lnTo>
                    <a:lnTo>
                      <a:pt x="70" y="57"/>
                    </a:lnTo>
                    <a:lnTo>
                      <a:pt x="61" y="63"/>
                    </a:lnTo>
                    <a:lnTo>
                      <a:pt x="48" y="59"/>
                    </a:lnTo>
                    <a:lnTo>
                      <a:pt x="48" y="42"/>
                    </a:lnTo>
                    <a:lnTo>
                      <a:pt x="54" y="33"/>
                    </a:lnTo>
                    <a:lnTo>
                      <a:pt x="60" y="34"/>
                    </a:lnTo>
                    <a:moveTo>
                      <a:pt x="36" y="0"/>
                    </a:moveTo>
                    <a:lnTo>
                      <a:pt x="38" y="15"/>
                    </a:lnTo>
                    <a:lnTo>
                      <a:pt x="34" y="17"/>
                    </a:lnTo>
                    <a:lnTo>
                      <a:pt x="44" y="27"/>
                    </a:lnTo>
                    <a:lnTo>
                      <a:pt x="43" y="53"/>
                    </a:lnTo>
                    <a:lnTo>
                      <a:pt x="33" y="62"/>
                    </a:lnTo>
                    <a:lnTo>
                      <a:pt x="9" y="62"/>
                    </a:lnTo>
                    <a:lnTo>
                      <a:pt x="9" y="55"/>
                    </a:lnTo>
                    <a:lnTo>
                      <a:pt x="1" y="44"/>
                    </a:lnTo>
                    <a:lnTo>
                      <a:pt x="0" y="17"/>
                    </a:lnTo>
                    <a:lnTo>
                      <a:pt x="36"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52" name="Freeform 584"/>
              <p:cNvSpPr>
                <a:spLocks noEditPoints="1"/>
              </p:cNvSpPr>
              <p:nvPr/>
            </p:nvSpPr>
            <p:spPr bwMode="auto">
              <a:xfrm>
                <a:off x="6536" y="2865"/>
                <a:ext cx="25" cy="40"/>
              </a:xfrm>
              <a:custGeom>
                <a:avLst/>
                <a:gdLst>
                  <a:gd name="T0" fmla="*/ 6 w 25"/>
                  <a:gd name="T1" fmla="*/ 25 h 40"/>
                  <a:gd name="T2" fmla="*/ 15 w 25"/>
                  <a:gd name="T3" fmla="*/ 30 h 40"/>
                  <a:gd name="T4" fmla="*/ 14 w 25"/>
                  <a:gd name="T5" fmla="*/ 40 h 40"/>
                  <a:gd name="T6" fmla="*/ 0 w 25"/>
                  <a:gd name="T7" fmla="*/ 36 h 40"/>
                  <a:gd name="T8" fmla="*/ 4 w 25"/>
                  <a:gd name="T9" fmla="*/ 20 h 40"/>
                  <a:gd name="T10" fmla="*/ 6 w 25"/>
                  <a:gd name="T11" fmla="*/ 25 h 40"/>
                  <a:gd name="T12" fmla="*/ 6 w 25"/>
                  <a:gd name="T13" fmla="*/ 0 h 40"/>
                  <a:gd name="T14" fmla="*/ 25 w 25"/>
                  <a:gd name="T15" fmla="*/ 4 h 40"/>
                  <a:gd name="T16" fmla="*/ 11 w 25"/>
                  <a:gd name="T17" fmla="*/ 10 h 40"/>
                  <a:gd name="T18" fmla="*/ 6 w 25"/>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40">
                    <a:moveTo>
                      <a:pt x="6" y="25"/>
                    </a:moveTo>
                    <a:lnTo>
                      <a:pt x="15" y="30"/>
                    </a:lnTo>
                    <a:lnTo>
                      <a:pt x="14" y="40"/>
                    </a:lnTo>
                    <a:lnTo>
                      <a:pt x="0" y="36"/>
                    </a:lnTo>
                    <a:lnTo>
                      <a:pt x="4" y="20"/>
                    </a:lnTo>
                    <a:lnTo>
                      <a:pt x="6" y="25"/>
                    </a:lnTo>
                    <a:close/>
                    <a:moveTo>
                      <a:pt x="6" y="0"/>
                    </a:moveTo>
                    <a:lnTo>
                      <a:pt x="25" y="4"/>
                    </a:lnTo>
                    <a:lnTo>
                      <a:pt x="11" y="10"/>
                    </a:lnTo>
                    <a:lnTo>
                      <a:pt x="6"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53" name="Freeform 585"/>
              <p:cNvSpPr>
                <a:spLocks noEditPoints="1"/>
              </p:cNvSpPr>
              <p:nvPr/>
            </p:nvSpPr>
            <p:spPr bwMode="auto">
              <a:xfrm>
                <a:off x="6536" y="2865"/>
                <a:ext cx="25" cy="40"/>
              </a:xfrm>
              <a:custGeom>
                <a:avLst/>
                <a:gdLst>
                  <a:gd name="T0" fmla="*/ 11 w 25"/>
                  <a:gd name="T1" fmla="*/ 28 h 40"/>
                  <a:gd name="T2" fmla="*/ 15 w 25"/>
                  <a:gd name="T3" fmla="*/ 30 h 40"/>
                  <a:gd name="T4" fmla="*/ 14 w 25"/>
                  <a:gd name="T5" fmla="*/ 40 h 40"/>
                  <a:gd name="T6" fmla="*/ 0 w 25"/>
                  <a:gd name="T7" fmla="*/ 36 h 40"/>
                  <a:gd name="T8" fmla="*/ 4 w 25"/>
                  <a:gd name="T9" fmla="*/ 20 h 40"/>
                  <a:gd name="T10" fmla="*/ 6 w 25"/>
                  <a:gd name="T11" fmla="*/ 25 h 40"/>
                  <a:gd name="T12" fmla="*/ 11 w 25"/>
                  <a:gd name="T13" fmla="*/ 28 h 40"/>
                  <a:gd name="T14" fmla="*/ 16 w 25"/>
                  <a:gd name="T15" fmla="*/ 1 h 40"/>
                  <a:gd name="T16" fmla="*/ 25 w 25"/>
                  <a:gd name="T17" fmla="*/ 4 h 40"/>
                  <a:gd name="T18" fmla="*/ 11 w 25"/>
                  <a:gd name="T19" fmla="*/ 10 h 40"/>
                  <a:gd name="T20" fmla="*/ 6 w 25"/>
                  <a:gd name="T21" fmla="*/ 0 h 40"/>
                  <a:gd name="T22" fmla="*/ 16 w 25"/>
                  <a:gd name="T23"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0">
                    <a:moveTo>
                      <a:pt x="11" y="28"/>
                    </a:moveTo>
                    <a:lnTo>
                      <a:pt x="15" y="30"/>
                    </a:lnTo>
                    <a:lnTo>
                      <a:pt x="14" y="40"/>
                    </a:lnTo>
                    <a:lnTo>
                      <a:pt x="0" y="36"/>
                    </a:lnTo>
                    <a:lnTo>
                      <a:pt x="4" y="20"/>
                    </a:lnTo>
                    <a:lnTo>
                      <a:pt x="6" y="25"/>
                    </a:lnTo>
                    <a:lnTo>
                      <a:pt x="11" y="28"/>
                    </a:lnTo>
                    <a:moveTo>
                      <a:pt x="16" y="1"/>
                    </a:moveTo>
                    <a:lnTo>
                      <a:pt x="25" y="4"/>
                    </a:lnTo>
                    <a:lnTo>
                      <a:pt x="11" y="10"/>
                    </a:lnTo>
                    <a:lnTo>
                      <a:pt x="6" y="0"/>
                    </a:lnTo>
                    <a:lnTo>
                      <a:pt x="16" y="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54" name="Freeform 586"/>
              <p:cNvSpPr>
                <a:spLocks noEditPoints="1"/>
              </p:cNvSpPr>
              <p:nvPr/>
            </p:nvSpPr>
            <p:spPr bwMode="auto">
              <a:xfrm>
                <a:off x="3240" y="1472"/>
                <a:ext cx="238" cy="196"/>
              </a:xfrm>
              <a:custGeom>
                <a:avLst/>
                <a:gdLst>
                  <a:gd name="T0" fmla="*/ 234 w 238"/>
                  <a:gd name="T1" fmla="*/ 164 h 196"/>
                  <a:gd name="T2" fmla="*/ 238 w 238"/>
                  <a:gd name="T3" fmla="*/ 181 h 196"/>
                  <a:gd name="T4" fmla="*/ 232 w 238"/>
                  <a:gd name="T5" fmla="*/ 196 h 196"/>
                  <a:gd name="T6" fmla="*/ 224 w 238"/>
                  <a:gd name="T7" fmla="*/ 187 h 196"/>
                  <a:gd name="T8" fmla="*/ 219 w 238"/>
                  <a:gd name="T9" fmla="*/ 172 h 196"/>
                  <a:gd name="T10" fmla="*/ 234 w 238"/>
                  <a:gd name="T11" fmla="*/ 164 h 196"/>
                  <a:gd name="T12" fmla="*/ 111 w 238"/>
                  <a:gd name="T13" fmla="*/ 0 h 196"/>
                  <a:gd name="T14" fmla="*/ 120 w 238"/>
                  <a:gd name="T15" fmla="*/ 12 h 196"/>
                  <a:gd name="T16" fmla="*/ 151 w 238"/>
                  <a:gd name="T17" fmla="*/ 25 h 196"/>
                  <a:gd name="T18" fmla="*/ 159 w 238"/>
                  <a:gd name="T19" fmla="*/ 30 h 196"/>
                  <a:gd name="T20" fmla="*/ 174 w 238"/>
                  <a:gd name="T21" fmla="*/ 30 h 196"/>
                  <a:gd name="T22" fmla="*/ 181 w 238"/>
                  <a:gd name="T23" fmla="*/ 32 h 196"/>
                  <a:gd name="T24" fmla="*/ 205 w 238"/>
                  <a:gd name="T25" fmla="*/ 42 h 196"/>
                  <a:gd name="T26" fmla="*/ 207 w 238"/>
                  <a:gd name="T27" fmla="*/ 66 h 196"/>
                  <a:gd name="T28" fmla="*/ 199 w 238"/>
                  <a:gd name="T29" fmla="*/ 69 h 196"/>
                  <a:gd name="T30" fmla="*/ 191 w 238"/>
                  <a:gd name="T31" fmla="*/ 72 h 196"/>
                  <a:gd name="T32" fmla="*/ 184 w 238"/>
                  <a:gd name="T33" fmla="*/ 79 h 196"/>
                  <a:gd name="T34" fmla="*/ 176 w 238"/>
                  <a:gd name="T35" fmla="*/ 91 h 196"/>
                  <a:gd name="T36" fmla="*/ 176 w 238"/>
                  <a:gd name="T37" fmla="*/ 97 h 196"/>
                  <a:gd name="T38" fmla="*/ 185 w 238"/>
                  <a:gd name="T39" fmla="*/ 102 h 196"/>
                  <a:gd name="T40" fmla="*/ 200 w 238"/>
                  <a:gd name="T41" fmla="*/ 104 h 196"/>
                  <a:gd name="T42" fmla="*/ 200 w 238"/>
                  <a:gd name="T43" fmla="*/ 109 h 196"/>
                  <a:gd name="T44" fmla="*/ 193 w 238"/>
                  <a:gd name="T45" fmla="*/ 127 h 196"/>
                  <a:gd name="T46" fmla="*/ 201 w 238"/>
                  <a:gd name="T47" fmla="*/ 152 h 196"/>
                  <a:gd name="T48" fmla="*/ 179 w 238"/>
                  <a:gd name="T49" fmla="*/ 164 h 196"/>
                  <a:gd name="T50" fmla="*/ 134 w 238"/>
                  <a:gd name="T51" fmla="*/ 157 h 196"/>
                  <a:gd name="T52" fmla="*/ 126 w 238"/>
                  <a:gd name="T53" fmla="*/ 170 h 196"/>
                  <a:gd name="T54" fmla="*/ 119 w 238"/>
                  <a:gd name="T55" fmla="*/ 170 h 196"/>
                  <a:gd name="T56" fmla="*/ 113 w 238"/>
                  <a:gd name="T57" fmla="*/ 170 h 196"/>
                  <a:gd name="T58" fmla="*/ 109 w 238"/>
                  <a:gd name="T59" fmla="*/ 170 h 196"/>
                  <a:gd name="T60" fmla="*/ 104 w 238"/>
                  <a:gd name="T61" fmla="*/ 170 h 196"/>
                  <a:gd name="T62" fmla="*/ 103 w 238"/>
                  <a:gd name="T63" fmla="*/ 169 h 196"/>
                  <a:gd name="T64" fmla="*/ 101 w 238"/>
                  <a:gd name="T65" fmla="*/ 170 h 196"/>
                  <a:gd name="T66" fmla="*/ 100 w 238"/>
                  <a:gd name="T67" fmla="*/ 170 h 196"/>
                  <a:gd name="T68" fmla="*/ 65 w 238"/>
                  <a:gd name="T69" fmla="*/ 170 h 196"/>
                  <a:gd name="T70" fmla="*/ 57 w 238"/>
                  <a:gd name="T71" fmla="*/ 157 h 196"/>
                  <a:gd name="T72" fmla="*/ 42 w 238"/>
                  <a:gd name="T73" fmla="*/ 157 h 196"/>
                  <a:gd name="T74" fmla="*/ 51 w 238"/>
                  <a:gd name="T75" fmla="*/ 151 h 196"/>
                  <a:gd name="T76" fmla="*/ 60 w 238"/>
                  <a:gd name="T77" fmla="*/ 112 h 196"/>
                  <a:gd name="T78" fmla="*/ 35 w 238"/>
                  <a:gd name="T79" fmla="*/ 71 h 196"/>
                  <a:gd name="T80" fmla="*/ 6 w 238"/>
                  <a:gd name="T81" fmla="*/ 65 h 196"/>
                  <a:gd name="T82" fmla="*/ 0 w 238"/>
                  <a:gd name="T83" fmla="*/ 50 h 196"/>
                  <a:gd name="T84" fmla="*/ 4 w 238"/>
                  <a:gd name="T85" fmla="*/ 47 h 196"/>
                  <a:gd name="T86" fmla="*/ 14 w 238"/>
                  <a:gd name="T87" fmla="*/ 49 h 196"/>
                  <a:gd name="T88" fmla="*/ 25 w 238"/>
                  <a:gd name="T89" fmla="*/ 44 h 196"/>
                  <a:gd name="T90" fmla="*/ 52 w 238"/>
                  <a:gd name="T91" fmla="*/ 49 h 196"/>
                  <a:gd name="T92" fmla="*/ 47 w 238"/>
                  <a:gd name="T93" fmla="*/ 26 h 196"/>
                  <a:gd name="T94" fmla="*/ 56 w 238"/>
                  <a:gd name="T95" fmla="*/ 26 h 196"/>
                  <a:gd name="T96" fmla="*/ 79 w 238"/>
                  <a:gd name="T97" fmla="*/ 31 h 196"/>
                  <a:gd name="T98" fmla="*/ 100 w 238"/>
                  <a:gd name="T99" fmla="*/ 17 h 196"/>
                  <a:gd name="T100" fmla="*/ 103 w 238"/>
                  <a:gd name="T101" fmla="*/ 2 h 196"/>
                  <a:gd name="T102" fmla="*/ 111 w 238"/>
                  <a:gd name="T10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96">
                    <a:moveTo>
                      <a:pt x="234" y="164"/>
                    </a:moveTo>
                    <a:lnTo>
                      <a:pt x="238" y="181"/>
                    </a:lnTo>
                    <a:lnTo>
                      <a:pt x="232" y="196"/>
                    </a:lnTo>
                    <a:lnTo>
                      <a:pt x="224" y="187"/>
                    </a:lnTo>
                    <a:lnTo>
                      <a:pt x="219" y="172"/>
                    </a:lnTo>
                    <a:lnTo>
                      <a:pt x="234" y="164"/>
                    </a:lnTo>
                    <a:close/>
                    <a:moveTo>
                      <a:pt x="111" y="0"/>
                    </a:moveTo>
                    <a:lnTo>
                      <a:pt x="120" y="12"/>
                    </a:lnTo>
                    <a:lnTo>
                      <a:pt x="151" y="25"/>
                    </a:lnTo>
                    <a:lnTo>
                      <a:pt x="159" y="30"/>
                    </a:lnTo>
                    <a:lnTo>
                      <a:pt x="174" y="30"/>
                    </a:lnTo>
                    <a:lnTo>
                      <a:pt x="181" y="32"/>
                    </a:lnTo>
                    <a:lnTo>
                      <a:pt x="205" y="42"/>
                    </a:lnTo>
                    <a:lnTo>
                      <a:pt x="207" y="66"/>
                    </a:lnTo>
                    <a:lnTo>
                      <a:pt x="199" y="69"/>
                    </a:lnTo>
                    <a:lnTo>
                      <a:pt x="191" y="72"/>
                    </a:lnTo>
                    <a:lnTo>
                      <a:pt x="184" y="79"/>
                    </a:lnTo>
                    <a:lnTo>
                      <a:pt x="176" y="91"/>
                    </a:lnTo>
                    <a:lnTo>
                      <a:pt x="176" y="97"/>
                    </a:lnTo>
                    <a:lnTo>
                      <a:pt x="185" y="102"/>
                    </a:lnTo>
                    <a:lnTo>
                      <a:pt x="200" y="104"/>
                    </a:lnTo>
                    <a:lnTo>
                      <a:pt x="200" y="109"/>
                    </a:lnTo>
                    <a:lnTo>
                      <a:pt x="193" y="127"/>
                    </a:lnTo>
                    <a:lnTo>
                      <a:pt x="201" y="152"/>
                    </a:lnTo>
                    <a:lnTo>
                      <a:pt x="179" y="164"/>
                    </a:lnTo>
                    <a:lnTo>
                      <a:pt x="134" y="157"/>
                    </a:lnTo>
                    <a:lnTo>
                      <a:pt x="126" y="170"/>
                    </a:lnTo>
                    <a:lnTo>
                      <a:pt x="119" y="170"/>
                    </a:lnTo>
                    <a:lnTo>
                      <a:pt x="113" y="170"/>
                    </a:lnTo>
                    <a:lnTo>
                      <a:pt x="109" y="170"/>
                    </a:lnTo>
                    <a:lnTo>
                      <a:pt x="104" y="170"/>
                    </a:lnTo>
                    <a:lnTo>
                      <a:pt x="103" y="169"/>
                    </a:lnTo>
                    <a:lnTo>
                      <a:pt x="101" y="170"/>
                    </a:lnTo>
                    <a:lnTo>
                      <a:pt x="100" y="170"/>
                    </a:lnTo>
                    <a:lnTo>
                      <a:pt x="65" y="170"/>
                    </a:lnTo>
                    <a:lnTo>
                      <a:pt x="57" y="157"/>
                    </a:lnTo>
                    <a:lnTo>
                      <a:pt x="42" y="157"/>
                    </a:lnTo>
                    <a:lnTo>
                      <a:pt x="51" y="151"/>
                    </a:lnTo>
                    <a:lnTo>
                      <a:pt x="60" y="112"/>
                    </a:lnTo>
                    <a:lnTo>
                      <a:pt x="35" y="71"/>
                    </a:lnTo>
                    <a:lnTo>
                      <a:pt x="6" y="65"/>
                    </a:lnTo>
                    <a:lnTo>
                      <a:pt x="0" y="50"/>
                    </a:lnTo>
                    <a:lnTo>
                      <a:pt x="4" y="47"/>
                    </a:lnTo>
                    <a:lnTo>
                      <a:pt x="14" y="49"/>
                    </a:lnTo>
                    <a:lnTo>
                      <a:pt x="25" y="44"/>
                    </a:lnTo>
                    <a:lnTo>
                      <a:pt x="52" y="49"/>
                    </a:lnTo>
                    <a:lnTo>
                      <a:pt x="47" y="26"/>
                    </a:lnTo>
                    <a:lnTo>
                      <a:pt x="56" y="26"/>
                    </a:lnTo>
                    <a:lnTo>
                      <a:pt x="79" y="31"/>
                    </a:lnTo>
                    <a:lnTo>
                      <a:pt x="100" y="17"/>
                    </a:lnTo>
                    <a:lnTo>
                      <a:pt x="103" y="2"/>
                    </a:lnTo>
                    <a:lnTo>
                      <a:pt x="111"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55" name="Freeform 587"/>
              <p:cNvSpPr>
                <a:spLocks noEditPoints="1"/>
              </p:cNvSpPr>
              <p:nvPr/>
            </p:nvSpPr>
            <p:spPr bwMode="auto">
              <a:xfrm>
                <a:off x="3240" y="1472"/>
                <a:ext cx="238" cy="196"/>
              </a:xfrm>
              <a:custGeom>
                <a:avLst/>
                <a:gdLst>
                  <a:gd name="T0" fmla="*/ 235 w 238"/>
                  <a:gd name="T1" fmla="*/ 172 h 196"/>
                  <a:gd name="T2" fmla="*/ 238 w 238"/>
                  <a:gd name="T3" fmla="*/ 181 h 196"/>
                  <a:gd name="T4" fmla="*/ 232 w 238"/>
                  <a:gd name="T5" fmla="*/ 196 h 196"/>
                  <a:gd name="T6" fmla="*/ 224 w 238"/>
                  <a:gd name="T7" fmla="*/ 187 h 196"/>
                  <a:gd name="T8" fmla="*/ 219 w 238"/>
                  <a:gd name="T9" fmla="*/ 172 h 196"/>
                  <a:gd name="T10" fmla="*/ 234 w 238"/>
                  <a:gd name="T11" fmla="*/ 164 h 196"/>
                  <a:gd name="T12" fmla="*/ 235 w 238"/>
                  <a:gd name="T13" fmla="*/ 172 h 196"/>
                  <a:gd name="T14" fmla="*/ 111 w 238"/>
                  <a:gd name="T15" fmla="*/ 0 h 196"/>
                  <a:gd name="T16" fmla="*/ 120 w 238"/>
                  <a:gd name="T17" fmla="*/ 12 h 196"/>
                  <a:gd name="T18" fmla="*/ 151 w 238"/>
                  <a:gd name="T19" fmla="*/ 25 h 196"/>
                  <a:gd name="T20" fmla="*/ 159 w 238"/>
                  <a:gd name="T21" fmla="*/ 30 h 196"/>
                  <a:gd name="T22" fmla="*/ 174 w 238"/>
                  <a:gd name="T23" fmla="*/ 30 h 196"/>
                  <a:gd name="T24" fmla="*/ 181 w 238"/>
                  <a:gd name="T25" fmla="*/ 32 h 196"/>
                  <a:gd name="T26" fmla="*/ 205 w 238"/>
                  <a:gd name="T27" fmla="*/ 42 h 196"/>
                  <a:gd name="T28" fmla="*/ 207 w 238"/>
                  <a:gd name="T29" fmla="*/ 66 h 196"/>
                  <a:gd name="T30" fmla="*/ 199 w 238"/>
                  <a:gd name="T31" fmla="*/ 69 h 196"/>
                  <a:gd name="T32" fmla="*/ 191 w 238"/>
                  <a:gd name="T33" fmla="*/ 72 h 196"/>
                  <a:gd name="T34" fmla="*/ 184 w 238"/>
                  <a:gd name="T35" fmla="*/ 79 h 196"/>
                  <a:gd name="T36" fmla="*/ 176 w 238"/>
                  <a:gd name="T37" fmla="*/ 91 h 196"/>
                  <a:gd name="T38" fmla="*/ 176 w 238"/>
                  <a:gd name="T39" fmla="*/ 97 h 196"/>
                  <a:gd name="T40" fmla="*/ 185 w 238"/>
                  <a:gd name="T41" fmla="*/ 102 h 196"/>
                  <a:gd name="T42" fmla="*/ 200 w 238"/>
                  <a:gd name="T43" fmla="*/ 104 h 196"/>
                  <a:gd name="T44" fmla="*/ 200 w 238"/>
                  <a:gd name="T45" fmla="*/ 109 h 196"/>
                  <a:gd name="T46" fmla="*/ 193 w 238"/>
                  <a:gd name="T47" fmla="*/ 127 h 196"/>
                  <a:gd name="T48" fmla="*/ 201 w 238"/>
                  <a:gd name="T49" fmla="*/ 152 h 196"/>
                  <a:gd name="T50" fmla="*/ 179 w 238"/>
                  <a:gd name="T51" fmla="*/ 164 h 196"/>
                  <a:gd name="T52" fmla="*/ 134 w 238"/>
                  <a:gd name="T53" fmla="*/ 157 h 196"/>
                  <a:gd name="T54" fmla="*/ 126 w 238"/>
                  <a:gd name="T55" fmla="*/ 170 h 196"/>
                  <a:gd name="T56" fmla="*/ 119 w 238"/>
                  <a:gd name="T57" fmla="*/ 170 h 196"/>
                  <a:gd name="T58" fmla="*/ 113 w 238"/>
                  <a:gd name="T59" fmla="*/ 170 h 196"/>
                  <a:gd name="T60" fmla="*/ 109 w 238"/>
                  <a:gd name="T61" fmla="*/ 170 h 196"/>
                  <a:gd name="T62" fmla="*/ 104 w 238"/>
                  <a:gd name="T63" fmla="*/ 170 h 196"/>
                  <a:gd name="T64" fmla="*/ 103 w 238"/>
                  <a:gd name="T65" fmla="*/ 169 h 196"/>
                  <a:gd name="T66" fmla="*/ 101 w 238"/>
                  <a:gd name="T67" fmla="*/ 170 h 196"/>
                  <a:gd name="T68" fmla="*/ 100 w 238"/>
                  <a:gd name="T69" fmla="*/ 170 h 196"/>
                  <a:gd name="T70" fmla="*/ 65 w 238"/>
                  <a:gd name="T71" fmla="*/ 170 h 196"/>
                  <a:gd name="T72" fmla="*/ 57 w 238"/>
                  <a:gd name="T73" fmla="*/ 157 h 196"/>
                  <a:gd name="T74" fmla="*/ 42 w 238"/>
                  <a:gd name="T75" fmla="*/ 157 h 196"/>
                  <a:gd name="T76" fmla="*/ 51 w 238"/>
                  <a:gd name="T77" fmla="*/ 151 h 196"/>
                  <a:gd name="T78" fmla="*/ 60 w 238"/>
                  <a:gd name="T79" fmla="*/ 112 h 196"/>
                  <a:gd name="T80" fmla="*/ 35 w 238"/>
                  <a:gd name="T81" fmla="*/ 71 h 196"/>
                  <a:gd name="T82" fmla="*/ 6 w 238"/>
                  <a:gd name="T83" fmla="*/ 65 h 196"/>
                  <a:gd name="T84" fmla="*/ 0 w 238"/>
                  <a:gd name="T85" fmla="*/ 50 h 196"/>
                  <a:gd name="T86" fmla="*/ 4 w 238"/>
                  <a:gd name="T87" fmla="*/ 47 h 196"/>
                  <a:gd name="T88" fmla="*/ 14 w 238"/>
                  <a:gd name="T89" fmla="*/ 49 h 196"/>
                  <a:gd name="T90" fmla="*/ 25 w 238"/>
                  <a:gd name="T91" fmla="*/ 44 h 196"/>
                  <a:gd name="T92" fmla="*/ 52 w 238"/>
                  <a:gd name="T93" fmla="*/ 49 h 196"/>
                  <a:gd name="T94" fmla="*/ 47 w 238"/>
                  <a:gd name="T95" fmla="*/ 26 h 196"/>
                  <a:gd name="T96" fmla="*/ 56 w 238"/>
                  <a:gd name="T97" fmla="*/ 26 h 196"/>
                  <a:gd name="T98" fmla="*/ 79 w 238"/>
                  <a:gd name="T99" fmla="*/ 31 h 196"/>
                  <a:gd name="T100" fmla="*/ 100 w 238"/>
                  <a:gd name="T101" fmla="*/ 17 h 196"/>
                  <a:gd name="T102" fmla="*/ 103 w 238"/>
                  <a:gd name="T103" fmla="*/ 2 h 196"/>
                  <a:gd name="T104" fmla="*/ 111 w 238"/>
                  <a:gd name="T10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8" h="196">
                    <a:moveTo>
                      <a:pt x="235" y="172"/>
                    </a:moveTo>
                    <a:lnTo>
                      <a:pt x="238" y="181"/>
                    </a:lnTo>
                    <a:lnTo>
                      <a:pt x="232" y="196"/>
                    </a:lnTo>
                    <a:lnTo>
                      <a:pt x="224" y="187"/>
                    </a:lnTo>
                    <a:lnTo>
                      <a:pt x="219" y="172"/>
                    </a:lnTo>
                    <a:lnTo>
                      <a:pt x="234" y="164"/>
                    </a:lnTo>
                    <a:lnTo>
                      <a:pt x="235" y="172"/>
                    </a:lnTo>
                    <a:moveTo>
                      <a:pt x="111" y="0"/>
                    </a:moveTo>
                    <a:lnTo>
                      <a:pt x="120" y="12"/>
                    </a:lnTo>
                    <a:lnTo>
                      <a:pt x="151" y="25"/>
                    </a:lnTo>
                    <a:lnTo>
                      <a:pt x="159" y="30"/>
                    </a:lnTo>
                    <a:lnTo>
                      <a:pt x="174" y="30"/>
                    </a:lnTo>
                    <a:lnTo>
                      <a:pt x="181" y="32"/>
                    </a:lnTo>
                    <a:lnTo>
                      <a:pt x="205" y="42"/>
                    </a:lnTo>
                    <a:lnTo>
                      <a:pt x="207" y="66"/>
                    </a:lnTo>
                    <a:lnTo>
                      <a:pt x="199" y="69"/>
                    </a:lnTo>
                    <a:lnTo>
                      <a:pt x="191" y="72"/>
                    </a:lnTo>
                    <a:lnTo>
                      <a:pt x="184" y="79"/>
                    </a:lnTo>
                    <a:lnTo>
                      <a:pt x="176" y="91"/>
                    </a:lnTo>
                    <a:lnTo>
                      <a:pt x="176" y="97"/>
                    </a:lnTo>
                    <a:lnTo>
                      <a:pt x="185" y="102"/>
                    </a:lnTo>
                    <a:lnTo>
                      <a:pt x="200" y="104"/>
                    </a:lnTo>
                    <a:lnTo>
                      <a:pt x="200" y="109"/>
                    </a:lnTo>
                    <a:lnTo>
                      <a:pt x="193" y="127"/>
                    </a:lnTo>
                    <a:lnTo>
                      <a:pt x="201" y="152"/>
                    </a:lnTo>
                    <a:lnTo>
                      <a:pt x="179" y="164"/>
                    </a:lnTo>
                    <a:lnTo>
                      <a:pt x="134" y="157"/>
                    </a:lnTo>
                    <a:lnTo>
                      <a:pt x="126" y="170"/>
                    </a:lnTo>
                    <a:lnTo>
                      <a:pt x="119" y="170"/>
                    </a:lnTo>
                    <a:lnTo>
                      <a:pt x="113" y="170"/>
                    </a:lnTo>
                    <a:lnTo>
                      <a:pt x="109" y="170"/>
                    </a:lnTo>
                    <a:lnTo>
                      <a:pt x="104" y="170"/>
                    </a:lnTo>
                    <a:lnTo>
                      <a:pt x="103" y="169"/>
                    </a:lnTo>
                    <a:lnTo>
                      <a:pt x="101" y="170"/>
                    </a:lnTo>
                    <a:lnTo>
                      <a:pt x="100" y="170"/>
                    </a:lnTo>
                    <a:lnTo>
                      <a:pt x="65" y="170"/>
                    </a:lnTo>
                    <a:lnTo>
                      <a:pt x="57" y="157"/>
                    </a:lnTo>
                    <a:lnTo>
                      <a:pt x="42" y="157"/>
                    </a:lnTo>
                    <a:lnTo>
                      <a:pt x="51" y="151"/>
                    </a:lnTo>
                    <a:lnTo>
                      <a:pt x="60" y="112"/>
                    </a:lnTo>
                    <a:lnTo>
                      <a:pt x="35" y="71"/>
                    </a:lnTo>
                    <a:lnTo>
                      <a:pt x="6" y="65"/>
                    </a:lnTo>
                    <a:lnTo>
                      <a:pt x="0" y="50"/>
                    </a:lnTo>
                    <a:lnTo>
                      <a:pt x="4" y="47"/>
                    </a:lnTo>
                    <a:lnTo>
                      <a:pt x="14" y="49"/>
                    </a:lnTo>
                    <a:lnTo>
                      <a:pt x="25" y="44"/>
                    </a:lnTo>
                    <a:lnTo>
                      <a:pt x="52" y="49"/>
                    </a:lnTo>
                    <a:lnTo>
                      <a:pt x="47" y="26"/>
                    </a:lnTo>
                    <a:lnTo>
                      <a:pt x="56" y="26"/>
                    </a:lnTo>
                    <a:lnTo>
                      <a:pt x="79" y="31"/>
                    </a:lnTo>
                    <a:lnTo>
                      <a:pt x="100" y="17"/>
                    </a:lnTo>
                    <a:lnTo>
                      <a:pt x="103" y="2"/>
                    </a:lnTo>
                    <a:lnTo>
                      <a:pt x="111"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56" name="Freeform 588"/>
              <p:cNvSpPr>
                <a:spLocks noEditPoints="1"/>
              </p:cNvSpPr>
              <p:nvPr/>
            </p:nvSpPr>
            <p:spPr bwMode="auto">
              <a:xfrm>
                <a:off x="3657" y="1663"/>
                <a:ext cx="114" cy="139"/>
              </a:xfrm>
              <a:custGeom>
                <a:avLst/>
                <a:gdLst>
                  <a:gd name="T0" fmla="*/ 0 w 114"/>
                  <a:gd name="T1" fmla="*/ 43 h 139"/>
                  <a:gd name="T2" fmla="*/ 11 w 114"/>
                  <a:gd name="T3" fmla="*/ 31 h 139"/>
                  <a:gd name="T4" fmla="*/ 15 w 114"/>
                  <a:gd name="T5" fmla="*/ 18 h 139"/>
                  <a:gd name="T6" fmla="*/ 28 w 114"/>
                  <a:gd name="T7" fmla="*/ 13 h 139"/>
                  <a:gd name="T8" fmla="*/ 44 w 114"/>
                  <a:gd name="T9" fmla="*/ 9 h 139"/>
                  <a:gd name="T10" fmla="*/ 44 w 114"/>
                  <a:gd name="T11" fmla="*/ 5 h 139"/>
                  <a:gd name="T12" fmla="*/ 59 w 114"/>
                  <a:gd name="T13" fmla="*/ 0 h 139"/>
                  <a:gd name="T14" fmla="*/ 65 w 114"/>
                  <a:gd name="T15" fmla="*/ 0 h 139"/>
                  <a:gd name="T16" fmla="*/ 85 w 114"/>
                  <a:gd name="T17" fmla="*/ 8 h 139"/>
                  <a:gd name="T18" fmla="*/ 99 w 114"/>
                  <a:gd name="T19" fmla="*/ 5 h 139"/>
                  <a:gd name="T20" fmla="*/ 106 w 114"/>
                  <a:gd name="T21" fmla="*/ 5 h 139"/>
                  <a:gd name="T22" fmla="*/ 100 w 114"/>
                  <a:gd name="T23" fmla="*/ 19 h 139"/>
                  <a:gd name="T24" fmla="*/ 85 w 114"/>
                  <a:gd name="T25" fmla="*/ 14 h 139"/>
                  <a:gd name="T26" fmla="*/ 76 w 114"/>
                  <a:gd name="T27" fmla="*/ 15 h 139"/>
                  <a:gd name="T28" fmla="*/ 66 w 114"/>
                  <a:gd name="T29" fmla="*/ 20 h 139"/>
                  <a:gd name="T30" fmla="*/ 59 w 114"/>
                  <a:gd name="T31" fmla="*/ 18 h 139"/>
                  <a:gd name="T32" fmla="*/ 71 w 114"/>
                  <a:gd name="T33" fmla="*/ 31 h 139"/>
                  <a:gd name="T34" fmla="*/ 61 w 114"/>
                  <a:gd name="T35" fmla="*/ 25 h 139"/>
                  <a:gd name="T36" fmla="*/ 65 w 114"/>
                  <a:gd name="T37" fmla="*/ 35 h 139"/>
                  <a:gd name="T38" fmla="*/ 55 w 114"/>
                  <a:gd name="T39" fmla="*/ 28 h 139"/>
                  <a:gd name="T40" fmla="*/ 59 w 114"/>
                  <a:gd name="T41" fmla="*/ 36 h 139"/>
                  <a:gd name="T42" fmla="*/ 43 w 114"/>
                  <a:gd name="T43" fmla="*/ 23 h 139"/>
                  <a:gd name="T44" fmla="*/ 56 w 114"/>
                  <a:gd name="T45" fmla="*/ 50 h 139"/>
                  <a:gd name="T46" fmla="*/ 51 w 114"/>
                  <a:gd name="T47" fmla="*/ 57 h 139"/>
                  <a:gd name="T48" fmla="*/ 60 w 114"/>
                  <a:gd name="T49" fmla="*/ 58 h 139"/>
                  <a:gd name="T50" fmla="*/ 69 w 114"/>
                  <a:gd name="T51" fmla="*/ 72 h 139"/>
                  <a:gd name="T52" fmla="*/ 73 w 114"/>
                  <a:gd name="T53" fmla="*/ 82 h 139"/>
                  <a:gd name="T54" fmla="*/ 56 w 114"/>
                  <a:gd name="T55" fmla="*/ 78 h 139"/>
                  <a:gd name="T56" fmla="*/ 60 w 114"/>
                  <a:gd name="T57" fmla="*/ 89 h 139"/>
                  <a:gd name="T58" fmla="*/ 49 w 114"/>
                  <a:gd name="T59" fmla="*/ 84 h 139"/>
                  <a:gd name="T60" fmla="*/ 58 w 114"/>
                  <a:gd name="T61" fmla="*/ 102 h 139"/>
                  <a:gd name="T62" fmla="*/ 58 w 114"/>
                  <a:gd name="T63" fmla="*/ 110 h 139"/>
                  <a:gd name="T64" fmla="*/ 49 w 114"/>
                  <a:gd name="T65" fmla="*/ 99 h 139"/>
                  <a:gd name="T66" fmla="*/ 48 w 114"/>
                  <a:gd name="T67" fmla="*/ 108 h 139"/>
                  <a:gd name="T68" fmla="*/ 38 w 114"/>
                  <a:gd name="T69" fmla="*/ 95 h 139"/>
                  <a:gd name="T70" fmla="*/ 34 w 114"/>
                  <a:gd name="T71" fmla="*/ 102 h 139"/>
                  <a:gd name="T72" fmla="*/ 31 w 114"/>
                  <a:gd name="T73" fmla="*/ 87 h 139"/>
                  <a:gd name="T74" fmla="*/ 20 w 114"/>
                  <a:gd name="T75" fmla="*/ 79 h 139"/>
                  <a:gd name="T76" fmla="*/ 24 w 114"/>
                  <a:gd name="T77" fmla="*/ 72 h 139"/>
                  <a:gd name="T78" fmla="*/ 33 w 114"/>
                  <a:gd name="T79" fmla="*/ 69 h 139"/>
                  <a:gd name="T80" fmla="*/ 51 w 114"/>
                  <a:gd name="T81" fmla="*/ 74 h 139"/>
                  <a:gd name="T82" fmla="*/ 55 w 114"/>
                  <a:gd name="T83" fmla="*/ 70 h 139"/>
                  <a:gd name="T84" fmla="*/ 43 w 114"/>
                  <a:gd name="T85" fmla="*/ 65 h 139"/>
                  <a:gd name="T86" fmla="*/ 19 w 114"/>
                  <a:gd name="T87" fmla="*/ 69 h 139"/>
                  <a:gd name="T88" fmla="*/ 0 w 114"/>
                  <a:gd name="T89" fmla="*/ 43 h 139"/>
                  <a:gd name="T90" fmla="*/ 68 w 114"/>
                  <a:gd name="T91" fmla="*/ 125 h 139"/>
                  <a:gd name="T92" fmla="*/ 114 w 114"/>
                  <a:gd name="T93" fmla="*/ 132 h 139"/>
                  <a:gd name="T94" fmla="*/ 111 w 114"/>
                  <a:gd name="T95" fmla="*/ 138 h 139"/>
                  <a:gd name="T96" fmla="*/ 90 w 114"/>
                  <a:gd name="T97" fmla="*/ 139 h 139"/>
                  <a:gd name="T98" fmla="*/ 65 w 114"/>
                  <a:gd name="T99" fmla="*/ 132 h 139"/>
                  <a:gd name="T100" fmla="*/ 68 w 114"/>
                  <a:gd name="T101" fmla="*/ 1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 h="139">
                    <a:moveTo>
                      <a:pt x="0" y="43"/>
                    </a:moveTo>
                    <a:lnTo>
                      <a:pt x="11" y="31"/>
                    </a:lnTo>
                    <a:lnTo>
                      <a:pt x="15" y="18"/>
                    </a:lnTo>
                    <a:lnTo>
                      <a:pt x="28" y="13"/>
                    </a:lnTo>
                    <a:lnTo>
                      <a:pt x="44" y="9"/>
                    </a:lnTo>
                    <a:lnTo>
                      <a:pt x="44" y="5"/>
                    </a:lnTo>
                    <a:lnTo>
                      <a:pt x="59" y="0"/>
                    </a:lnTo>
                    <a:lnTo>
                      <a:pt x="65" y="0"/>
                    </a:lnTo>
                    <a:lnTo>
                      <a:pt x="85" y="8"/>
                    </a:lnTo>
                    <a:lnTo>
                      <a:pt x="99" y="5"/>
                    </a:lnTo>
                    <a:lnTo>
                      <a:pt x="106" y="5"/>
                    </a:lnTo>
                    <a:lnTo>
                      <a:pt x="100" y="19"/>
                    </a:lnTo>
                    <a:lnTo>
                      <a:pt x="85" y="14"/>
                    </a:lnTo>
                    <a:lnTo>
                      <a:pt x="76" y="15"/>
                    </a:lnTo>
                    <a:lnTo>
                      <a:pt x="66" y="20"/>
                    </a:lnTo>
                    <a:lnTo>
                      <a:pt x="59" y="18"/>
                    </a:lnTo>
                    <a:lnTo>
                      <a:pt x="71" y="31"/>
                    </a:lnTo>
                    <a:lnTo>
                      <a:pt x="61" y="25"/>
                    </a:lnTo>
                    <a:lnTo>
                      <a:pt x="65" y="35"/>
                    </a:lnTo>
                    <a:lnTo>
                      <a:pt x="55" y="28"/>
                    </a:lnTo>
                    <a:lnTo>
                      <a:pt x="59" y="36"/>
                    </a:lnTo>
                    <a:lnTo>
                      <a:pt x="43" y="23"/>
                    </a:lnTo>
                    <a:lnTo>
                      <a:pt x="56" y="50"/>
                    </a:lnTo>
                    <a:lnTo>
                      <a:pt x="51" y="57"/>
                    </a:lnTo>
                    <a:lnTo>
                      <a:pt x="60" y="58"/>
                    </a:lnTo>
                    <a:lnTo>
                      <a:pt x="69" y="72"/>
                    </a:lnTo>
                    <a:lnTo>
                      <a:pt x="73" y="82"/>
                    </a:lnTo>
                    <a:lnTo>
                      <a:pt x="56" y="78"/>
                    </a:lnTo>
                    <a:lnTo>
                      <a:pt x="60" y="89"/>
                    </a:lnTo>
                    <a:lnTo>
                      <a:pt x="49" y="84"/>
                    </a:lnTo>
                    <a:lnTo>
                      <a:pt x="58" y="102"/>
                    </a:lnTo>
                    <a:lnTo>
                      <a:pt x="58" y="110"/>
                    </a:lnTo>
                    <a:lnTo>
                      <a:pt x="49" y="99"/>
                    </a:lnTo>
                    <a:lnTo>
                      <a:pt x="48" y="108"/>
                    </a:lnTo>
                    <a:lnTo>
                      <a:pt x="38" y="95"/>
                    </a:lnTo>
                    <a:lnTo>
                      <a:pt x="34" y="102"/>
                    </a:lnTo>
                    <a:lnTo>
                      <a:pt x="31" y="87"/>
                    </a:lnTo>
                    <a:lnTo>
                      <a:pt x="20" y="79"/>
                    </a:lnTo>
                    <a:lnTo>
                      <a:pt x="24" y="72"/>
                    </a:lnTo>
                    <a:lnTo>
                      <a:pt x="33" y="69"/>
                    </a:lnTo>
                    <a:lnTo>
                      <a:pt x="51" y="74"/>
                    </a:lnTo>
                    <a:lnTo>
                      <a:pt x="55" y="70"/>
                    </a:lnTo>
                    <a:lnTo>
                      <a:pt x="43" y="65"/>
                    </a:lnTo>
                    <a:lnTo>
                      <a:pt x="19" y="69"/>
                    </a:lnTo>
                    <a:lnTo>
                      <a:pt x="0" y="43"/>
                    </a:lnTo>
                    <a:close/>
                    <a:moveTo>
                      <a:pt x="68" y="125"/>
                    </a:moveTo>
                    <a:lnTo>
                      <a:pt x="114" y="132"/>
                    </a:lnTo>
                    <a:lnTo>
                      <a:pt x="111" y="138"/>
                    </a:lnTo>
                    <a:lnTo>
                      <a:pt x="90" y="139"/>
                    </a:lnTo>
                    <a:lnTo>
                      <a:pt x="65" y="132"/>
                    </a:lnTo>
                    <a:lnTo>
                      <a:pt x="68" y="12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57" name="Freeform 589"/>
              <p:cNvSpPr>
                <a:spLocks noEditPoints="1"/>
              </p:cNvSpPr>
              <p:nvPr/>
            </p:nvSpPr>
            <p:spPr bwMode="auto">
              <a:xfrm>
                <a:off x="3657" y="1663"/>
                <a:ext cx="114" cy="139"/>
              </a:xfrm>
              <a:custGeom>
                <a:avLst/>
                <a:gdLst>
                  <a:gd name="T0" fmla="*/ 0 w 114"/>
                  <a:gd name="T1" fmla="*/ 43 h 139"/>
                  <a:gd name="T2" fmla="*/ 11 w 114"/>
                  <a:gd name="T3" fmla="*/ 31 h 139"/>
                  <a:gd name="T4" fmla="*/ 15 w 114"/>
                  <a:gd name="T5" fmla="*/ 18 h 139"/>
                  <a:gd name="T6" fmla="*/ 28 w 114"/>
                  <a:gd name="T7" fmla="*/ 13 h 139"/>
                  <a:gd name="T8" fmla="*/ 44 w 114"/>
                  <a:gd name="T9" fmla="*/ 9 h 139"/>
                  <a:gd name="T10" fmla="*/ 44 w 114"/>
                  <a:gd name="T11" fmla="*/ 5 h 139"/>
                  <a:gd name="T12" fmla="*/ 59 w 114"/>
                  <a:gd name="T13" fmla="*/ 0 h 139"/>
                  <a:gd name="T14" fmla="*/ 65 w 114"/>
                  <a:gd name="T15" fmla="*/ 0 h 139"/>
                  <a:gd name="T16" fmla="*/ 85 w 114"/>
                  <a:gd name="T17" fmla="*/ 8 h 139"/>
                  <a:gd name="T18" fmla="*/ 99 w 114"/>
                  <a:gd name="T19" fmla="*/ 5 h 139"/>
                  <a:gd name="T20" fmla="*/ 106 w 114"/>
                  <a:gd name="T21" fmla="*/ 5 h 139"/>
                  <a:gd name="T22" fmla="*/ 100 w 114"/>
                  <a:gd name="T23" fmla="*/ 19 h 139"/>
                  <a:gd name="T24" fmla="*/ 85 w 114"/>
                  <a:gd name="T25" fmla="*/ 14 h 139"/>
                  <a:gd name="T26" fmla="*/ 76 w 114"/>
                  <a:gd name="T27" fmla="*/ 15 h 139"/>
                  <a:gd name="T28" fmla="*/ 66 w 114"/>
                  <a:gd name="T29" fmla="*/ 20 h 139"/>
                  <a:gd name="T30" fmla="*/ 59 w 114"/>
                  <a:gd name="T31" fmla="*/ 18 h 139"/>
                  <a:gd name="T32" fmla="*/ 71 w 114"/>
                  <a:gd name="T33" fmla="*/ 31 h 139"/>
                  <a:gd name="T34" fmla="*/ 61 w 114"/>
                  <a:gd name="T35" fmla="*/ 25 h 139"/>
                  <a:gd name="T36" fmla="*/ 65 w 114"/>
                  <a:gd name="T37" fmla="*/ 35 h 139"/>
                  <a:gd name="T38" fmla="*/ 55 w 114"/>
                  <a:gd name="T39" fmla="*/ 28 h 139"/>
                  <a:gd name="T40" fmla="*/ 59 w 114"/>
                  <a:gd name="T41" fmla="*/ 36 h 139"/>
                  <a:gd name="T42" fmla="*/ 43 w 114"/>
                  <a:gd name="T43" fmla="*/ 23 h 139"/>
                  <a:gd name="T44" fmla="*/ 56 w 114"/>
                  <a:gd name="T45" fmla="*/ 50 h 139"/>
                  <a:gd name="T46" fmla="*/ 51 w 114"/>
                  <a:gd name="T47" fmla="*/ 57 h 139"/>
                  <a:gd name="T48" fmla="*/ 60 w 114"/>
                  <a:gd name="T49" fmla="*/ 58 h 139"/>
                  <a:gd name="T50" fmla="*/ 69 w 114"/>
                  <a:gd name="T51" fmla="*/ 72 h 139"/>
                  <a:gd name="T52" fmla="*/ 73 w 114"/>
                  <a:gd name="T53" fmla="*/ 82 h 139"/>
                  <a:gd name="T54" fmla="*/ 56 w 114"/>
                  <a:gd name="T55" fmla="*/ 78 h 139"/>
                  <a:gd name="T56" fmla="*/ 60 w 114"/>
                  <a:gd name="T57" fmla="*/ 89 h 139"/>
                  <a:gd name="T58" fmla="*/ 49 w 114"/>
                  <a:gd name="T59" fmla="*/ 84 h 139"/>
                  <a:gd name="T60" fmla="*/ 58 w 114"/>
                  <a:gd name="T61" fmla="*/ 102 h 139"/>
                  <a:gd name="T62" fmla="*/ 58 w 114"/>
                  <a:gd name="T63" fmla="*/ 110 h 139"/>
                  <a:gd name="T64" fmla="*/ 49 w 114"/>
                  <a:gd name="T65" fmla="*/ 99 h 139"/>
                  <a:gd name="T66" fmla="*/ 48 w 114"/>
                  <a:gd name="T67" fmla="*/ 108 h 139"/>
                  <a:gd name="T68" fmla="*/ 38 w 114"/>
                  <a:gd name="T69" fmla="*/ 95 h 139"/>
                  <a:gd name="T70" fmla="*/ 34 w 114"/>
                  <a:gd name="T71" fmla="*/ 102 h 139"/>
                  <a:gd name="T72" fmla="*/ 31 w 114"/>
                  <a:gd name="T73" fmla="*/ 87 h 139"/>
                  <a:gd name="T74" fmla="*/ 20 w 114"/>
                  <a:gd name="T75" fmla="*/ 79 h 139"/>
                  <a:gd name="T76" fmla="*/ 24 w 114"/>
                  <a:gd name="T77" fmla="*/ 72 h 139"/>
                  <a:gd name="T78" fmla="*/ 33 w 114"/>
                  <a:gd name="T79" fmla="*/ 69 h 139"/>
                  <a:gd name="T80" fmla="*/ 51 w 114"/>
                  <a:gd name="T81" fmla="*/ 74 h 139"/>
                  <a:gd name="T82" fmla="*/ 55 w 114"/>
                  <a:gd name="T83" fmla="*/ 70 h 139"/>
                  <a:gd name="T84" fmla="*/ 43 w 114"/>
                  <a:gd name="T85" fmla="*/ 65 h 139"/>
                  <a:gd name="T86" fmla="*/ 19 w 114"/>
                  <a:gd name="T87" fmla="*/ 69 h 139"/>
                  <a:gd name="T88" fmla="*/ 0 w 114"/>
                  <a:gd name="T89" fmla="*/ 43 h 139"/>
                  <a:gd name="T90" fmla="*/ 90 w 114"/>
                  <a:gd name="T91" fmla="*/ 128 h 139"/>
                  <a:gd name="T92" fmla="*/ 114 w 114"/>
                  <a:gd name="T93" fmla="*/ 132 h 139"/>
                  <a:gd name="T94" fmla="*/ 111 w 114"/>
                  <a:gd name="T95" fmla="*/ 138 h 139"/>
                  <a:gd name="T96" fmla="*/ 90 w 114"/>
                  <a:gd name="T97" fmla="*/ 139 h 139"/>
                  <a:gd name="T98" fmla="*/ 65 w 114"/>
                  <a:gd name="T99" fmla="*/ 132 h 139"/>
                  <a:gd name="T100" fmla="*/ 68 w 114"/>
                  <a:gd name="T101" fmla="*/ 125 h 139"/>
                  <a:gd name="T102" fmla="*/ 90 w 114"/>
                  <a:gd name="T103" fmla="*/ 12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4" h="139">
                    <a:moveTo>
                      <a:pt x="0" y="43"/>
                    </a:moveTo>
                    <a:lnTo>
                      <a:pt x="11" y="31"/>
                    </a:lnTo>
                    <a:lnTo>
                      <a:pt x="15" y="18"/>
                    </a:lnTo>
                    <a:lnTo>
                      <a:pt x="28" y="13"/>
                    </a:lnTo>
                    <a:lnTo>
                      <a:pt x="44" y="9"/>
                    </a:lnTo>
                    <a:lnTo>
                      <a:pt x="44" y="5"/>
                    </a:lnTo>
                    <a:lnTo>
                      <a:pt x="59" y="0"/>
                    </a:lnTo>
                    <a:lnTo>
                      <a:pt x="65" y="0"/>
                    </a:lnTo>
                    <a:lnTo>
                      <a:pt x="85" y="8"/>
                    </a:lnTo>
                    <a:lnTo>
                      <a:pt x="99" y="5"/>
                    </a:lnTo>
                    <a:lnTo>
                      <a:pt x="106" y="5"/>
                    </a:lnTo>
                    <a:lnTo>
                      <a:pt x="100" y="19"/>
                    </a:lnTo>
                    <a:lnTo>
                      <a:pt x="85" y="14"/>
                    </a:lnTo>
                    <a:lnTo>
                      <a:pt x="76" y="15"/>
                    </a:lnTo>
                    <a:lnTo>
                      <a:pt x="66" y="20"/>
                    </a:lnTo>
                    <a:lnTo>
                      <a:pt x="59" y="18"/>
                    </a:lnTo>
                    <a:lnTo>
                      <a:pt x="71" y="31"/>
                    </a:lnTo>
                    <a:lnTo>
                      <a:pt x="61" y="25"/>
                    </a:lnTo>
                    <a:lnTo>
                      <a:pt x="65" y="35"/>
                    </a:lnTo>
                    <a:lnTo>
                      <a:pt x="55" y="28"/>
                    </a:lnTo>
                    <a:lnTo>
                      <a:pt x="59" y="36"/>
                    </a:lnTo>
                    <a:lnTo>
                      <a:pt x="43" y="23"/>
                    </a:lnTo>
                    <a:lnTo>
                      <a:pt x="56" y="50"/>
                    </a:lnTo>
                    <a:lnTo>
                      <a:pt x="51" y="57"/>
                    </a:lnTo>
                    <a:lnTo>
                      <a:pt x="60" y="58"/>
                    </a:lnTo>
                    <a:lnTo>
                      <a:pt x="69" y="72"/>
                    </a:lnTo>
                    <a:lnTo>
                      <a:pt x="73" y="82"/>
                    </a:lnTo>
                    <a:lnTo>
                      <a:pt x="56" y="78"/>
                    </a:lnTo>
                    <a:lnTo>
                      <a:pt x="60" y="89"/>
                    </a:lnTo>
                    <a:lnTo>
                      <a:pt x="49" y="84"/>
                    </a:lnTo>
                    <a:lnTo>
                      <a:pt x="58" y="102"/>
                    </a:lnTo>
                    <a:lnTo>
                      <a:pt x="58" y="110"/>
                    </a:lnTo>
                    <a:lnTo>
                      <a:pt x="49" y="99"/>
                    </a:lnTo>
                    <a:lnTo>
                      <a:pt x="48" y="108"/>
                    </a:lnTo>
                    <a:lnTo>
                      <a:pt x="38" y="95"/>
                    </a:lnTo>
                    <a:lnTo>
                      <a:pt x="34" y="102"/>
                    </a:lnTo>
                    <a:lnTo>
                      <a:pt x="31" y="87"/>
                    </a:lnTo>
                    <a:lnTo>
                      <a:pt x="20" y="79"/>
                    </a:lnTo>
                    <a:lnTo>
                      <a:pt x="24" y="72"/>
                    </a:lnTo>
                    <a:lnTo>
                      <a:pt x="33" y="69"/>
                    </a:lnTo>
                    <a:lnTo>
                      <a:pt x="51" y="74"/>
                    </a:lnTo>
                    <a:lnTo>
                      <a:pt x="55" y="70"/>
                    </a:lnTo>
                    <a:lnTo>
                      <a:pt x="43" y="65"/>
                    </a:lnTo>
                    <a:lnTo>
                      <a:pt x="19" y="69"/>
                    </a:lnTo>
                    <a:lnTo>
                      <a:pt x="0" y="43"/>
                    </a:lnTo>
                    <a:moveTo>
                      <a:pt x="90" y="128"/>
                    </a:moveTo>
                    <a:lnTo>
                      <a:pt x="114" y="132"/>
                    </a:lnTo>
                    <a:lnTo>
                      <a:pt x="111" y="138"/>
                    </a:lnTo>
                    <a:lnTo>
                      <a:pt x="90" y="139"/>
                    </a:lnTo>
                    <a:lnTo>
                      <a:pt x="65" y="132"/>
                    </a:lnTo>
                    <a:lnTo>
                      <a:pt x="68" y="125"/>
                    </a:lnTo>
                    <a:lnTo>
                      <a:pt x="90" y="12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58" name="Freeform 590"/>
              <p:cNvSpPr>
                <a:spLocks noEditPoints="1"/>
              </p:cNvSpPr>
              <p:nvPr/>
            </p:nvSpPr>
            <p:spPr bwMode="auto">
              <a:xfrm>
                <a:off x="5051" y="2411"/>
                <a:ext cx="850" cy="324"/>
              </a:xfrm>
              <a:custGeom>
                <a:avLst/>
                <a:gdLst>
                  <a:gd name="T0" fmla="*/ 324 w 850"/>
                  <a:gd name="T1" fmla="*/ 89 h 324"/>
                  <a:gd name="T2" fmla="*/ 366 w 850"/>
                  <a:gd name="T3" fmla="*/ 83 h 324"/>
                  <a:gd name="T4" fmla="*/ 386 w 850"/>
                  <a:gd name="T5" fmla="*/ 24 h 324"/>
                  <a:gd name="T6" fmla="*/ 428 w 850"/>
                  <a:gd name="T7" fmla="*/ 75 h 324"/>
                  <a:gd name="T8" fmla="*/ 420 w 850"/>
                  <a:gd name="T9" fmla="*/ 135 h 324"/>
                  <a:gd name="T10" fmla="*/ 367 w 850"/>
                  <a:gd name="T11" fmla="*/ 200 h 324"/>
                  <a:gd name="T12" fmla="*/ 286 w 850"/>
                  <a:gd name="T13" fmla="*/ 176 h 324"/>
                  <a:gd name="T14" fmla="*/ 276 w 850"/>
                  <a:gd name="T15" fmla="*/ 79 h 324"/>
                  <a:gd name="T16" fmla="*/ 71 w 850"/>
                  <a:gd name="T17" fmla="*/ 36 h 324"/>
                  <a:gd name="T18" fmla="*/ 198 w 850"/>
                  <a:gd name="T19" fmla="*/ 170 h 324"/>
                  <a:gd name="T20" fmla="*/ 106 w 850"/>
                  <a:gd name="T21" fmla="*/ 164 h 324"/>
                  <a:gd name="T22" fmla="*/ 55 w 850"/>
                  <a:gd name="T23" fmla="*/ 65 h 324"/>
                  <a:gd name="T24" fmla="*/ 0 w 850"/>
                  <a:gd name="T25" fmla="*/ 6 h 324"/>
                  <a:gd name="T26" fmla="*/ 727 w 850"/>
                  <a:gd name="T27" fmla="*/ 140 h 324"/>
                  <a:gd name="T28" fmla="*/ 733 w 850"/>
                  <a:gd name="T29" fmla="*/ 166 h 324"/>
                  <a:gd name="T30" fmla="*/ 782 w 850"/>
                  <a:gd name="T31" fmla="*/ 155 h 324"/>
                  <a:gd name="T32" fmla="*/ 830 w 850"/>
                  <a:gd name="T33" fmla="*/ 163 h 324"/>
                  <a:gd name="T34" fmla="*/ 841 w 850"/>
                  <a:gd name="T35" fmla="*/ 303 h 324"/>
                  <a:gd name="T36" fmla="*/ 805 w 850"/>
                  <a:gd name="T37" fmla="*/ 255 h 324"/>
                  <a:gd name="T38" fmla="*/ 709 w 850"/>
                  <a:gd name="T39" fmla="*/ 198 h 324"/>
                  <a:gd name="T40" fmla="*/ 721 w 850"/>
                  <a:gd name="T41" fmla="*/ 160 h 324"/>
                  <a:gd name="T42" fmla="*/ 694 w 850"/>
                  <a:gd name="T43" fmla="*/ 121 h 324"/>
                  <a:gd name="T44" fmla="*/ 563 w 850"/>
                  <a:gd name="T45" fmla="*/ 84 h 324"/>
                  <a:gd name="T46" fmla="*/ 465 w 850"/>
                  <a:gd name="T47" fmla="*/ 119 h 324"/>
                  <a:gd name="T48" fmla="*/ 525 w 850"/>
                  <a:gd name="T49" fmla="*/ 123 h 324"/>
                  <a:gd name="T50" fmla="*/ 490 w 850"/>
                  <a:gd name="T51" fmla="*/ 153 h 324"/>
                  <a:gd name="T52" fmla="*/ 525 w 850"/>
                  <a:gd name="T53" fmla="*/ 231 h 324"/>
                  <a:gd name="T54" fmla="*/ 483 w 850"/>
                  <a:gd name="T55" fmla="*/ 168 h 324"/>
                  <a:gd name="T56" fmla="*/ 469 w 850"/>
                  <a:gd name="T57" fmla="*/ 231 h 324"/>
                  <a:gd name="T58" fmla="*/ 455 w 850"/>
                  <a:gd name="T59" fmla="*/ 188 h 324"/>
                  <a:gd name="T60" fmla="*/ 459 w 850"/>
                  <a:gd name="T61" fmla="*/ 114 h 324"/>
                  <a:gd name="T62" fmla="*/ 537 w 850"/>
                  <a:gd name="T63" fmla="*/ 98 h 324"/>
                  <a:gd name="T64" fmla="*/ 292 w 850"/>
                  <a:gd name="T65" fmla="*/ 248 h 324"/>
                  <a:gd name="T66" fmla="*/ 342 w 850"/>
                  <a:gd name="T67" fmla="*/ 264 h 324"/>
                  <a:gd name="T68" fmla="*/ 366 w 850"/>
                  <a:gd name="T69" fmla="*/ 281 h 324"/>
                  <a:gd name="T70" fmla="*/ 231 w 850"/>
                  <a:gd name="T71" fmla="*/ 270 h 324"/>
                  <a:gd name="T72" fmla="*/ 195 w 850"/>
                  <a:gd name="T73" fmla="*/ 254 h 324"/>
                  <a:gd name="T74" fmla="*/ 622 w 850"/>
                  <a:gd name="T75" fmla="*/ 59 h 324"/>
                  <a:gd name="T76" fmla="*/ 600 w 850"/>
                  <a:gd name="T77" fmla="*/ 150 h 324"/>
                  <a:gd name="T78" fmla="*/ 610 w 850"/>
                  <a:gd name="T79" fmla="*/ 69 h 324"/>
                  <a:gd name="T80" fmla="*/ 638 w 850"/>
                  <a:gd name="T81" fmla="*/ 171 h 324"/>
                  <a:gd name="T82" fmla="*/ 662 w 850"/>
                  <a:gd name="T83" fmla="*/ 194 h 324"/>
                  <a:gd name="T84" fmla="*/ 613 w 850"/>
                  <a:gd name="T85" fmla="*/ 173 h 324"/>
                  <a:gd name="T86" fmla="*/ 524 w 850"/>
                  <a:gd name="T87" fmla="*/ 313 h 324"/>
                  <a:gd name="T88" fmla="*/ 463 w 850"/>
                  <a:gd name="T89" fmla="*/ 296 h 324"/>
                  <a:gd name="T90" fmla="*/ 510 w 850"/>
                  <a:gd name="T91" fmla="*/ 295 h 324"/>
                  <a:gd name="T92" fmla="*/ 433 w 850"/>
                  <a:gd name="T93" fmla="*/ 296 h 324"/>
                  <a:gd name="T94" fmla="*/ 238 w 850"/>
                  <a:gd name="T95" fmla="*/ 166 h 324"/>
                  <a:gd name="T96" fmla="*/ 235 w 850"/>
                  <a:gd name="T97" fmla="*/ 180 h 324"/>
                  <a:gd name="T98" fmla="*/ 582 w 850"/>
                  <a:gd name="T99" fmla="*/ 193 h 324"/>
                  <a:gd name="T100" fmla="*/ 597 w 850"/>
                  <a:gd name="T101" fmla="*/ 189 h 324"/>
                  <a:gd name="T102" fmla="*/ 443 w 850"/>
                  <a:gd name="T103" fmla="*/ 313 h 324"/>
                  <a:gd name="T104" fmla="*/ 222 w 850"/>
                  <a:gd name="T105" fmla="*/ 178 h 324"/>
                  <a:gd name="T106" fmla="*/ 222 w 850"/>
                  <a:gd name="T107" fmla="*/ 17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0" h="324">
                    <a:moveTo>
                      <a:pt x="276" y="79"/>
                    </a:moveTo>
                    <a:lnTo>
                      <a:pt x="294" y="96"/>
                    </a:lnTo>
                    <a:lnTo>
                      <a:pt x="324" y="89"/>
                    </a:lnTo>
                    <a:lnTo>
                      <a:pt x="332" y="81"/>
                    </a:lnTo>
                    <a:lnTo>
                      <a:pt x="350" y="89"/>
                    </a:lnTo>
                    <a:lnTo>
                      <a:pt x="366" y="83"/>
                    </a:lnTo>
                    <a:lnTo>
                      <a:pt x="376" y="53"/>
                    </a:lnTo>
                    <a:lnTo>
                      <a:pt x="384" y="50"/>
                    </a:lnTo>
                    <a:lnTo>
                      <a:pt x="386" y="24"/>
                    </a:lnTo>
                    <a:lnTo>
                      <a:pt x="413" y="24"/>
                    </a:lnTo>
                    <a:lnTo>
                      <a:pt x="420" y="29"/>
                    </a:lnTo>
                    <a:lnTo>
                      <a:pt x="428" y="75"/>
                    </a:lnTo>
                    <a:lnTo>
                      <a:pt x="448" y="94"/>
                    </a:lnTo>
                    <a:lnTo>
                      <a:pt x="428" y="94"/>
                    </a:lnTo>
                    <a:lnTo>
                      <a:pt x="420" y="135"/>
                    </a:lnTo>
                    <a:lnTo>
                      <a:pt x="404" y="139"/>
                    </a:lnTo>
                    <a:lnTo>
                      <a:pt x="392" y="196"/>
                    </a:lnTo>
                    <a:lnTo>
                      <a:pt x="367" y="200"/>
                    </a:lnTo>
                    <a:lnTo>
                      <a:pt x="316" y="188"/>
                    </a:lnTo>
                    <a:lnTo>
                      <a:pt x="307" y="179"/>
                    </a:lnTo>
                    <a:lnTo>
                      <a:pt x="286" y="176"/>
                    </a:lnTo>
                    <a:lnTo>
                      <a:pt x="263" y="120"/>
                    </a:lnTo>
                    <a:lnTo>
                      <a:pt x="262" y="89"/>
                    </a:lnTo>
                    <a:lnTo>
                      <a:pt x="276" y="79"/>
                    </a:lnTo>
                    <a:close/>
                    <a:moveTo>
                      <a:pt x="2" y="0"/>
                    </a:moveTo>
                    <a:lnTo>
                      <a:pt x="50" y="6"/>
                    </a:lnTo>
                    <a:lnTo>
                      <a:pt x="71" y="36"/>
                    </a:lnTo>
                    <a:lnTo>
                      <a:pt x="86" y="41"/>
                    </a:lnTo>
                    <a:lnTo>
                      <a:pt x="134" y="94"/>
                    </a:lnTo>
                    <a:lnTo>
                      <a:pt x="198" y="170"/>
                    </a:lnTo>
                    <a:lnTo>
                      <a:pt x="200" y="210"/>
                    </a:lnTo>
                    <a:lnTo>
                      <a:pt x="178" y="221"/>
                    </a:lnTo>
                    <a:lnTo>
                      <a:pt x="106" y="164"/>
                    </a:lnTo>
                    <a:lnTo>
                      <a:pt x="106" y="141"/>
                    </a:lnTo>
                    <a:lnTo>
                      <a:pt x="69" y="94"/>
                    </a:lnTo>
                    <a:lnTo>
                      <a:pt x="55" y="65"/>
                    </a:lnTo>
                    <a:lnTo>
                      <a:pt x="42" y="59"/>
                    </a:lnTo>
                    <a:lnTo>
                      <a:pt x="42" y="41"/>
                    </a:lnTo>
                    <a:lnTo>
                      <a:pt x="0" y="6"/>
                    </a:lnTo>
                    <a:lnTo>
                      <a:pt x="2" y="0"/>
                    </a:lnTo>
                    <a:close/>
                    <a:moveTo>
                      <a:pt x="723" y="129"/>
                    </a:moveTo>
                    <a:lnTo>
                      <a:pt x="727" y="140"/>
                    </a:lnTo>
                    <a:lnTo>
                      <a:pt x="724" y="155"/>
                    </a:lnTo>
                    <a:lnTo>
                      <a:pt x="729" y="171"/>
                    </a:lnTo>
                    <a:lnTo>
                      <a:pt x="733" y="166"/>
                    </a:lnTo>
                    <a:lnTo>
                      <a:pt x="747" y="184"/>
                    </a:lnTo>
                    <a:lnTo>
                      <a:pt x="767" y="159"/>
                    </a:lnTo>
                    <a:lnTo>
                      <a:pt x="782" y="155"/>
                    </a:lnTo>
                    <a:lnTo>
                      <a:pt x="780" y="151"/>
                    </a:lnTo>
                    <a:lnTo>
                      <a:pt x="793" y="143"/>
                    </a:lnTo>
                    <a:lnTo>
                      <a:pt x="830" y="163"/>
                    </a:lnTo>
                    <a:lnTo>
                      <a:pt x="840" y="163"/>
                    </a:lnTo>
                    <a:lnTo>
                      <a:pt x="850" y="168"/>
                    </a:lnTo>
                    <a:lnTo>
                      <a:pt x="841" y="303"/>
                    </a:lnTo>
                    <a:lnTo>
                      <a:pt x="822" y="283"/>
                    </a:lnTo>
                    <a:lnTo>
                      <a:pt x="780" y="288"/>
                    </a:lnTo>
                    <a:lnTo>
                      <a:pt x="805" y="255"/>
                    </a:lnTo>
                    <a:lnTo>
                      <a:pt x="792" y="226"/>
                    </a:lnTo>
                    <a:lnTo>
                      <a:pt x="753" y="208"/>
                    </a:lnTo>
                    <a:lnTo>
                      <a:pt x="709" y="198"/>
                    </a:lnTo>
                    <a:lnTo>
                      <a:pt x="697" y="198"/>
                    </a:lnTo>
                    <a:lnTo>
                      <a:pt x="683" y="170"/>
                    </a:lnTo>
                    <a:lnTo>
                      <a:pt x="721" y="160"/>
                    </a:lnTo>
                    <a:lnTo>
                      <a:pt x="692" y="161"/>
                    </a:lnTo>
                    <a:lnTo>
                      <a:pt x="657" y="131"/>
                    </a:lnTo>
                    <a:lnTo>
                      <a:pt x="694" y="121"/>
                    </a:lnTo>
                    <a:lnTo>
                      <a:pt x="723" y="129"/>
                    </a:lnTo>
                    <a:close/>
                    <a:moveTo>
                      <a:pt x="559" y="78"/>
                    </a:moveTo>
                    <a:lnTo>
                      <a:pt x="563" y="84"/>
                    </a:lnTo>
                    <a:lnTo>
                      <a:pt x="548" y="104"/>
                    </a:lnTo>
                    <a:lnTo>
                      <a:pt x="476" y="104"/>
                    </a:lnTo>
                    <a:lnTo>
                      <a:pt x="465" y="119"/>
                    </a:lnTo>
                    <a:lnTo>
                      <a:pt x="480" y="144"/>
                    </a:lnTo>
                    <a:lnTo>
                      <a:pt x="495" y="130"/>
                    </a:lnTo>
                    <a:lnTo>
                      <a:pt x="525" y="123"/>
                    </a:lnTo>
                    <a:lnTo>
                      <a:pt x="529" y="129"/>
                    </a:lnTo>
                    <a:lnTo>
                      <a:pt x="532" y="146"/>
                    </a:lnTo>
                    <a:lnTo>
                      <a:pt x="490" y="153"/>
                    </a:lnTo>
                    <a:lnTo>
                      <a:pt x="510" y="180"/>
                    </a:lnTo>
                    <a:lnTo>
                      <a:pt x="530" y="198"/>
                    </a:lnTo>
                    <a:lnTo>
                      <a:pt x="525" y="231"/>
                    </a:lnTo>
                    <a:lnTo>
                      <a:pt x="498" y="226"/>
                    </a:lnTo>
                    <a:lnTo>
                      <a:pt x="480" y="186"/>
                    </a:lnTo>
                    <a:lnTo>
                      <a:pt x="483" y="168"/>
                    </a:lnTo>
                    <a:lnTo>
                      <a:pt x="469" y="175"/>
                    </a:lnTo>
                    <a:lnTo>
                      <a:pt x="473" y="181"/>
                    </a:lnTo>
                    <a:lnTo>
                      <a:pt x="469" y="231"/>
                    </a:lnTo>
                    <a:lnTo>
                      <a:pt x="456" y="233"/>
                    </a:lnTo>
                    <a:lnTo>
                      <a:pt x="450" y="228"/>
                    </a:lnTo>
                    <a:lnTo>
                      <a:pt x="455" y="188"/>
                    </a:lnTo>
                    <a:lnTo>
                      <a:pt x="444" y="188"/>
                    </a:lnTo>
                    <a:lnTo>
                      <a:pt x="443" y="169"/>
                    </a:lnTo>
                    <a:lnTo>
                      <a:pt x="459" y="114"/>
                    </a:lnTo>
                    <a:lnTo>
                      <a:pt x="465" y="100"/>
                    </a:lnTo>
                    <a:lnTo>
                      <a:pt x="481" y="86"/>
                    </a:lnTo>
                    <a:lnTo>
                      <a:pt x="537" y="98"/>
                    </a:lnTo>
                    <a:lnTo>
                      <a:pt x="559" y="78"/>
                    </a:lnTo>
                    <a:close/>
                    <a:moveTo>
                      <a:pt x="221" y="236"/>
                    </a:moveTo>
                    <a:lnTo>
                      <a:pt x="292" y="248"/>
                    </a:lnTo>
                    <a:lnTo>
                      <a:pt x="306" y="241"/>
                    </a:lnTo>
                    <a:lnTo>
                      <a:pt x="335" y="253"/>
                    </a:lnTo>
                    <a:lnTo>
                      <a:pt x="342" y="264"/>
                    </a:lnTo>
                    <a:lnTo>
                      <a:pt x="371" y="269"/>
                    </a:lnTo>
                    <a:lnTo>
                      <a:pt x="372" y="275"/>
                    </a:lnTo>
                    <a:lnTo>
                      <a:pt x="366" y="281"/>
                    </a:lnTo>
                    <a:lnTo>
                      <a:pt x="331" y="286"/>
                    </a:lnTo>
                    <a:lnTo>
                      <a:pt x="287" y="270"/>
                    </a:lnTo>
                    <a:lnTo>
                      <a:pt x="231" y="270"/>
                    </a:lnTo>
                    <a:lnTo>
                      <a:pt x="223" y="259"/>
                    </a:lnTo>
                    <a:lnTo>
                      <a:pt x="201" y="255"/>
                    </a:lnTo>
                    <a:lnTo>
                      <a:pt x="195" y="254"/>
                    </a:lnTo>
                    <a:lnTo>
                      <a:pt x="215" y="236"/>
                    </a:lnTo>
                    <a:lnTo>
                      <a:pt x="221" y="236"/>
                    </a:lnTo>
                    <a:close/>
                    <a:moveTo>
                      <a:pt x="622" y="59"/>
                    </a:moveTo>
                    <a:lnTo>
                      <a:pt x="625" y="109"/>
                    </a:lnTo>
                    <a:lnTo>
                      <a:pt x="615" y="149"/>
                    </a:lnTo>
                    <a:lnTo>
                      <a:pt x="600" y="150"/>
                    </a:lnTo>
                    <a:lnTo>
                      <a:pt x="595" y="129"/>
                    </a:lnTo>
                    <a:lnTo>
                      <a:pt x="599" y="98"/>
                    </a:lnTo>
                    <a:lnTo>
                      <a:pt x="610" y="69"/>
                    </a:lnTo>
                    <a:lnTo>
                      <a:pt x="622" y="59"/>
                    </a:lnTo>
                    <a:close/>
                    <a:moveTo>
                      <a:pt x="613" y="173"/>
                    </a:moveTo>
                    <a:lnTo>
                      <a:pt x="638" y="171"/>
                    </a:lnTo>
                    <a:lnTo>
                      <a:pt x="658" y="178"/>
                    </a:lnTo>
                    <a:lnTo>
                      <a:pt x="664" y="189"/>
                    </a:lnTo>
                    <a:lnTo>
                      <a:pt x="662" y="194"/>
                    </a:lnTo>
                    <a:lnTo>
                      <a:pt x="637" y="185"/>
                    </a:lnTo>
                    <a:lnTo>
                      <a:pt x="608" y="191"/>
                    </a:lnTo>
                    <a:lnTo>
                      <a:pt x="613" y="173"/>
                    </a:lnTo>
                    <a:close/>
                    <a:moveTo>
                      <a:pt x="553" y="306"/>
                    </a:moveTo>
                    <a:lnTo>
                      <a:pt x="525" y="318"/>
                    </a:lnTo>
                    <a:lnTo>
                      <a:pt x="524" y="313"/>
                    </a:lnTo>
                    <a:lnTo>
                      <a:pt x="552" y="299"/>
                    </a:lnTo>
                    <a:lnTo>
                      <a:pt x="553" y="306"/>
                    </a:lnTo>
                    <a:close/>
                    <a:moveTo>
                      <a:pt x="463" y="296"/>
                    </a:moveTo>
                    <a:lnTo>
                      <a:pt x="469" y="290"/>
                    </a:lnTo>
                    <a:lnTo>
                      <a:pt x="509" y="290"/>
                    </a:lnTo>
                    <a:lnTo>
                      <a:pt x="510" y="295"/>
                    </a:lnTo>
                    <a:lnTo>
                      <a:pt x="463" y="296"/>
                    </a:lnTo>
                    <a:close/>
                    <a:moveTo>
                      <a:pt x="397" y="290"/>
                    </a:moveTo>
                    <a:lnTo>
                      <a:pt x="433" y="296"/>
                    </a:lnTo>
                    <a:lnTo>
                      <a:pt x="399" y="303"/>
                    </a:lnTo>
                    <a:lnTo>
                      <a:pt x="397" y="290"/>
                    </a:lnTo>
                    <a:close/>
                    <a:moveTo>
                      <a:pt x="238" y="166"/>
                    </a:moveTo>
                    <a:lnTo>
                      <a:pt x="247" y="168"/>
                    </a:lnTo>
                    <a:lnTo>
                      <a:pt x="248" y="181"/>
                    </a:lnTo>
                    <a:lnTo>
                      <a:pt x="235" y="180"/>
                    </a:lnTo>
                    <a:lnTo>
                      <a:pt x="238" y="166"/>
                    </a:lnTo>
                    <a:close/>
                    <a:moveTo>
                      <a:pt x="597" y="189"/>
                    </a:moveTo>
                    <a:lnTo>
                      <a:pt x="582" y="193"/>
                    </a:lnTo>
                    <a:lnTo>
                      <a:pt x="575" y="179"/>
                    </a:lnTo>
                    <a:lnTo>
                      <a:pt x="593" y="179"/>
                    </a:lnTo>
                    <a:lnTo>
                      <a:pt x="597" y="189"/>
                    </a:lnTo>
                    <a:close/>
                    <a:moveTo>
                      <a:pt x="465" y="324"/>
                    </a:moveTo>
                    <a:lnTo>
                      <a:pt x="444" y="318"/>
                    </a:lnTo>
                    <a:lnTo>
                      <a:pt x="443" y="313"/>
                    </a:lnTo>
                    <a:lnTo>
                      <a:pt x="464" y="319"/>
                    </a:lnTo>
                    <a:lnTo>
                      <a:pt x="465" y="324"/>
                    </a:lnTo>
                    <a:close/>
                    <a:moveTo>
                      <a:pt x="222" y="178"/>
                    </a:moveTo>
                    <a:lnTo>
                      <a:pt x="191" y="155"/>
                    </a:lnTo>
                    <a:lnTo>
                      <a:pt x="207" y="143"/>
                    </a:lnTo>
                    <a:lnTo>
                      <a:pt x="222" y="17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59" name="Freeform 591"/>
              <p:cNvSpPr>
                <a:spLocks noEditPoints="1"/>
              </p:cNvSpPr>
              <p:nvPr/>
            </p:nvSpPr>
            <p:spPr bwMode="auto">
              <a:xfrm>
                <a:off x="5051" y="2411"/>
                <a:ext cx="850" cy="324"/>
              </a:xfrm>
              <a:custGeom>
                <a:avLst/>
                <a:gdLst>
                  <a:gd name="T0" fmla="*/ 324 w 850"/>
                  <a:gd name="T1" fmla="*/ 89 h 324"/>
                  <a:gd name="T2" fmla="*/ 366 w 850"/>
                  <a:gd name="T3" fmla="*/ 83 h 324"/>
                  <a:gd name="T4" fmla="*/ 386 w 850"/>
                  <a:gd name="T5" fmla="*/ 24 h 324"/>
                  <a:gd name="T6" fmla="*/ 428 w 850"/>
                  <a:gd name="T7" fmla="*/ 75 h 324"/>
                  <a:gd name="T8" fmla="*/ 420 w 850"/>
                  <a:gd name="T9" fmla="*/ 135 h 324"/>
                  <a:gd name="T10" fmla="*/ 367 w 850"/>
                  <a:gd name="T11" fmla="*/ 200 h 324"/>
                  <a:gd name="T12" fmla="*/ 286 w 850"/>
                  <a:gd name="T13" fmla="*/ 176 h 324"/>
                  <a:gd name="T14" fmla="*/ 276 w 850"/>
                  <a:gd name="T15" fmla="*/ 79 h 324"/>
                  <a:gd name="T16" fmla="*/ 71 w 850"/>
                  <a:gd name="T17" fmla="*/ 36 h 324"/>
                  <a:gd name="T18" fmla="*/ 198 w 850"/>
                  <a:gd name="T19" fmla="*/ 170 h 324"/>
                  <a:gd name="T20" fmla="*/ 106 w 850"/>
                  <a:gd name="T21" fmla="*/ 164 h 324"/>
                  <a:gd name="T22" fmla="*/ 55 w 850"/>
                  <a:gd name="T23" fmla="*/ 65 h 324"/>
                  <a:gd name="T24" fmla="*/ 0 w 850"/>
                  <a:gd name="T25" fmla="*/ 6 h 324"/>
                  <a:gd name="T26" fmla="*/ 724 w 850"/>
                  <a:gd name="T27" fmla="*/ 135 h 324"/>
                  <a:gd name="T28" fmla="*/ 729 w 850"/>
                  <a:gd name="T29" fmla="*/ 171 h 324"/>
                  <a:gd name="T30" fmla="*/ 767 w 850"/>
                  <a:gd name="T31" fmla="*/ 159 h 324"/>
                  <a:gd name="T32" fmla="*/ 793 w 850"/>
                  <a:gd name="T33" fmla="*/ 143 h 324"/>
                  <a:gd name="T34" fmla="*/ 850 w 850"/>
                  <a:gd name="T35" fmla="*/ 168 h 324"/>
                  <a:gd name="T36" fmla="*/ 780 w 850"/>
                  <a:gd name="T37" fmla="*/ 288 h 324"/>
                  <a:gd name="T38" fmla="*/ 753 w 850"/>
                  <a:gd name="T39" fmla="*/ 208 h 324"/>
                  <a:gd name="T40" fmla="*/ 683 w 850"/>
                  <a:gd name="T41" fmla="*/ 170 h 324"/>
                  <a:gd name="T42" fmla="*/ 657 w 850"/>
                  <a:gd name="T43" fmla="*/ 131 h 324"/>
                  <a:gd name="T44" fmla="*/ 724 w 850"/>
                  <a:gd name="T45" fmla="*/ 135 h 324"/>
                  <a:gd name="T46" fmla="*/ 548 w 850"/>
                  <a:gd name="T47" fmla="*/ 104 h 324"/>
                  <a:gd name="T48" fmla="*/ 480 w 850"/>
                  <a:gd name="T49" fmla="*/ 144 h 324"/>
                  <a:gd name="T50" fmla="*/ 529 w 850"/>
                  <a:gd name="T51" fmla="*/ 129 h 324"/>
                  <a:gd name="T52" fmla="*/ 510 w 850"/>
                  <a:gd name="T53" fmla="*/ 180 h 324"/>
                  <a:gd name="T54" fmla="*/ 498 w 850"/>
                  <a:gd name="T55" fmla="*/ 226 h 324"/>
                  <a:gd name="T56" fmla="*/ 469 w 850"/>
                  <a:gd name="T57" fmla="*/ 175 h 324"/>
                  <a:gd name="T58" fmla="*/ 456 w 850"/>
                  <a:gd name="T59" fmla="*/ 233 h 324"/>
                  <a:gd name="T60" fmla="*/ 444 w 850"/>
                  <a:gd name="T61" fmla="*/ 188 h 324"/>
                  <a:gd name="T62" fmla="*/ 465 w 850"/>
                  <a:gd name="T63" fmla="*/ 100 h 324"/>
                  <a:gd name="T64" fmla="*/ 559 w 850"/>
                  <a:gd name="T65" fmla="*/ 78 h 324"/>
                  <a:gd name="T66" fmla="*/ 292 w 850"/>
                  <a:gd name="T67" fmla="*/ 248 h 324"/>
                  <a:gd name="T68" fmla="*/ 342 w 850"/>
                  <a:gd name="T69" fmla="*/ 264 h 324"/>
                  <a:gd name="T70" fmla="*/ 366 w 850"/>
                  <a:gd name="T71" fmla="*/ 281 h 324"/>
                  <a:gd name="T72" fmla="*/ 231 w 850"/>
                  <a:gd name="T73" fmla="*/ 270 h 324"/>
                  <a:gd name="T74" fmla="*/ 195 w 850"/>
                  <a:gd name="T75" fmla="*/ 254 h 324"/>
                  <a:gd name="T76" fmla="*/ 257 w 850"/>
                  <a:gd name="T77" fmla="*/ 241 h 324"/>
                  <a:gd name="T78" fmla="*/ 615 w 850"/>
                  <a:gd name="T79" fmla="*/ 149 h 324"/>
                  <a:gd name="T80" fmla="*/ 599 w 850"/>
                  <a:gd name="T81" fmla="*/ 98 h 324"/>
                  <a:gd name="T82" fmla="*/ 625 w 850"/>
                  <a:gd name="T83" fmla="*/ 173 h 324"/>
                  <a:gd name="T84" fmla="*/ 664 w 850"/>
                  <a:gd name="T85" fmla="*/ 189 h 324"/>
                  <a:gd name="T86" fmla="*/ 608 w 850"/>
                  <a:gd name="T87" fmla="*/ 191 h 324"/>
                  <a:gd name="T88" fmla="*/ 539 w 850"/>
                  <a:gd name="T89" fmla="*/ 313 h 324"/>
                  <a:gd name="T90" fmla="*/ 552 w 850"/>
                  <a:gd name="T91" fmla="*/ 299 h 324"/>
                  <a:gd name="T92" fmla="*/ 465 w 850"/>
                  <a:gd name="T93" fmla="*/ 294 h 324"/>
                  <a:gd name="T94" fmla="*/ 510 w 850"/>
                  <a:gd name="T95" fmla="*/ 295 h 324"/>
                  <a:gd name="T96" fmla="*/ 415 w 850"/>
                  <a:gd name="T97" fmla="*/ 294 h 324"/>
                  <a:gd name="T98" fmla="*/ 397 w 850"/>
                  <a:gd name="T99" fmla="*/ 290 h 324"/>
                  <a:gd name="T100" fmla="*/ 247 w 850"/>
                  <a:gd name="T101" fmla="*/ 168 h 324"/>
                  <a:gd name="T102" fmla="*/ 238 w 850"/>
                  <a:gd name="T103" fmla="*/ 166 h 324"/>
                  <a:gd name="T104" fmla="*/ 582 w 850"/>
                  <a:gd name="T105" fmla="*/ 193 h 324"/>
                  <a:gd name="T106" fmla="*/ 597 w 850"/>
                  <a:gd name="T107" fmla="*/ 189 h 324"/>
                  <a:gd name="T108" fmla="*/ 444 w 850"/>
                  <a:gd name="T109" fmla="*/ 318 h 324"/>
                  <a:gd name="T110" fmla="*/ 465 w 850"/>
                  <a:gd name="T111" fmla="*/ 324 h 324"/>
                  <a:gd name="T112" fmla="*/ 191 w 850"/>
                  <a:gd name="T113" fmla="*/ 155 h 324"/>
                  <a:gd name="T114" fmla="*/ 207 w 850"/>
                  <a:gd name="T115" fmla="*/ 16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0" h="324">
                    <a:moveTo>
                      <a:pt x="276" y="79"/>
                    </a:moveTo>
                    <a:lnTo>
                      <a:pt x="294" y="96"/>
                    </a:lnTo>
                    <a:lnTo>
                      <a:pt x="324" y="89"/>
                    </a:lnTo>
                    <a:lnTo>
                      <a:pt x="332" y="81"/>
                    </a:lnTo>
                    <a:lnTo>
                      <a:pt x="350" y="89"/>
                    </a:lnTo>
                    <a:lnTo>
                      <a:pt x="366" y="83"/>
                    </a:lnTo>
                    <a:lnTo>
                      <a:pt x="376" y="53"/>
                    </a:lnTo>
                    <a:lnTo>
                      <a:pt x="384" y="50"/>
                    </a:lnTo>
                    <a:lnTo>
                      <a:pt x="386" y="24"/>
                    </a:lnTo>
                    <a:lnTo>
                      <a:pt x="413" y="24"/>
                    </a:lnTo>
                    <a:lnTo>
                      <a:pt x="420" y="29"/>
                    </a:lnTo>
                    <a:lnTo>
                      <a:pt x="428" y="75"/>
                    </a:lnTo>
                    <a:lnTo>
                      <a:pt x="448" y="94"/>
                    </a:lnTo>
                    <a:lnTo>
                      <a:pt x="428" y="94"/>
                    </a:lnTo>
                    <a:lnTo>
                      <a:pt x="420" y="135"/>
                    </a:lnTo>
                    <a:lnTo>
                      <a:pt x="404" y="139"/>
                    </a:lnTo>
                    <a:lnTo>
                      <a:pt x="392" y="196"/>
                    </a:lnTo>
                    <a:lnTo>
                      <a:pt x="367" y="200"/>
                    </a:lnTo>
                    <a:lnTo>
                      <a:pt x="316" y="188"/>
                    </a:lnTo>
                    <a:lnTo>
                      <a:pt x="307" y="179"/>
                    </a:lnTo>
                    <a:lnTo>
                      <a:pt x="286" y="176"/>
                    </a:lnTo>
                    <a:lnTo>
                      <a:pt x="263" y="120"/>
                    </a:lnTo>
                    <a:lnTo>
                      <a:pt x="262" y="89"/>
                    </a:lnTo>
                    <a:lnTo>
                      <a:pt x="276" y="79"/>
                    </a:lnTo>
                    <a:moveTo>
                      <a:pt x="25" y="3"/>
                    </a:moveTo>
                    <a:lnTo>
                      <a:pt x="50" y="6"/>
                    </a:lnTo>
                    <a:lnTo>
                      <a:pt x="71" y="36"/>
                    </a:lnTo>
                    <a:lnTo>
                      <a:pt x="86" y="41"/>
                    </a:lnTo>
                    <a:lnTo>
                      <a:pt x="134" y="94"/>
                    </a:lnTo>
                    <a:lnTo>
                      <a:pt x="198" y="170"/>
                    </a:lnTo>
                    <a:lnTo>
                      <a:pt x="200" y="210"/>
                    </a:lnTo>
                    <a:lnTo>
                      <a:pt x="178" y="221"/>
                    </a:lnTo>
                    <a:lnTo>
                      <a:pt x="106" y="164"/>
                    </a:lnTo>
                    <a:lnTo>
                      <a:pt x="106" y="141"/>
                    </a:lnTo>
                    <a:lnTo>
                      <a:pt x="69" y="94"/>
                    </a:lnTo>
                    <a:lnTo>
                      <a:pt x="55" y="65"/>
                    </a:lnTo>
                    <a:lnTo>
                      <a:pt x="42" y="59"/>
                    </a:lnTo>
                    <a:lnTo>
                      <a:pt x="42" y="41"/>
                    </a:lnTo>
                    <a:lnTo>
                      <a:pt x="0" y="6"/>
                    </a:lnTo>
                    <a:lnTo>
                      <a:pt x="2" y="0"/>
                    </a:lnTo>
                    <a:lnTo>
                      <a:pt x="25" y="3"/>
                    </a:lnTo>
                    <a:moveTo>
                      <a:pt x="724" y="135"/>
                    </a:moveTo>
                    <a:lnTo>
                      <a:pt x="727" y="140"/>
                    </a:lnTo>
                    <a:lnTo>
                      <a:pt x="724" y="155"/>
                    </a:lnTo>
                    <a:lnTo>
                      <a:pt x="729" y="171"/>
                    </a:lnTo>
                    <a:lnTo>
                      <a:pt x="733" y="166"/>
                    </a:lnTo>
                    <a:lnTo>
                      <a:pt x="747" y="184"/>
                    </a:lnTo>
                    <a:lnTo>
                      <a:pt x="767" y="159"/>
                    </a:lnTo>
                    <a:lnTo>
                      <a:pt x="782" y="155"/>
                    </a:lnTo>
                    <a:lnTo>
                      <a:pt x="780" y="151"/>
                    </a:lnTo>
                    <a:lnTo>
                      <a:pt x="793" y="143"/>
                    </a:lnTo>
                    <a:lnTo>
                      <a:pt x="830" y="163"/>
                    </a:lnTo>
                    <a:lnTo>
                      <a:pt x="840" y="163"/>
                    </a:lnTo>
                    <a:lnTo>
                      <a:pt x="850" y="168"/>
                    </a:lnTo>
                    <a:lnTo>
                      <a:pt x="841" y="303"/>
                    </a:lnTo>
                    <a:lnTo>
                      <a:pt x="822" y="283"/>
                    </a:lnTo>
                    <a:lnTo>
                      <a:pt x="780" y="288"/>
                    </a:lnTo>
                    <a:lnTo>
                      <a:pt x="805" y="255"/>
                    </a:lnTo>
                    <a:lnTo>
                      <a:pt x="792" y="226"/>
                    </a:lnTo>
                    <a:lnTo>
                      <a:pt x="753" y="208"/>
                    </a:lnTo>
                    <a:lnTo>
                      <a:pt x="709" y="198"/>
                    </a:lnTo>
                    <a:lnTo>
                      <a:pt x="697" y="198"/>
                    </a:lnTo>
                    <a:lnTo>
                      <a:pt x="683" y="170"/>
                    </a:lnTo>
                    <a:lnTo>
                      <a:pt x="721" y="160"/>
                    </a:lnTo>
                    <a:lnTo>
                      <a:pt x="692" y="161"/>
                    </a:lnTo>
                    <a:lnTo>
                      <a:pt x="657" y="131"/>
                    </a:lnTo>
                    <a:lnTo>
                      <a:pt x="694" y="121"/>
                    </a:lnTo>
                    <a:lnTo>
                      <a:pt x="723" y="129"/>
                    </a:lnTo>
                    <a:lnTo>
                      <a:pt x="724" y="135"/>
                    </a:lnTo>
                    <a:moveTo>
                      <a:pt x="560" y="80"/>
                    </a:moveTo>
                    <a:lnTo>
                      <a:pt x="563" y="84"/>
                    </a:lnTo>
                    <a:lnTo>
                      <a:pt x="548" y="104"/>
                    </a:lnTo>
                    <a:lnTo>
                      <a:pt x="476" y="104"/>
                    </a:lnTo>
                    <a:lnTo>
                      <a:pt x="465" y="119"/>
                    </a:lnTo>
                    <a:lnTo>
                      <a:pt x="480" y="144"/>
                    </a:lnTo>
                    <a:lnTo>
                      <a:pt x="495" y="130"/>
                    </a:lnTo>
                    <a:lnTo>
                      <a:pt x="525" y="123"/>
                    </a:lnTo>
                    <a:lnTo>
                      <a:pt x="529" y="129"/>
                    </a:lnTo>
                    <a:lnTo>
                      <a:pt x="532" y="146"/>
                    </a:lnTo>
                    <a:lnTo>
                      <a:pt x="490" y="153"/>
                    </a:lnTo>
                    <a:lnTo>
                      <a:pt x="510" y="180"/>
                    </a:lnTo>
                    <a:lnTo>
                      <a:pt x="530" y="198"/>
                    </a:lnTo>
                    <a:lnTo>
                      <a:pt x="525" y="231"/>
                    </a:lnTo>
                    <a:lnTo>
                      <a:pt x="498" y="226"/>
                    </a:lnTo>
                    <a:lnTo>
                      <a:pt x="480" y="186"/>
                    </a:lnTo>
                    <a:lnTo>
                      <a:pt x="483" y="168"/>
                    </a:lnTo>
                    <a:lnTo>
                      <a:pt x="469" y="175"/>
                    </a:lnTo>
                    <a:lnTo>
                      <a:pt x="473" y="181"/>
                    </a:lnTo>
                    <a:lnTo>
                      <a:pt x="469" y="231"/>
                    </a:lnTo>
                    <a:lnTo>
                      <a:pt x="456" y="233"/>
                    </a:lnTo>
                    <a:lnTo>
                      <a:pt x="450" y="228"/>
                    </a:lnTo>
                    <a:lnTo>
                      <a:pt x="455" y="188"/>
                    </a:lnTo>
                    <a:lnTo>
                      <a:pt x="444" y="188"/>
                    </a:lnTo>
                    <a:lnTo>
                      <a:pt x="443" y="169"/>
                    </a:lnTo>
                    <a:lnTo>
                      <a:pt x="459" y="114"/>
                    </a:lnTo>
                    <a:lnTo>
                      <a:pt x="465" y="100"/>
                    </a:lnTo>
                    <a:lnTo>
                      <a:pt x="481" y="86"/>
                    </a:lnTo>
                    <a:lnTo>
                      <a:pt x="537" y="98"/>
                    </a:lnTo>
                    <a:lnTo>
                      <a:pt x="559" y="78"/>
                    </a:lnTo>
                    <a:lnTo>
                      <a:pt x="560" y="80"/>
                    </a:lnTo>
                    <a:moveTo>
                      <a:pt x="257" y="241"/>
                    </a:moveTo>
                    <a:lnTo>
                      <a:pt x="292" y="248"/>
                    </a:lnTo>
                    <a:lnTo>
                      <a:pt x="306" y="241"/>
                    </a:lnTo>
                    <a:lnTo>
                      <a:pt x="335" y="253"/>
                    </a:lnTo>
                    <a:lnTo>
                      <a:pt x="342" y="264"/>
                    </a:lnTo>
                    <a:lnTo>
                      <a:pt x="371" y="269"/>
                    </a:lnTo>
                    <a:lnTo>
                      <a:pt x="372" y="275"/>
                    </a:lnTo>
                    <a:lnTo>
                      <a:pt x="366" y="281"/>
                    </a:lnTo>
                    <a:lnTo>
                      <a:pt x="331" y="286"/>
                    </a:lnTo>
                    <a:lnTo>
                      <a:pt x="287" y="270"/>
                    </a:lnTo>
                    <a:lnTo>
                      <a:pt x="231" y="270"/>
                    </a:lnTo>
                    <a:lnTo>
                      <a:pt x="223" y="259"/>
                    </a:lnTo>
                    <a:lnTo>
                      <a:pt x="201" y="255"/>
                    </a:lnTo>
                    <a:lnTo>
                      <a:pt x="195" y="254"/>
                    </a:lnTo>
                    <a:lnTo>
                      <a:pt x="215" y="236"/>
                    </a:lnTo>
                    <a:lnTo>
                      <a:pt x="221" y="236"/>
                    </a:lnTo>
                    <a:lnTo>
                      <a:pt x="257" y="241"/>
                    </a:lnTo>
                    <a:moveTo>
                      <a:pt x="622" y="59"/>
                    </a:moveTo>
                    <a:lnTo>
                      <a:pt x="625" y="109"/>
                    </a:lnTo>
                    <a:lnTo>
                      <a:pt x="615" y="149"/>
                    </a:lnTo>
                    <a:lnTo>
                      <a:pt x="600" y="150"/>
                    </a:lnTo>
                    <a:lnTo>
                      <a:pt x="595" y="129"/>
                    </a:lnTo>
                    <a:lnTo>
                      <a:pt x="599" y="98"/>
                    </a:lnTo>
                    <a:lnTo>
                      <a:pt x="610" y="69"/>
                    </a:lnTo>
                    <a:lnTo>
                      <a:pt x="622" y="59"/>
                    </a:lnTo>
                    <a:moveTo>
                      <a:pt x="625" y="173"/>
                    </a:moveTo>
                    <a:lnTo>
                      <a:pt x="638" y="171"/>
                    </a:lnTo>
                    <a:lnTo>
                      <a:pt x="658" y="178"/>
                    </a:lnTo>
                    <a:lnTo>
                      <a:pt x="664" y="189"/>
                    </a:lnTo>
                    <a:lnTo>
                      <a:pt x="662" y="194"/>
                    </a:lnTo>
                    <a:lnTo>
                      <a:pt x="637" y="185"/>
                    </a:lnTo>
                    <a:lnTo>
                      <a:pt x="608" y="191"/>
                    </a:lnTo>
                    <a:lnTo>
                      <a:pt x="613" y="173"/>
                    </a:lnTo>
                    <a:lnTo>
                      <a:pt x="625" y="173"/>
                    </a:lnTo>
                    <a:moveTo>
                      <a:pt x="539" y="313"/>
                    </a:moveTo>
                    <a:lnTo>
                      <a:pt x="525" y="318"/>
                    </a:lnTo>
                    <a:lnTo>
                      <a:pt x="524" y="313"/>
                    </a:lnTo>
                    <a:lnTo>
                      <a:pt x="552" y="299"/>
                    </a:lnTo>
                    <a:lnTo>
                      <a:pt x="553" y="306"/>
                    </a:lnTo>
                    <a:lnTo>
                      <a:pt x="539" y="313"/>
                    </a:lnTo>
                    <a:moveTo>
                      <a:pt x="465" y="294"/>
                    </a:moveTo>
                    <a:lnTo>
                      <a:pt x="469" y="290"/>
                    </a:lnTo>
                    <a:lnTo>
                      <a:pt x="509" y="290"/>
                    </a:lnTo>
                    <a:lnTo>
                      <a:pt x="510" y="295"/>
                    </a:lnTo>
                    <a:lnTo>
                      <a:pt x="463" y="296"/>
                    </a:lnTo>
                    <a:lnTo>
                      <a:pt x="465" y="294"/>
                    </a:lnTo>
                    <a:moveTo>
                      <a:pt x="415" y="294"/>
                    </a:moveTo>
                    <a:lnTo>
                      <a:pt x="433" y="296"/>
                    </a:lnTo>
                    <a:lnTo>
                      <a:pt x="399" y="303"/>
                    </a:lnTo>
                    <a:lnTo>
                      <a:pt x="397" y="290"/>
                    </a:lnTo>
                    <a:lnTo>
                      <a:pt x="415" y="294"/>
                    </a:lnTo>
                    <a:moveTo>
                      <a:pt x="243" y="168"/>
                    </a:moveTo>
                    <a:lnTo>
                      <a:pt x="247" y="168"/>
                    </a:lnTo>
                    <a:lnTo>
                      <a:pt x="248" y="181"/>
                    </a:lnTo>
                    <a:lnTo>
                      <a:pt x="235" y="180"/>
                    </a:lnTo>
                    <a:lnTo>
                      <a:pt x="238" y="166"/>
                    </a:lnTo>
                    <a:lnTo>
                      <a:pt x="243" y="168"/>
                    </a:lnTo>
                    <a:moveTo>
                      <a:pt x="589" y="191"/>
                    </a:moveTo>
                    <a:lnTo>
                      <a:pt x="582" y="193"/>
                    </a:lnTo>
                    <a:lnTo>
                      <a:pt x="575" y="179"/>
                    </a:lnTo>
                    <a:lnTo>
                      <a:pt x="593" y="179"/>
                    </a:lnTo>
                    <a:lnTo>
                      <a:pt x="597" y="189"/>
                    </a:lnTo>
                    <a:lnTo>
                      <a:pt x="589" y="191"/>
                    </a:lnTo>
                    <a:moveTo>
                      <a:pt x="454" y="321"/>
                    </a:moveTo>
                    <a:lnTo>
                      <a:pt x="444" y="318"/>
                    </a:lnTo>
                    <a:lnTo>
                      <a:pt x="443" y="313"/>
                    </a:lnTo>
                    <a:lnTo>
                      <a:pt x="464" y="319"/>
                    </a:lnTo>
                    <a:lnTo>
                      <a:pt x="465" y="324"/>
                    </a:lnTo>
                    <a:lnTo>
                      <a:pt x="454" y="321"/>
                    </a:lnTo>
                    <a:moveTo>
                      <a:pt x="207" y="166"/>
                    </a:moveTo>
                    <a:lnTo>
                      <a:pt x="191" y="155"/>
                    </a:lnTo>
                    <a:lnTo>
                      <a:pt x="207" y="143"/>
                    </a:lnTo>
                    <a:lnTo>
                      <a:pt x="222" y="178"/>
                    </a:lnTo>
                    <a:lnTo>
                      <a:pt x="207" y="16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60" name="Freeform 592"/>
              <p:cNvSpPr>
                <a:spLocks noEditPoints="1"/>
              </p:cNvSpPr>
              <p:nvPr/>
            </p:nvSpPr>
            <p:spPr bwMode="auto">
              <a:xfrm>
                <a:off x="3433" y="1554"/>
                <a:ext cx="198" cy="213"/>
              </a:xfrm>
              <a:custGeom>
                <a:avLst/>
                <a:gdLst>
                  <a:gd name="T0" fmla="*/ 111 w 198"/>
                  <a:gd name="T1" fmla="*/ 13 h 213"/>
                  <a:gd name="T2" fmla="*/ 104 w 198"/>
                  <a:gd name="T3" fmla="*/ 27 h 213"/>
                  <a:gd name="T4" fmla="*/ 96 w 198"/>
                  <a:gd name="T5" fmla="*/ 27 h 213"/>
                  <a:gd name="T6" fmla="*/ 89 w 198"/>
                  <a:gd name="T7" fmla="*/ 44 h 213"/>
                  <a:gd name="T8" fmla="*/ 115 w 198"/>
                  <a:gd name="T9" fmla="*/ 89 h 213"/>
                  <a:gd name="T10" fmla="*/ 154 w 198"/>
                  <a:gd name="T11" fmla="*/ 108 h 213"/>
                  <a:gd name="T12" fmla="*/ 161 w 198"/>
                  <a:gd name="T13" fmla="*/ 114 h 213"/>
                  <a:gd name="T14" fmla="*/ 169 w 198"/>
                  <a:gd name="T15" fmla="*/ 114 h 213"/>
                  <a:gd name="T16" fmla="*/ 198 w 198"/>
                  <a:gd name="T17" fmla="*/ 138 h 213"/>
                  <a:gd name="T18" fmla="*/ 194 w 198"/>
                  <a:gd name="T19" fmla="*/ 145 h 213"/>
                  <a:gd name="T20" fmla="*/ 185 w 198"/>
                  <a:gd name="T21" fmla="*/ 139 h 213"/>
                  <a:gd name="T22" fmla="*/ 170 w 198"/>
                  <a:gd name="T23" fmla="*/ 145 h 213"/>
                  <a:gd name="T24" fmla="*/ 178 w 198"/>
                  <a:gd name="T25" fmla="*/ 164 h 213"/>
                  <a:gd name="T26" fmla="*/ 163 w 198"/>
                  <a:gd name="T27" fmla="*/ 182 h 213"/>
                  <a:gd name="T28" fmla="*/ 153 w 198"/>
                  <a:gd name="T29" fmla="*/ 186 h 213"/>
                  <a:gd name="T30" fmla="*/ 148 w 198"/>
                  <a:gd name="T31" fmla="*/ 144 h 213"/>
                  <a:gd name="T32" fmla="*/ 140 w 198"/>
                  <a:gd name="T33" fmla="*/ 138 h 213"/>
                  <a:gd name="T34" fmla="*/ 94 w 198"/>
                  <a:gd name="T35" fmla="*/ 113 h 213"/>
                  <a:gd name="T36" fmla="*/ 54 w 198"/>
                  <a:gd name="T37" fmla="*/ 70 h 213"/>
                  <a:gd name="T38" fmla="*/ 39 w 198"/>
                  <a:gd name="T39" fmla="*/ 64 h 213"/>
                  <a:gd name="T40" fmla="*/ 24 w 198"/>
                  <a:gd name="T41" fmla="*/ 70 h 213"/>
                  <a:gd name="T42" fmla="*/ 8 w 198"/>
                  <a:gd name="T43" fmla="*/ 70 h 213"/>
                  <a:gd name="T44" fmla="*/ 0 w 198"/>
                  <a:gd name="T45" fmla="*/ 45 h 213"/>
                  <a:gd name="T46" fmla="*/ 7 w 198"/>
                  <a:gd name="T47" fmla="*/ 27 h 213"/>
                  <a:gd name="T48" fmla="*/ 7 w 198"/>
                  <a:gd name="T49" fmla="*/ 22 h 213"/>
                  <a:gd name="T50" fmla="*/ 22 w 198"/>
                  <a:gd name="T51" fmla="*/ 22 h 213"/>
                  <a:gd name="T52" fmla="*/ 22 w 198"/>
                  <a:gd name="T53" fmla="*/ 15 h 213"/>
                  <a:gd name="T54" fmla="*/ 30 w 198"/>
                  <a:gd name="T55" fmla="*/ 22 h 213"/>
                  <a:gd name="T56" fmla="*/ 41 w 198"/>
                  <a:gd name="T57" fmla="*/ 14 h 213"/>
                  <a:gd name="T58" fmla="*/ 52 w 198"/>
                  <a:gd name="T59" fmla="*/ 15 h 213"/>
                  <a:gd name="T60" fmla="*/ 52 w 198"/>
                  <a:gd name="T61" fmla="*/ 0 h 213"/>
                  <a:gd name="T62" fmla="*/ 82 w 198"/>
                  <a:gd name="T63" fmla="*/ 3 h 213"/>
                  <a:gd name="T64" fmla="*/ 95 w 198"/>
                  <a:gd name="T65" fmla="*/ 8 h 213"/>
                  <a:gd name="T66" fmla="*/ 112 w 198"/>
                  <a:gd name="T67" fmla="*/ 9 h 213"/>
                  <a:gd name="T68" fmla="*/ 111 w 198"/>
                  <a:gd name="T69" fmla="*/ 13 h 213"/>
                  <a:gd name="T70" fmla="*/ 101 w 198"/>
                  <a:gd name="T71" fmla="*/ 181 h 213"/>
                  <a:gd name="T72" fmla="*/ 149 w 198"/>
                  <a:gd name="T73" fmla="*/ 179 h 213"/>
                  <a:gd name="T74" fmla="*/ 146 w 198"/>
                  <a:gd name="T75" fmla="*/ 204 h 213"/>
                  <a:gd name="T76" fmla="*/ 141 w 198"/>
                  <a:gd name="T77" fmla="*/ 213 h 213"/>
                  <a:gd name="T78" fmla="*/ 96 w 198"/>
                  <a:gd name="T79" fmla="*/ 191 h 213"/>
                  <a:gd name="T80" fmla="*/ 101 w 198"/>
                  <a:gd name="T81" fmla="*/ 181 h 213"/>
                  <a:gd name="T82" fmla="*/ 46 w 198"/>
                  <a:gd name="T83" fmla="*/ 162 h 213"/>
                  <a:gd name="T84" fmla="*/ 25 w 198"/>
                  <a:gd name="T85" fmla="*/ 164 h 213"/>
                  <a:gd name="T86" fmla="*/ 21 w 198"/>
                  <a:gd name="T87" fmla="*/ 120 h 213"/>
                  <a:gd name="T88" fmla="*/ 42 w 198"/>
                  <a:gd name="T89" fmla="*/ 118 h 213"/>
                  <a:gd name="T90" fmla="*/ 47 w 198"/>
                  <a:gd name="T91" fmla="*/ 139 h 213"/>
                  <a:gd name="T92" fmla="*/ 46 w 198"/>
                  <a:gd name="T93" fmla="*/ 16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3">
                    <a:moveTo>
                      <a:pt x="111" y="13"/>
                    </a:moveTo>
                    <a:lnTo>
                      <a:pt x="104" y="27"/>
                    </a:lnTo>
                    <a:lnTo>
                      <a:pt x="96" y="27"/>
                    </a:lnTo>
                    <a:lnTo>
                      <a:pt x="89" y="44"/>
                    </a:lnTo>
                    <a:lnTo>
                      <a:pt x="115" y="89"/>
                    </a:lnTo>
                    <a:lnTo>
                      <a:pt x="154" y="108"/>
                    </a:lnTo>
                    <a:lnTo>
                      <a:pt x="161" y="114"/>
                    </a:lnTo>
                    <a:lnTo>
                      <a:pt x="169" y="114"/>
                    </a:lnTo>
                    <a:lnTo>
                      <a:pt x="198" y="138"/>
                    </a:lnTo>
                    <a:lnTo>
                      <a:pt x="194" y="145"/>
                    </a:lnTo>
                    <a:lnTo>
                      <a:pt x="185" y="139"/>
                    </a:lnTo>
                    <a:lnTo>
                      <a:pt x="170" y="145"/>
                    </a:lnTo>
                    <a:lnTo>
                      <a:pt x="178" y="164"/>
                    </a:lnTo>
                    <a:lnTo>
                      <a:pt x="163" y="182"/>
                    </a:lnTo>
                    <a:lnTo>
                      <a:pt x="153" y="186"/>
                    </a:lnTo>
                    <a:lnTo>
                      <a:pt x="148" y="144"/>
                    </a:lnTo>
                    <a:lnTo>
                      <a:pt x="140" y="138"/>
                    </a:lnTo>
                    <a:lnTo>
                      <a:pt x="94" y="113"/>
                    </a:lnTo>
                    <a:lnTo>
                      <a:pt x="54" y="70"/>
                    </a:lnTo>
                    <a:lnTo>
                      <a:pt x="39" y="64"/>
                    </a:lnTo>
                    <a:lnTo>
                      <a:pt x="24" y="70"/>
                    </a:lnTo>
                    <a:lnTo>
                      <a:pt x="8" y="70"/>
                    </a:lnTo>
                    <a:lnTo>
                      <a:pt x="0" y="45"/>
                    </a:lnTo>
                    <a:lnTo>
                      <a:pt x="7" y="27"/>
                    </a:lnTo>
                    <a:lnTo>
                      <a:pt x="7" y="22"/>
                    </a:lnTo>
                    <a:lnTo>
                      <a:pt x="22" y="22"/>
                    </a:lnTo>
                    <a:lnTo>
                      <a:pt x="22" y="15"/>
                    </a:lnTo>
                    <a:lnTo>
                      <a:pt x="30" y="22"/>
                    </a:lnTo>
                    <a:lnTo>
                      <a:pt x="41" y="14"/>
                    </a:lnTo>
                    <a:lnTo>
                      <a:pt x="52" y="15"/>
                    </a:lnTo>
                    <a:lnTo>
                      <a:pt x="52" y="0"/>
                    </a:lnTo>
                    <a:lnTo>
                      <a:pt x="82" y="3"/>
                    </a:lnTo>
                    <a:lnTo>
                      <a:pt x="95" y="8"/>
                    </a:lnTo>
                    <a:lnTo>
                      <a:pt x="112" y="9"/>
                    </a:lnTo>
                    <a:lnTo>
                      <a:pt x="111" y="13"/>
                    </a:lnTo>
                    <a:close/>
                    <a:moveTo>
                      <a:pt x="101" y="181"/>
                    </a:moveTo>
                    <a:lnTo>
                      <a:pt x="149" y="179"/>
                    </a:lnTo>
                    <a:lnTo>
                      <a:pt x="146" y="204"/>
                    </a:lnTo>
                    <a:lnTo>
                      <a:pt x="141" y="213"/>
                    </a:lnTo>
                    <a:lnTo>
                      <a:pt x="96" y="191"/>
                    </a:lnTo>
                    <a:lnTo>
                      <a:pt x="101" y="181"/>
                    </a:lnTo>
                    <a:close/>
                    <a:moveTo>
                      <a:pt x="46" y="162"/>
                    </a:moveTo>
                    <a:lnTo>
                      <a:pt x="25" y="164"/>
                    </a:lnTo>
                    <a:lnTo>
                      <a:pt x="21" y="120"/>
                    </a:lnTo>
                    <a:lnTo>
                      <a:pt x="42" y="118"/>
                    </a:lnTo>
                    <a:lnTo>
                      <a:pt x="47" y="139"/>
                    </a:lnTo>
                    <a:lnTo>
                      <a:pt x="46" y="16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61" name="Freeform 593"/>
              <p:cNvSpPr>
                <a:spLocks noEditPoints="1"/>
              </p:cNvSpPr>
              <p:nvPr/>
            </p:nvSpPr>
            <p:spPr bwMode="auto">
              <a:xfrm>
                <a:off x="3433" y="1554"/>
                <a:ext cx="198" cy="213"/>
              </a:xfrm>
              <a:custGeom>
                <a:avLst/>
                <a:gdLst>
                  <a:gd name="T0" fmla="*/ 107 w 198"/>
                  <a:gd name="T1" fmla="*/ 20 h 213"/>
                  <a:gd name="T2" fmla="*/ 104 w 198"/>
                  <a:gd name="T3" fmla="*/ 27 h 213"/>
                  <a:gd name="T4" fmla="*/ 96 w 198"/>
                  <a:gd name="T5" fmla="*/ 27 h 213"/>
                  <a:gd name="T6" fmla="*/ 89 w 198"/>
                  <a:gd name="T7" fmla="*/ 44 h 213"/>
                  <a:gd name="T8" fmla="*/ 115 w 198"/>
                  <a:gd name="T9" fmla="*/ 89 h 213"/>
                  <a:gd name="T10" fmla="*/ 154 w 198"/>
                  <a:gd name="T11" fmla="*/ 108 h 213"/>
                  <a:gd name="T12" fmla="*/ 161 w 198"/>
                  <a:gd name="T13" fmla="*/ 114 h 213"/>
                  <a:gd name="T14" fmla="*/ 169 w 198"/>
                  <a:gd name="T15" fmla="*/ 114 h 213"/>
                  <a:gd name="T16" fmla="*/ 198 w 198"/>
                  <a:gd name="T17" fmla="*/ 138 h 213"/>
                  <a:gd name="T18" fmla="*/ 194 w 198"/>
                  <a:gd name="T19" fmla="*/ 145 h 213"/>
                  <a:gd name="T20" fmla="*/ 185 w 198"/>
                  <a:gd name="T21" fmla="*/ 139 h 213"/>
                  <a:gd name="T22" fmla="*/ 170 w 198"/>
                  <a:gd name="T23" fmla="*/ 145 h 213"/>
                  <a:gd name="T24" fmla="*/ 178 w 198"/>
                  <a:gd name="T25" fmla="*/ 164 h 213"/>
                  <a:gd name="T26" fmla="*/ 163 w 198"/>
                  <a:gd name="T27" fmla="*/ 182 h 213"/>
                  <a:gd name="T28" fmla="*/ 153 w 198"/>
                  <a:gd name="T29" fmla="*/ 186 h 213"/>
                  <a:gd name="T30" fmla="*/ 148 w 198"/>
                  <a:gd name="T31" fmla="*/ 144 h 213"/>
                  <a:gd name="T32" fmla="*/ 140 w 198"/>
                  <a:gd name="T33" fmla="*/ 138 h 213"/>
                  <a:gd name="T34" fmla="*/ 94 w 198"/>
                  <a:gd name="T35" fmla="*/ 113 h 213"/>
                  <a:gd name="T36" fmla="*/ 54 w 198"/>
                  <a:gd name="T37" fmla="*/ 70 h 213"/>
                  <a:gd name="T38" fmla="*/ 39 w 198"/>
                  <a:gd name="T39" fmla="*/ 64 h 213"/>
                  <a:gd name="T40" fmla="*/ 24 w 198"/>
                  <a:gd name="T41" fmla="*/ 70 h 213"/>
                  <a:gd name="T42" fmla="*/ 8 w 198"/>
                  <a:gd name="T43" fmla="*/ 70 h 213"/>
                  <a:gd name="T44" fmla="*/ 0 w 198"/>
                  <a:gd name="T45" fmla="*/ 45 h 213"/>
                  <a:gd name="T46" fmla="*/ 7 w 198"/>
                  <a:gd name="T47" fmla="*/ 27 h 213"/>
                  <a:gd name="T48" fmla="*/ 7 w 198"/>
                  <a:gd name="T49" fmla="*/ 22 h 213"/>
                  <a:gd name="T50" fmla="*/ 22 w 198"/>
                  <a:gd name="T51" fmla="*/ 22 h 213"/>
                  <a:gd name="T52" fmla="*/ 22 w 198"/>
                  <a:gd name="T53" fmla="*/ 15 h 213"/>
                  <a:gd name="T54" fmla="*/ 30 w 198"/>
                  <a:gd name="T55" fmla="*/ 22 h 213"/>
                  <a:gd name="T56" fmla="*/ 41 w 198"/>
                  <a:gd name="T57" fmla="*/ 14 h 213"/>
                  <a:gd name="T58" fmla="*/ 52 w 198"/>
                  <a:gd name="T59" fmla="*/ 15 h 213"/>
                  <a:gd name="T60" fmla="*/ 52 w 198"/>
                  <a:gd name="T61" fmla="*/ 0 h 213"/>
                  <a:gd name="T62" fmla="*/ 82 w 198"/>
                  <a:gd name="T63" fmla="*/ 3 h 213"/>
                  <a:gd name="T64" fmla="*/ 95 w 198"/>
                  <a:gd name="T65" fmla="*/ 8 h 213"/>
                  <a:gd name="T66" fmla="*/ 112 w 198"/>
                  <a:gd name="T67" fmla="*/ 9 h 213"/>
                  <a:gd name="T68" fmla="*/ 111 w 198"/>
                  <a:gd name="T69" fmla="*/ 13 h 213"/>
                  <a:gd name="T70" fmla="*/ 107 w 198"/>
                  <a:gd name="T71" fmla="*/ 20 h 213"/>
                  <a:gd name="T72" fmla="*/ 125 w 198"/>
                  <a:gd name="T73" fmla="*/ 179 h 213"/>
                  <a:gd name="T74" fmla="*/ 149 w 198"/>
                  <a:gd name="T75" fmla="*/ 179 h 213"/>
                  <a:gd name="T76" fmla="*/ 146 w 198"/>
                  <a:gd name="T77" fmla="*/ 204 h 213"/>
                  <a:gd name="T78" fmla="*/ 141 w 198"/>
                  <a:gd name="T79" fmla="*/ 213 h 213"/>
                  <a:gd name="T80" fmla="*/ 96 w 198"/>
                  <a:gd name="T81" fmla="*/ 191 h 213"/>
                  <a:gd name="T82" fmla="*/ 101 w 198"/>
                  <a:gd name="T83" fmla="*/ 181 h 213"/>
                  <a:gd name="T84" fmla="*/ 125 w 198"/>
                  <a:gd name="T85" fmla="*/ 179 h 213"/>
                  <a:gd name="T86" fmla="*/ 36 w 198"/>
                  <a:gd name="T87" fmla="*/ 163 h 213"/>
                  <a:gd name="T88" fmla="*/ 25 w 198"/>
                  <a:gd name="T89" fmla="*/ 164 h 213"/>
                  <a:gd name="T90" fmla="*/ 21 w 198"/>
                  <a:gd name="T91" fmla="*/ 120 h 213"/>
                  <a:gd name="T92" fmla="*/ 42 w 198"/>
                  <a:gd name="T93" fmla="*/ 118 h 213"/>
                  <a:gd name="T94" fmla="*/ 47 w 198"/>
                  <a:gd name="T95" fmla="*/ 139 h 213"/>
                  <a:gd name="T96" fmla="*/ 46 w 198"/>
                  <a:gd name="T97" fmla="*/ 162 h 213"/>
                  <a:gd name="T98" fmla="*/ 36 w 198"/>
                  <a:gd name="T99" fmla="*/ 16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8" h="213">
                    <a:moveTo>
                      <a:pt x="107" y="20"/>
                    </a:moveTo>
                    <a:lnTo>
                      <a:pt x="104" y="27"/>
                    </a:lnTo>
                    <a:lnTo>
                      <a:pt x="96" y="27"/>
                    </a:lnTo>
                    <a:lnTo>
                      <a:pt x="89" y="44"/>
                    </a:lnTo>
                    <a:lnTo>
                      <a:pt x="115" y="89"/>
                    </a:lnTo>
                    <a:lnTo>
                      <a:pt x="154" y="108"/>
                    </a:lnTo>
                    <a:lnTo>
                      <a:pt x="161" y="114"/>
                    </a:lnTo>
                    <a:lnTo>
                      <a:pt x="169" y="114"/>
                    </a:lnTo>
                    <a:lnTo>
                      <a:pt x="198" y="138"/>
                    </a:lnTo>
                    <a:lnTo>
                      <a:pt x="194" y="145"/>
                    </a:lnTo>
                    <a:lnTo>
                      <a:pt x="185" y="139"/>
                    </a:lnTo>
                    <a:lnTo>
                      <a:pt x="170" y="145"/>
                    </a:lnTo>
                    <a:lnTo>
                      <a:pt x="178" y="164"/>
                    </a:lnTo>
                    <a:lnTo>
                      <a:pt x="163" y="182"/>
                    </a:lnTo>
                    <a:lnTo>
                      <a:pt x="153" y="186"/>
                    </a:lnTo>
                    <a:lnTo>
                      <a:pt x="148" y="144"/>
                    </a:lnTo>
                    <a:lnTo>
                      <a:pt x="140" y="138"/>
                    </a:lnTo>
                    <a:lnTo>
                      <a:pt x="94" y="113"/>
                    </a:lnTo>
                    <a:lnTo>
                      <a:pt x="54" y="70"/>
                    </a:lnTo>
                    <a:lnTo>
                      <a:pt x="39" y="64"/>
                    </a:lnTo>
                    <a:lnTo>
                      <a:pt x="24" y="70"/>
                    </a:lnTo>
                    <a:lnTo>
                      <a:pt x="8" y="70"/>
                    </a:lnTo>
                    <a:lnTo>
                      <a:pt x="0" y="45"/>
                    </a:lnTo>
                    <a:lnTo>
                      <a:pt x="7" y="27"/>
                    </a:lnTo>
                    <a:lnTo>
                      <a:pt x="7" y="22"/>
                    </a:lnTo>
                    <a:lnTo>
                      <a:pt x="22" y="22"/>
                    </a:lnTo>
                    <a:lnTo>
                      <a:pt x="22" y="15"/>
                    </a:lnTo>
                    <a:lnTo>
                      <a:pt x="30" y="22"/>
                    </a:lnTo>
                    <a:lnTo>
                      <a:pt x="41" y="14"/>
                    </a:lnTo>
                    <a:lnTo>
                      <a:pt x="52" y="15"/>
                    </a:lnTo>
                    <a:lnTo>
                      <a:pt x="52" y="0"/>
                    </a:lnTo>
                    <a:lnTo>
                      <a:pt x="82" y="3"/>
                    </a:lnTo>
                    <a:lnTo>
                      <a:pt x="95" y="8"/>
                    </a:lnTo>
                    <a:lnTo>
                      <a:pt x="112" y="9"/>
                    </a:lnTo>
                    <a:lnTo>
                      <a:pt x="111" y="13"/>
                    </a:lnTo>
                    <a:lnTo>
                      <a:pt x="107" y="20"/>
                    </a:lnTo>
                    <a:moveTo>
                      <a:pt x="125" y="179"/>
                    </a:moveTo>
                    <a:lnTo>
                      <a:pt x="149" y="179"/>
                    </a:lnTo>
                    <a:lnTo>
                      <a:pt x="146" y="204"/>
                    </a:lnTo>
                    <a:lnTo>
                      <a:pt x="141" y="213"/>
                    </a:lnTo>
                    <a:lnTo>
                      <a:pt x="96" y="191"/>
                    </a:lnTo>
                    <a:lnTo>
                      <a:pt x="101" y="181"/>
                    </a:lnTo>
                    <a:lnTo>
                      <a:pt x="125" y="179"/>
                    </a:lnTo>
                    <a:moveTo>
                      <a:pt x="36" y="163"/>
                    </a:moveTo>
                    <a:lnTo>
                      <a:pt x="25" y="164"/>
                    </a:lnTo>
                    <a:lnTo>
                      <a:pt x="21" y="120"/>
                    </a:lnTo>
                    <a:lnTo>
                      <a:pt x="42" y="118"/>
                    </a:lnTo>
                    <a:lnTo>
                      <a:pt x="47" y="139"/>
                    </a:lnTo>
                    <a:lnTo>
                      <a:pt x="46" y="162"/>
                    </a:lnTo>
                    <a:lnTo>
                      <a:pt x="36" y="16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62" name="Freeform 594"/>
              <p:cNvSpPr>
                <a:spLocks noEditPoints="1"/>
              </p:cNvSpPr>
              <p:nvPr/>
            </p:nvSpPr>
            <p:spPr bwMode="auto">
              <a:xfrm>
                <a:off x="5568" y="1584"/>
                <a:ext cx="174" cy="299"/>
              </a:xfrm>
              <a:custGeom>
                <a:avLst/>
                <a:gdLst>
                  <a:gd name="T0" fmla="*/ 155 w 174"/>
                  <a:gd name="T1" fmla="*/ 120 h 299"/>
                  <a:gd name="T2" fmla="*/ 152 w 174"/>
                  <a:gd name="T3" fmla="*/ 149 h 299"/>
                  <a:gd name="T4" fmla="*/ 174 w 174"/>
                  <a:gd name="T5" fmla="*/ 211 h 299"/>
                  <a:gd name="T6" fmla="*/ 149 w 174"/>
                  <a:gd name="T7" fmla="*/ 223 h 299"/>
                  <a:gd name="T8" fmla="*/ 114 w 174"/>
                  <a:gd name="T9" fmla="*/ 218 h 299"/>
                  <a:gd name="T10" fmla="*/ 112 w 174"/>
                  <a:gd name="T11" fmla="*/ 252 h 299"/>
                  <a:gd name="T12" fmla="*/ 90 w 174"/>
                  <a:gd name="T13" fmla="*/ 232 h 299"/>
                  <a:gd name="T14" fmla="*/ 70 w 174"/>
                  <a:gd name="T15" fmla="*/ 224 h 299"/>
                  <a:gd name="T16" fmla="*/ 43 w 174"/>
                  <a:gd name="T17" fmla="*/ 242 h 299"/>
                  <a:gd name="T18" fmla="*/ 21 w 174"/>
                  <a:gd name="T19" fmla="*/ 237 h 299"/>
                  <a:gd name="T20" fmla="*/ 25 w 174"/>
                  <a:gd name="T21" fmla="*/ 228 h 299"/>
                  <a:gd name="T22" fmla="*/ 65 w 174"/>
                  <a:gd name="T23" fmla="*/ 203 h 299"/>
                  <a:gd name="T24" fmla="*/ 96 w 174"/>
                  <a:gd name="T25" fmla="*/ 189 h 299"/>
                  <a:gd name="T26" fmla="*/ 105 w 174"/>
                  <a:gd name="T27" fmla="*/ 181 h 299"/>
                  <a:gd name="T28" fmla="*/ 125 w 174"/>
                  <a:gd name="T29" fmla="*/ 130 h 299"/>
                  <a:gd name="T30" fmla="*/ 112 w 174"/>
                  <a:gd name="T31" fmla="*/ 82 h 299"/>
                  <a:gd name="T32" fmla="*/ 78 w 174"/>
                  <a:gd name="T33" fmla="*/ 2 h 299"/>
                  <a:gd name="T34" fmla="*/ 151 w 174"/>
                  <a:gd name="T35" fmla="*/ 22 h 299"/>
                  <a:gd name="T36" fmla="*/ 146 w 174"/>
                  <a:gd name="T37" fmla="*/ 52 h 299"/>
                  <a:gd name="T38" fmla="*/ 96 w 174"/>
                  <a:gd name="T39" fmla="*/ 62 h 299"/>
                  <a:gd name="T40" fmla="*/ 81 w 174"/>
                  <a:gd name="T41" fmla="*/ 63 h 299"/>
                  <a:gd name="T42" fmla="*/ 91 w 174"/>
                  <a:gd name="T43" fmla="*/ 37 h 299"/>
                  <a:gd name="T44" fmla="*/ 67 w 174"/>
                  <a:gd name="T45" fmla="*/ 0 h 299"/>
                  <a:gd name="T46" fmla="*/ 23 w 174"/>
                  <a:gd name="T47" fmla="*/ 239 h 299"/>
                  <a:gd name="T48" fmla="*/ 50 w 174"/>
                  <a:gd name="T49" fmla="*/ 261 h 299"/>
                  <a:gd name="T50" fmla="*/ 45 w 174"/>
                  <a:gd name="T51" fmla="*/ 299 h 299"/>
                  <a:gd name="T52" fmla="*/ 16 w 174"/>
                  <a:gd name="T53" fmla="*/ 278 h 299"/>
                  <a:gd name="T54" fmla="*/ 12 w 174"/>
                  <a:gd name="T55" fmla="*/ 264 h 299"/>
                  <a:gd name="T56" fmla="*/ 16 w 174"/>
                  <a:gd name="T57" fmla="*/ 238 h 299"/>
                  <a:gd name="T58" fmla="*/ 51 w 174"/>
                  <a:gd name="T59" fmla="*/ 248 h 299"/>
                  <a:gd name="T60" fmla="*/ 55 w 174"/>
                  <a:gd name="T61" fmla="*/ 234 h 299"/>
                  <a:gd name="T62" fmla="*/ 67 w 174"/>
                  <a:gd name="T63" fmla="*/ 231 h 299"/>
                  <a:gd name="T64" fmla="*/ 83 w 174"/>
                  <a:gd name="T65" fmla="*/ 232 h 299"/>
                  <a:gd name="T66" fmla="*/ 85 w 174"/>
                  <a:gd name="T67" fmla="*/ 253 h 299"/>
                  <a:gd name="T68" fmla="*/ 70 w 174"/>
                  <a:gd name="T69" fmla="*/ 26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299">
                    <a:moveTo>
                      <a:pt x="112" y="82"/>
                    </a:moveTo>
                    <a:lnTo>
                      <a:pt x="155" y="120"/>
                    </a:lnTo>
                    <a:lnTo>
                      <a:pt x="159" y="146"/>
                    </a:lnTo>
                    <a:lnTo>
                      <a:pt x="152" y="149"/>
                    </a:lnTo>
                    <a:lnTo>
                      <a:pt x="164" y="173"/>
                    </a:lnTo>
                    <a:lnTo>
                      <a:pt x="174" y="211"/>
                    </a:lnTo>
                    <a:lnTo>
                      <a:pt x="167" y="217"/>
                    </a:lnTo>
                    <a:lnTo>
                      <a:pt x="149" y="223"/>
                    </a:lnTo>
                    <a:lnTo>
                      <a:pt x="136" y="224"/>
                    </a:lnTo>
                    <a:lnTo>
                      <a:pt x="114" y="218"/>
                    </a:lnTo>
                    <a:lnTo>
                      <a:pt x="125" y="234"/>
                    </a:lnTo>
                    <a:lnTo>
                      <a:pt x="112" y="252"/>
                    </a:lnTo>
                    <a:lnTo>
                      <a:pt x="93" y="239"/>
                    </a:lnTo>
                    <a:lnTo>
                      <a:pt x="90" y="232"/>
                    </a:lnTo>
                    <a:lnTo>
                      <a:pt x="93" y="223"/>
                    </a:lnTo>
                    <a:lnTo>
                      <a:pt x="70" y="224"/>
                    </a:lnTo>
                    <a:lnTo>
                      <a:pt x="46" y="234"/>
                    </a:lnTo>
                    <a:lnTo>
                      <a:pt x="43" y="242"/>
                    </a:lnTo>
                    <a:lnTo>
                      <a:pt x="33" y="234"/>
                    </a:lnTo>
                    <a:lnTo>
                      <a:pt x="21" y="237"/>
                    </a:lnTo>
                    <a:lnTo>
                      <a:pt x="17" y="227"/>
                    </a:lnTo>
                    <a:lnTo>
                      <a:pt x="25" y="228"/>
                    </a:lnTo>
                    <a:lnTo>
                      <a:pt x="37" y="206"/>
                    </a:lnTo>
                    <a:lnTo>
                      <a:pt x="65" y="203"/>
                    </a:lnTo>
                    <a:lnTo>
                      <a:pt x="80" y="198"/>
                    </a:lnTo>
                    <a:lnTo>
                      <a:pt x="96" y="189"/>
                    </a:lnTo>
                    <a:lnTo>
                      <a:pt x="90" y="161"/>
                    </a:lnTo>
                    <a:lnTo>
                      <a:pt x="105" y="181"/>
                    </a:lnTo>
                    <a:lnTo>
                      <a:pt x="120" y="161"/>
                    </a:lnTo>
                    <a:lnTo>
                      <a:pt x="125" y="130"/>
                    </a:lnTo>
                    <a:lnTo>
                      <a:pt x="105" y="98"/>
                    </a:lnTo>
                    <a:lnTo>
                      <a:pt x="112" y="82"/>
                    </a:lnTo>
                    <a:close/>
                    <a:moveTo>
                      <a:pt x="67" y="0"/>
                    </a:moveTo>
                    <a:lnTo>
                      <a:pt x="78" y="2"/>
                    </a:lnTo>
                    <a:lnTo>
                      <a:pt x="124" y="28"/>
                    </a:lnTo>
                    <a:lnTo>
                      <a:pt x="151" y="22"/>
                    </a:lnTo>
                    <a:lnTo>
                      <a:pt x="170" y="52"/>
                    </a:lnTo>
                    <a:lnTo>
                      <a:pt x="146" y="52"/>
                    </a:lnTo>
                    <a:lnTo>
                      <a:pt x="145" y="73"/>
                    </a:lnTo>
                    <a:lnTo>
                      <a:pt x="96" y="62"/>
                    </a:lnTo>
                    <a:lnTo>
                      <a:pt x="98" y="83"/>
                    </a:lnTo>
                    <a:lnTo>
                      <a:pt x="81" y="63"/>
                    </a:lnTo>
                    <a:lnTo>
                      <a:pt x="78" y="45"/>
                    </a:lnTo>
                    <a:lnTo>
                      <a:pt x="91" y="37"/>
                    </a:lnTo>
                    <a:lnTo>
                      <a:pt x="82" y="17"/>
                    </a:lnTo>
                    <a:lnTo>
                      <a:pt x="67" y="0"/>
                    </a:lnTo>
                    <a:close/>
                    <a:moveTo>
                      <a:pt x="16" y="238"/>
                    </a:moveTo>
                    <a:lnTo>
                      <a:pt x="23" y="239"/>
                    </a:lnTo>
                    <a:lnTo>
                      <a:pt x="38" y="246"/>
                    </a:lnTo>
                    <a:lnTo>
                      <a:pt x="50" y="261"/>
                    </a:lnTo>
                    <a:lnTo>
                      <a:pt x="51" y="292"/>
                    </a:lnTo>
                    <a:lnTo>
                      <a:pt x="45" y="299"/>
                    </a:lnTo>
                    <a:lnTo>
                      <a:pt x="20" y="289"/>
                    </a:lnTo>
                    <a:lnTo>
                      <a:pt x="16" y="278"/>
                    </a:lnTo>
                    <a:lnTo>
                      <a:pt x="21" y="263"/>
                    </a:lnTo>
                    <a:lnTo>
                      <a:pt x="12" y="264"/>
                    </a:lnTo>
                    <a:lnTo>
                      <a:pt x="0" y="252"/>
                    </a:lnTo>
                    <a:lnTo>
                      <a:pt x="16" y="238"/>
                    </a:lnTo>
                    <a:close/>
                    <a:moveTo>
                      <a:pt x="58" y="262"/>
                    </a:moveTo>
                    <a:lnTo>
                      <a:pt x="51" y="248"/>
                    </a:lnTo>
                    <a:lnTo>
                      <a:pt x="47" y="249"/>
                    </a:lnTo>
                    <a:lnTo>
                      <a:pt x="55" y="234"/>
                    </a:lnTo>
                    <a:lnTo>
                      <a:pt x="67" y="237"/>
                    </a:lnTo>
                    <a:lnTo>
                      <a:pt x="67" y="231"/>
                    </a:lnTo>
                    <a:lnTo>
                      <a:pt x="73" y="228"/>
                    </a:lnTo>
                    <a:lnTo>
                      <a:pt x="83" y="232"/>
                    </a:lnTo>
                    <a:lnTo>
                      <a:pt x="90" y="241"/>
                    </a:lnTo>
                    <a:lnTo>
                      <a:pt x="85" y="253"/>
                    </a:lnTo>
                    <a:lnTo>
                      <a:pt x="71" y="252"/>
                    </a:lnTo>
                    <a:lnTo>
                      <a:pt x="70" y="266"/>
                    </a:lnTo>
                    <a:lnTo>
                      <a:pt x="58" y="26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63" name="Freeform 595"/>
              <p:cNvSpPr>
                <a:spLocks noEditPoints="1"/>
              </p:cNvSpPr>
              <p:nvPr/>
            </p:nvSpPr>
            <p:spPr bwMode="auto">
              <a:xfrm>
                <a:off x="5568" y="1584"/>
                <a:ext cx="174" cy="299"/>
              </a:xfrm>
              <a:custGeom>
                <a:avLst/>
                <a:gdLst>
                  <a:gd name="T0" fmla="*/ 155 w 174"/>
                  <a:gd name="T1" fmla="*/ 120 h 299"/>
                  <a:gd name="T2" fmla="*/ 152 w 174"/>
                  <a:gd name="T3" fmla="*/ 149 h 299"/>
                  <a:gd name="T4" fmla="*/ 174 w 174"/>
                  <a:gd name="T5" fmla="*/ 211 h 299"/>
                  <a:gd name="T6" fmla="*/ 149 w 174"/>
                  <a:gd name="T7" fmla="*/ 223 h 299"/>
                  <a:gd name="T8" fmla="*/ 114 w 174"/>
                  <a:gd name="T9" fmla="*/ 218 h 299"/>
                  <a:gd name="T10" fmla="*/ 112 w 174"/>
                  <a:gd name="T11" fmla="*/ 252 h 299"/>
                  <a:gd name="T12" fmla="*/ 90 w 174"/>
                  <a:gd name="T13" fmla="*/ 232 h 299"/>
                  <a:gd name="T14" fmla="*/ 70 w 174"/>
                  <a:gd name="T15" fmla="*/ 224 h 299"/>
                  <a:gd name="T16" fmla="*/ 43 w 174"/>
                  <a:gd name="T17" fmla="*/ 242 h 299"/>
                  <a:gd name="T18" fmla="*/ 21 w 174"/>
                  <a:gd name="T19" fmla="*/ 237 h 299"/>
                  <a:gd name="T20" fmla="*/ 25 w 174"/>
                  <a:gd name="T21" fmla="*/ 228 h 299"/>
                  <a:gd name="T22" fmla="*/ 65 w 174"/>
                  <a:gd name="T23" fmla="*/ 203 h 299"/>
                  <a:gd name="T24" fmla="*/ 96 w 174"/>
                  <a:gd name="T25" fmla="*/ 189 h 299"/>
                  <a:gd name="T26" fmla="*/ 105 w 174"/>
                  <a:gd name="T27" fmla="*/ 181 h 299"/>
                  <a:gd name="T28" fmla="*/ 125 w 174"/>
                  <a:gd name="T29" fmla="*/ 130 h 299"/>
                  <a:gd name="T30" fmla="*/ 112 w 174"/>
                  <a:gd name="T31" fmla="*/ 82 h 299"/>
                  <a:gd name="T32" fmla="*/ 72 w 174"/>
                  <a:gd name="T33" fmla="*/ 0 h 299"/>
                  <a:gd name="T34" fmla="*/ 124 w 174"/>
                  <a:gd name="T35" fmla="*/ 28 h 299"/>
                  <a:gd name="T36" fmla="*/ 170 w 174"/>
                  <a:gd name="T37" fmla="*/ 52 h 299"/>
                  <a:gd name="T38" fmla="*/ 145 w 174"/>
                  <a:gd name="T39" fmla="*/ 73 h 299"/>
                  <a:gd name="T40" fmla="*/ 98 w 174"/>
                  <a:gd name="T41" fmla="*/ 83 h 299"/>
                  <a:gd name="T42" fmla="*/ 78 w 174"/>
                  <a:gd name="T43" fmla="*/ 45 h 299"/>
                  <a:gd name="T44" fmla="*/ 82 w 174"/>
                  <a:gd name="T45" fmla="*/ 17 h 299"/>
                  <a:gd name="T46" fmla="*/ 72 w 174"/>
                  <a:gd name="T47" fmla="*/ 0 h 299"/>
                  <a:gd name="T48" fmla="*/ 23 w 174"/>
                  <a:gd name="T49" fmla="*/ 239 h 299"/>
                  <a:gd name="T50" fmla="*/ 50 w 174"/>
                  <a:gd name="T51" fmla="*/ 261 h 299"/>
                  <a:gd name="T52" fmla="*/ 45 w 174"/>
                  <a:gd name="T53" fmla="*/ 299 h 299"/>
                  <a:gd name="T54" fmla="*/ 16 w 174"/>
                  <a:gd name="T55" fmla="*/ 278 h 299"/>
                  <a:gd name="T56" fmla="*/ 12 w 174"/>
                  <a:gd name="T57" fmla="*/ 264 h 299"/>
                  <a:gd name="T58" fmla="*/ 16 w 174"/>
                  <a:gd name="T59" fmla="*/ 238 h 299"/>
                  <a:gd name="T60" fmla="*/ 55 w 174"/>
                  <a:gd name="T61" fmla="*/ 254 h 299"/>
                  <a:gd name="T62" fmla="*/ 47 w 174"/>
                  <a:gd name="T63" fmla="*/ 249 h 299"/>
                  <a:gd name="T64" fmla="*/ 67 w 174"/>
                  <a:gd name="T65" fmla="*/ 237 h 299"/>
                  <a:gd name="T66" fmla="*/ 73 w 174"/>
                  <a:gd name="T67" fmla="*/ 228 h 299"/>
                  <a:gd name="T68" fmla="*/ 90 w 174"/>
                  <a:gd name="T69" fmla="*/ 241 h 299"/>
                  <a:gd name="T70" fmla="*/ 71 w 174"/>
                  <a:gd name="T71" fmla="*/ 252 h 299"/>
                  <a:gd name="T72" fmla="*/ 58 w 174"/>
                  <a:gd name="T73" fmla="*/ 262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4" h="299">
                    <a:moveTo>
                      <a:pt x="134" y="100"/>
                    </a:moveTo>
                    <a:lnTo>
                      <a:pt x="155" y="120"/>
                    </a:lnTo>
                    <a:lnTo>
                      <a:pt x="159" y="146"/>
                    </a:lnTo>
                    <a:lnTo>
                      <a:pt x="152" y="149"/>
                    </a:lnTo>
                    <a:lnTo>
                      <a:pt x="164" y="173"/>
                    </a:lnTo>
                    <a:lnTo>
                      <a:pt x="174" y="211"/>
                    </a:lnTo>
                    <a:lnTo>
                      <a:pt x="167" y="217"/>
                    </a:lnTo>
                    <a:lnTo>
                      <a:pt x="149" y="223"/>
                    </a:lnTo>
                    <a:lnTo>
                      <a:pt x="136" y="224"/>
                    </a:lnTo>
                    <a:lnTo>
                      <a:pt x="114" y="218"/>
                    </a:lnTo>
                    <a:lnTo>
                      <a:pt x="125" y="234"/>
                    </a:lnTo>
                    <a:lnTo>
                      <a:pt x="112" y="252"/>
                    </a:lnTo>
                    <a:lnTo>
                      <a:pt x="93" y="239"/>
                    </a:lnTo>
                    <a:lnTo>
                      <a:pt x="90" y="232"/>
                    </a:lnTo>
                    <a:lnTo>
                      <a:pt x="93" y="223"/>
                    </a:lnTo>
                    <a:lnTo>
                      <a:pt x="70" y="224"/>
                    </a:lnTo>
                    <a:lnTo>
                      <a:pt x="46" y="234"/>
                    </a:lnTo>
                    <a:lnTo>
                      <a:pt x="43" y="242"/>
                    </a:lnTo>
                    <a:lnTo>
                      <a:pt x="33" y="234"/>
                    </a:lnTo>
                    <a:lnTo>
                      <a:pt x="21" y="237"/>
                    </a:lnTo>
                    <a:lnTo>
                      <a:pt x="17" y="227"/>
                    </a:lnTo>
                    <a:lnTo>
                      <a:pt x="25" y="228"/>
                    </a:lnTo>
                    <a:lnTo>
                      <a:pt x="37" y="206"/>
                    </a:lnTo>
                    <a:lnTo>
                      <a:pt x="65" y="203"/>
                    </a:lnTo>
                    <a:lnTo>
                      <a:pt x="80" y="198"/>
                    </a:lnTo>
                    <a:lnTo>
                      <a:pt x="96" y="189"/>
                    </a:lnTo>
                    <a:lnTo>
                      <a:pt x="90" y="161"/>
                    </a:lnTo>
                    <a:lnTo>
                      <a:pt x="105" y="181"/>
                    </a:lnTo>
                    <a:lnTo>
                      <a:pt x="120" y="161"/>
                    </a:lnTo>
                    <a:lnTo>
                      <a:pt x="125" y="130"/>
                    </a:lnTo>
                    <a:lnTo>
                      <a:pt x="105" y="98"/>
                    </a:lnTo>
                    <a:lnTo>
                      <a:pt x="112" y="82"/>
                    </a:lnTo>
                    <a:lnTo>
                      <a:pt x="134" y="100"/>
                    </a:lnTo>
                    <a:moveTo>
                      <a:pt x="72" y="0"/>
                    </a:moveTo>
                    <a:lnTo>
                      <a:pt x="78" y="2"/>
                    </a:lnTo>
                    <a:lnTo>
                      <a:pt x="124" y="28"/>
                    </a:lnTo>
                    <a:lnTo>
                      <a:pt x="151" y="22"/>
                    </a:lnTo>
                    <a:lnTo>
                      <a:pt x="170" y="52"/>
                    </a:lnTo>
                    <a:lnTo>
                      <a:pt x="146" y="52"/>
                    </a:lnTo>
                    <a:lnTo>
                      <a:pt x="145" y="73"/>
                    </a:lnTo>
                    <a:lnTo>
                      <a:pt x="96" y="62"/>
                    </a:lnTo>
                    <a:lnTo>
                      <a:pt x="98" y="83"/>
                    </a:lnTo>
                    <a:lnTo>
                      <a:pt x="81" y="63"/>
                    </a:lnTo>
                    <a:lnTo>
                      <a:pt x="78" y="45"/>
                    </a:lnTo>
                    <a:lnTo>
                      <a:pt x="91" y="37"/>
                    </a:lnTo>
                    <a:lnTo>
                      <a:pt x="82" y="17"/>
                    </a:lnTo>
                    <a:lnTo>
                      <a:pt x="67" y="0"/>
                    </a:lnTo>
                    <a:lnTo>
                      <a:pt x="72" y="0"/>
                    </a:lnTo>
                    <a:moveTo>
                      <a:pt x="20" y="239"/>
                    </a:moveTo>
                    <a:lnTo>
                      <a:pt x="23" y="239"/>
                    </a:lnTo>
                    <a:lnTo>
                      <a:pt x="38" y="246"/>
                    </a:lnTo>
                    <a:lnTo>
                      <a:pt x="50" y="261"/>
                    </a:lnTo>
                    <a:lnTo>
                      <a:pt x="51" y="292"/>
                    </a:lnTo>
                    <a:lnTo>
                      <a:pt x="45" y="299"/>
                    </a:lnTo>
                    <a:lnTo>
                      <a:pt x="20" y="289"/>
                    </a:lnTo>
                    <a:lnTo>
                      <a:pt x="16" y="278"/>
                    </a:lnTo>
                    <a:lnTo>
                      <a:pt x="21" y="263"/>
                    </a:lnTo>
                    <a:lnTo>
                      <a:pt x="12" y="264"/>
                    </a:lnTo>
                    <a:lnTo>
                      <a:pt x="0" y="252"/>
                    </a:lnTo>
                    <a:lnTo>
                      <a:pt x="16" y="238"/>
                    </a:lnTo>
                    <a:lnTo>
                      <a:pt x="20" y="239"/>
                    </a:lnTo>
                    <a:moveTo>
                      <a:pt x="55" y="254"/>
                    </a:moveTo>
                    <a:lnTo>
                      <a:pt x="51" y="248"/>
                    </a:lnTo>
                    <a:lnTo>
                      <a:pt x="47" y="249"/>
                    </a:lnTo>
                    <a:lnTo>
                      <a:pt x="55" y="234"/>
                    </a:lnTo>
                    <a:lnTo>
                      <a:pt x="67" y="237"/>
                    </a:lnTo>
                    <a:lnTo>
                      <a:pt x="67" y="231"/>
                    </a:lnTo>
                    <a:lnTo>
                      <a:pt x="73" y="228"/>
                    </a:lnTo>
                    <a:lnTo>
                      <a:pt x="83" y="232"/>
                    </a:lnTo>
                    <a:lnTo>
                      <a:pt x="90" y="241"/>
                    </a:lnTo>
                    <a:lnTo>
                      <a:pt x="85" y="253"/>
                    </a:lnTo>
                    <a:lnTo>
                      <a:pt x="71" y="252"/>
                    </a:lnTo>
                    <a:lnTo>
                      <a:pt x="70" y="266"/>
                    </a:lnTo>
                    <a:lnTo>
                      <a:pt x="58" y="262"/>
                    </a:lnTo>
                    <a:lnTo>
                      <a:pt x="55" y="25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64" name="Freeform 596"/>
              <p:cNvSpPr>
                <a:spLocks noEditPoints="1"/>
              </p:cNvSpPr>
              <p:nvPr/>
            </p:nvSpPr>
            <p:spPr bwMode="auto">
              <a:xfrm>
                <a:off x="5148" y="2377"/>
                <a:ext cx="358" cy="130"/>
              </a:xfrm>
              <a:custGeom>
                <a:avLst/>
                <a:gdLst>
                  <a:gd name="T0" fmla="*/ 170 w 358"/>
                  <a:gd name="T1" fmla="*/ 109 h 130"/>
                  <a:gd name="T2" fmla="*/ 178 w 358"/>
                  <a:gd name="T3" fmla="*/ 107 h 130"/>
                  <a:gd name="T4" fmla="*/ 203 w 358"/>
                  <a:gd name="T5" fmla="*/ 119 h 130"/>
                  <a:gd name="T6" fmla="*/ 210 w 358"/>
                  <a:gd name="T7" fmla="*/ 93 h 130"/>
                  <a:gd name="T8" fmla="*/ 239 w 358"/>
                  <a:gd name="T9" fmla="*/ 83 h 130"/>
                  <a:gd name="T10" fmla="*/ 248 w 358"/>
                  <a:gd name="T11" fmla="*/ 67 h 130"/>
                  <a:gd name="T12" fmla="*/ 258 w 358"/>
                  <a:gd name="T13" fmla="*/ 53 h 130"/>
                  <a:gd name="T14" fmla="*/ 270 w 358"/>
                  <a:gd name="T15" fmla="*/ 65 h 130"/>
                  <a:gd name="T16" fmla="*/ 282 w 358"/>
                  <a:gd name="T17" fmla="*/ 58 h 130"/>
                  <a:gd name="T18" fmla="*/ 277 w 358"/>
                  <a:gd name="T19" fmla="*/ 44 h 130"/>
                  <a:gd name="T20" fmla="*/ 302 w 358"/>
                  <a:gd name="T21" fmla="*/ 5 h 130"/>
                  <a:gd name="T22" fmla="*/ 312 w 358"/>
                  <a:gd name="T23" fmla="*/ 0 h 130"/>
                  <a:gd name="T24" fmla="*/ 322 w 358"/>
                  <a:gd name="T25" fmla="*/ 12 h 130"/>
                  <a:gd name="T26" fmla="*/ 322 w 358"/>
                  <a:gd name="T27" fmla="*/ 27 h 130"/>
                  <a:gd name="T28" fmla="*/ 333 w 358"/>
                  <a:gd name="T29" fmla="*/ 28 h 130"/>
                  <a:gd name="T30" fmla="*/ 358 w 358"/>
                  <a:gd name="T31" fmla="*/ 39 h 130"/>
                  <a:gd name="T32" fmla="*/ 343 w 358"/>
                  <a:gd name="T33" fmla="*/ 45 h 130"/>
                  <a:gd name="T34" fmla="*/ 334 w 358"/>
                  <a:gd name="T35" fmla="*/ 45 h 130"/>
                  <a:gd name="T36" fmla="*/ 342 w 358"/>
                  <a:gd name="T37" fmla="*/ 57 h 130"/>
                  <a:gd name="T38" fmla="*/ 323 w 358"/>
                  <a:gd name="T39" fmla="*/ 63 h 130"/>
                  <a:gd name="T40" fmla="*/ 316 w 358"/>
                  <a:gd name="T41" fmla="*/ 58 h 130"/>
                  <a:gd name="T42" fmla="*/ 289 w 358"/>
                  <a:gd name="T43" fmla="*/ 58 h 130"/>
                  <a:gd name="T44" fmla="*/ 287 w 358"/>
                  <a:gd name="T45" fmla="*/ 84 h 130"/>
                  <a:gd name="T46" fmla="*/ 279 w 358"/>
                  <a:gd name="T47" fmla="*/ 87 h 130"/>
                  <a:gd name="T48" fmla="*/ 269 w 358"/>
                  <a:gd name="T49" fmla="*/ 117 h 130"/>
                  <a:gd name="T50" fmla="*/ 253 w 358"/>
                  <a:gd name="T51" fmla="*/ 123 h 130"/>
                  <a:gd name="T52" fmla="*/ 235 w 358"/>
                  <a:gd name="T53" fmla="*/ 115 h 130"/>
                  <a:gd name="T54" fmla="*/ 227 w 358"/>
                  <a:gd name="T55" fmla="*/ 123 h 130"/>
                  <a:gd name="T56" fmla="*/ 197 w 358"/>
                  <a:gd name="T57" fmla="*/ 130 h 130"/>
                  <a:gd name="T58" fmla="*/ 179 w 358"/>
                  <a:gd name="T59" fmla="*/ 113 h 130"/>
                  <a:gd name="T60" fmla="*/ 165 w 358"/>
                  <a:gd name="T61" fmla="*/ 123 h 130"/>
                  <a:gd name="T62" fmla="*/ 170 w 358"/>
                  <a:gd name="T63" fmla="*/ 109 h 130"/>
                  <a:gd name="T64" fmla="*/ 6 w 358"/>
                  <a:gd name="T65" fmla="*/ 32 h 130"/>
                  <a:gd name="T66" fmla="*/ 0 w 358"/>
                  <a:gd name="T67" fmla="*/ 14 h 130"/>
                  <a:gd name="T68" fmla="*/ 1 w 358"/>
                  <a:gd name="T69" fmla="*/ 5 h 130"/>
                  <a:gd name="T70" fmla="*/ 20 w 358"/>
                  <a:gd name="T71" fmla="*/ 17 h 130"/>
                  <a:gd name="T72" fmla="*/ 20 w 358"/>
                  <a:gd name="T73" fmla="*/ 32 h 130"/>
                  <a:gd name="T74" fmla="*/ 26 w 358"/>
                  <a:gd name="T75" fmla="*/ 25 h 130"/>
                  <a:gd name="T76" fmla="*/ 34 w 358"/>
                  <a:gd name="T77" fmla="*/ 28 h 130"/>
                  <a:gd name="T78" fmla="*/ 37 w 358"/>
                  <a:gd name="T79" fmla="*/ 17 h 130"/>
                  <a:gd name="T80" fmla="*/ 56 w 358"/>
                  <a:gd name="T81" fmla="*/ 35 h 130"/>
                  <a:gd name="T82" fmla="*/ 64 w 358"/>
                  <a:gd name="T83" fmla="*/ 50 h 130"/>
                  <a:gd name="T84" fmla="*/ 65 w 358"/>
                  <a:gd name="T85" fmla="*/ 75 h 130"/>
                  <a:gd name="T86" fmla="*/ 65 w 358"/>
                  <a:gd name="T87" fmla="*/ 89 h 130"/>
                  <a:gd name="T88" fmla="*/ 71 w 358"/>
                  <a:gd name="T89" fmla="*/ 94 h 130"/>
                  <a:gd name="T90" fmla="*/ 81 w 358"/>
                  <a:gd name="T91" fmla="*/ 118 h 130"/>
                  <a:gd name="T92" fmla="*/ 81 w 358"/>
                  <a:gd name="T93" fmla="*/ 118 h 130"/>
                  <a:gd name="T94" fmla="*/ 76 w 358"/>
                  <a:gd name="T95" fmla="*/ 118 h 130"/>
                  <a:gd name="T96" fmla="*/ 69 w 358"/>
                  <a:gd name="T97" fmla="*/ 119 h 130"/>
                  <a:gd name="T98" fmla="*/ 66 w 358"/>
                  <a:gd name="T99" fmla="*/ 122 h 130"/>
                  <a:gd name="T100" fmla="*/ 64 w 358"/>
                  <a:gd name="T101" fmla="*/ 117 h 130"/>
                  <a:gd name="T102" fmla="*/ 25 w 358"/>
                  <a:gd name="T103" fmla="*/ 88 h 130"/>
                  <a:gd name="T104" fmla="*/ 26 w 358"/>
                  <a:gd name="T105" fmla="*/ 83 h 130"/>
                  <a:gd name="T106" fmla="*/ 14 w 358"/>
                  <a:gd name="T107" fmla="*/ 68 h 130"/>
                  <a:gd name="T108" fmla="*/ 7 w 358"/>
                  <a:gd name="T109" fmla="*/ 45 h 130"/>
                  <a:gd name="T110" fmla="*/ 6 w 358"/>
                  <a:gd name="T111" fmla="*/ 3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8" h="130">
                    <a:moveTo>
                      <a:pt x="170" y="109"/>
                    </a:moveTo>
                    <a:lnTo>
                      <a:pt x="178" y="107"/>
                    </a:lnTo>
                    <a:lnTo>
                      <a:pt x="203" y="119"/>
                    </a:lnTo>
                    <a:lnTo>
                      <a:pt x="210" y="93"/>
                    </a:lnTo>
                    <a:lnTo>
                      <a:pt x="239" y="83"/>
                    </a:lnTo>
                    <a:lnTo>
                      <a:pt x="248" y="67"/>
                    </a:lnTo>
                    <a:lnTo>
                      <a:pt x="258" y="53"/>
                    </a:lnTo>
                    <a:lnTo>
                      <a:pt x="270" y="65"/>
                    </a:lnTo>
                    <a:lnTo>
                      <a:pt x="282" y="58"/>
                    </a:lnTo>
                    <a:lnTo>
                      <a:pt x="277" y="44"/>
                    </a:lnTo>
                    <a:lnTo>
                      <a:pt x="302" y="5"/>
                    </a:lnTo>
                    <a:lnTo>
                      <a:pt x="312" y="0"/>
                    </a:lnTo>
                    <a:lnTo>
                      <a:pt x="322" y="12"/>
                    </a:lnTo>
                    <a:lnTo>
                      <a:pt x="322" y="27"/>
                    </a:lnTo>
                    <a:lnTo>
                      <a:pt x="333" y="28"/>
                    </a:lnTo>
                    <a:lnTo>
                      <a:pt x="358" y="39"/>
                    </a:lnTo>
                    <a:lnTo>
                      <a:pt x="343" y="45"/>
                    </a:lnTo>
                    <a:lnTo>
                      <a:pt x="334" y="45"/>
                    </a:lnTo>
                    <a:lnTo>
                      <a:pt x="342" y="57"/>
                    </a:lnTo>
                    <a:lnTo>
                      <a:pt x="323" y="63"/>
                    </a:lnTo>
                    <a:lnTo>
                      <a:pt x="316" y="58"/>
                    </a:lnTo>
                    <a:lnTo>
                      <a:pt x="289" y="58"/>
                    </a:lnTo>
                    <a:lnTo>
                      <a:pt x="287" y="84"/>
                    </a:lnTo>
                    <a:lnTo>
                      <a:pt x="279" y="87"/>
                    </a:lnTo>
                    <a:lnTo>
                      <a:pt x="269" y="117"/>
                    </a:lnTo>
                    <a:lnTo>
                      <a:pt x="253" y="123"/>
                    </a:lnTo>
                    <a:lnTo>
                      <a:pt x="235" y="115"/>
                    </a:lnTo>
                    <a:lnTo>
                      <a:pt x="227" y="123"/>
                    </a:lnTo>
                    <a:lnTo>
                      <a:pt x="197" y="130"/>
                    </a:lnTo>
                    <a:lnTo>
                      <a:pt x="179" y="113"/>
                    </a:lnTo>
                    <a:lnTo>
                      <a:pt x="165" y="123"/>
                    </a:lnTo>
                    <a:lnTo>
                      <a:pt x="170" y="109"/>
                    </a:lnTo>
                    <a:close/>
                    <a:moveTo>
                      <a:pt x="6" y="32"/>
                    </a:moveTo>
                    <a:lnTo>
                      <a:pt x="0" y="14"/>
                    </a:lnTo>
                    <a:lnTo>
                      <a:pt x="1" y="5"/>
                    </a:lnTo>
                    <a:lnTo>
                      <a:pt x="20" y="17"/>
                    </a:lnTo>
                    <a:lnTo>
                      <a:pt x="20" y="32"/>
                    </a:lnTo>
                    <a:lnTo>
                      <a:pt x="26" y="25"/>
                    </a:lnTo>
                    <a:lnTo>
                      <a:pt x="34" y="28"/>
                    </a:lnTo>
                    <a:lnTo>
                      <a:pt x="37" y="17"/>
                    </a:lnTo>
                    <a:lnTo>
                      <a:pt x="56" y="35"/>
                    </a:lnTo>
                    <a:lnTo>
                      <a:pt x="64" y="50"/>
                    </a:lnTo>
                    <a:lnTo>
                      <a:pt x="65" y="75"/>
                    </a:lnTo>
                    <a:lnTo>
                      <a:pt x="65" y="89"/>
                    </a:lnTo>
                    <a:lnTo>
                      <a:pt x="71" y="94"/>
                    </a:lnTo>
                    <a:lnTo>
                      <a:pt x="81" y="118"/>
                    </a:lnTo>
                    <a:lnTo>
                      <a:pt x="81" y="118"/>
                    </a:lnTo>
                    <a:lnTo>
                      <a:pt x="76" y="118"/>
                    </a:lnTo>
                    <a:lnTo>
                      <a:pt x="69" y="119"/>
                    </a:lnTo>
                    <a:lnTo>
                      <a:pt x="66" y="122"/>
                    </a:lnTo>
                    <a:lnTo>
                      <a:pt x="64" y="117"/>
                    </a:lnTo>
                    <a:lnTo>
                      <a:pt x="25" y="88"/>
                    </a:lnTo>
                    <a:lnTo>
                      <a:pt x="26" y="83"/>
                    </a:lnTo>
                    <a:lnTo>
                      <a:pt x="14" y="68"/>
                    </a:lnTo>
                    <a:lnTo>
                      <a:pt x="7" y="45"/>
                    </a:lnTo>
                    <a:lnTo>
                      <a:pt x="6" y="32"/>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65" name="Freeform 597"/>
              <p:cNvSpPr>
                <a:spLocks noEditPoints="1"/>
              </p:cNvSpPr>
              <p:nvPr/>
            </p:nvSpPr>
            <p:spPr bwMode="auto">
              <a:xfrm>
                <a:off x="5148" y="2377"/>
                <a:ext cx="358" cy="130"/>
              </a:xfrm>
              <a:custGeom>
                <a:avLst/>
                <a:gdLst>
                  <a:gd name="T0" fmla="*/ 170 w 358"/>
                  <a:gd name="T1" fmla="*/ 109 h 130"/>
                  <a:gd name="T2" fmla="*/ 178 w 358"/>
                  <a:gd name="T3" fmla="*/ 107 h 130"/>
                  <a:gd name="T4" fmla="*/ 203 w 358"/>
                  <a:gd name="T5" fmla="*/ 119 h 130"/>
                  <a:gd name="T6" fmla="*/ 210 w 358"/>
                  <a:gd name="T7" fmla="*/ 93 h 130"/>
                  <a:gd name="T8" fmla="*/ 239 w 358"/>
                  <a:gd name="T9" fmla="*/ 83 h 130"/>
                  <a:gd name="T10" fmla="*/ 248 w 358"/>
                  <a:gd name="T11" fmla="*/ 67 h 130"/>
                  <a:gd name="T12" fmla="*/ 258 w 358"/>
                  <a:gd name="T13" fmla="*/ 53 h 130"/>
                  <a:gd name="T14" fmla="*/ 270 w 358"/>
                  <a:gd name="T15" fmla="*/ 65 h 130"/>
                  <a:gd name="T16" fmla="*/ 282 w 358"/>
                  <a:gd name="T17" fmla="*/ 58 h 130"/>
                  <a:gd name="T18" fmla="*/ 277 w 358"/>
                  <a:gd name="T19" fmla="*/ 44 h 130"/>
                  <a:gd name="T20" fmla="*/ 302 w 358"/>
                  <a:gd name="T21" fmla="*/ 5 h 130"/>
                  <a:gd name="T22" fmla="*/ 312 w 358"/>
                  <a:gd name="T23" fmla="*/ 0 h 130"/>
                  <a:gd name="T24" fmla="*/ 322 w 358"/>
                  <a:gd name="T25" fmla="*/ 12 h 130"/>
                  <a:gd name="T26" fmla="*/ 322 w 358"/>
                  <a:gd name="T27" fmla="*/ 27 h 130"/>
                  <a:gd name="T28" fmla="*/ 333 w 358"/>
                  <a:gd name="T29" fmla="*/ 28 h 130"/>
                  <a:gd name="T30" fmla="*/ 358 w 358"/>
                  <a:gd name="T31" fmla="*/ 39 h 130"/>
                  <a:gd name="T32" fmla="*/ 343 w 358"/>
                  <a:gd name="T33" fmla="*/ 45 h 130"/>
                  <a:gd name="T34" fmla="*/ 334 w 358"/>
                  <a:gd name="T35" fmla="*/ 45 h 130"/>
                  <a:gd name="T36" fmla="*/ 342 w 358"/>
                  <a:gd name="T37" fmla="*/ 57 h 130"/>
                  <a:gd name="T38" fmla="*/ 323 w 358"/>
                  <a:gd name="T39" fmla="*/ 63 h 130"/>
                  <a:gd name="T40" fmla="*/ 316 w 358"/>
                  <a:gd name="T41" fmla="*/ 58 h 130"/>
                  <a:gd name="T42" fmla="*/ 289 w 358"/>
                  <a:gd name="T43" fmla="*/ 58 h 130"/>
                  <a:gd name="T44" fmla="*/ 287 w 358"/>
                  <a:gd name="T45" fmla="*/ 84 h 130"/>
                  <a:gd name="T46" fmla="*/ 279 w 358"/>
                  <a:gd name="T47" fmla="*/ 87 h 130"/>
                  <a:gd name="T48" fmla="*/ 269 w 358"/>
                  <a:gd name="T49" fmla="*/ 117 h 130"/>
                  <a:gd name="T50" fmla="*/ 253 w 358"/>
                  <a:gd name="T51" fmla="*/ 123 h 130"/>
                  <a:gd name="T52" fmla="*/ 235 w 358"/>
                  <a:gd name="T53" fmla="*/ 115 h 130"/>
                  <a:gd name="T54" fmla="*/ 227 w 358"/>
                  <a:gd name="T55" fmla="*/ 123 h 130"/>
                  <a:gd name="T56" fmla="*/ 197 w 358"/>
                  <a:gd name="T57" fmla="*/ 130 h 130"/>
                  <a:gd name="T58" fmla="*/ 179 w 358"/>
                  <a:gd name="T59" fmla="*/ 113 h 130"/>
                  <a:gd name="T60" fmla="*/ 165 w 358"/>
                  <a:gd name="T61" fmla="*/ 123 h 130"/>
                  <a:gd name="T62" fmla="*/ 170 w 358"/>
                  <a:gd name="T63" fmla="*/ 109 h 130"/>
                  <a:gd name="T64" fmla="*/ 6 w 358"/>
                  <a:gd name="T65" fmla="*/ 32 h 130"/>
                  <a:gd name="T66" fmla="*/ 0 w 358"/>
                  <a:gd name="T67" fmla="*/ 14 h 130"/>
                  <a:gd name="T68" fmla="*/ 1 w 358"/>
                  <a:gd name="T69" fmla="*/ 5 h 130"/>
                  <a:gd name="T70" fmla="*/ 20 w 358"/>
                  <a:gd name="T71" fmla="*/ 17 h 130"/>
                  <a:gd name="T72" fmla="*/ 20 w 358"/>
                  <a:gd name="T73" fmla="*/ 32 h 130"/>
                  <a:gd name="T74" fmla="*/ 26 w 358"/>
                  <a:gd name="T75" fmla="*/ 25 h 130"/>
                  <a:gd name="T76" fmla="*/ 34 w 358"/>
                  <a:gd name="T77" fmla="*/ 28 h 130"/>
                  <a:gd name="T78" fmla="*/ 37 w 358"/>
                  <a:gd name="T79" fmla="*/ 17 h 130"/>
                  <a:gd name="T80" fmla="*/ 56 w 358"/>
                  <a:gd name="T81" fmla="*/ 35 h 130"/>
                  <a:gd name="T82" fmla="*/ 64 w 358"/>
                  <a:gd name="T83" fmla="*/ 50 h 130"/>
                  <a:gd name="T84" fmla="*/ 65 w 358"/>
                  <a:gd name="T85" fmla="*/ 75 h 130"/>
                  <a:gd name="T86" fmla="*/ 65 w 358"/>
                  <a:gd name="T87" fmla="*/ 89 h 130"/>
                  <a:gd name="T88" fmla="*/ 71 w 358"/>
                  <a:gd name="T89" fmla="*/ 94 h 130"/>
                  <a:gd name="T90" fmla="*/ 81 w 358"/>
                  <a:gd name="T91" fmla="*/ 118 h 130"/>
                  <a:gd name="T92" fmla="*/ 81 w 358"/>
                  <a:gd name="T93" fmla="*/ 118 h 130"/>
                  <a:gd name="T94" fmla="*/ 76 w 358"/>
                  <a:gd name="T95" fmla="*/ 118 h 130"/>
                  <a:gd name="T96" fmla="*/ 69 w 358"/>
                  <a:gd name="T97" fmla="*/ 119 h 130"/>
                  <a:gd name="T98" fmla="*/ 66 w 358"/>
                  <a:gd name="T99" fmla="*/ 122 h 130"/>
                  <a:gd name="T100" fmla="*/ 64 w 358"/>
                  <a:gd name="T101" fmla="*/ 117 h 130"/>
                  <a:gd name="T102" fmla="*/ 25 w 358"/>
                  <a:gd name="T103" fmla="*/ 88 h 130"/>
                  <a:gd name="T104" fmla="*/ 26 w 358"/>
                  <a:gd name="T105" fmla="*/ 83 h 130"/>
                  <a:gd name="T106" fmla="*/ 14 w 358"/>
                  <a:gd name="T107" fmla="*/ 68 h 130"/>
                  <a:gd name="T108" fmla="*/ 7 w 358"/>
                  <a:gd name="T109" fmla="*/ 45 h 130"/>
                  <a:gd name="T110" fmla="*/ 6 w 358"/>
                  <a:gd name="T111" fmla="*/ 3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8" h="130">
                    <a:moveTo>
                      <a:pt x="170" y="109"/>
                    </a:moveTo>
                    <a:lnTo>
                      <a:pt x="178" y="107"/>
                    </a:lnTo>
                    <a:lnTo>
                      <a:pt x="203" y="119"/>
                    </a:lnTo>
                    <a:lnTo>
                      <a:pt x="210" y="93"/>
                    </a:lnTo>
                    <a:lnTo>
                      <a:pt x="239" y="83"/>
                    </a:lnTo>
                    <a:lnTo>
                      <a:pt x="248" y="67"/>
                    </a:lnTo>
                    <a:lnTo>
                      <a:pt x="258" y="53"/>
                    </a:lnTo>
                    <a:lnTo>
                      <a:pt x="270" y="65"/>
                    </a:lnTo>
                    <a:lnTo>
                      <a:pt x="282" y="58"/>
                    </a:lnTo>
                    <a:lnTo>
                      <a:pt x="277" y="44"/>
                    </a:lnTo>
                    <a:lnTo>
                      <a:pt x="302" y="5"/>
                    </a:lnTo>
                    <a:lnTo>
                      <a:pt x="312" y="0"/>
                    </a:lnTo>
                    <a:lnTo>
                      <a:pt x="322" y="12"/>
                    </a:lnTo>
                    <a:lnTo>
                      <a:pt x="322" y="27"/>
                    </a:lnTo>
                    <a:lnTo>
                      <a:pt x="333" y="28"/>
                    </a:lnTo>
                    <a:lnTo>
                      <a:pt x="358" y="39"/>
                    </a:lnTo>
                    <a:lnTo>
                      <a:pt x="343" y="45"/>
                    </a:lnTo>
                    <a:lnTo>
                      <a:pt x="334" y="45"/>
                    </a:lnTo>
                    <a:lnTo>
                      <a:pt x="342" y="57"/>
                    </a:lnTo>
                    <a:lnTo>
                      <a:pt x="323" y="63"/>
                    </a:lnTo>
                    <a:lnTo>
                      <a:pt x="316" y="58"/>
                    </a:lnTo>
                    <a:lnTo>
                      <a:pt x="289" y="58"/>
                    </a:lnTo>
                    <a:lnTo>
                      <a:pt x="287" y="84"/>
                    </a:lnTo>
                    <a:lnTo>
                      <a:pt x="279" y="87"/>
                    </a:lnTo>
                    <a:lnTo>
                      <a:pt x="269" y="117"/>
                    </a:lnTo>
                    <a:lnTo>
                      <a:pt x="253" y="123"/>
                    </a:lnTo>
                    <a:lnTo>
                      <a:pt x="235" y="115"/>
                    </a:lnTo>
                    <a:lnTo>
                      <a:pt x="227" y="123"/>
                    </a:lnTo>
                    <a:lnTo>
                      <a:pt x="197" y="130"/>
                    </a:lnTo>
                    <a:lnTo>
                      <a:pt x="179" y="113"/>
                    </a:lnTo>
                    <a:lnTo>
                      <a:pt x="165" y="123"/>
                    </a:lnTo>
                    <a:lnTo>
                      <a:pt x="170" y="109"/>
                    </a:lnTo>
                    <a:moveTo>
                      <a:pt x="6" y="32"/>
                    </a:moveTo>
                    <a:lnTo>
                      <a:pt x="0" y="14"/>
                    </a:lnTo>
                    <a:lnTo>
                      <a:pt x="1" y="5"/>
                    </a:lnTo>
                    <a:lnTo>
                      <a:pt x="20" y="17"/>
                    </a:lnTo>
                    <a:lnTo>
                      <a:pt x="20" y="32"/>
                    </a:lnTo>
                    <a:lnTo>
                      <a:pt x="26" y="25"/>
                    </a:lnTo>
                    <a:lnTo>
                      <a:pt x="34" y="28"/>
                    </a:lnTo>
                    <a:lnTo>
                      <a:pt x="37" y="17"/>
                    </a:lnTo>
                    <a:lnTo>
                      <a:pt x="56" y="35"/>
                    </a:lnTo>
                    <a:lnTo>
                      <a:pt x="64" y="50"/>
                    </a:lnTo>
                    <a:lnTo>
                      <a:pt x="65" y="75"/>
                    </a:lnTo>
                    <a:lnTo>
                      <a:pt x="65" y="89"/>
                    </a:lnTo>
                    <a:lnTo>
                      <a:pt x="71" y="94"/>
                    </a:lnTo>
                    <a:lnTo>
                      <a:pt x="81" y="118"/>
                    </a:lnTo>
                    <a:lnTo>
                      <a:pt x="81" y="118"/>
                    </a:lnTo>
                    <a:lnTo>
                      <a:pt x="76" y="118"/>
                    </a:lnTo>
                    <a:lnTo>
                      <a:pt x="69" y="119"/>
                    </a:lnTo>
                    <a:lnTo>
                      <a:pt x="66" y="122"/>
                    </a:lnTo>
                    <a:lnTo>
                      <a:pt x="64" y="117"/>
                    </a:lnTo>
                    <a:lnTo>
                      <a:pt x="25" y="88"/>
                    </a:lnTo>
                    <a:lnTo>
                      <a:pt x="26" y="83"/>
                    </a:lnTo>
                    <a:lnTo>
                      <a:pt x="14" y="68"/>
                    </a:lnTo>
                    <a:lnTo>
                      <a:pt x="7" y="45"/>
                    </a:lnTo>
                    <a:lnTo>
                      <a:pt x="6" y="32"/>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66" name="Freeform 598"/>
              <p:cNvSpPr>
                <a:spLocks noEditPoints="1"/>
              </p:cNvSpPr>
              <p:nvPr/>
            </p:nvSpPr>
            <p:spPr bwMode="auto">
              <a:xfrm>
                <a:off x="6037" y="3236"/>
                <a:ext cx="330" cy="253"/>
              </a:xfrm>
              <a:custGeom>
                <a:avLst/>
                <a:gdLst>
                  <a:gd name="T0" fmla="*/ 151 w 330"/>
                  <a:gd name="T1" fmla="*/ 153 h 253"/>
                  <a:gd name="T2" fmla="*/ 168 w 330"/>
                  <a:gd name="T3" fmla="*/ 144 h 253"/>
                  <a:gd name="T4" fmla="*/ 189 w 330"/>
                  <a:gd name="T5" fmla="*/ 126 h 253"/>
                  <a:gd name="T6" fmla="*/ 205 w 330"/>
                  <a:gd name="T7" fmla="*/ 136 h 253"/>
                  <a:gd name="T8" fmla="*/ 196 w 330"/>
                  <a:gd name="T9" fmla="*/ 154 h 253"/>
                  <a:gd name="T10" fmla="*/ 146 w 330"/>
                  <a:gd name="T11" fmla="*/ 186 h 253"/>
                  <a:gd name="T12" fmla="*/ 144 w 330"/>
                  <a:gd name="T13" fmla="*/ 194 h 253"/>
                  <a:gd name="T14" fmla="*/ 137 w 330"/>
                  <a:gd name="T15" fmla="*/ 198 h 253"/>
                  <a:gd name="T16" fmla="*/ 133 w 330"/>
                  <a:gd name="T17" fmla="*/ 196 h 253"/>
                  <a:gd name="T18" fmla="*/ 109 w 330"/>
                  <a:gd name="T19" fmla="*/ 204 h 253"/>
                  <a:gd name="T20" fmla="*/ 93 w 330"/>
                  <a:gd name="T21" fmla="*/ 219 h 253"/>
                  <a:gd name="T22" fmla="*/ 67 w 330"/>
                  <a:gd name="T23" fmla="*/ 238 h 253"/>
                  <a:gd name="T24" fmla="*/ 39 w 330"/>
                  <a:gd name="T25" fmla="*/ 253 h 253"/>
                  <a:gd name="T26" fmla="*/ 20 w 330"/>
                  <a:gd name="T27" fmla="*/ 253 h 253"/>
                  <a:gd name="T28" fmla="*/ 0 w 330"/>
                  <a:gd name="T29" fmla="*/ 244 h 253"/>
                  <a:gd name="T30" fmla="*/ 0 w 330"/>
                  <a:gd name="T31" fmla="*/ 237 h 253"/>
                  <a:gd name="T32" fmla="*/ 28 w 330"/>
                  <a:gd name="T33" fmla="*/ 217 h 253"/>
                  <a:gd name="T34" fmla="*/ 63 w 330"/>
                  <a:gd name="T35" fmla="*/ 199 h 253"/>
                  <a:gd name="T36" fmla="*/ 94 w 330"/>
                  <a:gd name="T37" fmla="*/ 189 h 253"/>
                  <a:gd name="T38" fmla="*/ 128 w 330"/>
                  <a:gd name="T39" fmla="*/ 173 h 253"/>
                  <a:gd name="T40" fmla="*/ 151 w 330"/>
                  <a:gd name="T41" fmla="*/ 153 h 253"/>
                  <a:gd name="T42" fmla="*/ 278 w 330"/>
                  <a:gd name="T43" fmla="*/ 0 h 253"/>
                  <a:gd name="T44" fmla="*/ 290 w 330"/>
                  <a:gd name="T45" fmla="*/ 19 h 253"/>
                  <a:gd name="T46" fmla="*/ 282 w 330"/>
                  <a:gd name="T47" fmla="*/ 51 h 253"/>
                  <a:gd name="T48" fmla="*/ 285 w 330"/>
                  <a:gd name="T49" fmla="*/ 58 h 253"/>
                  <a:gd name="T50" fmla="*/ 298 w 330"/>
                  <a:gd name="T51" fmla="*/ 34 h 253"/>
                  <a:gd name="T52" fmla="*/ 290 w 330"/>
                  <a:gd name="T53" fmla="*/ 68 h 253"/>
                  <a:gd name="T54" fmla="*/ 303 w 330"/>
                  <a:gd name="T55" fmla="*/ 76 h 253"/>
                  <a:gd name="T56" fmla="*/ 325 w 330"/>
                  <a:gd name="T57" fmla="*/ 66 h 253"/>
                  <a:gd name="T58" fmla="*/ 330 w 330"/>
                  <a:gd name="T59" fmla="*/ 68 h 253"/>
                  <a:gd name="T60" fmla="*/ 315 w 330"/>
                  <a:gd name="T61" fmla="*/ 86 h 253"/>
                  <a:gd name="T62" fmla="*/ 297 w 330"/>
                  <a:gd name="T63" fmla="*/ 101 h 253"/>
                  <a:gd name="T64" fmla="*/ 285 w 330"/>
                  <a:gd name="T65" fmla="*/ 101 h 253"/>
                  <a:gd name="T66" fmla="*/ 276 w 330"/>
                  <a:gd name="T67" fmla="*/ 112 h 253"/>
                  <a:gd name="T68" fmla="*/ 240 w 330"/>
                  <a:gd name="T69" fmla="*/ 141 h 253"/>
                  <a:gd name="T70" fmla="*/ 217 w 330"/>
                  <a:gd name="T71" fmla="*/ 151 h 253"/>
                  <a:gd name="T72" fmla="*/ 211 w 330"/>
                  <a:gd name="T73" fmla="*/ 144 h 253"/>
                  <a:gd name="T74" fmla="*/ 238 w 330"/>
                  <a:gd name="T75" fmla="*/ 122 h 253"/>
                  <a:gd name="T76" fmla="*/ 225 w 330"/>
                  <a:gd name="T77" fmla="*/ 107 h 253"/>
                  <a:gd name="T78" fmla="*/ 226 w 330"/>
                  <a:gd name="T79" fmla="*/ 102 h 253"/>
                  <a:gd name="T80" fmla="*/ 248 w 330"/>
                  <a:gd name="T81" fmla="*/ 92 h 253"/>
                  <a:gd name="T82" fmla="*/ 267 w 330"/>
                  <a:gd name="T83" fmla="*/ 68 h 253"/>
                  <a:gd name="T84" fmla="*/ 271 w 330"/>
                  <a:gd name="T85" fmla="*/ 2 h 253"/>
                  <a:gd name="T86" fmla="*/ 278 w 330"/>
                  <a:gd name="T8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253">
                    <a:moveTo>
                      <a:pt x="151" y="153"/>
                    </a:moveTo>
                    <a:lnTo>
                      <a:pt x="168" y="144"/>
                    </a:lnTo>
                    <a:lnTo>
                      <a:pt x="189" y="126"/>
                    </a:lnTo>
                    <a:lnTo>
                      <a:pt x="205" y="136"/>
                    </a:lnTo>
                    <a:lnTo>
                      <a:pt x="196" y="154"/>
                    </a:lnTo>
                    <a:lnTo>
                      <a:pt x="146" y="186"/>
                    </a:lnTo>
                    <a:lnTo>
                      <a:pt x="144" y="194"/>
                    </a:lnTo>
                    <a:lnTo>
                      <a:pt x="137" y="198"/>
                    </a:lnTo>
                    <a:lnTo>
                      <a:pt x="133" y="196"/>
                    </a:lnTo>
                    <a:lnTo>
                      <a:pt x="109" y="204"/>
                    </a:lnTo>
                    <a:lnTo>
                      <a:pt x="93" y="219"/>
                    </a:lnTo>
                    <a:lnTo>
                      <a:pt x="67" y="238"/>
                    </a:lnTo>
                    <a:lnTo>
                      <a:pt x="39" y="253"/>
                    </a:lnTo>
                    <a:lnTo>
                      <a:pt x="20" y="253"/>
                    </a:lnTo>
                    <a:lnTo>
                      <a:pt x="0" y="244"/>
                    </a:lnTo>
                    <a:lnTo>
                      <a:pt x="0" y="237"/>
                    </a:lnTo>
                    <a:lnTo>
                      <a:pt x="28" y="217"/>
                    </a:lnTo>
                    <a:lnTo>
                      <a:pt x="63" y="199"/>
                    </a:lnTo>
                    <a:lnTo>
                      <a:pt x="94" y="189"/>
                    </a:lnTo>
                    <a:lnTo>
                      <a:pt x="128" y="173"/>
                    </a:lnTo>
                    <a:lnTo>
                      <a:pt x="151" y="153"/>
                    </a:lnTo>
                    <a:close/>
                    <a:moveTo>
                      <a:pt x="278" y="0"/>
                    </a:moveTo>
                    <a:lnTo>
                      <a:pt x="290" y="19"/>
                    </a:lnTo>
                    <a:lnTo>
                      <a:pt x="282" y="51"/>
                    </a:lnTo>
                    <a:lnTo>
                      <a:pt x="285" y="58"/>
                    </a:lnTo>
                    <a:lnTo>
                      <a:pt x="298" y="34"/>
                    </a:lnTo>
                    <a:lnTo>
                      <a:pt x="290" y="68"/>
                    </a:lnTo>
                    <a:lnTo>
                      <a:pt x="303" y="76"/>
                    </a:lnTo>
                    <a:lnTo>
                      <a:pt x="325" y="66"/>
                    </a:lnTo>
                    <a:lnTo>
                      <a:pt x="330" y="68"/>
                    </a:lnTo>
                    <a:lnTo>
                      <a:pt x="315" y="86"/>
                    </a:lnTo>
                    <a:lnTo>
                      <a:pt x="297" y="101"/>
                    </a:lnTo>
                    <a:lnTo>
                      <a:pt x="285" y="101"/>
                    </a:lnTo>
                    <a:lnTo>
                      <a:pt x="276" y="112"/>
                    </a:lnTo>
                    <a:lnTo>
                      <a:pt x="240" y="141"/>
                    </a:lnTo>
                    <a:lnTo>
                      <a:pt x="217" y="151"/>
                    </a:lnTo>
                    <a:lnTo>
                      <a:pt x="211" y="144"/>
                    </a:lnTo>
                    <a:lnTo>
                      <a:pt x="238" y="122"/>
                    </a:lnTo>
                    <a:lnTo>
                      <a:pt x="225" y="107"/>
                    </a:lnTo>
                    <a:lnTo>
                      <a:pt x="226" y="102"/>
                    </a:lnTo>
                    <a:lnTo>
                      <a:pt x="248" y="92"/>
                    </a:lnTo>
                    <a:lnTo>
                      <a:pt x="267" y="68"/>
                    </a:lnTo>
                    <a:lnTo>
                      <a:pt x="271" y="2"/>
                    </a:lnTo>
                    <a:lnTo>
                      <a:pt x="278"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67" name="Freeform 599"/>
              <p:cNvSpPr>
                <a:spLocks noEditPoints="1"/>
              </p:cNvSpPr>
              <p:nvPr/>
            </p:nvSpPr>
            <p:spPr bwMode="auto">
              <a:xfrm>
                <a:off x="6037" y="3236"/>
                <a:ext cx="330" cy="253"/>
              </a:xfrm>
              <a:custGeom>
                <a:avLst/>
                <a:gdLst>
                  <a:gd name="T0" fmla="*/ 159 w 330"/>
                  <a:gd name="T1" fmla="*/ 149 h 253"/>
                  <a:gd name="T2" fmla="*/ 168 w 330"/>
                  <a:gd name="T3" fmla="*/ 144 h 253"/>
                  <a:gd name="T4" fmla="*/ 189 w 330"/>
                  <a:gd name="T5" fmla="*/ 126 h 253"/>
                  <a:gd name="T6" fmla="*/ 205 w 330"/>
                  <a:gd name="T7" fmla="*/ 136 h 253"/>
                  <a:gd name="T8" fmla="*/ 196 w 330"/>
                  <a:gd name="T9" fmla="*/ 154 h 253"/>
                  <a:gd name="T10" fmla="*/ 146 w 330"/>
                  <a:gd name="T11" fmla="*/ 186 h 253"/>
                  <a:gd name="T12" fmla="*/ 144 w 330"/>
                  <a:gd name="T13" fmla="*/ 194 h 253"/>
                  <a:gd name="T14" fmla="*/ 137 w 330"/>
                  <a:gd name="T15" fmla="*/ 198 h 253"/>
                  <a:gd name="T16" fmla="*/ 133 w 330"/>
                  <a:gd name="T17" fmla="*/ 196 h 253"/>
                  <a:gd name="T18" fmla="*/ 109 w 330"/>
                  <a:gd name="T19" fmla="*/ 204 h 253"/>
                  <a:gd name="T20" fmla="*/ 93 w 330"/>
                  <a:gd name="T21" fmla="*/ 219 h 253"/>
                  <a:gd name="T22" fmla="*/ 67 w 330"/>
                  <a:gd name="T23" fmla="*/ 238 h 253"/>
                  <a:gd name="T24" fmla="*/ 39 w 330"/>
                  <a:gd name="T25" fmla="*/ 253 h 253"/>
                  <a:gd name="T26" fmla="*/ 20 w 330"/>
                  <a:gd name="T27" fmla="*/ 253 h 253"/>
                  <a:gd name="T28" fmla="*/ 0 w 330"/>
                  <a:gd name="T29" fmla="*/ 244 h 253"/>
                  <a:gd name="T30" fmla="*/ 0 w 330"/>
                  <a:gd name="T31" fmla="*/ 237 h 253"/>
                  <a:gd name="T32" fmla="*/ 28 w 330"/>
                  <a:gd name="T33" fmla="*/ 217 h 253"/>
                  <a:gd name="T34" fmla="*/ 63 w 330"/>
                  <a:gd name="T35" fmla="*/ 199 h 253"/>
                  <a:gd name="T36" fmla="*/ 94 w 330"/>
                  <a:gd name="T37" fmla="*/ 189 h 253"/>
                  <a:gd name="T38" fmla="*/ 128 w 330"/>
                  <a:gd name="T39" fmla="*/ 173 h 253"/>
                  <a:gd name="T40" fmla="*/ 151 w 330"/>
                  <a:gd name="T41" fmla="*/ 153 h 253"/>
                  <a:gd name="T42" fmla="*/ 159 w 330"/>
                  <a:gd name="T43" fmla="*/ 149 h 253"/>
                  <a:gd name="T44" fmla="*/ 285 w 330"/>
                  <a:gd name="T45" fmla="*/ 10 h 253"/>
                  <a:gd name="T46" fmla="*/ 290 w 330"/>
                  <a:gd name="T47" fmla="*/ 19 h 253"/>
                  <a:gd name="T48" fmla="*/ 282 w 330"/>
                  <a:gd name="T49" fmla="*/ 51 h 253"/>
                  <a:gd name="T50" fmla="*/ 285 w 330"/>
                  <a:gd name="T51" fmla="*/ 58 h 253"/>
                  <a:gd name="T52" fmla="*/ 298 w 330"/>
                  <a:gd name="T53" fmla="*/ 34 h 253"/>
                  <a:gd name="T54" fmla="*/ 290 w 330"/>
                  <a:gd name="T55" fmla="*/ 68 h 253"/>
                  <a:gd name="T56" fmla="*/ 303 w 330"/>
                  <a:gd name="T57" fmla="*/ 76 h 253"/>
                  <a:gd name="T58" fmla="*/ 325 w 330"/>
                  <a:gd name="T59" fmla="*/ 66 h 253"/>
                  <a:gd name="T60" fmla="*/ 330 w 330"/>
                  <a:gd name="T61" fmla="*/ 68 h 253"/>
                  <a:gd name="T62" fmla="*/ 315 w 330"/>
                  <a:gd name="T63" fmla="*/ 86 h 253"/>
                  <a:gd name="T64" fmla="*/ 297 w 330"/>
                  <a:gd name="T65" fmla="*/ 101 h 253"/>
                  <a:gd name="T66" fmla="*/ 285 w 330"/>
                  <a:gd name="T67" fmla="*/ 101 h 253"/>
                  <a:gd name="T68" fmla="*/ 276 w 330"/>
                  <a:gd name="T69" fmla="*/ 112 h 253"/>
                  <a:gd name="T70" fmla="*/ 240 w 330"/>
                  <a:gd name="T71" fmla="*/ 141 h 253"/>
                  <a:gd name="T72" fmla="*/ 217 w 330"/>
                  <a:gd name="T73" fmla="*/ 151 h 253"/>
                  <a:gd name="T74" fmla="*/ 211 w 330"/>
                  <a:gd name="T75" fmla="*/ 144 h 253"/>
                  <a:gd name="T76" fmla="*/ 238 w 330"/>
                  <a:gd name="T77" fmla="*/ 122 h 253"/>
                  <a:gd name="T78" fmla="*/ 225 w 330"/>
                  <a:gd name="T79" fmla="*/ 107 h 253"/>
                  <a:gd name="T80" fmla="*/ 226 w 330"/>
                  <a:gd name="T81" fmla="*/ 102 h 253"/>
                  <a:gd name="T82" fmla="*/ 248 w 330"/>
                  <a:gd name="T83" fmla="*/ 92 h 253"/>
                  <a:gd name="T84" fmla="*/ 267 w 330"/>
                  <a:gd name="T85" fmla="*/ 68 h 253"/>
                  <a:gd name="T86" fmla="*/ 271 w 330"/>
                  <a:gd name="T87" fmla="*/ 2 h 253"/>
                  <a:gd name="T88" fmla="*/ 278 w 330"/>
                  <a:gd name="T89" fmla="*/ 0 h 253"/>
                  <a:gd name="T90" fmla="*/ 285 w 330"/>
                  <a:gd name="T91" fmla="*/ 1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0" h="253">
                    <a:moveTo>
                      <a:pt x="159" y="149"/>
                    </a:moveTo>
                    <a:lnTo>
                      <a:pt x="168" y="144"/>
                    </a:lnTo>
                    <a:lnTo>
                      <a:pt x="189" y="126"/>
                    </a:lnTo>
                    <a:lnTo>
                      <a:pt x="205" y="136"/>
                    </a:lnTo>
                    <a:lnTo>
                      <a:pt x="196" y="154"/>
                    </a:lnTo>
                    <a:lnTo>
                      <a:pt x="146" y="186"/>
                    </a:lnTo>
                    <a:lnTo>
                      <a:pt x="144" y="194"/>
                    </a:lnTo>
                    <a:lnTo>
                      <a:pt x="137" y="198"/>
                    </a:lnTo>
                    <a:lnTo>
                      <a:pt x="133" y="196"/>
                    </a:lnTo>
                    <a:lnTo>
                      <a:pt x="109" y="204"/>
                    </a:lnTo>
                    <a:lnTo>
                      <a:pt x="93" y="219"/>
                    </a:lnTo>
                    <a:lnTo>
                      <a:pt x="67" y="238"/>
                    </a:lnTo>
                    <a:lnTo>
                      <a:pt x="39" y="253"/>
                    </a:lnTo>
                    <a:lnTo>
                      <a:pt x="20" y="253"/>
                    </a:lnTo>
                    <a:lnTo>
                      <a:pt x="0" y="244"/>
                    </a:lnTo>
                    <a:lnTo>
                      <a:pt x="0" y="237"/>
                    </a:lnTo>
                    <a:lnTo>
                      <a:pt x="28" y="217"/>
                    </a:lnTo>
                    <a:lnTo>
                      <a:pt x="63" y="199"/>
                    </a:lnTo>
                    <a:lnTo>
                      <a:pt x="94" y="189"/>
                    </a:lnTo>
                    <a:lnTo>
                      <a:pt x="128" y="173"/>
                    </a:lnTo>
                    <a:lnTo>
                      <a:pt x="151" y="153"/>
                    </a:lnTo>
                    <a:lnTo>
                      <a:pt x="159" y="149"/>
                    </a:lnTo>
                    <a:moveTo>
                      <a:pt x="285" y="10"/>
                    </a:moveTo>
                    <a:lnTo>
                      <a:pt x="290" y="19"/>
                    </a:lnTo>
                    <a:lnTo>
                      <a:pt x="282" y="51"/>
                    </a:lnTo>
                    <a:lnTo>
                      <a:pt x="285" y="58"/>
                    </a:lnTo>
                    <a:lnTo>
                      <a:pt x="298" y="34"/>
                    </a:lnTo>
                    <a:lnTo>
                      <a:pt x="290" y="68"/>
                    </a:lnTo>
                    <a:lnTo>
                      <a:pt x="303" y="76"/>
                    </a:lnTo>
                    <a:lnTo>
                      <a:pt x="325" y="66"/>
                    </a:lnTo>
                    <a:lnTo>
                      <a:pt x="330" y="68"/>
                    </a:lnTo>
                    <a:lnTo>
                      <a:pt x="315" y="86"/>
                    </a:lnTo>
                    <a:lnTo>
                      <a:pt x="297" y="101"/>
                    </a:lnTo>
                    <a:lnTo>
                      <a:pt x="285" y="101"/>
                    </a:lnTo>
                    <a:lnTo>
                      <a:pt x="276" y="112"/>
                    </a:lnTo>
                    <a:lnTo>
                      <a:pt x="240" y="141"/>
                    </a:lnTo>
                    <a:lnTo>
                      <a:pt x="217" y="151"/>
                    </a:lnTo>
                    <a:lnTo>
                      <a:pt x="211" y="144"/>
                    </a:lnTo>
                    <a:lnTo>
                      <a:pt x="238" y="122"/>
                    </a:lnTo>
                    <a:lnTo>
                      <a:pt x="225" y="107"/>
                    </a:lnTo>
                    <a:lnTo>
                      <a:pt x="226" y="102"/>
                    </a:lnTo>
                    <a:lnTo>
                      <a:pt x="248" y="92"/>
                    </a:lnTo>
                    <a:lnTo>
                      <a:pt x="267" y="68"/>
                    </a:lnTo>
                    <a:lnTo>
                      <a:pt x="271" y="2"/>
                    </a:lnTo>
                    <a:lnTo>
                      <a:pt x="278" y="0"/>
                    </a:lnTo>
                    <a:lnTo>
                      <a:pt x="285" y="1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68" name="Freeform 600"/>
              <p:cNvSpPr>
                <a:spLocks noEditPoints="1"/>
              </p:cNvSpPr>
              <p:nvPr/>
            </p:nvSpPr>
            <p:spPr bwMode="auto">
              <a:xfrm>
                <a:off x="5892" y="2579"/>
                <a:ext cx="229" cy="169"/>
              </a:xfrm>
              <a:custGeom>
                <a:avLst/>
                <a:gdLst>
                  <a:gd name="T0" fmla="*/ 9 w 229"/>
                  <a:gd name="T1" fmla="*/ 0 h 169"/>
                  <a:gd name="T2" fmla="*/ 69 w 229"/>
                  <a:gd name="T3" fmla="*/ 26 h 169"/>
                  <a:gd name="T4" fmla="*/ 94 w 229"/>
                  <a:gd name="T5" fmla="*/ 42 h 169"/>
                  <a:gd name="T6" fmla="*/ 94 w 229"/>
                  <a:gd name="T7" fmla="*/ 58 h 169"/>
                  <a:gd name="T8" fmla="*/ 127 w 229"/>
                  <a:gd name="T9" fmla="*/ 72 h 169"/>
                  <a:gd name="T10" fmla="*/ 130 w 229"/>
                  <a:gd name="T11" fmla="*/ 86 h 169"/>
                  <a:gd name="T12" fmla="*/ 113 w 229"/>
                  <a:gd name="T13" fmla="*/ 87 h 169"/>
                  <a:gd name="T14" fmla="*/ 179 w 229"/>
                  <a:gd name="T15" fmla="*/ 166 h 169"/>
                  <a:gd name="T16" fmla="*/ 167 w 229"/>
                  <a:gd name="T17" fmla="*/ 169 h 169"/>
                  <a:gd name="T18" fmla="*/ 120 w 229"/>
                  <a:gd name="T19" fmla="*/ 155 h 169"/>
                  <a:gd name="T20" fmla="*/ 94 w 229"/>
                  <a:gd name="T21" fmla="*/ 115 h 169"/>
                  <a:gd name="T22" fmla="*/ 70 w 229"/>
                  <a:gd name="T23" fmla="*/ 103 h 169"/>
                  <a:gd name="T24" fmla="*/ 60 w 229"/>
                  <a:gd name="T25" fmla="*/ 108 h 169"/>
                  <a:gd name="T26" fmla="*/ 49 w 229"/>
                  <a:gd name="T27" fmla="*/ 126 h 169"/>
                  <a:gd name="T28" fmla="*/ 28 w 229"/>
                  <a:gd name="T29" fmla="*/ 140 h 169"/>
                  <a:gd name="T30" fmla="*/ 1 w 229"/>
                  <a:gd name="T31" fmla="*/ 137 h 169"/>
                  <a:gd name="T32" fmla="*/ 0 w 229"/>
                  <a:gd name="T33" fmla="*/ 135 h 169"/>
                  <a:gd name="T34" fmla="*/ 9 w 229"/>
                  <a:gd name="T35" fmla="*/ 0 h 169"/>
                  <a:gd name="T36" fmla="*/ 203 w 229"/>
                  <a:gd name="T37" fmla="*/ 32 h 169"/>
                  <a:gd name="T38" fmla="*/ 215 w 229"/>
                  <a:gd name="T39" fmla="*/ 37 h 169"/>
                  <a:gd name="T40" fmla="*/ 209 w 229"/>
                  <a:gd name="T41" fmla="*/ 60 h 169"/>
                  <a:gd name="T42" fmla="*/ 177 w 229"/>
                  <a:gd name="T43" fmla="*/ 76 h 169"/>
                  <a:gd name="T44" fmla="*/ 162 w 229"/>
                  <a:gd name="T45" fmla="*/ 77 h 169"/>
                  <a:gd name="T46" fmla="*/ 139 w 229"/>
                  <a:gd name="T47" fmla="*/ 65 h 169"/>
                  <a:gd name="T48" fmla="*/ 140 w 229"/>
                  <a:gd name="T49" fmla="*/ 58 h 169"/>
                  <a:gd name="T50" fmla="*/ 160 w 229"/>
                  <a:gd name="T51" fmla="*/ 61 h 169"/>
                  <a:gd name="T52" fmla="*/ 183 w 229"/>
                  <a:gd name="T53" fmla="*/ 60 h 169"/>
                  <a:gd name="T54" fmla="*/ 202 w 229"/>
                  <a:gd name="T55" fmla="*/ 46 h 169"/>
                  <a:gd name="T56" fmla="*/ 203 w 229"/>
                  <a:gd name="T57" fmla="*/ 32 h 169"/>
                  <a:gd name="T58" fmla="*/ 189 w 229"/>
                  <a:gd name="T59" fmla="*/ 0 h 169"/>
                  <a:gd name="T60" fmla="*/ 210 w 229"/>
                  <a:gd name="T61" fmla="*/ 13 h 169"/>
                  <a:gd name="T62" fmla="*/ 228 w 229"/>
                  <a:gd name="T63" fmla="*/ 30 h 169"/>
                  <a:gd name="T64" fmla="*/ 229 w 229"/>
                  <a:gd name="T65" fmla="*/ 36 h 169"/>
                  <a:gd name="T66" fmla="*/ 225 w 229"/>
                  <a:gd name="T67" fmla="*/ 47 h 169"/>
                  <a:gd name="T68" fmla="*/ 222 w 229"/>
                  <a:gd name="T69" fmla="*/ 43 h 169"/>
                  <a:gd name="T70" fmla="*/ 217 w 229"/>
                  <a:gd name="T71" fmla="*/ 23 h 169"/>
                  <a:gd name="T72" fmla="*/ 187 w 229"/>
                  <a:gd name="T73" fmla="*/ 2 h 169"/>
                  <a:gd name="T74" fmla="*/ 189 w 229"/>
                  <a:gd name="T7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9" h="169">
                    <a:moveTo>
                      <a:pt x="9" y="0"/>
                    </a:moveTo>
                    <a:lnTo>
                      <a:pt x="69" y="26"/>
                    </a:lnTo>
                    <a:lnTo>
                      <a:pt x="94" y="42"/>
                    </a:lnTo>
                    <a:lnTo>
                      <a:pt x="94" y="58"/>
                    </a:lnTo>
                    <a:lnTo>
                      <a:pt x="127" y="72"/>
                    </a:lnTo>
                    <a:lnTo>
                      <a:pt x="130" y="86"/>
                    </a:lnTo>
                    <a:lnTo>
                      <a:pt x="113" y="87"/>
                    </a:lnTo>
                    <a:lnTo>
                      <a:pt x="179" y="166"/>
                    </a:lnTo>
                    <a:lnTo>
                      <a:pt x="167" y="169"/>
                    </a:lnTo>
                    <a:lnTo>
                      <a:pt x="120" y="155"/>
                    </a:lnTo>
                    <a:lnTo>
                      <a:pt x="94" y="115"/>
                    </a:lnTo>
                    <a:lnTo>
                      <a:pt x="70" y="103"/>
                    </a:lnTo>
                    <a:lnTo>
                      <a:pt x="60" y="108"/>
                    </a:lnTo>
                    <a:lnTo>
                      <a:pt x="49" y="126"/>
                    </a:lnTo>
                    <a:lnTo>
                      <a:pt x="28" y="140"/>
                    </a:lnTo>
                    <a:lnTo>
                      <a:pt x="1" y="137"/>
                    </a:lnTo>
                    <a:lnTo>
                      <a:pt x="0" y="135"/>
                    </a:lnTo>
                    <a:lnTo>
                      <a:pt x="9" y="0"/>
                    </a:lnTo>
                    <a:close/>
                    <a:moveTo>
                      <a:pt x="203" y="32"/>
                    </a:moveTo>
                    <a:lnTo>
                      <a:pt x="215" y="37"/>
                    </a:lnTo>
                    <a:lnTo>
                      <a:pt x="209" y="60"/>
                    </a:lnTo>
                    <a:lnTo>
                      <a:pt x="177" y="76"/>
                    </a:lnTo>
                    <a:lnTo>
                      <a:pt x="162" y="77"/>
                    </a:lnTo>
                    <a:lnTo>
                      <a:pt x="139" y="65"/>
                    </a:lnTo>
                    <a:lnTo>
                      <a:pt x="140" y="58"/>
                    </a:lnTo>
                    <a:lnTo>
                      <a:pt x="160" y="61"/>
                    </a:lnTo>
                    <a:lnTo>
                      <a:pt x="183" y="60"/>
                    </a:lnTo>
                    <a:lnTo>
                      <a:pt x="202" y="46"/>
                    </a:lnTo>
                    <a:lnTo>
                      <a:pt x="203" y="32"/>
                    </a:lnTo>
                    <a:close/>
                    <a:moveTo>
                      <a:pt x="189" y="0"/>
                    </a:moveTo>
                    <a:lnTo>
                      <a:pt x="210" y="13"/>
                    </a:lnTo>
                    <a:lnTo>
                      <a:pt x="228" y="30"/>
                    </a:lnTo>
                    <a:lnTo>
                      <a:pt x="229" y="36"/>
                    </a:lnTo>
                    <a:lnTo>
                      <a:pt x="225" y="47"/>
                    </a:lnTo>
                    <a:lnTo>
                      <a:pt x="222" y="43"/>
                    </a:lnTo>
                    <a:lnTo>
                      <a:pt x="217" y="23"/>
                    </a:lnTo>
                    <a:lnTo>
                      <a:pt x="187" y="2"/>
                    </a:lnTo>
                    <a:lnTo>
                      <a:pt x="189"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69" name="Freeform 601"/>
              <p:cNvSpPr>
                <a:spLocks noEditPoints="1"/>
              </p:cNvSpPr>
              <p:nvPr/>
            </p:nvSpPr>
            <p:spPr bwMode="auto">
              <a:xfrm>
                <a:off x="5892" y="2579"/>
                <a:ext cx="229" cy="169"/>
              </a:xfrm>
              <a:custGeom>
                <a:avLst/>
                <a:gdLst>
                  <a:gd name="T0" fmla="*/ 9 w 229"/>
                  <a:gd name="T1" fmla="*/ 0 h 169"/>
                  <a:gd name="T2" fmla="*/ 69 w 229"/>
                  <a:gd name="T3" fmla="*/ 26 h 169"/>
                  <a:gd name="T4" fmla="*/ 94 w 229"/>
                  <a:gd name="T5" fmla="*/ 42 h 169"/>
                  <a:gd name="T6" fmla="*/ 94 w 229"/>
                  <a:gd name="T7" fmla="*/ 58 h 169"/>
                  <a:gd name="T8" fmla="*/ 127 w 229"/>
                  <a:gd name="T9" fmla="*/ 72 h 169"/>
                  <a:gd name="T10" fmla="*/ 130 w 229"/>
                  <a:gd name="T11" fmla="*/ 86 h 169"/>
                  <a:gd name="T12" fmla="*/ 113 w 229"/>
                  <a:gd name="T13" fmla="*/ 87 h 169"/>
                  <a:gd name="T14" fmla="*/ 179 w 229"/>
                  <a:gd name="T15" fmla="*/ 166 h 169"/>
                  <a:gd name="T16" fmla="*/ 167 w 229"/>
                  <a:gd name="T17" fmla="*/ 169 h 169"/>
                  <a:gd name="T18" fmla="*/ 120 w 229"/>
                  <a:gd name="T19" fmla="*/ 155 h 169"/>
                  <a:gd name="T20" fmla="*/ 94 w 229"/>
                  <a:gd name="T21" fmla="*/ 115 h 169"/>
                  <a:gd name="T22" fmla="*/ 70 w 229"/>
                  <a:gd name="T23" fmla="*/ 103 h 169"/>
                  <a:gd name="T24" fmla="*/ 60 w 229"/>
                  <a:gd name="T25" fmla="*/ 108 h 169"/>
                  <a:gd name="T26" fmla="*/ 49 w 229"/>
                  <a:gd name="T27" fmla="*/ 126 h 169"/>
                  <a:gd name="T28" fmla="*/ 28 w 229"/>
                  <a:gd name="T29" fmla="*/ 140 h 169"/>
                  <a:gd name="T30" fmla="*/ 1 w 229"/>
                  <a:gd name="T31" fmla="*/ 137 h 169"/>
                  <a:gd name="T32" fmla="*/ 0 w 229"/>
                  <a:gd name="T33" fmla="*/ 135 h 169"/>
                  <a:gd name="T34" fmla="*/ 9 w 229"/>
                  <a:gd name="T35" fmla="*/ 0 h 169"/>
                  <a:gd name="T36" fmla="*/ 203 w 229"/>
                  <a:gd name="T37" fmla="*/ 32 h 169"/>
                  <a:gd name="T38" fmla="*/ 215 w 229"/>
                  <a:gd name="T39" fmla="*/ 37 h 169"/>
                  <a:gd name="T40" fmla="*/ 209 w 229"/>
                  <a:gd name="T41" fmla="*/ 60 h 169"/>
                  <a:gd name="T42" fmla="*/ 177 w 229"/>
                  <a:gd name="T43" fmla="*/ 76 h 169"/>
                  <a:gd name="T44" fmla="*/ 162 w 229"/>
                  <a:gd name="T45" fmla="*/ 77 h 169"/>
                  <a:gd name="T46" fmla="*/ 139 w 229"/>
                  <a:gd name="T47" fmla="*/ 65 h 169"/>
                  <a:gd name="T48" fmla="*/ 140 w 229"/>
                  <a:gd name="T49" fmla="*/ 58 h 169"/>
                  <a:gd name="T50" fmla="*/ 160 w 229"/>
                  <a:gd name="T51" fmla="*/ 61 h 169"/>
                  <a:gd name="T52" fmla="*/ 183 w 229"/>
                  <a:gd name="T53" fmla="*/ 60 h 169"/>
                  <a:gd name="T54" fmla="*/ 202 w 229"/>
                  <a:gd name="T55" fmla="*/ 46 h 169"/>
                  <a:gd name="T56" fmla="*/ 203 w 229"/>
                  <a:gd name="T57" fmla="*/ 32 h 169"/>
                  <a:gd name="T58" fmla="*/ 200 w 229"/>
                  <a:gd name="T59" fmla="*/ 6 h 169"/>
                  <a:gd name="T60" fmla="*/ 210 w 229"/>
                  <a:gd name="T61" fmla="*/ 13 h 169"/>
                  <a:gd name="T62" fmla="*/ 228 w 229"/>
                  <a:gd name="T63" fmla="*/ 30 h 169"/>
                  <a:gd name="T64" fmla="*/ 229 w 229"/>
                  <a:gd name="T65" fmla="*/ 36 h 169"/>
                  <a:gd name="T66" fmla="*/ 225 w 229"/>
                  <a:gd name="T67" fmla="*/ 47 h 169"/>
                  <a:gd name="T68" fmla="*/ 222 w 229"/>
                  <a:gd name="T69" fmla="*/ 43 h 169"/>
                  <a:gd name="T70" fmla="*/ 217 w 229"/>
                  <a:gd name="T71" fmla="*/ 23 h 169"/>
                  <a:gd name="T72" fmla="*/ 187 w 229"/>
                  <a:gd name="T73" fmla="*/ 2 h 169"/>
                  <a:gd name="T74" fmla="*/ 189 w 229"/>
                  <a:gd name="T75" fmla="*/ 0 h 169"/>
                  <a:gd name="T76" fmla="*/ 200 w 229"/>
                  <a:gd name="T77" fmla="*/ 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 h="169">
                    <a:moveTo>
                      <a:pt x="9" y="0"/>
                    </a:moveTo>
                    <a:lnTo>
                      <a:pt x="69" y="26"/>
                    </a:lnTo>
                    <a:lnTo>
                      <a:pt x="94" y="42"/>
                    </a:lnTo>
                    <a:lnTo>
                      <a:pt x="94" y="58"/>
                    </a:lnTo>
                    <a:lnTo>
                      <a:pt x="127" y="72"/>
                    </a:lnTo>
                    <a:lnTo>
                      <a:pt x="130" y="86"/>
                    </a:lnTo>
                    <a:lnTo>
                      <a:pt x="113" y="87"/>
                    </a:lnTo>
                    <a:lnTo>
                      <a:pt x="179" y="166"/>
                    </a:lnTo>
                    <a:lnTo>
                      <a:pt x="167" y="169"/>
                    </a:lnTo>
                    <a:lnTo>
                      <a:pt x="120" y="155"/>
                    </a:lnTo>
                    <a:lnTo>
                      <a:pt x="94" y="115"/>
                    </a:lnTo>
                    <a:lnTo>
                      <a:pt x="70" y="103"/>
                    </a:lnTo>
                    <a:lnTo>
                      <a:pt x="60" y="108"/>
                    </a:lnTo>
                    <a:lnTo>
                      <a:pt x="49" y="126"/>
                    </a:lnTo>
                    <a:lnTo>
                      <a:pt x="28" y="140"/>
                    </a:lnTo>
                    <a:lnTo>
                      <a:pt x="1" y="137"/>
                    </a:lnTo>
                    <a:lnTo>
                      <a:pt x="0" y="135"/>
                    </a:lnTo>
                    <a:lnTo>
                      <a:pt x="9" y="0"/>
                    </a:lnTo>
                    <a:moveTo>
                      <a:pt x="203" y="32"/>
                    </a:moveTo>
                    <a:lnTo>
                      <a:pt x="215" y="37"/>
                    </a:lnTo>
                    <a:lnTo>
                      <a:pt x="209" y="60"/>
                    </a:lnTo>
                    <a:lnTo>
                      <a:pt x="177" y="76"/>
                    </a:lnTo>
                    <a:lnTo>
                      <a:pt x="162" y="77"/>
                    </a:lnTo>
                    <a:lnTo>
                      <a:pt x="139" y="65"/>
                    </a:lnTo>
                    <a:lnTo>
                      <a:pt x="140" y="58"/>
                    </a:lnTo>
                    <a:lnTo>
                      <a:pt x="160" y="61"/>
                    </a:lnTo>
                    <a:lnTo>
                      <a:pt x="183" y="60"/>
                    </a:lnTo>
                    <a:lnTo>
                      <a:pt x="202" y="46"/>
                    </a:lnTo>
                    <a:lnTo>
                      <a:pt x="203" y="32"/>
                    </a:lnTo>
                    <a:moveTo>
                      <a:pt x="200" y="6"/>
                    </a:moveTo>
                    <a:lnTo>
                      <a:pt x="210" y="13"/>
                    </a:lnTo>
                    <a:lnTo>
                      <a:pt x="228" y="30"/>
                    </a:lnTo>
                    <a:lnTo>
                      <a:pt x="229" y="36"/>
                    </a:lnTo>
                    <a:lnTo>
                      <a:pt x="225" y="47"/>
                    </a:lnTo>
                    <a:lnTo>
                      <a:pt x="222" y="43"/>
                    </a:lnTo>
                    <a:lnTo>
                      <a:pt x="217" y="23"/>
                    </a:lnTo>
                    <a:lnTo>
                      <a:pt x="187" y="2"/>
                    </a:lnTo>
                    <a:lnTo>
                      <a:pt x="189" y="0"/>
                    </a:lnTo>
                    <a:lnTo>
                      <a:pt x="200" y="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70" name="Freeform 602"/>
              <p:cNvSpPr>
                <a:spLocks noEditPoints="1"/>
              </p:cNvSpPr>
              <p:nvPr/>
            </p:nvSpPr>
            <p:spPr bwMode="auto">
              <a:xfrm>
                <a:off x="5459" y="2137"/>
                <a:ext cx="174" cy="275"/>
              </a:xfrm>
              <a:custGeom>
                <a:avLst/>
                <a:gdLst>
                  <a:gd name="T0" fmla="*/ 67 w 174"/>
                  <a:gd name="T1" fmla="*/ 4 h 275"/>
                  <a:gd name="T2" fmla="*/ 60 w 174"/>
                  <a:gd name="T3" fmla="*/ 68 h 275"/>
                  <a:gd name="T4" fmla="*/ 71 w 174"/>
                  <a:gd name="T5" fmla="*/ 98 h 275"/>
                  <a:gd name="T6" fmla="*/ 93 w 174"/>
                  <a:gd name="T7" fmla="*/ 112 h 275"/>
                  <a:gd name="T8" fmla="*/ 58 w 174"/>
                  <a:gd name="T9" fmla="*/ 105 h 275"/>
                  <a:gd name="T10" fmla="*/ 48 w 174"/>
                  <a:gd name="T11" fmla="*/ 93 h 275"/>
                  <a:gd name="T12" fmla="*/ 52 w 174"/>
                  <a:gd name="T13" fmla="*/ 80 h 275"/>
                  <a:gd name="T14" fmla="*/ 38 w 174"/>
                  <a:gd name="T15" fmla="*/ 80 h 275"/>
                  <a:gd name="T16" fmla="*/ 40 w 174"/>
                  <a:gd name="T17" fmla="*/ 53 h 275"/>
                  <a:gd name="T18" fmla="*/ 36 w 174"/>
                  <a:gd name="T19" fmla="*/ 4 h 275"/>
                  <a:gd name="T20" fmla="*/ 105 w 174"/>
                  <a:gd name="T21" fmla="*/ 217 h 275"/>
                  <a:gd name="T22" fmla="*/ 119 w 174"/>
                  <a:gd name="T23" fmla="*/ 210 h 275"/>
                  <a:gd name="T24" fmla="*/ 131 w 174"/>
                  <a:gd name="T25" fmla="*/ 208 h 275"/>
                  <a:gd name="T26" fmla="*/ 136 w 174"/>
                  <a:gd name="T27" fmla="*/ 198 h 275"/>
                  <a:gd name="T28" fmla="*/ 166 w 174"/>
                  <a:gd name="T29" fmla="*/ 203 h 275"/>
                  <a:gd name="T30" fmla="*/ 167 w 174"/>
                  <a:gd name="T31" fmla="*/ 258 h 275"/>
                  <a:gd name="T32" fmla="*/ 150 w 174"/>
                  <a:gd name="T33" fmla="*/ 252 h 275"/>
                  <a:gd name="T34" fmla="*/ 155 w 174"/>
                  <a:gd name="T35" fmla="*/ 275 h 275"/>
                  <a:gd name="T36" fmla="*/ 125 w 174"/>
                  <a:gd name="T37" fmla="*/ 244 h 275"/>
                  <a:gd name="T38" fmla="*/ 116 w 174"/>
                  <a:gd name="T39" fmla="*/ 225 h 275"/>
                  <a:gd name="T40" fmla="*/ 105 w 174"/>
                  <a:gd name="T41" fmla="*/ 235 h 275"/>
                  <a:gd name="T42" fmla="*/ 93 w 174"/>
                  <a:gd name="T43" fmla="*/ 244 h 275"/>
                  <a:gd name="T44" fmla="*/ 91 w 174"/>
                  <a:gd name="T45" fmla="*/ 222 h 275"/>
                  <a:gd name="T46" fmla="*/ 36 w 174"/>
                  <a:gd name="T47" fmla="*/ 152 h 275"/>
                  <a:gd name="T48" fmla="*/ 33 w 174"/>
                  <a:gd name="T49" fmla="*/ 179 h 275"/>
                  <a:gd name="T50" fmla="*/ 0 w 174"/>
                  <a:gd name="T51" fmla="*/ 210 h 275"/>
                  <a:gd name="T52" fmla="*/ 30 w 174"/>
                  <a:gd name="T53" fmla="*/ 173 h 275"/>
                  <a:gd name="T54" fmla="*/ 102 w 174"/>
                  <a:gd name="T55" fmla="*/ 149 h 275"/>
                  <a:gd name="T56" fmla="*/ 78 w 174"/>
                  <a:gd name="T57" fmla="*/ 142 h 275"/>
                  <a:gd name="T58" fmla="*/ 109 w 174"/>
                  <a:gd name="T59" fmla="*/ 197 h 275"/>
                  <a:gd name="T60" fmla="*/ 107 w 174"/>
                  <a:gd name="T61" fmla="*/ 160 h 275"/>
                  <a:gd name="T62" fmla="*/ 124 w 174"/>
                  <a:gd name="T63" fmla="*/ 144 h 275"/>
                  <a:gd name="T64" fmla="*/ 144 w 174"/>
                  <a:gd name="T65" fmla="*/ 183 h 275"/>
                  <a:gd name="T66" fmla="*/ 125 w 174"/>
                  <a:gd name="T67" fmla="*/ 162 h 275"/>
                  <a:gd name="T68" fmla="*/ 120 w 174"/>
                  <a:gd name="T69" fmla="*/ 128 h 275"/>
                  <a:gd name="T70" fmla="*/ 149 w 174"/>
                  <a:gd name="T71" fmla="*/ 159 h 275"/>
                  <a:gd name="T72" fmla="*/ 120 w 174"/>
                  <a:gd name="T73" fmla="*/ 128 h 275"/>
                  <a:gd name="T74" fmla="*/ 102 w 174"/>
                  <a:gd name="T75" fmla="*/ 127 h 275"/>
                  <a:gd name="T76" fmla="*/ 119 w 174"/>
                  <a:gd name="T77" fmla="*/ 145 h 275"/>
                  <a:gd name="T78" fmla="*/ 101 w 174"/>
                  <a:gd name="T79" fmla="*/ 13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275">
                    <a:moveTo>
                      <a:pt x="42" y="0"/>
                    </a:moveTo>
                    <a:lnTo>
                      <a:pt x="67" y="4"/>
                    </a:lnTo>
                    <a:lnTo>
                      <a:pt x="76" y="36"/>
                    </a:lnTo>
                    <a:lnTo>
                      <a:pt x="60" y="68"/>
                    </a:lnTo>
                    <a:lnTo>
                      <a:pt x="67" y="84"/>
                    </a:lnTo>
                    <a:lnTo>
                      <a:pt x="71" y="98"/>
                    </a:lnTo>
                    <a:lnTo>
                      <a:pt x="83" y="98"/>
                    </a:lnTo>
                    <a:lnTo>
                      <a:pt x="93" y="112"/>
                    </a:lnTo>
                    <a:lnTo>
                      <a:pt x="87" y="115"/>
                    </a:lnTo>
                    <a:lnTo>
                      <a:pt x="58" y="105"/>
                    </a:lnTo>
                    <a:lnTo>
                      <a:pt x="51" y="99"/>
                    </a:lnTo>
                    <a:lnTo>
                      <a:pt x="48" y="93"/>
                    </a:lnTo>
                    <a:lnTo>
                      <a:pt x="53" y="86"/>
                    </a:lnTo>
                    <a:lnTo>
                      <a:pt x="52" y="80"/>
                    </a:lnTo>
                    <a:lnTo>
                      <a:pt x="45" y="89"/>
                    </a:lnTo>
                    <a:lnTo>
                      <a:pt x="38" y="80"/>
                    </a:lnTo>
                    <a:lnTo>
                      <a:pt x="27" y="49"/>
                    </a:lnTo>
                    <a:lnTo>
                      <a:pt x="40" y="53"/>
                    </a:lnTo>
                    <a:lnTo>
                      <a:pt x="33" y="34"/>
                    </a:lnTo>
                    <a:lnTo>
                      <a:pt x="36" y="4"/>
                    </a:lnTo>
                    <a:lnTo>
                      <a:pt x="42" y="0"/>
                    </a:lnTo>
                    <a:close/>
                    <a:moveTo>
                      <a:pt x="105" y="217"/>
                    </a:moveTo>
                    <a:lnTo>
                      <a:pt x="112" y="208"/>
                    </a:lnTo>
                    <a:lnTo>
                      <a:pt x="119" y="210"/>
                    </a:lnTo>
                    <a:lnTo>
                      <a:pt x="126" y="218"/>
                    </a:lnTo>
                    <a:lnTo>
                      <a:pt x="131" y="208"/>
                    </a:lnTo>
                    <a:lnTo>
                      <a:pt x="137" y="213"/>
                    </a:lnTo>
                    <a:lnTo>
                      <a:pt x="136" y="198"/>
                    </a:lnTo>
                    <a:lnTo>
                      <a:pt x="149" y="185"/>
                    </a:lnTo>
                    <a:lnTo>
                      <a:pt x="166" y="203"/>
                    </a:lnTo>
                    <a:lnTo>
                      <a:pt x="174" y="238"/>
                    </a:lnTo>
                    <a:lnTo>
                      <a:pt x="167" y="258"/>
                    </a:lnTo>
                    <a:lnTo>
                      <a:pt x="157" y="237"/>
                    </a:lnTo>
                    <a:lnTo>
                      <a:pt x="150" y="252"/>
                    </a:lnTo>
                    <a:lnTo>
                      <a:pt x="160" y="259"/>
                    </a:lnTo>
                    <a:lnTo>
                      <a:pt x="155" y="275"/>
                    </a:lnTo>
                    <a:lnTo>
                      <a:pt x="131" y="260"/>
                    </a:lnTo>
                    <a:lnTo>
                      <a:pt x="125" y="244"/>
                    </a:lnTo>
                    <a:lnTo>
                      <a:pt x="129" y="233"/>
                    </a:lnTo>
                    <a:lnTo>
                      <a:pt x="116" y="225"/>
                    </a:lnTo>
                    <a:lnTo>
                      <a:pt x="114" y="230"/>
                    </a:lnTo>
                    <a:lnTo>
                      <a:pt x="105" y="235"/>
                    </a:lnTo>
                    <a:lnTo>
                      <a:pt x="98" y="225"/>
                    </a:lnTo>
                    <a:lnTo>
                      <a:pt x="93" y="244"/>
                    </a:lnTo>
                    <a:lnTo>
                      <a:pt x="87" y="245"/>
                    </a:lnTo>
                    <a:lnTo>
                      <a:pt x="91" y="222"/>
                    </a:lnTo>
                    <a:lnTo>
                      <a:pt x="105" y="217"/>
                    </a:lnTo>
                    <a:close/>
                    <a:moveTo>
                      <a:pt x="36" y="152"/>
                    </a:moveTo>
                    <a:lnTo>
                      <a:pt x="48" y="170"/>
                    </a:lnTo>
                    <a:lnTo>
                      <a:pt x="33" y="179"/>
                    </a:lnTo>
                    <a:lnTo>
                      <a:pt x="0" y="217"/>
                    </a:lnTo>
                    <a:lnTo>
                      <a:pt x="0" y="210"/>
                    </a:lnTo>
                    <a:lnTo>
                      <a:pt x="11" y="194"/>
                    </a:lnTo>
                    <a:lnTo>
                      <a:pt x="30" y="173"/>
                    </a:lnTo>
                    <a:lnTo>
                      <a:pt x="36" y="152"/>
                    </a:lnTo>
                    <a:close/>
                    <a:moveTo>
                      <a:pt x="102" y="149"/>
                    </a:moveTo>
                    <a:lnTo>
                      <a:pt x="82" y="172"/>
                    </a:lnTo>
                    <a:lnTo>
                      <a:pt x="78" y="142"/>
                    </a:lnTo>
                    <a:lnTo>
                      <a:pt x="102" y="149"/>
                    </a:lnTo>
                    <a:close/>
                    <a:moveTo>
                      <a:pt x="109" y="197"/>
                    </a:moveTo>
                    <a:lnTo>
                      <a:pt x="92" y="187"/>
                    </a:lnTo>
                    <a:lnTo>
                      <a:pt x="107" y="160"/>
                    </a:lnTo>
                    <a:lnTo>
                      <a:pt x="109" y="197"/>
                    </a:lnTo>
                    <a:close/>
                    <a:moveTo>
                      <a:pt x="124" y="144"/>
                    </a:moveTo>
                    <a:lnTo>
                      <a:pt x="136" y="155"/>
                    </a:lnTo>
                    <a:lnTo>
                      <a:pt x="144" y="183"/>
                    </a:lnTo>
                    <a:lnTo>
                      <a:pt x="137" y="180"/>
                    </a:lnTo>
                    <a:lnTo>
                      <a:pt x="125" y="162"/>
                    </a:lnTo>
                    <a:lnTo>
                      <a:pt x="124" y="144"/>
                    </a:lnTo>
                    <a:close/>
                    <a:moveTo>
                      <a:pt x="120" y="128"/>
                    </a:moveTo>
                    <a:lnTo>
                      <a:pt x="137" y="127"/>
                    </a:lnTo>
                    <a:lnTo>
                      <a:pt x="149" y="159"/>
                    </a:lnTo>
                    <a:lnTo>
                      <a:pt x="136" y="152"/>
                    </a:lnTo>
                    <a:lnTo>
                      <a:pt x="120" y="128"/>
                    </a:lnTo>
                    <a:close/>
                    <a:moveTo>
                      <a:pt x="101" y="138"/>
                    </a:moveTo>
                    <a:lnTo>
                      <a:pt x="102" y="127"/>
                    </a:lnTo>
                    <a:lnTo>
                      <a:pt x="119" y="140"/>
                    </a:lnTo>
                    <a:lnTo>
                      <a:pt x="119" y="145"/>
                    </a:lnTo>
                    <a:lnTo>
                      <a:pt x="107" y="135"/>
                    </a:lnTo>
                    <a:lnTo>
                      <a:pt x="101" y="13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71" name="Freeform 603"/>
              <p:cNvSpPr>
                <a:spLocks noEditPoints="1"/>
              </p:cNvSpPr>
              <p:nvPr/>
            </p:nvSpPr>
            <p:spPr bwMode="auto">
              <a:xfrm>
                <a:off x="5459" y="2137"/>
                <a:ext cx="174" cy="275"/>
              </a:xfrm>
              <a:custGeom>
                <a:avLst/>
                <a:gdLst>
                  <a:gd name="T0" fmla="*/ 67 w 174"/>
                  <a:gd name="T1" fmla="*/ 4 h 275"/>
                  <a:gd name="T2" fmla="*/ 60 w 174"/>
                  <a:gd name="T3" fmla="*/ 68 h 275"/>
                  <a:gd name="T4" fmla="*/ 71 w 174"/>
                  <a:gd name="T5" fmla="*/ 98 h 275"/>
                  <a:gd name="T6" fmla="*/ 93 w 174"/>
                  <a:gd name="T7" fmla="*/ 112 h 275"/>
                  <a:gd name="T8" fmla="*/ 58 w 174"/>
                  <a:gd name="T9" fmla="*/ 105 h 275"/>
                  <a:gd name="T10" fmla="*/ 48 w 174"/>
                  <a:gd name="T11" fmla="*/ 93 h 275"/>
                  <a:gd name="T12" fmla="*/ 52 w 174"/>
                  <a:gd name="T13" fmla="*/ 80 h 275"/>
                  <a:gd name="T14" fmla="*/ 38 w 174"/>
                  <a:gd name="T15" fmla="*/ 80 h 275"/>
                  <a:gd name="T16" fmla="*/ 40 w 174"/>
                  <a:gd name="T17" fmla="*/ 53 h 275"/>
                  <a:gd name="T18" fmla="*/ 36 w 174"/>
                  <a:gd name="T19" fmla="*/ 4 h 275"/>
                  <a:gd name="T20" fmla="*/ 109 w 174"/>
                  <a:gd name="T21" fmla="*/ 212 h 275"/>
                  <a:gd name="T22" fmla="*/ 119 w 174"/>
                  <a:gd name="T23" fmla="*/ 210 h 275"/>
                  <a:gd name="T24" fmla="*/ 131 w 174"/>
                  <a:gd name="T25" fmla="*/ 208 h 275"/>
                  <a:gd name="T26" fmla="*/ 136 w 174"/>
                  <a:gd name="T27" fmla="*/ 198 h 275"/>
                  <a:gd name="T28" fmla="*/ 166 w 174"/>
                  <a:gd name="T29" fmla="*/ 203 h 275"/>
                  <a:gd name="T30" fmla="*/ 167 w 174"/>
                  <a:gd name="T31" fmla="*/ 258 h 275"/>
                  <a:gd name="T32" fmla="*/ 150 w 174"/>
                  <a:gd name="T33" fmla="*/ 252 h 275"/>
                  <a:gd name="T34" fmla="*/ 155 w 174"/>
                  <a:gd name="T35" fmla="*/ 275 h 275"/>
                  <a:gd name="T36" fmla="*/ 125 w 174"/>
                  <a:gd name="T37" fmla="*/ 244 h 275"/>
                  <a:gd name="T38" fmla="*/ 116 w 174"/>
                  <a:gd name="T39" fmla="*/ 225 h 275"/>
                  <a:gd name="T40" fmla="*/ 105 w 174"/>
                  <a:gd name="T41" fmla="*/ 235 h 275"/>
                  <a:gd name="T42" fmla="*/ 93 w 174"/>
                  <a:gd name="T43" fmla="*/ 244 h 275"/>
                  <a:gd name="T44" fmla="*/ 91 w 174"/>
                  <a:gd name="T45" fmla="*/ 222 h 275"/>
                  <a:gd name="T46" fmla="*/ 109 w 174"/>
                  <a:gd name="T47" fmla="*/ 212 h 275"/>
                  <a:gd name="T48" fmla="*/ 48 w 174"/>
                  <a:gd name="T49" fmla="*/ 170 h 275"/>
                  <a:gd name="T50" fmla="*/ 0 w 174"/>
                  <a:gd name="T51" fmla="*/ 217 h 275"/>
                  <a:gd name="T52" fmla="*/ 11 w 174"/>
                  <a:gd name="T53" fmla="*/ 194 h 275"/>
                  <a:gd name="T54" fmla="*/ 36 w 174"/>
                  <a:gd name="T55" fmla="*/ 152 h 275"/>
                  <a:gd name="T56" fmla="*/ 92 w 174"/>
                  <a:gd name="T57" fmla="*/ 160 h 275"/>
                  <a:gd name="T58" fmla="*/ 78 w 174"/>
                  <a:gd name="T59" fmla="*/ 142 h 275"/>
                  <a:gd name="T60" fmla="*/ 92 w 174"/>
                  <a:gd name="T61" fmla="*/ 160 h 275"/>
                  <a:gd name="T62" fmla="*/ 92 w 174"/>
                  <a:gd name="T63" fmla="*/ 187 h 275"/>
                  <a:gd name="T64" fmla="*/ 109 w 174"/>
                  <a:gd name="T65" fmla="*/ 197 h 275"/>
                  <a:gd name="T66" fmla="*/ 130 w 174"/>
                  <a:gd name="T67" fmla="*/ 150 h 275"/>
                  <a:gd name="T68" fmla="*/ 144 w 174"/>
                  <a:gd name="T69" fmla="*/ 183 h 275"/>
                  <a:gd name="T70" fmla="*/ 125 w 174"/>
                  <a:gd name="T71" fmla="*/ 162 h 275"/>
                  <a:gd name="T72" fmla="*/ 130 w 174"/>
                  <a:gd name="T73" fmla="*/ 150 h 275"/>
                  <a:gd name="T74" fmla="*/ 137 w 174"/>
                  <a:gd name="T75" fmla="*/ 127 h 275"/>
                  <a:gd name="T76" fmla="*/ 136 w 174"/>
                  <a:gd name="T77" fmla="*/ 152 h 275"/>
                  <a:gd name="T78" fmla="*/ 129 w 174"/>
                  <a:gd name="T79" fmla="*/ 128 h 275"/>
                  <a:gd name="T80" fmla="*/ 102 w 174"/>
                  <a:gd name="T81" fmla="*/ 127 h 275"/>
                  <a:gd name="T82" fmla="*/ 119 w 174"/>
                  <a:gd name="T83" fmla="*/ 145 h 275"/>
                  <a:gd name="T84" fmla="*/ 101 w 174"/>
                  <a:gd name="T85" fmla="*/ 13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4" h="275">
                    <a:moveTo>
                      <a:pt x="42" y="0"/>
                    </a:moveTo>
                    <a:lnTo>
                      <a:pt x="67" y="4"/>
                    </a:lnTo>
                    <a:lnTo>
                      <a:pt x="76" y="36"/>
                    </a:lnTo>
                    <a:lnTo>
                      <a:pt x="60" y="68"/>
                    </a:lnTo>
                    <a:lnTo>
                      <a:pt x="67" y="84"/>
                    </a:lnTo>
                    <a:lnTo>
                      <a:pt x="71" y="98"/>
                    </a:lnTo>
                    <a:lnTo>
                      <a:pt x="83" y="98"/>
                    </a:lnTo>
                    <a:lnTo>
                      <a:pt x="93" y="112"/>
                    </a:lnTo>
                    <a:lnTo>
                      <a:pt x="87" y="115"/>
                    </a:lnTo>
                    <a:lnTo>
                      <a:pt x="58" y="105"/>
                    </a:lnTo>
                    <a:lnTo>
                      <a:pt x="51" y="99"/>
                    </a:lnTo>
                    <a:lnTo>
                      <a:pt x="48" y="93"/>
                    </a:lnTo>
                    <a:lnTo>
                      <a:pt x="53" y="86"/>
                    </a:lnTo>
                    <a:lnTo>
                      <a:pt x="52" y="80"/>
                    </a:lnTo>
                    <a:lnTo>
                      <a:pt x="45" y="89"/>
                    </a:lnTo>
                    <a:lnTo>
                      <a:pt x="38" y="80"/>
                    </a:lnTo>
                    <a:lnTo>
                      <a:pt x="27" y="49"/>
                    </a:lnTo>
                    <a:lnTo>
                      <a:pt x="40" y="53"/>
                    </a:lnTo>
                    <a:lnTo>
                      <a:pt x="33" y="34"/>
                    </a:lnTo>
                    <a:lnTo>
                      <a:pt x="36" y="4"/>
                    </a:lnTo>
                    <a:lnTo>
                      <a:pt x="42" y="0"/>
                    </a:lnTo>
                    <a:moveTo>
                      <a:pt x="109" y="212"/>
                    </a:moveTo>
                    <a:lnTo>
                      <a:pt x="112" y="208"/>
                    </a:lnTo>
                    <a:lnTo>
                      <a:pt x="119" y="210"/>
                    </a:lnTo>
                    <a:lnTo>
                      <a:pt x="126" y="218"/>
                    </a:lnTo>
                    <a:lnTo>
                      <a:pt x="131" y="208"/>
                    </a:lnTo>
                    <a:lnTo>
                      <a:pt x="137" y="213"/>
                    </a:lnTo>
                    <a:lnTo>
                      <a:pt x="136" y="198"/>
                    </a:lnTo>
                    <a:lnTo>
                      <a:pt x="149" y="185"/>
                    </a:lnTo>
                    <a:lnTo>
                      <a:pt x="166" y="203"/>
                    </a:lnTo>
                    <a:lnTo>
                      <a:pt x="174" y="238"/>
                    </a:lnTo>
                    <a:lnTo>
                      <a:pt x="167" y="258"/>
                    </a:lnTo>
                    <a:lnTo>
                      <a:pt x="157" y="237"/>
                    </a:lnTo>
                    <a:lnTo>
                      <a:pt x="150" y="252"/>
                    </a:lnTo>
                    <a:lnTo>
                      <a:pt x="160" y="259"/>
                    </a:lnTo>
                    <a:lnTo>
                      <a:pt x="155" y="275"/>
                    </a:lnTo>
                    <a:lnTo>
                      <a:pt x="131" y="260"/>
                    </a:lnTo>
                    <a:lnTo>
                      <a:pt x="125" y="244"/>
                    </a:lnTo>
                    <a:lnTo>
                      <a:pt x="129" y="233"/>
                    </a:lnTo>
                    <a:lnTo>
                      <a:pt x="116" y="225"/>
                    </a:lnTo>
                    <a:lnTo>
                      <a:pt x="114" y="230"/>
                    </a:lnTo>
                    <a:lnTo>
                      <a:pt x="105" y="235"/>
                    </a:lnTo>
                    <a:lnTo>
                      <a:pt x="98" y="225"/>
                    </a:lnTo>
                    <a:lnTo>
                      <a:pt x="93" y="244"/>
                    </a:lnTo>
                    <a:lnTo>
                      <a:pt x="87" y="245"/>
                    </a:lnTo>
                    <a:lnTo>
                      <a:pt x="91" y="222"/>
                    </a:lnTo>
                    <a:lnTo>
                      <a:pt x="105" y="217"/>
                    </a:lnTo>
                    <a:lnTo>
                      <a:pt x="109" y="212"/>
                    </a:lnTo>
                    <a:moveTo>
                      <a:pt x="42" y="160"/>
                    </a:moveTo>
                    <a:lnTo>
                      <a:pt x="48" y="170"/>
                    </a:lnTo>
                    <a:lnTo>
                      <a:pt x="33" y="179"/>
                    </a:lnTo>
                    <a:lnTo>
                      <a:pt x="0" y="217"/>
                    </a:lnTo>
                    <a:lnTo>
                      <a:pt x="0" y="210"/>
                    </a:lnTo>
                    <a:lnTo>
                      <a:pt x="11" y="194"/>
                    </a:lnTo>
                    <a:lnTo>
                      <a:pt x="30" y="173"/>
                    </a:lnTo>
                    <a:lnTo>
                      <a:pt x="36" y="152"/>
                    </a:lnTo>
                    <a:lnTo>
                      <a:pt x="42" y="160"/>
                    </a:lnTo>
                    <a:moveTo>
                      <a:pt x="92" y="160"/>
                    </a:moveTo>
                    <a:lnTo>
                      <a:pt x="82" y="172"/>
                    </a:lnTo>
                    <a:lnTo>
                      <a:pt x="78" y="142"/>
                    </a:lnTo>
                    <a:lnTo>
                      <a:pt x="102" y="149"/>
                    </a:lnTo>
                    <a:lnTo>
                      <a:pt x="92" y="160"/>
                    </a:lnTo>
                    <a:moveTo>
                      <a:pt x="101" y="192"/>
                    </a:moveTo>
                    <a:lnTo>
                      <a:pt x="92" y="187"/>
                    </a:lnTo>
                    <a:lnTo>
                      <a:pt x="107" y="160"/>
                    </a:lnTo>
                    <a:lnTo>
                      <a:pt x="109" y="197"/>
                    </a:lnTo>
                    <a:lnTo>
                      <a:pt x="101" y="192"/>
                    </a:lnTo>
                    <a:moveTo>
                      <a:pt x="130" y="150"/>
                    </a:moveTo>
                    <a:lnTo>
                      <a:pt x="136" y="155"/>
                    </a:lnTo>
                    <a:lnTo>
                      <a:pt x="144" y="183"/>
                    </a:lnTo>
                    <a:lnTo>
                      <a:pt x="137" y="180"/>
                    </a:lnTo>
                    <a:lnTo>
                      <a:pt x="125" y="162"/>
                    </a:lnTo>
                    <a:lnTo>
                      <a:pt x="124" y="144"/>
                    </a:lnTo>
                    <a:lnTo>
                      <a:pt x="130" y="150"/>
                    </a:lnTo>
                    <a:moveTo>
                      <a:pt x="129" y="128"/>
                    </a:moveTo>
                    <a:lnTo>
                      <a:pt x="137" y="127"/>
                    </a:lnTo>
                    <a:lnTo>
                      <a:pt x="149" y="159"/>
                    </a:lnTo>
                    <a:lnTo>
                      <a:pt x="136" y="152"/>
                    </a:lnTo>
                    <a:lnTo>
                      <a:pt x="120" y="128"/>
                    </a:lnTo>
                    <a:lnTo>
                      <a:pt x="129" y="128"/>
                    </a:lnTo>
                    <a:moveTo>
                      <a:pt x="102" y="133"/>
                    </a:moveTo>
                    <a:lnTo>
                      <a:pt x="102" y="127"/>
                    </a:lnTo>
                    <a:lnTo>
                      <a:pt x="119" y="140"/>
                    </a:lnTo>
                    <a:lnTo>
                      <a:pt x="119" y="145"/>
                    </a:lnTo>
                    <a:lnTo>
                      <a:pt x="107" y="135"/>
                    </a:lnTo>
                    <a:lnTo>
                      <a:pt x="101" y="138"/>
                    </a:lnTo>
                    <a:lnTo>
                      <a:pt x="102" y="13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72" name="Freeform 604"/>
              <p:cNvSpPr>
                <a:spLocks noEditPoints="1"/>
              </p:cNvSpPr>
              <p:nvPr/>
            </p:nvSpPr>
            <p:spPr bwMode="auto">
              <a:xfrm>
                <a:off x="812" y="935"/>
                <a:ext cx="5069" cy="729"/>
              </a:xfrm>
              <a:custGeom>
                <a:avLst/>
                <a:gdLst>
                  <a:gd name="T0" fmla="*/ 2854 w 5069"/>
                  <a:gd name="T1" fmla="*/ 472 h 729"/>
                  <a:gd name="T2" fmla="*/ 3064 w 5069"/>
                  <a:gd name="T3" fmla="*/ 223 h 729"/>
                  <a:gd name="T4" fmla="*/ 2995 w 5069"/>
                  <a:gd name="T5" fmla="*/ 278 h 729"/>
                  <a:gd name="T6" fmla="*/ 3084 w 5069"/>
                  <a:gd name="T7" fmla="*/ 240 h 729"/>
                  <a:gd name="T8" fmla="*/ 3236 w 5069"/>
                  <a:gd name="T9" fmla="*/ 193 h 729"/>
                  <a:gd name="T10" fmla="*/ 3381 w 5069"/>
                  <a:gd name="T11" fmla="*/ 194 h 729"/>
                  <a:gd name="T12" fmla="*/ 3433 w 5069"/>
                  <a:gd name="T13" fmla="*/ 133 h 729"/>
                  <a:gd name="T14" fmla="*/ 3469 w 5069"/>
                  <a:gd name="T15" fmla="*/ 244 h 729"/>
                  <a:gd name="T16" fmla="*/ 3577 w 5069"/>
                  <a:gd name="T17" fmla="*/ 224 h 729"/>
                  <a:gd name="T18" fmla="*/ 3475 w 5069"/>
                  <a:gd name="T19" fmla="*/ 183 h 729"/>
                  <a:gd name="T20" fmla="*/ 3587 w 5069"/>
                  <a:gd name="T21" fmla="*/ 165 h 729"/>
                  <a:gd name="T22" fmla="*/ 3603 w 5069"/>
                  <a:gd name="T23" fmla="*/ 79 h 729"/>
                  <a:gd name="T24" fmla="*/ 3887 w 5069"/>
                  <a:gd name="T25" fmla="*/ 74 h 729"/>
                  <a:gd name="T26" fmla="*/ 4004 w 5069"/>
                  <a:gd name="T27" fmla="*/ 119 h 729"/>
                  <a:gd name="T28" fmla="*/ 4424 w 5069"/>
                  <a:gd name="T29" fmla="*/ 143 h 729"/>
                  <a:gd name="T30" fmla="*/ 4723 w 5069"/>
                  <a:gd name="T31" fmla="*/ 187 h 729"/>
                  <a:gd name="T32" fmla="*/ 4992 w 5069"/>
                  <a:gd name="T33" fmla="*/ 276 h 729"/>
                  <a:gd name="T34" fmla="*/ 5022 w 5069"/>
                  <a:gd name="T35" fmla="*/ 352 h 729"/>
                  <a:gd name="T36" fmla="*/ 4991 w 5069"/>
                  <a:gd name="T37" fmla="*/ 494 h 729"/>
                  <a:gd name="T38" fmla="*/ 4863 w 5069"/>
                  <a:gd name="T39" fmla="*/ 314 h 729"/>
                  <a:gd name="T40" fmla="*/ 4771 w 5069"/>
                  <a:gd name="T41" fmla="*/ 331 h 729"/>
                  <a:gd name="T42" fmla="*/ 4658 w 5069"/>
                  <a:gd name="T43" fmla="*/ 472 h 729"/>
                  <a:gd name="T44" fmla="*/ 4693 w 5069"/>
                  <a:gd name="T45" fmla="*/ 701 h 729"/>
                  <a:gd name="T46" fmla="*/ 4620 w 5069"/>
                  <a:gd name="T47" fmla="*/ 604 h 729"/>
                  <a:gd name="T48" fmla="*/ 4400 w 5069"/>
                  <a:gd name="T49" fmla="*/ 556 h 729"/>
                  <a:gd name="T50" fmla="*/ 4159 w 5069"/>
                  <a:gd name="T51" fmla="*/ 554 h 729"/>
                  <a:gd name="T52" fmla="*/ 4059 w 5069"/>
                  <a:gd name="T53" fmla="*/ 562 h 729"/>
                  <a:gd name="T54" fmla="*/ 3901 w 5069"/>
                  <a:gd name="T55" fmla="*/ 578 h 729"/>
                  <a:gd name="T56" fmla="*/ 3652 w 5069"/>
                  <a:gd name="T57" fmla="*/ 486 h 729"/>
                  <a:gd name="T58" fmla="*/ 3478 w 5069"/>
                  <a:gd name="T59" fmla="*/ 543 h 729"/>
                  <a:gd name="T60" fmla="*/ 3257 w 5069"/>
                  <a:gd name="T61" fmla="*/ 553 h 729"/>
                  <a:gd name="T62" fmla="*/ 3297 w 5069"/>
                  <a:gd name="T63" fmla="*/ 681 h 729"/>
                  <a:gd name="T64" fmla="*/ 3237 w 5069"/>
                  <a:gd name="T65" fmla="*/ 706 h 729"/>
                  <a:gd name="T66" fmla="*/ 3139 w 5069"/>
                  <a:gd name="T67" fmla="*/ 616 h 729"/>
                  <a:gd name="T68" fmla="*/ 3113 w 5069"/>
                  <a:gd name="T69" fmla="*/ 556 h 729"/>
                  <a:gd name="T70" fmla="*/ 3014 w 5069"/>
                  <a:gd name="T71" fmla="*/ 492 h 729"/>
                  <a:gd name="T72" fmla="*/ 2918 w 5069"/>
                  <a:gd name="T73" fmla="*/ 412 h 729"/>
                  <a:gd name="T74" fmla="*/ 2929 w 5069"/>
                  <a:gd name="T75" fmla="*/ 338 h 729"/>
                  <a:gd name="T76" fmla="*/ 2901 w 5069"/>
                  <a:gd name="T77" fmla="*/ 234 h 729"/>
                  <a:gd name="T78" fmla="*/ 4823 w 5069"/>
                  <a:gd name="T79" fmla="*/ 626 h 729"/>
                  <a:gd name="T80" fmla="*/ 4697 w 5069"/>
                  <a:gd name="T81" fmla="*/ 473 h 729"/>
                  <a:gd name="T82" fmla="*/ 4806 w 5069"/>
                  <a:gd name="T83" fmla="*/ 601 h 729"/>
                  <a:gd name="T84" fmla="*/ 3337 w 5069"/>
                  <a:gd name="T85" fmla="*/ 70 h 729"/>
                  <a:gd name="T86" fmla="*/ 3205 w 5069"/>
                  <a:gd name="T87" fmla="*/ 169 h 729"/>
                  <a:gd name="T88" fmla="*/ 3543 w 5069"/>
                  <a:gd name="T89" fmla="*/ 9 h 729"/>
                  <a:gd name="T90" fmla="*/ 3543 w 5069"/>
                  <a:gd name="T91" fmla="*/ 9 h 729"/>
                  <a:gd name="T92" fmla="*/ 3683 w 5069"/>
                  <a:gd name="T93" fmla="*/ 28 h 729"/>
                  <a:gd name="T94" fmla="*/ 4185 w 5069"/>
                  <a:gd name="T95" fmla="*/ 77 h 729"/>
                  <a:gd name="T96" fmla="*/ 4822 w 5069"/>
                  <a:gd name="T97" fmla="*/ 159 h 729"/>
                  <a:gd name="T98" fmla="*/ 105 w 5069"/>
                  <a:gd name="T99" fmla="*/ 198 h 729"/>
                  <a:gd name="T100" fmla="*/ 170 w 5069"/>
                  <a:gd name="T101" fmla="*/ 249 h 729"/>
                  <a:gd name="T102" fmla="*/ 55 w 5069"/>
                  <a:gd name="T103" fmla="*/ 274 h 729"/>
                  <a:gd name="T104" fmla="*/ 0 w 5069"/>
                  <a:gd name="T105" fmla="*/ 268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69" h="729">
                    <a:moveTo>
                      <a:pt x="2800" y="473"/>
                    </a:moveTo>
                    <a:lnTo>
                      <a:pt x="2809" y="453"/>
                    </a:lnTo>
                    <a:lnTo>
                      <a:pt x="2824" y="454"/>
                    </a:lnTo>
                    <a:lnTo>
                      <a:pt x="2830" y="454"/>
                    </a:lnTo>
                    <a:lnTo>
                      <a:pt x="2855" y="461"/>
                    </a:lnTo>
                    <a:lnTo>
                      <a:pt x="2854" y="472"/>
                    </a:lnTo>
                    <a:lnTo>
                      <a:pt x="2815" y="471"/>
                    </a:lnTo>
                    <a:lnTo>
                      <a:pt x="2800" y="473"/>
                    </a:lnTo>
                    <a:close/>
                    <a:moveTo>
                      <a:pt x="2913" y="172"/>
                    </a:moveTo>
                    <a:lnTo>
                      <a:pt x="2960" y="194"/>
                    </a:lnTo>
                    <a:lnTo>
                      <a:pt x="2990" y="197"/>
                    </a:lnTo>
                    <a:lnTo>
                      <a:pt x="3064" y="223"/>
                    </a:lnTo>
                    <a:lnTo>
                      <a:pt x="3072" y="235"/>
                    </a:lnTo>
                    <a:lnTo>
                      <a:pt x="3057" y="247"/>
                    </a:lnTo>
                    <a:lnTo>
                      <a:pt x="3028" y="252"/>
                    </a:lnTo>
                    <a:lnTo>
                      <a:pt x="2950" y="234"/>
                    </a:lnTo>
                    <a:lnTo>
                      <a:pt x="2984" y="250"/>
                    </a:lnTo>
                    <a:lnTo>
                      <a:pt x="2995" y="278"/>
                    </a:lnTo>
                    <a:lnTo>
                      <a:pt x="3035" y="292"/>
                    </a:lnTo>
                    <a:lnTo>
                      <a:pt x="3013" y="268"/>
                    </a:lnTo>
                    <a:lnTo>
                      <a:pt x="3042" y="273"/>
                    </a:lnTo>
                    <a:lnTo>
                      <a:pt x="3065" y="274"/>
                    </a:lnTo>
                    <a:lnTo>
                      <a:pt x="3053" y="258"/>
                    </a:lnTo>
                    <a:lnTo>
                      <a:pt x="3084" y="240"/>
                    </a:lnTo>
                    <a:lnTo>
                      <a:pt x="3086" y="204"/>
                    </a:lnTo>
                    <a:lnTo>
                      <a:pt x="3128" y="204"/>
                    </a:lnTo>
                    <a:lnTo>
                      <a:pt x="3131" y="235"/>
                    </a:lnTo>
                    <a:lnTo>
                      <a:pt x="3154" y="235"/>
                    </a:lnTo>
                    <a:lnTo>
                      <a:pt x="3149" y="214"/>
                    </a:lnTo>
                    <a:lnTo>
                      <a:pt x="3236" y="193"/>
                    </a:lnTo>
                    <a:lnTo>
                      <a:pt x="3296" y="199"/>
                    </a:lnTo>
                    <a:lnTo>
                      <a:pt x="3307" y="204"/>
                    </a:lnTo>
                    <a:lnTo>
                      <a:pt x="3319" y="199"/>
                    </a:lnTo>
                    <a:lnTo>
                      <a:pt x="3273" y="175"/>
                    </a:lnTo>
                    <a:lnTo>
                      <a:pt x="3341" y="182"/>
                    </a:lnTo>
                    <a:lnTo>
                      <a:pt x="3381" y="194"/>
                    </a:lnTo>
                    <a:lnTo>
                      <a:pt x="3421" y="209"/>
                    </a:lnTo>
                    <a:lnTo>
                      <a:pt x="3428" y="200"/>
                    </a:lnTo>
                    <a:lnTo>
                      <a:pt x="3387" y="187"/>
                    </a:lnTo>
                    <a:lnTo>
                      <a:pt x="3372" y="162"/>
                    </a:lnTo>
                    <a:lnTo>
                      <a:pt x="3385" y="129"/>
                    </a:lnTo>
                    <a:lnTo>
                      <a:pt x="3433" y="133"/>
                    </a:lnTo>
                    <a:lnTo>
                      <a:pt x="3436" y="155"/>
                    </a:lnTo>
                    <a:lnTo>
                      <a:pt x="3451" y="162"/>
                    </a:lnTo>
                    <a:lnTo>
                      <a:pt x="3470" y="195"/>
                    </a:lnTo>
                    <a:lnTo>
                      <a:pt x="3493" y="207"/>
                    </a:lnTo>
                    <a:lnTo>
                      <a:pt x="3486" y="229"/>
                    </a:lnTo>
                    <a:lnTo>
                      <a:pt x="3469" y="244"/>
                    </a:lnTo>
                    <a:lnTo>
                      <a:pt x="3495" y="243"/>
                    </a:lnTo>
                    <a:lnTo>
                      <a:pt x="3514" y="218"/>
                    </a:lnTo>
                    <a:lnTo>
                      <a:pt x="3501" y="202"/>
                    </a:lnTo>
                    <a:lnTo>
                      <a:pt x="3524" y="198"/>
                    </a:lnTo>
                    <a:lnTo>
                      <a:pt x="3549" y="220"/>
                    </a:lnTo>
                    <a:lnTo>
                      <a:pt x="3577" y="224"/>
                    </a:lnTo>
                    <a:lnTo>
                      <a:pt x="3574" y="222"/>
                    </a:lnTo>
                    <a:lnTo>
                      <a:pt x="3553" y="218"/>
                    </a:lnTo>
                    <a:lnTo>
                      <a:pt x="3543" y="200"/>
                    </a:lnTo>
                    <a:lnTo>
                      <a:pt x="3521" y="194"/>
                    </a:lnTo>
                    <a:lnTo>
                      <a:pt x="3486" y="195"/>
                    </a:lnTo>
                    <a:lnTo>
                      <a:pt x="3475" y="183"/>
                    </a:lnTo>
                    <a:lnTo>
                      <a:pt x="3476" y="169"/>
                    </a:lnTo>
                    <a:lnTo>
                      <a:pt x="3451" y="157"/>
                    </a:lnTo>
                    <a:lnTo>
                      <a:pt x="3459" y="133"/>
                    </a:lnTo>
                    <a:lnTo>
                      <a:pt x="3511" y="135"/>
                    </a:lnTo>
                    <a:lnTo>
                      <a:pt x="3565" y="150"/>
                    </a:lnTo>
                    <a:lnTo>
                      <a:pt x="3587" y="165"/>
                    </a:lnTo>
                    <a:lnTo>
                      <a:pt x="3594" y="167"/>
                    </a:lnTo>
                    <a:lnTo>
                      <a:pt x="3580" y="150"/>
                    </a:lnTo>
                    <a:lnTo>
                      <a:pt x="3537" y="138"/>
                    </a:lnTo>
                    <a:lnTo>
                      <a:pt x="3514" y="122"/>
                    </a:lnTo>
                    <a:lnTo>
                      <a:pt x="3528" y="114"/>
                    </a:lnTo>
                    <a:lnTo>
                      <a:pt x="3603" y="79"/>
                    </a:lnTo>
                    <a:lnTo>
                      <a:pt x="3687" y="72"/>
                    </a:lnTo>
                    <a:lnTo>
                      <a:pt x="3719" y="70"/>
                    </a:lnTo>
                    <a:lnTo>
                      <a:pt x="3717" y="58"/>
                    </a:lnTo>
                    <a:lnTo>
                      <a:pt x="3746" y="52"/>
                    </a:lnTo>
                    <a:lnTo>
                      <a:pt x="3782" y="65"/>
                    </a:lnTo>
                    <a:lnTo>
                      <a:pt x="3887" y="74"/>
                    </a:lnTo>
                    <a:lnTo>
                      <a:pt x="3901" y="90"/>
                    </a:lnTo>
                    <a:lnTo>
                      <a:pt x="3852" y="119"/>
                    </a:lnTo>
                    <a:lnTo>
                      <a:pt x="3847" y="135"/>
                    </a:lnTo>
                    <a:lnTo>
                      <a:pt x="3899" y="113"/>
                    </a:lnTo>
                    <a:lnTo>
                      <a:pt x="3944" y="117"/>
                    </a:lnTo>
                    <a:lnTo>
                      <a:pt x="4004" y="119"/>
                    </a:lnTo>
                    <a:lnTo>
                      <a:pt x="4102" y="123"/>
                    </a:lnTo>
                    <a:lnTo>
                      <a:pt x="4219" y="168"/>
                    </a:lnTo>
                    <a:lnTo>
                      <a:pt x="4206" y="147"/>
                    </a:lnTo>
                    <a:lnTo>
                      <a:pt x="4313" y="155"/>
                    </a:lnTo>
                    <a:lnTo>
                      <a:pt x="4292" y="132"/>
                    </a:lnTo>
                    <a:lnTo>
                      <a:pt x="4424" y="143"/>
                    </a:lnTo>
                    <a:lnTo>
                      <a:pt x="4489" y="165"/>
                    </a:lnTo>
                    <a:lnTo>
                      <a:pt x="4556" y="162"/>
                    </a:lnTo>
                    <a:lnTo>
                      <a:pt x="4599" y="170"/>
                    </a:lnTo>
                    <a:lnTo>
                      <a:pt x="4620" y="185"/>
                    </a:lnTo>
                    <a:lnTo>
                      <a:pt x="4690" y="189"/>
                    </a:lnTo>
                    <a:lnTo>
                      <a:pt x="4723" y="187"/>
                    </a:lnTo>
                    <a:lnTo>
                      <a:pt x="4722" y="177"/>
                    </a:lnTo>
                    <a:lnTo>
                      <a:pt x="4819" y="182"/>
                    </a:lnTo>
                    <a:lnTo>
                      <a:pt x="4905" y="198"/>
                    </a:lnTo>
                    <a:lnTo>
                      <a:pt x="5010" y="268"/>
                    </a:lnTo>
                    <a:lnTo>
                      <a:pt x="5006" y="274"/>
                    </a:lnTo>
                    <a:lnTo>
                      <a:pt x="4992" y="276"/>
                    </a:lnTo>
                    <a:lnTo>
                      <a:pt x="4968" y="269"/>
                    </a:lnTo>
                    <a:lnTo>
                      <a:pt x="5006" y="282"/>
                    </a:lnTo>
                    <a:lnTo>
                      <a:pt x="5061" y="309"/>
                    </a:lnTo>
                    <a:lnTo>
                      <a:pt x="5069" y="319"/>
                    </a:lnTo>
                    <a:lnTo>
                      <a:pt x="5029" y="311"/>
                    </a:lnTo>
                    <a:lnTo>
                      <a:pt x="5022" y="352"/>
                    </a:lnTo>
                    <a:lnTo>
                      <a:pt x="4999" y="364"/>
                    </a:lnTo>
                    <a:lnTo>
                      <a:pt x="4941" y="364"/>
                    </a:lnTo>
                    <a:lnTo>
                      <a:pt x="4902" y="362"/>
                    </a:lnTo>
                    <a:lnTo>
                      <a:pt x="4977" y="433"/>
                    </a:lnTo>
                    <a:lnTo>
                      <a:pt x="4991" y="463"/>
                    </a:lnTo>
                    <a:lnTo>
                      <a:pt x="4991" y="494"/>
                    </a:lnTo>
                    <a:lnTo>
                      <a:pt x="4982" y="541"/>
                    </a:lnTo>
                    <a:lnTo>
                      <a:pt x="4883" y="457"/>
                    </a:lnTo>
                    <a:lnTo>
                      <a:pt x="4856" y="426"/>
                    </a:lnTo>
                    <a:lnTo>
                      <a:pt x="4877" y="344"/>
                    </a:lnTo>
                    <a:lnTo>
                      <a:pt x="4856" y="319"/>
                    </a:lnTo>
                    <a:lnTo>
                      <a:pt x="4863" y="314"/>
                    </a:lnTo>
                    <a:lnTo>
                      <a:pt x="4837" y="316"/>
                    </a:lnTo>
                    <a:lnTo>
                      <a:pt x="4858" y="334"/>
                    </a:lnTo>
                    <a:lnTo>
                      <a:pt x="4838" y="352"/>
                    </a:lnTo>
                    <a:lnTo>
                      <a:pt x="4823" y="347"/>
                    </a:lnTo>
                    <a:lnTo>
                      <a:pt x="4809" y="328"/>
                    </a:lnTo>
                    <a:lnTo>
                      <a:pt x="4771" y="331"/>
                    </a:lnTo>
                    <a:lnTo>
                      <a:pt x="4769" y="368"/>
                    </a:lnTo>
                    <a:lnTo>
                      <a:pt x="4797" y="379"/>
                    </a:lnTo>
                    <a:lnTo>
                      <a:pt x="4752" y="386"/>
                    </a:lnTo>
                    <a:lnTo>
                      <a:pt x="4609" y="377"/>
                    </a:lnTo>
                    <a:lnTo>
                      <a:pt x="4586" y="458"/>
                    </a:lnTo>
                    <a:lnTo>
                      <a:pt x="4658" y="472"/>
                    </a:lnTo>
                    <a:lnTo>
                      <a:pt x="4702" y="494"/>
                    </a:lnTo>
                    <a:lnTo>
                      <a:pt x="4720" y="517"/>
                    </a:lnTo>
                    <a:lnTo>
                      <a:pt x="4756" y="581"/>
                    </a:lnTo>
                    <a:lnTo>
                      <a:pt x="4758" y="636"/>
                    </a:lnTo>
                    <a:lnTo>
                      <a:pt x="4744" y="706"/>
                    </a:lnTo>
                    <a:lnTo>
                      <a:pt x="4693" y="701"/>
                    </a:lnTo>
                    <a:lnTo>
                      <a:pt x="4658" y="661"/>
                    </a:lnTo>
                    <a:lnTo>
                      <a:pt x="4667" y="651"/>
                    </a:lnTo>
                    <a:lnTo>
                      <a:pt x="4689" y="658"/>
                    </a:lnTo>
                    <a:lnTo>
                      <a:pt x="4683" y="603"/>
                    </a:lnTo>
                    <a:lnTo>
                      <a:pt x="4673" y="593"/>
                    </a:lnTo>
                    <a:lnTo>
                      <a:pt x="4620" y="604"/>
                    </a:lnTo>
                    <a:lnTo>
                      <a:pt x="4599" y="582"/>
                    </a:lnTo>
                    <a:lnTo>
                      <a:pt x="4545" y="564"/>
                    </a:lnTo>
                    <a:lnTo>
                      <a:pt x="4461" y="497"/>
                    </a:lnTo>
                    <a:lnTo>
                      <a:pt x="4411" y="487"/>
                    </a:lnTo>
                    <a:lnTo>
                      <a:pt x="4378" y="494"/>
                    </a:lnTo>
                    <a:lnTo>
                      <a:pt x="4400" y="556"/>
                    </a:lnTo>
                    <a:lnTo>
                      <a:pt x="4363" y="562"/>
                    </a:lnTo>
                    <a:lnTo>
                      <a:pt x="4330" y="553"/>
                    </a:lnTo>
                    <a:lnTo>
                      <a:pt x="4321" y="553"/>
                    </a:lnTo>
                    <a:lnTo>
                      <a:pt x="4264" y="574"/>
                    </a:lnTo>
                    <a:lnTo>
                      <a:pt x="4182" y="544"/>
                    </a:lnTo>
                    <a:lnTo>
                      <a:pt x="4159" y="554"/>
                    </a:lnTo>
                    <a:lnTo>
                      <a:pt x="4128" y="548"/>
                    </a:lnTo>
                    <a:lnTo>
                      <a:pt x="4113" y="529"/>
                    </a:lnTo>
                    <a:lnTo>
                      <a:pt x="4051" y="516"/>
                    </a:lnTo>
                    <a:lnTo>
                      <a:pt x="4048" y="537"/>
                    </a:lnTo>
                    <a:lnTo>
                      <a:pt x="4066" y="549"/>
                    </a:lnTo>
                    <a:lnTo>
                      <a:pt x="4059" y="562"/>
                    </a:lnTo>
                    <a:lnTo>
                      <a:pt x="4019" y="559"/>
                    </a:lnTo>
                    <a:lnTo>
                      <a:pt x="4000" y="547"/>
                    </a:lnTo>
                    <a:lnTo>
                      <a:pt x="3965" y="542"/>
                    </a:lnTo>
                    <a:lnTo>
                      <a:pt x="3934" y="563"/>
                    </a:lnTo>
                    <a:lnTo>
                      <a:pt x="3911" y="568"/>
                    </a:lnTo>
                    <a:lnTo>
                      <a:pt x="3901" y="578"/>
                    </a:lnTo>
                    <a:lnTo>
                      <a:pt x="3897" y="577"/>
                    </a:lnTo>
                    <a:lnTo>
                      <a:pt x="3866" y="566"/>
                    </a:lnTo>
                    <a:lnTo>
                      <a:pt x="3825" y="537"/>
                    </a:lnTo>
                    <a:lnTo>
                      <a:pt x="3770" y="538"/>
                    </a:lnTo>
                    <a:lnTo>
                      <a:pt x="3683" y="474"/>
                    </a:lnTo>
                    <a:lnTo>
                      <a:pt x="3652" y="486"/>
                    </a:lnTo>
                    <a:lnTo>
                      <a:pt x="3587" y="453"/>
                    </a:lnTo>
                    <a:lnTo>
                      <a:pt x="3552" y="449"/>
                    </a:lnTo>
                    <a:lnTo>
                      <a:pt x="3450" y="478"/>
                    </a:lnTo>
                    <a:lnTo>
                      <a:pt x="3464" y="498"/>
                    </a:lnTo>
                    <a:lnTo>
                      <a:pt x="3449" y="519"/>
                    </a:lnTo>
                    <a:lnTo>
                      <a:pt x="3478" y="543"/>
                    </a:lnTo>
                    <a:lnTo>
                      <a:pt x="3430" y="537"/>
                    </a:lnTo>
                    <a:lnTo>
                      <a:pt x="3391" y="548"/>
                    </a:lnTo>
                    <a:lnTo>
                      <a:pt x="3350" y="529"/>
                    </a:lnTo>
                    <a:lnTo>
                      <a:pt x="3302" y="524"/>
                    </a:lnTo>
                    <a:lnTo>
                      <a:pt x="3281" y="559"/>
                    </a:lnTo>
                    <a:lnTo>
                      <a:pt x="3257" y="553"/>
                    </a:lnTo>
                    <a:lnTo>
                      <a:pt x="3253" y="591"/>
                    </a:lnTo>
                    <a:lnTo>
                      <a:pt x="3283" y="603"/>
                    </a:lnTo>
                    <a:lnTo>
                      <a:pt x="3309" y="633"/>
                    </a:lnTo>
                    <a:lnTo>
                      <a:pt x="3288" y="651"/>
                    </a:lnTo>
                    <a:lnTo>
                      <a:pt x="3277" y="669"/>
                    </a:lnTo>
                    <a:lnTo>
                      <a:pt x="3297" y="681"/>
                    </a:lnTo>
                    <a:lnTo>
                      <a:pt x="3319" y="724"/>
                    </a:lnTo>
                    <a:lnTo>
                      <a:pt x="3305" y="729"/>
                    </a:lnTo>
                    <a:lnTo>
                      <a:pt x="3280" y="729"/>
                    </a:lnTo>
                    <a:lnTo>
                      <a:pt x="3280" y="722"/>
                    </a:lnTo>
                    <a:lnTo>
                      <a:pt x="3267" y="709"/>
                    </a:lnTo>
                    <a:lnTo>
                      <a:pt x="3237" y="706"/>
                    </a:lnTo>
                    <a:lnTo>
                      <a:pt x="3178" y="688"/>
                    </a:lnTo>
                    <a:lnTo>
                      <a:pt x="3169" y="692"/>
                    </a:lnTo>
                    <a:lnTo>
                      <a:pt x="3108" y="656"/>
                    </a:lnTo>
                    <a:lnTo>
                      <a:pt x="3122" y="648"/>
                    </a:lnTo>
                    <a:lnTo>
                      <a:pt x="3118" y="626"/>
                    </a:lnTo>
                    <a:lnTo>
                      <a:pt x="3139" y="616"/>
                    </a:lnTo>
                    <a:lnTo>
                      <a:pt x="3123" y="616"/>
                    </a:lnTo>
                    <a:lnTo>
                      <a:pt x="3133" y="601"/>
                    </a:lnTo>
                    <a:lnTo>
                      <a:pt x="3148" y="602"/>
                    </a:lnTo>
                    <a:lnTo>
                      <a:pt x="3147" y="571"/>
                    </a:lnTo>
                    <a:lnTo>
                      <a:pt x="3137" y="567"/>
                    </a:lnTo>
                    <a:lnTo>
                      <a:pt x="3113" y="556"/>
                    </a:lnTo>
                    <a:lnTo>
                      <a:pt x="3070" y="552"/>
                    </a:lnTo>
                    <a:lnTo>
                      <a:pt x="3039" y="513"/>
                    </a:lnTo>
                    <a:lnTo>
                      <a:pt x="3025" y="509"/>
                    </a:lnTo>
                    <a:lnTo>
                      <a:pt x="3004" y="514"/>
                    </a:lnTo>
                    <a:lnTo>
                      <a:pt x="2993" y="494"/>
                    </a:lnTo>
                    <a:lnTo>
                      <a:pt x="3014" y="492"/>
                    </a:lnTo>
                    <a:lnTo>
                      <a:pt x="2979" y="464"/>
                    </a:lnTo>
                    <a:lnTo>
                      <a:pt x="2977" y="447"/>
                    </a:lnTo>
                    <a:lnTo>
                      <a:pt x="2933" y="436"/>
                    </a:lnTo>
                    <a:lnTo>
                      <a:pt x="2926" y="422"/>
                    </a:lnTo>
                    <a:lnTo>
                      <a:pt x="2924" y="414"/>
                    </a:lnTo>
                    <a:lnTo>
                      <a:pt x="2918" y="412"/>
                    </a:lnTo>
                    <a:lnTo>
                      <a:pt x="2921" y="388"/>
                    </a:lnTo>
                    <a:lnTo>
                      <a:pt x="2916" y="372"/>
                    </a:lnTo>
                    <a:lnTo>
                      <a:pt x="2918" y="364"/>
                    </a:lnTo>
                    <a:lnTo>
                      <a:pt x="2948" y="363"/>
                    </a:lnTo>
                    <a:lnTo>
                      <a:pt x="2910" y="352"/>
                    </a:lnTo>
                    <a:lnTo>
                      <a:pt x="2929" y="338"/>
                    </a:lnTo>
                    <a:lnTo>
                      <a:pt x="2954" y="308"/>
                    </a:lnTo>
                    <a:lnTo>
                      <a:pt x="2929" y="293"/>
                    </a:lnTo>
                    <a:lnTo>
                      <a:pt x="2934" y="284"/>
                    </a:lnTo>
                    <a:lnTo>
                      <a:pt x="2915" y="269"/>
                    </a:lnTo>
                    <a:lnTo>
                      <a:pt x="2921" y="257"/>
                    </a:lnTo>
                    <a:lnTo>
                      <a:pt x="2901" y="234"/>
                    </a:lnTo>
                    <a:lnTo>
                      <a:pt x="2911" y="222"/>
                    </a:lnTo>
                    <a:lnTo>
                      <a:pt x="2891" y="212"/>
                    </a:lnTo>
                    <a:lnTo>
                      <a:pt x="2889" y="202"/>
                    </a:lnTo>
                    <a:lnTo>
                      <a:pt x="2890" y="197"/>
                    </a:lnTo>
                    <a:lnTo>
                      <a:pt x="2913" y="172"/>
                    </a:lnTo>
                    <a:close/>
                    <a:moveTo>
                      <a:pt x="4823" y="626"/>
                    </a:moveTo>
                    <a:lnTo>
                      <a:pt x="4824" y="641"/>
                    </a:lnTo>
                    <a:lnTo>
                      <a:pt x="4784" y="586"/>
                    </a:lnTo>
                    <a:lnTo>
                      <a:pt x="4748" y="534"/>
                    </a:lnTo>
                    <a:lnTo>
                      <a:pt x="4728" y="521"/>
                    </a:lnTo>
                    <a:lnTo>
                      <a:pt x="4704" y="491"/>
                    </a:lnTo>
                    <a:lnTo>
                      <a:pt x="4697" y="473"/>
                    </a:lnTo>
                    <a:lnTo>
                      <a:pt x="4702" y="469"/>
                    </a:lnTo>
                    <a:lnTo>
                      <a:pt x="4738" y="499"/>
                    </a:lnTo>
                    <a:lnTo>
                      <a:pt x="4750" y="517"/>
                    </a:lnTo>
                    <a:lnTo>
                      <a:pt x="4831" y="587"/>
                    </a:lnTo>
                    <a:lnTo>
                      <a:pt x="4796" y="574"/>
                    </a:lnTo>
                    <a:lnTo>
                      <a:pt x="4806" y="601"/>
                    </a:lnTo>
                    <a:lnTo>
                      <a:pt x="4846" y="636"/>
                    </a:lnTo>
                    <a:lnTo>
                      <a:pt x="4823" y="626"/>
                    </a:lnTo>
                    <a:close/>
                    <a:moveTo>
                      <a:pt x="3213" y="83"/>
                    </a:moveTo>
                    <a:lnTo>
                      <a:pt x="3263" y="75"/>
                    </a:lnTo>
                    <a:lnTo>
                      <a:pt x="3297" y="67"/>
                    </a:lnTo>
                    <a:lnTo>
                      <a:pt x="3337" y="70"/>
                    </a:lnTo>
                    <a:lnTo>
                      <a:pt x="3280" y="87"/>
                    </a:lnTo>
                    <a:lnTo>
                      <a:pt x="3231" y="122"/>
                    </a:lnTo>
                    <a:lnTo>
                      <a:pt x="3181" y="118"/>
                    </a:lnTo>
                    <a:lnTo>
                      <a:pt x="3213" y="83"/>
                    </a:lnTo>
                    <a:close/>
                    <a:moveTo>
                      <a:pt x="3265" y="172"/>
                    </a:moveTo>
                    <a:lnTo>
                      <a:pt x="3205" y="169"/>
                    </a:lnTo>
                    <a:lnTo>
                      <a:pt x="3161" y="145"/>
                    </a:lnTo>
                    <a:lnTo>
                      <a:pt x="3181" y="120"/>
                    </a:lnTo>
                    <a:lnTo>
                      <a:pt x="3218" y="127"/>
                    </a:lnTo>
                    <a:lnTo>
                      <a:pt x="3218" y="148"/>
                    </a:lnTo>
                    <a:lnTo>
                      <a:pt x="3265" y="172"/>
                    </a:lnTo>
                    <a:close/>
                    <a:moveTo>
                      <a:pt x="3543" y="9"/>
                    </a:moveTo>
                    <a:lnTo>
                      <a:pt x="3545" y="4"/>
                    </a:lnTo>
                    <a:lnTo>
                      <a:pt x="3568" y="0"/>
                    </a:lnTo>
                    <a:lnTo>
                      <a:pt x="3652" y="23"/>
                    </a:lnTo>
                    <a:lnTo>
                      <a:pt x="3663" y="38"/>
                    </a:lnTo>
                    <a:lnTo>
                      <a:pt x="3558" y="27"/>
                    </a:lnTo>
                    <a:lnTo>
                      <a:pt x="3543" y="9"/>
                    </a:lnTo>
                    <a:close/>
                    <a:moveTo>
                      <a:pt x="4297" y="88"/>
                    </a:moveTo>
                    <a:lnTo>
                      <a:pt x="4360" y="89"/>
                    </a:lnTo>
                    <a:lnTo>
                      <a:pt x="4371" y="100"/>
                    </a:lnTo>
                    <a:lnTo>
                      <a:pt x="4306" y="97"/>
                    </a:lnTo>
                    <a:lnTo>
                      <a:pt x="4297" y="88"/>
                    </a:lnTo>
                    <a:close/>
                    <a:moveTo>
                      <a:pt x="3683" y="28"/>
                    </a:moveTo>
                    <a:lnTo>
                      <a:pt x="3729" y="38"/>
                    </a:lnTo>
                    <a:lnTo>
                      <a:pt x="3738" y="44"/>
                    </a:lnTo>
                    <a:lnTo>
                      <a:pt x="3674" y="50"/>
                    </a:lnTo>
                    <a:lnTo>
                      <a:pt x="3673" y="35"/>
                    </a:lnTo>
                    <a:lnTo>
                      <a:pt x="3683" y="28"/>
                    </a:lnTo>
                    <a:close/>
                    <a:moveTo>
                      <a:pt x="4185" y="77"/>
                    </a:moveTo>
                    <a:lnTo>
                      <a:pt x="4282" y="87"/>
                    </a:lnTo>
                    <a:lnTo>
                      <a:pt x="4292" y="95"/>
                    </a:lnTo>
                    <a:lnTo>
                      <a:pt x="4222" y="102"/>
                    </a:lnTo>
                    <a:lnTo>
                      <a:pt x="4187" y="90"/>
                    </a:lnTo>
                    <a:lnTo>
                      <a:pt x="4185" y="77"/>
                    </a:lnTo>
                    <a:close/>
                    <a:moveTo>
                      <a:pt x="4822" y="159"/>
                    </a:moveTo>
                    <a:lnTo>
                      <a:pt x="4832" y="155"/>
                    </a:lnTo>
                    <a:lnTo>
                      <a:pt x="4849" y="165"/>
                    </a:lnTo>
                    <a:lnTo>
                      <a:pt x="4839" y="169"/>
                    </a:lnTo>
                    <a:lnTo>
                      <a:pt x="4822" y="159"/>
                    </a:lnTo>
                    <a:close/>
                    <a:moveTo>
                      <a:pt x="0" y="268"/>
                    </a:moveTo>
                    <a:lnTo>
                      <a:pt x="105" y="198"/>
                    </a:lnTo>
                    <a:lnTo>
                      <a:pt x="131" y="225"/>
                    </a:lnTo>
                    <a:lnTo>
                      <a:pt x="109" y="245"/>
                    </a:lnTo>
                    <a:lnTo>
                      <a:pt x="134" y="232"/>
                    </a:lnTo>
                    <a:lnTo>
                      <a:pt x="145" y="232"/>
                    </a:lnTo>
                    <a:lnTo>
                      <a:pt x="163" y="234"/>
                    </a:lnTo>
                    <a:lnTo>
                      <a:pt x="170" y="249"/>
                    </a:lnTo>
                    <a:lnTo>
                      <a:pt x="134" y="260"/>
                    </a:lnTo>
                    <a:lnTo>
                      <a:pt x="115" y="258"/>
                    </a:lnTo>
                    <a:lnTo>
                      <a:pt x="109" y="268"/>
                    </a:lnTo>
                    <a:lnTo>
                      <a:pt x="89" y="281"/>
                    </a:lnTo>
                    <a:lnTo>
                      <a:pt x="74" y="283"/>
                    </a:lnTo>
                    <a:lnTo>
                      <a:pt x="55" y="274"/>
                    </a:lnTo>
                    <a:lnTo>
                      <a:pt x="65" y="262"/>
                    </a:lnTo>
                    <a:lnTo>
                      <a:pt x="54" y="258"/>
                    </a:lnTo>
                    <a:lnTo>
                      <a:pt x="31" y="260"/>
                    </a:lnTo>
                    <a:lnTo>
                      <a:pt x="45" y="244"/>
                    </a:lnTo>
                    <a:lnTo>
                      <a:pt x="6" y="267"/>
                    </a:lnTo>
                    <a:lnTo>
                      <a:pt x="0" y="268"/>
                    </a:lnTo>
                    <a:close/>
                    <a:moveTo>
                      <a:pt x="158" y="167"/>
                    </a:moveTo>
                    <a:lnTo>
                      <a:pt x="182" y="153"/>
                    </a:lnTo>
                    <a:lnTo>
                      <a:pt x="203" y="153"/>
                    </a:lnTo>
                    <a:lnTo>
                      <a:pt x="200" y="160"/>
                    </a:lnTo>
                    <a:lnTo>
                      <a:pt x="158" y="16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73" name="Freeform 605"/>
              <p:cNvSpPr>
                <a:spLocks noEditPoints="1"/>
              </p:cNvSpPr>
              <p:nvPr/>
            </p:nvSpPr>
            <p:spPr bwMode="auto">
              <a:xfrm>
                <a:off x="812" y="935"/>
                <a:ext cx="5069" cy="729"/>
              </a:xfrm>
              <a:custGeom>
                <a:avLst/>
                <a:gdLst>
                  <a:gd name="T0" fmla="*/ 2854 w 5069"/>
                  <a:gd name="T1" fmla="*/ 472 h 729"/>
                  <a:gd name="T2" fmla="*/ 2990 w 5069"/>
                  <a:gd name="T3" fmla="*/ 197 h 729"/>
                  <a:gd name="T4" fmla="*/ 2984 w 5069"/>
                  <a:gd name="T5" fmla="*/ 250 h 729"/>
                  <a:gd name="T6" fmla="*/ 3053 w 5069"/>
                  <a:gd name="T7" fmla="*/ 258 h 729"/>
                  <a:gd name="T8" fmla="*/ 3149 w 5069"/>
                  <a:gd name="T9" fmla="*/ 214 h 729"/>
                  <a:gd name="T10" fmla="*/ 3341 w 5069"/>
                  <a:gd name="T11" fmla="*/ 182 h 729"/>
                  <a:gd name="T12" fmla="*/ 3385 w 5069"/>
                  <a:gd name="T13" fmla="*/ 129 h 729"/>
                  <a:gd name="T14" fmla="*/ 3486 w 5069"/>
                  <a:gd name="T15" fmla="*/ 229 h 729"/>
                  <a:gd name="T16" fmla="*/ 3549 w 5069"/>
                  <a:gd name="T17" fmla="*/ 220 h 729"/>
                  <a:gd name="T18" fmla="*/ 3486 w 5069"/>
                  <a:gd name="T19" fmla="*/ 195 h 729"/>
                  <a:gd name="T20" fmla="*/ 3565 w 5069"/>
                  <a:gd name="T21" fmla="*/ 150 h 729"/>
                  <a:gd name="T22" fmla="*/ 3528 w 5069"/>
                  <a:gd name="T23" fmla="*/ 114 h 729"/>
                  <a:gd name="T24" fmla="*/ 3782 w 5069"/>
                  <a:gd name="T25" fmla="*/ 65 h 729"/>
                  <a:gd name="T26" fmla="*/ 3944 w 5069"/>
                  <a:gd name="T27" fmla="*/ 117 h 729"/>
                  <a:gd name="T28" fmla="*/ 4292 w 5069"/>
                  <a:gd name="T29" fmla="*/ 132 h 729"/>
                  <a:gd name="T30" fmla="*/ 4690 w 5069"/>
                  <a:gd name="T31" fmla="*/ 189 h 729"/>
                  <a:gd name="T32" fmla="*/ 5006 w 5069"/>
                  <a:gd name="T33" fmla="*/ 274 h 729"/>
                  <a:gd name="T34" fmla="*/ 5029 w 5069"/>
                  <a:gd name="T35" fmla="*/ 311 h 729"/>
                  <a:gd name="T36" fmla="*/ 4991 w 5069"/>
                  <a:gd name="T37" fmla="*/ 463 h 729"/>
                  <a:gd name="T38" fmla="*/ 4856 w 5069"/>
                  <a:gd name="T39" fmla="*/ 319 h 729"/>
                  <a:gd name="T40" fmla="*/ 4809 w 5069"/>
                  <a:gd name="T41" fmla="*/ 328 h 729"/>
                  <a:gd name="T42" fmla="*/ 4586 w 5069"/>
                  <a:gd name="T43" fmla="*/ 458 h 729"/>
                  <a:gd name="T44" fmla="*/ 4744 w 5069"/>
                  <a:gd name="T45" fmla="*/ 706 h 729"/>
                  <a:gd name="T46" fmla="*/ 4673 w 5069"/>
                  <a:gd name="T47" fmla="*/ 593 h 729"/>
                  <a:gd name="T48" fmla="*/ 4378 w 5069"/>
                  <a:gd name="T49" fmla="*/ 494 h 729"/>
                  <a:gd name="T50" fmla="*/ 4182 w 5069"/>
                  <a:gd name="T51" fmla="*/ 544 h 729"/>
                  <a:gd name="T52" fmla="*/ 4066 w 5069"/>
                  <a:gd name="T53" fmla="*/ 549 h 729"/>
                  <a:gd name="T54" fmla="*/ 3911 w 5069"/>
                  <a:gd name="T55" fmla="*/ 568 h 729"/>
                  <a:gd name="T56" fmla="*/ 3683 w 5069"/>
                  <a:gd name="T57" fmla="*/ 474 h 729"/>
                  <a:gd name="T58" fmla="*/ 3449 w 5069"/>
                  <a:gd name="T59" fmla="*/ 519 h 729"/>
                  <a:gd name="T60" fmla="*/ 3281 w 5069"/>
                  <a:gd name="T61" fmla="*/ 559 h 729"/>
                  <a:gd name="T62" fmla="*/ 3277 w 5069"/>
                  <a:gd name="T63" fmla="*/ 669 h 729"/>
                  <a:gd name="T64" fmla="*/ 3267 w 5069"/>
                  <a:gd name="T65" fmla="*/ 709 h 729"/>
                  <a:gd name="T66" fmla="*/ 3118 w 5069"/>
                  <a:gd name="T67" fmla="*/ 626 h 729"/>
                  <a:gd name="T68" fmla="*/ 3137 w 5069"/>
                  <a:gd name="T69" fmla="*/ 567 h 729"/>
                  <a:gd name="T70" fmla="*/ 2993 w 5069"/>
                  <a:gd name="T71" fmla="*/ 494 h 729"/>
                  <a:gd name="T72" fmla="*/ 2924 w 5069"/>
                  <a:gd name="T73" fmla="*/ 414 h 729"/>
                  <a:gd name="T74" fmla="*/ 2910 w 5069"/>
                  <a:gd name="T75" fmla="*/ 352 h 729"/>
                  <a:gd name="T76" fmla="*/ 2921 w 5069"/>
                  <a:gd name="T77" fmla="*/ 257 h 729"/>
                  <a:gd name="T78" fmla="*/ 2913 w 5069"/>
                  <a:gd name="T79" fmla="*/ 172 h 729"/>
                  <a:gd name="T80" fmla="*/ 4728 w 5069"/>
                  <a:gd name="T81" fmla="*/ 521 h 729"/>
                  <a:gd name="T82" fmla="*/ 4831 w 5069"/>
                  <a:gd name="T83" fmla="*/ 587 h 729"/>
                  <a:gd name="T84" fmla="*/ 3238 w 5069"/>
                  <a:gd name="T85" fmla="*/ 79 h 729"/>
                  <a:gd name="T86" fmla="*/ 3181 w 5069"/>
                  <a:gd name="T87" fmla="*/ 118 h 729"/>
                  <a:gd name="T88" fmla="*/ 3181 w 5069"/>
                  <a:gd name="T89" fmla="*/ 120 h 729"/>
                  <a:gd name="T90" fmla="*/ 3545 w 5069"/>
                  <a:gd name="T91" fmla="*/ 4 h 729"/>
                  <a:gd name="T92" fmla="*/ 3544 w 5069"/>
                  <a:gd name="T93" fmla="*/ 7 h 729"/>
                  <a:gd name="T94" fmla="*/ 4328 w 5069"/>
                  <a:gd name="T95" fmla="*/ 89 h 729"/>
                  <a:gd name="T96" fmla="*/ 3683 w 5069"/>
                  <a:gd name="T97" fmla="*/ 28 h 729"/>
                  <a:gd name="T98" fmla="*/ 4187 w 5069"/>
                  <a:gd name="T99" fmla="*/ 90 h 729"/>
                  <a:gd name="T100" fmla="*/ 4839 w 5069"/>
                  <a:gd name="T101" fmla="*/ 169 h 729"/>
                  <a:gd name="T102" fmla="*/ 109 w 5069"/>
                  <a:gd name="T103" fmla="*/ 245 h 729"/>
                  <a:gd name="T104" fmla="*/ 115 w 5069"/>
                  <a:gd name="T105" fmla="*/ 258 h 729"/>
                  <a:gd name="T106" fmla="*/ 54 w 5069"/>
                  <a:gd name="T107" fmla="*/ 258 h 729"/>
                  <a:gd name="T108" fmla="*/ 170 w 5069"/>
                  <a:gd name="T109" fmla="*/ 15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9" h="729">
                    <a:moveTo>
                      <a:pt x="2805" y="463"/>
                    </a:moveTo>
                    <a:lnTo>
                      <a:pt x="2809" y="453"/>
                    </a:lnTo>
                    <a:lnTo>
                      <a:pt x="2824" y="454"/>
                    </a:lnTo>
                    <a:lnTo>
                      <a:pt x="2830" y="454"/>
                    </a:lnTo>
                    <a:lnTo>
                      <a:pt x="2855" y="461"/>
                    </a:lnTo>
                    <a:lnTo>
                      <a:pt x="2854" y="472"/>
                    </a:lnTo>
                    <a:lnTo>
                      <a:pt x="2815" y="471"/>
                    </a:lnTo>
                    <a:lnTo>
                      <a:pt x="2800" y="473"/>
                    </a:lnTo>
                    <a:lnTo>
                      <a:pt x="2805" y="463"/>
                    </a:lnTo>
                    <a:moveTo>
                      <a:pt x="2936" y="183"/>
                    </a:moveTo>
                    <a:lnTo>
                      <a:pt x="2960" y="194"/>
                    </a:lnTo>
                    <a:lnTo>
                      <a:pt x="2990" y="197"/>
                    </a:lnTo>
                    <a:lnTo>
                      <a:pt x="3064" y="223"/>
                    </a:lnTo>
                    <a:lnTo>
                      <a:pt x="3072" y="235"/>
                    </a:lnTo>
                    <a:lnTo>
                      <a:pt x="3057" y="247"/>
                    </a:lnTo>
                    <a:lnTo>
                      <a:pt x="3028" y="252"/>
                    </a:lnTo>
                    <a:lnTo>
                      <a:pt x="2950" y="234"/>
                    </a:lnTo>
                    <a:lnTo>
                      <a:pt x="2984" y="250"/>
                    </a:lnTo>
                    <a:lnTo>
                      <a:pt x="2995" y="278"/>
                    </a:lnTo>
                    <a:lnTo>
                      <a:pt x="3035" y="292"/>
                    </a:lnTo>
                    <a:lnTo>
                      <a:pt x="3013" y="268"/>
                    </a:lnTo>
                    <a:lnTo>
                      <a:pt x="3042" y="273"/>
                    </a:lnTo>
                    <a:lnTo>
                      <a:pt x="3065" y="274"/>
                    </a:lnTo>
                    <a:lnTo>
                      <a:pt x="3053" y="258"/>
                    </a:lnTo>
                    <a:lnTo>
                      <a:pt x="3084" y="240"/>
                    </a:lnTo>
                    <a:lnTo>
                      <a:pt x="3086" y="204"/>
                    </a:lnTo>
                    <a:lnTo>
                      <a:pt x="3128" y="204"/>
                    </a:lnTo>
                    <a:lnTo>
                      <a:pt x="3131" y="235"/>
                    </a:lnTo>
                    <a:lnTo>
                      <a:pt x="3154" y="235"/>
                    </a:lnTo>
                    <a:lnTo>
                      <a:pt x="3149" y="214"/>
                    </a:lnTo>
                    <a:lnTo>
                      <a:pt x="3236" y="193"/>
                    </a:lnTo>
                    <a:lnTo>
                      <a:pt x="3296" y="199"/>
                    </a:lnTo>
                    <a:lnTo>
                      <a:pt x="3307" y="204"/>
                    </a:lnTo>
                    <a:lnTo>
                      <a:pt x="3319" y="199"/>
                    </a:lnTo>
                    <a:lnTo>
                      <a:pt x="3273" y="175"/>
                    </a:lnTo>
                    <a:lnTo>
                      <a:pt x="3341" y="182"/>
                    </a:lnTo>
                    <a:lnTo>
                      <a:pt x="3381" y="194"/>
                    </a:lnTo>
                    <a:lnTo>
                      <a:pt x="3421" y="209"/>
                    </a:lnTo>
                    <a:lnTo>
                      <a:pt x="3428" y="200"/>
                    </a:lnTo>
                    <a:lnTo>
                      <a:pt x="3387" y="187"/>
                    </a:lnTo>
                    <a:lnTo>
                      <a:pt x="3372" y="162"/>
                    </a:lnTo>
                    <a:lnTo>
                      <a:pt x="3385" y="129"/>
                    </a:lnTo>
                    <a:lnTo>
                      <a:pt x="3433" y="133"/>
                    </a:lnTo>
                    <a:lnTo>
                      <a:pt x="3436" y="155"/>
                    </a:lnTo>
                    <a:lnTo>
                      <a:pt x="3451" y="162"/>
                    </a:lnTo>
                    <a:lnTo>
                      <a:pt x="3470" y="195"/>
                    </a:lnTo>
                    <a:lnTo>
                      <a:pt x="3493" y="207"/>
                    </a:lnTo>
                    <a:lnTo>
                      <a:pt x="3486" y="229"/>
                    </a:lnTo>
                    <a:lnTo>
                      <a:pt x="3469" y="244"/>
                    </a:lnTo>
                    <a:lnTo>
                      <a:pt x="3495" y="243"/>
                    </a:lnTo>
                    <a:lnTo>
                      <a:pt x="3514" y="218"/>
                    </a:lnTo>
                    <a:lnTo>
                      <a:pt x="3501" y="202"/>
                    </a:lnTo>
                    <a:lnTo>
                      <a:pt x="3524" y="198"/>
                    </a:lnTo>
                    <a:lnTo>
                      <a:pt x="3549" y="220"/>
                    </a:lnTo>
                    <a:lnTo>
                      <a:pt x="3577" y="224"/>
                    </a:lnTo>
                    <a:lnTo>
                      <a:pt x="3574" y="222"/>
                    </a:lnTo>
                    <a:lnTo>
                      <a:pt x="3553" y="218"/>
                    </a:lnTo>
                    <a:lnTo>
                      <a:pt x="3543" y="200"/>
                    </a:lnTo>
                    <a:lnTo>
                      <a:pt x="3521" y="194"/>
                    </a:lnTo>
                    <a:lnTo>
                      <a:pt x="3486" y="195"/>
                    </a:lnTo>
                    <a:lnTo>
                      <a:pt x="3475" y="183"/>
                    </a:lnTo>
                    <a:lnTo>
                      <a:pt x="3476" y="169"/>
                    </a:lnTo>
                    <a:lnTo>
                      <a:pt x="3451" y="157"/>
                    </a:lnTo>
                    <a:lnTo>
                      <a:pt x="3459" y="133"/>
                    </a:lnTo>
                    <a:lnTo>
                      <a:pt x="3511" y="135"/>
                    </a:lnTo>
                    <a:lnTo>
                      <a:pt x="3565" y="150"/>
                    </a:lnTo>
                    <a:lnTo>
                      <a:pt x="3587" y="165"/>
                    </a:lnTo>
                    <a:lnTo>
                      <a:pt x="3594" y="167"/>
                    </a:lnTo>
                    <a:lnTo>
                      <a:pt x="3580" y="150"/>
                    </a:lnTo>
                    <a:lnTo>
                      <a:pt x="3537" y="138"/>
                    </a:lnTo>
                    <a:lnTo>
                      <a:pt x="3514" y="122"/>
                    </a:lnTo>
                    <a:lnTo>
                      <a:pt x="3528" y="114"/>
                    </a:lnTo>
                    <a:lnTo>
                      <a:pt x="3603" y="79"/>
                    </a:lnTo>
                    <a:lnTo>
                      <a:pt x="3687" y="72"/>
                    </a:lnTo>
                    <a:lnTo>
                      <a:pt x="3719" y="70"/>
                    </a:lnTo>
                    <a:lnTo>
                      <a:pt x="3717" y="58"/>
                    </a:lnTo>
                    <a:lnTo>
                      <a:pt x="3746" y="52"/>
                    </a:lnTo>
                    <a:lnTo>
                      <a:pt x="3782" y="65"/>
                    </a:lnTo>
                    <a:lnTo>
                      <a:pt x="3887" y="74"/>
                    </a:lnTo>
                    <a:lnTo>
                      <a:pt x="3901" y="90"/>
                    </a:lnTo>
                    <a:lnTo>
                      <a:pt x="3852" y="119"/>
                    </a:lnTo>
                    <a:lnTo>
                      <a:pt x="3847" y="135"/>
                    </a:lnTo>
                    <a:lnTo>
                      <a:pt x="3899" y="113"/>
                    </a:lnTo>
                    <a:lnTo>
                      <a:pt x="3944" y="117"/>
                    </a:lnTo>
                    <a:lnTo>
                      <a:pt x="4004" y="119"/>
                    </a:lnTo>
                    <a:lnTo>
                      <a:pt x="4102" y="123"/>
                    </a:lnTo>
                    <a:lnTo>
                      <a:pt x="4219" y="168"/>
                    </a:lnTo>
                    <a:lnTo>
                      <a:pt x="4206" y="147"/>
                    </a:lnTo>
                    <a:lnTo>
                      <a:pt x="4313" y="155"/>
                    </a:lnTo>
                    <a:lnTo>
                      <a:pt x="4292" y="132"/>
                    </a:lnTo>
                    <a:lnTo>
                      <a:pt x="4424" y="143"/>
                    </a:lnTo>
                    <a:lnTo>
                      <a:pt x="4489" y="165"/>
                    </a:lnTo>
                    <a:lnTo>
                      <a:pt x="4556" y="162"/>
                    </a:lnTo>
                    <a:lnTo>
                      <a:pt x="4599" y="170"/>
                    </a:lnTo>
                    <a:lnTo>
                      <a:pt x="4620" y="185"/>
                    </a:lnTo>
                    <a:lnTo>
                      <a:pt x="4690" y="189"/>
                    </a:lnTo>
                    <a:lnTo>
                      <a:pt x="4723" y="187"/>
                    </a:lnTo>
                    <a:lnTo>
                      <a:pt x="4722" y="177"/>
                    </a:lnTo>
                    <a:lnTo>
                      <a:pt x="4819" y="182"/>
                    </a:lnTo>
                    <a:lnTo>
                      <a:pt x="4905" y="198"/>
                    </a:lnTo>
                    <a:lnTo>
                      <a:pt x="5010" y="268"/>
                    </a:lnTo>
                    <a:lnTo>
                      <a:pt x="5006" y="274"/>
                    </a:lnTo>
                    <a:lnTo>
                      <a:pt x="4992" y="276"/>
                    </a:lnTo>
                    <a:lnTo>
                      <a:pt x="4968" y="269"/>
                    </a:lnTo>
                    <a:lnTo>
                      <a:pt x="5006" y="282"/>
                    </a:lnTo>
                    <a:lnTo>
                      <a:pt x="5061" y="309"/>
                    </a:lnTo>
                    <a:lnTo>
                      <a:pt x="5069" y="319"/>
                    </a:lnTo>
                    <a:lnTo>
                      <a:pt x="5029" y="311"/>
                    </a:lnTo>
                    <a:lnTo>
                      <a:pt x="5022" y="352"/>
                    </a:lnTo>
                    <a:lnTo>
                      <a:pt x="4999" y="364"/>
                    </a:lnTo>
                    <a:lnTo>
                      <a:pt x="4941" y="364"/>
                    </a:lnTo>
                    <a:lnTo>
                      <a:pt x="4902" y="362"/>
                    </a:lnTo>
                    <a:lnTo>
                      <a:pt x="4977" y="433"/>
                    </a:lnTo>
                    <a:lnTo>
                      <a:pt x="4991" y="463"/>
                    </a:lnTo>
                    <a:lnTo>
                      <a:pt x="4991" y="494"/>
                    </a:lnTo>
                    <a:lnTo>
                      <a:pt x="4982" y="541"/>
                    </a:lnTo>
                    <a:lnTo>
                      <a:pt x="4883" y="457"/>
                    </a:lnTo>
                    <a:lnTo>
                      <a:pt x="4856" y="426"/>
                    </a:lnTo>
                    <a:lnTo>
                      <a:pt x="4877" y="344"/>
                    </a:lnTo>
                    <a:lnTo>
                      <a:pt x="4856" y="319"/>
                    </a:lnTo>
                    <a:lnTo>
                      <a:pt x="4863" y="314"/>
                    </a:lnTo>
                    <a:lnTo>
                      <a:pt x="4837" y="316"/>
                    </a:lnTo>
                    <a:lnTo>
                      <a:pt x="4858" y="334"/>
                    </a:lnTo>
                    <a:lnTo>
                      <a:pt x="4838" y="352"/>
                    </a:lnTo>
                    <a:lnTo>
                      <a:pt x="4823" y="347"/>
                    </a:lnTo>
                    <a:lnTo>
                      <a:pt x="4809" y="328"/>
                    </a:lnTo>
                    <a:lnTo>
                      <a:pt x="4771" y="331"/>
                    </a:lnTo>
                    <a:lnTo>
                      <a:pt x="4769" y="368"/>
                    </a:lnTo>
                    <a:lnTo>
                      <a:pt x="4797" y="379"/>
                    </a:lnTo>
                    <a:lnTo>
                      <a:pt x="4752" y="386"/>
                    </a:lnTo>
                    <a:lnTo>
                      <a:pt x="4609" y="377"/>
                    </a:lnTo>
                    <a:lnTo>
                      <a:pt x="4586" y="458"/>
                    </a:lnTo>
                    <a:lnTo>
                      <a:pt x="4658" y="472"/>
                    </a:lnTo>
                    <a:lnTo>
                      <a:pt x="4702" y="494"/>
                    </a:lnTo>
                    <a:lnTo>
                      <a:pt x="4720" y="517"/>
                    </a:lnTo>
                    <a:lnTo>
                      <a:pt x="4756" y="581"/>
                    </a:lnTo>
                    <a:lnTo>
                      <a:pt x="4758" y="636"/>
                    </a:lnTo>
                    <a:lnTo>
                      <a:pt x="4744" y="706"/>
                    </a:lnTo>
                    <a:lnTo>
                      <a:pt x="4693" y="701"/>
                    </a:lnTo>
                    <a:lnTo>
                      <a:pt x="4658" y="661"/>
                    </a:lnTo>
                    <a:lnTo>
                      <a:pt x="4667" y="651"/>
                    </a:lnTo>
                    <a:lnTo>
                      <a:pt x="4689" y="658"/>
                    </a:lnTo>
                    <a:lnTo>
                      <a:pt x="4683" y="603"/>
                    </a:lnTo>
                    <a:lnTo>
                      <a:pt x="4673" y="593"/>
                    </a:lnTo>
                    <a:lnTo>
                      <a:pt x="4620" y="604"/>
                    </a:lnTo>
                    <a:lnTo>
                      <a:pt x="4599" y="582"/>
                    </a:lnTo>
                    <a:lnTo>
                      <a:pt x="4545" y="564"/>
                    </a:lnTo>
                    <a:lnTo>
                      <a:pt x="4461" y="497"/>
                    </a:lnTo>
                    <a:lnTo>
                      <a:pt x="4411" y="487"/>
                    </a:lnTo>
                    <a:lnTo>
                      <a:pt x="4378" y="494"/>
                    </a:lnTo>
                    <a:lnTo>
                      <a:pt x="4400" y="556"/>
                    </a:lnTo>
                    <a:lnTo>
                      <a:pt x="4363" y="562"/>
                    </a:lnTo>
                    <a:lnTo>
                      <a:pt x="4330" y="553"/>
                    </a:lnTo>
                    <a:lnTo>
                      <a:pt x="4321" y="553"/>
                    </a:lnTo>
                    <a:lnTo>
                      <a:pt x="4264" y="574"/>
                    </a:lnTo>
                    <a:lnTo>
                      <a:pt x="4182" y="544"/>
                    </a:lnTo>
                    <a:lnTo>
                      <a:pt x="4159" y="554"/>
                    </a:lnTo>
                    <a:lnTo>
                      <a:pt x="4128" y="548"/>
                    </a:lnTo>
                    <a:lnTo>
                      <a:pt x="4113" y="529"/>
                    </a:lnTo>
                    <a:lnTo>
                      <a:pt x="4051" y="516"/>
                    </a:lnTo>
                    <a:lnTo>
                      <a:pt x="4048" y="537"/>
                    </a:lnTo>
                    <a:lnTo>
                      <a:pt x="4066" y="549"/>
                    </a:lnTo>
                    <a:lnTo>
                      <a:pt x="4059" y="562"/>
                    </a:lnTo>
                    <a:lnTo>
                      <a:pt x="4019" y="559"/>
                    </a:lnTo>
                    <a:lnTo>
                      <a:pt x="4000" y="547"/>
                    </a:lnTo>
                    <a:lnTo>
                      <a:pt x="3965" y="542"/>
                    </a:lnTo>
                    <a:lnTo>
                      <a:pt x="3934" y="563"/>
                    </a:lnTo>
                    <a:lnTo>
                      <a:pt x="3911" y="568"/>
                    </a:lnTo>
                    <a:lnTo>
                      <a:pt x="3901" y="578"/>
                    </a:lnTo>
                    <a:lnTo>
                      <a:pt x="3897" y="577"/>
                    </a:lnTo>
                    <a:lnTo>
                      <a:pt x="3866" y="566"/>
                    </a:lnTo>
                    <a:lnTo>
                      <a:pt x="3825" y="537"/>
                    </a:lnTo>
                    <a:lnTo>
                      <a:pt x="3770" y="538"/>
                    </a:lnTo>
                    <a:lnTo>
                      <a:pt x="3683" y="474"/>
                    </a:lnTo>
                    <a:lnTo>
                      <a:pt x="3652" y="486"/>
                    </a:lnTo>
                    <a:lnTo>
                      <a:pt x="3587" y="453"/>
                    </a:lnTo>
                    <a:lnTo>
                      <a:pt x="3552" y="449"/>
                    </a:lnTo>
                    <a:lnTo>
                      <a:pt x="3450" y="478"/>
                    </a:lnTo>
                    <a:lnTo>
                      <a:pt x="3464" y="498"/>
                    </a:lnTo>
                    <a:lnTo>
                      <a:pt x="3449" y="519"/>
                    </a:lnTo>
                    <a:lnTo>
                      <a:pt x="3478" y="543"/>
                    </a:lnTo>
                    <a:lnTo>
                      <a:pt x="3430" y="537"/>
                    </a:lnTo>
                    <a:lnTo>
                      <a:pt x="3391" y="548"/>
                    </a:lnTo>
                    <a:lnTo>
                      <a:pt x="3350" y="529"/>
                    </a:lnTo>
                    <a:lnTo>
                      <a:pt x="3302" y="524"/>
                    </a:lnTo>
                    <a:lnTo>
                      <a:pt x="3281" y="559"/>
                    </a:lnTo>
                    <a:lnTo>
                      <a:pt x="3257" y="553"/>
                    </a:lnTo>
                    <a:lnTo>
                      <a:pt x="3253" y="591"/>
                    </a:lnTo>
                    <a:lnTo>
                      <a:pt x="3283" y="603"/>
                    </a:lnTo>
                    <a:lnTo>
                      <a:pt x="3309" y="633"/>
                    </a:lnTo>
                    <a:lnTo>
                      <a:pt x="3288" y="651"/>
                    </a:lnTo>
                    <a:lnTo>
                      <a:pt x="3277" y="669"/>
                    </a:lnTo>
                    <a:lnTo>
                      <a:pt x="3297" y="681"/>
                    </a:lnTo>
                    <a:lnTo>
                      <a:pt x="3319" y="724"/>
                    </a:lnTo>
                    <a:lnTo>
                      <a:pt x="3305" y="729"/>
                    </a:lnTo>
                    <a:lnTo>
                      <a:pt x="3280" y="729"/>
                    </a:lnTo>
                    <a:lnTo>
                      <a:pt x="3280" y="722"/>
                    </a:lnTo>
                    <a:lnTo>
                      <a:pt x="3267" y="709"/>
                    </a:lnTo>
                    <a:lnTo>
                      <a:pt x="3237" y="706"/>
                    </a:lnTo>
                    <a:lnTo>
                      <a:pt x="3178" y="688"/>
                    </a:lnTo>
                    <a:lnTo>
                      <a:pt x="3169" y="692"/>
                    </a:lnTo>
                    <a:lnTo>
                      <a:pt x="3108" y="656"/>
                    </a:lnTo>
                    <a:lnTo>
                      <a:pt x="3122" y="648"/>
                    </a:lnTo>
                    <a:lnTo>
                      <a:pt x="3118" y="626"/>
                    </a:lnTo>
                    <a:lnTo>
                      <a:pt x="3139" y="616"/>
                    </a:lnTo>
                    <a:lnTo>
                      <a:pt x="3123" y="616"/>
                    </a:lnTo>
                    <a:lnTo>
                      <a:pt x="3133" y="601"/>
                    </a:lnTo>
                    <a:lnTo>
                      <a:pt x="3148" y="602"/>
                    </a:lnTo>
                    <a:lnTo>
                      <a:pt x="3147" y="571"/>
                    </a:lnTo>
                    <a:lnTo>
                      <a:pt x="3137" y="567"/>
                    </a:lnTo>
                    <a:lnTo>
                      <a:pt x="3113" y="556"/>
                    </a:lnTo>
                    <a:lnTo>
                      <a:pt x="3070" y="552"/>
                    </a:lnTo>
                    <a:lnTo>
                      <a:pt x="3039" y="513"/>
                    </a:lnTo>
                    <a:lnTo>
                      <a:pt x="3025" y="509"/>
                    </a:lnTo>
                    <a:lnTo>
                      <a:pt x="3004" y="514"/>
                    </a:lnTo>
                    <a:lnTo>
                      <a:pt x="2993" y="494"/>
                    </a:lnTo>
                    <a:lnTo>
                      <a:pt x="3014" y="492"/>
                    </a:lnTo>
                    <a:lnTo>
                      <a:pt x="2979" y="464"/>
                    </a:lnTo>
                    <a:lnTo>
                      <a:pt x="2977" y="447"/>
                    </a:lnTo>
                    <a:lnTo>
                      <a:pt x="2933" y="436"/>
                    </a:lnTo>
                    <a:lnTo>
                      <a:pt x="2926" y="422"/>
                    </a:lnTo>
                    <a:lnTo>
                      <a:pt x="2924" y="414"/>
                    </a:lnTo>
                    <a:lnTo>
                      <a:pt x="2918" y="412"/>
                    </a:lnTo>
                    <a:lnTo>
                      <a:pt x="2921" y="388"/>
                    </a:lnTo>
                    <a:lnTo>
                      <a:pt x="2916" y="372"/>
                    </a:lnTo>
                    <a:lnTo>
                      <a:pt x="2918" y="364"/>
                    </a:lnTo>
                    <a:lnTo>
                      <a:pt x="2948" y="363"/>
                    </a:lnTo>
                    <a:lnTo>
                      <a:pt x="2910" y="352"/>
                    </a:lnTo>
                    <a:lnTo>
                      <a:pt x="2929" y="338"/>
                    </a:lnTo>
                    <a:lnTo>
                      <a:pt x="2954" y="308"/>
                    </a:lnTo>
                    <a:lnTo>
                      <a:pt x="2929" y="293"/>
                    </a:lnTo>
                    <a:lnTo>
                      <a:pt x="2934" y="284"/>
                    </a:lnTo>
                    <a:lnTo>
                      <a:pt x="2915" y="269"/>
                    </a:lnTo>
                    <a:lnTo>
                      <a:pt x="2921" y="257"/>
                    </a:lnTo>
                    <a:lnTo>
                      <a:pt x="2901" y="234"/>
                    </a:lnTo>
                    <a:lnTo>
                      <a:pt x="2911" y="222"/>
                    </a:lnTo>
                    <a:lnTo>
                      <a:pt x="2891" y="212"/>
                    </a:lnTo>
                    <a:lnTo>
                      <a:pt x="2889" y="202"/>
                    </a:lnTo>
                    <a:lnTo>
                      <a:pt x="2890" y="197"/>
                    </a:lnTo>
                    <a:lnTo>
                      <a:pt x="2913" y="172"/>
                    </a:lnTo>
                    <a:lnTo>
                      <a:pt x="2936" y="183"/>
                    </a:lnTo>
                    <a:moveTo>
                      <a:pt x="4823" y="633"/>
                    </a:moveTo>
                    <a:lnTo>
                      <a:pt x="4824" y="641"/>
                    </a:lnTo>
                    <a:lnTo>
                      <a:pt x="4784" y="586"/>
                    </a:lnTo>
                    <a:lnTo>
                      <a:pt x="4748" y="534"/>
                    </a:lnTo>
                    <a:lnTo>
                      <a:pt x="4728" y="521"/>
                    </a:lnTo>
                    <a:lnTo>
                      <a:pt x="4704" y="491"/>
                    </a:lnTo>
                    <a:lnTo>
                      <a:pt x="4697" y="473"/>
                    </a:lnTo>
                    <a:lnTo>
                      <a:pt x="4702" y="469"/>
                    </a:lnTo>
                    <a:lnTo>
                      <a:pt x="4738" y="499"/>
                    </a:lnTo>
                    <a:lnTo>
                      <a:pt x="4750" y="517"/>
                    </a:lnTo>
                    <a:lnTo>
                      <a:pt x="4831" y="587"/>
                    </a:lnTo>
                    <a:lnTo>
                      <a:pt x="4796" y="574"/>
                    </a:lnTo>
                    <a:lnTo>
                      <a:pt x="4806" y="601"/>
                    </a:lnTo>
                    <a:lnTo>
                      <a:pt x="4846" y="636"/>
                    </a:lnTo>
                    <a:lnTo>
                      <a:pt x="4823" y="626"/>
                    </a:lnTo>
                    <a:lnTo>
                      <a:pt x="4823" y="633"/>
                    </a:lnTo>
                    <a:moveTo>
                      <a:pt x="3238" y="79"/>
                    </a:moveTo>
                    <a:lnTo>
                      <a:pt x="3263" y="75"/>
                    </a:lnTo>
                    <a:lnTo>
                      <a:pt x="3297" y="67"/>
                    </a:lnTo>
                    <a:lnTo>
                      <a:pt x="3337" y="70"/>
                    </a:lnTo>
                    <a:lnTo>
                      <a:pt x="3280" y="87"/>
                    </a:lnTo>
                    <a:lnTo>
                      <a:pt x="3231" y="122"/>
                    </a:lnTo>
                    <a:lnTo>
                      <a:pt x="3181" y="118"/>
                    </a:lnTo>
                    <a:lnTo>
                      <a:pt x="3213" y="83"/>
                    </a:lnTo>
                    <a:lnTo>
                      <a:pt x="3238" y="79"/>
                    </a:lnTo>
                    <a:moveTo>
                      <a:pt x="3235" y="170"/>
                    </a:moveTo>
                    <a:lnTo>
                      <a:pt x="3205" y="169"/>
                    </a:lnTo>
                    <a:lnTo>
                      <a:pt x="3161" y="145"/>
                    </a:lnTo>
                    <a:lnTo>
                      <a:pt x="3181" y="120"/>
                    </a:lnTo>
                    <a:lnTo>
                      <a:pt x="3218" y="127"/>
                    </a:lnTo>
                    <a:lnTo>
                      <a:pt x="3218" y="148"/>
                    </a:lnTo>
                    <a:lnTo>
                      <a:pt x="3265" y="172"/>
                    </a:lnTo>
                    <a:lnTo>
                      <a:pt x="3235" y="170"/>
                    </a:lnTo>
                    <a:moveTo>
                      <a:pt x="3544" y="7"/>
                    </a:moveTo>
                    <a:lnTo>
                      <a:pt x="3545" y="4"/>
                    </a:lnTo>
                    <a:lnTo>
                      <a:pt x="3568" y="0"/>
                    </a:lnTo>
                    <a:lnTo>
                      <a:pt x="3652" y="23"/>
                    </a:lnTo>
                    <a:lnTo>
                      <a:pt x="3663" y="38"/>
                    </a:lnTo>
                    <a:lnTo>
                      <a:pt x="3558" y="27"/>
                    </a:lnTo>
                    <a:lnTo>
                      <a:pt x="3543" y="9"/>
                    </a:lnTo>
                    <a:lnTo>
                      <a:pt x="3544" y="7"/>
                    </a:lnTo>
                    <a:moveTo>
                      <a:pt x="4328" y="89"/>
                    </a:moveTo>
                    <a:lnTo>
                      <a:pt x="4360" y="89"/>
                    </a:lnTo>
                    <a:lnTo>
                      <a:pt x="4371" y="100"/>
                    </a:lnTo>
                    <a:lnTo>
                      <a:pt x="4306" y="97"/>
                    </a:lnTo>
                    <a:lnTo>
                      <a:pt x="4297" y="88"/>
                    </a:lnTo>
                    <a:lnTo>
                      <a:pt x="4328" y="89"/>
                    </a:lnTo>
                    <a:moveTo>
                      <a:pt x="3707" y="33"/>
                    </a:moveTo>
                    <a:lnTo>
                      <a:pt x="3729" y="38"/>
                    </a:lnTo>
                    <a:lnTo>
                      <a:pt x="3738" y="44"/>
                    </a:lnTo>
                    <a:lnTo>
                      <a:pt x="3674" y="50"/>
                    </a:lnTo>
                    <a:lnTo>
                      <a:pt x="3673" y="35"/>
                    </a:lnTo>
                    <a:lnTo>
                      <a:pt x="3683" y="28"/>
                    </a:lnTo>
                    <a:lnTo>
                      <a:pt x="3707" y="33"/>
                    </a:lnTo>
                    <a:moveTo>
                      <a:pt x="4234" y="82"/>
                    </a:moveTo>
                    <a:lnTo>
                      <a:pt x="4282" y="87"/>
                    </a:lnTo>
                    <a:lnTo>
                      <a:pt x="4292" y="95"/>
                    </a:lnTo>
                    <a:lnTo>
                      <a:pt x="4222" y="102"/>
                    </a:lnTo>
                    <a:lnTo>
                      <a:pt x="4187" y="90"/>
                    </a:lnTo>
                    <a:lnTo>
                      <a:pt x="4185" y="77"/>
                    </a:lnTo>
                    <a:lnTo>
                      <a:pt x="4234" y="82"/>
                    </a:lnTo>
                    <a:moveTo>
                      <a:pt x="4827" y="158"/>
                    </a:moveTo>
                    <a:lnTo>
                      <a:pt x="4832" y="155"/>
                    </a:lnTo>
                    <a:lnTo>
                      <a:pt x="4849" y="165"/>
                    </a:lnTo>
                    <a:lnTo>
                      <a:pt x="4839" y="169"/>
                    </a:lnTo>
                    <a:lnTo>
                      <a:pt x="4822" y="159"/>
                    </a:lnTo>
                    <a:lnTo>
                      <a:pt x="4827" y="158"/>
                    </a:lnTo>
                    <a:moveTo>
                      <a:pt x="52" y="233"/>
                    </a:moveTo>
                    <a:lnTo>
                      <a:pt x="105" y="198"/>
                    </a:lnTo>
                    <a:lnTo>
                      <a:pt x="131" y="225"/>
                    </a:lnTo>
                    <a:lnTo>
                      <a:pt x="109" y="245"/>
                    </a:lnTo>
                    <a:lnTo>
                      <a:pt x="134" y="232"/>
                    </a:lnTo>
                    <a:lnTo>
                      <a:pt x="145" y="232"/>
                    </a:lnTo>
                    <a:lnTo>
                      <a:pt x="163" y="234"/>
                    </a:lnTo>
                    <a:lnTo>
                      <a:pt x="170" y="249"/>
                    </a:lnTo>
                    <a:lnTo>
                      <a:pt x="134" y="260"/>
                    </a:lnTo>
                    <a:lnTo>
                      <a:pt x="115" y="258"/>
                    </a:lnTo>
                    <a:lnTo>
                      <a:pt x="109" y="268"/>
                    </a:lnTo>
                    <a:lnTo>
                      <a:pt x="89" y="281"/>
                    </a:lnTo>
                    <a:lnTo>
                      <a:pt x="74" y="283"/>
                    </a:lnTo>
                    <a:lnTo>
                      <a:pt x="55" y="274"/>
                    </a:lnTo>
                    <a:lnTo>
                      <a:pt x="65" y="262"/>
                    </a:lnTo>
                    <a:lnTo>
                      <a:pt x="54" y="258"/>
                    </a:lnTo>
                    <a:lnTo>
                      <a:pt x="31" y="260"/>
                    </a:lnTo>
                    <a:lnTo>
                      <a:pt x="45" y="244"/>
                    </a:lnTo>
                    <a:lnTo>
                      <a:pt x="6" y="267"/>
                    </a:lnTo>
                    <a:lnTo>
                      <a:pt x="0" y="268"/>
                    </a:lnTo>
                    <a:lnTo>
                      <a:pt x="52" y="233"/>
                    </a:lnTo>
                    <a:moveTo>
                      <a:pt x="170" y="159"/>
                    </a:moveTo>
                    <a:lnTo>
                      <a:pt x="182" y="153"/>
                    </a:lnTo>
                    <a:lnTo>
                      <a:pt x="203" y="153"/>
                    </a:lnTo>
                    <a:lnTo>
                      <a:pt x="200" y="160"/>
                    </a:lnTo>
                    <a:lnTo>
                      <a:pt x="158" y="167"/>
                    </a:lnTo>
                    <a:lnTo>
                      <a:pt x="170" y="159"/>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574" name="Freeform 606"/>
              <p:cNvSpPr>
                <a:spLocks noEditPoints="1"/>
              </p:cNvSpPr>
              <p:nvPr/>
            </p:nvSpPr>
            <p:spPr bwMode="auto">
              <a:xfrm>
                <a:off x="3433" y="947"/>
                <a:ext cx="201" cy="62"/>
              </a:xfrm>
              <a:custGeom>
                <a:avLst/>
                <a:gdLst>
                  <a:gd name="T0" fmla="*/ 92 w 201"/>
                  <a:gd name="T1" fmla="*/ 6 h 62"/>
                  <a:gd name="T2" fmla="*/ 109 w 201"/>
                  <a:gd name="T3" fmla="*/ 1 h 62"/>
                  <a:gd name="T4" fmla="*/ 171 w 201"/>
                  <a:gd name="T5" fmla="*/ 0 h 62"/>
                  <a:gd name="T6" fmla="*/ 201 w 201"/>
                  <a:gd name="T7" fmla="*/ 7 h 62"/>
                  <a:gd name="T8" fmla="*/ 175 w 201"/>
                  <a:gd name="T9" fmla="*/ 17 h 62"/>
                  <a:gd name="T10" fmla="*/ 131 w 201"/>
                  <a:gd name="T11" fmla="*/ 20 h 62"/>
                  <a:gd name="T12" fmla="*/ 92 w 201"/>
                  <a:gd name="T13" fmla="*/ 6 h 62"/>
                  <a:gd name="T14" fmla="*/ 81 w 201"/>
                  <a:gd name="T15" fmla="*/ 7 h 62"/>
                  <a:gd name="T16" fmla="*/ 119 w 201"/>
                  <a:gd name="T17" fmla="*/ 26 h 62"/>
                  <a:gd name="T18" fmla="*/ 101 w 201"/>
                  <a:gd name="T19" fmla="*/ 43 h 62"/>
                  <a:gd name="T20" fmla="*/ 96 w 201"/>
                  <a:gd name="T21" fmla="*/ 62 h 62"/>
                  <a:gd name="T22" fmla="*/ 49 w 201"/>
                  <a:gd name="T23" fmla="*/ 47 h 62"/>
                  <a:gd name="T24" fmla="*/ 46 w 201"/>
                  <a:gd name="T25" fmla="*/ 40 h 62"/>
                  <a:gd name="T26" fmla="*/ 70 w 201"/>
                  <a:gd name="T27" fmla="*/ 30 h 62"/>
                  <a:gd name="T28" fmla="*/ 62 w 201"/>
                  <a:gd name="T29" fmla="*/ 25 h 62"/>
                  <a:gd name="T30" fmla="*/ 39 w 201"/>
                  <a:gd name="T31" fmla="*/ 36 h 62"/>
                  <a:gd name="T32" fmla="*/ 20 w 201"/>
                  <a:gd name="T33" fmla="*/ 28 h 62"/>
                  <a:gd name="T34" fmla="*/ 0 w 201"/>
                  <a:gd name="T35" fmla="*/ 10 h 62"/>
                  <a:gd name="T36" fmla="*/ 67 w 201"/>
                  <a:gd name="T37" fmla="*/ 12 h 62"/>
                  <a:gd name="T38" fmla="*/ 81 w 201"/>
                  <a:gd name="T39" fmla="*/ 7 h 62"/>
                  <a:gd name="T40" fmla="*/ 126 w 201"/>
                  <a:gd name="T41" fmla="*/ 23 h 62"/>
                  <a:gd name="T42" fmla="*/ 179 w 201"/>
                  <a:gd name="T43" fmla="*/ 42 h 62"/>
                  <a:gd name="T44" fmla="*/ 128 w 201"/>
                  <a:gd name="T45" fmla="*/ 47 h 62"/>
                  <a:gd name="T46" fmla="*/ 126 w 201"/>
                  <a:gd name="T47" fmla="*/ 2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1" h="62">
                    <a:moveTo>
                      <a:pt x="92" y="6"/>
                    </a:moveTo>
                    <a:lnTo>
                      <a:pt x="109" y="1"/>
                    </a:lnTo>
                    <a:lnTo>
                      <a:pt x="171" y="0"/>
                    </a:lnTo>
                    <a:lnTo>
                      <a:pt x="201" y="7"/>
                    </a:lnTo>
                    <a:lnTo>
                      <a:pt x="175" y="17"/>
                    </a:lnTo>
                    <a:lnTo>
                      <a:pt x="131" y="20"/>
                    </a:lnTo>
                    <a:lnTo>
                      <a:pt x="92" y="6"/>
                    </a:lnTo>
                    <a:close/>
                    <a:moveTo>
                      <a:pt x="81" y="7"/>
                    </a:moveTo>
                    <a:lnTo>
                      <a:pt x="119" y="26"/>
                    </a:lnTo>
                    <a:lnTo>
                      <a:pt x="101" y="43"/>
                    </a:lnTo>
                    <a:lnTo>
                      <a:pt x="96" y="62"/>
                    </a:lnTo>
                    <a:lnTo>
                      <a:pt x="49" y="47"/>
                    </a:lnTo>
                    <a:lnTo>
                      <a:pt x="46" y="40"/>
                    </a:lnTo>
                    <a:lnTo>
                      <a:pt x="70" y="30"/>
                    </a:lnTo>
                    <a:lnTo>
                      <a:pt x="62" y="25"/>
                    </a:lnTo>
                    <a:lnTo>
                      <a:pt x="39" y="36"/>
                    </a:lnTo>
                    <a:lnTo>
                      <a:pt x="20" y="28"/>
                    </a:lnTo>
                    <a:lnTo>
                      <a:pt x="0" y="10"/>
                    </a:lnTo>
                    <a:lnTo>
                      <a:pt x="67" y="12"/>
                    </a:lnTo>
                    <a:lnTo>
                      <a:pt x="81" y="7"/>
                    </a:lnTo>
                    <a:close/>
                    <a:moveTo>
                      <a:pt x="126" y="23"/>
                    </a:moveTo>
                    <a:lnTo>
                      <a:pt x="179" y="42"/>
                    </a:lnTo>
                    <a:lnTo>
                      <a:pt x="128" y="47"/>
                    </a:lnTo>
                    <a:lnTo>
                      <a:pt x="126" y="23"/>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Freeform 608"/>
            <p:cNvSpPr>
              <a:spLocks noEditPoints="1"/>
            </p:cNvSpPr>
            <p:nvPr/>
          </p:nvSpPr>
          <p:spPr bwMode="auto">
            <a:xfrm>
              <a:off x="3433" y="947"/>
              <a:ext cx="201" cy="62"/>
            </a:xfrm>
            <a:custGeom>
              <a:avLst/>
              <a:gdLst>
                <a:gd name="T0" fmla="*/ 92 w 201"/>
                <a:gd name="T1" fmla="*/ 6 h 62"/>
                <a:gd name="T2" fmla="*/ 109 w 201"/>
                <a:gd name="T3" fmla="*/ 1 h 62"/>
                <a:gd name="T4" fmla="*/ 171 w 201"/>
                <a:gd name="T5" fmla="*/ 0 h 62"/>
                <a:gd name="T6" fmla="*/ 201 w 201"/>
                <a:gd name="T7" fmla="*/ 7 h 62"/>
                <a:gd name="T8" fmla="*/ 175 w 201"/>
                <a:gd name="T9" fmla="*/ 17 h 62"/>
                <a:gd name="T10" fmla="*/ 131 w 201"/>
                <a:gd name="T11" fmla="*/ 20 h 62"/>
                <a:gd name="T12" fmla="*/ 92 w 201"/>
                <a:gd name="T13" fmla="*/ 6 h 62"/>
                <a:gd name="T14" fmla="*/ 81 w 201"/>
                <a:gd name="T15" fmla="*/ 7 h 62"/>
                <a:gd name="T16" fmla="*/ 119 w 201"/>
                <a:gd name="T17" fmla="*/ 26 h 62"/>
                <a:gd name="T18" fmla="*/ 101 w 201"/>
                <a:gd name="T19" fmla="*/ 43 h 62"/>
                <a:gd name="T20" fmla="*/ 96 w 201"/>
                <a:gd name="T21" fmla="*/ 62 h 62"/>
                <a:gd name="T22" fmla="*/ 49 w 201"/>
                <a:gd name="T23" fmla="*/ 47 h 62"/>
                <a:gd name="T24" fmla="*/ 46 w 201"/>
                <a:gd name="T25" fmla="*/ 40 h 62"/>
                <a:gd name="T26" fmla="*/ 70 w 201"/>
                <a:gd name="T27" fmla="*/ 30 h 62"/>
                <a:gd name="T28" fmla="*/ 62 w 201"/>
                <a:gd name="T29" fmla="*/ 25 h 62"/>
                <a:gd name="T30" fmla="*/ 39 w 201"/>
                <a:gd name="T31" fmla="*/ 36 h 62"/>
                <a:gd name="T32" fmla="*/ 20 w 201"/>
                <a:gd name="T33" fmla="*/ 28 h 62"/>
                <a:gd name="T34" fmla="*/ 0 w 201"/>
                <a:gd name="T35" fmla="*/ 10 h 62"/>
                <a:gd name="T36" fmla="*/ 67 w 201"/>
                <a:gd name="T37" fmla="*/ 12 h 62"/>
                <a:gd name="T38" fmla="*/ 81 w 201"/>
                <a:gd name="T39" fmla="*/ 7 h 62"/>
                <a:gd name="T40" fmla="*/ 153 w 201"/>
                <a:gd name="T41" fmla="*/ 33 h 62"/>
                <a:gd name="T42" fmla="*/ 179 w 201"/>
                <a:gd name="T43" fmla="*/ 42 h 62"/>
                <a:gd name="T44" fmla="*/ 128 w 201"/>
                <a:gd name="T45" fmla="*/ 47 h 62"/>
                <a:gd name="T46" fmla="*/ 126 w 201"/>
                <a:gd name="T47" fmla="*/ 23 h 62"/>
                <a:gd name="T48" fmla="*/ 153 w 201"/>
                <a:gd name="T49" fmla="*/ 3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1" h="62">
                  <a:moveTo>
                    <a:pt x="92" y="6"/>
                  </a:moveTo>
                  <a:lnTo>
                    <a:pt x="109" y="1"/>
                  </a:lnTo>
                  <a:lnTo>
                    <a:pt x="171" y="0"/>
                  </a:lnTo>
                  <a:lnTo>
                    <a:pt x="201" y="7"/>
                  </a:lnTo>
                  <a:lnTo>
                    <a:pt x="175" y="17"/>
                  </a:lnTo>
                  <a:lnTo>
                    <a:pt x="131" y="20"/>
                  </a:lnTo>
                  <a:lnTo>
                    <a:pt x="92" y="6"/>
                  </a:lnTo>
                  <a:moveTo>
                    <a:pt x="81" y="7"/>
                  </a:moveTo>
                  <a:lnTo>
                    <a:pt x="119" y="26"/>
                  </a:lnTo>
                  <a:lnTo>
                    <a:pt x="101" y="43"/>
                  </a:lnTo>
                  <a:lnTo>
                    <a:pt x="96" y="62"/>
                  </a:lnTo>
                  <a:lnTo>
                    <a:pt x="49" y="47"/>
                  </a:lnTo>
                  <a:lnTo>
                    <a:pt x="46" y="40"/>
                  </a:lnTo>
                  <a:lnTo>
                    <a:pt x="70" y="30"/>
                  </a:lnTo>
                  <a:lnTo>
                    <a:pt x="62" y="25"/>
                  </a:lnTo>
                  <a:lnTo>
                    <a:pt x="39" y="36"/>
                  </a:lnTo>
                  <a:lnTo>
                    <a:pt x="20" y="28"/>
                  </a:lnTo>
                  <a:lnTo>
                    <a:pt x="0" y="10"/>
                  </a:lnTo>
                  <a:lnTo>
                    <a:pt x="67" y="12"/>
                  </a:lnTo>
                  <a:lnTo>
                    <a:pt x="81" y="7"/>
                  </a:lnTo>
                  <a:moveTo>
                    <a:pt x="153" y="33"/>
                  </a:moveTo>
                  <a:lnTo>
                    <a:pt x="179" y="42"/>
                  </a:lnTo>
                  <a:lnTo>
                    <a:pt x="128" y="47"/>
                  </a:lnTo>
                  <a:lnTo>
                    <a:pt x="126" y="23"/>
                  </a:lnTo>
                  <a:lnTo>
                    <a:pt x="153" y="3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609"/>
            <p:cNvSpPr>
              <a:spLocks noEditPoints="1"/>
            </p:cNvSpPr>
            <p:nvPr/>
          </p:nvSpPr>
          <p:spPr bwMode="auto">
            <a:xfrm>
              <a:off x="3757" y="1651"/>
              <a:ext cx="328" cy="132"/>
            </a:xfrm>
            <a:custGeom>
              <a:avLst/>
              <a:gdLst>
                <a:gd name="T0" fmla="*/ 50 w 328"/>
                <a:gd name="T1" fmla="*/ 21 h 132"/>
                <a:gd name="T2" fmla="*/ 45 w 328"/>
                <a:gd name="T3" fmla="*/ 26 h 132"/>
                <a:gd name="T4" fmla="*/ 29 w 328"/>
                <a:gd name="T5" fmla="*/ 25 h 132"/>
                <a:gd name="T6" fmla="*/ 13 w 328"/>
                <a:gd name="T7" fmla="*/ 35 h 132"/>
                <a:gd name="T8" fmla="*/ 0 w 328"/>
                <a:gd name="T9" fmla="*/ 31 h 132"/>
                <a:gd name="T10" fmla="*/ 6 w 328"/>
                <a:gd name="T11" fmla="*/ 17 h 132"/>
                <a:gd name="T12" fmla="*/ 0 w 328"/>
                <a:gd name="T13" fmla="*/ 8 h 132"/>
                <a:gd name="T14" fmla="*/ 13 w 328"/>
                <a:gd name="T15" fmla="*/ 3 h 132"/>
                <a:gd name="T16" fmla="*/ 29 w 328"/>
                <a:gd name="T17" fmla="*/ 5 h 132"/>
                <a:gd name="T18" fmla="*/ 33 w 328"/>
                <a:gd name="T19" fmla="*/ 15 h 132"/>
                <a:gd name="T20" fmla="*/ 50 w 328"/>
                <a:gd name="T21" fmla="*/ 21 h 132"/>
                <a:gd name="T22" fmla="*/ 60 w 328"/>
                <a:gd name="T23" fmla="*/ 31 h 132"/>
                <a:gd name="T24" fmla="*/ 50 w 328"/>
                <a:gd name="T25" fmla="*/ 21 h 132"/>
                <a:gd name="T26" fmla="*/ 67 w 328"/>
                <a:gd name="T27" fmla="*/ 20 h 132"/>
                <a:gd name="T28" fmla="*/ 88 w 328"/>
                <a:gd name="T29" fmla="*/ 20 h 132"/>
                <a:gd name="T30" fmla="*/ 123 w 328"/>
                <a:gd name="T31" fmla="*/ 0 h 132"/>
                <a:gd name="T32" fmla="*/ 201 w 328"/>
                <a:gd name="T33" fmla="*/ 16 h 132"/>
                <a:gd name="T34" fmla="*/ 258 w 328"/>
                <a:gd name="T35" fmla="*/ 13 h 132"/>
                <a:gd name="T36" fmla="*/ 282 w 328"/>
                <a:gd name="T37" fmla="*/ 16 h 132"/>
                <a:gd name="T38" fmla="*/ 290 w 328"/>
                <a:gd name="T39" fmla="*/ 22 h 132"/>
                <a:gd name="T40" fmla="*/ 295 w 328"/>
                <a:gd name="T41" fmla="*/ 27 h 132"/>
                <a:gd name="T42" fmla="*/ 297 w 328"/>
                <a:gd name="T43" fmla="*/ 43 h 132"/>
                <a:gd name="T44" fmla="*/ 312 w 328"/>
                <a:gd name="T45" fmla="*/ 46 h 132"/>
                <a:gd name="T46" fmla="*/ 315 w 328"/>
                <a:gd name="T47" fmla="*/ 50 h 132"/>
                <a:gd name="T48" fmla="*/ 308 w 328"/>
                <a:gd name="T49" fmla="*/ 58 h 132"/>
                <a:gd name="T50" fmla="*/ 320 w 328"/>
                <a:gd name="T51" fmla="*/ 90 h 132"/>
                <a:gd name="T52" fmla="*/ 328 w 328"/>
                <a:gd name="T53" fmla="*/ 104 h 132"/>
                <a:gd name="T54" fmla="*/ 320 w 328"/>
                <a:gd name="T55" fmla="*/ 105 h 132"/>
                <a:gd name="T56" fmla="*/ 313 w 328"/>
                <a:gd name="T57" fmla="*/ 105 h 132"/>
                <a:gd name="T58" fmla="*/ 292 w 328"/>
                <a:gd name="T59" fmla="*/ 99 h 132"/>
                <a:gd name="T60" fmla="*/ 285 w 328"/>
                <a:gd name="T61" fmla="*/ 104 h 132"/>
                <a:gd name="T62" fmla="*/ 278 w 328"/>
                <a:gd name="T63" fmla="*/ 106 h 132"/>
                <a:gd name="T64" fmla="*/ 258 w 328"/>
                <a:gd name="T65" fmla="*/ 105 h 132"/>
                <a:gd name="T66" fmla="*/ 252 w 328"/>
                <a:gd name="T67" fmla="*/ 110 h 132"/>
                <a:gd name="T68" fmla="*/ 229 w 328"/>
                <a:gd name="T69" fmla="*/ 116 h 132"/>
                <a:gd name="T70" fmla="*/ 211 w 328"/>
                <a:gd name="T71" fmla="*/ 109 h 132"/>
                <a:gd name="T72" fmla="*/ 202 w 328"/>
                <a:gd name="T73" fmla="*/ 115 h 132"/>
                <a:gd name="T74" fmla="*/ 189 w 328"/>
                <a:gd name="T75" fmla="*/ 115 h 132"/>
                <a:gd name="T76" fmla="*/ 184 w 328"/>
                <a:gd name="T77" fmla="*/ 119 h 132"/>
                <a:gd name="T78" fmla="*/ 181 w 328"/>
                <a:gd name="T79" fmla="*/ 132 h 132"/>
                <a:gd name="T80" fmla="*/ 178 w 328"/>
                <a:gd name="T81" fmla="*/ 132 h 132"/>
                <a:gd name="T82" fmla="*/ 154 w 328"/>
                <a:gd name="T83" fmla="*/ 126 h 132"/>
                <a:gd name="T84" fmla="*/ 128 w 328"/>
                <a:gd name="T85" fmla="*/ 127 h 132"/>
                <a:gd name="T86" fmla="*/ 109 w 328"/>
                <a:gd name="T87" fmla="*/ 120 h 132"/>
                <a:gd name="T88" fmla="*/ 79 w 328"/>
                <a:gd name="T89" fmla="*/ 125 h 132"/>
                <a:gd name="T90" fmla="*/ 68 w 328"/>
                <a:gd name="T91" fmla="*/ 125 h 132"/>
                <a:gd name="T92" fmla="*/ 40 w 328"/>
                <a:gd name="T93" fmla="*/ 115 h 132"/>
                <a:gd name="T94" fmla="*/ 9 w 328"/>
                <a:gd name="T95" fmla="*/ 82 h 132"/>
                <a:gd name="T96" fmla="*/ 0 w 328"/>
                <a:gd name="T97" fmla="*/ 46 h 132"/>
                <a:gd name="T98" fmla="*/ 18 w 328"/>
                <a:gd name="T99" fmla="*/ 38 h 132"/>
                <a:gd name="T100" fmla="*/ 60 w 328"/>
                <a:gd name="T101" fmla="*/ 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32">
                  <a:moveTo>
                    <a:pt x="50" y="21"/>
                  </a:moveTo>
                  <a:lnTo>
                    <a:pt x="45" y="26"/>
                  </a:lnTo>
                  <a:lnTo>
                    <a:pt x="29" y="25"/>
                  </a:lnTo>
                  <a:lnTo>
                    <a:pt x="13" y="35"/>
                  </a:lnTo>
                  <a:lnTo>
                    <a:pt x="0" y="31"/>
                  </a:lnTo>
                  <a:lnTo>
                    <a:pt x="6" y="17"/>
                  </a:lnTo>
                  <a:lnTo>
                    <a:pt x="0" y="8"/>
                  </a:lnTo>
                  <a:lnTo>
                    <a:pt x="13" y="3"/>
                  </a:lnTo>
                  <a:lnTo>
                    <a:pt x="29" y="5"/>
                  </a:lnTo>
                  <a:lnTo>
                    <a:pt x="33" y="15"/>
                  </a:lnTo>
                  <a:lnTo>
                    <a:pt x="50" y="21"/>
                  </a:lnTo>
                  <a:close/>
                  <a:moveTo>
                    <a:pt x="60" y="31"/>
                  </a:moveTo>
                  <a:lnTo>
                    <a:pt x="50" y="21"/>
                  </a:lnTo>
                  <a:lnTo>
                    <a:pt x="67" y="20"/>
                  </a:lnTo>
                  <a:lnTo>
                    <a:pt x="88" y="20"/>
                  </a:lnTo>
                  <a:lnTo>
                    <a:pt x="123" y="0"/>
                  </a:lnTo>
                  <a:lnTo>
                    <a:pt x="201" y="16"/>
                  </a:lnTo>
                  <a:lnTo>
                    <a:pt x="258" y="13"/>
                  </a:lnTo>
                  <a:lnTo>
                    <a:pt x="282" y="16"/>
                  </a:lnTo>
                  <a:lnTo>
                    <a:pt x="290" y="22"/>
                  </a:lnTo>
                  <a:lnTo>
                    <a:pt x="295" y="27"/>
                  </a:lnTo>
                  <a:lnTo>
                    <a:pt x="297" y="43"/>
                  </a:lnTo>
                  <a:lnTo>
                    <a:pt x="312" y="46"/>
                  </a:lnTo>
                  <a:lnTo>
                    <a:pt x="315" y="50"/>
                  </a:lnTo>
                  <a:lnTo>
                    <a:pt x="308" y="58"/>
                  </a:lnTo>
                  <a:lnTo>
                    <a:pt x="320" y="90"/>
                  </a:lnTo>
                  <a:lnTo>
                    <a:pt x="328" y="104"/>
                  </a:lnTo>
                  <a:lnTo>
                    <a:pt x="320" y="105"/>
                  </a:lnTo>
                  <a:lnTo>
                    <a:pt x="313" y="105"/>
                  </a:lnTo>
                  <a:lnTo>
                    <a:pt x="292" y="99"/>
                  </a:lnTo>
                  <a:lnTo>
                    <a:pt x="285" y="104"/>
                  </a:lnTo>
                  <a:lnTo>
                    <a:pt x="278" y="106"/>
                  </a:lnTo>
                  <a:lnTo>
                    <a:pt x="258" y="105"/>
                  </a:lnTo>
                  <a:lnTo>
                    <a:pt x="252" y="110"/>
                  </a:lnTo>
                  <a:lnTo>
                    <a:pt x="229" y="116"/>
                  </a:lnTo>
                  <a:lnTo>
                    <a:pt x="211" y="109"/>
                  </a:lnTo>
                  <a:lnTo>
                    <a:pt x="202" y="115"/>
                  </a:lnTo>
                  <a:lnTo>
                    <a:pt x="189" y="115"/>
                  </a:lnTo>
                  <a:lnTo>
                    <a:pt x="184" y="119"/>
                  </a:lnTo>
                  <a:lnTo>
                    <a:pt x="181" y="132"/>
                  </a:lnTo>
                  <a:lnTo>
                    <a:pt x="178" y="132"/>
                  </a:lnTo>
                  <a:lnTo>
                    <a:pt x="154" y="126"/>
                  </a:lnTo>
                  <a:lnTo>
                    <a:pt x="128" y="127"/>
                  </a:lnTo>
                  <a:lnTo>
                    <a:pt x="109" y="120"/>
                  </a:lnTo>
                  <a:lnTo>
                    <a:pt x="79" y="125"/>
                  </a:lnTo>
                  <a:lnTo>
                    <a:pt x="68" y="125"/>
                  </a:lnTo>
                  <a:lnTo>
                    <a:pt x="40" y="115"/>
                  </a:lnTo>
                  <a:lnTo>
                    <a:pt x="9" y="82"/>
                  </a:lnTo>
                  <a:lnTo>
                    <a:pt x="0" y="46"/>
                  </a:lnTo>
                  <a:lnTo>
                    <a:pt x="18" y="38"/>
                  </a:lnTo>
                  <a:lnTo>
                    <a:pt x="60" y="3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10"/>
            <p:cNvSpPr>
              <a:spLocks noEditPoints="1"/>
            </p:cNvSpPr>
            <p:nvPr/>
          </p:nvSpPr>
          <p:spPr bwMode="auto">
            <a:xfrm>
              <a:off x="3757" y="1651"/>
              <a:ext cx="328" cy="132"/>
            </a:xfrm>
            <a:custGeom>
              <a:avLst/>
              <a:gdLst>
                <a:gd name="T0" fmla="*/ 48 w 328"/>
                <a:gd name="T1" fmla="*/ 23 h 132"/>
                <a:gd name="T2" fmla="*/ 45 w 328"/>
                <a:gd name="T3" fmla="*/ 26 h 132"/>
                <a:gd name="T4" fmla="*/ 29 w 328"/>
                <a:gd name="T5" fmla="*/ 25 h 132"/>
                <a:gd name="T6" fmla="*/ 13 w 328"/>
                <a:gd name="T7" fmla="*/ 35 h 132"/>
                <a:gd name="T8" fmla="*/ 0 w 328"/>
                <a:gd name="T9" fmla="*/ 31 h 132"/>
                <a:gd name="T10" fmla="*/ 6 w 328"/>
                <a:gd name="T11" fmla="*/ 17 h 132"/>
                <a:gd name="T12" fmla="*/ 0 w 328"/>
                <a:gd name="T13" fmla="*/ 8 h 132"/>
                <a:gd name="T14" fmla="*/ 13 w 328"/>
                <a:gd name="T15" fmla="*/ 3 h 132"/>
                <a:gd name="T16" fmla="*/ 29 w 328"/>
                <a:gd name="T17" fmla="*/ 5 h 132"/>
                <a:gd name="T18" fmla="*/ 33 w 328"/>
                <a:gd name="T19" fmla="*/ 15 h 132"/>
                <a:gd name="T20" fmla="*/ 50 w 328"/>
                <a:gd name="T21" fmla="*/ 21 h 132"/>
                <a:gd name="T22" fmla="*/ 48 w 328"/>
                <a:gd name="T23" fmla="*/ 23 h 132"/>
                <a:gd name="T24" fmla="*/ 60 w 328"/>
                <a:gd name="T25" fmla="*/ 31 h 132"/>
                <a:gd name="T26" fmla="*/ 50 w 328"/>
                <a:gd name="T27" fmla="*/ 21 h 132"/>
                <a:gd name="T28" fmla="*/ 67 w 328"/>
                <a:gd name="T29" fmla="*/ 20 h 132"/>
                <a:gd name="T30" fmla="*/ 88 w 328"/>
                <a:gd name="T31" fmla="*/ 20 h 132"/>
                <a:gd name="T32" fmla="*/ 123 w 328"/>
                <a:gd name="T33" fmla="*/ 0 h 132"/>
                <a:gd name="T34" fmla="*/ 201 w 328"/>
                <a:gd name="T35" fmla="*/ 16 h 132"/>
                <a:gd name="T36" fmla="*/ 258 w 328"/>
                <a:gd name="T37" fmla="*/ 13 h 132"/>
                <a:gd name="T38" fmla="*/ 282 w 328"/>
                <a:gd name="T39" fmla="*/ 16 h 132"/>
                <a:gd name="T40" fmla="*/ 290 w 328"/>
                <a:gd name="T41" fmla="*/ 22 h 132"/>
                <a:gd name="T42" fmla="*/ 295 w 328"/>
                <a:gd name="T43" fmla="*/ 27 h 132"/>
                <a:gd name="T44" fmla="*/ 297 w 328"/>
                <a:gd name="T45" fmla="*/ 43 h 132"/>
                <a:gd name="T46" fmla="*/ 312 w 328"/>
                <a:gd name="T47" fmla="*/ 46 h 132"/>
                <a:gd name="T48" fmla="*/ 315 w 328"/>
                <a:gd name="T49" fmla="*/ 50 h 132"/>
                <a:gd name="T50" fmla="*/ 308 w 328"/>
                <a:gd name="T51" fmla="*/ 58 h 132"/>
                <a:gd name="T52" fmla="*/ 320 w 328"/>
                <a:gd name="T53" fmla="*/ 90 h 132"/>
                <a:gd name="T54" fmla="*/ 328 w 328"/>
                <a:gd name="T55" fmla="*/ 104 h 132"/>
                <a:gd name="T56" fmla="*/ 320 w 328"/>
                <a:gd name="T57" fmla="*/ 105 h 132"/>
                <a:gd name="T58" fmla="*/ 313 w 328"/>
                <a:gd name="T59" fmla="*/ 105 h 132"/>
                <a:gd name="T60" fmla="*/ 292 w 328"/>
                <a:gd name="T61" fmla="*/ 99 h 132"/>
                <a:gd name="T62" fmla="*/ 285 w 328"/>
                <a:gd name="T63" fmla="*/ 104 h 132"/>
                <a:gd name="T64" fmla="*/ 278 w 328"/>
                <a:gd name="T65" fmla="*/ 106 h 132"/>
                <a:gd name="T66" fmla="*/ 258 w 328"/>
                <a:gd name="T67" fmla="*/ 105 h 132"/>
                <a:gd name="T68" fmla="*/ 252 w 328"/>
                <a:gd name="T69" fmla="*/ 110 h 132"/>
                <a:gd name="T70" fmla="*/ 229 w 328"/>
                <a:gd name="T71" fmla="*/ 116 h 132"/>
                <a:gd name="T72" fmla="*/ 211 w 328"/>
                <a:gd name="T73" fmla="*/ 109 h 132"/>
                <a:gd name="T74" fmla="*/ 202 w 328"/>
                <a:gd name="T75" fmla="*/ 115 h 132"/>
                <a:gd name="T76" fmla="*/ 189 w 328"/>
                <a:gd name="T77" fmla="*/ 115 h 132"/>
                <a:gd name="T78" fmla="*/ 184 w 328"/>
                <a:gd name="T79" fmla="*/ 119 h 132"/>
                <a:gd name="T80" fmla="*/ 181 w 328"/>
                <a:gd name="T81" fmla="*/ 132 h 132"/>
                <a:gd name="T82" fmla="*/ 178 w 328"/>
                <a:gd name="T83" fmla="*/ 132 h 132"/>
                <a:gd name="T84" fmla="*/ 154 w 328"/>
                <a:gd name="T85" fmla="*/ 126 h 132"/>
                <a:gd name="T86" fmla="*/ 128 w 328"/>
                <a:gd name="T87" fmla="*/ 127 h 132"/>
                <a:gd name="T88" fmla="*/ 109 w 328"/>
                <a:gd name="T89" fmla="*/ 120 h 132"/>
                <a:gd name="T90" fmla="*/ 79 w 328"/>
                <a:gd name="T91" fmla="*/ 125 h 132"/>
                <a:gd name="T92" fmla="*/ 68 w 328"/>
                <a:gd name="T93" fmla="*/ 125 h 132"/>
                <a:gd name="T94" fmla="*/ 40 w 328"/>
                <a:gd name="T95" fmla="*/ 115 h 132"/>
                <a:gd name="T96" fmla="*/ 9 w 328"/>
                <a:gd name="T97" fmla="*/ 82 h 132"/>
                <a:gd name="T98" fmla="*/ 0 w 328"/>
                <a:gd name="T99" fmla="*/ 46 h 132"/>
                <a:gd name="T100" fmla="*/ 18 w 328"/>
                <a:gd name="T101" fmla="*/ 38 h 132"/>
                <a:gd name="T102" fmla="*/ 60 w 328"/>
                <a:gd name="T103" fmla="*/ 3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8" h="132">
                  <a:moveTo>
                    <a:pt x="48" y="23"/>
                  </a:moveTo>
                  <a:lnTo>
                    <a:pt x="45" y="26"/>
                  </a:lnTo>
                  <a:lnTo>
                    <a:pt x="29" y="25"/>
                  </a:lnTo>
                  <a:lnTo>
                    <a:pt x="13" y="35"/>
                  </a:lnTo>
                  <a:lnTo>
                    <a:pt x="0" y="31"/>
                  </a:lnTo>
                  <a:lnTo>
                    <a:pt x="6" y="17"/>
                  </a:lnTo>
                  <a:lnTo>
                    <a:pt x="0" y="8"/>
                  </a:lnTo>
                  <a:lnTo>
                    <a:pt x="13" y="3"/>
                  </a:lnTo>
                  <a:lnTo>
                    <a:pt x="29" y="5"/>
                  </a:lnTo>
                  <a:lnTo>
                    <a:pt x="33" y="15"/>
                  </a:lnTo>
                  <a:lnTo>
                    <a:pt x="50" y="21"/>
                  </a:lnTo>
                  <a:lnTo>
                    <a:pt x="48" y="23"/>
                  </a:lnTo>
                  <a:moveTo>
                    <a:pt x="60" y="31"/>
                  </a:moveTo>
                  <a:lnTo>
                    <a:pt x="50" y="21"/>
                  </a:lnTo>
                  <a:lnTo>
                    <a:pt x="67" y="20"/>
                  </a:lnTo>
                  <a:lnTo>
                    <a:pt x="88" y="20"/>
                  </a:lnTo>
                  <a:lnTo>
                    <a:pt x="123" y="0"/>
                  </a:lnTo>
                  <a:lnTo>
                    <a:pt x="201" y="16"/>
                  </a:lnTo>
                  <a:lnTo>
                    <a:pt x="258" y="13"/>
                  </a:lnTo>
                  <a:lnTo>
                    <a:pt x="282" y="16"/>
                  </a:lnTo>
                  <a:lnTo>
                    <a:pt x="290" y="22"/>
                  </a:lnTo>
                  <a:lnTo>
                    <a:pt x="295" y="27"/>
                  </a:lnTo>
                  <a:lnTo>
                    <a:pt x="297" y="43"/>
                  </a:lnTo>
                  <a:lnTo>
                    <a:pt x="312" y="46"/>
                  </a:lnTo>
                  <a:lnTo>
                    <a:pt x="315" y="50"/>
                  </a:lnTo>
                  <a:lnTo>
                    <a:pt x="308" y="58"/>
                  </a:lnTo>
                  <a:lnTo>
                    <a:pt x="320" y="90"/>
                  </a:lnTo>
                  <a:lnTo>
                    <a:pt x="328" y="104"/>
                  </a:lnTo>
                  <a:lnTo>
                    <a:pt x="320" y="105"/>
                  </a:lnTo>
                  <a:lnTo>
                    <a:pt x="313" y="105"/>
                  </a:lnTo>
                  <a:lnTo>
                    <a:pt x="292" y="99"/>
                  </a:lnTo>
                  <a:lnTo>
                    <a:pt x="285" y="104"/>
                  </a:lnTo>
                  <a:lnTo>
                    <a:pt x="278" y="106"/>
                  </a:lnTo>
                  <a:lnTo>
                    <a:pt x="258" y="105"/>
                  </a:lnTo>
                  <a:lnTo>
                    <a:pt x="252" y="110"/>
                  </a:lnTo>
                  <a:lnTo>
                    <a:pt x="229" y="116"/>
                  </a:lnTo>
                  <a:lnTo>
                    <a:pt x="211" y="109"/>
                  </a:lnTo>
                  <a:lnTo>
                    <a:pt x="202" y="115"/>
                  </a:lnTo>
                  <a:lnTo>
                    <a:pt x="189" y="115"/>
                  </a:lnTo>
                  <a:lnTo>
                    <a:pt x="184" y="119"/>
                  </a:lnTo>
                  <a:lnTo>
                    <a:pt x="181" y="132"/>
                  </a:lnTo>
                  <a:lnTo>
                    <a:pt x="178" y="132"/>
                  </a:lnTo>
                  <a:lnTo>
                    <a:pt x="154" y="126"/>
                  </a:lnTo>
                  <a:lnTo>
                    <a:pt x="128" y="127"/>
                  </a:lnTo>
                  <a:lnTo>
                    <a:pt x="109" y="120"/>
                  </a:lnTo>
                  <a:lnTo>
                    <a:pt x="79" y="125"/>
                  </a:lnTo>
                  <a:lnTo>
                    <a:pt x="68" y="125"/>
                  </a:lnTo>
                  <a:lnTo>
                    <a:pt x="40" y="115"/>
                  </a:lnTo>
                  <a:lnTo>
                    <a:pt x="9" y="82"/>
                  </a:lnTo>
                  <a:lnTo>
                    <a:pt x="0" y="46"/>
                  </a:lnTo>
                  <a:lnTo>
                    <a:pt x="18" y="38"/>
                  </a:lnTo>
                  <a:lnTo>
                    <a:pt x="60" y="3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11"/>
            <p:cNvSpPr>
              <a:spLocks noEditPoints="1"/>
            </p:cNvSpPr>
            <p:nvPr/>
          </p:nvSpPr>
          <p:spPr bwMode="auto">
            <a:xfrm>
              <a:off x="3197" y="1322"/>
              <a:ext cx="142" cy="171"/>
            </a:xfrm>
            <a:custGeom>
              <a:avLst/>
              <a:gdLst>
                <a:gd name="T0" fmla="*/ 67 w 142"/>
                <a:gd name="T1" fmla="*/ 0 h 171"/>
                <a:gd name="T2" fmla="*/ 68 w 142"/>
                <a:gd name="T3" fmla="*/ 11 h 171"/>
                <a:gd name="T4" fmla="*/ 92 w 142"/>
                <a:gd name="T5" fmla="*/ 22 h 171"/>
                <a:gd name="T6" fmla="*/ 92 w 142"/>
                <a:gd name="T7" fmla="*/ 29 h 171"/>
                <a:gd name="T8" fmla="*/ 85 w 142"/>
                <a:gd name="T9" fmla="*/ 52 h 171"/>
                <a:gd name="T10" fmla="*/ 142 w 142"/>
                <a:gd name="T11" fmla="*/ 116 h 171"/>
                <a:gd name="T12" fmla="*/ 128 w 142"/>
                <a:gd name="T13" fmla="*/ 146 h 171"/>
                <a:gd name="T14" fmla="*/ 120 w 142"/>
                <a:gd name="T15" fmla="*/ 152 h 171"/>
                <a:gd name="T16" fmla="*/ 82 w 142"/>
                <a:gd name="T17" fmla="*/ 152 h 171"/>
                <a:gd name="T18" fmla="*/ 83 w 142"/>
                <a:gd name="T19" fmla="*/ 159 h 171"/>
                <a:gd name="T20" fmla="*/ 67 w 142"/>
                <a:gd name="T21" fmla="*/ 159 h 171"/>
                <a:gd name="T22" fmla="*/ 37 w 142"/>
                <a:gd name="T23" fmla="*/ 171 h 171"/>
                <a:gd name="T24" fmla="*/ 29 w 142"/>
                <a:gd name="T25" fmla="*/ 171 h 171"/>
                <a:gd name="T26" fmla="*/ 37 w 142"/>
                <a:gd name="T27" fmla="*/ 159 h 171"/>
                <a:gd name="T28" fmla="*/ 65 w 142"/>
                <a:gd name="T29" fmla="*/ 140 h 171"/>
                <a:gd name="T30" fmla="*/ 50 w 142"/>
                <a:gd name="T31" fmla="*/ 135 h 171"/>
                <a:gd name="T32" fmla="*/ 49 w 142"/>
                <a:gd name="T33" fmla="*/ 111 h 171"/>
                <a:gd name="T34" fmla="*/ 73 w 142"/>
                <a:gd name="T35" fmla="*/ 111 h 171"/>
                <a:gd name="T36" fmla="*/ 64 w 142"/>
                <a:gd name="T37" fmla="*/ 92 h 171"/>
                <a:gd name="T38" fmla="*/ 63 w 142"/>
                <a:gd name="T39" fmla="*/ 75 h 171"/>
                <a:gd name="T40" fmla="*/ 48 w 142"/>
                <a:gd name="T41" fmla="*/ 75 h 171"/>
                <a:gd name="T42" fmla="*/ 30 w 142"/>
                <a:gd name="T43" fmla="*/ 40 h 171"/>
                <a:gd name="T44" fmla="*/ 52 w 142"/>
                <a:gd name="T45" fmla="*/ 0 h 171"/>
                <a:gd name="T46" fmla="*/ 67 w 142"/>
                <a:gd name="T47" fmla="*/ 0 h 171"/>
                <a:gd name="T48" fmla="*/ 0 w 142"/>
                <a:gd name="T49" fmla="*/ 67 h 171"/>
                <a:gd name="T50" fmla="*/ 15 w 142"/>
                <a:gd name="T51" fmla="*/ 67 h 171"/>
                <a:gd name="T52" fmla="*/ 32 w 142"/>
                <a:gd name="T53" fmla="*/ 80 h 171"/>
                <a:gd name="T54" fmla="*/ 32 w 142"/>
                <a:gd name="T55" fmla="*/ 91 h 171"/>
                <a:gd name="T56" fmla="*/ 9 w 142"/>
                <a:gd name="T57" fmla="*/ 91 h 171"/>
                <a:gd name="T58" fmla="*/ 0 w 142"/>
                <a:gd name="T59" fmla="*/ 6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 h="171">
                  <a:moveTo>
                    <a:pt x="67" y="0"/>
                  </a:moveTo>
                  <a:lnTo>
                    <a:pt x="68" y="11"/>
                  </a:lnTo>
                  <a:lnTo>
                    <a:pt x="92" y="22"/>
                  </a:lnTo>
                  <a:lnTo>
                    <a:pt x="92" y="29"/>
                  </a:lnTo>
                  <a:lnTo>
                    <a:pt x="85" y="52"/>
                  </a:lnTo>
                  <a:lnTo>
                    <a:pt x="142" y="116"/>
                  </a:lnTo>
                  <a:lnTo>
                    <a:pt x="128" y="146"/>
                  </a:lnTo>
                  <a:lnTo>
                    <a:pt x="120" y="152"/>
                  </a:lnTo>
                  <a:lnTo>
                    <a:pt x="82" y="152"/>
                  </a:lnTo>
                  <a:lnTo>
                    <a:pt x="83" y="159"/>
                  </a:lnTo>
                  <a:lnTo>
                    <a:pt x="67" y="159"/>
                  </a:lnTo>
                  <a:lnTo>
                    <a:pt x="37" y="171"/>
                  </a:lnTo>
                  <a:lnTo>
                    <a:pt x="29" y="171"/>
                  </a:lnTo>
                  <a:lnTo>
                    <a:pt x="37" y="159"/>
                  </a:lnTo>
                  <a:lnTo>
                    <a:pt x="65" y="140"/>
                  </a:lnTo>
                  <a:lnTo>
                    <a:pt x="50" y="135"/>
                  </a:lnTo>
                  <a:lnTo>
                    <a:pt x="49" y="111"/>
                  </a:lnTo>
                  <a:lnTo>
                    <a:pt x="73" y="111"/>
                  </a:lnTo>
                  <a:lnTo>
                    <a:pt x="64" y="92"/>
                  </a:lnTo>
                  <a:lnTo>
                    <a:pt x="63" y="75"/>
                  </a:lnTo>
                  <a:lnTo>
                    <a:pt x="48" y="75"/>
                  </a:lnTo>
                  <a:lnTo>
                    <a:pt x="30" y="40"/>
                  </a:lnTo>
                  <a:lnTo>
                    <a:pt x="52" y="0"/>
                  </a:lnTo>
                  <a:lnTo>
                    <a:pt x="67" y="0"/>
                  </a:lnTo>
                  <a:close/>
                  <a:moveTo>
                    <a:pt x="0" y="67"/>
                  </a:moveTo>
                  <a:lnTo>
                    <a:pt x="15" y="67"/>
                  </a:lnTo>
                  <a:lnTo>
                    <a:pt x="32" y="80"/>
                  </a:lnTo>
                  <a:lnTo>
                    <a:pt x="32" y="91"/>
                  </a:lnTo>
                  <a:lnTo>
                    <a:pt x="9" y="91"/>
                  </a:lnTo>
                  <a:lnTo>
                    <a:pt x="0" y="6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12"/>
            <p:cNvSpPr>
              <a:spLocks noEditPoints="1"/>
            </p:cNvSpPr>
            <p:nvPr/>
          </p:nvSpPr>
          <p:spPr bwMode="auto">
            <a:xfrm>
              <a:off x="3197" y="1322"/>
              <a:ext cx="142" cy="171"/>
            </a:xfrm>
            <a:custGeom>
              <a:avLst/>
              <a:gdLst>
                <a:gd name="T0" fmla="*/ 67 w 142"/>
                <a:gd name="T1" fmla="*/ 0 h 171"/>
                <a:gd name="T2" fmla="*/ 68 w 142"/>
                <a:gd name="T3" fmla="*/ 11 h 171"/>
                <a:gd name="T4" fmla="*/ 92 w 142"/>
                <a:gd name="T5" fmla="*/ 22 h 171"/>
                <a:gd name="T6" fmla="*/ 92 w 142"/>
                <a:gd name="T7" fmla="*/ 29 h 171"/>
                <a:gd name="T8" fmla="*/ 85 w 142"/>
                <a:gd name="T9" fmla="*/ 52 h 171"/>
                <a:gd name="T10" fmla="*/ 142 w 142"/>
                <a:gd name="T11" fmla="*/ 116 h 171"/>
                <a:gd name="T12" fmla="*/ 128 w 142"/>
                <a:gd name="T13" fmla="*/ 146 h 171"/>
                <a:gd name="T14" fmla="*/ 120 w 142"/>
                <a:gd name="T15" fmla="*/ 152 h 171"/>
                <a:gd name="T16" fmla="*/ 82 w 142"/>
                <a:gd name="T17" fmla="*/ 152 h 171"/>
                <a:gd name="T18" fmla="*/ 83 w 142"/>
                <a:gd name="T19" fmla="*/ 159 h 171"/>
                <a:gd name="T20" fmla="*/ 67 w 142"/>
                <a:gd name="T21" fmla="*/ 159 h 171"/>
                <a:gd name="T22" fmla="*/ 37 w 142"/>
                <a:gd name="T23" fmla="*/ 171 h 171"/>
                <a:gd name="T24" fmla="*/ 29 w 142"/>
                <a:gd name="T25" fmla="*/ 171 h 171"/>
                <a:gd name="T26" fmla="*/ 37 w 142"/>
                <a:gd name="T27" fmla="*/ 159 h 171"/>
                <a:gd name="T28" fmla="*/ 65 w 142"/>
                <a:gd name="T29" fmla="*/ 140 h 171"/>
                <a:gd name="T30" fmla="*/ 50 w 142"/>
                <a:gd name="T31" fmla="*/ 135 h 171"/>
                <a:gd name="T32" fmla="*/ 49 w 142"/>
                <a:gd name="T33" fmla="*/ 111 h 171"/>
                <a:gd name="T34" fmla="*/ 73 w 142"/>
                <a:gd name="T35" fmla="*/ 111 h 171"/>
                <a:gd name="T36" fmla="*/ 64 w 142"/>
                <a:gd name="T37" fmla="*/ 92 h 171"/>
                <a:gd name="T38" fmla="*/ 63 w 142"/>
                <a:gd name="T39" fmla="*/ 75 h 171"/>
                <a:gd name="T40" fmla="*/ 48 w 142"/>
                <a:gd name="T41" fmla="*/ 75 h 171"/>
                <a:gd name="T42" fmla="*/ 30 w 142"/>
                <a:gd name="T43" fmla="*/ 40 h 171"/>
                <a:gd name="T44" fmla="*/ 52 w 142"/>
                <a:gd name="T45" fmla="*/ 0 h 171"/>
                <a:gd name="T46" fmla="*/ 67 w 142"/>
                <a:gd name="T47" fmla="*/ 0 h 171"/>
                <a:gd name="T48" fmla="*/ 8 w 142"/>
                <a:gd name="T49" fmla="*/ 67 h 171"/>
                <a:gd name="T50" fmla="*/ 15 w 142"/>
                <a:gd name="T51" fmla="*/ 67 h 171"/>
                <a:gd name="T52" fmla="*/ 32 w 142"/>
                <a:gd name="T53" fmla="*/ 80 h 171"/>
                <a:gd name="T54" fmla="*/ 32 w 142"/>
                <a:gd name="T55" fmla="*/ 91 h 171"/>
                <a:gd name="T56" fmla="*/ 9 w 142"/>
                <a:gd name="T57" fmla="*/ 91 h 171"/>
                <a:gd name="T58" fmla="*/ 0 w 142"/>
                <a:gd name="T59" fmla="*/ 67 h 171"/>
                <a:gd name="T60" fmla="*/ 8 w 142"/>
                <a:gd name="T61" fmla="*/ 6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71">
                  <a:moveTo>
                    <a:pt x="67" y="0"/>
                  </a:moveTo>
                  <a:lnTo>
                    <a:pt x="68" y="11"/>
                  </a:lnTo>
                  <a:lnTo>
                    <a:pt x="92" y="22"/>
                  </a:lnTo>
                  <a:lnTo>
                    <a:pt x="92" y="29"/>
                  </a:lnTo>
                  <a:lnTo>
                    <a:pt x="85" y="52"/>
                  </a:lnTo>
                  <a:lnTo>
                    <a:pt x="142" y="116"/>
                  </a:lnTo>
                  <a:lnTo>
                    <a:pt x="128" y="146"/>
                  </a:lnTo>
                  <a:lnTo>
                    <a:pt x="120" y="152"/>
                  </a:lnTo>
                  <a:lnTo>
                    <a:pt x="82" y="152"/>
                  </a:lnTo>
                  <a:lnTo>
                    <a:pt x="83" y="159"/>
                  </a:lnTo>
                  <a:lnTo>
                    <a:pt x="67" y="159"/>
                  </a:lnTo>
                  <a:lnTo>
                    <a:pt x="37" y="171"/>
                  </a:lnTo>
                  <a:lnTo>
                    <a:pt x="29" y="171"/>
                  </a:lnTo>
                  <a:lnTo>
                    <a:pt x="37" y="159"/>
                  </a:lnTo>
                  <a:lnTo>
                    <a:pt x="65" y="140"/>
                  </a:lnTo>
                  <a:lnTo>
                    <a:pt x="50" y="135"/>
                  </a:lnTo>
                  <a:lnTo>
                    <a:pt x="49" y="111"/>
                  </a:lnTo>
                  <a:lnTo>
                    <a:pt x="73" y="111"/>
                  </a:lnTo>
                  <a:lnTo>
                    <a:pt x="64" y="92"/>
                  </a:lnTo>
                  <a:lnTo>
                    <a:pt x="63" y="75"/>
                  </a:lnTo>
                  <a:lnTo>
                    <a:pt x="48" y="75"/>
                  </a:lnTo>
                  <a:lnTo>
                    <a:pt x="30" y="40"/>
                  </a:lnTo>
                  <a:lnTo>
                    <a:pt x="52" y="0"/>
                  </a:lnTo>
                  <a:lnTo>
                    <a:pt x="67" y="0"/>
                  </a:lnTo>
                  <a:moveTo>
                    <a:pt x="8" y="67"/>
                  </a:moveTo>
                  <a:lnTo>
                    <a:pt x="15" y="67"/>
                  </a:lnTo>
                  <a:lnTo>
                    <a:pt x="32" y="80"/>
                  </a:lnTo>
                  <a:lnTo>
                    <a:pt x="32" y="91"/>
                  </a:lnTo>
                  <a:lnTo>
                    <a:pt x="9" y="91"/>
                  </a:lnTo>
                  <a:lnTo>
                    <a:pt x="0" y="67"/>
                  </a:lnTo>
                  <a:lnTo>
                    <a:pt x="8" y="6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13"/>
            <p:cNvSpPr>
              <a:spLocks noEditPoints="1"/>
            </p:cNvSpPr>
            <p:nvPr/>
          </p:nvSpPr>
          <p:spPr bwMode="auto">
            <a:xfrm>
              <a:off x="635" y="1095"/>
              <a:ext cx="1581" cy="910"/>
            </a:xfrm>
            <a:custGeom>
              <a:avLst/>
              <a:gdLst>
                <a:gd name="T0" fmla="*/ 1164 w 1581"/>
                <a:gd name="T1" fmla="*/ 409 h 910"/>
                <a:gd name="T2" fmla="*/ 1208 w 1581"/>
                <a:gd name="T3" fmla="*/ 437 h 910"/>
                <a:gd name="T4" fmla="*/ 1304 w 1581"/>
                <a:gd name="T5" fmla="*/ 461 h 910"/>
                <a:gd name="T6" fmla="*/ 1292 w 1581"/>
                <a:gd name="T7" fmla="*/ 561 h 910"/>
                <a:gd name="T8" fmla="*/ 1371 w 1581"/>
                <a:gd name="T9" fmla="*/ 527 h 910"/>
                <a:gd name="T10" fmla="*/ 1509 w 1581"/>
                <a:gd name="T11" fmla="*/ 498 h 910"/>
                <a:gd name="T12" fmla="*/ 1581 w 1581"/>
                <a:gd name="T13" fmla="*/ 456 h 910"/>
                <a:gd name="T14" fmla="*/ 1496 w 1581"/>
                <a:gd name="T15" fmla="*/ 553 h 910"/>
                <a:gd name="T16" fmla="*/ 1415 w 1581"/>
                <a:gd name="T17" fmla="*/ 622 h 910"/>
                <a:gd name="T18" fmla="*/ 1391 w 1581"/>
                <a:gd name="T19" fmla="*/ 651 h 910"/>
                <a:gd name="T20" fmla="*/ 1381 w 1581"/>
                <a:gd name="T21" fmla="*/ 696 h 910"/>
                <a:gd name="T22" fmla="*/ 1261 w 1581"/>
                <a:gd name="T23" fmla="*/ 875 h 910"/>
                <a:gd name="T24" fmla="*/ 1200 w 1581"/>
                <a:gd name="T25" fmla="*/ 805 h 910"/>
                <a:gd name="T26" fmla="*/ 1096 w 1581"/>
                <a:gd name="T27" fmla="*/ 801 h 910"/>
                <a:gd name="T28" fmla="*/ 965 w 1581"/>
                <a:gd name="T29" fmla="*/ 847 h 910"/>
                <a:gd name="T30" fmla="*/ 901 w 1581"/>
                <a:gd name="T31" fmla="*/ 816 h 910"/>
                <a:gd name="T32" fmla="*/ 841 w 1581"/>
                <a:gd name="T33" fmla="*/ 817 h 910"/>
                <a:gd name="T34" fmla="*/ 766 w 1581"/>
                <a:gd name="T35" fmla="*/ 780 h 910"/>
                <a:gd name="T36" fmla="*/ 639 w 1581"/>
                <a:gd name="T37" fmla="*/ 753 h 910"/>
                <a:gd name="T38" fmla="*/ 585 w 1581"/>
                <a:gd name="T39" fmla="*/ 593 h 910"/>
                <a:gd name="T40" fmla="*/ 612 w 1581"/>
                <a:gd name="T41" fmla="*/ 541 h 910"/>
                <a:gd name="T42" fmla="*/ 709 w 1581"/>
                <a:gd name="T43" fmla="*/ 439 h 910"/>
                <a:gd name="T44" fmla="*/ 147 w 1581"/>
                <a:gd name="T45" fmla="*/ 308 h 910"/>
                <a:gd name="T46" fmla="*/ 280 w 1581"/>
                <a:gd name="T47" fmla="*/ 229 h 910"/>
                <a:gd name="T48" fmla="*/ 287 w 1581"/>
                <a:gd name="T49" fmla="*/ 171 h 910"/>
                <a:gd name="T50" fmla="*/ 436 w 1581"/>
                <a:gd name="T51" fmla="*/ 112 h 910"/>
                <a:gd name="T52" fmla="*/ 430 w 1581"/>
                <a:gd name="T53" fmla="*/ 79 h 910"/>
                <a:gd name="T54" fmla="*/ 446 w 1581"/>
                <a:gd name="T55" fmla="*/ 49 h 910"/>
                <a:gd name="T56" fmla="*/ 649 w 1581"/>
                <a:gd name="T57" fmla="*/ 0 h 910"/>
                <a:gd name="T58" fmla="*/ 624 w 1581"/>
                <a:gd name="T59" fmla="*/ 197 h 910"/>
                <a:gd name="T60" fmla="*/ 653 w 1581"/>
                <a:gd name="T61" fmla="*/ 196 h 910"/>
                <a:gd name="T62" fmla="*/ 693 w 1581"/>
                <a:gd name="T63" fmla="*/ 267 h 910"/>
                <a:gd name="T64" fmla="*/ 674 w 1581"/>
                <a:gd name="T65" fmla="*/ 309 h 910"/>
                <a:gd name="T66" fmla="*/ 628 w 1581"/>
                <a:gd name="T67" fmla="*/ 212 h 910"/>
                <a:gd name="T68" fmla="*/ 449 w 1581"/>
                <a:gd name="T69" fmla="*/ 219 h 910"/>
                <a:gd name="T70" fmla="*/ 480 w 1581"/>
                <a:gd name="T71" fmla="*/ 189 h 910"/>
                <a:gd name="T72" fmla="*/ 478 w 1581"/>
                <a:gd name="T73" fmla="*/ 187 h 910"/>
                <a:gd name="T74" fmla="*/ 272 w 1581"/>
                <a:gd name="T75" fmla="*/ 282 h 910"/>
                <a:gd name="T76" fmla="*/ 647 w 1581"/>
                <a:gd name="T77" fmla="*/ 241 h 910"/>
                <a:gd name="T78" fmla="*/ 643 w 1581"/>
                <a:gd name="T79" fmla="*/ 276 h 910"/>
                <a:gd name="T80" fmla="*/ 88 w 1581"/>
                <a:gd name="T81" fmla="*/ 294 h 910"/>
                <a:gd name="T82" fmla="*/ 67 w 1581"/>
                <a:gd name="T83" fmla="*/ 308 h 910"/>
                <a:gd name="T84" fmla="*/ 38 w 1581"/>
                <a:gd name="T85" fmla="*/ 32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81" h="910">
                  <a:moveTo>
                    <a:pt x="712" y="418"/>
                  </a:moveTo>
                  <a:lnTo>
                    <a:pt x="1157" y="418"/>
                  </a:lnTo>
                  <a:lnTo>
                    <a:pt x="1164" y="409"/>
                  </a:lnTo>
                  <a:lnTo>
                    <a:pt x="1170" y="426"/>
                  </a:lnTo>
                  <a:lnTo>
                    <a:pt x="1189" y="426"/>
                  </a:lnTo>
                  <a:lnTo>
                    <a:pt x="1208" y="437"/>
                  </a:lnTo>
                  <a:lnTo>
                    <a:pt x="1242" y="438"/>
                  </a:lnTo>
                  <a:lnTo>
                    <a:pt x="1259" y="432"/>
                  </a:lnTo>
                  <a:lnTo>
                    <a:pt x="1304" y="461"/>
                  </a:lnTo>
                  <a:lnTo>
                    <a:pt x="1317" y="482"/>
                  </a:lnTo>
                  <a:lnTo>
                    <a:pt x="1329" y="492"/>
                  </a:lnTo>
                  <a:lnTo>
                    <a:pt x="1292" y="561"/>
                  </a:lnTo>
                  <a:lnTo>
                    <a:pt x="1299" y="567"/>
                  </a:lnTo>
                  <a:lnTo>
                    <a:pt x="1370" y="542"/>
                  </a:lnTo>
                  <a:lnTo>
                    <a:pt x="1371" y="527"/>
                  </a:lnTo>
                  <a:lnTo>
                    <a:pt x="1407" y="527"/>
                  </a:lnTo>
                  <a:lnTo>
                    <a:pt x="1451" y="498"/>
                  </a:lnTo>
                  <a:lnTo>
                    <a:pt x="1509" y="498"/>
                  </a:lnTo>
                  <a:lnTo>
                    <a:pt x="1531" y="487"/>
                  </a:lnTo>
                  <a:lnTo>
                    <a:pt x="1561" y="448"/>
                  </a:lnTo>
                  <a:lnTo>
                    <a:pt x="1581" y="456"/>
                  </a:lnTo>
                  <a:lnTo>
                    <a:pt x="1579" y="499"/>
                  </a:lnTo>
                  <a:lnTo>
                    <a:pt x="1522" y="524"/>
                  </a:lnTo>
                  <a:lnTo>
                    <a:pt x="1496" y="553"/>
                  </a:lnTo>
                  <a:lnTo>
                    <a:pt x="1507" y="566"/>
                  </a:lnTo>
                  <a:lnTo>
                    <a:pt x="1437" y="581"/>
                  </a:lnTo>
                  <a:lnTo>
                    <a:pt x="1415" y="622"/>
                  </a:lnTo>
                  <a:lnTo>
                    <a:pt x="1403" y="614"/>
                  </a:lnTo>
                  <a:lnTo>
                    <a:pt x="1405" y="635"/>
                  </a:lnTo>
                  <a:lnTo>
                    <a:pt x="1391" y="651"/>
                  </a:lnTo>
                  <a:lnTo>
                    <a:pt x="1386" y="626"/>
                  </a:lnTo>
                  <a:lnTo>
                    <a:pt x="1372" y="663"/>
                  </a:lnTo>
                  <a:lnTo>
                    <a:pt x="1381" y="696"/>
                  </a:lnTo>
                  <a:lnTo>
                    <a:pt x="1273" y="760"/>
                  </a:lnTo>
                  <a:lnTo>
                    <a:pt x="1251" y="795"/>
                  </a:lnTo>
                  <a:lnTo>
                    <a:pt x="1261" y="875"/>
                  </a:lnTo>
                  <a:lnTo>
                    <a:pt x="1251" y="906"/>
                  </a:lnTo>
                  <a:lnTo>
                    <a:pt x="1238" y="910"/>
                  </a:lnTo>
                  <a:lnTo>
                    <a:pt x="1200" y="805"/>
                  </a:lnTo>
                  <a:lnTo>
                    <a:pt x="1184" y="815"/>
                  </a:lnTo>
                  <a:lnTo>
                    <a:pt x="1167" y="800"/>
                  </a:lnTo>
                  <a:lnTo>
                    <a:pt x="1096" y="801"/>
                  </a:lnTo>
                  <a:lnTo>
                    <a:pt x="1109" y="827"/>
                  </a:lnTo>
                  <a:lnTo>
                    <a:pt x="1025" y="815"/>
                  </a:lnTo>
                  <a:lnTo>
                    <a:pt x="965" y="847"/>
                  </a:lnTo>
                  <a:lnTo>
                    <a:pt x="951" y="893"/>
                  </a:lnTo>
                  <a:lnTo>
                    <a:pt x="921" y="885"/>
                  </a:lnTo>
                  <a:lnTo>
                    <a:pt x="901" y="816"/>
                  </a:lnTo>
                  <a:lnTo>
                    <a:pt x="880" y="810"/>
                  </a:lnTo>
                  <a:lnTo>
                    <a:pt x="860" y="831"/>
                  </a:lnTo>
                  <a:lnTo>
                    <a:pt x="841" y="817"/>
                  </a:lnTo>
                  <a:lnTo>
                    <a:pt x="840" y="800"/>
                  </a:lnTo>
                  <a:lnTo>
                    <a:pt x="820" y="772"/>
                  </a:lnTo>
                  <a:lnTo>
                    <a:pt x="766" y="780"/>
                  </a:lnTo>
                  <a:lnTo>
                    <a:pt x="734" y="781"/>
                  </a:lnTo>
                  <a:lnTo>
                    <a:pt x="678" y="753"/>
                  </a:lnTo>
                  <a:lnTo>
                    <a:pt x="639" y="753"/>
                  </a:lnTo>
                  <a:lnTo>
                    <a:pt x="628" y="730"/>
                  </a:lnTo>
                  <a:lnTo>
                    <a:pt x="595" y="713"/>
                  </a:lnTo>
                  <a:lnTo>
                    <a:pt x="585" y="593"/>
                  </a:lnTo>
                  <a:lnTo>
                    <a:pt x="595" y="582"/>
                  </a:lnTo>
                  <a:lnTo>
                    <a:pt x="603" y="569"/>
                  </a:lnTo>
                  <a:lnTo>
                    <a:pt x="612" y="541"/>
                  </a:lnTo>
                  <a:lnTo>
                    <a:pt x="659" y="479"/>
                  </a:lnTo>
                  <a:lnTo>
                    <a:pt x="675" y="432"/>
                  </a:lnTo>
                  <a:lnTo>
                    <a:pt x="709" y="439"/>
                  </a:lnTo>
                  <a:lnTo>
                    <a:pt x="712" y="418"/>
                  </a:lnTo>
                  <a:close/>
                  <a:moveTo>
                    <a:pt x="147" y="312"/>
                  </a:moveTo>
                  <a:lnTo>
                    <a:pt x="147" y="308"/>
                  </a:lnTo>
                  <a:lnTo>
                    <a:pt x="322" y="248"/>
                  </a:lnTo>
                  <a:lnTo>
                    <a:pt x="336" y="223"/>
                  </a:lnTo>
                  <a:lnTo>
                    <a:pt x="280" y="229"/>
                  </a:lnTo>
                  <a:lnTo>
                    <a:pt x="312" y="201"/>
                  </a:lnTo>
                  <a:lnTo>
                    <a:pt x="277" y="204"/>
                  </a:lnTo>
                  <a:lnTo>
                    <a:pt x="287" y="171"/>
                  </a:lnTo>
                  <a:lnTo>
                    <a:pt x="347" y="143"/>
                  </a:lnTo>
                  <a:lnTo>
                    <a:pt x="409" y="136"/>
                  </a:lnTo>
                  <a:lnTo>
                    <a:pt x="436" y="112"/>
                  </a:lnTo>
                  <a:lnTo>
                    <a:pt x="372" y="119"/>
                  </a:lnTo>
                  <a:lnTo>
                    <a:pt x="355" y="98"/>
                  </a:lnTo>
                  <a:lnTo>
                    <a:pt x="430" y="79"/>
                  </a:lnTo>
                  <a:lnTo>
                    <a:pt x="447" y="92"/>
                  </a:lnTo>
                  <a:lnTo>
                    <a:pt x="474" y="79"/>
                  </a:lnTo>
                  <a:lnTo>
                    <a:pt x="446" y="49"/>
                  </a:lnTo>
                  <a:lnTo>
                    <a:pt x="464" y="40"/>
                  </a:lnTo>
                  <a:lnTo>
                    <a:pt x="555" y="17"/>
                  </a:lnTo>
                  <a:lnTo>
                    <a:pt x="649" y="0"/>
                  </a:lnTo>
                  <a:lnTo>
                    <a:pt x="721" y="10"/>
                  </a:lnTo>
                  <a:lnTo>
                    <a:pt x="813" y="29"/>
                  </a:lnTo>
                  <a:lnTo>
                    <a:pt x="624" y="197"/>
                  </a:lnTo>
                  <a:lnTo>
                    <a:pt x="628" y="198"/>
                  </a:lnTo>
                  <a:lnTo>
                    <a:pt x="639" y="198"/>
                  </a:lnTo>
                  <a:lnTo>
                    <a:pt x="653" y="196"/>
                  </a:lnTo>
                  <a:lnTo>
                    <a:pt x="652" y="222"/>
                  </a:lnTo>
                  <a:lnTo>
                    <a:pt x="697" y="204"/>
                  </a:lnTo>
                  <a:lnTo>
                    <a:pt x="693" y="267"/>
                  </a:lnTo>
                  <a:lnTo>
                    <a:pt x="708" y="282"/>
                  </a:lnTo>
                  <a:lnTo>
                    <a:pt x="693" y="294"/>
                  </a:lnTo>
                  <a:lnTo>
                    <a:pt x="674" y="309"/>
                  </a:lnTo>
                  <a:lnTo>
                    <a:pt x="682" y="222"/>
                  </a:lnTo>
                  <a:lnTo>
                    <a:pt x="649" y="237"/>
                  </a:lnTo>
                  <a:lnTo>
                    <a:pt x="628" y="212"/>
                  </a:lnTo>
                  <a:lnTo>
                    <a:pt x="610" y="208"/>
                  </a:lnTo>
                  <a:lnTo>
                    <a:pt x="544" y="189"/>
                  </a:lnTo>
                  <a:lnTo>
                    <a:pt x="449" y="219"/>
                  </a:lnTo>
                  <a:lnTo>
                    <a:pt x="441" y="218"/>
                  </a:lnTo>
                  <a:lnTo>
                    <a:pt x="452" y="208"/>
                  </a:lnTo>
                  <a:lnTo>
                    <a:pt x="480" y="189"/>
                  </a:lnTo>
                  <a:lnTo>
                    <a:pt x="514" y="182"/>
                  </a:lnTo>
                  <a:lnTo>
                    <a:pt x="511" y="177"/>
                  </a:lnTo>
                  <a:lnTo>
                    <a:pt x="478" y="187"/>
                  </a:lnTo>
                  <a:lnTo>
                    <a:pt x="407" y="218"/>
                  </a:lnTo>
                  <a:lnTo>
                    <a:pt x="411" y="226"/>
                  </a:lnTo>
                  <a:lnTo>
                    <a:pt x="272" y="282"/>
                  </a:lnTo>
                  <a:lnTo>
                    <a:pt x="228" y="296"/>
                  </a:lnTo>
                  <a:lnTo>
                    <a:pt x="147" y="312"/>
                  </a:lnTo>
                  <a:close/>
                  <a:moveTo>
                    <a:pt x="647" y="241"/>
                  </a:moveTo>
                  <a:lnTo>
                    <a:pt x="662" y="237"/>
                  </a:lnTo>
                  <a:lnTo>
                    <a:pt x="669" y="241"/>
                  </a:lnTo>
                  <a:lnTo>
                    <a:pt x="643" y="276"/>
                  </a:lnTo>
                  <a:lnTo>
                    <a:pt x="647" y="241"/>
                  </a:lnTo>
                  <a:close/>
                  <a:moveTo>
                    <a:pt x="67" y="308"/>
                  </a:moveTo>
                  <a:lnTo>
                    <a:pt x="88" y="294"/>
                  </a:lnTo>
                  <a:lnTo>
                    <a:pt x="100" y="304"/>
                  </a:lnTo>
                  <a:lnTo>
                    <a:pt x="78" y="312"/>
                  </a:lnTo>
                  <a:lnTo>
                    <a:pt x="67" y="308"/>
                  </a:lnTo>
                  <a:close/>
                  <a:moveTo>
                    <a:pt x="0" y="326"/>
                  </a:moveTo>
                  <a:lnTo>
                    <a:pt x="44" y="321"/>
                  </a:lnTo>
                  <a:lnTo>
                    <a:pt x="38" y="327"/>
                  </a:lnTo>
                  <a:lnTo>
                    <a:pt x="3" y="331"/>
                  </a:lnTo>
                  <a:lnTo>
                    <a:pt x="0" y="326"/>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14"/>
            <p:cNvSpPr>
              <a:spLocks noEditPoints="1"/>
            </p:cNvSpPr>
            <p:nvPr/>
          </p:nvSpPr>
          <p:spPr bwMode="auto">
            <a:xfrm>
              <a:off x="635" y="1095"/>
              <a:ext cx="1581" cy="910"/>
            </a:xfrm>
            <a:custGeom>
              <a:avLst/>
              <a:gdLst>
                <a:gd name="T0" fmla="*/ 1164 w 1581"/>
                <a:gd name="T1" fmla="*/ 409 h 910"/>
                <a:gd name="T2" fmla="*/ 1208 w 1581"/>
                <a:gd name="T3" fmla="*/ 437 h 910"/>
                <a:gd name="T4" fmla="*/ 1304 w 1581"/>
                <a:gd name="T5" fmla="*/ 461 h 910"/>
                <a:gd name="T6" fmla="*/ 1292 w 1581"/>
                <a:gd name="T7" fmla="*/ 561 h 910"/>
                <a:gd name="T8" fmla="*/ 1371 w 1581"/>
                <a:gd name="T9" fmla="*/ 527 h 910"/>
                <a:gd name="T10" fmla="*/ 1509 w 1581"/>
                <a:gd name="T11" fmla="*/ 498 h 910"/>
                <a:gd name="T12" fmla="*/ 1581 w 1581"/>
                <a:gd name="T13" fmla="*/ 456 h 910"/>
                <a:gd name="T14" fmla="*/ 1496 w 1581"/>
                <a:gd name="T15" fmla="*/ 553 h 910"/>
                <a:gd name="T16" fmla="*/ 1415 w 1581"/>
                <a:gd name="T17" fmla="*/ 622 h 910"/>
                <a:gd name="T18" fmla="*/ 1391 w 1581"/>
                <a:gd name="T19" fmla="*/ 651 h 910"/>
                <a:gd name="T20" fmla="*/ 1381 w 1581"/>
                <a:gd name="T21" fmla="*/ 696 h 910"/>
                <a:gd name="T22" fmla="*/ 1261 w 1581"/>
                <a:gd name="T23" fmla="*/ 875 h 910"/>
                <a:gd name="T24" fmla="*/ 1200 w 1581"/>
                <a:gd name="T25" fmla="*/ 805 h 910"/>
                <a:gd name="T26" fmla="*/ 1096 w 1581"/>
                <a:gd name="T27" fmla="*/ 801 h 910"/>
                <a:gd name="T28" fmla="*/ 965 w 1581"/>
                <a:gd name="T29" fmla="*/ 847 h 910"/>
                <a:gd name="T30" fmla="*/ 901 w 1581"/>
                <a:gd name="T31" fmla="*/ 816 h 910"/>
                <a:gd name="T32" fmla="*/ 841 w 1581"/>
                <a:gd name="T33" fmla="*/ 817 h 910"/>
                <a:gd name="T34" fmla="*/ 766 w 1581"/>
                <a:gd name="T35" fmla="*/ 780 h 910"/>
                <a:gd name="T36" fmla="*/ 639 w 1581"/>
                <a:gd name="T37" fmla="*/ 753 h 910"/>
                <a:gd name="T38" fmla="*/ 585 w 1581"/>
                <a:gd name="T39" fmla="*/ 593 h 910"/>
                <a:gd name="T40" fmla="*/ 612 w 1581"/>
                <a:gd name="T41" fmla="*/ 541 h 910"/>
                <a:gd name="T42" fmla="*/ 709 w 1581"/>
                <a:gd name="T43" fmla="*/ 439 h 910"/>
                <a:gd name="T44" fmla="*/ 147 w 1581"/>
                <a:gd name="T45" fmla="*/ 308 h 910"/>
                <a:gd name="T46" fmla="*/ 280 w 1581"/>
                <a:gd name="T47" fmla="*/ 229 h 910"/>
                <a:gd name="T48" fmla="*/ 287 w 1581"/>
                <a:gd name="T49" fmla="*/ 171 h 910"/>
                <a:gd name="T50" fmla="*/ 436 w 1581"/>
                <a:gd name="T51" fmla="*/ 112 h 910"/>
                <a:gd name="T52" fmla="*/ 430 w 1581"/>
                <a:gd name="T53" fmla="*/ 79 h 910"/>
                <a:gd name="T54" fmla="*/ 446 w 1581"/>
                <a:gd name="T55" fmla="*/ 49 h 910"/>
                <a:gd name="T56" fmla="*/ 649 w 1581"/>
                <a:gd name="T57" fmla="*/ 0 h 910"/>
                <a:gd name="T58" fmla="*/ 624 w 1581"/>
                <a:gd name="T59" fmla="*/ 197 h 910"/>
                <a:gd name="T60" fmla="*/ 653 w 1581"/>
                <a:gd name="T61" fmla="*/ 196 h 910"/>
                <a:gd name="T62" fmla="*/ 693 w 1581"/>
                <a:gd name="T63" fmla="*/ 267 h 910"/>
                <a:gd name="T64" fmla="*/ 674 w 1581"/>
                <a:gd name="T65" fmla="*/ 309 h 910"/>
                <a:gd name="T66" fmla="*/ 628 w 1581"/>
                <a:gd name="T67" fmla="*/ 212 h 910"/>
                <a:gd name="T68" fmla="*/ 449 w 1581"/>
                <a:gd name="T69" fmla="*/ 219 h 910"/>
                <a:gd name="T70" fmla="*/ 480 w 1581"/>
                <a:gd name="T71" fmla="*/ 189 h 910"/>
                <a:gd name="T72" fmla="*/ 478 w 1581"/>
                <a:gd name="T73" fmla="*/ 187 h 910"/>
                <a:gd name="T74" fmla="*/ 272 w 1581"/>
                <a:gd name="T75" fmla="*/ 282 h 910"/>
                <a:gd name="T76" fmla="*/ 654 w 1581"/>
                <a:gd name="T77" fmla="*/ 238 h 910"/>
                <a:gd name="T78" fmla="*/ 643 w 1581"/>
                <a:gd name="T79" fmla="*/ 276 h 910"/>
                <a:gd name="T80" fmla="*/ 78 w 1581"/>
                <a:gd name="T81" fmla="*/ 302 h 910"/>
                <a:gd name="T82" fmla="*/ 78 w 1581"/>
                <a:gd name="T83" fmla="*/ 312 h 910"/>
                <a:gd name="T84" fmla="*/ 23 w 1581"/>
                <a:gd name="T85" fmla="*/ 323 h 910"/>
                <a:gd name="T86" fmla="*/ 3 w 1581"/>
                <a:gd name="T87" fmla="*/ 331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1" h="910">
                  <a:moveTo>
                    <a:pt x="712" y="418"/>
                  </a:moveTo>
                  <a:lnTo>
                    <a:pt x="1157" y="418"/>
                  </a:lnTo>
                  <a:lnTo>
                    <a:pt x="1164" y="409"/>
                  </a:lnTo>
                  <a:lnTo>
                    <a:pt x="1170" y="426"/>
                  </a:lnTo>
                  <a:lnTo>
                    <a:pt x="1189" y="426"/>
                  </a:lnTo>
                  <a:lnTo>
                    <a:pt x="1208" y="437"/>
                  </a:lnTo>
                  <a:lnTo>
                    <a:pt x="1242" y="438"/>
                  </a:lnTo>
                  <a:lnTo>
                    <a:pt x="1259" y="432"/>
                  </a:lnTo>
                  <a:lnTo>
                    <a:pt x="1304" y="461"/>
                  </a:lnTo>
                  <a:lnTo>
                    <a:pt x="1317" y="482"/>
                  </a:lnTo>
                  <a:lnTo>
                    <a:pt x="1329" y="492"/>
                  </a:lnTo>
                  <a:lnTo>
                    <a:pt x="1292" y="561"/>
                  </a:lnTo>
                  <a:lnTo>
                    <a:pt x="1299" y="567"/>
                  </a:lnTo>
                  <a:lnTo>
                    <a:pt x="1370" y="542"/>
                  </a:lnTo>
                  <a:lnTo>
                    <a:pt x="1371" y="527"/>
                  </a:lnTo>
                  <a:lnTo>
                    <a:pt x="1407" y="527"/>
                  </a:lnTo>
                  <a:lnTo>
                    <a:pt x="1451" y="498"/>
                  </a:lnTo>
                  <a:lnTo>
                    <a:pt x="1509" y="498"/>
                  </a:lnTo>
                  <a:lnTo>
                    <a:pt x="1531" y="487"/>
                  </a:lnTo>
                  <a:lnTo>
                    <a:pt x="1561" y="448"/>
                  </a:lnTo>
                  <a:lnTo>
                    <a:pt x="1581" y="456"/>
                  </a:lnTo>
                  <a:lnTo>
                    <a:pt x="1579" y="499"/>
                  </a:lnTo>
                  <a:lnTo>
                    <a:pt x="1522" y="524"/>
                  </a:lnTo>
                  <a:lnTo>
                    <a:pt x="1496" y="553"/>
                  </a:lnTo>
                  <a:lnTo>
                    <a:pt x="1507" y="566"/>
                  </a:lnTo>
                  <a:lnTo>
                    <a:pt x="1437" y="581"/>
                  </a:lnTo>
                  <a:lnTo>
                    <a:pt x="1415" y="622"/>
                  </a:lnTo>
                  <a:lnTo>
                    <a:pt x="1403" y="614"/>
                  </a:lnTo>
                  <a:lnTo>
                    <a:pt x="1405" y="635"/>
                  </a:lnTo>
                  <a:lnTo>
                    <a:pt x="1391" y="651"/>
                  </a:lnTo>
                  <a:lnTo>
                    <a:pt x="1386" y="626"/>
                  </a:lnTo>
                  <a:lnTo>
                    <a:pt x="1372" y="663"/>
                  </a:lnTo>
                  <a:lnTo>
                    <a:pt x="1381" y="696"/>
                  </a:lnTo>
                  <a:lnTo>
                    <a:pt x="1273" y="760"/>
                  </a:lnTo>
                  <a:lnTo>
                    <a:pt x="1251" y="795"/>
                  </a:lnTo>
                  <a:lnTo>
                    <a:pt x="1261" y="875"/>
                  </a:lnTo>
                  <a:lnTo>
                    <a:pt x="1251" y="906"/>
                  </a:lnTo>
                  <a:lnTo>
                    <a:pt x="1238" y="910"/>
                  </a:lnTo>
                  <a:lnTo>
                    <a:pt x="1200" y="805"/>
                  </a:lnTo>
                  <a:lnTo>
                    <a:pt x="1184" y="815"/>
                  </a:lnTo>
                  <a:lnTo>
                    <a:pt x="1167" y="800"/>
                  </a:lnTo>
                  <a:lnTo>
                    <a:pt x="1096" y="801"/>
                  </a:lnTo>
                  <a:lnTo>
                    <a:pt x="1109" y="827"/>
                  </a:lnTo>
                  <a:lnTo>
                    <a:pt x="1025" y="815"/>
                  </a:lnTo>
                  <a:lnTo>
                    <a:pt x="965" y="847"/>
                  </a:lnTo>
                  <a:lnTo>
                    <a:pt x="951" y="893"/>
                  </a:lnTo>
                  <a:lnTo>
                    <a:pt x="921" y="885"/>
                  </a:lnTo>
                  <a:lnTo>
                    <a:pt x="901" y="816"/>
                  </a:lnTo>
                  <a:lnTo>
                    <a:pt x="880" y="810"/>
                  </a:lnTo>
                  <a:lnTo>
                    <a:pt x="860" y="831"/>
                  </a:lnTo>
                  <a:lnTo>
                    <a:pt x="841" y="817"/>
                  </a:lnTo>
                  <a:lnTo>
                    <a:pt x="840" y="800"/>
                  </a:lnTo>
                  <a:lnTo>
                    <a:pt x="820" y="772"/>
                  </a:lnTo>
                  <a:lnTo>
                    <a:pt x="766" y="780"/>
                  </a:lnTo>
                  <a:lnTo>
                    <a:pt x="734" y="781"/>
                  </a:lnTo>
                  <a:lnTo>
                    <a:pt x="678" y="753"/>
                  </a:lnTo>
                  <a:lnTo>
                    <a:pt x="639" y="753"/>
                  </a:lnTo>
                  <a:lnTo>
                    <a:pt x="628" y="730"/>
                  </a:lnTo>
                  <a:lnTo>
                    <a:pt x="595" y="713"/>
                  </a:lnTo>
                  <a:lnTo>
                    <a:pt x="585" y="593"/>
                  </a:lnTo>
                  <a:lnTo>
                    <a:pt x="595" y="582"/>
                  </a:lnTo>
                  <a:lnTo>
                    <a:pt x="603" y="569"/>
                  </a:lnTo>
                  <a:lnTo>
                    <a:pt x="612" y="541"/>
                  </a:lnTo>
                  <a:lnTo>
                    <a:pt x="659" y="479"/>
                  </a:lnTo>
                  <a:lnTo>
                    <a:pt x="675" y="432"/>
                  </a:lnTo>
                  <a:lnTo>
                    <a:pt x="709" y="439"/>
                  </a:lnTo>
                  <a:lnTo>
                    <a:pt x="712" y="418"/>
                  </a:lnTo>
                  <a:moveTo>
                    <a:pt x="147" y="312"/>
                  </a:moveTo>
                  <a:lnTo>
                    <a:pt x="147" y="308"/>
                  </a:lnTo>
                  <a:lnTo>
                    <a:pt x="322" y="248"/>
                  </a:lnTo>
                  <a:lnTo>
                    <a:pt x="336" y="223"/>
                  </a:lnTo>
                  <a:lnTo>
                    <a:pt x="280" y="229"/>
                  </a:lnTo>
                  <a:lnTo>
                    <a:pt x="312" y="201"/>
                  </a:lnTo>
                  <a:lnTo>
                    <a:pt x="277" y="204"/>
                  </a:lnTo>
                  <a:lnTo>
                    <a:pt x="287" y="171"/>
                  </a:lnTo>
                  <a:lnTo>
                    <a:pt x="347" y="143"/>
                  </a:lnTo>
                  <a:lnTo>
                    <a:pt x="409" y="136"/>
                  </a:lnTo>
                  <a:lnTo>
                    <a:pt x="436" y="112"/>
                  </a:lnTo>
                  <a:lnTo>
                    <a:pt x="372" y="119"/>
                  </a:lnTo>
                  <a:lnTo>
                    <a:pt x="355" y="98"/>
                  </a:lnTo>
                  <a:lnTo>
                    <a:pt x="430" y="79"/>
                  </a:lnTo>
                  <a:lnTo>
                    <a:pt x="447" y="92"/>
                  </a:lnTo>
                  <a:lnTo>
                    <a:pt x="474" y="79"/>
                  </a:lnTo>
                  <a:lnTo>
                    <a:pt x="446" y="49"/>
                  </a:lnTo>
                  <a:lnTo>
                    <a:pt x="464" y="40"/>
                  </a:lnTo>
                  <a:lnTo>
                    <a:pt x="555" y="17"/>
                  </a:lnTo>
                  <a:lnTo>
                    <a:pt x="649" y="0"/>
                  </a:lnTo>
                  <a:lnTo>
                    <a:pt x="721" y="10"/>
                  </a:lnTo>
                  <a:lnTo>
                    <a:pt x="813" y="29"/>
                  </a:lnTo>
                  <a:lnTo>
                    <a:pt x="624" y="197"/>
                  </a:lnTo>
                  <a:lnTo>
                    <a:pt x="628" y="198"/>
                  </a:lnTo>
                  <a:lnTo>
                    <a:pt x="639" y="198"/>
                  </a:lnTo>
                  <a:lnTo>
                    <a:pt x="653" y="196"/>
                  </a:lnTo>
                  <a:lnTo>
                    <a:pt x="652" y="222"/>
                  </a:lnTo>
                  <a:lnTo>
                    <a:pt x="697" y="204"/>
                  </a:lnTo>
                  <a:lnTo>
                    <a:pt x="693" y="267"/>
                  </a:lnTo>
                  <a:lnTo>
                    <a:pt x="708" y="282"/>
                  </a:lnTo>
                  <a:lnTo>
                    <a:pt x="693" y="294"/>
                  </a:lnTo>
                  <a:lnTo>
                    <a:pt x="674" y="309"/>
                  </a:lnTo>
                  <a:lnTo>
                    <a:pt x="682" y="222"/>
                  </a:lnTo>
                  <a:lnTo>
                    <a:pt x="649" y="237"/>
                  </a:lnTo>
                  <a:lnTo>
                    <a:pt x="628" y="212"/>
                  </a:lnTo>
                  <a:lnTo>
                    <a:pt x="610" y="208"/>
                  </a:lnTo>
                  <a:lnTo>
                    <a:pt x="544" y="189"/>
                  </a:lnTo>
                  <a:lnTo>
                    <a:pt x="449" y="219"/>
                  </a:lnTo>
                  <a:lnTo>
                    <a:pt x="441" y="218"/>
                  </a:lnTo>
                  <a:lnTo>
                    <a:pt x="452" y="208"/>
                  </a:lnTo>
                  <a:lnTo>
                    <a:pt x="480" y="189"/>
                  </a:lnTo>
                  <a:lnTo>
                    <a:pt x="514" y="182"/>
                  </a:lnTo>
                  <a:lnTo>
                    <a:pt x="511" y="177"/>
                  </a:lnTo>
                  <a:lnTo>
                    <a:pt x="478" y="187"/>
                  </a:lnTo>
                  <a:lnTo>
                    <a:pt x="407" y="218"/>
                  </a:lnTo>
                  <a:lnTo>
                    <a:pt x="411" y="226"/>
                  </a:lnTo>
                  <a:lnTo>
                    <a:pt x="272" y="282"/>
                  </a:lnTo>
                  <a:lnTo>
                    <a:pt x="228" y="296"/>
                  </a:lnTo>
                  <a:lnTo>
                    <a:pt x="147" y="312"/>
                  </a:lnTo>
                  <a:moveTo>
                    <a:pt x="654" y="238"/>
                  </a:moveTo>
                  <a:lnTo>
                    <a:pt x="662" y="237"/>
                  </a:lnTo>
                  <a:lnTo>
                    <a:pt x="669" y="241"/>
                  </a:lnTo>
                  <a:lnTo>
                    <a:pt x="643" y="276"/>
                  </a:lnTo>
                  <a:lnTo>
                    <a:pt x="647" y="241"/>
                  </a:lnTo>
                  <a:lnTo>
                    <a:pt x="654" y="238"/>
                  </a:lnTo>
                  <a:moveTo>
                    <a:pt x="78" y="302"/>
                  </a:moveTo>
                  <a:lnTo>
                    <a:pt x="88" y="294"/>
                  </a:lnTo>
                  <a:lnTo>
                    <a:pt x="100" y="304"/>
                  </a:lnTo>
                  <a:lnTo>
                    <a:pt x="78" y="312"/>
                  </a:lnTo>
                  <a:lnTo>
                    <a:pt x="67" y="308"/>
                  </a:lnTo>
                  <a:lnTo>
                    <a:pt x="78" y="302"/>
                  </a:lnTo>
                  <a:moveTo>
                    <a:pt x="23" y="323"/>
                  </a:moveTo>
                  <a:lnTo>
                    <a:pt x="44" y="321"/>
                  </a:lnTo>
                  <a:lnTo>
                    <a:pt x="38" y="327"/>
                  </a:lnTo>
                  <a:lnTo>
                    <a:pt x="3" y="331"/>
                  </a:lnTo>
                  <a:lnTo>
                    <a:pt x="0" y="326"/>
                  </a:lnTo>
                  <a:lnTo>
                    <a:pt x="23" y="32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15"/>
            <p:cNvSpPr>
              <a:spLocks noEditPoints="1"/>
            </p:cNvSpPr>
            <p:nvPr/>
          </p:nvSpPr>
          <p:spPr bwMode="auto">
            <a:xfrm>
              <a:off x="6339" y="2831"/>
              <a:ext cx="28" cy="40"/>
            </a:xfrm>
            <a:custGeom>
              <a:avLst/>
              <a:gdLst>
                <a:gd name="T0" fmla="*/ 0 w 28"/>
                <a:gd name="T1" fmla="*/ 0 h 40"/>
                <a:gd name="T2" fmla="*/ 18 w 28"/>
                <a:gd name="T3" fmla="*/ 14 h 40"/>
                <a:gd name="T4" fmla="*/ 10 w 28"/>
                <a:gd name="T5" fmla="*/ 25 h 40"/>
                <a:gd name="T6" fmla="*/ 0 w 28"/>
                <a:gd name="T7" fmla="*/ 15 h 40"/>
                <a:gd name="T8" fmla="*/ 0 w 28"/>
                <a:gd name="T9" fmla="*/ 0 h 40"/>
                <a:gd name="T10" fmla="*/ 20 w 28"/>
                <a:gd name="T11" fmla="*/ 35 h 40"/>
                <a:gd name="T12" fmla="*/ 28 w 28"/>
                <a:gd name="T13" fmla="*/ 40 h 40"/>
                <a:gd name="T14" fmla="*/ 22 w 28"/>
                <a:gd name="T15" fmla="*/ 40 h 40"/>
                <a:gd name="T16" fmla="*/ 20 w 28"/>
                <a:gd name="T17"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0">
                  <a:moveTo>
                    <a:pt x="0" y="0"/>
                  </a:moveTo>
                  <a:lnTo>
                    <a:pt x="18" y="14"/>
                  </a:lnTo>
                  <a:lnTo>
                    <a:pt x="10" y="25"/>
                  </a:lnTo>
                  <a:lnTo>
                    <a:pt x="0" y="15"/>
                  </a:lnTo>
                  <a:lnTo>
                    <a:pt x="0" y="0"/>
                  </a:lnTo>
                  <a:close/>
                  <a:moveTo>
                    <a:pt x="20" y="35"/>
                  </a:moveTo>
                  <a:lnTo>
                    <a:pt x="28" y="40"/>
                  </a:lnTo>
                  <a:lnTo>
                    <a:pt x="22" y="40"/>
                  </a:lnTo>
                  <a:lnTo>
                    <a:pt x="20" y="3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16"/>
            <p:cNvSpPr>
              <a:spLocks noEditPoints="1"/>
            </p:cNvSpPr>
            <p:nvPr/>
          </p:nvSpPr>
          <p:spPr bwMode="auto">
            <a:xfrm>
              <a:off x="6339" y="2831"/>
              <a:ext cx="28" cy="40"/>
            </a:xfrm>
            <a:custGeom>
              <a:avLst/>
              <a:gdLst>
                <a:gd name="T0" fmla="*/ 9 w 28"/>
                <a:gd name="T1" fmla="*/ 7 h 40"/>
                <a:gd name="T2" fmla="*/ 18 w 28"/>
                <a:gd name="T3" fmla="*/ 14 h 40"/>
                <a:gd name="T4" fmla="*/ 10 w 28"/>
                <a:gd name="T5" fmla="*/ 25 h 40"/>
                <a:gd name="T6" fmla="*/ 0 w 28"/>
                <a:gd name="T7" fmla="*/ 15 h 40"/>
                <a:gd name="T8" fmla="*/ 0 w 28"/>
                <a:gd name="T9" fmla="*/ 0 h 40"/>
                <a:gd name="T10" fmla="*/ 9 w 28"/>
                <a:gd name="T11" fmla="*/ 7 h 40"/>
                <a:gd name="T12" fmla="*/ 24 w 28"/>
                <a:gd name="T13" fmla="*/ 38 h 40"/>
                <a:gd name="T14" fmla="*/ 28 w 28"/>
                <a:gd name="T15" fmla="*/ 40 h 40"/>
                <a:gd name="T16" fmla="*/ 22 w 28"/>
                <a:gd name="T17" fmla="*/ 40 h 40"/>
                <a:gd name="T18" fmla="*/ 20 w 28"/>
                <a:gd name="T19" fmla="*/ 35 h 40"/>
                <a:gd name="T20" fmla="*/ 24 w 28"/>
                <a:gd name="T21"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9" y="7"/>
                  </a:moveTo>
                  <a:lnTo>
                    <a:pt x="18" y="14"/>
                  </a:lnTo>
                  <a:lnTo>
                    <a:pt x="10" y="25"/>
                  </a:lnTo>
                  <a:lnTo>
                    <a:pt x="0" y="15"/>
                  </a:lnTo>
                  <a:lnTo>
                    <a:pt x="0" y="0"/>
                  </a:lnTo>
                  <a:lnTo>
                    <a:pt x="9" y="7"/>
                  </a:lnTo>
                  <a:moveTo>
                    <a:pt x="24" y="38"/>
                  </a:moveTo>
                  <a:lnTo>
                    <a:pt x="28" y="40"/>
                  </a:lnTo>
                  <a:lnTo>
                    <a:pt x="22" y="40"/>
                  </a:lnTo>
                  <a:lnTo>
                    <a:pt x="20" y="35"/>
                  </a:lnTo>
                  <a:lnTo>
                    <a:pt x="24" y="3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17"/>
            <p:cNvSpPr>
              <a:spLocks noEditPoints="1"/>
            </p:cNvSpPr>
            <p:nvPr/>
          </p:nvSpPr>
          <p:spPr bwMode="auto">
            <a:xfrm>
              <a:off x="4564" y="1422"/>
              <a:ext cx="941" cy="726"/>
            </a:xfrm>
            <a:custGeom>
              <a:avLst/>
              <a:gdLst>
                <a:gd name="T0" fmla="*/ 928 w 941"/>
                <a:gd name="T1" fmla="*/ 590 h 726"/>
                <a:gd name="T2" fmla="*/ 907 w 941"/>
                <a:gd name="T3" fmla="*/ 641 h 726"/>
                <a:gd name="T4" fmla="*/ 903 w 941"/>
                <a:gd name="T5" fmla="*/ 606 h 726"/>
                <a:gd name="T6" fmla="*/ 723 w 941"/>
                <a:gd name="T7" fmla="*/ 690 h 726"/>
                <a:gd name="T8" fmla="*/ 750 w 941"/>
                <a:gd name="T9" fmla="*/ 716 h 726"/>
                <a:gd name="T10" fmla="*/ 712 w 941"/>
                <a:gd name="T11" fmla="*/ 719 h 726"/>
                <a:gd name="T12" fmla="*/ 287 w 941"/>
                <a:gd name="T13" fmla="*/ 171 h 726"/>
                <a:gd name="T14" fmla="*/ 350 w 941"/>
                <a:gd name="T15" fmla="*/ 209 h 726"/>
                <a:gd name="T16" fmla="*/ 452 w 941"/>
                <a:gd name="T17" fmla="*/ 225 h 726"/>
                <a:gd name="T18" fmla="*/ 517 w 941"/>
                <a:gd name="T19" fmla="*/ 236 h 726"/>
                <a:gd name="T20" fmla="*/ 588 w 941"/>
                <a:gd name="T21" fmla="*/ 221 h 726"/>
                <a:gd name="T22" fmla="*/ 590 w 941"/>
                <a:gd name="T23" fmla="*/ 184 h 726"/>
                <a:gd name="T24" fmla="*/ 623 w 941"/>
                <a:gd name="T25" fmla="*/ 179 h 726"/>
                <a:gd name="T26" fmla="*/ 700 w 941"/>
                <a:gd name="T27" fmla="*/ 136 h 726"/>
                <a:gd name="T28" fmla="*/ 616 w 941"/>
                <a:gd name="T29" fmla="*/ 111 h 726"/>
                <a:gd name="T30" fmla="*/ 648 w 941"/>
                <a:gd name="T31" fmla="*/ 69 h 726"/>
                <a:gd name="T32" fmla="*/ 659 w 941"/>
                <a:gd name="T33" fmla="*/ 0 h 726"/>
                <a:gd name="T34" fmla="*/ 793 w 941"/>
                <a:gd name="T35" fmla="*/ 77 h 726"/>
                <a:gd name="T36" fmla="*/ 868 w 941"/>
                <a:gd name="T37" fmla="*/ 117 h 726"/>
                <a:gd name="T38" fmla="*/ 931 w 941"/>
                <a:gd name="T39" fmla="*/ 116 h 726"/>
                <a:gd name="T40" fmla="*/ 915 w 941"/>
                <a:gd name="T41" fmla="*/ 164 h 726"/>
                <a:gd name="T42" fmla="*/ 941 w 941"/>
                <a:gd name="T43" fmla="*/ 214 h 726"/>
                <a:gd name="T44" fmla="*/ 878 w 941"/>
                <a:gd name="T45" fmla="*/ 236 h 726"/>
                <a:gd name="T46" fmla="*/ 818 w 941"/>
                <a:gd name="T47" fmla="*/ 298 h 726"/>
                <a:gd name="T48" fmla="*/ 769 w 941"/>
                <a:gd name="T49" fmla="*/ 291 h 726"/>
                <a:gd name="T50" fmla="*/ 755 w 941"/>
                <a:gd name="T51" fmla="*/ 308 h 726"/>
                <a:gd name="T52" fmla="*/ 849 w 941"/>
                <a:gd name="T53" fmla="*/ 329 h 726"/>
                <a:gd name="T54" fmla="*/ 826 w 941"/>
                <a:gd name="T55" fmla="*/ 345 h 726"/>
                <a:gd name="T56" fmla="*/ 883 w 941"/>
                <a:gd name="T57" fmla="*/ 440 h 726"/>
                <a:gd name="T58" fmla="*/ 873 w 941"/>
                <a:gd name="T59" fmla="*/ 594 h 726"/>
                <a:gd name="T60" fmla="*/ 797 w 941"/>
                <a:gd name="T61" fmla="*/ 641 h 726"/>
                <a:gd name="T62" fmla="*/ 793 w 941"/>
                <a:gd name="T63" fmla="*/ 644 h 726"/>
                <a:gd name="T64" fmla="*/ 744 w 941"/>
                <a:gd name="T65" fmla="*/ 660 h 726"/>
                <a:gd name="T66" fmla="*/ 730 w 941"/>
                <a:gd name="T67" fmla="*/ 683 h 726"/>
                <a:gd name="T68" fmla="*/ 693 w 941"/>
                <a:gd name="T69" fmla="*/ 656 h 726"/>
                <a:gd name="T70" fmla="*/ 665 w 941"/>
                <a:gd name="T71" fmla="*/ 631 h 726"/>
                <a:gd name="T72" fmla="*/ 616 w 941"/>
                <a:gd name="T73" fmla="*/ 636 h 726"/>
                <a:gd name="T74" fmla="*/ 576 w 941"/>
                <a:gd name="T75" fmla="*/ 638 h 726"/>
                <a:gd name="T76" fmla="*/ 575 w 941"/>
                <a:gd name="T77" fmla="*/ 663 h 726"/>
                <a:gd name="T78" fmla="*/ 542 w 941"/>
                <a:gd name="T79" fmla="*/ 648 h 726"/>
                <a:gd name="T80" fmla="*/ 509 w 941"/>
                <a:gd name="T81" fmla="*/ 605 h 726"/>
                <a:gd name="T82" fmla="*/ 492 w 941"/>
                <a:gd name="T83" fmla="*/ 594 h 726"/>
                <a:gd name="T84" fmla="*/ 502 w 941"/>
                <a:gd name="T85" fmla="*/ 533 h 726"/>
                <a:gd name="T86" fmla="*/ 476 w 941"/>
                <a:gd name="T87" fmla="*/ 518 h 726"/>
                <a:gd name="T88" fmla="*/ 452 w 941"/>
                <a:gd name="T89" fmla="*/ 494 h 726"/>
                <a:gd name="T90" fmla="*/ 417 w 941"/>
                <a:gd name="T91" fmla="*/ 498 h 726"/>
                <a:gd name="T92" fmla="*/ 377 w 941"/>
                <a:gd name="T93" fmla="*/ 525 h 726"/>
                <a:gd name="T94" fmla="*/ 324 w 941"/>
                <a:gd name="T95" fmla="*/ 525 h 726"/>
                <a:gd name="T96" fmla="*/ 276 w 941"/>
                <a:gd name="T97" fmla="*/ 514 h 726"/>
                <a:gd name="T98" fmla="*/ 177 w 941"/>
                <a:gd name="T99" fmla="*/ 474 h 726"/>
                <a:gd name="T100" fmla="*/ 123 w 941"/>
                <a:gd name="T101" fmla="*/ 428 h 726"/>
                <a:gd name="T102" fmla="*/ 123 w 941"/>
                <a:gd name="T103" fmla="*/ 393 h 726"/>
                <a:gd name="T104" fmla="*/ 44 w 941"/>
                <a:gd name="T105" fmla="*/ 338 h 726"/>
                <a:gd name="T106" fmla="*/ 31 w 941"/>
                <a:gd name="T107" fmla="*/ 328 h 726"/>
                <a:gd name="T108" fmla="*/ 29 w 941"/>
                <a:gd name="T109" fmla="*/ 306 h 726"/>
                <a:gd name="T110" fmla="*/ 0 w 941"/>
                <a:gd name="T111" fmla="*/ 287 h 726"/>
                <a:gd name="T112" fmla="*/ 41 w 941"/>
                <a:gd name="T113" fmla="*/ 266 h 726"/>
                <a:gd name="T114" fmla="*/ 65 w 941"/>
                <a:gd name="T115" fmla="*/ 252 h 726"/>
                <a:gd name="T116" fmla="*/ 76 w 941"/>
                <a:gd name="T117" fmla="*/ 180 h 726"/>
                <a:gd name="T118" fmla="*/ 132 w 941"/>
                <a:gd name="T119" fmla="*/ 114 h 726"/>
                <a:gd name="T120" fmla="*/ 149 w 941"/>
                <a:gd name="T121" fmla="*/ 91 h 726"/>
                <a:gd name="T122" fmla="*/ 233 w 941"/>
                <a:gd name="T123" fmla="*/ 139 h 726"/>
                <a:gd name="T124" fmla="*/ 287 w 941"/>
                <a:gd name="T125" fmla="*/ 171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1" h="726">
                  <a:moveTo>
                    <a:pt x="917" y="584"/>
                  </a:moveTo>
                  <a:lnTo>
                    <a:pt x="928" y="590"/>
                  </a:lnTo>
                  <a:lnTo>
                    <a:pt x="926" y="619"/>
                  </a:lnTo>
                  <a:lnTo>
                    <a:pt x="907" y="641"/>
                  </a:lnTo>
                  <a:lnTo>
                    <a:pt x="903" y="629"/>
                  </a:lnTo>
                  <a:lnTo>
                    <a:pt x="903" y="606"/>
                  </a:lnTo>
                  <a:lnTo>
                    <a:pt x="917" y="584"/>
                  </a:lnTo>
                  <a:close/>
                  <a:moveTo>
                    <a:pt x="723" y="690"/>
                  </a:moveTo>
                  <a:lnTo>
                    <a:pt x="752" y="688"/>
                  </a:lnTo>
                  <a:lnTo>
                    <a:pt x="750" y="716"/>
                  </a:lnTo>
                  <a:lnTo>
                    <a:pt x="734" y="726"/>
                  </a:lnTo>
                  <a:lnTo>
                    <a:pt x="712" y="719"/>
                  </a:lnTo>
                  <a:lnTo>
                    <a:pt x="723" y="690"/>
                  </a:lnTo>
                  <a:close/>
                  <a:moveTo>
                    <a:pt x="287" y="171"/>
                  </a:moveTo>
                  <a:lnTo>
                    <a:pt x="341" y="204"/>
                  </a:lnTo>
                  <a:lnTo>
                    <a:pt x="350" y="209"/>
                  </a:lnTo>
                  <a:lnTo>
                    <a:pt x="360" y="219"/>
                  </a:lnTo>
                  <a:lnTo>
                    <a:pt x="452" y="225"/>
                  </a:lnTo>
                  <a:lnTo>
                    <a:pt x="507" y="244"/>
                  </a:lnTo>
                  <a:lnTo>
                    <a:pt x="517" y="236"/>
                  </a:lnTo>
                  <a:lnTo>
                    <a:pt x="546" y="224"/>
                  </a:lnTo>
                  <a:lnTo>
                    <a:pt x="588" y="221"/>
                  </a:lnTo>
                  <a:lnTo>
                    <a:pt x="605" y="199"/>
                  </a:lnTo>
                  <a:lnTo>
                    <a:pt x="590" y="184"/>
                  </a:lnTo>
                  <a:lnTo>
                    <a:pt x="588" y="171"/>
                  </a:lnTo>
                  <a:lnTo>
                    <a:pt x="623" y="179"/>
                  </a:lnTo>
                  <a:lnTo>
                    <a:pt x="663" y="141"/>
                  </a:lnTo>
                  <a:lnTo>
                    <a:pt x="700" y="136"/>
                  </a:lnTo>
                  <a:lnTo>
                    <a:pt x="660" y="111"/>
                  </a:lnTo>
                  <a:lnTo>
                    <a:pt x="616" y="111"/>
                  </a:lnTo>
                  <a:lnTo>
                    <a:pt x="611" y="75"/>
                  </a:lnTo>
                  <a:lnTo>
                    <a:pt x="648" y="69"/>
                  </a:lnTo>
                  <a:lnTo>
                    <a:pt x="626" y="7"/>
                  </a:lnTo>
                  <a:lnTo>
                    <a:pt x="659" y="0"/>
                  </a:lnTo>
                  <a:lnTo>
                    <a:pt x="709" y="10"/>
                  </a:lnTo>
                  <a:lnTo>
                    <a:pt x="793" y="77"/>
                  </a:lnTo>
                  <a:lnTo>
                    <a:pt x="847" y="95"/>
                  </a:lnTo>
                  <a:lnTo>
                    <a:pt x="868" y="117"/>
                  </a:lnTo>
                  <a:lnTo>
                    <a:pt x="921" y="106"/>
                  </a:lnTo>
                  <a:lnTo>
                    <a:pt x="931" y="116"/>
                  </a:lnTo>
                  <a:lnTo>
                    <a:pt x="937" y="171"/>
                  </a:lnTo>
                  <a:lnTo>
                    <a:pt x="915" y="164"/>
                  </a:lnTo>
                  <a:lnTo>
                    <a:pt x="906" y="174"/>
                  </a:lnTo>
                  <a:lnTo>
                    <a:pt x="941" y="214"/>
                  </a:lnTo>
                  <a:lnTo>
                    <a:pt x="930" y="224"/>
                  </a:lnTo>
                  <a:lnTo>
                    <a:pt x="878" y="236"/>
                  </a:lnTo>
                  <a:lnTo>
                    <a:pt x="853" y="276"/>
                  </a:lnTo>
                  <a:lnTo>
                    <a:pt x="818" y="298"/>
                  </a:lnTo>
                  <a:lnTo>
                    <a:pt x="792" y="255"/>
                  </a:lnTo>
                  <a:lnTo>
                    <a:pt x="769" y="291"/>
                  </a:lnTo>
                  <a:lnTo>
                    <a:pt x="750" y="295"/>
                  </a:lnTo>
                  <a:lnTo>
                    <a:pt x="755" y="308"/>
                  </a:lnTo>
                  <a:lnTo>
                    <a:pt x="813" y="323"/>
                  </a:lnTo>
                  <a:lnTo>
                    <a:pt x="849" y="329"/>
                  </a:lnTo>
                  <a:lnTo>
                    <a:pt x="851" y="336"/>
                  </a:lnTo>
                  <a:lnTo>
                    <a:pt x="826" y="345"/>
                  </a:lnTo>
                  <a:lnTo>
                    <a:pt x="813" y="379"/>
                  </a:lnTo>
                  <a:lnTo>
                    <a:pt x="883" y="440"/>
                  </a:lnTo>
                  <a:lnTo>
                    <a:pt x="902" y="483"/>
                  </a:lnTo>
                  <a:lnTo>
                    <a:pt x="873" y="594"/>
                  </a:lnTo>
                  <a:lnTo>
                    <a:pt x="841" y="626"/>
                  </a:lnTo>
                  <a:lnTo>
                    <a:pt x="797" y="641"/>
                  </a:lnTo>
                  <a:lnTo>
                    <a:pt x="793" y="640"/>
                  </a:lnTo>
                  <a:lnTo>
                    <a:pt x="793" y="644"/>
                  </a:lnTo>
                  <a:lnTo>
                    <a:pt x="788" y="648"/>
                  </a:lnTo>
                  <a:lnTo>
                    <a:pt x="744" y="660"/>
                  </a:lnTo>
                  <a:lnTo>
                    <a:pt x="742" y="683"/>
                  </a:lnTo>
                  <a:lnTo>
                    <a:pt x="730" y="683"/>
                  </a:lnTo>
                  <a:lnTo>
                    <a:pt x="720" y="659"/>
                  </a:lnTo>
                  <a:lnTo>
                    <a:pt x="693" y="656"/>
                  </a:lnTo>
                  <a:lnTo>
                    <a:pt x="666" y="646"/>
                  </a:lnTo>
                  <a:lnTo>
                    <a:pt x="665" y="631"/>
                  </a:lnTo>
                  <a:lnTo>
                    <a:pt x="639" y="618"/>
                  </a:lnTo>
                  <a:lnTo>
                    <a:pt x="616" y="636"/>
                  </a:lnTo>
                  <a:lnTo>
                    <a:pt x="588" y="631"/>
                  </a:lnTo>
                  <a:lnTo>
                    <a:pt x="576" y="638"/>
                  </a:lnTo>
                  <a:lnTo>
                    <a:pt x="583" y="663"/>
                  </a:lnTo>
                  <a:lnTo>
                    <a:pt x="575" y="663"/>
                  </a:lnTo>
                  <a:lnTo>
                    <a:pt x="570" y="654"/>
                  </a:lnTo>
                  <a:lnTo>
                    <a:pt x="542" y="648"/>
                  </a:lnTo>
                  <a:lnTo>
                    <a:pt x="531" y="623"/>
                  </a:lnTo>
                  <a:lnTo>
                    <a:pt x="509" y="605"/>
                  </a:lnTo>
                  <a:lnTo>
                    <a:pt x="505" y="605"/>
                  </a:lnTo>
                  <a:lnTo>
                    <a:pt x="492" y="594"/>
                  </a:lnTo>
                  <a:lnTo>
                    <a:pt x="510" y="568"/>
                  </a:lnTo>
                  <a:lnTo>
                    <a:pt x="502" y="533"/>
                  </a:lnTo>
                  <a:lnTo>
                    <a:pt x="481" y="513"/>
                  </a:lnTo>
                  <a:lnTo>
                    <a:pt x="476" y="518"/>
                  </a:lnTo>
                  <a:lnTo>
                    <a:pt x="462" y="515"/>
                  </a:lnTo>
                  <a:lnTo>
                    <a:pt x="452" y="494"/>
                  </a:lnTo>
                  <a:lnTo>
                    <a:pt x="423" y="495"/>
                  </a:lnTo>
                  <a:lnTo>
                    <a:pt x="417" y="498"/>
                  </a:lnTo>
                  <a:lnTo>
                    <a:pt x="395" y="521"/>
                  </a:lnTo>
                  <a:lnTo>
                    <a:pt x="377" y="525"/>
                  </a:lnTo>
                  <a:lnTo>
                    <a:pt x="341" y="516"/>
                  </a:lnTo>
                  <a:lnTo>
                    <a:pt x="324" y="525"/>
                  </a:lnTo>
                  <a:lnTo>
                    <a:pt x="316" y="524"/>
                  </a:lnTo>
                  <a:lnTo>
                    <a:pt x="276" y="514"/>
                  </a:lnTo>
                  <a:lnTo>
                    <a:pt x="236" y="496"/>
                  </a:lnTo>
                  <a:lnTo>
                    <a:pt x="177" y="474"/>
                  </a:lnTo>
                  <a:lnTo>
                    <a:pt x="138" y="454"/>
                  </a:lnTo>
                  <a:lnTo>
                    <a:pt x="123" y="428"/>
                  </a:lnTo>
                  <a:lnTo>
                    <a:pt x="138" y="430"/>
                  </a:lnTo>
                  <a:lnTo>
                    <a:pt x="123" y="393"/>
                  </a:lnTo>
                  <a:lnTo>
                    <a:pt x="93" y="368"/>
                  </a:lnTo>
                  <a:lnTo>
                    <a:pt x="44" y="338"/>
                  </a:lnTo>
                  <a:lnTo>
                    <a:pt x="30" y="339"/>
                  </a:lnTo>
                  <a:lnTo>
                    <a:pt x="31" y="328"/>
                  </a:lnTo>
                  <a:lnTo>
                    <a:pt x="39" y="330"/>
                  </a:lnTo>
                  <a:lnTo>
                    <a:pt x="29" y="306"/>
                  </a:lnTo>
                  <a:lnTo>
                    <a:pt x="8" y="301"/>
                  </a:lnTo>
                  <a:lnTo>
                    <a:pt x="0" y="287"/>
                  </a:lnTo>
                  <a:lnTo>
                    <a:pt x="15" y="266"/>
                  </a:lnTo>
                  <a:lnTo>
                    <a:pt x="41" y="266"/>
                  </a:lnTo>
                  <a:lnTo>
                    <a:pt x="46" y="254"/>
                  </a:lnTo>
                  <a:lnTo>
                    <a:pt x="65" y="252"/>
                  </a:lnTo>
                  <a:lnTo>
                    <a:pt x="93" y="230"/>
                  </a:lnTo>
                  <a:lnTo>
                    <a:pt x="76" y="180"/>
                  </a:lnTo>
                  <a:lnTo>
                    <a:pt x="100" y="129"/>
                  </a:lnTo>
                  <a:lnTo>
                    <a:pt x="132" y="114"/>
                  </a:lnTo>
                  <a:lnTo>
                    <a:pt x="145" y="90"/>
                  </a:lnTo>
                  <a:lnTo>
                    <a:pt x="149" y="91"/>
                  </a:lnTo>
                  <a:lnTo>
                    <a:pt x="208" y="116"/>
                  </a:lnTo>
                  <a:lnTo>
                    <a:pt x="233" y="139"/>
                  </a:lnTo>
                  <a:lnTo>
                    <a:pt x="239" y="166"/>
                  </a:lnTo>
                  <a:lnTo>
                    <a:pt x="287" y="17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18"/>
            <p:cNvSpPr>
              <a:spLocks noEditPoints="1"/>
            </p:cNvSpPr>
            <p:nvPr/>
          </p:nvSpPr>
          <p:spPr bwMode="auto">
            <a:xfrm>
              <a:off x="4564" y="1422"/>
              <a:ext cx="941" cy="726"/>
            </a:xfrm>
            <a:custGeom>
              <a:avLst/>
              <a:gdLst>
                <a:gd name="T0" fmla="*/ 926 w 941"/>
                <a:gd name="T1" fmla="*/ 619 h 726"/>
                <a:gd name="T2" fmla="*/ 903 w 941"/>
                <a:gd name="T3" fmla="*/ 606 h 726"/>
                <a:gd name="T4" fmla="*/ 737 w 941"/>
                <a:gd name="T5" fmla="*/ 689 h 726"/>
                <a:gd name="T6" fmla="*/ 734 w 941"/>
                <a:gd name="T7" fmla="*/ 726 h 726"/>
                <a:gd name="T8" fmla="*/ 737 w 941"/>
                <a:gd name="T9" fmla="*/ 689 h 726"/>
                <a:gd name="T10" fmla="*/ 350 w 941"/>
                <a:gd name="T11" fmla="*/ 209 h 726"/>
                <a:gd name="T12" fmla="*/ 507 w 941"/>
                <a:gd name="T13" fmla="*/ 244 h 726"/>
                <a:gd name="T14" fmla="*/ 588 w 941"/>
                <a:gd name="T15" fmla="*/ 221 h 726"/>
                <a:gd name="T16" fmla="*/ 588 w 941"/>
                <a:gd name="T17" fmla="*/ 171 h 726"/>
                <a:gd name="T18" fmla="*/ 700 w 941"/>
                <a:gd name="T19" fmla="*/ 136 h 726"/>
                <a:gd name="T20" fmla="*/ 611 w 941"/>
                <a:gd name="T21" fmla="*/ 75 h 726"/>
                <a:gd name="T22" fmla="*/ 659 w 941"/>
                <a:gd name="T23" fmla="*/ 0 h 726"/>
                <a:gd name="T24" fmla="*/ 847 w 941"/>
                <a:gd name="T25" fmla="*/ 95 h 726"/>
                <a:gd name="T26" fmla="*/ 931 w 941"/>
                <a:gd name="T27" fmla="*/ 116 h 726"/>
                <a:gd name="T28" fmla="*/ 906 w 941"/>
                <a:gd name="T29" fmla="*/ 174 h 726"/>
                <a:gd name="T30" fmla="*/ 878 w 941"/>
                <a:gd name="T31" fmla="*/ 236 h 726"/>
                <a:gd name="T32" fmla="*/ 792 w 941"/>
                <a:gd name="T33" fmla="*/ 255 h 726"/>
                <a:gd name="T34" fmla="*/ 755 w 941"/>
                <a:gd name="T35" fmla="*/ 308 h 726"/>
                <a:gd name="T36" fmla="*/ 851 w 941"/>
                <a:gd name="T37" fmla="*/ 336 h 726"/>
                <a:gd name="T38" fmla="*/ 883 w 941"/>
                <a:gd name="T39" fmla="*/ 440 h 726"/>
                <a:gd name="T40" fmla="*/ 841 w 941"/>
                <a:gd name="T41" fmla="*/ 626 h 726"/>
                <a:gd name="T42" fmla="*/ 793 w 941"/>
                <a:gd name="T43" fmla="*/ 644 h 726"/>
                <a:gd name="T44" fmla="*/ 742 w 941"/>
                <a:gd name="T45" fmla="*/ 683 h 726"/>
                <a:gd name="T46" fmla="*/ 693 w 941"/>
                <a:gd name="T47" fmla="*/ 656 h 726"/>
                <a:gd name="T48" fmla="*/ 639 w 941"/>
                <a:gd name="T49" fmla="*/ 618 h 726"/>
                <a:gd name="T50" fmla="*/ 576 w 941"/>
                <a:gd name="T51" fmla="*/ 638 h 726"/>
                <a:gd name="T52" fmla="*/ 570 w 941"/>
                <a:gd name="T53" fmla="*/ 654 h 726"/>
                <a:gd name="T54" fmla="*/ 509 w 941"/>
                <a:gd name="T55" fmla="*/ 605 h 726"/>
                <a:gd name="T56" fmla="*/ 510 w 941"/>
                <a:gd name="T57" fmla="*/ 568 h 726"/>
                <a:gd name="T58" fmla="*/ 476 w 941"/>
                <a:gd name="T59" fmla="*/ 518 h 726"/>
                <a:gd name="T60" fmla="*/ 423 w 941"/>
                <a:gd name="T61" fmla="*/ 495 h 726"/>
                <a:gd name="T62" fmla="*/ 377 w 941"/>
                <a:gd name="T63" fmla="*/ 525 h 726"/>
                <a:gd name="T64" fmla="*/ 316 w 941"/>
                <a:gd name="T65" fmla="*/ 524 h 726"/>
                <a:gd name="T66" fmla="*/ 177 w 941"/>
                <a:gd name="T67" fmla="*/ 474 h 726"/>
                <a:gd name="T68" fmla="*/ 138 w 941"/>
                <a:gd name="T69" fmla="*/ 430 h 726"/>
                <a:gd name="T70" fmla="*/ 44 w 941"/>
                <a:gd name="T71" fmla="*/ 338 h 726"/>
                <a:gd name="T72" fmla="*/ 39 w 941"/>
                <a:gd name="T73" fmla="*/ 330 h 726"/>
                <a:gd name="T74" fmla="*/ 0 w 941"/>
                <a:gd name="T75" fmla="*/ 287 h 726"/>
                <a:gd name="T76" fmla="*/ 46 w 941"/>
                <a:gd name="T77" fmla="*/ 254 h 726"/>
                <a:gd name="T78" fmla="*/ 76 w 941"/>
                <a:gd name="T79" fmla="*/ 180 h 726"/>
                <a:gd name="T80" fmla="*/ 145 w 941"/>
                <a:gd name="T81" fmla="*/ 90 h 726"/>
                <a:gd name="T82" fmla="*/ 233 w 941"/>
                <a:gd name="T83" fmla="*/ 139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1" h="726">
                  <a:moveTo>
                    <a:pt x="923" y="586"/>
                  </a:moveTo>
                  <a:lnTo>
                    <a:pt x="928" y="590"/>
                  </a:lnTo>
                  <a:lnTo>
                    <a:pt x="926" y="619"/>
                  </a:lnTo>
                  <a:lnTo>
                    <a:pt x="907" y="641"/>
                  </a:lnTo>
                  <a:lnTo>
                    <a:pt x="903" y="629"/>
                  </a:lnTo>
                  <a:lnTo>
                    <a:pt x="903" y="606"/>
                  </a:lnTo>
                  <a:lnTo>
                    <a:pt x="917" y="584"/>
                  </a:lnTo>
                  <a:lnTo>
                    <a:pt x="923" y="586"/>
                  </a:lnTo>
                  <a:moveTo>
                    <a:pt x="737" y="689"/>
                  </a:moveTo>
                  <a:lnTo>
                    <a:pt x="752" y="688"/>
                  </a:lnTo>
                  <a:lnTo>
                    <a:pt x="750" y="716"/>
                  </a:lnTo>
                  <a:lnTo>
                    <a:pt x="734" y="726"/>
                  </a:lnTo>
                  <a:lnTo>
                    <a:pt x="712" y="719"/>
                  </a:lnTo>
                  <a:lnTo>
                    <a:pt x="723" y="690"/>
                  </a:lnTo>
                  <a:lnTo>
                    <a:pt x="737" y="689"/>
                  </a:lnTo>
                  <a:moveTo>
                    <a:pt x="287" y="171"/>
                  </a:moveTo>
                  <a:lnTo>
                    <a:pt x="341" y="204"/>
                  </a:lnTo>
                  <a:lnTo>
                    <a:pt x="350" y="209"/>
                  </a:lnTo>
                  <a:lnTo>
                    <a:pt x="360" y="219"/>
                  </a:lnTo>
                  <a:lnTo>
                    <a:pt x="452" y="225"/>
                  </a:lnTo>
                  <a:lnTo>
                    <a:pt x="507" y="244"/>
                  </a:lnTo>
                  <a:lnTo>
                    <a:pt x="517" y="236"/>
                  </a:lnTo>
                  <a:lnTo>
                    <a:pt x="546" y="224"/>
                  </a:lnTo>
                  <a:lnTo>
                    <a:pt x="588" y="221"/>
                  </a:lnTo>
                  <a:lnTo>
                    <a:pt x="605" y="199"/>
                  </a:lnTo>
                  <a:lnTo>
                    <a:pt x="590" y="184"/>
                  </a:lnTo>
                  <a:lnTo>
                    <a:pt x="588" y="171"/>
                  </a:lnTo>
                  <a:lnTo>
                    <a:pt x="623" y="179"/>
                  </a:lnTo>
                  <a:lnTo>
                    <a:pt x="663" y="141"/>
                  </a:lnTo>
                  <a:lnTo>
                    <a:pt x="700" y="136"/>
                  </a:lnTo>
                  <a:lnTo>
                    <a:pt x="660" y="111"/>
                  </a:lnTo>
                  <a:lnTo>
                    <a:pt x="616" y="111"/>
                  </a:lnTo>
                  <a:lnTo>
                    <a:pt x="611" y="75"/>
                  </a:lnTo>
                  <a:lnTo>
                    <a:pt x="648" y="69"/>
                  </a:lnTo>
                  <a:lnTo>
                    <a:pt x="626" y="7"/>
                  </a:lnTo>
                  <a:lnTo>
                    <a:pt x="659" y="0"/>
                  </a:lnTo>
                  <a:lnTo>
                    <a:pt x="709" y="10"/>
                  </a:lnTo>
                  <a:lnTo>
                    <a:pt x="793" y="77"/>
                  </a:lnTo>
                  <a:lnTo>
                    <a:pt x="847" y="95"/>
                  </a:lnTo>
                  <a:lnTo>
                    <a:pt x="868" y="117"/>
                  </a:lnTo>
                  <a:lnTo>
                    <a:pt x="921" y="106"/>
                  </a:lnTo>
                  <a:lnTo>
                    <a:pt x="931" y="116"/>
                  </a:lnTo>
                  <a:lnTo>
                    <a:pt x="937" y="171"/>
                  </a:lnTo>
                  <a:lnTo>
                    <a:pt x="915" y="164"/>
                  </a:lnTo>
                  <a:lnTo>
                    <a:pt x="906" y="174"/>
                  </a:lnTo>
                  <a:lnTo>
                    <a:pt x="941" y="214"/>
                  </a:lnTo>
                  <a:lnTo>
                    <a:pt x="930" y="224"/>
                  </a:lnTo>
                  <a:lnTo>
                    <a:pt x="878" y="236"/>
                  </a:lnTo>
                  <a:lnTo>
                    <a:pt x="853" y="276"/>
                  </a:lnTo>
                  <a:lnTo>
                    <a:pt x="818" y="298"/>
                  </a:lnTo>
                  <a:lnTo>
                    <a:pt x="792" y="255"/>
                  </a:lnTo>
                  <a:lnTo>
                    <a:pt x="769" y="291"/>
                  </a:lnTo>
                  <a:lnTo>
                    <a:pt x="750" y="295"/>
                  </a:lnTo>
                  <a:lnTo>
                    <a:pt x="755" y="308"/>
                  </a:lnTo>
                  <a:lnTo>
                    <a:pt x="813" y="323"/>
                  </a:lnTo>
                  <a:lnTo>
                    <a:pt x="849" y="329"/>
                  </a:lnTo>
                  <a:lnTo>
                    <a:pt x="851" y="336"/>
                  </a:lnTo>
                  <a:lnTo>
                    <a:pt x="826" y="345"/>
                  </a:lnTo>
                  <a:lnTo>
                    <a:pt x="813" y="379"/>
                  </a:lnTo>
                  <a:lnTo>
                    <a:pt x="883" y="440"/>
                  </a:lnTo>
                  <a:lnTo>
                    <a:pt x="902" y="483"/>
                  </a:lnTo>
                  <a:lnTo>
                    <a:pt x="873" y="594"/>
                  </a:lnTo>
                  <a:lnTo>
                    <a:pt x="841" y="626"/>
                  </a:lnTo>
                  <a:lnTo>
                    <a:pt x="797" y="641"/>
                  </a:lnTo>
                  <a:lnTo>
                    <a:pt x="793" y="640"/>
                  </a:lnTo>
                  <a:lnTo>
                    <a:pt x="793" y="644"/>
                  </a:lnTo>
                  <a:lnTo>
                    <a:pt x="788" y="648"/>
                  </a:lnTo>
                  <a:lnTo>
                    <a:pt x="744" y="660"/>
                  </a:lnTo>
                  <a:lnTo>
                    <a:pt x="742" y="683"/>
                  </a:lnTo>
                  <a:lnTo>
                    <a:pt x="730" y="683"/>
                  </a:lnTo>
                  <a:lnTo>
                    <a:pt x="720" y="659"/>
                  </a:lnTo>
                  <a:lnTo>
                    <a:pt x="693" y="656"/>
                  </a:lnTo>
                  <a:lnTo>
                    <a:pt x="666" y="646"/>
                  </a:lnTo>
                  <a:lnTo>
                    <a:pt x="665" y="631"/>
                  </a:lnTo>
                  <a:lnTo>
                    <a:pt x="639" y="618"/>
                  </a:lnTo>
                  <a:lnTo>
                    <a:pt x="616" y="636"/>
                  </a:lnTo>
                  <a:lnTo>
                    <a:pt x="588" y="631"/>
                  </a:lnTo>
                  <a:lnTo>
                    <a:pt x="576" y="638"/>
                  </a:lnTo>
                  <a:lnTo>
                    <a:pt x="583" y="663"/>
                  </a:lnTo>
                  <a:lnTo>
                    <a:pt x="575" y="663"/>
                  </a:lnTo>
                  <a:lnTo>
                    <a:pt x="570" y="654"/>
                  </a:lnTo>
                  <a:lnTo>
                    <a:pt x="542" y="648"/>
                  </a:lnTo>
                  <a:lnTo>
                    <a:pt x="531" y="623"/>
                  </a:lnTo>
                  <a:lnTo>
                    <a:pt x="509" y="605"/>
                  </a:lnTo>
                  <a:lnTo>
                    <a:pt x="505" y="605"/>
                  </a:lnTo>
                  <a:lnTo>
                    <a:pt x="492" y="594"/>
                  </a:lnTo>
                  <a:lnTo>
                    <a:pt x="510" y="568"/>
                  </a:lnTo>
                  <a:lnTo>
                    <a:pt x="502" y="533"/>
                  </a:lnTo>
                  <a:lnTo>
                    <a:pt x="481" y="513"/>
                  </a:lnTo>
                  <a:lnTo>
                    <a:pt x="476" y="518"/>
                  </a:lnTo>
                  <a:lnTo>
                    <a:pt x="462" y="515"/>
                  </a:lnTo>
                  <a:lnTo>
                    <a:pt x="452" y="494"/>
                  </a:lnTo>
                  <a:lnTo>
                    <a:pt x="423" y="495"/>
                  </a:lnTo>
                  <a:lnTo>
                    <a:pt x="417" y="498"/>
                  </a:lnTo>
                  <a:lnTo>
                    <a:pt x="395" y="521"/>
                  </a:lnTo>
                  <a:lnTo>
                    <a:pt x="377" y="525"/>
                  </a:lnTo>
                  <a:lnTo>
                    <a:pt x="341" y="516"/>
                  </a:lnTo>
                  <a:lnTo>
                    <a:pt x="324" y="525"/>
                  </a:lnTo>
                  <a:lnTo>
                    <a:pt x="316" y="524"/>
                  </a:lnTo>
                  <a:lnTo>
                    <a:pt x="276" y="514"/>
                  </a:lnTo>
                  <a:lnTo>
                    <a:pt x="236" y="496"/>
                  </a:lnTo>
                  <a:lnTo>
                    <a:pt x="177" y="474"/>
                  </a:lnTo>
                  <a:lnTo>
                    <a:pt x="138" y="454"/>
                  </a:lnTo>
                  <a:lnTo>
                    <a:pt x="123" y="428"/>
                  </a:lnTo>
                  <a:lnTo>
                    <a:pt x="138" y="430"/>
                  </a:lnTo>
                  <a:lnTo>
                    <a:pt x="123" y="393"/>
                  </a:lnTo>
                  <a:lnTo>
                    <a:pt x="93" y="368"/>
                  </a:lnTo>
                  <a:lnTo>
                    <a:pt x="44" y="338"/>
                  </a:lnTo>
                  <a:lnTo>
                    <a:pt x="30" y="339"/>
                  </a:lnTo>
                  <a:lnTo>
                    <a:pt x="31" y="328"/>
                  </a:lnTo>
                  <a:lnTo>
                    <a:pt x="39" y="330"/>
                  </a:lnTo>
                  <a:lnTo>
                    <a:pt x="29" y="306"/>
                  </a:lnTo>
                  <a:lnTo>
                    <a:pt x="8" y="301"/>
                  </a:lnTo>
                  <a:lnTo>
                    <a:pt x="0" y="287"/>
                  </a:lnTo>
                  <a:lnTo>
                    <a:pt x="15" y="266"/>
                  </a:lnTo>
                  <a:lnTo>
                    <a:pt x="41" y="266"/>
                  </a:lnTo>
                  <a:lnTo>
                    <a:pt x="46" y="254"/>
                  </a:lnTo>
                  <a:lnTo>
                    <a:pt x="65" y="252"/>
                  </a:lnTo>
                  <a:lnTo>
                    <a:pt x="93" y="230"/>
                  </a:lnTo>
                  <a:lnTo>
                    <a:pt x="76" y="180"/>
                  </a:lnTo>
                  <a:lnTo>
                    <a:pt x="100" y="129"/>
                  </a:lnTo>
                  <a:lnTo>
                    <a:pt x="132" y="114"/>
                  </a:lnTo>
                  <a:lnTo>
                    <a:pt x="145" y="90"/>
                  </a:lnTo>
                  <a:lnTo>
                    <a:pt x="149" y="91"/>
                  </a:lnTo>
                  <a:lnTo>
                    <a:pt x="208" y="116"/>
                  </a:lnTo>
                  <a:lnTo>
                    <a:pt x="233" y="139"/>
                  </a:lnTo>
                  <a:lnTo>
                    <a:pt x="239" y="166"/>
                  </a:lnTo>
                  <a:lnTo>
                    <a:pt x="287" y="17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19"/>
            <p:cNvSpPr>
              <a:spLocks/>
            </p:cNvSpPr>
            <p:nvPr/>
          </p:nvSpPr>
          <p:spPr bwMode="auto">
            <a:xfrm>
              <a:off x="3420" y="1644"/>
              <a:ext cx="27" cy="32"/>
            </a:xfrm>
            <a:custGeom>
              <a:avLst/>
              <a:gdLst>
                <a:gd name="T0" fmla="*/ 27 w 27"/>
                <a:gd name="T1" fmla="*/ 17 h 32"/>
                <a:gd name="T2" fmla="*/ 27 w 27"/>
                <a:gd name="T3" fmla="*/ 19 h 32"/>
                <a:gd name="T4" fmla="*/ 25 w 27"/>
                <a:gd name="T5" fmla="*/ 20 h 32"/>
                <a:gd name="T6" fmla="*/ 25 w 27"/>
                <a:gd name="T7" fmla="*/ 22 h 32"/>
                <a:gd name="T8" fmla="*/ 25 w 27"/>
                <a:gd name="T9" fmla="*/ 23 h 32"/>
                <a:gd name="T10" fmla="*/ 24 w 27"/>
                <a:gd name="T11" fmla="*/ 24 h 32"/>
                <a:gd name="T12" fmla="*/ 23 w 27"/>
                <a:gd name="T13" fmla="*/ 27 h 32"/>
                <a:gd name="T14" fmla="*/ 23 w 27"/>
                <a:gd name="T15" fmla="*/ 27 h 32"/>
                <a:gd name="T16" fmla="*/ 21 w 27"/>
                <a:gd name="T17" fmla="*/ 28 h 32"/>
                <a:gd name="T18" fmla="*/ 20 w 27"/>
                <a:gd name="T19" fmla="*/ 29 h 32"/>
                <a:gd name="T20" fmla="*/ 19 w 27"/>
                <a:gd name="T21" fmla="*/ 30 h 32"/>
                <a:gd name="T22" fmla="*/ 18 w 27"/>
                <a:gd name="T23" fmla="*/ 30 h 32"/>
                <a:gd name="T24" fmla="*/ 16 w 27"/>
                <a:gd name="T25" fmla="*/ 32 h 32"/>
                <a:gd name="T26" fmla="*/ 15 w 27"/>
                <a:gd name="T27" fmla="*/ 32 h 32"/>
                <a:gd name="T28" fmla="*/ 14 w 27"/>
                <a:gd name="T29" fmla="*/ 32 h 32"/>
                <a:gd name="T30" fmla="*/ 13 w 27"/>
                <a:gd name="T31" fmla="*/ 32 h 32"/>
                <a:gd name="T32" fmla="*/ 11 w 27"/>
                <a:gd name="T33" fmla="*/ 32 h 32"/>
                <a:gd name="T34" fmla="*/ 10 w 27"/>
                <a:gd name="T35" fmla="*/ 30 h 32"/>
                <a:gd name="T36" fmla="*/ 9 w 27"/>
                <a:gd name="T37" fmla="*/ 30 h 32"/>
                <a:gd name="T38" fmla="*/ 8 w 27"/>
                <a:gd name="T39" fmla="*/ 29 h 32"/>
                <a:gd name="T40" fmla="*/ 6 w 27"/>
                <a:gd name="T41" fmla="*/ 29 h 32"/>
                <a:gd name="T42" fmla="*/ 5 w 27"/>
                <a:gd name="T43" fmla="*/ 28 h 32"/>
                <a:gd name="T44" fmla="*/ 4 w 27"/>
                <a:gd name="T45" fmla="*/ 27 h 32"/>
                <a:gd name="T46" fmla="*/ 3 w 27"/>
                <a:gd name="T47" fmla="*/ 25 h 32"/>
                <a:gd name="T48" fmla="*/ 3 w 27"/>
                <a:gd name="T49" fmla="*/ 24 h 32"/>
                <a:gd name="T50" fmla="*/ 1 w 27"/>
                <a:gd name="T51" fmla="*/ 23 h 32"/>
                <a:gd name="T52" fmla="*/ 1 w 27"/>
                <a:gd name="T53" fmla="*/ 20 h 32"/>
                <a:gd name="T54" fmla="*/ 1 w 27"/>
                <a:gd name="T55" fmla="*/ 19 h 32"/>
                <a:gd name="T56" fmla="*/ 0 w 27"/>
                <a:gd name="T57" fmla="*/ 18 h 32"/>
                <a:gd name="T58" fmla="*/ 0 w 27"/>
                <a:gd name="T59" fmla="*/ 15 h 32"/>
                <a:gd name="T60" fmla="*/ 0 w 27"/>
                <a:gd name="T61" fmla="*/ 14 h 32"/>
                <a:gd name="T62" fmla="*/ 0 w 27"/>
                <a:gd name="T63" fmla="*/ 13 h 32"/>
                <a:gd name="T64" fmla="*/ 1 w 27"/>
                <a:gd name="T65" fmla="*/ 12 h 32"/>
                <a:gd name="T66" fmla="*/ 1 w 27"/>
                <a:gd name="T67" fmla="*/ 9 h 32"/>
                <a:gd name="T68" fmla="*/ 1 w 27"/>
                <a:gd name="T69" fmla="*/ 8 h 32"/>
                <a:gd name="T70" fmla="*/ 3 w 27"/>
                <a:gd name="T71" fmla="*/ 7 h 32"/>
                <a:gd name="T72" fmla="*/ 3 w 27"/>
                <a:gd name="T73" fmla="*/ 5 h 32"/>
                <a:gd name="T74" fmla="*/ 4 w 27"/>
                <a:gd name="T75" fmla="*/ 4 h 32"/>
                <a:gd name="T76" fmla="*/ 5 w 27"/>
                <a:gd name="T77" fmla="*/ 3 h 32"/>
                <a:gd name="T78" fmla="*/ 6 w 27"/>
                <a:gd name="T79" fmla="*/ 2 h 32"/>
                <a:gd name="T80" fmla="*/ 8 w 27"/>
                <a:gd name="T81" fmla="*/ 2 h 32"/>
                <a:gd name="T82" fmla="*/ 9 w 27"/>
                <a:gd name="T83" fmla="*/ 0 h 32"/>
                <a:gd name="T84" fmla="*/ 10 w 27"/>
                <a:gd name="T85" fmla="*/ 0 h 32"/>
                <a:gd name="T86" fmla="*/ 11 w 27"/>
                <a:gd name="T87" fmla="*/ 0 h 32"/>
                <a:gd name="T88" fmla="*/ 13 w 27"/>
                <a:gd name="T89" fmla="*/ 0 h 32"/>
                <a:gd name="T90" fmla="*/ 14 w 27"/>
                <a:gd name="T91" fmla="*/ 0 h 32"/>
                <a:gd name="T92" fmla="*/ 15 w 27"/>
                <a:gd name="T93" fmla="*/ 0 h 32"/>
                <a:gd name="T94" fmla="*/ 16 w 27"/>
                <a:gd name="T95" fmla="*/ 0 h 32"/>
                <a:gd name="T96" fmla="*/ 18 w 27"/>
                <a:gd name="T97" fmla="*/ 2 h 32"/>
                <a:gd name="T98" fmla="*/ 19 w 27"/>
                <a:gd name="T99" fmla="*/ 2 h 32"/>
                <a:gd name="T100" fmla="*/ 20 w 27"/>
                <a:gd name="T101" fmla="*/ 3 h 32"/>
                <a:gd name="T102" fmla="*/ 21 w 27"/>
                <a:gd name="T103" fmla="*/ 4 h 32"/>
                <a:gd name="T104" fmla="*/ 23 w 27"/>
                <a:gd name="T105" fmla="*/ 5 h 32"/>
                <a:gd name="T106" fmla="*/ 23 w 27"/>
                <a:gd name="T107" fmla="*/ 7 h 32"/>
                <a:gd name="T108" fmla="*/ 24 w 27"/>
                <a:gd name="T109" fmla="*/ 8 h 32"/>
                <a:gd name="T110" fmla="*/ 25 w 27"/>
                <a:gd name="T111" fmla="*/ 9 h 32"/>
                <a:gd name="T112" fmla="*/ 25 w 27"/>
                <a:gd name="T113" fmla="*/ 10 h 32"/>
                <a:gd name="T114" fmla="*/ 25 w 27"/>
                <a:gd name="T115" fmla="*/ 12 h 32"/>
                <a:gd name="T116" fmla="*/ 27 w 27"/>
                <a:gd name="T117" fmla="*/ 14 h 32"/>
                <a:gd name="T118" fmla="*/ 27 w 27"/>
                <a:gd name="T119"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32">
                  <a:moveTo>
                    <a:pt x="27" y="15"/>
                  </a:moveTo>
                  <a:lnTo>
                    <a:pt x="27" y="15"/>
                  </a:lnTo>
                  <a:lnTo>
                    <a:pt x="27" y="17"/>
                  </a:lnTo>
                  <a:lnTo>
                    <a:pt x="27" y="17"/>
                  </a:lnTo>
                  <a:lnTo>
                    <a:pt x="27" y="17"/>
                  </a:lnTo>
                  <a:lnTo>
                    <a:pt x="27" y="17"/>
                  </a:lnTo>
                  <a:lnTo>
                    <a:pt x="27" y="18"/>
                  </a:lnTo>
                  <a:lnTo>
                    <a:pt x="27" y="18"/>
                  </a:lnTo>
                  <a:lnTo>
                    <a:pt x="27" y="18"/>
                  </a:lnTo>
                  <a:lnTo>
                    <a:pt x="27" y="18"/>
                  </a:lnTo>
                  <a:lnTo>
                    <a:pt x="27" y="18"/>
                  </a:lnTo>
                  <a:lnTo>
                    <a:pt x="27" y="19"/>
                  </a:lnTo>
                  <a:lnTo>
                    <a:pt x="27" y="19"/>
                  </a:lnTo>
                  <a:lnTo>
                    <a:pt x="27" y="19"/>
                  </a:lnTo>
                  <a:lnTo>
                    <a:pt x="27" y="19"/>
                  </a:lnTo>
                  <a:lnTo>
                    <a:pt x="25" y="20"/>
                  </a:lnTo>
                  <a:lnTo>
                    <a:pt x="25" y="20"/>
                  </a:lnTo>
                  <a:lnTo>
                    <a:pt x="25" y="20"/>
                  </a:lnTo>
                  <a:lnTo>
                    <a:pt x="25" y="20"/>
                  </a:lnTo>
                  <a:lnTo>
                    <a:pt x="25" y="20"/>
                  </a:lnTo>
                  <a:lnTo>
                    <a:pt x="25" y="22"/>
                  </a:lnTo>
                  <a:lnTo>
                    <a:pt x="25" y="22"/>
                  </a:lnTo>
                  <a:lnTo>
                    <a:pt x="25" y="22"/>
                  </a:lnTo>
                  <a:lnTo>
                    <a:pt x="25" y="22"/>
                  </a:lnTo>
                  <a:lnTo>
                    <a:pt x="25" y="22"/>
                  </a:lnTo>
                  <a:lnTo>
                    <a:pt x="25" y="23"/>
                  </a:lnTo>
                  <a:lnTo>
                    <a:pt x="25" y="23"/>
                  </a:lnTo>
                  <a:lnTo>
                    <a:pt x="25" y="23"/>
                  </a:lnTo>
                  <a:lnTo>
                    <a:pt x="25" y="23"/>
                  </a:lnTo>
                  <a:lnTo>
                    <a:pt x="25" y="23"/>
                  </a:lnTo>
                  <a:lnTo>
                    <a:pt x="25" y="24"/>
                  </a:lnTo>
                  <a:lnTo>
                    <a:pt x="24" y="24"/>
                  </a:lnTo>
                  <a:lnTo>
                    <a:pt x="24" y="24"/>
                  </a:lnTo>
                  <a:lnTo>
                    <a:pt x="24" y="24"/>
                  </a:lnTo>
                  <a:lnTo>
                    <a:pt x="24" y="24"/>
                  </a:lnTo>
                  <a:lnTo>
                    <a:pt x="24" y="24"/>
                  </a:lnTo>
                  <a:lnTo>
                    <a:pt x="24" y="25"/>
                  </a:lnTo>
                  <a:lnTo>
                    <a:pt x="24" y="25"/>
                  </a:lnTo>
                  <a:lnTo>
                    <a:pt x="24" y="25"/>
                  </a:lnTo>
                  <a:lnTo>
                    <a:pt x="24" y="25"/>
                  </a:lnTo>
                  <a:lnTo>
                    <a:pt x="24" y="25"/>
                  </a:lnTo>
                  <a:lnTo>
                    <a:pt x="23" y="27"/>
                  </a:lnTo>
                  <a:lnTo>
                    <a:pt x="23" y="27"/>
                  </a:lnTo>
                  <a:lnTo>
                    <a:pt x="23" y="27"/>
                  </a:lnTo>
                  <a:lnTo>
                    <a:pt x="23" y="27"/>
                  </a:lnTo>
                  <a:lnTo>
                    <a:pt x="23" y="27"/>
                  </a:lnTo>
                  <a:lnTo>
                    <a:pt x="23" y="27"/>
                  </a:lnTo>
                  <a:lnTo>
                    <a:pt x="23" y="27"/>
                  </a:lnTo>
                  <a:lnTo>
                    <a:pt x="23" y="28"/>
                  </a:lnTo>
                  <a:lnTo>
                    <a:pt x="21" y="28"/>
                  </a:lnTo>
                  <a:lnTo>
                    <a:pt x="21" y="28"/>
                  </a:lnTo>
                  <a:lnTo>
                    <a:pt x="21" y="28"/>
                  </a:lnTo>
                  <a:lnTo>
                    <a:pt x="21" y="28"/>
                  </a:lnTo>
                  <a:lnTo>
                    <a:pt x="21" y="28"/>
                  </a:lnTo>
                  <a:lnTo>
                    <a:pt x="21" y="28"/>
                  </a:lnTo>
                  <a:lnTo>
                    <a:pt x="21" y="29"/>
                  </a:lnTo>
                  <a:lnTo>
                    <a:pt x="21" y="29"/>
                  </a:lnTo>
                  <a:lnTo>
                    <a:pt x="20" y="29"/>
                  </a:lnTo>
                  <a:lnTo>
                    <a:pt x="20" y="29"/>
                  </a:lnTo>
                  <a:lnTo>
                    <a:pt x="20" y="29"/>
                  </a:lnTo>
                  <a:lnTo>
                    <a:pt x="20" y="29"/>
                  </a:lnTo>
                  <a:lnTo>
                    <a:pt x="20" y="29"/>
                  </a:lnTo>
                  <a:lnTo>
                    <a:pt x="20" y="29"/>
                  </a:lnTo>
                  <a:lnTo>
                    <a:pt x="19" y="29"/>
                  </a:lnTo>
                  <a:lnTo>
                    <a:pt x="19" y="30"/>
                  </a:lnTo>
                  <a:lnTo>
                    <a:pt x="19" y="30"/>
                  </a:lnTo>
                  <a:lnTo>
                    <a:pt x="19" y="30"/>
                  </a:lnTo>
                  <a:lnTo>
                    <a:pt x="19" y="30"/>
                  </a:lnTo>
                  <a:lnTo>
                    <a:pt x="19" y="30"/>
                  </a:lnTo>
                  <a:lnTo>
                    <a:pt x="18" y="30"/>
                  </a:lnTo>
                  <a:lnTo>
                    <a:pt x="18" y="30"/>
                  </a:lnTo>
                  <a:lnTo>
                    <a:pt x="18" y="30"/>
                  </a:lnTo>
                  <a:lnTo>
                    <a:pt x="18" y="30"/>
                  </a:lnTo>
                  <a:lnTo>
                    <a:pt x="18" y="30"/>
                  </a:lnTo>
                  <a:lnTo>
                    <a:pt x="18" y="30"/>
                  </a:lnTo>
                  <a:lnTo>
                    <a:pt x="16" y="30"/>
                  </a:lnTo>
                  <a:lnTo>
                    <a:pt x="16" y="30"/>
                  </a:lnTo>
                  <a:lnTo>
                    <a:pt x="16" y="32"/>
                  </a:lnTo>
                  <a:lnTo>
                    <a:pt x="16" y="32"/>
                  </a:lnTo>
                  <a:lnTo>
                    <a:pt x="16" y="32"/>
                  </a:lnTo>
                  <a:lnTo>
                    <a:pt x="16" y="32"/>
                  </a:lnTo>
                  <a:lnTo>
                    <a:pt x="15" y="32"/>
                  </a:lnTo>
                  <a:lnTo>
                    <a:pt x="15" y="32"/>
                  </a:lnTo>
                  <a:lnTo>
                    <a:pt x="15" y="32"/>
                  </a:lnTo>
                  <a:lnTo>
                    <a:pt x="15" y="32"/>
                  </a:lnTo>
                  <a:lnTo>
                    <a:pt x="15" y="32"/>
                  </a:lnTo>
                  <a:lnTo>
                    <a:pt x="15" y="32"/>
                  </a:lnTo>
                  <a:lnTo>
                    <a:pt x="14" y="32"/>
                  </a:lnTo>
                  <a:lnTo>
                    <a:pt x="14" y="32"/>
                  </a:lnTo>
                  <a:lnTo>
                    <a:pt x="14" y="32"/>
                  </a:lnTo>
                  <a:lnTo>
                    <a:pt x="14" y="32"/>
                  </a:lnTo>
                  <a:lnTo>
                    <a:pt x="14" y="32"/>
                  </a:lnTo>
                  <a:lnTo>
                    <a:pt x="13" y="32"/>
                  </a:lnTo>
                  <a:lnTo>
                    <a:pt x="13" y="32"/>
                  </a:lnTo>
                  <a:lnTo>
                    <a:pt x="13" y="32"/>
                  </a:lnTo>
                  <a:lnTo>
                    <a:pt x="13" y="32"/>
                  </a:lnTo>
                  <a:lnTo>
                    <a:pt x="13" y="32"/>
                  </a:lnTo>
                  <a:lnTo>
                    <a:pt x="13" y="32"/>
                  </a:lnTo>
                  <a:lnTo>
                    <a:pt x="11" y="32"/>
                  </a:lnTo>
                  <a:lnTo>
                    <a:pt x="11" y="32"/>
                  </a:lnTo>
                  <a:lnTo>
                    <a:pt x="11" y="32"/>
                  </a:lnTo>
                  <a:lnTo>
                    <a:pt x="11" y="32"/>
                  </a:lnTo>
                  <a:lnTo>
                    <a:pt x="11" y="32"/>
                  </a:lnTo>
                  <a:lnTo>
                    <a:pt x="11" y="32"/>
                  </a:lnTo>
                  <a:lnTo>
                    <a:pt x="10" y="30"/>
                  </a:lnTo>
                  <a:lnTo>
                    <a:pt x="10" y="30"/>
                  </a:lnTo>
                  <a:lnTo>
                    <a:pt x="10" y="30"/>
                  </a:lnTo>
                  <a:lnTo>
                    <a:pt x="10" y="30"/>
                  </a:lnTo>
                  <a:lnTo>
                    <a:pt x="10" y="30"/>
                  </a:lnTo>
                  <a:lnTo>
                    <a:pt x="9" y="30"/>
                  </a:lnTo>
                  <a:lnTo>
                    <a:pt x="9" y="30"/>
                  </a:lnTo>
                  <a:lnTo>
                    <a:pt x="9" y="30"/>
                  </a:lnTo>
                  <a:lnTo>
                    <a:pt x="9" y="30"/>
                  </a:lnTo>
                  <a:lnTo>
                    <a:pt x="9" y="30"/>
                  </a:lnTo>
                  <a:lnTo>
                    <a:pt x="9" y="30"/>
                  </a:lnTo>
                  <a:lnTo>
                    <a:pt x="8" y="30"/>
                  </a:lnTo>
                  <a:lnTo>
                    <a:pt x="8" y="30"/>
                  </a:lnTo>
                  <a:lnTo>
                    <a:pt x="8" y="29"/>
                  </a:lnTo>
                  <a:lnTo>
                    <a:pt x="8" y="29"/>
                  </a:lnTo>
                  <a:lnTo>
                    <a:pt x="8" y="29"/>
                  </a:lnTo>
                  <a:lnTo>
                    <a:pt x="8" y="29"/>
                  </a:lnTo>
                  <a:lnTo>
                    <a:pt x="6" y="29"/>
                  </a:lnTo>
                  <a:lnTo>
                    <a:pt x="6" y="29"/>
                  </a:lnTo>
                  <a:lnTo>
                    <a:pt x="6" y="29"/>
                  </a:lnTo>
                  <a:lnTo>
                    <a:pt x="6" y="29"/>
                  </a:lnTo>
                  <a:lnTo>
                    <a:pt x="6" y="29"/>
                  </a:lnTo>
                  <a:lnTo>
                    <a:pt x="6" y="28"/>
                  </a:lnTo>
                  <a:lnTo>
                    <a:pt x="6" y="28"/>
                  </a:lnTo>
                  <a:lnTo>
                    <a:pt x="5" y="28"/>
                  </a:lnTo>
                  <a:lnTo>
                    <a:pt x="5" y="28"/>
                  </a:lnTo>
                  <a:lnTo>
                    <a:pt x="5" y="28"/>
                  </a:lnTo>
                  <a:lnTo>
                    <a:pt x="5" y="28"/>
                  </a:lnTo>
                  <a:lnTo>
                    <a:pt x="5" y="28"/>
                  </a:lnTo>
                  <a:lnTo>
                    <a:pt x="5" y="27"/>
                  </a:lnTo>
                  <a:lnTo>
                    <a:pt x="5" y="27"/>
                  </a:lnTo>
                  <a:lnTo>
                    <a:pt x="4" y="27"/>
                  </a:lnTo>
                  <a:lnTo>
                    <a:pt x="4" y="27"/>
                  </a:lnTo>
                  <a:lnTo>
                    <a:pt x="4" y="27"/>
                  </a:lnTo>
                  <a:lnTo>
                    <a:pt x="4" y="27"/>
                  </a:lnTo>
                  <a:lnTo>
                    <a:pt x="4" y="27"/>
                  </a:lnTo>
                  <a:lnTo>
                    <a:pt x="4" y="25"/>
                  </a:lnTo>
                  <a:lnTo>
                    <a:pt x="4" y="25"/>
                  </a:lnTo>
                  <a:lnTo>
                    <a:pt x="4" y="25"/>
                  </a:lnTo>
                  <a:lnTo>
                    <a:pt x="3" y="25"/>
                  </a:lnTo>
                  <a:lnTo>
                    <a:pt x="3" y="25"/>
                  </a:lnTo>
                  <a:lnTo>
                    <a:pt x="3" y="24"/>
                  </a:lnTo>
                  <a:lnTo>
                    <a:pt x="3" y="24"/>
                  </a:lnTo>
                  <a:lnTo>
                    <a:pt x="3" y="24"/>
                  </a:lnTo>
                  <a:lnTo>
                    <a:pt x="3" y="24"/>
                  </a:lnTo>
                  <a:lnTo>
                    <a:pt x="3" y="24"/>
                  </a:lnTo>
                  <a:lnTo>
                    <a:pt x="3" y="24"/>
                  </a:lnTo>
                  <a:lnTo>
                    <a:pt x="3" y="23"/>
                  </a:lnTo>
                  <a:lnTo>
                    <a:pt x="3" y="23"/>
                  </a:lnTo>
                  <a:lnTo>
                    <a:pt x="1" y="23"/>
                  </a:lnTo>
                  <a:lnTo>
                    <a:pt x="1" y="23"/>
                  </a:lnTo>
                  <a:lnTo>
                    <a:pt x="1" y="23"/>
                  </a:lnTo>
                  <a:lnTo>
                    <a:pt x="1" y="22"/>
                  </a:lnTo>
                  <a:lnTo>
                    <a:pt x="1" y="22"/>
                  </a:lnTo>
                  <a:lnTo>
                    <a:pt x="1" y="22"/>
                  </a:lnTo>
                  <a:lnTo>
                    <a:pt x="1" y="22"/>
                  </a:lnTo>
                  <a:lnTo>
                    <a:pt x="1" y="22"/>
                  </a:lnTo>
                  <a:lnTo>
                    <a:pt x="1" y="20"/>
                  </a:lnTo>
                  <a:lnTo>
                    <a:pt x="1" y="20"/>
                  </a:lnTo>
                  <a:lnTo>
                    <a:pt x="1" y="20"/>
                  </a:lnTo>
                  <a:lnTo>
                    <a:pt x="1" y="20"/>
                  </a:lnTo>
                  <a:lnTo>
                    <a:pt x="1" y="20"/>
                  </a:lnTo>
                  <a:lnTo>
                    <a:pt x="1" y="19"/>
                  </a:lnTo>
                  <a:lnTo>
                    <a:pt x="1" y="19"/>
                  </a:lnTo>
                  <a:lnTo>
                    <a:pt x="0" y="19"/>
                  </a:lnTo>
                  <a:lnTo>
                    <a:pt x="0" y="19"/>
                  </a:lnTo>
                  <a:lnTo>
                    <a:pt x="0" y="18"/>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5"/>
                  </a:lnTo>
                  <a:lnTo>
                    <a:pt x="0" y="14"/>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1" y="12"/>
                  </a:lnTo>
                  <a:lnTo>
                    <a:pt x="1" y="10"/>
                  </a:lnTo>
                  <a:lnTo>
                    <a:pt x="1" y="10"/>
                  </a:lnTo>
                  <a:lnTo>
                    <a:pt x="1" y="10"/>
                  </a:lnTo>
                  <a:lnTo>
                    <a:pt x="1" y="10"/>
                  </a:lnTo>
                  <a:lnTo>
                    <a:pt x="1" y="10"/>
                  </a:lnTo>
                  <a:lnTo>
                    <a:pt x="1" y="9"/>
                  </a:lnTo>
                  <a:lnTo>
                    <a:pt x="1" y="9"/>
                  </a:lnTo>
                  <a:lnTo>
                    <a:pt x="1" y="9"/>
                  </a:lnTo>
                  <a:lnTo>
                    <a:pt x="1" y="9"/>
                  </a:lnTo>
                  <a:lnTo>
                    <a:pt x="1" y="9"/>
                  </a:lnTo>
                  <a:lnTo>
                    <a:pt x="1" y="8"/>
                  </a:lnTo>
                  <a:lnTo>
                    <a:pt x="1" y="8"/>
                  </a:lnTo>
                  <a:lnTo>
                    <a:pt x="1" y="8"/>
                  </a:lnTo>
                  <a:lnTo>
                    <a:pt x="1" y="8"/>
                  </a:lnTo>
                  <a:lnTo>
                    <a:pt x="3" y="8"/>
                  </a:lnTo>
                  <a:lnTo>
                    <a:pt x="3" y="7"/>
                  </a:lnTo>
                  <a:lnTo>
                    <a:pt x="3" y="7"/>
                  </a:lnTo>
                  <a:lnTo>
                    <a:pt x="3" y="7"/>
                  </a:lnTo>
                  <a:lnTo>
                    <a:pt x="3" y="7"/>
                  </a:lnTo>
                  <a:lnTo>
                    <a:pt x="3" y="7"/>
                  </a:lnTo>
                  <a:lnTo>
                    <a:pt x="3" y="7"/>
                  </a:lnTo>
                  <a:lnTo>
                    <a:pt x="3" y="5"/>
                  </a:lnTo>
                  <a:lnTo>
                    <a:pt x="3" y="5"/>
                  </a:lnTo>
                  <a:lnTo>
                    <a:pt x="3" y="5"/>
                  </a:lnTo>
                  <a:lnTo>
                    <a:pt x="4" y="5"/>
                  </a:lnTo>
                  <a:lnTo>
                    <a:pt x="4" y="5"/>
                  </a:lnTo>
                  <a:lnTo>
                    <a:pt x="4" y="5"/>
                  </a:lnTo>
                  <a:lnTo>
                    <a:pt x="4" y="4"/>
                  </a:lnTo>
                  <a:lnTo>
                    <a:pt x="4" y="4"/>
                  </a:lnTo>
                  <a:lnTo>
                    <a:pt x="4" y="4"/>
                  </a:lnTo>
                  <a:lnTo>
                    <a:pt x="4" y="4"/>
                  </a:lnTo>
                  <a:lnTo>
                    <a:pt x="4" y="4"/>
                  </a:lnTo>
                  <a:lnTo>
                    <a:pt x="5" y="4"/>
                  </a:lnTo>
                  <a:lnTo>
                    <a:pt x="5" y="4"/>
                  </a:lnTo>
                  <a:lnTo>
                    <a:pt x="5" y="3"/>
                  </a:lnTo>
                  <a:lnTo>
                    <a:pt x="5" y="3"/>
                  </a:lnTo>
                  <a:lnTo>
                    <a:pt x="5" y="3"/>
                  </a:lnTo>
                  <a:lnTo>
                    <a:pt x="5" y="3"/>
                  </a:lnTo>
                  <a:lnTo>
                    <a:pt x="5" y="3"/>
                  </a:lnTo>
                  <a:lnTo>
                    <a:pt x="6" y="3"/>
                  </a:lnTo>
                  <a:lnTo>
                    <a:pt x="6" y="3"/>
                  </a:lnTo>
                  <a:lnTo>
                    <a:pt x="6" y="2"/>
                  </a:lnTo>
                  <a:lnTo>
                    <a:pt x="6" y="2"/>
                  </a:lnTo>
                  <a:lnTo>
                    <a:pt x="6" y="2"/>
                  </a:lnTo>
                  <a:lnTo>
                    <a:pt x="6" y="2"/>
                  </a:lnTo>
                  <a:lnTo>
                    <a:pt x="6" y="2"/>
                  </a:lnTo>
                  <a:lnTo>
                    <a:pt x="8" y="2"/>
                  </a:lnTo>
                  <a:lnTo>
                    <a:pt x="8" y="2"/>
                  </a:lnTo>
                  <a:lnTo>
                    <a:pt x="8" y="2"/>
                  </a:lnTo>
                  <a:lnTo>
                    <a:pt x="8" y="2"/>
                  </a:lnTo>
                  <a:lnTo>
                    <a:pt x="8" y="2"/>
                  </a:lnTo>
                  <a:lnTo>
                    <a:pt x="8" y="2"/>
                  </a:lnTo>
                  <a:lnTo>
                    <a:pt x="9" y="0"/>
                  </a:lnTo>
                  <a:lnTo>
                    <a:pt x="9" y="0"/>
                  </a:lnTo>
                  <a:lnTo>
                    <a:pt x="9" y="0"/>
                  </a:lnTo>
                  <a:lnTo>
                    <a:pt x="9" y="0"/>
                  </a:lnTo>
                  <a:lnTo>
                    <a:pt x="9" y="0"/>
                  </a:lnTo>
                  <a:lnTo>
                    <a:pt x="9" y="0"/>
                  </a:lnTo>
                  <a:lnTo>
                    <a:pt x="10" y="0"/>
                  </a:lnTo>
                  <a:lnTo>
                    <a:pt x="10" y="0"/>
                  </a:lnTo>
                  <a:lnTo>
                    <a:pt x="10" y="0"/>
                  </a:lnTo>
                  <a:lnTo>
                    <a:pt x="10" y="0"/>
                  </a:lnTo>
                  <a:lnTo>
                    <a:pt x="10" y="0"/>
                  </a:lnTo>
                  <a:lnTo>
                    <a:pt x="10" y="0"/>
                  </a:lnTo>
                  <a:lnTo>
                    <a:pt x="11" y="0"/>
                  </a:lnTo>
                  <a:lnTo>
                    <a:pt x="11" y="0"/>
                  </a:lnTo>
                  <a:lnTo>
                    <a:pt x="11" y="0"/>
                  </a:lnTo>
                  <a:lnTo>
                    <a:pt x="11" y="0"/>
                  </a:lnTo>
                  <a:lnTo>
                    <a:pt x="11" y="0"/>
                  </a:lnTo>
                  <a:lnTo>
                    <a:pt x="13" y="0"/>
                  </a:lnTo>
                  <a:lnTo>
                    <a:pt x="13" y="0"/>
                  </a:lnTo>
                  <a:lnTo>
                    <a:pt x="13" y="0"/>
                  </a:lnTo>
                  <a:lnTo>
                    <a:pt x="13" y="0"/>
                  </a:lnTo>
                  <a:lnTo>
                    <a:pt x="13" y="0"/>
                  </a:lnTo>
                  <a:lnTo>
                    <a:pt x="13" y="0"/>
                  </a:lnTo>
                  <a:lnTo>
                    <a:pt x="14"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6" y="0"/>
                  </a:lnTo>
                  <a:lnTo>
                    <a:pt x="18" y="0"/>
                  </a:lnTo>
                  <a:lnTo>
                    <a:pt x="18" y="2"/>
                  </a:lnTo>
                  <a:lnTo>
                    <a:pt x="18" y="2"/>
                  </a:lnTo>
                  <a:lnTo>
                    <a:pt x="18" y="2"/>
                  </a:lnTo>
                  <a:lnTo>
                    <a:pt x="18" y="2"/>
                  </a:lnTo>
                  <a:lnTo>
                    <a:pt x="18" y="2"/>
                  </a:lnTo>
                  <a:lnTo>
                    <a:pt x="19" y="2"/>
                  </a:lnTo>
                  <a:lnTo>
                    <a:pt x="19" y="2"/>
                  </a:lnTo>
                  <a:lnTo>
                    <a:pt x="19" y="2"/>
                  </a:lnTo>
                  <a:lnTo>
                    <a:pt x="19" y="2"/>
                  </a:lnTo>
                  <a:lnTo>
                    <a:pt x="19" y="2"/>
                  </a:lnTo>
                  <a:lnTo>
                    <a:pt x="19" y="2"/>
                  </a:lnTo>
                  <a:lnTo>
                    <a:pt x="20" y="3"/>
                  </a:lnTo>
                  <a:lnTo>
                    <a:pt x="20" y="3"/>
                  </a:lnTo>
                  <a:lnTo>
                    <a:pt x="20" y="3"/>
                  </a:lnTo>
                  <a:lnTo>
                    <a:pt x="20" y="3"/>
                  </a:lnTo>
                  <a:lnTo>
                    <a:pt x="20" y="3"/>
                  </a:lnTo>
                  <a:lnTo>
                    <a:pt x="20" y="3"/>
                  </a:lnTo>
                  <a:lnTo>
                    <a:pt x="20" y="3"/>
                  </a:lnTo>
                  <a:lnTo>
                    <a:pt x="21" y="4"/>
                  </a:lnTo>
                  <a:lnTo>
                    <a:pt x="21" y="4"/>
                  </a:lnTo>
                  <a:lnTo>
                    <a:pt x="21" y="4"/>
                  </a:lnTo>
                  <a:lnTo>
                    <a:pt x="21" y="4"/>
                  </a:lnTo>
                  <a:lnTo>
                    <a:pt x="21" y="4"/>
                  </a:lnTo>
                  <a:lnTo>
                    <a:pt x="21" y="4"/>
                  </a:lnTo>
                  <a:lnTo>
                    <a:pt x="21" y="4"/>
                  </a:lnTo>
                  <a:lnTo>
                    <a:pt x="23" y="5"/>
                  </a:lnTo>
                  <a:lnTo>
                    <a:pt x="23" y="5"/>
                  </a:lnTo>
                  <a:lnTo>
                    <a:pt x="23" y="5"/>
                  </a:lnTo>
                  <a:lnTo>
                    <a:pt x="23" y="5"/>
                  </a:lnTo>
                  <a:lnTo>
                    <a:pt x="23" y="5"/>
                  </a:lnTo>
                  <a:lnTo>
                    <a:pt x="23" y="5"/>
                  </a:lnTo>
                  <a:lnTo>
                    <a:pt x="23" y="7"/>
                  </a:lnTo>
                  <a:lnTo>
                    <a:pt x="23" y="7"/>
                  </a:lnTo>
                  <a:lnTo>
                    <a:pt x="23" y="7"/>
                  </a:lnTo>
                  <a:lnTo>
                    <a:pt x="24" y="7"/>
                  </a:lnTo>
                  <a:lnTo>
                    <a:pt x="24" y="7"/>
                  </a:lnTo>
                  <a:lnTo>
                    <a:pt x="24" y="7"/>
                  </a:lnTo>
                  <a:lnTo>
                    <a:pt x="24" y="8"/>
                  </a:lnTo>
                  <a:lnTo>
                    <a:pt x="24" y="8"/>
                  </a:lnTo>
                  <a:lnTo>
                    <a:pt x="24" y="8"/>
                  </a:lnTo>
                  <a:lnTo>
                    <a:pt x="24" y="8"/>
                  </a:lnTo>
                  <a:lnTo>
                    <a:pt x="24" y="8"/>
                  </a:lnTo>
                  <a:lnTo>
                    <a:pt x="24" y="9"/>
                  </a:lnTo>
                  <a:lnTo>
                    <a:pt x="24" y="9"/>
                  </a:lnTo>
                  <a:lnTo>
                    <a:pt x="25" y="9"/>
                  </a:lnTo>
                  <a:lnTo>
                    <a:pt x="25" y="9"/>
                  </a:lnTo>
                  <a:lnTo>
                    <a:pt x="25" y="9"/>
                  </a:lnTo>
                  <a:lnTo>
                    <a:pt x="25" y="10"/>
                  </a:lnTo>
                  <a:lnTo>
                    <a:pt x="25" y="10"/>
                  </a:lnTo>
                  <a:lnTo>
                    <a:pt x="25" y="10"/>
                  </a:lnTo>
                  <a:lnTo>
                    <a:pt x="25" y="10"/>
                  </a:lnTo>
                  <a:lnTo>
                    <a:pt x="25" y="10"/>
                  </a:lnTo>
                  <a:lnTo>
                    <a:pt x="25" y="12"/>
                  </a:lnTo>
                  <a:lnTo>
                    <a:pt x="25" y="12"/>
                  </a:lnTo>
                  <a:lnTo>
                    <a:pt x="25" y="12"/>
                  </a:lnTo>
                  <a:lnTo>
                    <a:pt x="25" y="12"/>
                  </a:lnTo>
                  <a:lnTo>
                    <a:pt x="25" y="12"/>
                  </a:lnTo>
                  <a:lnTo>
                    <a:pt x="25" y="13"/>
                  </a:lnTo>
                  <a:lnTo>
                    <a:pt x="25" y="13"/>
                  </a:lnTo>
                  <a:lnTo>
                    <a:pt x="25" y="13"/>
                  </a:lnTo>
                  <a:lnTo>
                    <a:pt x="27" y="13"/>
                  </a:lnTo>
                  <a:lnTo>
                    <a:pt x="27" y="14"/>
                  </a:lnTo>
                  <a:lnTo>
                    <a:pt x="27" y="14"/>
                  </a:lnTo>
                  <a:lnTo>
                    <a:pt x="27" y="14"/>
                  </a:lnTo>
                  <a:lnTo>
                    <a:pt x="27" y="14"/>
                  </a:lnTo>
                  <a:lnTo>
                    <a:pt x="27" y="14"/>
                  </a:lnTo>
                  <a:lnTo>
                    <a:pt x="27" y="15"/>
                  </a:lnTo>
                  <a:lnTo>
                    <a:pt x="27" y="15"/>
                  </a:lnTo>
                  <a:lnTo>
                    <a:pt x="27" y="15"/>
                  </a:lnTo>
                  <a:lnTo>
                    <a:pt x="27" y="1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20"/>
            <p:cNvSpPr>
              <a:spLocks/>
            </p:cNvSpPr>
            <p:nvPr/>
          </p:nvSpPr>
          <p:spPr bwMode="auto">
            <a:xfrm>
              <a:off x="3420" y="1644"/>
              <a:ext cx="27" cy="32"/>
            </a:xfrm>
            <a:custGeom>
              <a:avLst/>
              <a:gdLst>
                <a:gd name="T0" fmla="*/ 27 w 27"/>
                <a:gd name="T1" fmla="*/ 17 h 32"/>
                <a:gd name="T2" fmla="*/ 27 w 27"/>
                <a:gd name="T3" fmla="*/ 19 h 32"/>
                <a:gd name="T4" fmla="*/ 25 w 27"/>
                <a:gd name="T5" fmla="*/ 20 h 32"/>
                <a:gd name="T6" fmla="*/ 25 w 27"/>
                <a:gd name="T7" fmla="*/ 22 h 32"/>
                <a:gd name="T8" fmla="*/ 25 w 27"/>
                <a:gd name="T9" fmla="*/ 23 h 32"/>
                <a:gd name="T10" fmla="*/ 24 w 27"/>
                <a:gd name="T11" fmla="*/ 24 h 32"/>
                <a:gd name="T12" fmla="*/ 23 w 27"/>
                <a:gd name="T13" fmla="*/ 27 h 32"/>
                <a:gd name="T14" fmla="*/ 23 w 27"/>
                <a:gd name="T15" fmla="*/ 27 h 32"/>
                <a:gd name="T16" fmla="*/ 21 w 27"/>
                <a:gd name="T17" fmla="*/ 28 h 32"/>
                <a:gd name="T18" fmla="*/ 20 w 27"/>
                <a:gd name="T19" fmla="*/ 29 h 32"/>
                <a:gd name="T20" fmla="*/ 19 w 27"/>
                <a:gd name="T21" fmla="*/ 30 h 32"/>
                <a:gd name="T22" fmla="*/ 18 w 27"/>
                <a:gd name="T23" fmla="*/ 30 h 32"/>
                <a:gd name="T24" fmla="*/ 16 w 27"/>
                <a:gd name="T25" fmla="*/ 32 h 32"/>
                <a:gd name="T26" fmla="*/ 15 w 27"/>
                <a:gd name="T27" fmla="*/ 32 h 32"/>
                <a:gd name="T28" fmla="*/ 14 w 27"/>
                <a:gd name="T29" fmla="*/ 32 h 32"/>
                <a:gd name="T30" fmla="*/ 13 w 27"/>
                <a:gd name="T31" fmla="*/ 32 h 32"/>
                <a:gd name="T32" fmla="*/ 11 w 27"/>
                <a:gd name="T33" fmla="*/ 32 h 32"/>
                <a:gd name="T34" fmla="*/ 10 w 27"/>
                <a:gd name="T35" fmla="*/ 30 h 32"/>
                <a:gd name="T36" fmla="*/ 9 w 27"/>
                <a:gd name="T37" fmla="*/ 30 h 32"/>
                <a:gd name="T38" fmla="*/ 8 w 27"/>
                <a:gd name="T39" fmla="*/ 29 h 32"/>
                <a:gd name="T40" fmla="*/ 6 w 27"/>
                <a:gd name="T41" fmla="*/ 29 h 32"/>
                <a:gd name="T42" fmla="*/ 5 w 27"/>
                <a:gd name="T43" fmla="*/ 28 h 32"/>
                <a:gd name="T44" fmla="*/ 4 w 27"/>
                <a:gd name="T45" fmla="*/ 27 h 32"/>
                <a:gd name="T46" fmla="*/ 3 w 27"/>
                <a:gd name="T47" fmla="*/ 25 h 32"/>
                <a:gd name="T48" fmla="*/ 3 w 27"/>
                <a:gd name="T49" fmla="*/ 24 h 32"/>
                <a:gd name="T50" fmla="*/ 1 w 27"/>
                <a:gd name="T51" fmla="*/ 23 h 32"/>
                <a:gd name="T52" fmla="*/ 1 w 27"/>
                <a:gd name="T53" fmla="*/ 20 h 32"/>
                <a:gd name="T54" fmla="*/ 1 w 27"/>
                <a:gd name="T55" fmla="*/ 19 h 32"/>
                <a:gd name="T56" fmla="*/ 0 w 27"/>
                <a:gd name="T57" fmla="*/ 18 h 32"/>
                <a:gd name="T58" fmla="*/ 0 w 27"/>
                <a:gd name="T59" fmla="*/ 15 h 32"/>
                <a:gd name="T60" fmla="*/ 0 w 27"/>
                <a:gd name="T61" fmla="*/ 14 h 32"/>
                <a:gd name="T62" fmla="*/ 0 w 27"/>
                <a:gd name="T63" fmla="*/ 13 h 32"/>
                <a:gd name="T64" fmla="*/ 1 w 27"/>
                <a:gd name="T65" fmla="*/ 12 h 32"/>
                <a:gd name="T66" fmla="*/ 1 w 27"/>
                <a:gd name="T67" fmla="*/ 9 h 32"/>
                <a:gd name="T68" fmla="*/ 1 w 27"/>
                <a:gd name="T69" fmla="*/ 8 h 32"/>
                <a:gd name="T70" fmla="*/ 3 w 27"/>
                <a:gd name="T71" fmla="*/ 7 h 32"/>
                <a:gd name="T72" fmla="*/ 3 w 27"/>
                <a:gd name="T73" fmla="*/ 5 h 32"/>
                <a:gd name="T74" fmla="*/ 4 w 27"/>
                <a:gd name="T75" fmla="*/ 4 h 32"/>
                <a:gd name="T76" fmla="*/ 5 w 27"/>
                <a:gd name="T77" fmla="*/ 3 h 32"/>
                <a:gd name="T78" fmla="*/ 6 w 27"/>
                <a:gd name="T79" fmla="*/ 2 h 32"/>
                <a:gd name="T80" fmla="*/ 8 w 27"/>
                <a:gd name="T81" fmla="*/ 2 h 32"/>
                <a:gd name="T82" fmla="*/ 9 w 27"/>
                <a:gd name="T83" fmla="*/ 0 h 32"/>
                <a:gd name="T84" fmla="*/ 10 w 27"/>
                <a:gd name="T85" fmla="*/ 0 h 32"/>
                <a:gd name="T86" fmla="*/ 11 w 27"/>
                <a:gd name="T87" fmla="*/ 0 h 32"/>
                <a:gd name="T88" fmla="*/ 13 w 27"/>
                <a:gd name="T89" fmla="*/ 0 h 32"/>
                <a:gd name="T90" fmla="*/ 14 w 27"/>
                <a:gd name="T91" fmla="*/ 0 h 32"/>
                <a:gd name="T92" fmla="*/ 15 w 27"/>
                <a:gd name="T93" fmla="*/ 0 h 32"/>
                <a:gd name="T94" fmla="*/ 16 w 27"/>
                <a:gd name="T95" fmla="*/ 0 h 32"/>
                <a:gd name="T96" fmla="*/ 18 w 27"/>
                <a:gd name="T97" fmla="*/ 2 h 32"/>
                <a:gd name="T98" fmla="*/ 19 w 27"/>
                <a:gd name="T99" fmla="*/ 2 h 32"/>
                <a:gd name="T100" fmla="*/ 20 w 27"/>
                <a:gd name="T101" fmla="*/ 3 h 32"/>
                <a:gd name="T102" fmla="*/ 21 w 27"/>
                <a:gd name="T103" fmla="*/ 4 h 32"/>
                <a:gd name="T104" fmla="*/ 23 w 27"/>
                <a:gd name="T105" fmla="*/ 5 h 32"/>
                <a:gd name="T106" fmla="*/ 23 w 27"/>
                <a:gd name="T107" fmla="*/ 7 h 32"/>
                <a:gd name="T108" fmla="*/ 24 w 27"/>
                <a:gd name="T109" fmla="*/ 8 h 32"/>
                <a:gd name="T110" fmla="*/ 25 w 27"/>
                <a:gd name="T111" fmla="*/ 9 h 32"/>
                <a:gd name="T112" fmla="*/ 25 w 27"/>
                <a:gd name="T113" fmla="*/ 10 h 32"/>
                <a:gd name="T114" fmla="*/ 25 w 27"/>
                <a:gd name="T115" fmla="*/ 12 h 32"/>
                <a:gd name="T116" fmla="*/ 27 w 27"/>
                <a:gd name="T117" fmla="*/ 14 h 32"/>
                <a:gd name="T118" fmla="*/ 27 w 27"/>
                <a:gd name="T119"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32">
                  <a:moveTo>
                    <a:pt x="27" y="15"/>
                  </a:moveTo>
                  <a:lnTo>
                    <a:pt x="27" y="15"/>
                  </a:lnTo>
                  <a:lnTo>
                    <a:pt x="27" y="17"/>
                  </a:lnTo>
                  <a:lnTo>
                    <a:pt x="27" y="17"/>
                  </a:lnTo>
                  <a:lnTo>
                    <a:pt x="27" y="17"/>
                  </a:lnTo>
                  <a:lnTo>
                    <a:pt x="27" y="17"/>
                  </a:lnTo>
                  <a:lnTo>
                    <a:pt x="27" y="18"/>
                  </a:lnTo>
                  <a:lnTo>
                    <a:pt x="27" y="18"/>
                  </a:lnTo>
                  <a:lnTo>
                    <a:pt x="27" y="18"/>
                  </a:lnTo>
                  <a:lnTo>
                    <a:pt x="27" y="18"/>
                  </a:lnTo>
                  <a:lnTo>
                    <a:pt x="27" y="18"/>
                  </a:lnTo>
                  <a:lnTo>
                    <a:pt x="27" y="19"/>
                  </a:lnTo>
                  <a:lnTo>
                    <a:pt x="27" y="19"/>
                  </a:lnTo>
                  <a:lnTo>
                    <a:pt x="27" y="19"/>
                  </a:lnTo>
                  <a:lnTo>
                    <a:pt x="27" y="19"/>
                  </a:lnTo>
                  <a:lnTo>
                    <a:pt x="25" y="20"/>
                  </a:lnTo>
                  <a:lnTo>
                    <a:pt x="25" y="20"/>
                  </a:lnTo>
                  <a:lnTo>
                    <a:pt x="25" y="20"/>
                  </a:lnTo>
                  <a:lnTo>
                    <a:pt x="25" y="20"/>
                  </a:lnTo>
                  <a:lnTo>
                    <a:pt x="25" y="20"/>
                  </a:lnTo>
                  <a:lnTo>
                    <a:pt x="25" y="22"/>
                  </a:lnTo>
                  <a:lnTo>
                    <a:pt x="25" y="22"/>
                  </a:lnTo>
                  <a:lnTo>
                    <a:pt x="25" y="22"/>
                  </a:lnTo>
                  <a:lnTo>
                    <a:pt x="25" y="22"/>
                  </a:lnTo>
                  <a:lnTo>
                    <a:pt x="25" y="22"/>
                  </a:lnTo>
                  <a:lnTo>
                    <a:pt x="25" y="23"/>
                  </a:lnTo>
                  <a:lnTo>
                    <a:pt x="25" y="23"/>
                  </a:lnTo>
                  <a:lnTo>
                    <a:pt x="25" y="23"/>
                  </a:lnTo>
                  <a:lnTo>
                    <a:pt x="25" y="23"/>
                  </a:lnTo>
                  <a:lnTo>
                    <a:pt x="25" y="23"/>
                  </a:lnTo>
                  <a:lnTo>
                    <a:pt x="25" y="24"/>
                  </a:lnTo>
                  <a:lnTo>
                    <a:pt x="24" y="24"/>
                  </a:lnTo>
                  <a:lnTo>
                    <a:pt x="24" y="24"/>
                  </a:lnTo>
                  <a:lnTo>
                    <a:pt x="24" y="24"/>
                  </a:lnTo>
                  <a:lnTo>
                    <a:pt x="24" y="24"/>
                  </a:lnTo>
                  <a:lnTo>
                    <a:pt x="24" y="24"/>
                  </a:lnTo>
                  <a:lnTo>
                    <a:pt x="24" y="25"/>
                  </a:lnTo>
                  <a:lnTo>
                    <a:pt x="24" y="25"/>
                  </a:lnTo>
                  <a:lnTo>
                    <a:pt x="24" y="25"/>
                  </a:lnTo>
                  <a:lnTo>
                    <a:pt x="24" y="25"/>
                  </a:lnTo>
                  <a:lnTo>
                    <a:pt x="24" y="25"/>
                  </a:lnTo>
                  <a:lnTo>
                    <a:pt x="23" y="27"/>
                  </a:lnTo>
                  <a:lnTo>
                    <a:pt x="23" y="27"/>
                  </a:lnTo>
                  <a:lnTo>
                    <a:pt x="23" y="27"/>
                  </a:lnTo>
                  <a:lnTo>
                    <a:pt x="23" y="27"/>
                  </a:lnTo>
                  <a:lnTo>
                    <a:pt x="23" y="27"/>
                  </a:lnTo>
                  <a:lnTo>
                    <a:pt x="23" y="27"/>
                  </a:lnTo>
                  <a:lnTo>
                    <a:pt x="23" y="27"/>
                  </a:lnTo>
                  <a:lnTo>
                    <a:pt x="23" y="28"/>
                  </a:lnTo>
                  <a:lnTo>
                    <a:pt x="21" y="28"/>
                  </a:lnTo>
                  <a:lnTo>
                    <a:pt x="21" y="28"/>
                  </a:lnTo>
                  <a:lnTo>
                    <a:pt x="21" y="28"/>
                  </a:lnTo>
                  <a:lnTo>
                    <a:pt x="21" y="28"/>
                  </a:lnTo>
                  <a:lnTo>
                    <a:pt x="21" y="28"/>
                  </a:lnTo>
                  <a:lnTo>
                    <a:pt x="21" y="28"/>
                  </a:lnTo>
                  <a:lnTo>
                    <a:pt x="21" y="29"/>
                  </a:lnTo>
                  <a:lnTo>
                    <a:pt x="21" y="29"/>
                  </a:lnTo>
                  <a:lnTo>
                    <a:pt x="20" y="29"/>
                  </a:lnTo>
                  <a:lnTo>
                    <a:pt x="20" y="29"/>
                  </a:lnTo>
                  <a:lnTo>
                    <a:pt x="20" y="29"/>
                  </a:lnTo>
                  <a:lnTo>
                    <a:pt x="20" y="29"/>
                  </a:lnTo>
                  <a:lnTo>
                    <a:pt x="20" y="29"/>
                  </a:lnTo>
                  <a:lnTo>
                    <a:pt x="20" y="29"/>
                  </a:lnTo>
                  <a:lnTo>
                    <a:pt x="19" y="29"/>
                  </a:lnTo>
                  <a:lnTo>
                    <a:pt x="19" y="30"/>
                  </a:lnTo>
                  <a:lnTo>
                    <a:pt x="19" y="30"/>
                  </a:lnTo>
                  <a:lnTo>
                    <a:pt x="19" y="30"/>
                  </a:lnTo>
                  <a:lnTo>
                    <a:pt x="19" y="30"/>
                  </a:lnTo>
                  <a:lnTo>
                    <a:pt x="19" y="30"/>
                  </a:lnTo>
                  <a:lnTo>
                    <a:pt x="18" y="30"/>
                  </a:lnTo>
                  <a:lnTo>
                    <a:pt x="18" y="30"/>
                  </a:lnTo>
                  <a:lnTo>
                    <a:pt x="18" y="30"/>
                  </a:lnTo>
                  <a:lnTo>
                    <a:pt x="18" y="30"/>
                  </a:lnTo>
                  <a:lnTo>
                    <a:pt x="18" y="30"/>
                  </a:lnTo>
                  <a:lnTo>
                    <a:pt x="18" y="30"/>
                  </a:lnTo>
                  <a:lnTo>
                    <a:pt x="16" y="30"/>
                  </a:lnTo>
                  <a:lnTo>
                    <a:pt x="16" y="30"/>
                  </a:lnTo>
                  <a:lnTo>
                    <a:pt x="16" y="32"/>
                  </a:lnTo>
                  <a:lnTo>
                    <a:pt x="16" y="32"/>
                  </a:lnTo>
                  <a:lnTo>
                    <a:pt x="16" y="32"/>
                  </a:lnTo>
                  <a:lnTo>
                    <a:pt x="16" y="32"/>
                  </a:lnTo>
                  <a:lnTo>
                    <a:pt x="15" y="32"/>
                  </a:lnTo>
                  <a:lnTo>
                    <a:pt x="15" y="32"/>
                  </a:lnTo>
                  <a:lnTo>
                    <a:pt x="15" y="32"/>
                  </a:lnTo>
                  <a:lnTo>
                    <a:pt x="15" y="32"/>
                  </a:lnTo>
                  <a:lnTo>
                    <a:pt x="15" y="32"/>
                  </a:lnTo>
                  <a:lnTo>
                    <a:pt x="15" y="32"/>
                  </a:lnTo>
                  <a:lnTo>
                    <a:pt x="14" y="32"/>
                  </a:lnTo>
                  <a:lnTo>
                    <a:pt x="14" y="32"/>
                  </a:lnTo>
                  <a:lnTo>
                    <a:pt x="14" y="32"/>
                  </a:lnTo>
                  <a:lnTo>
                    <a:pt x="14" y="32"/>
                  </a:lnTo>
                  <a:lnTo>
                    <a:pt x="14" y="32"/>
                  </a:lnTo>
                  <a:lnTo>
                    <a:pt x="13" y="32"/>
                  </a:lnTo>
                  <a:lnTo>
                    <a:pt x="13" y="32"/>
                  </a:lnTo>
                  <a:lnTo>
                    <a:pt x="13" y="32"/>
                  </a:lnTo>
                  <a:lnTo>
                    <a:pt x="13" y="32"/>
                  </a:lnTo>
                  <a:lnTo>
                    <a:pt x="13" y="32"/>
                  </a:lnTo>
                  <a:lnTo>
                    <a:pt x="13" y="32"/>
                  </a:lnTo>
                  <a:lnTo>
                    <a:pt x="11" y="32"/>
                  </a:lnTo>
                  <a:lnTo>
                    <a:pt x="11" y="32"/>
                  </a:lnTo>
                  <a:lnTo>
                    <a:pt x="11" y="32"/>
                  </a:lnTo>
                  <a:lnTo>
                    <a:pt x="11" y="32"/>
                  </a:lnTo>
                  <a:lnTo>
                    <a:pt x="11" y="32"/>
                  </a:lnTo>
                  <a:lnTo>
                    <a:pt x="11" y="32"/>
                  </a:lnTo>
                  <a:lnTo>
                    <a:pt x="10" y="30"/>
                  </a:lnTo>
                  <a:lnTo>
                    <a:pt x="10" y="30"/>
                  </a:lnTo>
                  <a:lnTo>
                    <a:pt x="10" y="30"/>
                  </a:lnTo>
                  <a:lnTo>
                    <a:pt x="10" y="30"/>
                  </a:lnTo>
                  <a:lnTo>
                    <a:pt x="10" y="30"/>
                  </a:lnTo>
                  <a:lnTo>
                    <a:pt x="9" y="30"/>
                  </a:lnTo>
                  <a:lnTo>
                    <a:pt x="9" y="30"/>
                  </a:lnTo>
                  <a:lnTo>
                    <a:pt x="9" y="30"/>
                  </a:lnTo>
                  <a:lnTo>
                    <a:pt x="9" y="30"/>
                  </a:lnTo>
                  <a:lnTo>
                    <a:pt x="9" y="30"/>
                  </a:lnTo>
                  <a:lnTo>
                    <a:pt x="9" y="30"/>
                  </a:lnTo>
                  <a:lnTo>
                    <a:pt x="8" y="30"/>
                  </a:lnTo>
                  <a:lnTo>
                    <a:pt x="8" y="30"/>
                  </a:lnTo>
                  <a:lnTo>
                    <a:pt x="8" y="29"/>
                  </a:lnTo>
                  <a:lnTo>
                    <a:pt x="8" y="29"/>
                  </a:lnTo>
                  <a:lnTo>
                    <a:pt x="8" y="29"/>
                  </a:lnTo>
                  <a:lnTo>
                    <a:pt x="8" y="29"/>
                  </a:lnTo>
                  <a:lnTo>
                    <a:pt x="6" y="29"/>
                  </a:lnTo>
                  <a:lnTo>
                    <a:pt x="6" y="29"/>
                  </a:lnTo>
                  <a:lnTo>
                    <a:pt x="6" y="29"/>
                  </a:lnTo>
                  <a:lnTo>
                    <a:pt x="6" y="29"/>
                  </a:lnTo>
                  <a:lnTo>
                    <a:pt x="6" y="29"/>
                  </a:lnTo>
                  <a:lnTo>
                    <a:pt x="6" y="28"/>
                  </a:lnTo>
                  <a:lnTo>
                    <a:pt x="6" y="28"/>
                  </a:lnTo>
                  <a:lnTo>
                    <a:pt x="5" y="28"/>
                  </a:lnTo>
                  <a:lnTo>
                    <a:pt x="5" y="28"/>
                  </a:lnTo>
                  <a:lnTo>
                    <a:pt x="5" y="28"/>
                  </a:lnTo>
                  <a:lnTo>
                    <a:pt x="5" y="28"/>
                  </a:lnTo>
                  <a:lnTo>
                    <a:pt x="5" y="28"/>
                  </a:lnTo>
                  <a:lnTo>
                    <a:pt x="5" y="27"/>
                  </a:lnTo>
                  <a:lnTo>
                    <a:pt x="5" y="27"/>
                  </a:lnTo>
                  <a:lnTo>
                    <a:pt x="4" y="27"/>
                  </a:lnTo>
                  <a:lnTo>
                    <a:pt x="4" y="27"/>
                  </a:lnTo>
                  <a:lnTo>
                    <a:pt x="4" y="27"/>
                  </a:lnTo>
                  <a:lnTo>
                    <a:pt x="4" y="27"/>
                  </a:lnTo>
                  <a:lnTo>
                    <a:pt x="4" y="27"/>
                  </a:lnTo>
                  <a:lnTo>
                    <a:pt x="4" y="25"/>
                  </a:lnTo>
                  <a:lnTo>
                    <a:pt x="4" y="25"/>
                  </a:lnTo>
                  <a:lnTo>
                    <a:pt x="4" y="25"/>
                  </a:lnTo>
                  <a:lnTo>
                    <a:pt x="3" y="25"/>
                  </a:lnTo>
                  <a:lnTo>
                    <a:pt x="3" y="25"/>
                  </a:lnTo>
                  <a:lnTo>
                    <a:pt x="3" y="24"/>
                  </a:lnTo>
                  <a:lnTo>
                    <a:pt x="3" y="24"/>
                  </a:lnTo>
                  <a:lnTo>
                    <a:pt x="3" y="24"/>
                  </a:lnTo>
                  <a:lnTo>
                    <a:pt x="3" y="24"/>
                  </a:lnTo>
                  <a:lnTo>
                    <a:pt x="3" y="24"/>
                  </a:lnTo>
                  <a:lnTo>
                    <a:pt x="3" y="24"/>
                  </a:lnTo>
                  <a:lnTo>
                    <a:pt x="3" y="23"/>
                  </a:lnTo>
                  <a:lnTo>
                    <a:pt x="3" y="23"/>
                  </a:lnTo>
                  <a:lnTo>
                    <a:pt x="1" y="23"/>
                  </a:lnTo>
                  <a:lnTo>
                    <a:pt x="1" y="23"/>
                  </a:lnTo>
                  <a:lnTo>
                    <a:pt x="1" y="23"/>
                  </a:lnTo>
                  <a:lnTo>
                    <a:pt x="1" y="22"/>
                  </a:lnTo>
                  <a:lnTo>
                    <a:pt x="1" y="22"/>
                  </a:lnTo>
                  <a:lnTo>
                    <a:pt x="1" y="22"/>
                  </a:lnTo>
                  <a:lnTo>
                    <a:pt x="1" y="22"/>
                  </a:lnTo>
                  <a:lnTo>
                    <a:pt x="1" y="22"/>
                  </a:lnTo>
                  <a:lnTo>
                    <a:pt x="1" y="20"/>
                  </a:lnTo>
                  <a:lnTo>
                    <a:pt x="1" y="20"/>
                  </a:lnTo>
                  <a:lnTo>
                    <a:pt x="1" y="20"/>
                  </a:lnTo>
                  <a:lnTo>
                    <a:pt x="1" y="20"/>
                  </a:lnTo>
                  <a:lnTo>
                    <a:pt x="1" y="20"/>
                  </a:lnTo>
                  <a:lnTo>
                    <a:pt x="1" y="19"/>
                  </a:lnTo>
                  <a:lnTo>
                    <a:pt x="1" y="19"/>
                  </a:lnTo>
                  <a:lnTo>
                    <a:pt x="0" y="19"/>
                  </a:lnTo>
                  <a:lnTo>
                    <a:pt x="0" y="19"/>
                  </a:lnTo>
                  <a:lnTo>
                    <a:pt x="0" y="18"/>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5"/>
                  </a:lnTo>
                  <a:lnTo>
                    <a:pt x="0" y="14"/>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1" y="12"/>
                  </a:lnTo>
                  <a:lnTo>
                    <a:pt x="1" y="10"/>
                  </a:lnTo>
                  <a:lnTo>
                    <a:pt x="1" y="10"/>
                  </a:lnTo>
                  <a:lnTo>
                    <a:pt x="1" y="10"/>
                  </a:lnTo>
                  <a:lnTo>
                    <a:pt x="1" y="10"/>
                  </a:lnTo>
                  <a:lnTo>
                    <a:pt x="1" y="10"/>
                  </a:lnTo>
                  <a:lnTo>
                    <a:pt x="1" y="9"/>
                  </a:lnTo>
                  <a:lnTo>
                    <a:pt x="1" y="9"/>
                  </a:lnTo>
                  <a:lnTo>
                    <a:pt x="1" y="9"/>
                  </a:lnTo>
                  <a:lnTo>
                    <a:pt x="1" y="9"/>
                  </a:lnTo>
                  <a:lnTo>
                    <a:pt x="1" y="9"/>
                  </a:lnTo>
                  <a:lnTo>
                    <a:pt x="1" y="8"/>
                  </a:lnTo>
                  <a:lnTo>
                    <a:pt x="1" y="8"/>
                  </a:lnTo>
                  <a:lnTo>
                    <a:pt x="1" y="8"/>
                  </a:lnTo>
                  <a:lnTo>
                    <a:pt x="1" y="8"/>
                  </a:lnTo>
                  <a:lnTo>
                    <a:pt x="3" y="8"/>
                  </a:lnTo>
                  <a:lnTo>
                    <a:pt x="3" y="7"/>
                  </a:lnTo>
                  <a:lnTo>
                    <a:pt x="3" y="7"/>
                  </a:lnTo>
                  <a:lnTo>
                    <a:pt x="3" y="7"/>
                  </a:lnTo>
                  <a:lnTo>
                    <a:pt x="3" y="7"/>
                  </a:lnTo>
                  <a:lnTo>
                    <a:pt x="3" y="7"/>
                  </a:lnTo>
                  <a:lnTo>
                    <a:pt x="3" y="7"/>
                  </a:lnTo>
                  <a:lnTo>
                    <a:pt x="3" y="5"/>
                  </a:lnTo>
                  <a:lnTo>
                    <a:pt x="3" y="5"/>
                  </a:lnTo>
                  <a:lnTo>
                    <a:pt x="3" y="5"/>
                  </a:lnTo>
                  <a:lnTo>
                    <a:pt x="4" y="5"/>
                  </a:lnTo>
                  <a:lnTo>
                    <a:pt x="4" y="5"/>
                  </a:lnTo>
                  <a:lnTo>
                    <a:pt x="4" y="5"/>
                  </a:lnTo>
                  <a:lnTo>
                    <a:pt x="4" y="4"/>
                  </a:lnTo>
                  <a:lnTo>
                    <a:pt x="4" y="4"/>
                  </a:lnTo>
                  <a:lnTo>
                    <a:pt x="4" y="4"/>
                  </a:lnTo>
                  <a:lnTo>
                    <a:pt x="4" y="4"/>
                  </a:lnTo>
                  <a:lnTo>
                    <a:pt x="4" y="4"/>
                  </a:lnTo>
                  <a:lnTo>
                    <a:pt x="5" y="4"/>
                  </a:lnTo>
                  <a:lnTo>
                    <a:pt x="5" y="4"/>
                  </a:lnTo>
                  <a:lnTo>
                    <a:pt x="5" y="3"/>
                  </a:lnTo>
                  <a:lnTo>
                    <a:pt x="5" y="3"/>
                  </a:lnTo>
                  <a:lnTo>
                    <a:pt x="5" y="3"/>
                  </a:lnTo>
                  <a:lnTo>
                    <a:pt x="5" y="3"/>
                  </a:lnTo>
                  <a:lnTo>
                    <a:pt x="5" y="3"/>
                  </a:lnTo>
                  <a:lnTo>
                    <a:pt x="6" y="3"/>
                  </a:lnTo>
                  <a:lnTo>
                    <a:pt x="6" y="3"/>
                  </a:lnTo>
                  <a:lnTo>
                    <a:pt x="6" y="2"/>
                  </a:lnTo>
                  <a:lnTo>
                    <a:pt x="6" y="2"/>
                  </a:lnTo>
                  <a:lnTo>
                    <a:pt x="6" y="2"/>
                  </a:lnTo>
                  <a:lnTo>
                    <a:pt x="6" y="2"/>
                  </a:lnTo>
                  <a:lnTo>
                    <a:pt x="6" y="2"/>
                  </a:lnTo>
                  <a:lnTo>
                    <a:pt x="8" y="2"/>
                  </a:lnTo>
                  <a:lnTo>
                    <a:pt x="8" y="2"/>
                  </a:lnTo>
                  <a:lnTo>
                    <a:pt x="8" y="2"/>
                  </a:lnTo>
                  <a:lnTo>
                    <a:pt x="8" y="2"/>
                  </a:lnTo>
                  <a:lnTo>
                    <a:pt x="8" y="2"/>
                  </a:lnTo>
                  <a:lnTo>
                    <a:pt x="8" y="2"/>
                  </a:lnTo>
                  <a:lnTo>
                    <a:pt x="9" y="0"/>
                  </a:lnTo>
                  <a:lnTo>
                    <a:pt x="9" y="0"/>
                  </a:lnTo>
                  <a:lnTo>
                    <a:pt x="9" y="0"/>
                  </a:lnTo>
                  <a:lnTo>
                    <a:pt x="9" y="0"/>
                  </a:lnTo>
                  <a:lnTo>
                    <a:pt x="9" y="0"/>
                  </a:lnTo>
                  <a:lnTo>
                    <a:pt x="9" y="0"/>
                  </a:lnTo>
                  <a:lnTo>
                    <a:pt x="10" y="0"/>
                  </a:lnTo>
                  <a:lnTo>
                    <a:pt x="10" y="0"/>
                  </a:lnTo>
                  <a:lnTo>
                    <a:pt x="10" y="0"/>
                  </a:lnTo>
                  <a:lnTo>
                    <a:pt x="10" y="0"/>
                  </a:lnTo>
                  <a:lnTo>
                    <a:pt x="10" y="0"/>
                  </a:lnTo>
                  <a:lnTo>
                    <a:pt x="10" y="0"/>
                  </a:lnTo>
                  <a:lnTo>
                    <a:pt x="11" y="0"/>
                  </a:lnTo>
                  <a:lnTo>
                    <a:pt x="11" y="0"/>
                  </a:lnTo>
                  <a:lnTo>
                    <a:pt x="11" y="0"/>
                  </a:lnTo>
                  <a:lnTo>
                    <a:pt x="11" y="0"/>
                  </a:lnTo>
                  <a:lnTo>
                    <a:pt x="11" y="0"/>
                  </a:lnTo>
                  <a:lnTo>
                    <a:pt x="13" y="0"/>
                  </a:lnTo>
                  <a:lnTo>
                    <a:pt x="13" y="0"/>
                  </a:lnTo>
                  <a:lnTo>
                    <a:pt x="13" y="0"/>
                  </a:lnTo>
                  <a:lnTo>
                    <a:pt x="13" y="0"/>
                  </a:lnTo>
                  <a:lnTo>
                    <a:pt x="13" y="0"/>
                  </a:lnTo>
                  <a:lnTo>
                    <a:pt x="13" y="0"/>
                  </a:lnTo>
                  <a:lnTo>
                    <a:pt x="14" y="0"/>
                  </a:lnTo>
                  <a:lnTo>
                    <a:pt x="14" y="0"/>
                  </a:lnTo>
                  <a:lnTo>
                    <a:pt x="14" y="0"/>
                  </a:lnTo>
                  <a:lnTo>
                    <a:pt x="14" y="0"/>
                  </a:lnTo>
                  <a:lnTo>
                    <a:pt x="14" y="0"/>
                  </a:lnTo>
                  <a:lnTo>
                    <a:pt x="14" y="0"/>
                  </a:lnTo>
                  <a:lnTo>
                    <a:pt x="15" y="0"/>
                  </a:lnTo>
                  <a:lnTo>
                    <a:pt x="15" y="0"/>
                  </a:lnTo>
                  <a:lnTo>
                    <a:pt x="15" y="0"/>
                  </a:lnTo>
                  <a:lnTo>
                    <a:pt x="15" y="0"/>
                  </a:lnTo>
                  <a:lnTo>
                    <a:pt x="15" y="0"/>
                  </a:lnTo>
                  <a:lnTo>
                    <a:pt x="16" y="0"/>
                  </a:lnTo>
                  <a:lnTo>
                    <a:pt x="16" y="0"/>
                  </a:lnTo>
                  <a:lnTo>
                    <a:pt x="16" y="0"/>
                  </a:lnTo>
                  <a:lnTo>
                    <a:pt x="16" y="0"/>
                  </a:lnTo>
                  <a:lnTo>
                    <a:pt x="16" y="0"/>
                  </a:lnTo>
                  <a:lnTo>
                    <a:pt x="16" y="0"/>
                  </a:lnTo>
                  <a:lnTo>
                    <a:pt x="18" y="0"/>
                  </a:lnTo>
                  <a:lnTo>
                    <a:pt x="18" y="2"/>
                  </a:lnTo>
                  <a:lnTo>
                    <a:pt x="18" y="2"/>
                  </a:lnTo>
                  <a:lnTo>
                    <a:pt x="18" y="2"/>
                  </a:lnTo>
                  <a:lnTo>
                    <a:pt x="18" y="2"/>
                  </a:lnTo>
                  <a:lnTo>
                    <a:pt x="18" y="2"/>
                  </a:lnTo>
                  <a:lnTo>
                    <a:pt x="19" y="2"/>
                  </a:lnTo>
                  <a:lnTo>
                    <a:pt x="19" y="2"/>
                  </a:lnTo>
                  <a:lnTo>
                    <a:pt x="19" y="2"/>
                  </a:lnTo>
                  <a:lnTo>
                    <a:pt x="19" y="2"/>
                  </a:lnTo>
                  <a:lnTo>
                    <a:pt x="19" y="2"/>
                  </a:lnTo>
                  <a:lnTo>
                    <a:pt x="19" y="2"/>
                  </a:lnTo>
                  <a:lnTo>
                    <a:pt x="20" y="3"/>
                  </a:lnTo>
                  <a:lnTo>
                    <a:pt x="20" y="3"/>
                  </a:lnTo>
                  <a:lnTo>
                    <a:pt x="20" y="3"/>
                  </a:lnTo>
                  <a:lnTo>
                    <a:pt x="20" y="3"/>
                  </a:lnTo>
                  <a:lnTo>
                    <a:pt x="20" y="3"/>
                  </a:lnTo>
                  <a:lnTo>
                    <a:pt x="20" y="3"/>
                  </a:lnTo>
                  <a:lnTo>
                    <a:pt x="20" y="3"/>
                  </a:lnTo>
                  <a:lnTo>
                    <a:pt x="21" y="4"/>
                  </a:lnTo>
                  <a:lnTo>
                    <a:pt x="21" y="4"/>
                  </a:lnTo>
                  <a:lnTo>
                    <a:pt x="21" y="4"/>
                  </a:lnTo>
                  <a:lnTo>
                    <a:pt x="21" y="4"/>
                  </a:lnTo>
                  <a:lnTo>
                    <a:pt x="21" y="4"/>
                  </a:lnTo>
                  <a:lnTo>
                    <a:pt x="21" y="4"/>
                  </a:lnTo>
                  <a:lnTo>
                    <a:pt x="21" y="4"/>
                  </a:lnTo>
                  <a:lnTo>
                    <a:pt x="23" y="5"/>
                  </a:lnTo>
                  <a:lnTo>
                    <a:pt x="23" y="5"/>
                  </a:lnTo>
                  <a:lnTo>
                    <a:pt x="23" y="5"/>
                  </a:lnTo>
                  <a:lnTo>
                    <a:pt x="23" y="5"/>
                  </a:lnTo>
                  <a:lnTo>
                    <a:pt x="23" y="5"/>
                  </a:lnTo>
                  <a:lnTo>
                    <a:pt x="23" y="5"/>
                  </a:lnTo>
                  <a:lnTo>
                    <a:pt x="23" y="7"/>
                  </a:lnTo>
                  <a:lnTo>
                    <a:pt x="23" y="7"/>
                  </a:lnTo>
                  <a:lnTo>
                    <a:pt x="23" y="7"/>
                  </a:lnTo>
                  <a:lnTo>
                    <a:pt x="24" y="7"/>
                  </a:lnTo>
                  <a:lnTo>
                    <a:pt x="24" y="7"/>
                  </a:lnTo>
                  <a:lnTo>
                    <a:pt x="24" y="7"/>
                  </a:lnTo>
                  <a:lnTo>
                    <a:pt x="24" y="8"/>
                  </a:lnTo>
                  <a:lnTo>
                    <a:pt x="24" y="8"/>
                  </a:lnTo>
                  <a:lnTo>
                    <a:pt x="24" y="8"/>
                  </a:lnTo>
                  <a:lnTo>
                    <a:pt x="24" y="8"/>
                  </a:lnTo>
                  <a:lnTo>
                    <a:pt x="24" y="8"/>
                  </a:lnTo>
                  <a:lnTo>
                    <a:pt x="24" y="9"/>
                  </a:lnTo>
                  <a:lnTo>
                    <a:pt x="24" y="9"/>
                  </a:lnTo>
                  <a:lnTo>
                    <a:pt x="25" y="9"/>
                  </a:lnTo>
                  <a:lnTo>
                    <a:pt x="25" y="9"/>
                  </a:lnTo>
                  <a:lnTo>
                    <a:pt x="25" y="9"/>
                  </a:lnTo>
                  <a:lnTo>
                    <a:pt x="25" y="10"/>
                  </a:lnTo>
                  <a:lnTo>
                    <a:pt x="25" y="10"/>
                  </a:lnTo>
                  <a:lnTo>
                    <a:pt x="25" y="10"/>
                  </a:lnTo>
                  <a:lnTo>
                    <a:pt x="25" y="10"/>
                  </a:lnTo>
                  <a:lnTo>
                    <a:pt x="25" y="10"/>
                  </a:lnTo>
                  <a:lnTo>
                    <a:pt x="25" y="12"/>
                  </a:lnTo>
                  <a:lnTo>
                    <a:pt x="25" y="12"/>
                  </a:lnTo>
                  <a:lnTo>
                    <a:pt x="25" y="12"/>
                  </a:lnTo>
                  <a:lnTo>
                    <a:pt x="25" y="12"/>
                  </a:lnTo>
                  <a:lnTo>
                    <a:pt x="25" y="12"/>
                  </a:lnTo>
                  <a:lnTo>
                    <a:pt x="25" y="13"/>
                  </a:lnTo>
                  <a:lnTo>
                    <a:pt x="25" y="13"/>
                  </a:lnTo>
                  <a:lnTo>
                    <a:pt x="25" y="13"/>
                  </a:lnTo>
                  <a:lnTo>
                    <a:pt x="27" y="13"/>
                  </a:lnTo>
                  <a:lnTo>
                    <a:pt x="27" y="14"/>
                  </a:lnTo>
                  <a:lnTo>
                    <a:pt x="27" y="14"/>
                  </a:lnTo>
                  <a:lnTo>
                    <a:pt x="27" y="14"/>
                  </a:lnTo>
                  <a:lnTo>
                    <a:pt x="27" y="14"/>
                  </a:lnTo>
                  <a:lnTo>
                    <a:pt x="27" y="14"/>
                  </a:lnTo>
                  <a:lnTo>
                    <a:pt x="27" y="15"/>
                  </a:lnTo>
                  <a:lnTo>
                    <a:pt x="27" y="15"/>
                  </a:lnTo>
                  <a:lnTo>
                    <a:pt x="27" y="15"/>
                  </a:lnTo>
                  <a:lnTo>
                    <a:pt x="27" y="15"/>
                  </a:lnTo>
                  <a:lnTo>
                    <a:pt x="27" y="15"/>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21"/>
            <p:cNvSpPr>
              <a:spLocks/>
            </p:cNvSpPr>
            <p:nvPr/>
          </p:nvSpPr>
          <p:spPr bwMode="auto">
            <a:xfrm>
              <a:off x="5636" y="2724"/>
              <a:ext cx="32" cy="35"/>
            </a:xfrm>
            <a:custGeom>
              <a:avLst/>
              <a:gdLst>
                <a:gd name="T0" fmla="*/ 32 w 32"/>
                <a:gd name="T1" fmla="*/ 19 h 35"/>
                <a:gd name="T2" fmla="*/ 32 w 32"/>
                <a:gd name="T3" fmla="*/ 21 h 35"/>
                <a:gd name="T4" fmla="*/ 30 w 32"/>
                <a:gd name="T5" fmla="*/ 22 h 35"/>
                <a:gd name="T6" fmla="*/ 30 w 32"/>
                <a:gd name="T7" fmla="*/ 24 h 35"/>
                <a:gd name="T8" fmla="*/ 29 w 32"/>
                <a:gd name="T9" fmla="*/ 26 h 35"/>
                <a:gd name="T10" fmla="*/ 28 w 32"/>
                <a:gd name="T11" fmla="*/ 27 h 35"/>
                <a:gd name="T12" fmla="*/ 27 w 32"/>
                <a:gd name="T13" fmla="*/ 29 h 35"/>
                <a:gd name="T14" fmla="*/ 25 w 32"/>
                <a:gd name="T15" fmla="*/ 30 h 35"/>
                <a:gd name="T16" fmla="*/ 24 w 32"/>
                <a:gd name="T17" fmla="*/ 31 h 35"/>
                <a:gd name="T18" fmla="*/ 23 w 32"/>
                <a:gd name="T19" fmla="*/ 32 h 35"/>
                <a:gd name="T20" fmla="*/ 22 w 32"/>
                <a:gd name="T21" fmla="*/ 34 h 35"/>
                <a:gd name="T22" fmla="*/ 19 w 32"/>
                <a:gd name="T23" fmla="*/ 34 h 35"/>
                <a:gd name="T24" fmla="*/ 18 w 32"/>
                <a:gd name="T25" fmla="*/ 35 h 35"/>
                <a:gd name="T26" fmla="*/ 17 w 32"/>
                <a:gd name="T27" fmla="*/ 35 h 35"/>
                <a:gd name="T28" fmla="*/ 14 w 32"/>
                <a:gd name="T29" fmla="*/ 35 h 35"/>
                <a:gd name="T30" fmla="*/ 13 w 32"/>
                <a:gd name="T31" fmla="*/ 35 h 35"/>
                <a:gd name="T32" fmla="*/ 12 w 32"/>
                <a:gd name="T33" fmla="*/ 35 h 35"/>
                <a:gd name="T34" fmla="*/ 10 w 32"/>
                <a:gd name="T35" fmla="*/ 35 h 35"/>
                <a:gd name="T36" fmla="*/ 8 w 32"/>
                <a:gd name="T37" fmla="*/ 34 h 35"/>
                <a:gd name="T38" fmla="*/ 7 w 32"/>
                <a:gd name="T39" fmla="*/ 32 h 35"/>
                <a:gd name="T40" fmla="*/ 5 w 32"/>
                <a:gd name="T41" fmla="*/ 32 h 35"/>
                <a:gd name="T42" fmla="*/ 4 w 32"/>
                <a:gd name="T43" fmla="*/ 31 h 35"/>
                <a:gd name="T44" fmla="*/ 4 w 32"/>
                <a:gd name="T45" fmla="*/ 30 h 35"/>
                <a:gd name="T46" fmla="*/ 3 w 32"/>
                <a:gd name="T47" fmla="*/ 29 h 35"/>
                <a:gd name="T48" fmla="*/ 2 w 32"/>
                <a:gd name="T49" fmla="*/ 26 h 35"/>
                <a:gd name="T50" fmla="*/ 2 w 32"/>
                <a:gd name="T51" fmla="*/ 25 h 35"/>
                <a:gd name="T52" fmla="*/ 0 w 32"/>
                <a:gd name="T53" fmla="*/ 24 h 35"/>
                <a:gd name="T54" fmla="*/ 0 w 32"/>
                <a:gd name="T55" fmla="*/ 21 h 35"/>
                <a:gd name="T56" fmla="*/ 0 w 32"/>
                <a:gd name="T57" fmla="*/ 20 h 35"/>
                <a:gd name="T58" fmla="*/ 0 w 32"/>
                <a:gd name="T59" fmla="*/ 17 h 35"/>
                <a:gd name="T60" fmla="*/ 0 w 32"/>
                <a:gd name="T61" fmla="*/ 16 h 35"/>
                <a:gd name="T62" fmla="*/ 2 w 32"/>
                <a:gd name="T63" fmla="*/ 13 h 35"/>
                <a:gd name="T64" fmla="*/ 2 w 32"/>
                <a:gd name="T65" fmla="*/ 12 h 35"/>
                <a:gd name="T66" fmla="*/ 3 w 32"/>
                <a:gd name="T67" fmla="*/ 10 h 35"/>
                <a:gd name="T68" fmla="*/ 4 w 32"/>
                <a:gd name="T69" fmla="*/ 8 h 35"/>
                <a:gd name="T70" fmla="*/ 4 w 32"/>
                <a:gd name="T71" fmla="*/ 7 h 35"/>
                <a:gd name="T72" fmla="*/ 5 w 32"/>
                <a:gd name="T73" fmla="*/ 6 h 35"/>
                <a:gd name="T74" fmla="*/ 7 w 32"/>
                <a:gd name="T75" fmla="*/ 3 h 35"/>
                <a:gd name="T76" fmla="*/ 8 w 32"/>
                <a:gd name="T77" fmla="*/ 2 h 35"/>
                <a:gd name="T78" fmla="*/ 9 w 32"/>
                <a:gd name="T79" fmla="*/ 2 h 35"/>
                <a:gd name="T80" fmla="*/ 12 w 32"/>
                <a:gd name="T81" fmla="*/ 1 h 35"/>
                <a:gd name="T82" fmla="*/ 13 w 32"/>
                <a:gd name="T83" fmla="*/ 0 h 35"/>
                <a:gd name="T84" fmla="*/ 14 w 32"/>
                <a:gd name="T85" fmla="*/ 0 h 35"/>
                <a:gd name="T86" fmla="*/ 17 w 32"/>
                <a:gd name="T87" fmla="*/ 0 h 35"/>
                <a:gd name="T88" fmla="*/ 18 w 32"/>
                <a:gd name="T89" fmla="*/ 0 h 35"/>
                <a:gd name="T90" fmla="*/ 19 w 32"/>
                <a:gd name="T91" fmla="*/ 0 h 35"/>
                <a:gd name="T92" fmla="*/ 20 w 32"/>
                <a:gd name="T93" fmla="*/ 0 h 35"/>
                <a:gd name="T94" fmla="*/ 23 w 32"/>
                <a:gd name="T95" fmla="*/ 0 h 35"/>
                <a:gd name="T96" fmla="*/ 24 w 32"/>
                <a:gd name="T97" fmla="*/ 1 h 35"/>
                <a:gd name="T98" fmla="*/ 25 w 32"/>
                <a:gd name="T99" fmla="*/ 1 h 35"/>
                <a:gd name="T100" fmla="*/ 27 w 32"/>
                <a:gd name="T101" fmla="*/ 2 h 35"/>
                <a:gd name="T102" fmla="*/ 28 w 32"/>
                <a:gd name="T103" fmla="*/ 3 h 35"/>
                <a:gd name="T104" fmla="*/ 29 w 32"/>
                <a:gd name="T105" fmla="*/ 5 h 35"/>
                <a:gd name="T106" fmla="*/ 29 w 32"/>
                <a:gd name="T107" fmla="*/ 6 h 35"/>
                <a:gd name="T108" fmla="*/ 30 w 32"/>
                <a:gd name="T109" fmla="*/ 8 h 35"/>
                <a:gd name="T110" fmla="*/ 32 w 32"/>
                <a:gd name="T111" fmla="*/ 10 h 35"/>
                <a:gd name="T112" fmla="*/ 32 w 32"/>
                <a:gd name="T113" fmla="*/ 11 h 35"/>
                <a:gd name="T114" fmla="*/ 32 w 32"/>
                <a:gd name="T115" fmla="*/ 13 h 35"/>
                <a:gd name="T116" fmla="*/ 32 w 32"/>
                <a:gd name="T117" fmla="*/ 15 h 35"/>
                <a:gd name="T118" fmla="*/ 32 w 32"/>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7"/>
                  </a:moveTo>
                  <a:lnTo>
                    <a:pt x="32" y="17"/>
                  </a:lnTo>
                  <a:lnTo>
                    <a:pt x="32" y="17"/>
                  </a:lnTo>
                  <a:lnTo>
                    <a:pt x="32" y="19"/>
                  </a:lnTo>
                  <a:lnTo>
                    <a:pt x="32" y="19"/>
                  </a:lnTo>
                  <a:lnTo>
                    <a:pt x="32" y="19"/>
                  </a:lnTo>
                  <a:lnTo>
                    <a:pt x="32" y="19"/>
                  </a:lnTo>
                  <a:lnTo>
                    <a:pt x="32" y="20"/>
                  </a:lnTo>
                  <a:lnTo>
                    <a:pt x="32" y="20"/>
                  </a:lnTo>
                  <a:lnTo>
                    <a:pt x="32" y="20"/>
                  </a:lnTo>
                  <a:lnTo>
                    <a:pt x="32" y="20"/>
                  </a:lnTo>
                  <a:lnTo>
                    <a:pt x="32" y="21"/>
                  </a:lnTo>
                  <a:lnTo>
                    <a:pt x="32" y="21"/>
                  </a:lnTo>
                  <a:lnTo>
                    <a:pt x="30" y="21"/>
                  </a:lnTo>
                  <a:lnTo>
                    <a:pt x="30" y="21"/>
                  </a:lnTo>
                  <a:lnTo>
                    <a:pt x="30" y="22"/>
                  </a:lnTo>
                  <a:lnTo>
                    <a:pt x="30" y="22"/>
                  </a:lnTo>
                  <a:lnTo>
                    <a:pt x="30" y="22"/>
                  </a:lnTo>
                  <a:lnTo>
                    <a:pt x="30" y="22"/>
                  </a:lnTo>
                  <a:lnTo>
                    <a:pt x="30" y="24"/>
                  </a:lnTo>
                  <a:lnTo>
                    <a:pt x="30" y="24"/>
                  </a:lnTo>
                  <a:lnTo>
                    <a:pt x="30" y="24"/>
                  </a:lnTo>
                  <a:lnTo>
                    <a:pt x="30" y="24"/>
                  </a:lnTo>
                  <a:lnTo>
                    <a:pt x="30" y="24"/>
                  </a:lnTo>
                  <a:lnTo>
                    <a:pt x="29" y="25"/>
                  </a:lnTo>
                  <a:lnTo>
                    <a:pt x="29" y="25"/>
                  </a:lnTo>
                  <a:lnTo>
                    <a:pt x="29" y="25"/>
                  </a:lnTo>
                  <a:lnTo>
                    <a:pt x="29" y="25"/>
                  </a:lnTo>
                  <a:lnTo>
                    <a:pt x="29" y="26"/>
                  </a:lnTo>
                  <a:lnTo>
                    <a:pt x="29" y="26"/>
                  </a:lnTo>
                  <a:lnTo>
                    <a:pt x="29" y="26"/>
                  </a:lnTo>
                  <a:lnTo>
                    <a:pt x="29" y="26"/>
                  </a:lnTo>
                  <a:lnTo>
                    <a:pt x="28" y="26"/>
                  </a:lnTo>
                  <a:lnTo>
                    <a:pt x="28" y="27"/>
                  </a:lnTo>
                  <a:lnTo>
                    <a:pt x="28" y="27"/>
                  </a:lnTo>
                  <a:lnTo>
                    <a:pt x="28" y="27"/>
                  </a:lnTo>
                  <a:lnTo>
                    <a:pt x="28" y="27"/>
                  </a:lnTo>
                  <a:lnTo>
                    <a:pt x="28" y="29"/>
                  </a:lnTo>
                  <a:lnTo>
                    <a:pt x="28" y="29"/>
                  </a:lnTo>
                  <a:lnTo>
                    <a:pt x="27" y="29"/>
                  </a:lnTo>
                  <a:lnTo>
                    <a:pt x="27" y="29"/>
                  </a:lnTo>
                  <a:lnTo>
                    <a:pt x="27" y="29"/>
                  </a:lnTo>
                  <a:lnTo>
                    <a:pt x="27" y="29"/>
                  </a:lnTo>
                  <a:lnTo>
                    <a:pt x="27" y="30"/>
                  </a:lnTo>
                  <a:lnTo>
                    <a:pt x="27" y="30"/>
                  </a:lnTo>
                  <a:lnTo>
                    <a:pt x="25" y="30"/>
                  </a:lnTo>
                  <a:lnTo>
                    <a:pt x="25" y="30"/>
                  </a:lnTo>
                  <a:lnTo>
                    <a:pt x="25" y="30"/>
                  </a:lnTo>
                  <a:lnTo>
                    <a:pt x="25" y="31"/>
                  </a:lnTo>
                  <a:lnTo>
                    <a:pt x="25" y="31"/>
                  </a:lnTo>
                  <a:lnTo>
                    <a:pt x="25" y="31"/>
                  </a:lnTo>
                  <a:lnTo>
                    <a:pt x="24" y="31"/>
                  </a:lnTo>
                  <a:lnTo>
                    <a:pt x="24" y="31"/>
                  </a:lnTo>
                  <a:lnTo>
                    <a:pt x="24" y="31"/>
                  </a:lnTo>
                  <a:lnTo>
                    <a:pt x="24" y="31"/>
                  </a:lnTo>
                  <a:lnTo>
                    <a:pt x="24" y="32"/>
                  </a:lnTo>
                  <a:lnTo>
                    <a:pt x="23" y="32"/>
                  </a:lnTo>
                  <a:lnTo>
                    <a:pt x="23" y="32"/>
                  </a:lnTo>
                  <a:lnTo>
                    <a:pt x="23" y="32"/>
                  </a:lnTo>
                  <a:lnTo>
                    <a:pt x="23" y="32"/>
                  </a:lnTo>
                  <a:lnTo>
                    <a:pt x="23" y="32"/>
                  </a:lnTo>
                  <a:lnTo>
                    <a:pt x="22" y="32"/>
                  </a:lnTo>
                  <a:lnTo>
                    <a:pt x="22" y="34"/>
                  </a:lnTo>
                  <a:lnTo>
                    <a:pt x="22" y="34"/>
                  </a:lnTo>
                  <a:lnTo>
                    <a:pt x="22" y="34"/>
                  </a:lnTo>
                  <a:lnTo>
                    <a:pt x="22" y="34"/>
                  </a:lnTo>
                  <a:lnTo>
                    <a:pt x="20" y="34"/>
                  </a:lnTo>
                  <a:lnTo>
                    <a:pt x="20" y="34"/>
                  </a:lnTo>
                  <a:lnTo>
                    <a:pt x="20" y="34"/>
                  </a:lnTo>
                  <a:lnTo>
                    <a:pt x="20" y="34"/>
                  </a:lnTo>
                  <a:lnTo>
                    <a:pt x="20" y="34"/>
                  </a:lnTo>
                  <a:lnTo>
                    <a:pt x="19" y="34"/>
                  </a:lnTo>
                  <a:lnTo>
                    <a:pt x="19" y="35"/>
                  </a:lnTo>
                  <a:lnTo>
                    <a:pt x="19" y="35"/>
                  </a:lnTo>
                  <a:lnTo>
                    <a:pt x="19" y="35"/>
                  </a:lnTo>
                  <a:lnTo>
                    <a:pt x="18" y="35"/>
                  </a:lnTo>
                  <a:lnTo>
                    <a:pt x="18" y="35"/>
                  </a:lnTo>
                  <a:lnTo>
                    <a:pt x="18" y="35"/>
                  </a:lnTo>
                  <a:lnTo>
                    <a:pt x="18" y="35"/>
                  </a:lnTo>
                  <a:lnTo>
                    <a:pt x="18" y="35"/>
                  </a:lnTo>
                  <a:lnTo>
                    <a:pt x="17" y="35"/>
                  </a:lnTo>
                  <a:lnTo>
                    <a:pt x="17" y="35"/>
                  </a:lnTo>
                  <a:lnTo>
                    <a:pt x="17" y="35"/>
                  </a:lnTo>
                  <a:lnTo>
                    <a:pt x="17"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2" y="35"/>
                  </a:lnTo>
                  <a:lnTo>
                    <a:pt x="12" y="35"/>
                  </a:lnTo>
                  <a:lnTo>
                    <a:pt x="12" y="35"/>
                  </a:lnTo>
                  <a:lnTo>
                    <a:pt x="12" y="35"/>
                  </a:lnTo>
                  <a:lnTo>
                    <a:pt x="12" y="35"/>
                  </a:lnTo>
                  <a:lnTo>
                    <a:pt x="10" y="35"/>
                  </a:lnTo>
                  <a:lnTo>
                    <a:pt x="10" y="35"/>
                  </a:lnTo>
                  <a:lnTo>
                    <a:pt x="10" y="35"/>
                  </a:lnTo>
                  <a:lnTo>
                    <a:pt x="10" y="35"/>
                  </a:lnTo>
                  <a:lnTo>
                    <a:pt x="10" y="35"/>
                  </a:lnTo>
                  <a:lnTo>
                    <a:pt x="9" y="35"/>
                  </a:lnTo>
                  <a:lnTo>
                    <a:pt x="9" y="34"/>
                  </a:lnTo>
                  <a:lnTo>
                    <a:pt x="9" y="34"/>
                  </a:lnTo>
                  <a:lnTo>
                    <a:pt x="9" y="34"/>
                  </a:lnTo>
                  <a:lnTo>
                    <a:pt x="9" y="34"/>
                  </a:lnTo>
                  <a:lnTo>
                    <a:pt x="8" y="34"/>
                  </a:lnTo>
                  <a:lnTo>
                    <a:pt x="8" y="34"/>
                  </a:lnTo>
                  <a:lnTo>
                    <a:pt x="8" y="34"/>
                  </a:lnTo>
                  <a:lnTo>
                    <a:pt x="8" y="34"/>
                  </a:lnTo>
                  <a:lnTo>
                    <a:pt x="8" y="34"/>
                  </a:lnTo>
                  <a:lnTo>
                    <a:pt x="8" y="34"/>
                  </a:lnTo>
                  <a:lnTo>
                    <a:pt x="7" y="32"/>
                  </a:lnTo>
                  <a:lnTo>
                    <a:pt x="7" y="32"/>
                  </a:lnTo>
                  <a:lnTo>
                    <a:pt x="7" y="32"/>
                  </a:lnTo>
                  <a:lnTo>
                    <a:pt x="7" y="32"/>
                  </a:lnTo>
                  <a:lnTo>
                    <a:pt x="7" y="32"/>
                  </a:lnTo>
                  <a:lnTo>
                    <a:pt x="7" y="32"/>
                  </a:lnTo>
                  <a:lnTo>
                    <a:pt x="5" y="32"/>
                  </a:lnTo>
                  <a:lnTo>
                    <a:pt x="5" y="31"/>
                  </a:lnTo>
                  <a:lnTo>
                    <a:pt x="5" y="31"/>
                  </a:lnTo>
                  <a:lnTo>
                    <a:pt x="5" y="31"/>
                  </a:lnTo>
                  <a:lnTo>
                    <a:pt x="5" y="31"/>
                  </a:lnTo>
                  <a:lnTo>
                    <a:pt x="5" y="31"/>
                  </a:lnTo>
                  <a:lnTo>
                    <a:pt x="4" y="31"/>
                  </a:lnTo>
                  <a:lnTo>
                    <a:pt x="4" y="31"/>
                  </a:lnTo>
                  <a:lnTo>
                    <a:pt x="4" y="30"/>
                  </a:lnTo>
                  <a:lnTo>
                    <a:pt x="4" y="30"/>
                  </a:lnTo>
                  <a:lnTo>
                    <a:pt x="4" y="30"/>
                  </a:lnTo>
                  <a:lnTo>
                    <a:pt x="4" y="30"/>
                  </a:lnTo>
                  <a:lnTo>
                    <a:pt x="4" y="30"/>
                  </a:lnTo>
                  <a:lnTo>
                    <a:pt x="3" y="29"/>
                  </a:lnTo>
                  <a:lnTo>
                    <a:pt x="3" y="29"/>
                  </a:lnTo>
                  <a:lnTo>
                    <a:pt x="3" y="29"/>
                  </a:lnTo>
                  <a:lnTo>
                    <a:pt x="3" y="29"/>
                  </a:lnTo>
                  <a:lnTo>
                    <a:pt x="3" y="29"/>
                  </a:lnTo>
                  <a:lnTo>
                    <a:pt x="3" y="29"/>
                  </a:lnTo>
                  <a:lnTo>
                    <a:pt x="3" y="27"/>
                  </a:lnTo>
                  <a:lnTo>
                    <a:pt x="3" y="27"/>
                  </a:lnTo>
                  <a:lnTo>
                    <a:pt x="3" y="27"/>
                  </a:lnTo>
                  <a:lnTo>
                    <a:pt x="2" y="27"/>
                  </a:lnTo>
                  <a:lnTo>
                    <a:pt x="2" y="26"/>
                  </a:lnTo>
                  <a:lnTo>
                    <a:pt x="2" y="26"/>
                  </a:lnTo>
                  <a:lnTo>
                    <a:pt x="2" y="26"/>
                  </a:lnTo>
                  <a:lnTo>
                    <a:pt x="2" y="26"/>
                  </a:lnTo>
                  <a:lnTo>
                    <a:pt x="2" y="26"/>
                  </a:lnTo>
                  <a:lnTo>
                    <a:pt x="2" y="25"/>
                  </a:lnTo>
                  <a:lnTo>
                    <a:pt x="2" y="25"/>
                  </a:lnTo>
                  <a:lnTo>
                    <a:pt x="2" y="25"/>
                  </a:lnTo>
                  <a:lnTo>
                    <a:pt x="2" y="25"/>
                  </a:lnTo>
                  <a:lnTo>
                    <a:pt x="2" y="24"/>
                  </a:lnTo>
                  <a:lnTo>
                    <a:pt x="2" y="24"/>
                  </a:lnTo>
                  <a:lnTo>
                    <a:pt x="2" y="24"/>
                  </a:lnTo>
                  <a:lnTo>
                    <a:pt x="2" y="24"/>
                  </a:lnTo>
                  <a:lnTo>
                    <a:pt x="0" y="24"/>
                  </a:lnTo>
                  <a:lnTo>
                    <a:pt x="0" y="22"/>
                  </a:lnTo>
                  <a:lnTo>
                    <a:pt x="0" y="22"/>
                  </a:lnTo>
                  <a:lnTo>
                    <a:pt x="0" y="22"/>
                  </a:lnTo>
                  <a:lnTo>
                    <a:pt x="0" y="22"/>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7"/>
                  </a:lnTo>
                  <a:lnTo>
                    <a:pt x="0" y="17"/>
                  </a:lnTo>
                  <a:lnTo>
                    <a:pt x="0" y="17"/>
                  </a:lnTo>
                  <a:lnTo>
                    <a:pt x="0" y="17"/>
                  </a:lnTo>
                  <a:lnTo>
                    <a:pt x="0" y="16"/>
                  </a:lnTo>
                  <a:lnTo>
                    <a:pt x="0" y="16"/>
                  </a:lnTo>
                  <a:lnTo>
                    <a:pt x="0" y="16"/>
                  </a:lnTo>
                  <a:lnTo>
                    <a:pt x="0" y="16"/>
                  </a:lnTo>
                  <a:lnTo>
                    <a:pt x="0" y="15"/>
                  </a:lnTo>
                  <a:lnTo>
                    <a:pt x="2" y="15"/>
                  </a:lnTo>
                  <a:lnTo>
                    <a:pt x="2" y="15"/>
                  </a:lnTo>
                  <a:lnTo>
                    <a:pt x="2" y="15"/>
                  </a:lnTo>
                  <a:lnTo>
                    <a:pt x="2" y="13"/>
                  </a:lnTo>
                  <a:lnTo>
                    <a:pt x="2" y="13"/>
                  </a:lnTo>
                  <a:lnTo>
                    <a:pt x="2" y="13"/>
                  </a:lnTo>
                  <a:lnTo>
                    <a:pt x="2" y="13"/>
                  </a:lnTo>
                  <a:lnTo>
                    <a:pt x="2" y="12"/>
                  </a:lnTo>
                  <a:lnTo>
                    <a:pt x="2" y="12"/>
                  </a:lnTo>
                  <a:lnTo>
                    <a:pt x="2" y="12"/>
                  </a:lnTo>
                  <a:lnTo>
                    <a:pt x="2" y="12"/>
                  </a:lnTo>
                  <a:lnTo>
                    <a:pt x="2" y="11"/>
                  </a:lnTo>
                  <a:lnTo>
                    <a:pt x="2" y="11"/>
                  </a:lnTo>
                  <a:lnTo>
                    <a:pt x="2" y="11"/>
                  </a:lnTo>
                  <a:lnTo>
                    <a:pt x="3" y="11"/>
                  </a:lnTo>
                  <a:lnTo>
                    <a:pt x="3" y="11"/>
                  </a:lnTo>
                  <a:lnTo>
                    <a:pt x="3" y="10"/>
                  </a:lnTo>
                  <a:lnTo>
                    <a:pt x="3" y="10"/>
                  </a:lnTo>
                  <a:lnTo>
                    <a:pt x="3" y="10"/>
                  </a:lnTo>
                  <a:lnTo>
                    <a:pt x="3" y="10"/>
                  </a:lnTo>
                  <a:lnTo>
                    <a:pt x="3" y="8"/>
                  </a:lnTo>
                  <a:lnTo>
                    <a:pt x="3" y="8"/>
                  </a:lnTo>
                  <a:lnTo>
                    <a:pt x="4" y="8"/>
                  </a:lnTo>
                  <a:lnTo>
                    <a:pt x="4" y="8"/>
                  </a:lnTo>
                  <a:lnTo>
                    <a:pt x="4" y="8"/>
                  </a:lnTo>
                  <a:lnTo>
                    <a:pt x="4" y="7"/>
                  </a:lnTo>
                  <a:lnTo>
                    <a:pt x="4" y="7"/>
                  </a:lnTo>
                  <a:lnTo>
                    <a:pt x="4" y="7"/>
                  </a:lnTo>
                  <a:lnTo>
                    <a:pt x="4" y="7"/>
                  </a:lnTo>
                  <a:lnTo>
                    <a:pt x="4" y="6"/>
                  </a:lnTo>
                  <a:lnTo>
                    <a:pt x="5" y="6"/>
                  </a:lnTo>
                  <a:lnTo>
                    <a:pt x="5" y="6"/>
                  </a:lnTo>
                  <a:lnTo>
                    <a:pt x="5" y="6"/>
                  </a:lnTo>
                  <a:lnTo>
                    <a:pt x="5" y="6"/>
                  </a:lnTo>
                  <a:lnTo>
                    <a:pt x="5" y="6"/>
                  </a:lnTo>
                  <a:lnTo>
                    <a:pt x="5" y="5"/>
                  </a:lnTo>
                  <a:lnTo>
                    <a:pt x="7" y="5"/>
                  </a:lnTo>
                  <a:lnTo>
                    <a:pt x="7" y="5"/>
                  </a:lnTo>
                  <a:lnTo>
                    <a:pt x="7" y="5"/>
                  </a:lnTo>
                  <a:lnTo>
                    <a:pt x="7" y="5"/>
                  </a:lnTo>
                  <a:lnTo>
                    <a:pt x="7" y="3"/>
                  </a:lnTo>
                  <a:lnTo>
                    <a:pt x="7" y="3"/>
                  </a:lnTo>
                  <a:lnTo>
                    <a:pt x="8" y="3"/>
                  </a:lnTo>
                  <a:lnTo>
                    <a:pt x="8" y="3"/>
                  </a:lnTo>
                  <a:lnTo>
                    <a:pt x="8" y="3"/>
                  </a:lnTo>
                  <a:lnTo>
                    <a:pt x="8" y="3"/>
                  </a:lnTo>
                  <a:lnTo>
                    <a:pt x="8" y="2"/>
                  </a:lnTo>
                  <a:lnTo>
                    <a:pt x="9" y="2"/>
                  </a:lnTo>
                  <a:lnTo>
                    <a:pt x="9" y="2"/>
                  </a:lnTo>
                  <a:lnTo>
                    <a:pt x="9" y="2"/>
                  </a:lnTo>
                  <a:lnTo>
                    <a:pt x="9" y="2"/>
                  </a:lnTo>
                  <a:lnTo>
                    <a:pt x="9" y="2"/>
                  </a:lnTo>
                  <a:lnTo>
                    <a:pt x="9" y="2"/>
                  </a:lnTo>
                  <a:lnTo>
                    <a:pt x="10" y="2"/>
                  </a:lnTo>
                  <a:lnTo>
                    <a:pt x="10" y="1"/>
                  </a:lnTo>
                  <a:lnTo>
                    <a:pt x="10" y="1"/>
                  </a:lnTo>
                  <a:lnTo>
                    <a:pt x="10" y="1"/>
                  </a:lnTo>
                  <a:lnTo>
                    <a:pt x="10" y="1"/>
                  </a:lnTo>
                  <a:lnTo>
                    <a:pt x="12" y="1"/>
                  </a:lnTo>
                  <a:lnTo>
                    <a:pt x="12" y="1"/>
                  </a:lnTo>
                  <a:lnTo>
                    <a:pt x="12" y="1"/>
                  </a:lnTo>
                  <a:lnTo>
                    <a:pt x="12" y="1"/>
                  </a:lnTo>
                  <a:lnTo>
                    <a:pt x="13" y="1"/>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7" y="0"/>
                  </a:lnTo>
                  <a:lnTo>
                    <a:pt x="17" y="0"/>
                  </a:lnTo>
                  <a:lnTo>
                    <a:pt x="17" y="0"/>
                  </a:lnTo>
                  <a:lnTo>
                    <a:pt x="17" y="0"/>
                  </a:lnTo>
                  <a:lnTo>
                    <a:pt x="17" y="0"/>
                  </a:lnTo>
                  <a:lnTo>
                    <a:pt x="18" y="0"/>
                  </a:lnTo>
                  <a:lnTo>
                    <a:pt x="18" y="0"/>
                  </a:lnTo>
                  <a:lnTo>
                    <a:pt x="18" y="0"/>
                  </a:lnTo>
                  <a:lnTo>
                    <a:pt x="18" y="0"/>
                  </a:lnTo>
                  <a:lnTo>
                    <a:pt x="18" y="0"/>
                  </a:lnTo>
                  <a:lnTo>
                    <a:pt x="19" y="0"/>
                  </a:lnTo>
                  <a:lnTo>
                    <a:pt x="19" y="0"/>
                  </a:lnTo>
                  <a:lnTo>
                    <a:pt x="19" y="0"/>
                  </a:lnTo>
                  <a:lnTo>
                    <a:pt x="19" y="0"/>
                  </a:lnTo>
                  <a:lnTo>
                    <a:pt x="20" y="0"/>
                  </a:lnTo>
                  <a:lnTo>
                    <a:pt x="20" y="0"/>
                  </a:lnTo>
                  <a:lnTo>
                    <a:pt x="20" y="0"/>
                  </a:lnTo>
                  <a:lnTo>
                    <a:pt x="20" y="0"/>
                  </a:lnTo>
                  <a:lnTo>
                    <a:pt x="20" y="0"/>
                  </a:lnTo>
                  <a:lnTo>
                    <a:pt x="22" y="0"/>
                  </a:lnTo>
                  <a:lnTo>
                    <a:pt x="22" y="0"/>
                  </a:lnTo>
                  <a:lnTo>
                    <a:pt x="22" y="0"/>
                  </a:lnTo>
                  <a:lnTo>
                    <a:pt x="22" y="0"/>
                  </a:lnTo>
                  <a:lnTo>
                    <a:pt x="22" y="0"/>
                  </a:lnTo>
                  <a:lnTo>
                    <a:pt x="23" y="0"/>
                  </a:lnTo>
                  <a:lnTo>
                    <a:pt x="23" y="0"/>
                  </a:lnTo>
                  <a:lnTo>
                    <a:pt x="23" y="0"/>
                  </a:lnTo>
                  <a:lnTo>
                    <a:pt x="23" y="0"/>
                  </a:lnTo>
                  <a:lnTo>
                    <a:pt x="23" y="1"/>
                  </a:lnTo>
                  <a:lnTo>
                    <a:pt x="24" y="1"/>
                  </a:lnTo>
                  <a:lnTo>
                    <a:pt x="24" y="1"/>
                  </a:lnTo>
                  <a:lnTo>
                    <a:pt x="24" y="1"/>
                  </a:lnTo>
                  <a:lnTo>
                    <a:pt x="24" y="1"/>
                  </a:lnTo>
                  <a:lnTo>
                    <a:pt x="24" y="1"/>
                  </a:lnTo>
                  <a:lnTo>
                    <a:pt x="25" y="1"/>
                  </a:lnTo>
                  <a:lnTo>
                    <a:pt x="25" y="1"/>
                  </a:lnTo>
                  <a:lnTo>
                    <a:pt x="25" y="1"/>
                  </a:lnTo>
                  <a:lnTo>
                    <a:pt x="25" y="2"/>
                  </a:lnTo>
                  <a:lnTo>
                    <a:pt x="25" y="2"/>
                  </a:lnTo>
                  <a:lnTo>
                    <a:pt x="25" y="2"/>
                  </a:lnTo>
                  <a:lnTo>
                    <a:pt x="27" y="2"/>
                  </a:lnTo>
                  <a:lnTo>
                    <a:pt x="27" y="2"/>
                  </a:lnTo>
                  <a:lnTo>
                    <a:pt x="27" y="2"/>
                  </a:lnTo>
                  <a:lnTo>
                    <a:pt x="27" y="2"/>
                  </a:lnTo>
                  <a:lnTo>
                    <a:pt x="27" y="2"/>
                  </a:lnTo>
                  <a:lnTo>
                    <a:pt x="27" y="3"/>
                  </a:lnTo>
                  <a:lnTo>
                    <a:pt x="28" y="3"/>
                  </a:lnTo>
                  <a:lnTo>
                    <a:pt x="28" y="3"/>
                  </a:lnTo>
                  <a:lnTo>
                    <a:pt x="28" y="3"/>
                  </a:lnTo>
                  <a:lnTo>
                    <a:pt x="28" y="3"/>
                  </a:lnTo>
                  <a:lnTo>
                    <a:pt x="28" y="3"/>
                  </a:lnTo>
                  <a:lnTo>
                    <a:pt x="28" y="5"/>
                  </a:lnTo>
                  <a:lnTo>
                    <a:pt x="28" y="5"/>
                  </a:lnTo>
                  <a:lnTo>
                    <a:pt x="29" y="5"/>
                  </a:lnTo>
                  <a:lnTo>
                    <a:pt x="29" y="5"/>
                  </a:lnTo>
                  <a:lnTo>
                    <a:pt x="29" y="5"/>
                  </a:lnTo>
                  <a:lnTo>
                    <a:pt x="29" y="6"/>
                  </a:lnTo>
                  <a:lnTo>
                    <a:pt x="29" y="6"/>
                  </a:lnTo>
                  <a:lnTo>
                    <a:pt x="29" y="6"/>
                  </a:lnTo>
                  <a:lnTo>
                    <a:pt x="29" y="6"/>
                  </a:lnTo>
                  <a:lnTo>
                    <a:pt x="29" y="6"/>
                  </a:lnTo>
                  <a:lnTo>
                    <a:pt x="30" y="6"/>
                  </a:lnTo>
                  <a:lnTo>
                    <a:pt x="30" y="7"/>
                  </a:lnTo>
                  <a:lnTo>
                    <a:pt x="30" y="7"/>
                  </a:lnTo>
                  <a:lnTo>
                    <a:pt x="30" y="7"/>
                  </a:lnTo>
                  <a:lnTo>
                    <a:pt x="30" y="7"/>
                  </a:lnTo>
                  <a:lnTo>
                    <a:pt x="30" y="8"/>
                  </a:lnTo>
                  <a:lnTo>
                    <a:pt x="30" y="8"/>
                  </a:lnTo>
                  <a:lnTo>
                    <a:pt x="30" y="8"/>
                  </a:lnTo>
                  <a:lnTo>
                    <a:pt x="30" y="8"/>
                  </a:lnTo>
                  <a:lnTo>
                    <a:pt x="30" y="8"/>
                  </a:lnTo>
                  <a:lnTo>
                    <a:pt x="32" y="10"/>
                  </a:lnTo>
                  <a:lnTo>
                    <a:pt x="32" y="10"/>
                  </a:lnTo>
                  <a:lnTo>
                    <a:pt x="32" y="10"/>
                  </a:lnTo>
                  <a:lnTo>
                    <a:pt x="32" y="10"/>
                  </a:lnTo>
                  <a:lnTo>
                    <a:pt x="32" y="11"/>
                  </a:lnTo>
                  <a:lnTo>
                    <a:pt x="32" y="11"/>
                  </a:lnTo>
                  <a:lnTo>
                    <a:pt x="32" y="11"/>
                  </a:lnTo>
                  <a:lnTo>
                    <a:pt x="32" y="11"/>
                  </a:lnTo>
                  <a:lnTo>
                    <a:pt x="32" y="11"/>
                  </a:lnTo>
                  <a:lnTo>
                    <a:pt x="32" y="12"/>
                  </a:lnTo>
                  <a:lnTo>
                    <a:pt x="32" y="12"/>
                  </a:lnTo>
                  <a:lnTo>
                    <a:pt x="32" y="12"/>
                  </a:lnTo>
                  <a:lnTo>
                    <a:pt x="32" y="12"/>
                  </a:lnTo>
                  <a:lnTo>
                    <a:pt x="32" y="13"/>
                  </a:lnTo>
                  <a:lnTo>
                    <a:pt x="32" y="13"/>
                  </a:lnTo>
                  <a:lnTo>
                    <a:pt x="32" y="13"/>
                  </a:lnTo>
                  <a:lnTo>
                    <a:pt x="32" y="13"/>
                  </a:lnTo>
                  <a:lnTo>
                    <a:pt x="32" y="15"/>
                  </a:lnTo>
                  <a:lnTo>
                    <a:pt x="32" y="15"/>
                  </a:lnTo>
                  <a:lnTo>
                    <a:pt x="32" y="15"/>
                  </a:lnTo>
                  <a:lnTo>
                    <a:pt x="32" y="15"/>
                  </a:lnTo>
                  <a:lnTo>
                    <a:pt x="32" y="16"/>
                  </a:lnTo>
                  <a:lnTo>
                    <a:pt x="32" y="16"/>
                  </a:lnTo>
                  <a:lnTo>
                    <a:pt x="32" y="16"/>
                  </a:lnTo>
                  <a:lnTo>
                    <a:pt x="32" y="16"/>
                  </a:lnTo>
                  <a:lnTo>
                    <a:pt x="32" y="17"/>
                  </a:lnTo>
                  <a:lnTo>
                    <a:pt x="32" y="17"/>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22"/>
            <p:cNvSpPr>
              <a:spLocks/>
            </p:cNvSpPr>
            <p:nvPr/>
          </p:nvSpPr>
          <p:spPr bwMode="auto">
            <a:xfrm>
              <a:off x="5636" y="2724"/>
              <a:ext cx="32" cy="35"/>
            </a:xfrm>
            <a:custGeom>
              <a:avLst/>
              <a:gdLst>
                <a:gd name="T0" fmla="*/ 32 w 32"/>
                <a:gd name="T1" fmla="*/ 19 h 35"/>
                <a:gd name="T2" fmla="*/ 32 w 32"/>
                <a:gd name="T3" fmla="*/ 21 h 35"/>
                <a:gd name="T4" fmla="*/ 30 w 32"/>
                <a:gd name="T5" fmla="*/ 22 h 35"/>
                <a:gd name="T6" fmla="*/ 30 w 32"/>
                <a:gd name="T7" fmla="*/ 24 h 35"/>
                <a:gd name="T8" fmla="*/ 29 w 32"/>
                <a:gd name="T9" fmla="*/ 26 h 35"/>
                <a:gd name="T10" fmla="*/ 28 w 32"/>
                <a:gd name="T11" fmla="*/ 27 h 35"/>
                <a:gd name="T12" fmla="*/ 27 w 32"/>
                <a:gd name="T13" fmla="*/ 29 h 35"/>
                <a:gd name="T14" fmla="*/ 25 w 32"/>
                <a:gd name="T15" fmla="*/ 30 h 35"/>
                <a:gd name="T16" fmla="*/ 24 w 32"/>
                <a:gd name="T17" fmla="*/ 31 h 35"/>
                <a:gd name="T18" fmla="*/ 23 w 32"/>
                <a:gd name="T19" fmla="*/ 32 h 35"/>
                <a:gd name="T20" fmla="*/ 22 w 32"/>
                <a:gd name="T21" fmla="*/ 34 h 35"/>
                <a:gd name="T22" fmla="*/ 19 w 32"/>
                <a:gd name="T23" fmla="*/ 34 h 35"/>
                <a:gd name="T24" fmla="*/ 18 w 32"/>
                <a:gd name="T25" fmla="*/ 35 h 35"/>
                <a:gd name="T26" fmla="*/ 17 w 32"/>
                <a:gd name="T27" fmla="*/ 35 h 35"/>
                <a:gd name="T28" fmla="*/ 14 w 32"/>
                <a:gd name="T29" fmla="*/ 35 h 35"/>
                <a:gd name="T30" fmla="*/ 13 w 32"/>
                <a:gd name="T31" fmla="*/ 35 h 35"/>
                <a:gd name="T32" fmla="*/ 12 w 32"/>
                <a:gd name="T33" fmla="*/ 35 h 35"/>
                <a:gd name="T34" fmla="*/ 10 w 32"/>
                <a:gd name="T35" fmla="*/ 35 h 35"/>
                <a:gd name="T36" fmla="*/ 8 w 32"/>
                <a:gd name="T37" fmla="*/ 34 h 35"/>
                <a:gd name="T38" fmla="*/ 7 w 32"/>
                <a:gd name="T39" fmla="*/ 32 h 35"/>
                <a:gd name="T40" fmla="*/ 5 w 32"/>
                <a:gd name="T41" fmla="*/ 32 h 35"/>
                <a:gd name="T42" fmla="*/ 4 w 32"/>
                <a:gd name="T43" fmla="*/ 31 h 35"/>
                <a:gd name="T44" fmla="*/ 4 w 32"/>
                <a:gd name="T45" fmla="*/ 30 h 35"/>
                <a:gd name="T46" fmla="*/ 3 w 32"/>
                <a:gd name="T47" fmla="*/ 29 h 35"/>
                <a:gd name="T48" fmla="*/ 2 w 32"/>
                <a:gd name="T49" fmla="*/ 26 h 35"/>
                <a:gd name="T50" fmla="*/ 2 w 32"/>
                <a:gd name="T51" fmla="*/ 25 h 35"/>
                <a:gd name="T52" fmla="*/ 0 w 32"/>
                <a:gd name="T53" fmla="*/ 24 h 35"/>
                <a:gd name="T54" fmla="*/ 0 w 32"/>
                <a:gd name="T55" fmla="*/ 21 h 35"/>
                <a:gd name="T56" fmla="*/ 0 w 32"/>
                <a:gd name="T57" fmla="*/ 20 h 35"/>
                <a:gd name="T58" fmla="*/ 0 w 32"/>
                <a:gd name="T59" fmla="*/ 17 h 35"/>
                <a:gd name="T60" fmla="*/ 0 w 32"/>
                <a:gd name="T61" fmla="*/ 16 h 35"/>
                <a:gd name="T62" fmla="*/ 2 w 32"/>
                <a:gd name="T63" fmla="*/ 13 h 35"/>
                <a:gd name="T64" fmla="*/ 2 w 32"/>
                <a:gd name="T65" fmla="*/ 12 h 35"/>
                <a:gd name="T66" fmla="*/ 3 w 32"/>
                <a:gd name="T67" fmla="*/ 10 h 35"/>
                <a:gd name="T68" fmla="*/ 4 w 32"/>
                <a:gd name="T69" fmla="*/ 8 h 35"/>
                <a:gd name="T70" fmla="*/ 4 w 32"/>
                <a:gd name="T71" fmla="*/ 7 h 35"/>
                <a:gd name="T72" fmla="*/ 5 w 32"/>
                <a:gd name="T73" fmla="*/ 6 h 35"/>
                <a:gd name="T74" fmla="*/ 7 w 32"/>
                <a:gd name="T75" fmla="*/ 3 h 35"/>
                <a:gd name="T76" fmla="*/ 8 w 32"/>
                <a:gd name="T77" fmla="*/ 2 h 35"/>
                <a:gd name="T78" fmla="*/ 9 w 32"/>
                <a:gd name="T79" fmla="*/ 2 h 35"/>
                <a:gd name="T80" fmla="*/ 12 w 32"/>
                <a:gd name="T81" fmla="*/ 1 h 35"/>
                <a:gd name="T82" fmla="*/ 13 w 32"/>
                <a:gd name="T83" fmla="*/ 0 h 35"/>
                <a:gd name="T84" fmla="*/ 14 w 32"/>
                <a:gd name="T85" fmla="*/ 0 h 35"/>
                <a:gd name="T86" fmla="*/ 17 w 32"/>
                <a:gd name="T87" fmla="*/ 0 h 35"/>
                <a:gd name="T88" fmla="*/ 18 w 32"/>
                <a:gd name="T89" fmla="*/ 0 h 35"/>
                <a:gd name="T90" fmla="*/ 19 w 32"/>
                <a:gd name="T91" fmla="*/ 0 h 35"/>
                <a:gd name="T92" fmla="*/ 20 w 32"/>
                <a:gd name="T93" fmla="*/ 0 h 35"/>
                <a:gd name="T94" fmla="*/ 23 w 32"/>
                <a:gd name="T95" fmla="*/ 0 h 35"/>
                <a:gd name="T96" fmla="*/ 24 w 32"/>
                <a:gd name="T97" fmla="*/ 1 h 35"/>
                <a:gd name="T98" fmla="*/ 25 w 32"/>
                <a:gd name="T99" fmla="*/ 1 h 35"/>
                <a:gd name="T100" fmla="*/ 27 w 32"/>
                <a:gd name="T101" fmla="*/ 2 h 35"/>
                <a:gd name="T102" fmla="*/ 28 w 32"/>
                <a:gd name="T103" fmla="*/ 3 h 35"/>
                <a:gd name="T104" fmla="*/ 29 w 32"/>
                <a:gd name="T105" fmla="*/ 5 h 35"/>
                <a:gd name="T106" fmla="*/ 29 w 32"/>
                <a:gd name="T107" fmla="*/ 6 h 35"/>
                <a:gd name="T108" fmla="*/ 30 w 32"/>
                <a:gd name="T109" fmla="*/ 8 h 35"/>
                <a:gd name="T110" fmla="*/ 32 w 32"/>
                <a:gd name="T111" fmla="*/ 10 h 35"/>
                <a:gd name="T112" fmla="*/ 32 w 32"/>
                <a:gd name="T113" fmla="*/ 11 h 35"/>
                <a:gd name="T114" fmla="*/ 32 w 32"/>
                <a:gd name="T115" fmla="*/ 13 h 35"/>
                <a:gd name="T116" fmla="*/ 32 w 32"/>
                <a:gd name="T117" fmla="*/ 15 h 35"/>
                <a:gd name="T118" fmla="*/ 32 w 32"/>
                <a:gd name="T1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7"/>
                  </a:moveTo>
                  <a:lnTo>
                    <a:pt x="32" y="17"/>
                  </a:lnTo>
                  <a:lnTo>
                    <a:pt x="32" y="17"/>
                  </a:lnTo>
                  <a:lnTo>
                    <a:pt x="32" y="19"/>
                  </a:lnTo>
                  <a:lnTo>
                    <a:pt x="32" y="19"/>
                  </a:lnTo>
                  <a:lnTo>
                    <a:pt x="32" y="19"/>
                  </a:lnTo>
                  <a:lnTo>
                    <a:pt x="32" y="19"/>
                  </a:lnTo>
                  <a:lnTo>
                    <a:pt x="32" y="20"/>
                  </a:lnTo>
                  <a:lnTo>
                    <a:pt x="32" y="20"/>
                  </a:lnTo>
                  <a:lnTo>
                    <a:pt x="32" y="20"/>
                  </a:lnTo>
                  <a:lnTo>
                    <a:pt x="32" y="20"/>
                  </a:lnTo>
                  <a:lnTo>
                    <a:pt x="32" y="21"/>
                  </a:lnTo>
                  <a:lnTo>
                    <a:pt x="32" y="21"/>
                  </a:lnTo>
                  <a:lnTo>
                    <a:pt x="30" y="21"/>
                  </a:lnTo>
                  <a:lnTo>
                    <a:pt x="30" y="21"/>
                  </a:lnTo>
                  <a:lnTo>
                    <a:pt x="30" y="22"/>
                  </a:lnTo>
                  <a:lnTo>
                    <a:pt x="30" y="22"/>
                  </a:lnTo>
                  <a:lnTo>
                    <a:pt x="30" y="22"/>
                  </a:lnTo>
                  <a:lnTo>
                    <a:pt x="30" y="22"/>
                  </a:lnTo>
                  <a:lnTo>
                    <a:pt x="30" y="24"/>
                  </a:lnTo>
                  <a:lnTo>
                    <a:pt x="30" y="24"/>
                  </a:lnTo>
                  <a:lnTo>
                    <a:pt x="30" y="24"/>
                  </a:lnTo>
                  <a:lnTo>
                    <a:pt x="30" y="24"/>
                  </a:lnTo>
                  <a:lnTo>
                    <a:pt x="30" y="24"/>
                  </a:lnTo>
                  <a:lnTo>
                    <a:pt x="29" y="25"/>
                  </a:lnTo>
                  <a:lnTo>
                    <a:pt x="29" y="25"/>
                  </a:lnTo>
                  <a:lnTo>
                    <a:pt x="29" y="25"/>
                  </a:lnTo>
                  <a:lnTo>
                    <a:pt x="29" y="25"/>
                  </a:lnTo>
                  <a:lnTo>
                    <a:pt x="29" y="26"/>
                  </a:lnTo>
                  <a:lnTo>
                    <a:pt x="29" y="26"/>
                  </a:lnTo>
                  <a:lnTo>
                    <a:pt x="29" y="26"/>
                  </a:lnTo>
                  <a:lnTo>
                    <a:pt x="29" y="26"/>
                  </a:lnTo>
                  <a:lnTo>
                    <a:pt x="28" y="26"/>
                  </a:lnTo>
                  <a:lnTo>
                    <a:pt x="28" y="27"/>
                  </a:lnTo>
                  <a:lnTo>
                    <a:pt x="28" y="27"/>
                  </a:lnTo>
                  <a:lnTo>
                    <a:pt x="28" y="27"/>
                  </a:lnTo>
                  <a:lnTo>
                    <a:pt x="28" y="27"/>
                  </a:lnTo>
                  <a:lnTo>
                    <a:pt x="28" y="29"/>
                  </a:lnTo>
                  <a:lnTo>
                    <a:pt x="28" y="29"/>
                  </a:lnTo>
                  <a:lnTo>
                    <a:pt x="27" y="29"/>
                  </a:lnTo>
                  <a:lnTo>
                    <a:pt x="27" y="29"/>
                  </a:lnTo>
                  <a:lnTo>
                    <a:pt x="27" y="29"/>
                  </a:lnTo>
                  <a:lnTo>
                    <a:pt x="27" y="29"/>
                  </a:lnTo>
                  <a:lnTo>
                    <a:pt x="27" y="30"/>
                  </a:lnTo>
                  <a:lnTo>
                    <a:pt x="27" y="30"/>
                  </a:lnTo>
                  <a:lnTo>
                    <a:pt x="25" y="30"/>
                  </a:lnTo>
                  <a:lnTo>
                    <a:pt x="25" y="30"/>
                  </a:lnTo>
                  <a:lnTo>
                    <a:pt x="25" y="30"/>
                  </a:lnTo>
                  <a:lnTo>
                    <a:pt x="25" y="31"/>
                  </a:lnTo>
                  <a:lnTo>
                    <a:pt x="25" y="31"/>
                  </a:lnTo>
                  <a:lnTo>
                    <a:pt x="25" y="31"/>
                  </a:lnTo>
                  <a:lnTo>
                    <a:pt x="24" y="31"/>
                  </a:lnTo>
                  <a:lnTo>
                    <a:pt x="24" y="31"/>
                  </a:lnTo>
                  <a:lnTo>
                    <a:pt x="24" y="31"/>
                  </a:lnTo>
                  <a:lnTo>
                    <a:pt x="24" y="31"/>
                  </a:lnTo>
                  <a:lnTo>
                    <a:pt x="24" y="32"/>
                  </a:lnTo>
                  <a:lnTo>
                    <a:pt x="23" y="32"/>
                  </a:lnTo>
                  <a:lnTo>
                    <a:pt x="23" y="32"/>
                  </a:lnTo>
                  <a:lnTo>
                    <a:pt x="23" y="32"/>
                  </a:lnTo>
                  <a:lnTo>
                    <a:pt x="23" y="32"/>
                  </a:lnTo>
                  <a:lnTo>
                    <a:pt x="23" y="32"/>
                  </a:lnTo>
                  <a:lnTo>
                    <a:pt x="22" y="32"/>
                  </a:lnTo>
                  <a:lnTo>
                    <a:pt x="22" y="34"/>
                  </a:lnTo>
                  <a:lnTo>
                    <a:pt x="22" y="34"/>
                  </a:lnTo>
                  <a:lnTo>
                    <a:pt x="22" y="34"/>
                  </a:lnTo>
                  <a:lnTo>
                    <a:pt x="22" y="34"/>
                  </a:lnTo>
                  <a:lnTo>
                    <a:pt x="20" y="34"/>
                  </a:lnTo>
                  <a:lnTo>
                    <a:pt x="20" y="34"/>
                  </a:lnTo>
                  <a:lnTo>
                    <a:pt x="20" y="34"/>
                  </a:lnTo>
                  <a:lnTo>
                    <a:pt x="20" y="34"/>
                  </a:lnTo>
                  <a:lnTo>
                    <a:pt x="20" y="34"/>
                  </a:lnTo>
                  <a:lnTo>
                    <a:pt x="19" y="34"/>
                  </a:lnTo>
                  <a:lnTo>
                    <a:pt x="19" y="35"/>
                  </a:lnTo>
                  <a:lnTo>
                    <a:pt x="19" y="35"/>
                  </a:lnTo>
                  <a:lnTo>
                    <a:pt x="19" y="35"/>
                  </a:lnTo>
                  <a:lnTo>
                    <a:pt x="18" y="35"/>
                  </a:lnTo>
                  <a:lnTo>
                    <a:pt x="18" y="35"/>
                  </a:lnTo>
                  <a:lnTo>
                    <a:pt x="18" y="35"/>
                  </a:lnTo>
                  <a:lnTo>
                    <a:pt x="18" y="35"/>
                  </a:lnTo>
                  <a:lnTo>
                    <a:pt x="18" y="35"/>
                  </a:lnTo>
                  <a:lnTo>
                    <a:pt x="17" y="35"/>
                  </a:lnTo>
                  <a:lnTo>
                    <a:pt x="17" y="35"/>
                  </a:lnTo>
                  <a:lnTo>
                    <a:pt x="17" y="35"/>
                  </a:lnTo>
                  <a:lnTo>
                    <a:pt x="17" y="35"/>
                  </a:lnTo>
                  <a:lnTo>
                    <a:pt x="15" y="35"/>
                  </a:lnTo>
                  <a:lnTo>
                    <a:pt x="15" y="35"/>
                  </a:lnTo>
                  <a:lnTo>
                    <a:pt x="15" y="35"/>
                  </a:lnTo>
                  <a:lnTo>
                    <a:pt x="15" y="35"/>
                  </a:lnTo>
                  <a:lnTo>
                    <a:pt x="15" y="35"/>
                  </a:lnTo>
                  <a:lnTo>
                    <a:pt x="14" y="35"/>
                  </a:lnTo>
                  <a:lnTo>
                    <a:pt x="14" y="35"/>
                  </a:lnTo>
                  <a:lnTo>
                    <a:pt x="14" y="35"/>
                  </a:lnTo>
                  <a:lnTo>
                    <a:pt x="14" y="35"/>
                  </a:lnTo>
                  <a:lnTo>
                    <a:pt x="14" y="35"/>
                  </a:lnTo>
                  <a:lnTo>
                    <a:pt x="13" y="35"/>
                  </a:lnTo>
                  <a:lnTo>
                    <a:pt x="13" y="35"/>
                  </a:lnTo>
                  <a:lnTo>
                    <a:pt x="13" y="35"/>
                  </a:lnTo>
                  <a:lnTo>
                    <a:pt x="13" y="35"/>
                  </a:lnTo>
                  <a:lnTo>
                    <a:pt x="12" y="35"/>
                  </a:lnTo>
                  <a:lnTo>
                    <a:pt x="12" y="35"/>
                  </a:lnTo>
                  <a:lnTo>
                    <a:pt x="12" y="35"/>
                  </a:lnTo>
                  <a:lnTo>
                    <a:pt x="12" y="35"/>
                  </a:lnTo>
                  <a:lnTo>
                    <a:pt x="12" y="35"/>
                  </a:lnTo>
                  <a:lnTo>
                    <a:pt x="10" y="35"/>
                  </a:lnTo>
                  <a:lnTo>
                    <a:pt x="10" y="35"/>
                  </a:lnTo>
                  <a:lnTo>
                    <a:pt x="10" y="35"/>
                  </a:lnTo>
                  <a:lnTo>
                    <a:pt x="10" y="35"/>
                  </a:lnTo>
                  <a:lnTo>
                    <a:pt x="10" y="35"/>
                  </a:lnTo>
                  <a:lnTo>
                    <a:pt x="9" y="35"/>
                  </a:lnTo>
                  <a:lnTo>
                    <a:pt x="9" y="34"/>
                  </a:lnTo>
                  <a:lnTo>
                    <a:pt x="9" y="34"/>
                  </a:lnTo>
                  <a:lnTo>
                    <a:pt x="9" y="34"/>
                  </a:lnTo>
                  <a:lnTo>
                    <a:pt x="9" y="34"/>
                  </a:lnTo>
                  <a:lnTo>
                    <a:pt x="8" y="34"/>
                  </a:lnTo>
                  <a:lnTo>
                    <a:pt x="8" y="34"/>
                  </a:lnTo>
                  <a:lnTo>
                    <a:pt x="8" y="34"/>
                  </a:lnTo>
                  <a:lnTo>
                    <a:pt x="8" y="34"/>
                  </a:lnTo>
                  <a:lnTo>
                    <a:pt x="8" y="34"/>
                  </a:lnTo>
                  <a:lnTo>
                    <a:pt x="8" y="34"/>
                  </a:lnTo>
                  <a:lnTo>
                    <a:pt x="7" y="32"/>
                  </a:lnTo>
                  <a:lnTo>
                    <a:pt x="7" y="32"/>
                  </a:lnTo>
                  <a:lnTo>
                    <a:pt x="7" y="32"/>
                  </a:lnTo>
                  <a:lnTo>
                    <a:pt x="7" y="32"/>
                  </a:lnTo>
                  <a:lnTo>
                    <a:pt x="7" y="32"/>
                  </a:lnTo>
                  <a:lnTo>
                    <a:pt x="7" y="32"/>
                  </a:lnTo>
                  <a:lnTo>
                    <a:pt x="5" y="32"/>
                  </a:lnTo>
                  <a:lnTo>
                    <a:pt x="5" y="31"/>
                  </a:lnTo>
                  <a:lnTo>
                    <a:pt x="5" y="31"/>
                  </a:lnTo>
                  <a:lnTo>
                    <a:pt x="5" y="31"/>
                  </a:lnTo>
                  <a:lnTo>
                    <a:pt x="5" y="31"/>
                  </a:lnTo>
                  <a:lnTo>
                    <a:pt x="5" y="31"/>
                  </a:lnTo>
                  <a:lnTo>
                    <a:pt x="4" y="31"/>
                  </a:lnTo>
                  <a:lnTo>
                    <a:pt x="4" y="31"/>
                  </a:lnTo>
                  <a:lnTo>
                    <a:pt x="4" y="30"/>
                  </a:lnTo>
                  <a:lnTo>
                    <a:pt x="4" y="30"/>
                  </a:lnTo>
                  <a:lnTo>
                    <a:pt x="4" y="30"/>
                  </a:lnTo>
                  <a:lnTo>
                    <a:pt x="4" y="30"/>
                  </a:lnTo>
                  <a:lnTo>
                    <a:pt x="4" y="30"/>
                  </a:lnTo>
                  <a:lnTo>
                    <a:pt x="3" y="29"/>
                  </a:lnTo>
                  <a:lnTo>
                    <a:pt x="3" y="29"/>
                  </a:lnTo>
                  <a:lnTo>
                    <a:pt x="3" y="29"/>
                  </a:lnTo>
                  <a:lnTo>
                    <a:pt x="3" y="29"/>
                  </a:lnTo>
                  <a:lnTo>
                    <a:pt x="3" y="29"/>
                  </a:lnTo>
                  <a:lnTo>
                    <a:pt x="3" y="29"/>
                  </a:lnTo>
                  <a:lnTo>
                    <a:pt x="3" y="27"/>
                  </a:lnTo>
                  <a:lnTo>
                    <a:pt x="3" y="27"/>
                  </a:lnTo>
                  <a:lnTo>
                    <a:pt x="3" y="27"/>
                  </a:lnTo>
                  <a:lnTo>
                    <a:pt x="2" y="27"/>
                  </a:lnTo>
                  <a:lnTo>
                    <a:pt x="2" y="26"/>
                  </a:lnTo>
                  <a:lnTo>
                    <a:pt x="2" y="26"/>
                  </a:lnTo>
                  <a:lnTo>
                    <a:pt x="2" y="26"/>
                  </a:lnTo>
                  <a:lnTo>
                    <a:pt x="2" y="26"/>
                  </a:lnTo>
                  <a:lnTo>
                    <a:pt x="2" y="26"/>
                  </a:lnTo>
                  <a:lnTo>
                    <a:pt x="2" y="25"/>
                  </a:lnTo>
                  <a:lnTo>
                    <a:pt x="2" y="25"/>
                  </a:lnTo>
                  <a:lnTo>
                    <a:pt x="2" y="25"/>
                  </a:lnTo>
                  <a:lnTo>
                    <a:pt x="2" y="25"/>
                  </a:lnTo>
                  <a:lnTo>
                    <a:pt x="2" y="24"/>
                  </a:lnTo>
                  <a:lnTo>
                    <a:pt x="2" y="24"/>
                  </a:lnTo>
                  <a:lnTo>
                    <a:pt x="2" y="24"/>
                  </a:lnTo>
                  <a:lnTo>
                    <a:pt x="2" y="24"/>
                  </a:lnTo>
                  <a:lnTo>
                    <a:pt x="0" y="24"/>
                  </a:lnTo>
                  <a:lnTo>
                    <a:pt x="0" y="22"/>
                  </a:lnTo>
                  <a:lnTo>
                    <a:pt x="0" y="22"/>
                  </a:lnTo>
                  <a:lnTo>
                    <a:pt x="0" y="22"/>
                  </a:lnTo>
                  <a:lnTo>
                    <a:pt x="0" y="22"/>
                  </a:lnTo>
                  <a:lnTo>
                    <a:pt x="0" y="21"/>
                  </a:lnTo>
                  <a:lnTo>
                    <a:pt x="0" y="21"/>
                  </a:lnTo>
                  <a:lnTo>
                    <a:pt x="0" y="21"/>
                  </a:lnTo>
                  <a:lnTo>
                    <a:pt x="0" y="21"/>
                  </a:lnTo>
                  <a:lnTo>
                    <a:pt x="0" y="20"/>
                  </a:lnTo>
                  <a:lnTo>
                    <a:pt x="0" y="20"/>
                  </a:lnTo>
                  <a:lnTo>
                    <a:pt x="0" y="20"/>
                  </a:lnTo>
                  <a:lnTo>
                    <a:pt x="0" y="20"/>
                  </a:lnTo>
                  <a:lnTo>
                    <a:pt x="0" y="19"/>
                  </a:lnTo>
                  <a:lnTo>
                    <a:pt x="0" y="19"/>
                  </a:lnTo>
                  <a:lnTo>
                    <a:pt x="0" y="19"/>
                  </a:lnTo>
                  <a:lnTo>
                    <a:pt x="0" y="19"/>
                  </a:lnTo>
                  <a:lnTo>
                    <a:pt x="0" y="17"/>
                  </a:lnTo>
                  <a:lnTo>
                    <a:pt x="0" y="17"/>
                  </a:lnTo>
                  <a:lnTo>
                    <a:pt x="0" y="17"/>
                  </a:lnTo>
                  <a:lnTo>
                    <a:pt x="0" y="17"/>
                  </a:lnTo>
                  <a:lnTo>
                    <a:pt x="0" y="16"/>
                  </a:lnTo>
                  <a:lnTo>
                    <a:pt x="0" y="16"/>
                  </a:lnTo>
                  <a:lnTo>
                    <a:pt x="0" y="16"/>
                  </a:lnTo>
                  <a:lnTo>
                    <a:pt x="0" y="16"/>
                  </a:lnTo>
                  <a:lnTo>
                    <a:pt x="0" y="15"/>
                  </a:lnTo>
                  <a:lnTo>
                    <a:pt x="2" y="15"/>
                  </a:lnTo>
                  <a:lnTo>
                    <a:pt x="2" y="15"/>
                  </a:lnTo>
                  <a:lnTo>
                    <a:pt x="2" y="15"/>
                  </a:lnTo>
                  <a:lnTo>
                    <a:pt x="2" y="13"/>
                  </a:lnTo>
                  <a:lnTo>
                    <a:pt x="2" y="13"/>
                  </a:lnTo>
                  <a:lnTo>
                    <a:pt x="2" y="13"/>
                  </a:lnTo>
                  <a:lnTo>
                    <a:pt x="2" y="13"/>
                  </a:lnTo>
                  <a:lnTo>
                    <a:pt x="2" y="12"/>
                  </a:lnTo>
                  <a:lnTo>
                    <a:pt x="2" y="12"/>
                  </a:lnTo>
                  <a:lnTo>
                    <a:pt x="2" y="12"/>
                  </a:lnTo>
                  <a:lnTo>
                    <a:pt x="2" y="12"/>
                  </a:lnTo>
                  <a:lnTo>
                    <a:pt x="2" y="11"/>
                  </a:lnTo>
                  <a:lnTo>
                    <a:pt x="2" y="11"/>
                  </a:lnTo>
                  <a:lnTo>
                    <a:pt x="2" y="11"/>
                  </a:lnTo>
                  <a:lnTo>
                    <a:pt x="3" y="11"/>
                  </a:lnTo>
                  <a:lnTo>
                    <a:pt x="3" y="11"/>
                  </a:lnTo>
                  <a:lnTo>
                    <a:pt x="3" y="10"/>
                  </a:lnTo>
                  <a:lnTo>
                    <a:pt x="3" y="10"/>
                  </a:lnTo>
                  <a:lnTo>
                    <a:pt x="3" y="10"/>
                  </a:lnTo>
                  <a:lnTo>
                    <a:pt x="3" y="10"/>
                  </a:lnTo>
                  <a:lnTo>
                    <a:pt x="3" y="8"/>
                  </a:lnTo>
                  <a:lnTo>
                    <a:pt x="3" y="8"/>
                  </a:lnTo>
                  <a:lnTo>
                    <a:pt x="4" y="8"/>
                  </a:lnTo>
                  <a:lnTo>
                    <a:pt x="4" y="8"/>
                  </a:lnTo>
                  <a:lnTo>
                    <a:pt x="4" y="8"/>
                  </a:lnTo>
                  <a:lnTo>
                    <a:pt x="4" y="7"/>
                  </a:lnTo>
                  <a:lnTo>
                    <a:pt x="4" y="7"/>
                  </a:lnTo>
                  <a:lnTo>
                    <a:pt x="4" y="7"/>
                  </a:lnTo>
                  <a:lnTo>
                    <a:pt x="4" y="7"/>
                  </a:lnTo>
                  <a:lnTo>
                    <a:pt x="4" y="6"/>
                  </a:lnTo>
                  <a:lnTo>
                    <a:pt x="5" y="6"/>
                  </a:lnTo>
                  <a:lnTo>
                    <a:pt x="5" y="6"/>
                  </a:lnTo>
                  <a:lnTo>
                    <a:pt x="5" y="6"/>
                  </a:lnTo>
                  <a:lnTo>
                    <a:pt x="5" y="6"/>
                  </a:lnTo>
                  <a:lnTo>
                    <a:pt x="5" y="6"/>
                  </a:lnTo>
                  <a:lnTo>
                    <a:pt x="5" y="5"/>
                  </a:lnTo>
                  <a:lnTo>
                    <a:pt x="7" y="5"/>
                  </a:lnTo>
                  <a:lnTo>
                    <a:pt x="7" y="5"/>
                  </a:lnTo>
                  <a:lnTo>
                    <a:pt x="7" y="5"/>
                  </a:lnTo>
                  <a:lnTo>
                    <a:pt x="7" y="5"/>
                  </a:lnTo>
                  <a:lnTo>
                    <a:pt x="7" y="3"/>
                  </a:lnTo>
                  <a:lnTo>
                    <a:pt x="7" y="3"/>
                  </a:lnTo>
                  <a:lnTo>
                    <a:pt x="8" y="3"/>
                  </a:lnTo>
                  <a:lnTo>
                    <a:pt x="8" y="3"/>
                  </a:lnTo>
                  <a:lnTo>
                    <a:pt x="8" y="3"/>
                  </a:lnTo>
                  <a:lnTo>
                    <a:pt x="8" y="3"/>
                  </a:lnTo>
                  <a:lnTo>
                    <a:pt x="8" y="2"/>
                  </a:lnTo>
                  <a:lnTo>
                    <a:pt x="9" y="2"/>
                  </a:lnTo>
                  <a:lnTo>
                    <a:pt x="9" y="2"/>
                  </a:lnTo>
                  <a:lnTo>
                    <a:pt x="9" y="2"/>
                  </a:lnTo>
                  <a:lnTo>
                    <a:pt x="9" y="2"/>
                  </a:lnTo>
                  <a:lnTo>
                    <a:pt x="9" y="2"/>
                  </a:lnTo>
                  <a:lnTo>
                    <a:pt x="9" y="2"/>
                  </a:lnTo>
                  <a:lnTo>
                    <a:pt x="10" y="2"/>
                  </a:lnTo>
                  <a:lnTo>
                    <a:pt x="10" y="1"/>
                  </a:lnTo>
                  <a:lnTo>
                    <a:pt x="10" y="1"/>
                  </a:lnTo>
                  <a:lnTo>
                    <a:pt x="10" y="1"/>
                  </a:lnTo>
                  <a:lnTo>
                    <a:pt x="10" y="1"/>
                  </a:lnTo>
                  <a:lnTo>
                    <a:pt x="12" y="1"/>
                  </a:lnTo>
                  <a:lnTo>
                    <a:pt x="12" y="1"/>
                  </a:lnTo>
                  <a:lnTo>
                    <a:pt x="12" y="1"/>
                  </a:lnTo>
                  <a:lnTo>
                    <a:pt x="12" y="1"/>
                  </a:lnTo>
                  <a:lnTo>
                    <a:pt x="13" y="1"/>
                  </a:lnTo>
                  <a:lnTo>
                    <a:pt x="13" y="0"/>
                  </a:lnTo>
                  <a:lnTo>
                    <a:pt x="13" y="0"/>
                  </a:lnTo>
                  <a:lnTo>
                    <a:pt x="13" y="0"/>
                  </a:lnTo>
                  <a:lnTo>
                    <a:pt x="13" y="0"/>
                  </a:lnTo>
                  <a:lnTo>
                    <a:pt x="14" y="0"/>
                  </a:lnTo>
                  <a:lnTo>
                    <a:pt x="14" y="0"/>
                  </a:lnTo>
                  <a:lnTo>
                    <a:pt x="14" y="0"/>
                  </a:lnTo>
                  <a:lnTo>
                    <a:pt x="14" y="0"/>
                  </a:lnTo>
                  <a:lnTo>
                    <a:pt x="14" y="0"/>
                  </a:lnTo>
                  <a:lnTo>
                    <a:pt x="15" y="0"/>
                  </a:lnTo>
                  <a:lnTo>
                    <a:pt x="15" y="0"/>
                  </a:lnTo>
                  <a:lnTo>
                    <a:pt x="15" y="0"/>
                  </a:lnTo>
                  <a:lnTo>
                    <a:pt x="15" y="0"/>
                  </a:lnTo>
                  <a:lnTo>
                    <a:pt x="17" y="0"/>
                  </a:lnTo>
                  <a:lnTo>
                    <a:pt x="17" y="0"/>
                  </a:lnTo>
                  <a:lnTo>
                    <a:pt x="17" y="0"/>
                  </a:lnTo>
                  <a:lnTo>
                    <a:pt x="17" y="0"/>
                  </a:lnTo>
                  <a:lnTo>
                    <a:pt x="17" y="0"/>
                  </a:lnTo>
                  <a:lnTo>
                    <a:pt x="18" y="0"/>
                  </a:lnTo>
                  <a:lnTo>
                    <a:pt x="18" y="0"/>
                  </a:lnTo>
                  <a:lnTo>
                    <a:pt x="18" y="0"/>
                  </a:lnTo>
                  <a:lnTo>
                    <a:pt x="18" y="0"/>
                  </a:lnTo>
                  <a:lnTo>
                    <a:pt x="18" y="0"/>
                  </a:lnTo>
                  <a:lnTo>
                    <a:pt x="19" y="0"/>
                  </a:lnTo>
                  <a:lnTo>
                    <a:pt x="19" y="0"/>
                  </a:lnTo>
                  <a:lnTo>
                    <a:pt x="19" y="0"/>
                  </a:lnTo>
                  <a:lnTo>
                    <a:pt x="19" y="0"/>
                  </a:lnTo>
                  <a:lnTo>
                    <a:pt x="20" y="0"/>
                  </a:lnTo>
                  <a:lnTo>
                    <a:pt x="20" y="0"/>
                  </a:lnTo>
                  <a:lnTo>
                    <a:pt x="20" y="0"/>
                  </a:lnTo>
                  <a:lnTo>
                    <a:pt x="20" y="0"/>
                  </a:lnTo>
                  <a:lnTo>
                    <a:pt x="20" y="0"/>
                  </a:lnTo>
                  <a:lnTo>
                    <a:pt x="22" y="0"/>
                  </a:lnTo>
                  <a:lnTo>
                    <a:pt x="22" y="0"/>
                  </a:lnTo>
                  <a:lnTo>
                    <a:pt x="22" y="0"/>
                  </a:lnTo>
                  <a:lnTo>
                    <a:pt x="22" y="0"/>
                  </a:lnTo>
                  <a:lnTo>
                    <a:pt x="22" y="0"/>
                  </a:lnTo>
                  <a:lnTo>
                    <a:pt x="23" y="0"/>
                  </a:lnTo>
                  <a:lnTo>
                    <a:pt x="23" y="0"/>
                  </a:lnTo>
                  <a:lnTo>
                    <a:pt x="23" y="0"/>
                  </a:lnTo>
                  <a:lnTo>
                    <a:pt x="23" y="0"/>
                  </a:lnTo>
                  <a:lnTo>
                    <a:pt x="23" y="1"/>
                  </a:lnTo>
                  <a:lnTo>
                    <a:pt x="24" y="1"/>
                  </a:lnTo>
                  <a:lnTo>
                    <a:pt x="24" y="1"/>
                  </a:lnTo>
                  <a:lnTo>
                    <a:pt x="24" y="1"/>
                  </a:lnTo>
                  <a:lnTo>
                    <a:pt x="24" y="1"/>
                  </a:lnTo>
                  <a:lnTo>
                    <a:pt x="24" y="1"/>
                  </a:lnTo>
                  <a:lnTo>
                    <a:pt x="25" y="1"/>
                  </a:lnTo>
                  <a:lnTo>
                    <a:pt x="25" y="1"/>
                  </a:lnTo>
                  <a:lnTo>
                    <a:pt x="25" y="1"/>
                  </a:lnTo>
                  <a:lnTo>
                    <a:pt x="25" y="2"/>
                  </a:lnTo>
                  <a:lnTo>
                    <a:pt x="25" y="2"/>
                  </a:lnTo>
                  <a:lnTo>
                    <a:pt x="25" y="2"/>
                  </a:lnTo>
                  <a:lnTo>
                    <a:pt x="27" y="2"/>
                  </a:lnTo>
                  <a:lnTo>
                    <a:pt x="27" y="2"/>
                  </a:lnTo>
                  <a:lnTo>
                    <a:pt x="27" y="2"/>
                  </a:lnTo>
                  <a:lnTo>
                    <a:pt x="27" y="2"/>
                  </a:lnTo>
                  <a:lnTo>
                    <a:pt x="27" y="2"/>
                  </a:lnTo>
                  <a:lnTo>
                    <a:pt x="27" y="3"/>
                  </a:lnTo>
                  <a:lnTo>
                    <a:pt x="28" y="3"/>
                  </a:lnTo>
                  <a:lnTo>
                    <a:pt x="28" y="3"/>
                  </a:lnTo>
                  <a:lnTo>
                    <a:pt x="28" y="3"/>
                  </a:lnTo>
                  <a:lnTo>
                    <a:pt x="28" y="3"/>
                  </a:lnTo>
                  <a:lnTo>
                    <a:pt x="28" y="3"/>
                  </a:lnTo>
                  <a:lnTo>
                    <a:pt x="28" y="5"/>
                  </a:lnTo>
                  <a:lnTo>
                    <a:pt x="28" y="5"/>
                  </a:lnTo>
                  <a:lnTo>
                    <a:pt x="29" y="5"/>
                  </a:lnTo>
                  <a:lnTo>
                    <a:pt x="29" y="5"/>
                  </a:lnTo>
                  <a:lnTo>
                    <a:pt x="29" y="5"/>
                  </a:lnTo>
                  <a:lnTo>
                    <a:pt x="29" y="6"/>
                  </a:lnTo>
                  <a:lnTo>
                    <a:pt x="29" y="6"/>
                  </a:lnTo>
                  <a:lnTo>
                    <a:pt x="29" y="6"/>
                  </a:lnTo>
                  <a:lnTo>
                    <a:pt x="29" y="6"/>
                  </a:lnTo>
                  <a:lnTo>
                    <a:pt x="29" y="6"/>
                  </a:lnTo>
                  <a:lnTo>
                    <a:pt x="30" y="6"/>
                  </a:lnTo>
                  <a:lnTo>
                    <a:pt x="30" y="7"/>
                  </a:lnTo>
                  <a:lnTo>
                    <a:pt x="30" y="7"/>
                  </a:lnTo>
                  <a:lnTo>
                    <a:pt x="30" y="7"/>
                  </a:lnTo>
                  <a:lnTo>
                    <a:pt x="30" y="7"/>
                  </a:lnTo>
                  <a:lnTo>
                    <a:pt x="30" y="8"/>
                  </a:lnTo>
                  <a:lnTo>
                    <a:pt x="30" y="8"/>
                  </a:lnTo>
                  <a:lnTo>
                    <a:pt x="30" y="8"/>
                  </a:lnTo>
                  <a:lnTo>
                    <a:pt x="30" y="8"/>
                  </a:lnTo>
                  <a:lnTo>
                    <a:pt x="30" y="8"/>
                  </a:lnTo>
                  <a:lnTo>
                    <a:pt x="32" y="10"/>
                  </a:lnTo>
                  <a:lnTo>
                    <a:pt x="32" y="10"/>
                  </a:lnTo>
                  <a:lnTo>
                    <a:pt x="32" y="10"/>
                  </a:lnTo>
                  <a:lnTo>
                    <a:pt x="32" y="10"/>
                  </a:lnTo>
                  <a:lnTo>
                    <a:pt x="32" y="11"/>
                  </a:lnTo>
                  <a:lnTo>
                    <a:pt x="32" y="11"/>
                  </a:lnTo>
                  <a:lnTo>
                    <a:pt x="32" y="11"/>
                  </a:lnTo>
                  <a:lnTo>
                    <a:pt x="32" y="11"/>
                  </a:lnTo>
                  <a:lnTo>
                    <a:pt x="32" y="11"/>
                  </a:lnTo>
                  <a:lnTo>
                    <a:pt x="32" y="12"/>
                  </a:lnTo>
                  <a:lnTo>
                    <a:pt x="32" y="12"/>
                  </a:lnTo>
                  <a:lnTo>
                    <a:pt x="32" y="12"/>
                  </a:lnTo>
                  <a:lnTo>
                    <a:pt x="32" y="12"/>
                  </a:lnTo>
                  <a:lnTo>
                    <a:pt x="32" y="13"/>
                  </a:lnTo>
                  <a:lnTo>
                    <a:pt x="32" y="13"/>
                  </a:lnTo>
                  <a:lnTo>
                    <a:pt x="32" y="13"/>
                  </a:lnTo>
                  <a:lnTo>
                    <a:pt x="32" y="13"/>
                  </a:lnTo>
                  <a:lnTo>
                    <a:pt x="32" y="15"/>
                  </a:lnTo>
                  <a:lnTo>
                    <a:pt x="32" y="15"/>
                  </a:lnTo>
                  <a:lnTo>
                    <a:pt x="32" y="15"/>
                  </a:lnTo>
                  <a:lnTo>
                    <a:pt x="32" y="15"/>
                  </a:lnTo>
                  <a:lnTo>
                    <a:pt x="32" y="16"/>
                  </a:lnTo>
                  <a:lnTo>
                    <a:pt x="32" y="16"/>
                  </a:lnTo>
                  <a:lnTo>
                    <a:pt x="32" y="16"/>
                  </a:lnTo>
                  <a:lnTo>
                    <a:pt x="32" y="16"/>
                  </a:lnTo>
                  <a:lnTo>
                    <a:pt x="32" y="17"/>
                  </a:lnTo>
                  <a:lnTo>
                    <a:pt x="32" y="17"/>
                  </a:lnTo>
                  <a:lnTo>
                    <a:pt x="32" y="1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623"/>
            <p:cNvSpPr>
              <a:spLocks/>
            </p:cNvSpPr>
            <p:nvPr/>
          </p:nvSpPr>
          <p:spPr bwMode="auto">
            <a:xfrm>
              <a:off x="2180" y="2165"/>
              <a:ext cx="5" cy="6"/>
            </a:xfrm>
            <a:custGeom>
              <a:avLst/>
              <a:gdLst>
                <a:gd name="T0" fmla="*/ 0 w 5"/>
                <a:gd name="T1" fmla="*/ 0 h 6"/>
                <a:gd name="T2" fmla="*/ 5 w 5"/>
                <a:gd name="T3" fmla="*/ 0 h 6"/>
                <a:gd name="T4" fmla="*/ 5 w 5"/>
                <a:gd name="T5" fmla="*/ 6 h 6"/>
                <a:gd name="T6" fmla="*/ 0 w 5"/>
                <a:gd name="T7" fmla="*/ 0 h 6"/>
              </a:gdLst>
              <a:ahLst/>
              <a:cxnLst>
                <a:cxn ang="0">
                  <a:pos x="T0" y="T1"/>
                </a:cxn>
                <a:cxn ang="0">
                  <a:pos x="T2" y="T3"/>
                </a:cxn>
                <a:cxn ang="0">
                  <a:pos x="T4" y="T5"/>
                </a:cxn>
                <a:cxn ang="0">
                  <a:pos x="T6" y="T7"/>
                </a:cxn>
              </a:cxnLst>
              <a:rect l="0" t="0" r="r" b="b"/>
              <a:pathLst>
                <a:path w="5" h="6">
                  <a:moveTo>
                    <a:pt x="0" y="0"/>
                  </a:moveTo>
                  <a:lnTo>
                    <a:pt x="5" y="0"/>
                  </a:lnTo>
                  <a:lnTo>
                    <a:pt x="5" y="6"/>
                  </a:lnTo>
                  <a:lnTo>
                    <a:pt x="0" y="0"/>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24"/>
            <p:cNvSpPr>
              <a:spLocks/>
            </p:cNvSpPr>
            <p:nvPr/>
          </p:nvSpPr>
          <p:spPr bwMode="auto">
            <a:xfrm>
              <a:off x="2180" y="2165"/>
              <a:ext cx="5" cy="6"/>
            </a:xfrm>
            <a:custGeom>
              <a:avLst/>
              <a:gdLst>
                <a:gd name="T0" fmla="*/ 2 w 5"/>
                <a:gd name="T1" fmla="*/ 0 h 6"/>
                <a:gd name="T2" fmla="*/ 5 w 5"/>
                <a:gd name="T3" fmla="*/ 0 h 6"/>
                <a:gd name="T4" fmla="*/ 5 w 5"/>
                <a:gd name="T5" fmla="*/ 6 h 6"/>
                <a:gd name="T6" fmla="*/ 0 w 5"/>
                <a:gd name="T7" fmla="*/ 0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lnTo>
                    <a:pt x="5" y="0"/>
                  </a:lnTo>
                  <a:lnTo>
                    <a:pt x="5" y="6"/>
                  </a:lnTo>
                  <a:lnTo>
                    <a:pt x="0" y="0"/>
                  </a:lnTo>
                  <a:lnTo>
                    <a:pt x="2" y="0"/>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625"/>
            <p:cNvSpPr>
              <a:spLocks noEditPoints="1"/>
            </p:cNvSpPr>
            <p:nvPr/>
          </p:nvSpPr>
          <p:spPr bwMode="auto">
            <a:xfrm>
              <a:off x="4255" y="1981"/>
              <a:ext cx="135" cy="197"/>
            </a:xfrm>
            <a:custGeom>
              <a:avLst/>
              <a:gdLst>
                <a:gd name="T0" fmla="*/ 135 w 135"/>
                <a:gd name="T1" fmla="*/ 79 h 197"/>
                <a:gd name="T2" fmla="*/ 105 w 135"/>
                <a:gd name="T3" fmla="*/ 146 h 197"/>
                <a:gd name="T4" fmla="*/ 57 w 135"/>
                <a:gd name="T5" fmla="*/ 191 h 197"/>
                <a:gd name="T6" fmla="*/ 22 w 135"/>
                <a:gd name="T7" fmla="*/ 197 h 197"/>
                <a:gd name="T8" fmla="*/ 8 w 135"/>
                <a:gd name="T9" fmla="*/ 165 h 197"/>
                <a:gd name="T10" fmla="*/ 0 w 135"/>
                <a:gd name="T11" fmla="*/ 150 h 197"/>
                <a:gd name="T12" fmla="*/ 53 w 135"/>
                <a:gd name="T13" fmla="*/ 130 h 197"/>
                <a:gd name="T14" fmla="*/ 61 w 135"/>
                <a:gd name="T15" fmla="*/ 85 h 197"/>
                <a:gd name="T16" fmla="*/ 50 w 135"/>
                <a:gd name="T17" fmla="*/ 75 h 197"/>
                <a:gd name="T18" fmla="*/ 56 w 135"/>
                <a:gd name="T19" fmla="*/ 52 h 197"/>
                <a:gd name="T20" fmla="*/ 61 w 135"/>
                <a:gd name="T21" fmla="*/ 45 h 197"/>
                <a:gd name="T22" fmla="*/ 57 w 135"/>
                <a:gd name="T23" fmla="*/ 29 h 197"/>
                <a:gd name="T24" fmla="*/ 66 w 135"/>
                <a:gd name="T25" fmla="*/ 16 h 197"/>
                <a:gd name="T26" fmla="*/ 86 w 135"/>
                <a:gd name="T27" fmla="*/ 49 h 197"/>
                <a:gd name="T28" fmla="*/ 105 w 135"/>
                <a:gd name="T29" fmla="*/ 52 h 197"/>
                <a:gd name="T30" fmla="*/ 135 w 135"/>
                <a:gd name="T31" fmla="*/ 79 h 197"/>
                <a:gd name="T32" fmla="*/ 65 w 135"/>
                <a:gd name="T33" fmla="*/ 9 h 197"/>
                <a:gd name="T34" fmla="*/ 60 w 135"/>
                <a:gd name="T35" fmla="*/ 5 h 197"/>
                <a:gd name="T36" fmla="*/ 62 w 135"/>
                <a:gd name="T37" fmla="*/ 0 h 197"/>
                <a:gd name="T38" fmla="*/ 65 w 135"/>
                <a:gd name="T39" fmla="*/ 9 h 197"/>
                <a:gd name="T40" fmla="*/ 65 w 135"/>
                <a:gd name="T41" fmla="*/ 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197">
                  <a:moveTo>
                    <a:pt x="135" y="79"/>
                  </a:moveTo>
                  <a:lnTo>
                    <a:pt x="105" y="146"/>
                  </a:lnTo>
                  <a:lnTo>
                    <a:pt x="57" y="191"/>
                  </a:lnTo>
                  <a:lnTo>
                    <a:pt x="22" y="197"/>
                  </a:lnTo>
                  <a:lnTo>
                    <a:pt x="8" y="165"/>
                  </a:lnTo>
                  <a:lnTo>
                    <a:pt x="0" y="150"/>
                  </a:lnTo>
                  <a:lnTo>
                    <a:pt x="53" y="130"/>
                  </a:lnTo>
                  <a:lnTo>
                    <a:pt x="61" y="85"/>
                  </a:lnTo>
                  <a:lnTo>
                    <a:pt x="50" y="75"/>
                  </a:lnTo>
                  <a:lnTo>
                    <a:pt x="56" y="52"/>
                  </a:lnTo>
                  <a:lnTo>
                    <a:pt x="61" y="45"/>
                  </a:lnTo>
                  <a:lnTo>
                    <a:pt x="57" y="29"/>
                  </a:lnTo>
                  <a:lnTo>
                    <a:pt x="66" y="16"/>
                  </a:lnTo>
                  <a:lnTo>
                    <a:pt x="86" y="49"/>
                  </a:lnTo>
                  <a:lnTo>
                    <a:pt x="105" y="52"/>
                  </a:lnTo>
                  <a:lnTo>
                    <a:pt x="135" y="79"/>
                  </a:lnTo>
                  <a:close/>
                  <a:moveTo>
                    <a:pt x="65" y="9"/>
                  </a:moveTo>
                  <a:lnTo>
                    <a:pt x="60" y="5"/>
                  </a:lnTo>
                  <a:lnTo>
                    <a:pt x="62" y="0"/>
                  </a:lnTo>
                  <a:lnTo>
                    <a:pt x="65" y="9"/>
                  </a:lnTo>
                  <a:lnTo>
                    <a:pt x="65" y="9"/>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26"/>
            <p:cNvSpPr>
              <a:spLocks noEditPoints="1"/>
            </p:cNvSpPr>
            <p:nvPr/>
          </p:nvSpPr>
          <p:spPr bwMode="auto">
            <a:xfrm>
              <a:off x="4255" y="1981"/>
              <a:ext cx="135" cy="197"/>
            </a:xfrm>
            <a:custGeom>
              <a:avLst/>
              <a:gdLst>
                <a:gd name="T0" fmla="*/ 135 w 135"/>
                <a:gd name="T1" fmla="*/ 79 h 197"/>
                <a:gd name="T2" fmla="*/ 105 w 135"/>
                <a:gd name="T3" fmla="*/ 146 h 197"/>
                <a:gd name="T4" fmla="*/ 57 w 135"/>
                <a:gd name="T5" fmla="*/ 191 h 197"/>
                <a:gd name="T6" fmla="*/ 22 w 135"/>
                <a:gd name="T7" fmla="*/ 197 h 197"/>
                <a:gd name="T8" fmla="*/ 8 w 135"/>
                <a:gd name="T9" fmla="*/ 165 h 197"/>
                <a:gd name="T10" fmla="*/ 0 w 135"/>
                <a:gd name="T11" fmla="*/ 150 h 197"/>
                <a:gd name="T12" fmla="*/ 53 w 135"/>
                <a:gd name="T13" fmla="*/ 130 h 197"/>
                <a:gd name="T14" fmla="*/ 61 w 135"/>
                <a:gd name="T15" fmla="*/ 85 h 197"/>
                <a:gd name="T16" fmla="*/ 50 w 135"/>
                <a:gd name="T17" fmla="*/ 75 h 197"/>
                <a:gd name="T18" fmla="*/ 56 w 135"/>
                <a:gd name="T19" fmla="*/ 52 h 197"/>
                <a:gd name="T20" fmla="*/ 61 w 135"/>
                <a:gd name="T21" fmla="*/ 45 h 197"/>
                <a:gd name="T22" fmla="*/ 57 w 135"/>
                <a:gd name="T23" fmla="*/ 29 h 197"/>
                <a:gd name="T24" fmla="*/ 66 w 135"/>
                <a:gd name="T25" fmla="*/ 16 h 197"/>
                <a:gd name="T26" fmla="*/ 86 w 135"/>
                <a:gd name="T27" fmla="*/ 49 h 197"/>
                <a:gd name="T28" fmla="*/ 105 w 135"/>
                <a:gd name="T29" fmla="*/ 52 h 197"/>
                <a:gd name="T30" fmla="*/ 135 w 135"/>
                <a:gd name="T31" fmla="*/ 79 h 197"/>
                <a:gd name="T32" fmla="*/ 62 w 135"/>
                <a:gd name="T33" fmla="*/ 6 h 197"/>
                <a:gd name="T34" fmla="*/ 60 w 135"/>
                <a:gd name="T35" fmla="*/ 5 h 197"/>
                <a:gd name="T36" fmla="*/ 62 w 135"/>
                <a:gd name="T37" fmla="*/ 0 h 197"/>
                <a:gd name="T38" fmla="*/ 65 w 135"/>
                <a:gd name="T39" fmla="*/ 9 h 197"/>
                <a:gd name="T40" fmla="*/ 65 w 135"/>
                <a:gd name="T41" fmla="*/ 9 h 197"/>
                <a:gd name="T42" fmla="*/ 62 w 135"/>
                <a:gd name="T43" fmla="*/ 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197">
                  <a:moveTo>
                    <a:pt x="135" y="79"/>
                  </a:moveTo>
                  <a:lnTo>
                    <a:pt x="105" y="146"/>
                  </a:lnTo>
                  <a:lnTo>
                    <a:pt x="57" y="191"/>
                  </a:lnTo>
                  <a:lnTo>
                    <a:pt x="22" y="197"/>
                  </a:lnTo>
                  <a:lnTo>
                    <a:pt x="8" y="165"/>
                  </a:lnTo>
                  <a:lnTo>
                    <a:pt x="0" y="150"/>
                  </a:lnTo>
                  <a:lnTo>
                    <a:pt x="53" y="130"/>
                  </a:lnTo>
                  <a:lnTo>
                    <a:pt x="61" y="85"/>
                  </a:lnTo>
                  <a:lnTo>
                    <a:pt x="50" y="75"/>
                  </a:lnTo>
                  <a:lnTo>
                    <a:pt x="56" y="52"/>
                  </a:lnTo>
                  <a:lnTo>
                    <a:pt x="61" y="45"/>
                  </a:lnTo>
                  <a:lnTo>
                    <a:pt x="57" y="29"/>
                  </a:lnTo>
                  <a:lnTo>
                    <a:pt x="66" y="16"/>
                  </a:lnTo>
                  <a:lnTo>
                    <a:pt x="86" y="49"/>
                  </a:lnTo>
                  <a:lnTo>
                    <a:pt x="105" y="52"/>
                  </a:lnTo>
                  <a:lnTo>
                    <a:pt x="135" y="79"/>
                  </a:lnTo>
                  <a:moveTo>
                    <a:pt x="62" y="6"/>
                  </a:moveTo>
                  <a:lnTo>
                    <a:pt x="60" y="5"/>
                  </a:lnTo>
                  <a:lnTo>
                    <a:pt x="62" y="0"/>
                  </a:lnTo>
                  <a:lnTo>
                    <a:pt x="65" y="9"/>
                  </a:lnTo>
                  <a:lnTo>
                    <a:pt x="65" y="9"/>
                  </a:lnTo>
                  <a:lnTo>
                    <a:pt x="62" y="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627"/>
            <p:cNvSpPr>
              <a:spLocks/>
            </p:cNvSpPr>
            <p:nvPr/>
          </p:nvSpPr>
          <p:spPr bwMode="auto">
            <a:xfrm>
              <a:off x="3718" y="2045"/>
              <a:ext cx="296" cy="304"/>
            </a:xfrm>
            <a:custGeom>
              <a:avLst/>
              <a:gdLst>
                <a:gd name="T0" fmla="*/ 40 w 296"/>
                <a:gd name="T1" fmla="*/ 304 h 304"/>
                <a:gd name="T2" fmla="*/ 28 w 296"/>
                <a:gd name="T3" fmla="*/ 299 h 304"/>
                <a:gd name="T4" fmla="*/ 32 w 296"/>
                <a:gd name="T5" fmla="*/ 276 h 304"/>
                <a:gd name="T6" fmla="*/ 17 w 296"/>
                <a:gd name="T7" fmla="*/ 254 h 304"/>
                <a:gd name="T8" fmla="*/ 2 w 296"/>
                <a:gd name="T9" fmla="*/ 217 h 304"/>
                <a:gd name="T10" fmla="*/ 0 w 296"/>
                <a:gd name="T11" fmla="*/ 195 h 304"/>
                <a:gd name="T12" fmla="*/ 17 w 296"/>
                <a:gd name="T13" fmla="*/ 155 h 304"/>
                <a:gd name="T14" fmla="*/ 34 w 296"/>
                <a:gd name="T15" fmla="*/ 153 h 304"/>
                <a:gd name="T16" fmla="*/ 32 w 296"/>
                <a:gd name="T17" fmla="*/ 75 h 304"/>
                <a:gd name="T18" fmla="*/ 30 w 296"/>
                <a:gd name="T19" fmla="*/ 66 h 304"/>
                <a:gd name="T20" fmla="*/ 49 w 296"/>
                <a:gd name="T21" fmla="*/ 65 h 304"/>
                <a:gd name="T22" fmla="*/ 47 w 296"/>
                <a:gd name="T23" fmla="*/ 25 h 304"/>
                <a:gd name="T24" fmla="*/ 193 w 296"/>
                <a:gd name="T25" fmla="*/ 25 h 304"/>
                <a:gd name="T26" fmla="*/ 203 w 296"/>
                <a:gd name="T27" fmla="*/ 31 h 304"/>
                <a:gd name="T28" fmla="*/ 210 w 296"/>
                <a:gd name="T29" fmla="*/ 27 h 304"/>
                <a:gd name="T30" fmla="*/ 237 w 296"/>
                <a:gd name="T31" fmla="*/ 0 h 304"/>
                <a:gd name="T32" fmla="*/ 261 w 296"/>
                <a:gd name="T33" fmla="*/ 23 h 304"/>
                <a:gd name="T34" fmla="*/ 275 w 296"/>
                <a:gd name="T35" fmla="*/ 91 h 304"/>
                <a:gd name="T36" fmla="*/ 296 w 296"/>
                <a:gd name="T37" fmla="*/ 105 h 304"/>
                <a:gd name="T38" fmla="*/ 291 w 296"/>
                <a:gd name="T39" fmla="*/ 116 h 304"/>
                <a:gd name="T40" fmla="*/ 277 w 296"/>
                <a:gd name="T41" fmla="*/ 121 h 304"/>
                <a:gd name="T42" fmla="*/ 268 w 296"/>
                <a:gd name="T43" fmla="*/ 126 h 304"/>
                <a:gd name="T44" fmla="*/ 268 w 296"/>
                <a:gd name="T45" fmla="*/ 143 h 304"/>
                <a:gd name="T46" fmla="*/ 260 w 296"/>
                <a:gd name="T47" fmla="*/ 166 h 304"/>
                <a:gd name="T48" fmla="*/ 262 w 296"/>
                <a:gd name="T49" fmla="*/ 184 h 304"/>
                <a:gd name="T50" fmla="*/ 258 w 296"/>
                <a:gd name="T51" fmla="*/ 204 h 304"/>
                <a:gd name="T52" fmla="*/ 256 w 296"/>
                <a:gd name="T53" fmla="*/ 216 h 304"/>
                <a:gd name="T54" fmla="*/ 248 w 296"/>
                <a:gd name="T55" fmla="*/ 217 h 304"/>
                <a:gd name="T56" fmla="*/ 235 w 296"/>
                <a:gd name="T57" fmla="*/ 255 h 304"/>
                <a:gd name="T58" fmla="*/ 235 w 296"/>
                <a:gd name="T59" fmla="*/ 256 h 304"/>
                <a:gd name="T60" fmla="*/ 227 w 296"/>
                <a:gd name="T61" fmla="*/ 255 h 304"/>
                <a:gd name="T62" fmla="*/ 225 w 296"/>
                <a:gd name="T63" fmla="*/ 281 h 304"/>
                <a:gd name="T64" fmla="*/ 225 w 296"/>
                <a:gd name="T65" fmla="*/ 281 h 304"/>
                <a:gd name="T66" fmla="*/ 217 w 296"/>
                <a:gd name="T67" fmla="*/ 282 h 304"/>
                <a:gd name="T68" fmla="*/ 218 w 296"/>
                <a:gd name="T69" fmla="*/ 270 h 304"/>
                <a:gd name="T70" fmla="*/ 205 w 296"/>
                <a:gd name="T71" fmla="*/ 257 h 304"/>
                <a:gd name="T72" fmla="*/ 203 w 296"/>
                <a:gd name="T73" fmla="*/ 241 h 304"/>
                <a:gd name="T74" fmla="*/ 205 w 296"/>
                <a:gd name="T75" fmla="*/ 227 h 304"/>
                <a:gd name="T76" fmla="*/ 196 w 296"/>
                <a:gd name="T77" fmla="*/ 226 h 304"/>
                <a:gd name="T78" fmla="*/ 196 w 296"/>
                <a:gd name="T79" fmla="*/ 232 h 304"/>
                <a:gd name="T80" fmla="*/ 183 w 296"/>
                <a:gd name="T81" fmla="*/ 232 h 304"/>
                <a:gd name="T82" fmla="*/ 190 w 296"/>
                <a:gd name="T83" fmla="*/ 237 h 304"/>
                <a:gd name="T84" fmla="*/ 191 w 296"/>
                <a:gd name="T85" fmla="*/ 251 h 304"/>
                <a:gd name="T86" fmla="*/ 169 w 296"/>
                <a:gd name="T87" fmla="*/ 277 h 304"/>
                <a:gd name="T88" fmla="*/ 162 w 296"/>
                <a:gd name="T89" fmla="*/ 279 h 304"/>
                <a:gd name="T90" fmla="*/ 146 w 296"/>
                <a:gd name="T91" fmla="*/ 267 h 304"/>
                <a:gd name="T92" fmla="*/ 138 w 296"/>
                <a:gd name="T93" fmla="*/ 271 h 304"/>
                <a:gd name="T94" fmla="*/ 138 w 296"/>
                <a:gd name="T95" fmla="*/ 277 h 304"/>
                <a:gd name="T96" fmla="*/ 128 w 296"/>
                <a:gd name="T97" fmla="*/ 279 h 304"/>
                <a:gd name="T98" fmla="*/ 124 w 296"/>
                <a:gd name="T99" fmla="*/ 286 h 304"/>
                <a:gd name="T100" fmla="*/ 111 w 296"/>
                <a:gd name="T101" fmla="*/ 286 h 304"/>
                <a:gd name="T102" fmla="*/ 108 w 296"/>
                <a:gd name="T103" fmla="*/ 281 h 304"/>
                <a:gd name="T104" fmla="*/ 81 w 296"/>
                <a:gd name="T105" fmla="*/ 281 h 304"/>
                <a:gd name="T106" fmla="*/ 71 w 296"/>
                <a:gd name="T107" fmla="*/ 264 h 304"/>
                <a:gd name="T108" fmla="*/ 57 w 296"/>
                <a:gd name="T109" fmla="*/ 266 h 304"/>
                <a:gd name="T110" fmla="*/ 42 w 296"/>
                <a:gd name="T111" fmla="*/ 304 h 304"/>
                <a:gd name="T112" fmla="*/ 40 w 296"/>
                <a:gd name="T113"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6" h="304">
                  <a:moveTo>
                    <a:pt x="40" y="304"/>
                  </a:moveTo>
                  <a:lnTo>
                    <a:pt x="28" y="299"/>
                  </a:lnTo>
                  <a:lnTo>
                    <a:pt x="32" y="276"/>
                  </a:lnTo>
                  <a:lnTo>
                    <a:pt x="17" y="254"/>
                  </a:lnTo>
                  <a:lnTo>
                    <a:pt x="2" y="217"/>
                  </a:lnTo>
                  <a:lnTo>
                    <a:pt x="0" y="195"/>
                  </a:lnTo>
                  <a:lnTo>
                    <a:pt x="17" y="155"/>
                  </a:lnTo>
                  <a:lnTo>
                    <a:pt x="34" y="153"/>
                  </a:lnTo>
                  <a:lnTo>
                    <a:pt x="32" y="75"/>
                  </a:lnTo>
                  <a:lnTo>
                    <a:pt x="30" y="66"/>
                  </a:lnTo>
                  <a:lnTo>
                    <a:pt x="49" y="65"/>
                  </a:lnTo>
                  <a:lnTo>
                    <a:pt x="47" y="25"/>
                  </a:lnTo>
                  <a:lnTo>
                    <a:pt x="193" y="25"/>
                  </a:lnTo>
                  <a:lnTo>
                    <a:pt x="203" y="31"/>
                  </a:lnTo>
                  <a:lnTo>
                    <a:pt x="210" y="27"/>
                  </a:lnTo>
                  <a:lnTo>
                    <a:pt x="237" y="0"/>
                  </a:lnTo>
                  <a:lnTo>
                    <a:pt x="261" y="23"/>
                  </a:lnTo>
                  <a:lnTo>
                    <a:pt x="275" y="91"/>
                  </a:lnTo>
                  <a:lnTo>
                    <a:pt x="296" y="105"/>
                  </a:lnTo>
                  <a:lnTo>
                    <a:pt x="291" y="116"/>
                  </a:lnTo>
                  <a:lnTo>
                    <a:pt x="277" y="121"/>
                  </a:lnTo>
                  <a:lnTo>
                    <a:pt x="268" y="126"/>
                  </a:lnTo>
                  <a:lnTo>
                    <a:pt x="268" y="143"/>
                  </a:lnTo>
                  <a:lnTo>
                    <a:pt x="260" y="166"/>
                  </a:lnTo>
                  <a:lnTo>
                    <a:pt x="262" y="184"/>
                  </a:lnTo>
                  <a:lnTo>
                    <a:pt x="258" y="204"/>
                  </a:lnTo>
                  <a:lnTo>
                    <a:pt x="256" y="216"/>
                  </a:lnTo>
                  <a:lnTo>
                    <a:pt x="248" y="217"/>
                  </a:lnTo>
                  <a:lnTo>
                    <a:pt x="235" y="255"/>
                  </a:lnTo>
                  <a:lnTo>
                    <a:pt x="235" y="256"/>
                  </a:lnTo>
                  <a:lnTo>
                    <a:pt x="227" y="255"/>
                  </a:lnTo>
                  <a:lnTo>
                    <a:pt x="225" y="281"/>
                  </a:lnTo>
                  <a:lnTo>
                    <a:pt x="225" y="281"/>
                  </a:lnTo>
                  <a:lnTo>
                    <a:pt x="217" y="282"/>
                  </a:lnTo>
                  <a:lnTo>
                    <a:pt x="218" y="270"/>
                  </a:lnTo>
                  <a:lnTo>
                    <a:pt x="205" y="257"/>
                  </a:lnTo>
                  <a:lnTo>
                    <a:pt x="203" y="241"/>
                  </a:lnTo>
                  <a:lnTo>
                    <a:pt x="205" y="227"/>
                  </a:lnTo>
                  <a:lnTo>
                    <a:pt x="196" y="226"/>
                  </a:lnTo>
                  <a:lnTo>
                    <a:pt x="196" y="232"/>
                  </a:lnTo>
                  <a:lnTo>
                    <a:pt x="183" y="232"/>
                  </a:lnTo>
                  <a:lnTo>
                    <a:pt x="190" y="237"/>
                  </a:lnTo>
                  <a:lnTo>
                    <a:pt x="191" y="251"/>
                  </a:lnTo>
                  <a:lnTo>
                    <a:pt x="169" y="277"/>
                  </a:lnTo>
                  <a:lnTo>
                    <a:pt x="162" y="279"/>
                  </a:lnTo>
                  <a:lnTo>
                    <a:pt x="146" y="267"/>
                  </a:lnTo>
                  <a:lnTo>
                    <a:pt x="138" y="271"/>
                  </a:lnTo>
                  <a:lnTo>
                    <a:pt x="138" y="277"/>
                  </a:lnTo>
                  <a:lnTo>
                    <a:pt x="128" y="279"/>
                  </a:lnTo>
                  <a:lnTo>
                    <a:pt x="124" y="286"/>
                  </a:lnTo>
                  <a:lnTo>
                    <a:pt x="111" y="286"/>
                  </a:lnTo>
                  <a:lnTo>
                    <a:pt x="108" y="281"/>
                  </a:lnTo>
                  <a:lnTo>
                    <a:pt x="81" y="281"/>
                  </a:lnTo>
                  <a:lnTo>
                    <a:pt x="71" y="264"/>
                  </a:lnTo>
                  <a:lnTo>
                    <a:pt x="57" y="266"/>
                  </a:lnTo>
                  <a:lnTo>
                    <a:pt x="42" y="304"/>
                  </a:lnTo>
                  <a:lnTo>
                    <a:pt x="40" y="30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28"/>
            <p:cNvSpPr>
              <a:spLocks/>
            </p:cNvSpPr>
            <p:nvPr/>
          </p:nvSpPr>
          <p:spPr bwMode="auto">
            <a:xfrm>
              <a:off x="3718" y="2045"/>
              <a:ext cx="296" cy="304"/>
            </a:xfrm>
            <a:custGeom>
              <a:avLst/>
              <a:gdLst>
                <a:gd name="T0" fmla="*/ 40 w 296"/>
                <a:gd name="T1" fmla="*/ 304 h 304"/>
                <a:gd name="T2" fmla="*/ 28 w 296"/>
                <a:gd name="T3" fmla="*/ 299 h 304"/>
                <a:gd name="T4" fmla="*/ 32 w 296"/>
                <a:gd name="T5" fmla="*/ 276 h 304"/>
                <a:gd name="T6" fmla="*/ 17 w 296"/>
                <a:gd name="T7" fmla="*/ 254 h 304"/>
                <a:gd name="T8" fmla="*/ 2 w 296"/>
                <a:gd name="T9" fmla="*/ 217 h 304"/>
                <a:gd name="T10" fmla="*/ 0 w 296"/>
                <a:gd name="T11" fmla="*/ 195 h 304"/>
                <a:gd name="T12" fmla="*/ 17 w 296"/>
                <a:gd name="T13" fmla="*/ 155 h 304"/>
                <a:gd name="T14" fmla="*/ 34 w 296"/>
                <a:gd name="T15" fmla="*/ 153 h 304"/>
                <a:gd name="T16" fmla="*/ 32 w 296"/>
                <a:gd name="T17" fmla="*/ 75 h 304"/>
                <a:gd name="T18" fmla="*/ 30 w 296"/>
                <a:gd name="T19" fmla="*/ 66 h 304"/>
                <a:gd name="T20" fmla="*/ 49 w 296"/>
                <a:gd name="T21" fmla="*/ 65 h 304"/>
                <a:gd name="T22" fmla="*/ 47 w 296"/>
                <a:gd name="T23" fmla="*/ 25 h 304"/>
                <a:gd name="T24" fmla="*/ 193 w 296"/>
                <a:gd name="T25" fmla="*/ 25 h 304"/>
                <a:gd name="T26" fmla="*/ 203 w 296"/>
                <a:gd name="T27" fmla="*/ 31 h 304"/>
                <a:gd name="T28" fmla="*/ 210 w 296"/>
                <a:gd name="T29" fmla="*/ 27 h 304"/>
                <a:gd name="T30" fmla="*/ 237 w 296"/>
                <a:gd name="T31" fmla="*/ 0 h 304"/>
                <a:gd name="T32" fmla="*/ 261 w 296"/>
                <a:gd name="T33" fmla="*/ 23 h 304"/>
                <a:gd name="T34" fmla="*/ 275 w 296"/>
                <a:gd name="T35" fmla="*/ 91 h 304"/>
                <a:gd name="T36" fmla="*/ 296 w 296"/>
                <a:gd name="T37" fmla="*/ 105 h 304"/>
                <a:gd name="T38" fmla="*/ 291 w 296"/>
                <a:gd name="T39" fmla="*/ 116 h 304"/>
                <a:gd name="T40" fmla="*/ 277 w 296"/>
                <a:gd name="T41" fmla="*/ 121 h 304"/>
                <a:gd name="T42" fmla="*/ 268 w 296"/>
                <a:gd name="T43" fmla="*/ 126 h 304"/>
                <a:gd name="T44" fmla="*/ 268 w 296"/>
                <a:gd name="T45" fmla="*/ 143 h 304"/>
                <a:gd name="T46" fmla="*/ 260 w 296"/>
                <a:gd name="T47" fmla="*/ 166 h 304"/>
                <a:gd name="T48" fmla="*/ 262 w 296"/>
                <a:gd name="T49" fmla="*/ 184 h 304"/>
                <a:gd name="T50" fmla="*/ 258 w 296"/>
                <a:gd name="T51" fmla="*/ 204 h 304"/>
                <a:gd name="T52" fmla="*/ 256 w 296"/>
                <a:gd name="T53" fmla="*/ 216 h 304"/>
                <a:gd name="T54" fmla="*/ 248 w 296"/>
                <a:gd name="T55" fmla="*/ 217 h 304"/>
                <a:gd name="T56" fmla="*/ 235 w 296"/>
                <a:gd name="T57" fmla="*/ 255 h 304"/>
                <a:gd name="T58" fmla="*/ 235 w 296"/>
                <a:gd name="T59" fmla="*/ 256 h 304"/>
                <a:gd name="T60" fmla="*/ 227 w 296"/>
                <a:gd name="T61" fmla="*/ 255 h 304"/>
                <a:gd name="T62" fmla="*/ 225 w 296"/>
                <a:gd name="T63" fmla="*/ 281 h 304"/>
                <a:gd name="T64" fmla="*/ 225 w 296"/>
                <a:gd name="T65" fmla="*/ 281 h 304"/>
                <a:gd name="T66" fmla="*/ 217 w 296"/>
                <a:gd name="T67" fmla="*/ 282 h 304"/>
                <a:gd name="T68" fmla="*/ 218 w 296"/>
                <a:gd name="T69" fmla="*/ 270 h 304"/>
                <a:gd name="T70" fmla="*/ 205 w 296"/>
                <a:gd name="T71" fmla="*/ 257 h 304"/>
                <a:gd name="T72" fmla="*/ 203 w 296"/>
                <a:gd name="T73" fmla="*/ 241 h 304"/>
                <a:gd name="T74" fmla="*/ 205 w 296"/>
                <a:gd name="T75" fmla="*/ 227 h 304"/>
                <a:gd name="T76" fmla="*/ 196 w 296"/>
                <a:gd name="T77" fmla="*/ 226 h 304"/>
                <a:gd name="T78" fmla="*/ 196 w 296"/>
                <a:gd name="T79" fmla="*/ 232 h 304"/>
                <a:gd name="T80" fmla="*/ 183 w 296"/>
                <a:gd name="T81" fmla="*/ 232 h 304"/>
                <a:gd name="T82" fmla="*/ 190 w 296"/>
                <a:gd name="T83" fmla="*/ 237 h 304"/>
                <a:gd name="T84" fmla="*/ 191 w 296"/>
                <a:gd name="T85" fmla="*/ 251 h 304"/>
                <a:gd name="T86" fmla="*/ 169 w 296"/>
                <a:gd name="T87" fmla="*/ 277 h 304"/>
                <a:gd name="T88" fmla="*/ 162 w 296"/>
                <a:gd name="T89" fmla="*/ 279 h 304"/>
                <a:gd name="T90" fmla="*/ 146 w 296"/>
                <a:gd name="T91" fmla="*/ 267 h 304"/>
                <a:gd name="T92" fmla="*/ 138 w 296"/>
                <a:gd name="T93" fmla="*/ 271 h 304"/>
                <a:gd name="T94" fmla="*/ 138 w 296"/>
                <a:gd name="T95" fmla="*/ 277 h 304"/>
                <a:gd name="T96" fmla="*/ 128 w 296"/>
                <a:gd name="T97" fmla="*/ 279 h 304"/>
                <a:gd name="T98" fmla="*/ 124 w 296"/>
                <a:gd name="T99" fmla="*/ 286 h 304"/>
                <a:gd name="T100" fmla="*/ 111 w 296"/>
                <a:gd name="T101" fmla="*/ 286 h 304"/>
                <a:gd name="T102" fmla="*/ 108 w 296"/>
                <a:gd name="T103" fmla="*/ 281 h 304"/>
                <a:gd name="T104" fmla="*/ 81 w 296"/>
                <a:gd name="T105" fmla="*/ 281 h 304"/>
                <a:gd name="T106" fmla="*/ 71 w 296"/>
                <a:gd name="T107" fmla="*/ 264 h 304"/>
                <a:gd name="T108" fmla="*/ 57 w 296"/>
                <a:gd name="T109" fmla="*/ 266 h 304"/>
                <a:gd name="T110" fmla="*/ 42 w 296"/>
                <a:gd name="T111" fmla="*/ 304 h 304"/>
                <a:gd name="T112" fmla="*/ 40 w 296"/>
                <a:gd name="T113"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6" h="304">
                  <a:moveTo>
                    <a:pt x="40" y="304"/>
                  </a:moveTo>
                  <a:lnTo>
                    <a:pt x="28" y="299"/>
                  </a:lnTo>
                  <a:lnTo>
                    <a:pt x="32" y="276"/>
                  </a:lnTo>
                  <a:lnTo>
                    <a:pt x="17" y="254"/>
                  </a:lnTo>
                  <a:lnTo>
                    <a:pt x="2" y="217"/>
                  </a:lnTo>
                  <a:lnTo>
                    <a:pt x="0" y="195"/>
                  </a:lnTo>
                  <a:lnTo>
                    <a:pt x="17" y="155"/>
                  </a:lnTo>
                  <a:lnTo>
                    <a:pt x="34" y="153"/>
                  </a:lnTo>
                  <a:lnTo>
                    <a:pt x="32" y="75"/>
                  </a:lnTo>
                  <a:lnTo>
                    <a:pt x="30" y="66"/>
                  </a:lnTo>
                  <a:lnTo>
                    <a:pt x="49" y="65"/>
                  </a:lnTo>
                  <a:lnTo>
                    <a:pt x="47" y="25"/>
                  </a:lnTo>
                  <a:lnTo>
                    <a:pt x="193" y="25"/>
                  </a:lnTo>
                  <a:lnTo>
                    <a:pt x="203" y="31"/>
                  </a:lnTo>
                  <a:lnTo>
                    <a:pt x="210" y="27"/>
                  </a:lnTo>
                  <a:lnTo>
                    <a:pt x="237" y="0"/>
                  </a:lnTo>
                  <a:lnTo>
                    <a:pt x="261" y="23"/>
                  </a:lnTo>
                  <a:lnTo>
                    <a:pt x="275" y="91"/>
                  </a:lnTo>
                  <a:lnTo>
                    <a:pt x="296" y="105"/>
                  </a:lnTo>
                  <a:lnTo>
                    <a:pt x="291" y="116"/>
                  </a:lnTo>
                  <a:lnTo>
                    <a:pt x="277" y="121"/>
                  </a:lnTo>
                  <a:lnTo>
                    <a:pt x="268" y="126"/>
                  </a:lnTo>
                  <a:lnTo>
                    <a:pt x="268" y="143"/>
                  </a:lnTo>
                  <a:lnTo>
                    <a:pt x="260" y="166"/>
                  </a:lnTo>
                  <a:lnTo>
                    <a:pt x="262" y="184"/>
                  </a:lnTo>
                  <a:lnTo>
                    <a:pt x="258" y="204"/>
                  </a:lnTo>
                  <a:lnTo>
                    <a:pt x="256" y="216"/>
                  </a:lnTo>
                  <a:lnTo>
                    <a:pt x="248" y="217"/>
                  </a:lnTo>
                  <a:lnTo>
                    <a:pt x="235" y="255"/>
                  </a:lnTo>
                  <a:lnTo>
                    <a:pt x="235" y="256"/>
                  </a:lnTo>
                  <a:lnTo>
                    <a:pt x="227" y="255"/>
                  </a:lnTo>
                  <a:lnTo>
                    <a:pt x="225" y="281"/>
                  </a:lnTo>
                  <a:lnTo>
                    <a:pt x="225" y="281"/>
                  </a:lnTo>
                  <a:lnTo>
                    <a:pt x="217" y="282"/>
                  </a:lnTo>
                  <a:lnTo>
                    <a:pt x="218" y="270"/>
                  </a:lnTo>
                  <a:lnTo>
                    <a:pt x="205" y="257"/>
                  </a:lnTo>
                  <a:lnTo>
                    <a:pt x="203" y="241"/>
                  </a:lnTo>
                  <a:lnTo>
                    <a:pt x="205" y="227"/>
                  </a:lnTo>
                  <a:lnTo>
                    <a:pt x="196" y="226"/>
                  </a:lnTo>
                  <a:lnTo>
                    <a:pt x="196" y="232"/>
                  </a:lnTo>
                  <a:lnTo>
                    <a:pt x="183" y="232"/>
                  </a:lnTo>
                  <a:lnTo>
                    <a:pt x="190" y="237"/>
                  </a:lnTo>
                  <a:lnTo>
                    <a:pt x="191" y="251"/>
                  </a:lnTo>
                  <a:lnTo>
                    <a:pt x="169" y="277"/>
                  </a:lnTo>
                  <a:lnTo>
                    <a:pt x="162" y="279"/>
                  </a:lnTo>
                  <a:lnTo>
                    <a:pt x="146" y="267"/>
                  </a:lnTo>
                  <a:lnTo>
                    <a:pt x="138" y="271"/>
                  </a:lnTo>
                  <a:lnTo>
                    <a:pt x="138" y="277"/>
                  </a:lnTo>
                  <a:lnTo>
                    <a:pt x="128" y="279"/>
                  </a:lnTo>
                  <a:lnTo>
                    <a:pt x="124" y="286"/>
                  </a:lnTo>
                  <a:lnTo>
                    <a:pt x="111" y="286"/>
                  </a:lnTo>
                  <a:lnTo>
                    <a:pt x="108" y="281"/>
                  </a:lnTo>
                  <a:lnTo>
                    <a:pt x="81" y="281"/>
                  </a:lnTo>
                  <a:lnTo>
                    <a:pt x="71" y="264"/>
                  </a:lnTo>
                  <a:lnTo>
                    <a:pt x="57" y="266"/>
                  </a:lnTo>
                  <a:lnTo>
                    <a:pt x="42" y="304"/>
                  </a:lnTo>
                  <a:lnTo>
                    <a:pt x="40" y="30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629"/>
            <p:cNvSpPr>
              <a:spLocks/>
            </p:cNvSpPr>
            <p:nvPr/>
          </p:nvSpPr>
          <p:spPr bwMode="auto">
            <a:xfrm>
              <a:off x="3538" y="1562"/>
              <a:ext cx="94" cy="76"/>
            </a:xfrm>
            <a:custGeom>
              <a:avLst/>
              <a:gdLst>
                <a:gd name="T0" fmla="*/ 94 w 94"/>
                <a:gd name="T1" fmla="*/ 34 h 76"/>
                <a:gd name="T2" fmla="*/ 76 w 94"/>
                <a:gd name="T3" fmla="*/ 30 h 76"/>
                <a:gd name="T4" fmla="*/ 60 w 94"/>
                <a:gd name="T5" fmla="*/ 30 h 76"/>
                <a:gd name="T6" fmla="*/ 40 w 94"/>
                <a:gd name="T7" fmla="*/ 31 h 76"/>
                <a:gd name="T8" fmla="*/ 50 w 94"/>
                <a:gd name="T9" fmla="*/ 51 h 76"/>
                <a:gd name="T10" fmla="*/ 74 w 94"/>
                <a:gd name="T11" fmla="*/ 75 h 76"/>
                <a:gd name="T12" fmla="*/ 64 w 94"/>
                <a:gd name="T13" fmla="*/ 76 h 76"/>
                <a:gd name="T14" fmla="*/ 48 w 94"/>
                <a:gd name="T15" fmla="*/ 67 h 76"/>
                <a:gd name="T16" fmla="*/ 33 w 94"/>
                <a:gd name="T17" fmla="*/ 54 h 76"/>
                <a:gd name="T18" fmla="*/ 21 w 94"/>
                <a:gd name="T19" fmla="*/ 37 h 76"/>
                <a:gd name="T20" fmla="*/ 7 w 94"/>
                <a:gd name="T21" fmla="*/ 37 h 76"/>
                <a:gd name="T22" fmla="*/ 0 w 94"/>
                <a:gd name="T23" fmla="*/ 24 h 76"/>
                <a:gd name="T24" fmla="*/ 4 w 94"/>
                <a:gd name="T25" fmla="*/ 22 h 76"/>
                <a:gd name="T26" fmla="*/ 26 w 94"/>
                <a:gd name="T27" fmla="*/ 21 h 76"/>
                <a:gd name="T28" fmla="*/ 36 w 94"/>
                <a:gd name="T29" fmla="*/ 14 h 76"/>
                <a:gd name="T30" fmla="*/ 44 w 94"/>
                <a:gd name="T31" fmla="*/ 0 h 76"/>
                <a:gd name="T32" fmla="*/ 48 w 94"/>
                <a:gd name="T33" fmla="*/ 1 h 76"/>
                <a:gd name="T34" fmla="*/ 69 w 94"/>
                <a:gd name="T35" fmla="*/ 15 h 76"/>
                <a:gd name="T36" fmla="*/ 88 w 94"/>
                <a:gd name="T37" fmla="*/ 14 h 76"/>
                <a:gd name="T38" fmla="*/ 94 w 94"/>
                <a:gd name="T39" fmla="*/ 3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76">
                  <a:moveTo>
                    <a:pt x="94" y="34"/>
                  </a:moveTo>
                  <a:lnTo>
                    <a:pt x="76" y="30"/>
                  </a:lnTo>
                  <a:lnTo>
                    <a:pt x="60" y="30"/>
                  </a:lnTo>
                  <a:lnTo>
                    <a:pt x="40" y="31"/>
                  </a:lnTo>
                  <a:lnTo>
                    <a:pt x="50" y="51"/>
                  </a:lnTo>
                  <a:lnTo>
                    <a:pt x="74" y="75"/>
                  </a:lnTo>
                  <a:lnTo>
                    <a:pt x="64" y="76"/>
                  </a:lnTo>
                  <a:lnTo>
                    <a:pt x="48" y="67"/>
                  </a:lnTo>
                  <a:lnTo>
                    <a:pt x="33" y="54"/>
                  </a:lnTo>
                  <a:lnTo>
                    <a:pt x="21" y="37"/>
                  </a:lnTo>
                  <a:lnTo>
                    <a:pt x="7" y="37"/>
                  </a:lnTo>
                  <a:lnTo>
                    <a:pt x="0" y="24"/>
                  </a:lnTo>
                  <a:lnTo>
                    <a:pt x="4" y="22"/>
                  </a:lnTo>
                  <a:lnTo>
                    <a:pt x="26" y="21"/>
                  </a:lnTo>
                  <a:lnTo>
                    <a:pt x="36" y="14"/>
                  </a:lnTo>
                  <a:lnTo>
                    <a:pt x="44" y="0"/>
                  </a:lnTo>
                  <a:lnTo>
                    <a:pt x="48" y="1"/>
                  </a:lnTo>
                  <a:lnTo>
                    <a:pt x="69" y="15"/>
                  </a:lnTo>
                  <a:lnTo>
                    <a:pt x="88" y="14"/>
                  </a:lnTo>
                  <a:lnTo>
                    <a:pt x="94" y="34"/>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630"/>
            <p:cNvSpPr>
              <a:spLocks/>
            </p:cNvSpPr>
            <p:nvPr/>
          </p:nvSpPr>
          <p:spPr bwMode="auto">
            <a:xfrm>
              <a:off x="3538" y="1562"/>
              <a:ext cx="94" cy="76"/>
            </a:xfrm>
            <a:custGeom>
              <a:avLst/>
              <a:gdLst>
                <a:gd name="T0" fmla="*/ 85 w 94"/>
                <a:gd name="T1" fmla="*/ 31 h 76"/>
                <a:gd name="T2" fmla="*/ 76 w 94"/>
                <a:gd name="T3" fmla="*/ 30 h 76"/>
                <a:gd name="T4" fmla="*/ 60 w 94"/>
                <a:gd name="T5" fmla="*/ 30 h 76"/>
                <a:gd name="T6" fmla="*/ 40 w 94"/>
                <a:gd name="T7" fmla="*/ 31 h 76"/>
                <a:gd name="T8" fmla="*/ 50 w 94"/>
                <a:gd name="T9" fmla="*/ 51 h 76"/>
                <a:gd name="T10" fmla="*/ 74 w 94"/>
                <a:gd name="T11" fmla="*/ 75 h 76"/>
                <a:gd name="T12" fmla="*/ 64 w 94"/>
                <a:gd name="T13" fmla="*/ 76 h 76"/>
                <a:gd name="T14" fmla="*/ 48 w 94"/>
                <a:gd name="T15" fmla="*/ 67 h 76"/>
                <a:gd name="T16" fmla="*/ 33 w 94"/>
                <a:gd name="T17" fmla="*/ 54 h 76"/>
                <a:gd name="T18" fmla="*/ 21 w 94"/>
                <a:gd name="T19" fmla="*/ 37 h 76"/>
                <a:gd name="T20" fmla="*/ 7 w 94"/>
                <a:gd name="T21" fmla="*/ 37 h 76"/>
                <a:gd name="T22" fmla="*/ 0 w 94"/>
                <a:gd name="T23" fmla="*/ 24 h 76"/>
                <a:gd name="T24" fmla="*/ 4 w 94"/>
                <a:gd name="T25" fmla="*/ 22 h 76"/>
                <a:gd name="T26" fmla="*/ 26 w 94"/>
                <a:gd name="T27" fmla="*/ 21 h 76"/>
                <a:gd name="T28" fmla="*/ 36 w 94"/>
                <a:gd name="T29" fmla="*/ 14 h 76"/>
                <a:gd name="T30" fmla="*/ 44 w 94"/>
                <a:gd name="T31" fmla="*/ 0 h 76"/>
                <a:gd name="T32" fmla="*/ 48 w 94"/>
                <a:gd name="T33" fmla="*/ 1 h 76"/>
                <a:gd name="T34" fmla="*/ 69 w 94"/>
                <a:gd name="T35" fmla="*/ 15 h 76"/>
                <a:gd name="T36" fmla="*/ 88 w 94"/>
                <a:gd name="T37" fmla="*/ 14 h 76"/>
                <a:gd name="T38" fmla="*/ 94 w 94"/>
                <a:gd name="T39" fmla="*/ 34 h 76"/>
                <a:gd name="T40" fmla="*/ 85 w 94"/>
                <a:gd name="T41" fmla="*/ 3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76">
                  <a:moveTo>
                    <a:pt x="85" y="31"/>
                  </a:moveTo>
                  <a:lnTo>
                    <a:pt x="76" y="30"/>
                  </a:lnTo>
                  <a:lnTo>
                    <a:pt x="60" y="30"/>
                  </a:lnTo>
                  <a:lnTo>
                    <a:pt x="40" y="31"/>
                  </a:lnTo>
                  <a:lnTo>
                    <a:pt x="50" y="51"/>
                  </a:lnTo>
                  <a:lnTo>
                    <a:pt x="74" y="75"/>
                  </a:lnTo>
                  <a:lnTo>
                    <a:pt x="64" y="76"/>
                  </a:lnTo>
                  <a:lnTo>
                    <a:pt x="48" y="67"/>
                  </a:lnTo>
                  <a:lnTo>
                    <a:pt x="33" y="54"/>
                  </a:lnTo>
                  <a:lnTo>
                    <a:pt x="21" y="37"/>
                  </a:lnTo>
                  <a:lnTo>
                    <a:pt x="7" y="37"/>
                  </a:lnTo>
                  <a:lnTo>
                    <a:pt x="0" y="24"/>
                  </a:lnTo>
                  <a:lnTo>
                    <a:pt x="4" y="22"/>
                  </a:lnTo>
                  <a:lnTo>
                    <a:pt x="26" y="21"/>
                  </a:lnTo>
                  <a:lnTo>
                    <a:pt x="36" y="14"/>
                  </a:lnTo>
                  <a:lnTo>
                    <a:pt x="44" y="0"/>
                  </a:lnTo>
                  <a:lnTo>
                    <a:pt x="48" y="1"/>
                  </a:lnTo>
                  <a:lnTo>
                    <a:pt x="69" y="15"/>
                  </a:lnTo>
                  <a:lnTo>
                    <a:pt x="88" y="14"/>
                  </a:lnTo>
                  <a:lnTo>
                    <a:pt x="94" y="34"/>
                  </a:lnTo>
                  <a:lnTo>
                    <a:pt x="85" y="31"/>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52" name="Freeform 631"/>
            <p:cNvSpPr>
              <a:spLocks/>
            </p:cNvSpPr>
            <p:nvPr/>
          </p:nvSpPr>
          <p:spPr bwMode="auto">
            <a:xfrm>
              <a:off x="3626" y="1571"/>
              <a:ext cx="72" cy="80"/>
            </a:xfrm>
            <a:custGeom>
              <a:avLst/>
              <a:gdLst>
                <a:gd name="T0" fmla="*/ 11 w 72"/>
                <a:gd name="T1" fmla="*/ 55 h 80"/>
                <a:gd name="T2" fmla="*/ 13 w 72"/>
                <a:gd name="T3" fmla="*/ 52 h 80"/>
                <a:gd name="T4" fmla="*/ 11 w 72"/>
                <a:gd name="T5" fmla="*/ 40 h 80"/>
                <a:gd name="T6" fmla="*/ 6 w 72"/>
                <a:gd name="T7" fmla="*/ 25 h 80"/>
                <a:gd name="T8" fmla="*/ 0 w 72"/>
                <a:gd name="T9" fmla="*/ 5 h 80"/>
                <a:gd name="T10" fmla="*/ 20 w 72"/>
                <a:gd name="T11" fmla="*/ 0 h 80"/>
                <a:gd name="T12" fmla="*/ 44 w 72"/>
                <a:gd name="T13" fmla="*/ 18 h 80"/>
                <a:gd name="T14" fmla="*/ 46 w 72"/>
                <a:gd name="T15" fmla="*/ 30 h 80"/>
                <a:gd name="T16" fmla="*/ 64 w 72"/>
                <a:gd name="T17" fmla="*/ 31 h 80"/>
                <a:gd name="T18" fmla="*/ 66 w 72"/>
                <a:gd name="T19" fmla="*/ 37 h 80"/>
                <a:gd name="T20" fmla="*/ 60 w 72"/>
                <a:gd name="T21" fmla="*/ 50 h 80"/>
                <a:gd name="T22" fmla="*/ 72 w 72"/>
                <a:gd name="T23" fmla="*/ 61 h 80"/>
                <a:gd name="T24" fmla="*/ 70 w 72"/>
                <a:gd name="T25" fmla="*/ 66 h 80"/>
                <a:gd name="T26" fmla="*/ 65 w 72"/>
                <a:gd name="T27" fmla="*/ 67 h 80"/>
                <a:gd name="T28" fmla="*/ 69 w 72"/>
                <a:gd name="T29" fmla="*/ 76 h 80"/>
                <a:gd name="T30" fmla="*/ 64 w 72"/>
                <a:gd name="T31" fmla="*/ 76 h 80"/>
                <a:gd name="T32" fmla="*/ 57 w 72"/>
                <a:gd name="T33" fmla="*/ 77 h 80"/>
                <a:gd name="T34" fmla="*/ 51 w 72"/>
                <a:gd name="T35" fmla="*/ 80 h 80"/>
                <a:gd name="T36" fmla="*/ 33 w 72"/>
                <a:gd name="T37" fmla="*/ 80 h 80"/>
                <a:gd name="T38" fmla="*/ 25 w 72"/>
                <a:gd name="T39" fmla="*/ 73 h 80"/>
                <a:gd name="T40" fmla="*/ 27 w 72"/>
                <a:gd name="T41" fmla="*/ 71 h 80"/>
                <a:gd name="T42" fmla="*/ 31 w 72"/>
                <a:gd name="T43" fmla="*/ 67 h 80"/>
                <a:gd name="T44" fmla="*/ 11 w 72"/>
                <a:gd name="T45"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80">
                  <a:moveTo>
                    <a:pt x="11" y="55"/>
                  </a:moveTo>
                  <a:lnTo>
                    <a:pt x="13" y="52"/>
                  </a:lnTo>
                  <a:lnTo>
                    <a:pt x="11" y="40"/>
                  </a:lnTo>
                  <a:lnTo>
                    <a:pt x="6" y="25"/>
                  </a:lnTo>
                  <a:lnTo>
                    <a:pt x="0" y="5"/>
                  </a:lnTo>
                  <a:lnTo>
                    <a:pt x="20" y="0"/>
                  </a:lnTo>
                  <a:lnTo>
                    <a:pt x="44" y="18"/>
                  </a:lnTo>
                  <a:lnTo>
                    <a:pt x="46" y="30"/>
                  </a:lnTo>
                  <a:lnTo>
                    <a:pt x="64" y="31"/>
                  </a:lnTo>
                  <a:lnTo>
                    <a:pt x="66" y="37"/>
                  </a:lnTo>
                  <a:lnTo>
                    <a:pt x="60" y="50"/>
                  </a:lnTo>
                  <a:lnTo>
                    <a:pt x="72" y="61"/>
                  </a:lnTo>
                  <a:lnTo>
                    <a:pt x="70" y="66"/>
                  </a:lnTo>
                  <a:lnTo>
                    <a:pt x="65" y="67"/>
                  </a:lnTo>
                  <a:lnTo>
                    <a:pt x="69" y="76"/>
                  </a:lnTo>
                  <a:lnTo>
                    <a:pt x="64" y="76"/>
                  </a:lnTo>
                  <a:lnTo>
                    <a:pt x="57" y="77"/>
                  </a:lnTo>
                  <a:lnTo>
                    <a:pt x="51" y="80"/>
                  </a:lnTo>
                  <a:lnTo>
                    <a:pt x="33" y="80"/>
                  </a:lnTo>
                  <a:lnTo>
                    <a:pt x="25" y="73"/>
                  </a:lnTo>
                  <a:lnTo>
                    <a:pt x="27" y="71"/>
                  </a:lnTo>
                  <a:lnTo>
                    <a:pt x="31" y="67"/>
                  </a:lnTo>
                  <a:lnTo>
                    <a:pt x="11" y="55"/>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53" name="Freeform 632"/>
            <p:cNvSpPr>
              <a:spLocks/>
            </p:cNvSpPr>
            <p:nvPr/>
          </p:nvSpPr>
          <p:spPr bwMode="auto">
            <a:xfrm>
              <a:off x="3626" y="1571"/>
              <a:ext cx="72" cy="80"/>
            </a:xfrm>
            <a:custGeom>
              <a:avLst/>
              <a:gdLst>
                <a:gd name="T0" fmla="*/ 12 w 72"/>
                <a:gd name="T1" fmla="*/ 53 h 80"/>
                <a:gd name="T2" fmla="*/ 13 w 72"/>
                <a:gd name="T3" fmla="*/ 52 h 80"/>
                <a:gd name="T4" fmla="*/ 11 w 72"/>
                <a:gd name="T5" fmla="*/ 40 h 80"/>
                <a:gd name="T6" fmla="*/ 6 w 72"/>
                <a:gd name="T7" fmla="*/ 25 h 80"/>
                <a:gd name="T8" fmla="*/ 0 w 72"/>
                <a:gd name="T9" fmla="*/ 5 h 80"/>
                <a:gd name="T10" fmla="*/ 20 w 72"/>
                <a:gd name="T11" fmla="*/ 0 h 80"/>
                <a:gd name="T12" fmla="*/ 44 w 72"/>
                <a:gd name="T13" fmla="*/ 18 h 80"/>
                <a:gd name="T14" fmla="*/ 46 w 72"/>
                <a:gd name="T15" fmla="*/ 30 h 80"/>
                <a:gd name="T16" fmla="*/ 64 w 72"/>
                <a:gd name="T17" fmla="*/ 31 h 80"/>
                <a:gd name="T18" fmla="*/ 66 w 72"/>
                <a:gd name="T19" fmla="*/ 37 h 80"/>
                <a:gd name="T20" fmla="*/ 60 w 72"/>
                <a:gd name="T21" fmla="*/ 50 h 80"/>
                <a:gd name="T22" fmla="*/ 72 w 72"/>
                <a:gd name="T23" fmla="*/ 61 h 80"/>
                <a:gd name="T24" fmla="*/ 70 w 72"/>
                <a:gd name="T25" fmla="*/ 66 h 80"/>
                <a:gd name="T26" fmla="*/ 65 w 72"/>
                <a:gd name="T27" fmla="*/ 67 h 80"/>
                <a:gd name="T28" fmla="*/ 69 w 72"/>
                <a:gd name="T29" fmla="*/ 76 h 80"/>
                <a:gd name="T30" fmla="*/ 64 w 72"/>
                <a:gd name="T31" fmla="*/ 76 h 80"/>
                <a:gd name="T32" fmla="*/ 57 w 72"/>
                <a:gd name="T33" fmla="*/ 77 h 80"/>
                <a:gd name="T34" fmla="*/ 51 w 72"/>
                <a:gd name="T35" fmla="*/ 80 h 80"/>
                <a:gd name="T36" fmla="*/ 33 w 72"/>
                <a:gd name="T37" fmla="*/ 80 h 80"/>
                <a:gd name="T38" fmla="*/ 25 w 72"/>
                <a:gd name="T39" fmla="*/ 73 h 80"/>
                <a:gd name="T40" fmla="*/ 27 w 72"/>
                <a:gd name="T41" fmla="*/ 71 h 80"/>
                <a:gd name="T42" fmla="*/ 31 w 72"/>
                <a:gd name="T43" fmla="*/ 67 h 80"/>
                <a:gd name="T44" fmla="*/ 11 w 72"/>
                <a:gd name="T45" fmla="*/ 55 h 80"/>
                <a:gd name="T46" fmla="*/ 12 w 72"/>
                <a:gd name="T47" fmla="*/ 5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80">
                  <a:moveTo>
                    <a:pt x="12" y="53"/>
                  </a:moveTo>
                  <a:lnTo>
                    <a:pt x="13" y="52"/>
                  </a:lnTo>
                  <a:lnTo>
                    <a:pt x="11" y="40"/>
                  </a:lnTo>
                  <a:lnTo>
                    <a:pt x="6" y="25"/>
                  </a:lnTo>
                  <a:lnTo>
                    <a:pt x="0" y="5"/>
                  </a:lnTo>
                  <a:lnTo>
                    <a:pt x="20" y="0"/>
                  </a:lnTo>
                  <a:lnTo>
                    <a:pt x="44" y="18"/>
                  </a:lnTo>
                  <a:lnTo>
                    <a:pt x="46" y="30"/>
                  </a:lnTo>
                  <a:lnTo>
                    <a:pt x="64" y="31"/>
                  </a:lnTo>
                  <a:lnTo>
                    <a:pt x="66" y="37"/>
                  </a:lnTo>
                  <a:lnTo>
                    <a:pt x="60" y="50"/>
                  </a:lnTo>
                  <a:lnTo>
                    <a:pt x="72" y="61"/>
                  </a:lnTo>
                  <a:lnTo>
                    <a:pt x="70" y="66"/>
                  </a:lnTo>
                  <a:lnTo>
                    <a:pt x="65" y="67"/>
                  </a:lnTo>
                  <a:lnTo>
                    <a:pt x="69" y="76"/>
                  </a:lnTo>
                  <a:lnTo>
                    <a:pt x="64" y="76"/>
                  </a:lnTo>
                  <a:lnTo>
                    <a:pt x="57" y="77"/>
                  </a:lnTo>
                  <a:lnTo>
                    <a:pt x="51" y="80"/>
                  </a:lnTo>
                  <a:lnTo>
                    <a:pt x="33" y="80"/>
                  </a:lnTo>
                  <a:lnTo>
                    <a:pt x="25" y="73"/>
                  </a:lnTo>
                  <a:lnTo>
                    <a:pt x="27" y="71"/>
                  </a:lnTo>
                  <a:lnTo>
                    <a:pt x="31" y="67"/>
                  </a:lnTo>
                  <a:lnTo>
                    <a:pt x="11" y="55"/>
                  </a:lnTo>
                  <a:lnTo>
                    <a:pt x="12" y="53"/>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55" name="Freeform 633"/>
            <p:cNvSpPr>
              <a:spLocks/>
            </p:cNvSpPr>
            <p:nvPr/>
          </p:nvSpPr>
          <p:spPr bwMode="auto">
            <a:xfrm>
              <a:off x="3627" y="1626"/>
              <a:ext cx="30" cy="31"/>
            </a:xfrm>
            <a:custGeom>
              <a:avLst/>
              <a:gdLst>
                <a:gd name="T0" fmla="*/ 14 w 30"/>
                <a:gd name="T1" fmla="*/ 31 h 31"/>
                <a:gd name="T2" fmla="*/ 0 w 30"/>
                <a:gd name="T3" fmla="*/ 20 h 31"/>
                <a:gd name="T4" fmla="*/ 0 w 30"/>
                <a:gd name="T5" fmla="*/ 7 h 31"/>
                <a:gd name="T6" fmla="*/ 10 w 30"/>
                <a:gd name="T7" fmla="*/ 0 h 31"/>
                <a:gd name="T8" fmla="*/ 30 w 30"/>
                <a:gd name="T9" fmla="*/ 12 h 31"/>
                <a:gd name="T10" fmla="*/ 26 w 30"/>
                <a:gd name="T11" fmla="*/ 16 h 31"/>
                <a:gd name="T12" fmla="*/ 24 w 30"/>
                <a:gd name="T13" fmla="*/ 18 h 31"/>
                <a:gd name="T14" fmla="*/ 17 w 30"/>
                <a:gd name="T15" fmla="*/ 16 h 31"/>
                <a:gd name="T16" fmla="*/ 12 w 30"/>
                <a:gd name="T17" fmla="*/ 23 h 31"/>
                <a:gd name="T18" fmla="*/ 14 w 30"/>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4" y="31"/>
                  </a:moveTo>
                  <a:lnTo>
                    <a:pt x="0" y="20"/>
                  </a:lnTo>
                  <a:lnTo>
                    <a:pt x="0" y="7"/>
                  </a:lnTo>
                  <a:lnTo>
                    <a:pt x="10" y="0"/>
                  </a:lnTo>
                  <a:lnTo>
                    <a:pt x="30" y="12"/>
                  </a:lnTo>
                  <a:lnTo>
                    <a:pt x="26" y="16"/>
                  </a:lnTo>
                  <a:lnTo>
                    <a:pt x="24" y="18"/>
                  </a:lnTo>
                  <a:lnTo>
                    <a:pt x="17" y="16"/>
                  </a:lnTo>
                  <a:lnTo>
                    <a:pt x="12" y="23"/>
                  </a:lnTo>
                  <a:lnTo>
                    <a:pt x="14" y="31"/>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56" name="Freeform 634"/>
            <p:cNvSpPr>
              <a:spLocks/>
            </p:cNvSpPr>
            <p:nvPr/>
          </p:nvSpPr>
          <p:spPr bwMode="auto">
            <a:xfrm>
              <a:off x="3627" y="1626"/>
              <a:ext cx="30" cy="31"/>
            </a:xfrm>
            <a:custGeom>
              <a:avLst/>
              <a:gdLst>
                <a:gd name="T0" fmla="*/ 7 w 30"/>
                <a:gd name="T1" fmla="*/ 26 h 31"/>
                <a:gd name="T2" fmla="*/ 0 w 30"/>
                <a:gd name="T3" fmla="*/ 20 h 31"/>
                <a:gd name="T4" fmla="*/ 0 w 30"/>
                <a:gd name="T5" fmla="*/ 7 h 31"/>
                <a:gd name="T6" fmla="*/ 10 w 30"/>
                <a:gd name="T7" fmla="*/ 0 h 31"/>
                <a:gd name="T8" fmla="*/ 30 w 30"/>
                <a:gd name="T9" fmla="*/ 12 h 31"/>
                <a:gd name="T10" fmla="*/ 26 w 30"/>
                <a:gd name="T11" fmla="*/ 16 h 31"/>
                <a:gd name="T12" fmla="*/ 24 w 30"/>
                <a:gd name="T13" fmla="*/ 18 h 31"/>
                <a:gd name="T14" fmla="*/ 17 w 30"/>
                <a:gd name="T15" fmla="*/ 16 h 31"/>
                <a:gd name="T16" fmla="*/ 12 w 30"/>
                <a:gd name="T17" fmla="*/ 23 h 31"/>
                <a:gd name="T18" fmla="*/ 14 w 30"/>
                <a:gd name="T19" fmla="*/ 31 h 31"/>
                <a:gd name="T20" fmla="*/ 7 w 30"/>
                <a:gd name="T2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1">
                  <a:moveTo>
                    <a:pt x="7" y="26"/>
                  </a:moveTo>
                  <a:lnTo>
                    <a:pt x="0" y="20"/>
                  </a:lnTo>
                  <a:lnTo>
                    <a:pt x="0" y="7"/>
                  </a:lnTo>
                  <a:lnTo>
                    <a:pt x="10" y="0"/>
                  </a:lnTo>
                  <a:lnTo>
                    <a:pt x="30" y="12"/>
                  </a:lnTo>
                  <a:lnTo>
                    <a:pt x="26" y="16"/>
                  </a:lnTo>
                  <a:lnTo>
                    <a:pt x="24" y="18"/>
                  </a:lnTo>
                  <a:lnTo>
                    <a:pt x="17" y="16"/>
                  </a:lnTo>
                  <a:lnTo>
                    <a:pt x="12" y="23"/>
                  </a:lnTo>
                  <a:lnTo>
                    <a:pt x="14" y="31"/>
                  </a:lnTo>
                  <a:lnTo>
                    <a:pt x="7" y="26"/>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57" name="Freeform 635"/>
            <p:cNvSpPr>
              <a:spLocks/>
            </p:cNvSpPr>
            <p:nvPr/>
          </p:nvSpPr>
          <p:spPr bwMode="auto">
            <a:xfrm>
              <a:off x="157" y="2921"/>
              <a:ext cx="32" cy="35"/>
            </a:xfrm>
            <a:custGeom>
              <a:avLst/>
              <a:gdLst>
                <a:gd name="T0" fmla="*/ 32 w 32"/>
                <a:gd name="T1" fmla="*/ 19 h 35"/>
                <a:gd name="T2" fmla="*/ 32 w 32"/>
                <a:gd name="T3" fmla="*/ 20 h 35"/>
                <a:gd name="T4" fmla="*/ 32 w 32"/>
                <a:gd name="T5" fmla="*/ 23 h 35"/>
                <a:gd name="T6" fmla="*/ 32 w 32"/>
                <a:gd name="T7" fmla="*/ 24 h 35"/>
                <a:gd name="T8" fmla="*/ 32 w 32"/>
                <a:gd name="T9" fmla="*/ 27 h 35"/>
                <a:gd name="T10" fmla="*/ 32 w 32"/>
                <a:gd name="T11" fmla="*/ 28 h 35"/>
                <a:gd name="T12" fmla="*/ 31 w 32"/>
                <a:gd name="T13" fmla="*/ 29 h 35"/>
                <a:gd name="T14" fmla="*/ 31 w 32"/>
                <a:gd name="T15" fmla="*/ 30 h 35"/>
                <a:gd name="T16" fmla="*/ 30 w 32"/>
                <a:gd name="T17" fmla="*/ 32 h 35"/>
                <a:gd name="T18" fmla="*/ 28 w 32"/>
                <a:gd name="T19" fmla="*/ 33 h 35"/>
                <a:gd name="T20" fmla="*/ 27 w 32"/>
                <a:gd name="T21" fmla="*/ 34 h 35"/>
                <a:gd name="T22" fmla="*/ 26 w 32"/>
                <a:gd name="T23" fmla="*/ 34 h 35"/>
                <a:gd name="T24" fmla="*/ 25 w 32"/>
                <a:gd name="T25" fmla="*/ 35 h 35"/>
                <a:gd name="T26" fmla="*/ 23 w 32"/>
                <a:gd name="T27" fmla="*/ 35 h 35"/>
                <a:gd name="T28" fmla="*/ 22 w 32"/>
                <a:gd name="T29" fmla="*/ 35 h 35"/>
                <a:gd name="T30" fmla="*/ 21 w 32"/>
                <a:gd name="T31" fmla="*/ 35 h 35"/>
                <a:gd name="T32" fmla="*/ 18 w 32"/>
                <a:gd name="T33" fmla="*/ 35 h 35"/>
                <a:gd name="T34" fmla="*/ 17 w 32"/>
                <a:gd name="T35" fmla="*/ 34 h 35"/>
                <a:gd name="T36" fmla="*/ 15 w 32"/>
                <a:gd name="T37" fmla="*/ 34 h 35"/>
                <a:gd name="T38" fmla="*/ 13 w 32"/>
                <a:gd name="T39" fmla="*/ 33 h 35"/>
                <a:gd name="T40" fmla="*/ 12 w 32"/>
                <a:gd name="T41" fmla="*/ 32 h 35"/>
                <a:gd name="T42" fmla="*/ 10 w 32"/>
                <a:gd name="T43" fmla="*/ 30 h 35"/>
                <a:gd name="T44" fmla="*/ 8 w 32"/>
                <a:gd name="T45" fmla="*/ 29 h 35"/>
                <a:gd name="T46" fmla="*/ 7 w 32"/>
                <a:gd name="T47" fmla="*/ 28 h 35"/>
                <a:gd name="T48" fmla="*/ 6 w 32"/>
                <a:gd name="T49" fmla="*/ 27 h 35"/>
                <a:gd name="T50" fmla="*/ 5 w 32"/>
                <a:gd name="T51" fmla="*/ 25 h 35"/>
                <a:gd name="T52" fmla="*/ 3 w 32"/>
                <a:gd name="T53" fmla="*/ 23 h 35"/>
                <a:gd name="T54" fmla="*/ 2 w 32"/>
                <a:gd name="T55" fmla="*/ 22 h 35"/>
                <a:gd name="T56" fmla="*/ 2 w 32"/>
                <a:gd name="T57" fmla="*/ 19 h 35"/>
                <a:gd name="T58" fmla="*/ 1 w 32"/>
                <a:gd name="T59" fmla="*/ 18 h 35"/>
                <a:gd name="T60" fmla="*/ 1 w 32"/>
                <a:gd name="T61" fmla="*/ 17 h 35"/>
                <a:gd name="T62" fmla="*/ 0 w 32"/>
                <a:gd name="T63" fmla="*/ 14 h 35"/>
                <a:gd name="T64" fmla="*/ 0 w 32"/>
                <a:gd name="T65" fmla="*/ 13 h 35"/>
                <a:gd name="T66" fmla="*/ 0 w 32"/>
                <a:gd name="T67" fmla="*/ 10 h 35"/>
                <a:gd name="T68" fmla="*/ 0 w 32"/>
                <a:gd name="T69" fmla="*/ 9 h 35"/>
                <a:gd name="T70" fmla="*/ 1 w 32"/>
                <a:gd name="T71" fmla="*/ 8 h 35"/>
                <a:gd name="T72" fmla="*/ 1 w 32"/>
                <a:gd name="T73" fmla="*/ 5 h 35"/>
                <a:gd name="T74" fmla="*/ 2 w 32"/>
                <a:gd name="T75" fmla="*/ 4 h 35"/>
                <a:gd name="T76" fmla="*/ 2 w 32"/>
                <a:gd name="T77" fmla="*/ 3 h 35"/>
                <a:gd name="T78" fmla="*/ 3 w 32"/>
                <a:gd name="T79" fmla="*/ 3 h 35"/>
                <a:gd name="T80" fmla="*/ 5 w 32"/>
                <a:gd name="T81" fmla="*/ 2 h 35"/>
                <a:gd name="T82" fmla="*/ 6 w 32"/>
                <a:gd name="T83" fmla="*/ 0 h 35"/>
                <a:gd name="T84" fmla="*/ 7 w 32"/>
                <a:gd name="T85" fmla="*/ 0 h 35"/>
                <a:gd name="T86" fmla="*/ 8 w 32"/>
                <a:gd name="T87" fmla="*/ 0 h 35"/>
                <a:gd name="T88" fmla="*/ 11 w 32"/>
                <a:gd name="T89" fmla="*/ 0 h 35"/>
                <a:gd name="T90" fmla="*/ 12 w 32"/>
                <a:gd name="T91" fmla="*/ 0 h 35"/>
                <a:gd name="T92" fmla="*/ 13 w 32"/>
                <a:gd name="T93" fmla="*/ 0 h 35"/>
                <a:gd name="T94" fmla="*/ 16 w 32"/>
                <a:gd name="T95" fmla="*/ 0 h 35"/>
                <a:gd name="T96" fmla="*/ 17 w 32"/>
                <a:gd name="T97" fmla="*/ 2 h 35"/>
                <a:gd name="T98" fmla="*/ 18 w 32"/>
                <a:gd name="T99" fmla="*/ 2 h 35"/>
                <a:gd name="T100" fmla="*/ 21 w 32"/>
                <a:gd name="T101" fmla="*/ 3 h 35"/>
                <a:gd name="T102" fmla="*/ 22 w 32"/>
                <a:gd name="T103" fmla="*/ 4 h 35"/>
                <a:gd name="T104" fmla="*/ 23 w 32"/>
                <a:gd name="T105" fmla="*/ 5 h 35"/>
                <a:gd name="T106" fmla="*/ 25 w 32"/>
                <a:gd name="T107" fmla="*/ 7 h 35"/>
                <a:gd name="T108" fmla="*/ 26 w 32"/>
                <a:gd name="T109" fmla="*/ 8 h 35"/>
                <a:gd name="T110" fmla="*/ 27 w 32"/>
                <a:gd name="T111" fmla="*/ 10 h 35"/>
                <a:gd name="T112" fmla="*/ 28 w 32"/>
                <a:gd name="T113" fmla="*/ 12 h 35"/>
                <a:gd name="T114" fmla="*/ 30 w 32"/>
                <a:gd name="T115" fmla="*/ 14 h 35"/>
                <a:gd name="T116" fmla="*/ 31 w 32"/>
                <a:gd name="T117" fmla="*/ 15 h 35"/>
                <a:gd name="T118" fmla="*/ 31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1" y="18"/>
                  </a:moveTo>
                  <a:lnTo>
                    <a:pt x="32" y="18"/>
                  </a:lnTo>
                  <a:lnTo>
                    <a:pt x="32" y="18"/>
                  </a:lnTo>
                  <a:lnTo>
                    <a:pt x="32" y="18"/>
                  </a:lnTo>
                  <a:lnTo>
                    <a:pt x="32" y="19"/>
                  </a:lnTo>
                  <a:lnTo>
                    <a:pt x="32" y="19"/>
                  </a:lnTo>
                  <a:lnTo>
                    <a:pt x="32" y="19"/>
                  </a:lnTo>
                  <a:lnTo>
                    <a:pt x="32" y="19"/>
                  </a:lnTo>
                  <a:lnTo>
                    <a:pt x="32" y="20"/>
                  </a:lnTo>
                  <a:lnTo>
                    <a:pt x="32" y="20"/>
                  </a:lnTo>
                  <a:lnTo>
                    <a:pt x="32" y="20"/>
                  </a:lnTo>
                  <a:lnTo>
                    <a:pt x="32" y="20"/>
                  </a:lnTo>
                  <a:lnTo>
                    <a:pt x="32" y="22"/>
                  </a:lnTo>
                  <a:lnTo>
                    <a:pt x="32" y="22"/>
                  </a:lnTo>
                  <a:lnTo>
                    <a:pt x="32" y="22"/>
                  </a:lnTo>
                  <a:lnTo>
                    <a:pt x="32" y="22"/>
                  </a:lnTo>
                  <a:lnTo>
                    <a:pt x="32" y="23"/>
                  </a:lnTo>
                  <a:lnTo>
                    <a:pt x="32" y="23"/>
                  </a:lnTo>
                  <a:lnTo>
                    <a:pt x="32" y="23"/>
                  </a:lnTo>
                  <a:lnTo>
                    <a:pt x="32" y="23"/>
                  </a:lnTo>
                  <a:lnTo>
                    <a:pt x="32" y="24"/>
                  </a:lnTo>
                  <a:lnTo>
                    <a:pt x="32" y="24"/>
                  </a:lnTo>
                  <a:lnTo>
                    <a:pt x="32" y="24"/>
                  </a:lnTo>
                  <a:lnTo>
                    <a:pt x="32" y="24"/>
                  </a:lnTo>
                  <a:lnTo>
                    <a:pt x="32" y="25"/>
                  </a:lnTo>
                  <a:lnTo>
                    <a:pt x="32" y="25"/>
                  </a:lnTo>
                  <a:lnTo>
                    <a:pt x="32" y="25"/>
                  </a:lnTo>
                  <a:lnTo>
                    <a:pt x="32" y="25"/>
                  </a:lnTo>
                  <a:lnTo>
                    <a:pt x="32" y="25"/>
                  </a:lnTo>
                  <a:lnTo>
                    <a:pt x="32" y="27"/>
                  </a:lnTo>
                  <a:lnTo>
                    <a:pt x="32" y="27"/>
                  </a:lnTo>
                  <a:lnTo>
                    <a:pt x="32" y="27"/>
                  </a:lnTo>
                  <a:lnTo>
                    <a:pt x="32" y="27"/>
                  </a:lnTo>
                  <a:lnTo>
                    <a:pt x="32" y="27"/>
                  </a:lnTo>
                  <a:lnTo>
                    <a:pt x="32" y="28"/>
                  </a:lnTo>
                  <a:lnTo>
                    <a:pt x="32" y="28"/>
                  </a:lnTo>
                  <a:lnTo>
                    <a:pt x="32" y="28"/>
                  </a:lnTo>
                  <a:lnTo>
                    <a:pt x="32" y="28"/>
                  </a:lnTo>
                  <a:lnTo>
                    <a:pt x="32" y="28"/>
                  </a:lnTo>
                  <a:lnTo>
                    <a:pt x="31" y="29"/>
                  </a:lnTo>
                  <a:lnTo>
                    <a:pt x="31" y="29"/>
                  </a:lnTo>
                  <a:lnTo>
                    <a:pt x="31" y="29"/>
                  </a:lnTo>
                  <a:lnTo>
                    <a:pt x="31" y="29"/>
                  </a:lnTo>
                  <a:lnTo>
                    <a:pt x="31" y="29"/>
                  </a:lnTo>
                  <a:lnTo>
                    <a:pt x="31" y="30"/>
                  </a:lnTo>
                  <a:lnTo>
                    <a:pt x="31" y="30"/>
                  </a:lnTo>
                  <a:lnTo>
                    <a:pt x="31" y="30"/>
                  </a:lnTo>
                  <a:lnTo>
                    <a:pt x="31" y="30"/>
                  </a:lnTo>
                  <a:lnTo>
                    <a:pt x="31" y="30"/>
                  </a:lnTo>
                  <a:lnTo>
                    <a:pt x="31" y="30"/>
                  </a:lnTo>
                  <a:lnTo>
                    <a:pt x="30" y="32"/>
                  </a:lnTo>
                  <a:lnTo>
                    <a:pt x="30" y="32"/>
                  </a:lnTo>
                  <a:lnTo>
                    <a:pt x="30" y="32"/>
                  </a:lnTo>
                  <a:lnTo>
                    <a:pt x="30" y="32"/>
                  </a:lnTo>
                  <a:lnTo>
                    <a:pt x="30" y="32"/>
                  </a:lnTo>
                  <a:lnTo>
                    <a:pt x="30" y="32"/>
                  </a:lnTo>
                  <a:lnTo>
                    <a:pt x="30" y="32"/>
                  </a:lnTo>
                  <a:lnTo>
                    <a:pt x="30" y="33"/>
                  </a:lnTo>
                  <a:lnTo>
                    <a:pt x="28" y="33"/>
                  </a:lnTo>
                  <a:lnTo>
                    <a:pt x="28" y="33"/>
                  </a:lnTo>
                  <a:lnTo>
                    <a:pt x="28" y="33"/>
                  </a:lnTo>
                  <a:lnTo>
                    <a:pt x="28" y="33"/>
                  </a:lnTo>
                  <a:lnTo>
                    <a:pt x="28" y="33"/>
                  </a:lnTo>
                  <a:lnTo>
                    <a:pt x="28" y="33"/>
                  </a:lnTo>
                  <a:lnTo>
                    <a:pt x="28" y="33"/>
                  </a:lnTo>
                  <a:lnTo>
                    <a:pt x="27" y="34"/>
                  </a:lnTo>
                  <a:lnTo>
                    <a:pt x="27" y="34"/>
                  </a:lnTo>
                  <a:lnTo>
                    <a:pt x="27" y="34"/>
                  </a:lnTo>
                  <a:lnTo>
                    <a:pt x="27" y="34"/>
                  </a:lnTo>
                  <a:lnTo>
                    <a:pt x="27" y="34"/>
                  </a:lnTo>
                  <a:lnTo>
                    <a:pt x="27" y="34"/>
                  </a:lnTo>
                  <a:lnTo>
                    <a:pt x="26" y="34"/>
                  </a:lnTo>
                  <a:lnTo>
                    <a:pt x="26" y="34"/>
                  </a:lnTo>
                  <a:lnTo>
                    <a:pt x="26" y="34"/>
                  </a:lnTo>
                  <a:lnTo>
                    <a:pt x="26" y="34"/>
                  </a:lnTo>
                  <a:lnTo>
                    <a:pt x="26" y="34"/>
                  </a:lnTo>
                  <a:lnTo>
                    <a:pt x="25" y="34"/>
                  </a:lnTo>
                  <a:lnTo>
                    <a:pt x="25" y="35"/>
                  </a:lnTo>
                  <a:lnTo>
                    <a:pt x="25" y="35"/>
                  </a:lnTo>
                  <a:lnTo>
                    <a:pt x="25" y="35"/>
                  </a:lnTo>
                  <a:lnTo>
                    <a:pt x="25" y="35"/>
                  </a:lnTo>
                  <a:lnTo>
                    <a:pt x="23" y="35"/>
                  </a:lnTo>
                  <a:lnTo>
                    <a:pt x="23" y="35"/>
                  </a:lnTo>
                  <a:lnTo>
                    <a:pt x="23" y="35"/>
                  </a:lnTo>
                  <a:lnTo>
                    <a:pt x="23" y="35"/>
                  </a:lnTo>
                  <a:lnTo>
                    <a:pt x="23" y="35"/>
                  </a:lnTo>
                  <a:lnTo>
                    <a:pt x="22" y="35"/>
                  </a:lnTo>
                  <a:lnTo>
                    <a:pt x="22" y="35"/>
                  </a:lnTo>
                  <a:lnTo>
                    <a:pt x="22" y="35"/>
                  </a:lnTo>
                  <a:lnTo>
                    <a:pt x="22" y="35"/>
                  </a:lnTo>
                  <a:lnTo>
                    <a:pt x="22" y="35"/>
                  </a:lnTo>
                  <a:lnTo>
                    <a:pt x="21" y="35"/>
                  </a:lnTo>
                  <a:lnTo>
                    <a:pt x="21" y="35"/>
                  </a:lnTo>
                  <a:lnTo>
                    <a:pt x="21" y="35"/>
                  </a:lnTo>
                  <a:lnTo>
                    <a:pt x="21" y="35"/>
                  </a:lnTo>
                  <a:lnTo>
                    <a:pt x="21" y="35"/>
                  </a:lnTo>
                  <a:lnTo>
                    <a:pt x="20" y="35"/>
                  </a:lnTo>
                  <a:lnTo>
                    <a:pt x="20" y="35"/>
                  </a:lnTo>
                  <a:lnTo>
                    <a:pt x="20" y="35"/>
                  </a:lnTo>
                  <a:lnTo>
                    <a:pt x="20" y="35"/>
                  </a:lnTo>
                  <a:lnTo>
                    <a:pt x="18" y="35"/>
                  </a:lnTo>
                  <a:lnTo>
                    <a:pt x="18" y="35"/>
                  </a:lnTo>
                  <a:lnTo>
                    <a:pt x="18" y="35"/>
                  </a:lnTo>
                  <a:lnTo>
                    <a:pt x="18" y="35"/>
                  </a:lnTo>
                  <a:lnTo>
                    <a:pt x="17" y="34"/>
                  </a:lnTo>
                  <a:lnTo>
                    <a:pt x="17" y="34"/>
                  </a:lnTo>
                  <a:lnTo>
                    <a:pt x="17" y="34"/>
                  </a:lnTo>
                  <a:lnTo>
                    <a:pt x="17" y="34"/>
                  </a:lnTo>
                  <a:lnTo>
                    <a:pt x="17" y="34"/>
                  </a:lnTo>
                  <a:lnTo>
                    <a:pt x="16" y="34"/>
                  </a:lnTo>
                  <a:lnTo>
                    <a:pt x="16" y="34"/>
                  </a:lnTo>
                  <a:lnTo>
                    <a:pt x="16" y="34"/>
                  </a:lnTo>
                  <a:lnTo>
                    <a:pt x="16" y="34"/>
                  </a:lnTo>
                  <a:lnTo>
                    <a:pt x="15" y="34"/>
                  </a:lnTo>
                  <a:lnTo>
                    <a:pt x="15" y="34"/>
                  </a:lnTo>
                  <a:lnTo>
                    <a:pt x="15" y="34"/>
                  </a:lnTo>
                  <a:lnTo>
                    <a:pt x="15" y="33"/>
                  </a:lnTo>
                  <a:lnTo>
                    <a:pt x="15" y="33"/>
                  </a:lnTo>
                  <a:lnTo>
                    <a:pt x="13" y="33"/>
                  </a:lnTo>
                  <a:lnTo>
                    <a:pt x="13" y="33"/>
                  </a:lnTo>
                  <a:lnTo>
                    <a:pt x="13" y="33"/>
                  </a:lnTo>
                  <a:lnTo>
                    <a:pt x="13" y="33"/>
                  </a:lnTo>
                  <a:lnTo>
                    <a:pt x="12" y="33"/>
                  </a:lnTo>
                  <a:lnTo>
                    <a:pt x="12" y="33"/>
                  </a:lnTo>
                  <a:lnTo>
                    <a:pt x="12" y="32"/>
                  </a:lnTo>
                  <a:lnTo>
                    <a:pt x="12" y="32"/>
                  </a:lnTo>
                  <a:lnTo>
                    <a:pt x="12" y="32"/>
                  </a:lnTo>
                  <a:lnTo>
                    <a:pt x="11" y="32"/>
                  </a:lnTo>
                  <a:lnTo>
                    <a:pt x="11" y="32"/>
                  </a:lnTo>
                  <a:lnTo>
                    <a:pt x="11" y="32"/>
                  </a:lnTo>
                  <a:lnTo>
                    <a:pt x="11" y="32"/>
                  </a:lnTo>
                  <a:lnTo>
                    <a:pt x="10" y="30"/>
                  </a:lnTo>
                  <a:lnTo>
                    <a:pt x="10" y="30"/>
                  </a:lnTo>
                  <a:lnTo>
                    <a:pt x="10" y="30"/>
                  </a:lnTo>
                  <a:lnTo>
                    <a:pt x="10" y="30"/>
                  </a:lnTo>
                  <a:lnTo>
                    <a:pt x="10" y="30"/>
                  </a:lnTo>
                  <a:lnTo>
                    <a:pt x="8" y="30"/>
                  </a:lnTo>
                  <a:lnTo>
                    <a:pt x="8" y="29"/>
                  </a:lnTo>
                  <a:lnTo>
                    <a:pt x="8" y="29"/>
                  </a:lnTo>
                  <a:lnTo>
                    <a:pt x="8" y="29"/>
                  </a:lnTo>
                  <a:lnTo>
                    <a:pt x="8" y="29"/>
                  </a:lnTo>
                  <a:lnTo>
                    <a:pt x="7" y="29"/>
                  </a:lnTo>
                  <a:lnTo>
                    <a:pt x="7" y="28"/>
                  </a:lnTo>
                  <a:lnTo>
                    <a:pt x="7" y="28"/>
                  </a:lnTo>
                  <a:lnTo>
                    <a:pt x="7" y="28"/>
                  </a:lnTo>
                  <a:lnTo>
                    <a:pt x="7" y="28"/>
                  </a:lnTo>
                  <a:lnTo>
                    <a:pt x="6" y="28"/>
                  </a:lnTo>
                  <a:lnTo>
                    <a:pt x="6" y="27"/>
                  </a:lnTo>
                  <a:lnTo>
                    <a:pt x="6" y="27"/>
                  </a:lnTo>
                  <a:lnTo>
                    <a:pt x="6" y="27"/>
                  </a:lnTo>
                  <a:lnTo>
                    <a:pt x="6" y="27"/>
                  </a:lnTo>
                  <a:lnTo>
                    <a:pt x="6" y="27"/>
                  </a:lnTo>
                  <a:lnTo>
                    <a:pt x="5" y="25"/>
                  </a:lnTo>
                  <a:lnTo>
                    <a:pt x="5" y="25"/>
                  </a:lnTo>
                  <a:lnTo>
                    <a:pt x="5" y="25"/>
                  </a:lnTo>
                  <a:lnTo>
                    <a:pt x="5" y="25"/>
                  </a:lnTo>
                  <a:lnTo>
                    <a:pt x="5" y="25"/>
                  </a:lnTo>
                  <a:lnTo>
                    <a:pt x="5" y="24"/>
                  </a:lnTo>
                  <a:lnTo>
                    <a:pt x="3" y="24"/>
                  </a:lnTo>
                  <a:lnTo>
                    <a:pt x="3" y="24"/>
                  </a:lnTo>
                  <a:lnTo>
                    <a:pt x="3" y="24"/>
                  </a:lnTo>
                  <a:lnTo>
                    <a:pt x="3" y="23"/>
                  </a:lnTo>
                  <a:lnTo>
                    <a:pt x="3" y="23"/>
                  </a:lnTo>
                  <a:lnTo>
                    <a:pt x="3" y="23"/>
                  </a:lnTo>
                  <a:lnTo>
                    <a:pt x="3" y="23"/>
                  </a:lnTo>
                  <a:lnTo>
                    <a:pt x="3" y="22"/>
                  </a:lnTo>
                  <a:lnTo>
                    <a:pt x="2" y="22"/>
                  </a:lnTo>
                  <a:lnTo>
                    <a:pt x="2" y="22"/>
                  </a:lnTo>
                  <a:lnTo>
                    <a:pt x="2" y="22"/>
                  </a:lnTo>
                  <a:lnTo>
                    <a:pt x="2" y="20"/>
                  </a:lnTo>
                  <a:lnTo>
                    <a:pt x="2" y="20"/>
                  </a:lnTo>
                  <a:lnTo>
                    <a:pt x="2" y="20"/>
                  </a:lnTo>
                  <a:lnTo>
                    <a:pt x="2" y="20"/>
                  </a:lnTo>
                  <a:lnTo>
                    <a:pt x="2" y="19"/>
                  </a:lnTo>
                  <a:lnTo>
                    <a:pt x="1" y="19"/>
                  </a:lnTo>
                  <a:lnTo>
                    <a:pt x="1" y="19"/>
                  </a:lnTo>
                  <a:lnTo>
                    <a:pt x="1" y="19"/>
                  </a:lnTo>
                  <a:lnTo>
                    <a:pt x="1" y="18"/>
                  </a:lnTo>
                  <a:lnTo>
                    <a:pt x="1" y="18"/>
                  </a:lnTo>
                  <a:lnTo>
                    <a:pt x="1" y="18"/>
                  </a:lnTo>
                  <a:lnTo>
                    <a:pt x="1" y="18"/>
                  </a:lnTo>
                  <a:lnTo>
                    <a:pt x="1" y="18"/>
                  </a:lnTo>
                  <a:lnTo>
                    <a:pt x="1" y="17"/>
                  </a:lnTo>
                  <a:lnTo>
                    <a:pt x="1" y="17"/>
                  </a:lnTo>
                  <a:lnTo>
                    <a:pt x="1" y="17"/>
                  </a:lnTo>
                  <a:lnTo>
                    <a:pt x="1" y="17"/>
                  </a:lnTo>
                  <a:lnTo>
                    <a:pt x="1" y="15"/>
                  </a:lnTo>
                  <a:lnTo>
                    <a:pt x="1"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0"/>
                  </a:lnTo>
                  <a:lnTo>
                    <a:pt x="0" y="10"/>
                  </a:lnTo>
                  <a:lnTo>
                    <a:pt x="0" y="10"/>
                  </a:lnTo>
                  <a:lnTo>
                    <a:pt x="0" y="10"/>
                  </a:lnTo>
                  <a:lnTo>
                    <a:pt x="0" y="10"/>
                  </a:lnTo>
                  <a:lnTo>
                    <a:pt x="0" y="9"/>
                  </a:lnTo>
                  <a:lnTo>
                    <a:pt x="0" y="9"/>
                  </a:lnTo>
                  <a:lnTo>
                    <a:pt x="0" y="9"/>
                  </a:lnTo>
                  <a:lnTo>
                    <a:pt x="0" y="9"/>
                  </a:lnTo>
                  <a:lnTo>
                    <a:pt x="0" y="8"/>
                  </a:lnTo>
                  <a:lnTo>
                    <a:pt x="0" y="8"/>
                  </a:lnTo>
                  <a:lnTo>
                    <a:pt x="0" y="8"/>
                  </a:lnTo>
                  <a:lnTo>
                    <a:pt x="1" y="8"/>
                  </a:lnTo>
                  <a:lnTo>
                    <a:pt x="1" y="8"/>
                  </a:lnTo>
                  <a:lnTo>
                    <a:pt x="1" y="7"/>
                  </a:lnTo>
                  <a:lnTo>
                    <a:pt x="1" y="7"/>
                  </a:lnTo>
                  <a:lnTo>
                    <a:pt x="1" y="7"/>
                  </a:lnTo>
                  <a:lnTo>
                    <a:pt x="1" y="7"/>
                  </a:lnTo>
                  <a:lnTo>
                    <a:pt x="1" y="7"/>
                  </a:lnTo>
                  <a:lnTo>
                    <a:pt x="1" y="5"/>
                  </a:lnTo>
                  <a:lnTo>
                    <a:pt x="1" y="5"/>
                  </a:lnTo>
                  <a:lnTo>
                    <a:pt x="1" y="5"/>
                  </a:lnTo>
                  <a:lnTo>
                    <a:pt x="1" y="5"/>
                  </a:lnTo>
                  <a:lnTo>
                    <a:pt x="1" y="5"/>
                  </a:lnTo>
                  <a:lnTo>
                    <a:pt x="1" y="5"/>
                  </a:lnTo>
                  <a:lnTo>
                    <a:pt x="2" y="4"/>
                  </a:lnTo>
                  <a:lnTo>
                    <a:pt x="2" y="4"/>
                  </a:lnTo>
                  <a:lnTo>
                    <a:pt x="2" y="4"/>
                  </a:lnTo>
                  <a:lnTo>
                    <a:pt x="2" y="4"/>
                  </a:lnTo>
                  <a:lnTo>
                    <a:pt x="2" y="4"/>
                  </a:lnTo>
                  <a:lnTo>
                    <a:pt x="2" y="4"/>
                  </a:lnTo>
                  <a:lnTo>
                    <a:pt x="2" y="3"/>
                  </a:lnTo>
                  <a:lnTo>
                    <a:pt x="2" y="3"/>
                  </a:lnTo>
                  <a:lnTo>
                    <a:pt x="3" y="3"/>
                  </a:lnTo>
                  <a:lnTo>
                    <a:pt x="3" y="3"/>
                  </a:lnTo>
                  <a:lnTo>
                    <a:pt x="3" y="3"/>
                  </a:lnTo>
                  <a:lnTo>
                    <a:pt x="3" y="3"/>
                  </a:lnTo>
                  <a:lnTo>
                    <a:pt x="3" y="3"/>
                  </a:lnTo>
                  <a:lnTo>
                    <a:pt x="3" y="2"/>
                  </a:lnTo>
                  <a:lnTo>
                    <a:pt x="3" y="2"/>
                  </a:lnTo>
                  <a:lnTo>
                    <a:pt x="5" y="2"/>
                  </a:lnTo>
                  <a:lnTo>
                    <a:pt x="5" y="2"/>
                  </a:lnTo>
                  <a:lnTo>
                    <a:pt x="5" y="2"/>
                  </a:lnTo>
                  <a:lnTo>
                    <a:pt x="5" y="2"/>
                  </a:lnTo>
                  <a:lnTo>
                    <a:pt x="5" y="2"/>
                  </a:lnTo>
                  <a:lnTo>
                    <a:pt x="5" y="2"/>
                  </a:lnTo>
                  <a:lnTo>
                    <a:pt x="6" y="2"/>
                  </a:lnTo>
                  <a:lnTo>
                    <a:pt x="6" y="2"/>
                  </a:lnTo>
                  <a:lnTo>
                    <a:pt x="6" y="0"/>
                  </a:lnTo>
                  <a:lnTo>
                    <a:pt x="6" y="0"/>
                  </a:lnTo>
                  <a:lnTo>
                    <a:pt x="6" y="0"/>
                  </a:lnTo>
                  <a:lnTo>
                    <a:pt x="6" y="0"/>
                  </a:lnTo>
                  <a:lnTo>
                    <a:pt x="7" y="0"/>
                  </a:lnTo>
                  <a:lnTo>
                    <a:pt x="7" y="0"/>
                  </a:lnTo>
                  <a:lnTo>
                    <a:pt x="7" y="0"/>
                  </a:lnTo>
                  <a:lnTo>
                    <a:pt x="7" y="0"/>
                  </a:lnTo>
                  <a:lnTo>
                    <a:pt x="7" y="0"/>
                  </a:lnTo>
                  <a:lnTo>
                    <a:pt x="8" y="0"/>
                  </a:lnTo>
                  <a:lnTo>
                    <a:pt x="8" y="0"/>
                  </a:lnTo>
                  <a:lnTo>
                    <a:pt x="8" y="0"/>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6" y="0"/>
                  </a:lnTo>
                  <a:lnTo>
                    <a:pt x="16" y="0"/>
                  </a:lnTo>
                  <a:lnTo>
                    <a:pt x="16" y="0"/>
                  </a:lnTo>
                  <a:lnTo>
                    <a:pt x="16" y="0"/>
                  </a:lnTo>
                  <a:lnTo>
                    <a:pt x="16" y="2"/>
                  </a:lnTo>
                  <a:lnTo>
                    <a:pt x="17" y="2"/>
                  </a:lnTo>
                  <a:lnTo>
                    <a:pt x="17" y="2"/>
                  </a:lnTo>
                  <a:lnTo>
                    <a:pt x="17" y="2"/>
                  </a:lnTo>
                  <a:lnTo>
                    <a:pt x="17" y="2"/>
                  </a:lnTo>
                  <a:lnTo>
                    <a:pt x="18" y="2"/>
                  </a:lnTo>
                  <a:lnTo>
                    <a:pt x="18" y="2"/>
                  </a:lnTo>
                  <a:lnTo>
                    <a:pt x="18" y="2"/>
                  </a:lnTo>
                  <a:lnTo>
                    <a:pt x="18" y="2"/>
                  </a:lnTo>
                  <a:lnTo>
                    <a:pt x="20" y="2"/>
                  </a:lnTo>
                  <a:lnTo>
                    <a:pt x="20" y="3"/>
                  </a:lnTo>
                  <a:lnTo>
                    <a:pt x="20" y="3"/>
                  </a:lnTo>
                  <a:lnTo>
                    <a:pt x="20" y="3"/>
                  </a:lnTo>
                  <a:lnTo>
                    <a:pt x="20" y="3"/>
                  </a:lnTo>
                  <a:lnTo>
                    <a:pt x="21" y="3"/>
                  </a:lnTo>
                  <a:lnTo>
                    <a:pt x="21" y="3"/>
                  </a:lnTo>
                  <a:lnTo>
                    <a:pt x="21" y="3"/>
                  </a:lnTo>
                  <a:lnTo>
                    <a:pt x="21" y="4"/>
                  </a:lnTo>
                  <a:lnTo>
                    <a:pt x="21" y="4"/>
                  </a:lnTo>
                  <a:lnTo>
                    <a:pt x="22" y="4"/>
                  </a:lnTo>
                  <a:lnTo>
                    <a:pt x="22" y="4"/>
                  </a:lnTo>
                  <a:lnTo>
                    <a:pt x="22" y="4"/>
                  </a:lnTo>
                  <a:lnTo>
                    <a:pt x="22" y="4"/>
                  </a:lnTo>
                  <a:lnTo>
                    <a:pt x="23" y="5"/>
                  </a:lnTo>
                  <a:lnTo>
                    <a:pt x="23" y="5"/>
                  </a:lnTo>
                  <a:lnTo>
                    <a:pt x="23" y="5"/>
                  </a:lnTo>
                  <a:lnTo>
                    <a:pt x="23" y="5"/>
                  </a:lnTo>
                  <a:lnTo>
                    <a:pt x="23" y="5"/>
                  </a:lnTo>
                  <a:lnTo>
                    <a:pt x="25" y="5"/>
                  </a:lnTo>
                  <a:lnTo>
                    <a:pt x="25" y="7"/>
                  </a:lnTo>
                  <a:lnTo>
                    <a:pt x="25" y="7"/>
                  </a:lnTo>
                  <a:lnTo>
                    <a:pt x="25" y="7"/>
                  </a:lnTo>
                  <a:lnTo>
                    <a:pt x="25" y="7"/>
                  </a:lnTo>
                  <a:lnTo>
                    <a:pt x="26" y="7"/>
                  </a:lnTo>
                  <a:lnTo>
                    <a:pt x="26" y="8"/>
                  </a:lnTo>
                  <a:lnTo>
                    <a:pt x="26" y="8"/>
                  </a:lnTo>
                  <a:lnTo>
                    <a:pt x="26" y="8"/>
                  </a:lnTo>
                  <a:lnTo>
                    <a:pt x="26" y="8"/>
                  </a:lnTo>
                  <a:lnTo>
                    <a:pt x="26" y="8"/>
                  </a:lnTo>
                  <a:lnTo>
                    <a:pt x="27" y="9"/>
                  </a:lnTo>
                  <a:lnTo>
                    <a:pt x="27" y="9"/>
                  </a:lnTo>
                  <a:lnTo>
                    <a:pt x="27" y="9"/>
                  </a:lnTo>
                  <a:lnTo>
                    <a:pt x="27" y="9"/>
                  </a:lnTo>
                  <a:lnTo>
                    <a:pt x="27" y="10"/>
                  </a:lnTo>
                  <a:lnTo>
                    <a:pt x="27" y="10"/>
                  </a:lnTo>
                  <a:lnTo>
                    <a:pt x="28" y="10"/>
                  </a:lnTo>
                  <a:lnTo>
                    <a:pt x="28" y="10"/>
                  </a:lnTo>
                  <a:lnTo>
                    <a:pt x="28" y="10"/>
                  </a:lnTo>
                  <a:lnTo>
                    <a:pt x="28" y="12"/>
                  </a:lnTo>
                  <a:lnTo>
                    <a:pt x="28" y="12"/>
                  </a:lnTo>
                  <a:lnTo>
                    <a:pt x="28" y="12"/>
                  </a:lnTo>
                  <a:lnTo>
                    <a:pt x="28" y="12"/>
                  </a:lnTo>
                  <a:lnTo>
                    <a:pt x="30" y="13"/>
                  </a:lnTo>
                  <a:lnTo>
                    <a:pt x="30" y="13"/>
                  </a:lnTo>
                  <a:lnTo>
                    <a:pt x="30" y="13"/>
                  </a:lnTo>
                  <a:lnTo>
                    <a:pt x="30" y="13"/>
                  </a:lnTo>
                  <a:lnTo>
                    <a:pt x="30" y="14"/>
                  </a:lnTo>
                  <a:lnTo>
                    <a:pt x="30" y="14"/>
                  </a:lnTo>
                  <a:lnTo>
                    <a:pt x="30" y="14"/>
                  </a:lnTo>
                  <a:lnTo>
                    <a:pt x="31" y="14"/>
                  </a:lnTo>
                  <a:lnTo>
                    <a:pt x="31" y="15"/>
                  </a:lnTo>
                  <a:lnTo>
                    <a:pt x="31" y="15"/>
                  </a:lnTo>
                  <a:lnTo>
                    <a:pt x="31" y="15"/>
                  </a:lnTo>
                  <a:lnTo>
                    <a:pt x="31" y="15"/>
                  </a:lnTo>
                  <a:lnTo>
                    <a:pt x="31" y="17"/>
                  </a:lnTo>
                  <a:lnTo>
                    <a:pt x="31" y="17"/>
                  </a:lnTo>
                  <a:lnTo>
                    <a:pt x="31" y="17"/>
                  </a:lnTo>
                  <a:lnTo>
                    <a:pt x="31" y="17"/>
                  </a:lnTo>
                  <a:lnTo>
                    <a:pt x="31" y="18"/>
                  </a:lnTo>
                  <a:lnTo>
                    <a:pt x="31"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58" name="Freeform 636"/>
            <p:cNvSpPr>
              <a:spLocks/>
            </p:cNvSpPr>
            <p:nvPr/>
          </p:nvSpPr>
          <p:spPr bwMode="auto">
            <a:xfrm>
              <a:off x="157" y="2921"/>
              <a:ext cx="32" cy="35"/>
            </a:xfrm>
            <a:custGeom>
              <a:avLst/>
              <a:gdLst>
                <a:gd name="T0" fmla="*/ 32 w 32"/>
                <a:gd name="T1" fmla="*/ 19 h 35"/>
                <a:gd name="T2" fmla="*/ 32 w 32"/>
                <a:gd name="T3" fmla="*/ 20 h 35"/>
                <a:gd name="T4" fmla="*/ 32 w 32"/>
                <a:gd name="T5" fmla="*/ 23 h 35"/>
                <a:gd name="T6" fmla="*/ 32 w 32"/>
                <a:gd name="T7" fmla="*/ 24 h 35"/>
                <a:gd name="T8" fmla="*/ 32 w 32"/>
                <a:gd name="T9" fmla="*/ 27 h 35"/>
                <a:gd name="T10" fmla="*/ 32 w 32"/>
                <a:gd name="T11" fmla="*/ 28 h 35"/>
                <a:gd name="T12" fmla="*/ 31 w 32"/>
                <a:gd name="T13" fmla="*/ 29 h 35"/>
                <a:gd name="T14" fmla="*/ 31 w 32"/>
                <a:gd name="T15" fmla="*/ 30 h 35"/>
                <a:gd name="T16" fmla="*/ 30 w 32"/>
                <a:gd name="T17" fmla="*/ 32 h 35"/>
                <a:gd name="T18" fmla="*/ 28 w 32"/>
                <a:gd name="T19" fmla="*/ 33 h 35"/>
                <a:gd name="T20" fmla="*/ 27 w 32"/>
                <a:gd name="T21" fmla="*/ 34 h 35"/>
                <a:gd name="T22" fmla="*/ 26 w 32"/>
                <a:gd name="T23" fmla="*/ 34 h 35"/>
                <a:gd name="T24" fmla="*/ 25 w 32"/>
                <a:gd name="T25" fmla="*/ 35 h 35"/>
                <a:gd name="T26" fmla="*/ 23 w 32"/>
                <a:gd name="T27" fmla="*/ 35 h 35"/>
                <a:gd name="T28" fmla="*/ 22 w 32"/>
                <a:gd name="T29" fmla="*/ 35 h 35"/>
                <a:gd name="T30" fmla="*/ 21 w 32"/>
                <a:gd name="T31" fmla="*/ 35 h 35"/>
                <a:gd name="T32" fmla="*/ 18 w 32"/>
                <a:gd name="T33" fmla="*/ 35 h 35"/>
                <a:gd name="T34" fmla="*/ 17 w 32"/>
                <a:gd name="T35" fmla="*/ 34 h 35"/>
                <a:gd name="T36" fmla="*/ 15 w 32"/>
                <a:gd name="T37" fmla="*/ 34 h 35"/>
                <a:gd name="T38" fmla="*/ 13 w 32"/>
                <a:gd name="T39" fmla="*/ 33 h 35"/>
                <a:gd name="T40" fmla="*/ 12 w 32"/>
                <a:gd name="T41" fmla="*/ 32 h 35"/>
                <a:gd name="T42" fmla="*/ 10 w 32"/>
                <a:gd name="T43" fmla="*/ 30 h 35"/>
                <a:gd name="T44" fmla="*/ 8 w 32"/>
                <a:gd name="T45" fmla="*/ 29 h 35"/>
                <a:gd name="T46" fmla="*/ 7 w 32"/>
                <a:gd name="T47" fmla="*/ 28 h 35"/>
                <a:gd name="T48" fmla="*/ 6 w 32"/>
                <a:gd name="T49" fmla="*/ 27 h 35"/>
                <a:gd name="T50" fmla="*/ 5 w 32"/>
                <a:gd name="T51" fmla="*/ 25 h 35"/>
                <a:gd name="T52" fmla="*/ 3 w 32"/>
                <a:gd name="T53" fmla="*/ 23 h 35"/>
                <a:gd name="T54" fmla="*/ 2 w 32"/>
                <a:gd name="T55" fmla="*/ 22 h 35"/>
                <a:gd name="T56" fmla="*/ 2 w 32"/>
                <a:gd name="T57" fmla="*/ 19 h 35"/>
                <a:gd name="T58" fmla="*/ 1 w 32"/>
                <a:gd name="T59" fmla="*/ 18 h 35"/>
                <a:gd name="T60" fmla="*/ 1 w 32"/>
                <a:gd name="T61" fmla="*/ 17 h 35"/>
                <a:gd name="T62" fmla="*/ 0 w 32"/>
                <a:gd name="T63" fmla="*/ 14 h 35"/>
                <a:gd name="T64" fmla="*/ 0 w 32"/>
                <a:gd name="T65" fmla="*/ 13 h 35"/>
                <a:gd name="T66" fmla="*/ 0 w 32"/>
                <a:gd name="T67" fmla="*/ 10 h 35"/>
                <a:gd name="T68" fmla="*/ 0 w 32"/>
                <a:gd name="T69" fmla="*/ 9 h 35"/>
                <a:gd name="T70" fmla="*/ 1 w 32"/>
                <a:gd name="T71" fmla="*/ 8 h 35"/>
                <a:gd name="T72" fmla="*/ 1 w 32"/>
                <a:gd name="T73" fmla="*/ 5 h 35"/>
                <a:gd name="T74" fmla="*/ 2 w 32"/>
                <a:gd name="T75" fmla="*/ 4 h 35"/>
                <a:gd name="T76" fmla="*/ 2 w 32"/>
                <a:gd name="T77" fmla="*/ 3 h 35"/>
                <a:gd name="T78" fmla="*/ 3 w 32"/>
                <a:gd name="T79" fmla="*/ 3 h 35"/>
                <a:gd name="T80" fmla="*/ 5 w 32"/>
                <a:gd name="T81" fmla="*/ 2 h 35"/>
                <a:gd name="T82" fmla="*/ 6 w 32"/>
                <a:gd name="T83" fmla="*/ 0 h 35"/>
                <a:gd name="T84" fmla="*/ 7 w 32"/>
                <a:gd name="T85" fmla="*/ 0 h 35"/>
                <a:gd name="T86" fmla="*/ 8 w 32"/>
                <a:gd name="T87" fmla="*/ 0 h 35"/>
                <a:gd name="T88" fmla="*/ 11 w 32"/>
                <a:gd name="T89" fmla="*/ 0 h 35"/>
                <a:gd name="T90" fmla="*/ 12 w 32"/>
                <a:gd name="T91" fmla="*/ 0 h 35"/>
                <a:gd name="T92" fmla="*/ 13 w 32"/>
                <a:gd name="T93" fmla="*/ 0 h 35"/>
                <a:gd name="T94" fmla="*/ 16 w 32"/>
                <a:gd name="T95" fmla="*/ 0 h 35"/>
                <a:gd name="T96" fmla="*/ 17 w 32"/>
                <a:gd name="T97" fmla="*/ 2 h 35"/>
                <a:gd name="T98" fmla="*/ 18 w 32"/>
                <a:gd name="T99" fmla="*/ 2 h 35"/>
                <a:gd name="T100" fmla="*/ 21 w 32"/>
                <a:gd name="T101" fmla="*/ 3 h 35"/>
                <a:gd name="T102" fmla="*/ 22 w 32"/>
                <a:gd name="T103" fmla="*/ 4 h 35"/>
                <a:gd name="T104" fmla="*/ 23 w 32"/>
                <a:gd name="T105" fmla="*/ 5 h 35"/>
                <a:gd name="T106" fmla="*/ 25 w 32"/>
                <a:gd name="T107" fmla="*/ 7 h 35"/>
                <a:gd name="T108" fmla="*/ 26 w 32"/>
                <a:gd name="T109" fmla="*/ 8 h 35"/>
                <a:gd name="T110" fmla="*/ 27 w 32"/>
                <a:gd name="T111" fmla="*/ 10 h 35"/>
                <a:gd name="T112" fmla="*/ 28 w 32"/>
                <a:gd name="T113" fmla="*/ 12 h 35"/>
                <a:gd name="T114" fmla="*/ 30 w 32"/>
                <a:gd name="T115" fmla="*/ 14 h 35"/>
                <a:gd name="T116" fmla="*/ 31 w 32"/>
                <a:gd name="T117" fmla="*/ 15 h 35"/>
                <a:gd name="T118" fmla="*/ 31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2" y="18"/>
                  </a:moveTo>
                  <a:lnTo>
                    <a:pt x="32" y="18"/>
                  </a:lnTo>
                  <a:lnTo>
                    <a:pt x="32" y="18"/>
                  </a:lnTo>
                  <a:lnTo>
                    <a:pt x="32" y="18"/>
                  </a:lnTo>
                  <a:lnTo>
                    <a:pt x="32" y="19"/>
                  </a:lnTo>
                  <a:lnTo>
                    <a:pt x="32" y="19"/>
                  </a:lnTo>
                  <a:lnTo>
                    <a:pt x="32" y="19"/>
                  </a:lnTo>
                  <a:lnTo>
                    <a:pt x="32" y="19"/>
                  </a:lnTo>
                  <a:lnTo>
                    <a:pt x="32" y="20"/>
                  </a:lnTo>
                  <a:lnTo>
                    <a:pt x="32" y="20"/>
                  </a:lnTo>
                  <a:lnTo>
                    <a:pt x="32" y="20"/>
                  </a:lnTo>
                  <a:lnTo>
                    <a:pt x="32" y="20"/>
                  </a:lnTo>
                  <a:lnTo>
                    <a:pt x="32" y="22"/>
                  </a:lnTo>
                  <a:lnTo>
                    <a:pt x="32" y="22"/>
                  </a:lnTo>
                  <a:lnTo>
                    <a:pt x="32" y="22"/>
                  </a:lnTo>
                  <a:lnTo>
                    <a:pt x="32" y="22"/>
                  </a:lnTo>
                  <a:lnTo>
                    <a:pt x="32" y="23"/>
                  </a:lnTo>
                  <a:lnTo>
                    <a:pt x="32" y="23"/>
                  </a:lnTo>
                  <a:lnTo>
                    <a:pt x="32" y="23"/>
                  </a:lnTo>
                  <a:lnTo>
                    <a:pt x="32" y="23"/>
                  </a:lnTo>
                  <a:lnTo>
                    <a:pt x="32" y="24"/>
                  </a:lnTo>
                  <a:lnTo>
                    <a:pt x="32" y="24"/>
                  </a:lnTo>
                  <a:lnTo>
                    <a:pt x="32" y="24"/>
                  </a:lnTo>
                  <a:lnTo>
                    <a:pt x="32" y="24"/>
                  </a:lnTo>
                  <a:lnTo>
                    <a:pt x="32" y="25"/>
                  </a:lnTo>
                  <a:lnTo>
                    <a:pt x="32" y="25"/>
                  </a:lnTo>
                  <a:lnTo>
                    <a:pt x="32" y="25"/>
                  </a:lnTo>
                  <a:lnTo>
                    <a:pt x="32" y="25"/>
                  </a:lnTo>
                  <a:lnTo>
                    <a:pt x="32" y="25"/>
                  </a:lnTo>
                  <a:lnTo>
                    <a:pt x="32" y="27"/>
                  </a:lnTo>
                  <a:lnTo>
                    <a:pt x="32" y="27"/>
                  </a:lnTo>
                  <a:lnTo>
                    <a:pt x="32" y="27"/>
                  </a:lnTo>
                  <a:lnTo>
                    <a:pt x="32" y="27"/>
                  </a:lnTo>
                  <a:lnTo>
                    <a:pt x="32" y="27"/>
                  </a:lnTo>
                  <a:lnTo>
                    <a:pt x="32" y="28"/>
                  </a:lnTo>
                  <a:lnTo>
                    <a:pt x="32" y="28"/>
                  </a:lnTo>
                  <a:lnTo>
                    <a:pt x="32" y="28"/>
                  </a:lnTo>
                  <a:lnTo>
                    <a:pt x="32" y="28"/>
                  </a:lnTo>
                  <a:lnTo>
                    <a:pt x="32" y="28"/>
                  </a:lnTo>
                  <a:lnTo>
                    <a:pt x="31" y="29"/>
                  </a:lnTo>
                  <a:lnTo>
                    <a:pt x="31" y="29"/>
                  </a:lnTo>
                  <a:lnTo>
                    <a:pt x="31" y="29"/>
                  </a:lnTo>
                  <a:lnTo>
                    <a:pt x="31" y="29"/>
                  </a:lnTo>
                  <a:lnTo>
                    <a:pt x="31" y="29"/>
                  </a:lnTo>
                  <a:lnTo>
                    <a:pt x="31" y="30"/>
                  </a:lnTo>
                  <a:lnTo>
                    <a:pt x="31" y="30"/>
                  </a:lnTo>
                  <a:lnTo>
                    <a:pt x="31" y="30"/>
                  </a:lnTo>
                  <a:lnTo>
                    <a:pt x="31" y="30"/>
                  </a:lnTo>
                  <a:lnTo>
                    <a:pt x="31" y="30"/>
                  </a:lnTo>
                  <a:lnTo>
                    <a:pt x="31" y="30"/>
                  </a:lnTo>
                  <a:lnTo>
                    <a:pt x="30" y="32"/>
                  </a:lnTo>
                  <a:lnTo>
                    <a:pt x="30" y="32"/>
                  </a:lnTo>
                  <a:lnTo>
                    <a:pt x="30" y="32"/>
                  </a:lnTo>
                  <a:lnTo>
                    <a:pt x="30" y="32"/>
                  </a:lnTo>
                  <a:lnTo>
                    <a:pt x="30" y="32"/>
                  </a:lnTo>
                  <a:lnTo>
                    <a:pt x="30" y="32"/>
                  </a:lnTo>
                  <a:lnTo>
                    <a:pt x="30" y="32"/>
                  </a:lnTo>
                  <a:lnTo>
                    <a:pt x="30" y="33"/>
                  </a:lnTo>
                  <a:lnTo>
                    <a:pt x="28" y="33"/>
                  </a:lnTo>
                  <a:lnTo>
                    <a:pt x="28" y="33"/>
                  </a:lnTo>
                  <a:lnTo>
                    <a:pt x="28" y="33"/>
                  </a:lnTo>
                  <a:lnTo>
                    <a:pt x="28" y="33"/>
                  </a:lnTo>
                  <a:lnTo>
                    <a:pt x="28" y="33"/>
                  </a:lnTo>
                  <a:lnTo>
                    <a:pt x="28" y="33"/>
                  </a:lnTo>
                  <a:lnTo>
                    <a:pt x="28" y="33"/>
                  </a:lnTo>
                  <a:lnTo>
                    <a:pt x="27" y="34"/>
                  </a:lnTo>
                  <a:lnTo>
                    <a:pt x="27" y="34"/>
                  </a:lnTo>
                  <a:lnTo>
                    <a:pt x="27" y="34"/>
                  </a:lnTo>
                  <a:lnTo>
                    <a:pt x="27" y="34"/>
                  </a:lnTo>
                  <a:lnTo>
                    <a:pt x="27" y="34"/>
                  </a:lnTo>
                  <a:lnTo>
                    <a:pt x="27" y="34"/>
                  </a:lnTo>
                  <a:lnTo>
                    <a:pt x="26" y="34"/>
                  </a:lnTo>
                  <a:lnTo>
                    <a:pt x="26" y="34"/>
                  </a:lnTo>
                  <a:lnTo>
                    <a:pt x="26" y="34"/>
                  </a:lnTo>
                  <a:lnTo>
                    <a:pt x="26" y="34"/>
                  </a:lnTo>
                  <a:lnTo>
                    <a:pt x="26" y="34"/>
                  </a:lnTo>
                  <a:lnTo>
                    <a:pt x="25" y="34"/>
                  </a:lnTo>
                  <a:lnTo>
                    <a:pt x="25" y="35"/>
                  </a:lnTo>
                  <a:lnTo>
                    <a:pt x="25" y="35"/>
                  </a:lnTo>
                  <a:lnTo>
                    <a:pt x="25" y="35"/>
                  </a:lnTo>
                  <a:lnTo>
                    <a:pt x="25" y="35"/>
                  </a:lnTo>
                  <a:lnTo>
                    <a:pt x="23" y="35"/>
                  </a:lnTo>
                  <a:lnTo>
                    <a:pt x="23" y="35"/>
                  </a:lnTo>
                  <a:lnTo>
                    <a:pt x="23" y="35"/>
                  </a:lnTo>
                  <a:lnTo>
                    <a:pt x="23" y="35"/>
                  </a:lnTo>
                  <a:lnTo>
                    <a:pt x="23" y="35"/>
                  </a:lnTo>
                  <a:lnTo>
                    <a:pt x="22" y="35"/>
                  </a:lnTo>
                  <a:lnTo>
                    <a:pt x="22" y="35"/>
                  </a:lnTo>
                  <a:lnTo>
                    <a:pt x="22" y="35"/>
                  </a:lnTo>
                  <a:lnTo>
                    <a:pt x="22" y="35"/>
                  </a:lnTo>
                  <a:lnTo>
                    <a:pt x="22" y="35"/>
                  </a:lnTo>
                  <a:lnTo>
                    <a:pt x="21" y="35"/>
                  </a:lnTo>
                  <a:lnTo>
                    <a:pt x="21" y="35"/>
                  </a:lnTo>
                  <a:lnTo>
                    <a:pt x="21" y="35"/>
                  </a:lnTo>
                  <a:lnTo>
                    <a:pt x="21" y="35"/>
                  </a:lnTo>
                  <a:lnTo>
                    <a:pt x="21" y="35"/>
                  </a:lnTo>
                  <a:lnTo>
                    <a:pt x="20" y="35"/>
                  </a:lnTo>
                  <a:lnTo>
                    <a:pt x="20" y="35"/>
                  </a:lnTo>
                  <a:lnTo>
                    <a:pt x="20" y="35"/>
                  </a:lnTo>
                  <a:lnTo>
                    <a:pt x="20" y="35"/>
                  </a:lnTo>
                  <a:lnTo>
                    <a:pt x="18" y="35"/>
                  </a:lnTo>
                  <a:lnTo>
                    <a:pt x="18" y="35"/>
                  </a:lnTo>
                  <a:lnTo>
                    <a:pt x="18" y="35"/>
                  </a:lnTo>
                  <a:lnTo>
                    <a:pt x="18" y="35"/>
                  </a:lnTo>
                  <a:lnTo>
                    <a:pt x="17" y="34"/>
                  </a:lnTo>
                  <a:lnTo>
                    <a:pt x="17" y="34"/>
                  </a:lnTo>
                  <a:lnTo>
                    <a:pt x="17" y="34"/>
                  </a:lnTo>
                  <a:lnTo>
                    <a:pt x="17" y="34"/>
                  </a:lnTo>
                  <a:lnTo>
                    <a:pt x="17" y="34"/>
                  </a:lnTo>
                  <a:lnTo>
                    <a:pt x="16" y="34"/>
                  </a:lnTo>
                  <a:lnTo>
                    <a:pt x="16" y="34"/>
                  </a:lnTo>
                  <a:lnTo>
                    <a:pt x="16" y="34"/>
                  </a:lnTo>
                  <a:lnTo>
                    <a:pt x="16" y="34"/>
                  </a:lnTo>
                  <a:lnTo>
                    <a:pt x="15" y="34"/>
                  </a:lnTo>
                  <a:lnTo>
                    <a:pt x="15" y="34"/>
                  </a:lnTo>
                  <a:lnTo>
                    <a:pt x="15" y="34"/>
                  </a:lnTo>
                  <a:lnTo>
                    <a:pt x="15" y="33"/>
                  </a:lnTo>
                  <a:lnTo>
                    <a:pt x="15" y="33"/>
                  </a:lnTo>
                  <a:lnTo>
                    <a:pt x="13" y="33"/>
                  </a:lnTo>
                  <a:lnTo>
                    <a:pt x="13" y="33"/>
                  </a:lnTo>
                  <a:lnTo>
                    <a:pt x="13" y="33"/>
                  </a:lnTo>
                  <a:lnTo>
                    <a:pt x="13" y="33"/>
                  </a:lnTo>
                  <a:lnTo>
                    <a:pt x="12" y="33"/>
                  </a:lnTo>
                  <a:lnTo>
                    <a:pt x="12" y="33"/>
                  </a:lnTo>
                  <a:lnTo>
                    <a:pt x="12" y="32"/>
                  </a:lnTo>
                  <a:lnTo>
                    <a:pt x="12" y="32"/>
                  </a:lnTo>
                  <a:lnTo>
                    <a:pt x="12" y="32"/>
                  </a:lnTo>
                  <a:lnTo>
                    <a:pt x="11" y="32"/>
                  </a:lnTo>
                  <a:lnTo>
                    <a:pt x="11" y="32"/>
                  </a:lnTo>
                  <a:lnTo>
                    <a:pt x="11" y="32"/>
                  </a:lnTo>
                  <a:lnTo>
                    <a:pt x="11" y="32"/>
                  </a:lnTo>
                  <a:lnTo>
                    <a:pt x="10" y="30"/>
                  </a:lnTo>
                  <a:lnTo>
                    <a:pt x="10" y="30"/>
                  </a:lnTo>
                  <a:lnTo>
                    <a:pt x="10" y="30"/>
                  </a:lnTo>
                  <a:lnTo>
                    <a:pt x="10" y="30"/>
                  </a:lnTo>
                  <a:lnTo>
                    <a:pt x="10" y="30"/>
                  </a:lnTo>
                  <a:lnTo>
                    <a:pt x="8" y="30"/>
                  </a:lnTo>
                  <a:lnTo>
                    <a:pt x="8" y="29"/>
                  </a:lnTo>
                  <a:lnTo>
                    <a:pt x="8" y="29"/>
                  </a:lnTo>
                  <a:lnTo>
                    <a:pt x="8" y="29"/>
                  </a:lnTo>
                  <a:lnTo>
                    <a:pt x="8" y="29"/>
                  </a:lnTo>
                  <a:lnTo>
                    <a:pt x="7" y="29"/>
                  </a:lnTo>
                  <a:lnTo>
                    <a:pt x="7" y="28"/>
                  </a:lnTo>
                  <a:lnTo>
                    <a:pt x="7" y="28"/>
                  </a:lnTo>
                  <a:lnTo>
                    <a:pt x="7" y="28"/>
                  </a:lnTo>
                  <a:lnTo>
                    <a:pt x="7" y="28"/>
                  </a:lnTo>
                  <a:lnTo>
                    <a:pt x="6" y="28"/>
                  </a:lnTo>
                  <a:lnTo>
                    <a:pt x="6" y="27"/>
                  </a:lnTo>
                  <a:lnTo>
                    <a:pt x="6" y="27"/>
                  </a:lnTo>
                  <a:lnTo>
                    <a:pt x="6" y="27"/>
                  </a:lnTo>
                  <a:lnTo>
                    <a:pt x="6" y="27"/>
                  </a:lnTo>
                  <a:lnTo>
                    <a:pt x="6" y="27"/>
                  </a:lnTo>
                  <a:lnTo>
                    <a:pt x="5" y="25"/>
                  </a:lnTo>
                  <a:lnTo>
                    <a:pt x="5" y="25"/>
                  </a:lnTo>
                  <a:lnTo>
                    <a:pt x="5" y="25"/>
                  </a:lnTo>
                  <a:lnTo>
                    <a:pt x="5" y="25"/>
                  </a:lnTo>
                  <a:lnTo>
                    <a:pt x="5" y="25"/>
                  </a:lnTo>
                  <a:lnTo>
                    <a:pt x="5" y="24"/>
                  </a:lnTo>
                  <a:lnTo>
                    <a:pt x="3" y="24"/>
                  </a:lnTo>
                  <a:lnTo>
                    <a:pt x="3" y="24"/>
                  </a:lnTo>
                  <a:lnTo>
                    <a:pt x="3" y="24"/>
                  </a:lnTo>
                  <a:lnTo>
                    <a:pt x="3" y="23"/>
                  </a:lnTo>
                  <a:lnTo>
                    <a:pt x="3" y="23"/>
                  </a:lnTo>
                  <a:lnTo>
                    <a:pt x="3" y="23"/>
                  </a:lnTo>
                  <a:lnTo>
                    <a:pt x="3" y="23"/>
                  </a:lnTo>
                  <a:lnTo>
                    <a:pt x="3" y="22"/>
                  </a:lnTo>
                  <a:lnTo>
                    <a:pt x="2" y="22"/>
                  </a:lnTo>
                  <a:lnTo>
                    <a:pt x="2" y="22"/>
                  </a:lnTo>
                  <a:lnTo>
                    <a:pt x="2" y="22"/>
                  </a:lnTo>
                  <a:lnTo>
                    <a:pt x="2" y="20"/>
                  </a:lnTo>
                  <a:lnTo>
                    <a:pt x="2" y="20"/>
                  </a:lnTo>
                  <a:lnTo>
                    <a:pt x="2" y="20"/>
                  </a:lnTo>
                  <a:lnTo>
                    <a:pt x="2" y="20"/>
                  </a:lnTo>
                  <a:lnTo>
                    <a:pt x="2" y="19"/>
                  </a:lnTo>
                  <a:lnTo>
                    <a:pt x="1" y="19"/>
                  </a:lnTo>
                  <a:lnTo>
                    <a:pt x="1" y="19"/>
                  </a:lnTo>
                  <a:lnTo>
                    <a:pt x="1" y="19"/>
                  </a:lnTo>
                  <a:lnTo>
                    <a:pt x="1" y="18"/>
                  </a:lnTo>
                  <a:lnTo>
                    <a:pt x="1" y="18"/>
                  </a:lnTo>
                  <a:lnTo>
                    <a:pt x="1" y="18"/>
                  </a:lnTo>
                  <a:lnTo>
                    <a:pt x="1" y="18"/>
                  </a:lnTo>
                  <a:lnTo>
                    <a:pt x="1" y="18"/>
                  </a:lnTo>
                  <a:lnTo>
                    <a:pt x="1" y="17"/>
                  </a:lnTo>
                  <a:lnTo>
                    <a:pt x="1" y="17"/>
                  </a:lnTo>
                  <a:lnTo>
                    <a:pt x="1" y="17"/>
                  </a:lnTo>
                  <a:lnTo>
                    <a:pt x="1" y="17"/>
                  </a:lnTo>
                  <a:lnTo>
                    <a:pt x="1" y="15"/>
                  </a:lnTo>
                  <a:lnTo>
                    <a:pt x="1"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0"/>
                  </a:lnTo>
                  <a:lnTo>
                    <a:pt x="0" y="10"/>
                  </a:lnTo>
                  <a:lnTo>
                    <a:pt x="0" y="10"/>
                  </a:lnTo>
                  <a:lnTo>
                    <a:pt x="0" y="10"/>
                  </a:lnTo>
                  <a:lnTo>
                    <a:pt x="0" y="10"/>
                  </a:lnTo>
                  <a:lnTo>
                    <a:pt x="0" y="9"/>
                  </a:lnTo>
                  <a:lnTo>
                    <a:pt x="0" y="9"/>
                  </a:lnTo>
                  <a:lnTo>
                    <a:pt x="0" y="9"/>
                  </a:lnTo>
                  <a:lnTo>
                    <a:pt x="0" y="9"/>
                  </a:lnTo>
                  <a:lnTo>
                    <a:pt x="0" y="8"/>
                  </a:lnTo>
                  <a:lnTo>
                    <a:pt x="0" y="8"/>
                  </a:lnTo>
                  <a:lnTo>
                    <a:pt x="0" y="8"/>
                  </a:lnTo>
                  <a:lnTo>
                    <a:pt x="1" y="8"/>
                  </a:lnTo>
                  <a:lnTo>
                    <a:pt x="1" y="8"/>
                  </a:lnTo>
                  <a:lnTo>
                    <a:pt x="1" y="7"/>
                  </a:lnTo>
                  <a:lnTo>
                    <a:pt x="1" y="7"/>
                  </a:lnTo>
                  <a:lnTo>
                    <a:pt x="1" y="7"/>
                  </a:lnTo>
                  <a:lnTo>
                    <a:pt x="1" y="7"/>
                  </a:lnTo>
                  <a:lnTo>
                    <a:pt x="1" y="7"/>
                  </a:lnTo>
                  <a:lnTo>
                    <a:pt x="1" y="5"/>
                  </a:lnTo>
                  <a:lnTo>
                    <a:pt x="1" y="5"/>
                  </a:lnTo>
                  <a:lnTo>
                    <a:pt x="1" y="5"/>
                  </a:lnTo>
                  <a:lnTo>
                    <a:pt x="1" y="5"/>
                  </a:lnTo>
                  <a:lnTo>
                    <a:pt x="1" y="5"/>
                  </a:lnTo>
                  <a:lnTo>
                    <a:pt x="1" y="5"/>
                  </a:lnTo>
                  <a:lnTo>
                    <a:pt x="2" y="4"/>
                  </a:lnTo>
                  <a:lnTo>
                    <a:pt x="2" y="4"/>
                  </a:lnTo>
                  <a:lnTo>
                    <a:pt x="2" y="4"/>
                  </a:lnTo>
                  <a:lnTo>
                    <a:pt x="2" y="4"/>
                  </a:lnTo>
                  <a:lnTo>
                    <a:pt x="2" y="4"/>
                  </a:lnTo>
                  <a:lnTo>
                    <a:pt x="2" y="4"/>
                  </a:lnTo>
                  <a:lnTo>
                    <a:pt x="2" y="3"/>
                  </a:lnTo>
                  <a:lnTo>
                    <a:pt x="2" y="3"/>
                  </a:lnTo>
                  <a:lnTo>
                    <a:pt x="3" y="3"/>
                  </a:lnTo>
                  <a:lnTo>
                    <a:pt x="3" y="3"/>
                  </a:lnTo>
                  <a:lnTo>
                    <a:pt x="3" y="3"/>
                  </a:lnTo>
                  <a:lnTo>
                    <a:pt x="3" y="3"/>
                  </a:lnTo>
                  <a:lnTo>
                    <a:pt x="3" y="3"/>
                  </a:lnTo>
                  <a:lnTo>
                    <a:pt x="3" y="2"/>
                  </a:lnTo>
                  <a:lnTo>
                    <a:pt x="3" y="2"/>
                  </a:lnTo>
                  <a:lnTo>
                    <a:pt x="5" y="2"/>
                  </a:lnTo>
                  <a:lnTo>
                    <a:pt x="5" y="2"/>
                  </a:lnTo>
                  <a:lnTo>
                    <a:pt x="5" y="2"/>
                  </a:lnTo>
                  <a:lnTo>
                    <a:pt x="5" y="2"/>
                  </a:lnTo>
                  <a:lnTo>
                    <a:pt x="5" y="2"/>
                  </a:lnTo>
                  <a:lnTo>
                    <a:pt x="5" y="2"/>
                  </a:lnTo>
                  <a:lnTo>
                    <a:pt x="6" y="2"/>
                  </a:lnTo>
                  <a:lnTo>
                    <a:pt x="6" y="2"/>
                  </a:lnTo>
                  <a:lnTo>
                    <a:pt x="6" y="0"/>
                  </a:lnTo>
                  <a:lnTo>
                    <a:pt x="6" y="0"/>
                  </a:lnTo>
                  <a:lnTo>
                    <a:pt x="6" y="0"/>
                  </a:lnTo>
                  <a:lnTo>
                    <a:pt x="6" y="0"/>
                  </a:lnTo>
                  <a:lnTo>
                    <a:pt x="7" y="0"/>
                  </a:lnTo>
                  <a:lnTo>
                    <a:pt x="7" y="0"/>
                  </a:lnTo>
                  <a:lnTo>
                    <a:pt x="7" y="0"/>
                  </a:lnTo>
                  <a:lnTo>
                    <a:pt x="7" y="0"/>
                  </a:lnTo>
                  <a:lnTo>
                    <a:pt x="7" y="0"/>
                  </a:lnTo>
                  <a:lnTo>
                    <a:pt x="8" y="0"/>
                  </a:lnTo>
                  <a:lnTo>
                    <a:pt x="8" y="0"/>
                  </a:lnTo>
                  <a:lnTo>
                    <a:pt x="8" y="0"/>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6" y="0"/>
                  </a:lnTo>
                  <a:lnTo>
                    <a:pt x="16" y="0"/>
                  </a:lnTo>
                  <a:lnTo>
                    <a:pt x="16" y="0"/>
                  </a:lnTo>
                  <a:lnTo>
                    <a:pt x="16" y="0"/>
                  </a:lnTo>
                  <a:lnTo>
                    <a:pt x="16" y="2"/>
                  </a:lnTo>
                  <a:lnTo>
                    <a:pt x="17" y="2"/>
                  </a:lnTo>
                  <a:lnTo>
                    <a:pt x="17" y="2"/>
                  </a:lnTo>
                  <a:lnTo>
                    <a:pt x="17" y="2"/>
                  </a:lnTo>
                  <a:lnTo>
                    <a:pt x="17" y="2"/>
                  </a:lnTo>
                  <a:lnTo>
                    <a:pt x="18" y="2"/>
                  </a:lnTo>
                  <a:lnTo>
                    <a:pt x="18" y="2"/>
                  </a:lnTo>
                  <a:lnTo>
                    <a:pt x="18" y="2"/>
                  </a:lnTo>
                  <a:lnTo>
                    <a:pt x="18" y="2"/>
                  </a:lnTo>
                  <a:lnTo>
                    <a:pt x="20" y="2"/>
                  </a:lnTo>
                  <a:lnTo>
                    <a:pt x="20" y="3"/>
                  </a:lnTo>
                  <a:lnTo>
                    <a:pt x="20" y="3"/>
                  </a:lnTo>
                  <a:lnTo>
                    <a:pt x="20" y="3"/>
                  </a:lnTo>
                  <a:lnTo>
                    <a:pt x="20" y="3"/>
                  </a:lnTo>
                  <a:lnTo>
                    <a:pt x="21" y="3"/>
                  </a:lnTo>
                  <a:lnTo>
                    <a:pt x="21" y="3"/>
                  </a:lnTo>
                  <a:lnTo>
                    <a:pt x="21" y="3"/>
                  </a:lnTo>
                  <a:lnTo>
                    <a:pt x="21" y="4"/>
                  </a:lnTo>
                  <a:lnTo>
                    <a:pt x="21" y="4"/>
                  </a:lnTo>
                  <a:lnTo>
                    <a:pt x="22" y="4"/>
                  </a:lnTo>
                  <a:lnTo>
                    <a:pt x="22" y="4"/>
                  </a:lnTo>
                  <a:lnTo>
                    <a:pt x="22" y="4"/>
                  </a:lnTo>
                  <a:lnTo>
                    <a:pt x="22" y="4"/>
                  </a:lnTo>
                  <a:lnTo>
                    <a:pt x="23" y="5"/>
                  </a:lnTo>
                  <a:lnTo>
                    <a:pt x="23" y="5"/>
                  </a:lnTo>
                  <a:lnTo>
                    <a:pt x="23" y="5"/>
                  </a:lnTo>
                  <a:lnTo>
                    <a:pt x="23" y="5"/>
                  </a:lnTo>
                  <a:lnTo>
                    <a:pt x="23" y="5"/>
                  </a:lnTo>
                  <a:lnTo>
                    <a:pt x="25" y="5"/>
                  </a:lnTo>
                  <a:lnTo>
                    <a:pt x="25" y="7"/>
                  </a:lnTo>
                  <a:lnTo>
                    <a:pt x="25" y="7"/>
                  </a:lnTo>
                  <a:lnTo>
                    <a:pt x="25" y="7"/>
                  </a:lnTo>
                  <a:lnTo>
                    <a:pt x="25" y="7"/>
                  </a:lnTo>
                  <a:lnTo>
                    <a:pt x="26" y="7"/>
                  </a:lnTo>
                  <a:lnTo>
                    <a:pt x="26" y="8"/>
                  </a:lnTo>
                  <a:lnTo>
                    <a:pt x="26" y="8"/>
                  </a:lnTo>
                  <a:lnTo>
                    <a:pt x="26" y="8"/>
                  </a:lnTo>
                  <a:lnTo>
                    <a:pt x="26" y="8"/>
                  </a:lnTo>
                  <a:lnTo>
                    <a:pt x="26" y="8"/>
                  </a:lnTo>
                  <a:lnTo>
                    <a:pt x="27" y="9"/>
                  </a:lnTo>
                  <a:lnTo>
                    <a:pt x="27" y="9"/>
                  </a:lnTo>
                  <a:lnTo>
                    <a:pt x="27" y="9"/>
                  </a:lnTo>
                  <a:lnTo>
                    <a:pt x="27" y="9"/>
                  </a:lnTo>
                  <a:lnTo>
                    <a:pt x="27" y="10"/>
                  </a:lnTo>
                  <a:lnTo>
                    <a:pt x="27" y="10"/>
                  </a:lnTo>
                  <a:lnTo>
                    <a:pt x="28" y="10"/>
                  </a:lnTo>
                  <a:lnTo>
                    <a:pt x="28" y="10"/>
                  </a:lnTo>
                  <a:lnTo>
                    <a:pt x="28" y="10"/>
                  </a:lnTo>
                  <a:lnTo>
                    <a:pt x="28" y="12"/>
                  </a:lnTo>
                  <a:lnTo>
                    <a:pt x="28" y="12"/>
                  </a:lnTo>
                  <a:lnTo>
                    <a:pt x="28" y="12"/>
                  </a:lnTo>
                  <a:lnTo>
                    <a:pt x="28" y="12"/>
                  </a:lnTo>
                  <a:lnTo>
                    <a:pt x="30" y="13"/>
                  </a:lnTo>
                  <a:lnTo>
                    <a:pt x="30" y="13"/>
                  </a:lnTo>
                  <a:lnTo>
                    <a:pt x="30" y="13"/>
                  </a:lnTo>
                  <a:lnTo>
                    <a:pt x="30" y="13"/>
                  </a:lnTo>
                  <a:lnTo>
                    <a:pt x="30" y="14"/>
                  </a:lnTo>
                  <a:lnTo>
                    <a:pt x="30" y="14"/>
                  </a:lnTo>
                  <a:lnTo>
                    <a:pt x="30" y="14"/>
                  </a:lnTo>
                  <a:lnTo>
                    <a:pt x="31" y="14"/>
                  </a:lnTo>
                  <a:lnTo>
                    <a:pt x="31" y="15"/>
                  </a:lnTo>
                  <a:lnTo>
                    <a:pt x="31" y="15"/>
                  </a:lnTo>
                  <a:lnTo>
                    <a:pt x="31" y="15"/>
                  </a:lnTo>
                  <a:lnTo>
                    <a:pt x="31" y="15"/>
                  </a:lnTo>
                  <a:lnTo>
                    <a:pt x="31" y="17"/>
                  </a:lnTo>
                  <a:lnTo>
                    <a:pt x="31" y="17"/>
                  </a:lnTo>
                  <a:lnTo>
                    <a:pt x="31" y="17"/>
                  </a:lnTo>
                  <a:lnTo>
                    <a:pt x="31" y="17"/>
                  </a:lnTo>
                  <a:lnTo>
                    <a:pt x="31" y="18"/>
                  </a:lnTo>
                  <a:lnTo>
                    <a:pt x="31" y="18"/>
                  </a:lnTo>
                  <a:lnTo>
                    <a:pt x="32"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59" name="Freeform 637"/>
            <p:cNvSpPr>
              <a:spLocks/>
            </p:cNvSpPr>
            <p:nvPr/>
          </p:nvSpPr>
          <p:spPr bwMode="auto">
            <a:xfrm>
              <a:off x="172" y="2791"/>
              <a:ext cx="32" cy="35"/>
            </a:xfrm>
            <a:custGeom>
              <a:avLst/>
              <a:gdLst>
                <a:gd name="T0" fmla="*/ 31 w 32"/>
                <a:gd name="T1" fmla="*/ 19 h 35"/>
                <a:gd name="T2" fmla="*/ 32 w 32"/>
                <a:gd name="T3" fmla="*/ 22 h 35"/>
                <a:gd name="T4" fmla="*/ 32 w 32"/>
                <a:gd name="T5" fmla="*/ 23 h 35"/>
                <a:gd name="T6" fmla="*/ 31 w 32"/>
                <a:gd name="T7" fmla="*/ 24 h 35"/>
                <a:gd name="T8" fmla="*/ 31 w 32"/>
                <a:gd name="T9" fmla="*/ 27 h 35"/>
                <a:gd name="T10" fmla="*/ 31 w 32"/>
                <a:gd name="T11" fmla="*/ 28 h 35"/>
                <a:gd name="T12" fmla="*/ 30 w 32"/>
                <a:gd name="T13" fmla="*/ 29 h 35"/>
                <a:gd name="T14" fmla="*/ 30 w 32"/>
                <a:gd name="T15" fmla="*/ 30 h 35"/>
                <a:gd name="T16" fmla="*/ 29 w 32"/>
                <a:gd name="T17" fmla="*/ 32 h 35"/>
                <a:gd name="T18" fmla="*/ 27 w 32"/>
                <a:gd name="T19" fmla="*/ 33 h 35"/>
                <a:gd name="T20" fmla="*/ 26 w 32"/>
                <a:gd name="T21" fmla="*/ 34 h 35"/>
                <a:gd name="T22" fmla="*/ 25 w 32"/>
                <a:gd name="T23" fmla="*/ 34 h 35"/>
                <a:gd name="T24" fmla="*/ 23 w 32"/>
                <a:gd name="T25" fmla="*/ 35 h 35"/>
                <a:gd name="T26" fmla="*/ 21 w 32"/>
                <a:gd name="T27" fmla="*/ 35 h 35"/>
                <a:gd name="T28" fmla="*/ 20 w 32"/>
                <a:gd name="T29" fmla="*/ 35 h 35"/>
                <a:gd name="T30" fmla="*/ 18 w 32"/>
                <a:gd name="T31" fmla="*/ 35 h 35"/>
                <a:gd name="T32" fmla="*/ 17 w 32"/>
                <a:gd name="T33" fmla="*/ 35 h 35"/>
                <a:gd name="T34" fmla="*/ 15 w 32"/>
                <a:gd name="T35" fmla="*/ 34 h 35"/>
                <a:gd name="T36" fmla="*/ 13 w 32"/>
                <a:gd name="T37" fmla="*/ 34 h 35"/>
                <a:gd name="T38" fmla="*/ 12 w 32"/>
                <a:gd name="T39" fmla="*/ 33 h 35"/>
                <a:gd name="T40" fmla="*/ 10 w 32"/>
                <a:gd name="T41" fmla="*/ 32 h 35"/>
                <a:gd name="T42" fmla="*/ 8 w 32"/>
                <a:gd name="T43" fmla="*/ 32 h 35"/>
                <a:gd name="T44" fmla="*/ 7 w 32"/>
                <a:gd name="T45" fmla="*/ 29 h 35"/>
                <a:gd name="T46" fmla="*/ 6 w 32"/>
                <a:gd name="T47" fmla="*/ 28 h 35"/>
                <a:gd name="T48" fmla="*/ 5 w 32"/>
                <a:gd name="T49" fmla="*/ 27 h 35"/>
                <a:gd name="T50" fmla="*/ 3 w 32"/>
                <a:gd name="T51" fmla="*/ 25 h 35"/>
                <a:gd name="T52" fmla="*/ 2 w 32"/>
                <a:gd name="T53" fmla="*/ 23 h 35"/>
                <a:gd name="T54" fmla="*/ 1 w 32"/>
                <a:gd name="T55" fmla="*/ 22 h 35"/>
                <a:gd name="T56" fmla="*/ 1 w 32"/>
                <a:gd name="T57" fmla="*/ 20 h 35"/>
                <a:gd name="T58" fmla="*/ 0 w 32"/>
                <a:gd name="T59" fmla="*/ 18 h 35"/>
                <a:gd name="T60" fmla="*/ 0 w 32"/>
                <a:gd name="T61" fmla="*/ 17 h 35"/>
                <a:gd name="T62" fmla="*/ 0 w 32"/>
                <a:gd name="T63" fmla="*/ 14 h 35"/>
                <a:gd name="T64" fmla="*/ 0 w 32"/>
                <a:gd name="T65" fmla="*/ 13 h 35"/>
                <a:gd name="T66" fmla="*/ 0 w 32"/>
                <a:gd name="T67" fmla="*/ 10 h 35"/>
                <a:gd name="T68" fmla="*/ 1 w 32"/>
                <a:gd name="T69" fmla="*/ 9 h 35"/>
                <a:gd name="T70" fmla="*/ 1 w 32"/>
                <a:gd name="T71" fmla="*/ 8 h 35"/>
                <a:gd name="T72" fmla="*/ 2 w 32"/>
                <a:gd name="T73" fmla="*/ 7 h 35"/>
                <a:gd name="T74" fmla="*/ 2 w 32"/>
                <a:gd name="T75" fmla="*/ 4 h 35"/>
                <a:gd name="T76" fmla="*/ 3 w 32"/>
                <a:gd name="T77" fmla="*/ 4 h 35"/>
                <a:gd name="T78" fmla="*/ 5 w 32"/>
                <a:gd name="T79" fmla="*/ 3 h 35"/>
                <a:gd name="T80" fmla="*/ 6 w 32"/>
                <a:gd name="T81" fmla="*/ 2 h 35"/>
                <a:gd name="T82" fmla="*/ 7 w 32"/>
                <a:gd name="T83" fmla="*/ 0 h 35"/>
                <a:gd name="T84" fmla="*/ 8 w 32"/>
                <a:gd name="T85" fmla="*/ 0 h 35"/>
                <a:gd name="T86" fmla="*/ 10 w 32"/>
                <a:gd name="T87" fmla="*/ 0 h 35"/>
                <a:gd name="T88" fmla="*/ 12 w 32"/>
                <a:gd name="T89" fmla="*/ 0 h 35"/>
                <a:gd name="T90" fmla="*/ 13 w 32"/>
                <a:gd name="T91" fmla="*/ 0 h 35"/>
                <a:gd name="T92" fmla="*/ 15 w 32"/>
                <a:gd name="T93" fmla="*/ 0 h 35"/>
                <a:gd name="T94" fmla="*/ 17 w 32"/>
                <a:gd name="T95" fmla="*/ 0 h 35"/>
                <a:gd name="T96" fmla="*/ 18 w 32"/>
                <a:gd name="T97" fmla="*/ 2 h 35"/>
                <a:gd name="T98" fmla="*/ 20 w 32"/>
                <a:gd name="T99" fmla="*/ 2 h 35"/>
                <a:gd name="T100" fmla="*/ 21 w 32"/>
                <a:gd name="T101" fmla="*/ 3 h 35"/>
                <a:gd name="T102" fmla="*/ 23 w 32"/>
                <a:gd name="T103" fmla="*/ 4 h 35"/>
                <a:gd name="T104" fmla="*/ 25 w 32"/>
                <a:gd name="T105" fmla="*/ 5 h 35"/>
                <a:gd name="T106" fmla="*/ 26 w 32"/>
                <a:gd name="T107" fmla="*/ 7 h 35"/>
                <a:gd name="T108" fmla="*/ 27 w 32"/>
                <a:gd name="T109" fmla="*/ 9 h 35"/>
                <a:gd name="T110" fmla="*/ 29 w 32"/>
                <a:gd name="T111" fmla="*/ 10 h 35"/>
                <a:gd name="T112" fmla="*/ 30 w 32"/>
                <a:gd name="T113" fmla="*/ 12 h 35"/>
                <a:gd name="T114" fmla="*/ 30 w 32"/>
                <a:gd name="T115" fmla="*/ 14 h 35"/>
                <a:gd name="T116" fmla="*/ 31 w 32"/>
                <a:gd name="T117" fmla="*/ 15 h 35"/>
                <a:gd name="T118" fmla="*/ 31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1" y="18"/>
                  </a:moveTo>
                  <a:lnTo>
                    <a:pt x="31" y="18"/>
                  </a:lnTo>
                  <a:lnTo>
                    <a:pt x="31" y="18"/>
                  </a:lnTo>
                  <a:lnTo>
                    <a:pt x="31" y="19"/>
                  </a:lnTo>
                  <a:lnTo>
                    <a:pt x="31" y="19"/>
                  </a:lnTo>
                  <a:lnTo>
                    <a:pt x="31" y="19"/>
                  </a:lnTo>
                  <a:lnTo>
                    <a:pt x="31" y="19"/>
                  </a:lnTo>
                  <a:lnTo>
                    <a:pt x="31" y="20"/>
                  </a:lnTo>
                  <a:lnTo>
                    <a:pt x="31" y="20"/>
                  </a:lnTo>
                  <a:lnTo>
                    <a:pt x="32" y="20"/>
                  </a:lnTo>
                  <a:lnTo>
                    <a:pt x="32" y="20"/>
                  </a:lnTo>
                  <a:lnTo>
                    <a:pt x="32" y="22"/>
                  </a:lnTo>
                  <a:lnTo>
                    <a:pt x="32" y="22"/>
                  </a:lnTo>
                  <a:lnTo>
                    <a:pt x="32" y="22"/>
                  </a:lnTo>
                  <a:lnTo>
                    <a:pt x="32" y="22"/>
                  </a:lnTo>
                  <a:lnTo>
                    <a:pt x="32" y="23"/>
                  </a:lnTo>
                  <a:lnTo>
                    <a:pt x="32" y="23"/>
                  </a:lnTo>
                  <a:lnTo>
                    <a:pt x="32" y="23"/>
                  </a:lnTo>
                  <a:lnTo>
                    <a:pt x="32" y="23"/>
                  </a:lnTo>
                  <a:lnTo>
                    <a:pt x="31" y="23"/>
                  </a:lnTo>
                  <a:lnTo>
                    <a:pt x="31" y="24"/>
                  </a:lnTo>
                  <a:lnTo>
                    <a:pt x="31" y="24"/>
                  </a:lnTo>
                  <a:lnTo>
                    <a:pt x="31" y="24"/>
                  </a:lnTo>
                  <a:lnTo>
                    <a:pt x="31" y="24"/>
                  </a:lnTo>
                  <a:lnTo>
                    <a:pt x="31" y="25"/>
                  </a:lnTo>
                  <a:lnTo>
                    <a:pt x="31" y="25"/>
                  </a:lnTo>
                  <a:lnTo>
                    <a:pt x="31" y="25"/>
                  </a:lnTo>
                  <a:lnTo>
                    <a:pt x="31" y="25"/>
                  </a:lnTo>
                  <a:lnTo>
                    <a:pt x="31" y="25"/>
                  </a:lnTo>
                  <a:lnTo>
                    <a:pt x="31" y="27"/>
                  </a:lnTo>
                  <a:lnTo>
                    <a:pt x="31" y="27"/>
                  </a:lnTo>
                  <a:lnTo>
                    <a:pt x="31" y="27"/>
                  </a:lnTo>
                  <a:lnTo>
                    <a:pt x="31" y="27"/>
                  </a:lnTo>
                  <a:lnTo>
                    <a:pt x="31" y="28"/>
                  </a:lnTo>
                  <a:lnTo>
                    <a:pt x="31" y="28"/>
                  </a:lnTo>
                  <a:lnTo>
                    <a:pt x="31" y="28"/>
                  </a:lnTo>
                  <a:lnTo>
                    <a:pt x="31" y="28"/>
                  </a:lnTo>
                  <a:lnTo>
                    <a:pt x="31" y="28"/>
                  </a:lnTo>
                  <a:lnTo>
                    <a:pt x="30" y="29"/>
                  </a:lnTo>
                  <a:lnTo>
                    <a:pt x="30" y="29"/>
                  </a:lnTo>
                  <a:lnTo>
                    <a:pt x="30" y="29"/>
                  </a:lnTo>
                  <a:lnTo>
                    <a:pt x="30" y="29"/>
                  </a:lnTo>
                  <a:lnTo>
                    <a:pt x="30" y="29"/>
                  </a:lnTo>
                  <a:lnTo>
                    <a:pt x="30" y="29"/>
                  </a:lnTo>
                  <a:lnTo>
                    <a:pt x="30" y="30"/>
                  </a:lnTo>
                  <a:lnTo>
                    <a:pt x="30" y="30"/>
                  </a:lnTo>
                  <a:lnTo>
                    <a:pt x="30" y="30"/>
                  </a:lnTo>
                  <a:lnTo>
                    <a:pt x="30" y="30"/>
                  </a:lnTo>
                  <a:lnTo>
                    <a:pt x="29" y="30"/>
                  </a:lnTo>
                  <a:lnTo>
                    <a:pt x="29" y="32"/>
                  </a:lnTo>
                  <a:lnTo>
                    <a:pt x="29" y="32"/>
                  </a:lnTo>
                  <a:lnTo>
                    <a:pt x="29" y="32"/>
                  </a:lnTo>
                  <a:lnTo>
                    <a:pt x="29" y="32"/>
                  </a:lnTo>
                  <a:lnTo>
                    <a:pt x="29" y="32"/>
                  </a:lnTo>
                  <a:lnTo>
                    <a:pt x="29" y="32"/>
                  </a:lnTo>
                  <a:lnTo>
                    <a:pt x="27" y="32"/>
                  </a:lnTo>
                  <a:lnTo>
                    <a:pt x="27" y="33"/>
                  </a:lnTo>
                  <a:lnTo>
                    <a:pt x="27" y="33"/>
                  </a:lnTo>
                  <a:lnTo>
                    <a:pt x="27" y="33"/>
                  </a:lnTo>
                  <a:lnTo>
                    <a:pt x="27" y="33"/>
                  </a:lnTo>
                  <a:lnTo>
                    <a:pt x="27" y="33"/>
                  </a:lnTo>
                  <a:lnTo>
                    <a:pt x="27" y="33"/>
                  </a:lnTo>
                  <a:lnTo>
                    <a:pt x="26" y="33"/>
                  </a:lnTo>
                  <a:lnTo>
                    <a:pt x="26" y="33"/>
                  </a:lnTo>
                  <a:lnTo>
                    <a:pt x="26" y="34"/>
                  </a:lnTo>
                  <a:lnTo>
                    <a:pt x="26" y="34"/>
                  </a:lnTo>
                  <a:lnTo>
                    <a:pt x="26" y="34"/>
                  </a:lnTo>
                  <a:lnTo>
                    <a:pt x="25" y="34"/>
                  </a:lnTo>
                  <a:lnTo>
                    <a:pt x="25" y="34"/>
                  </a:lnTo>
                  <a:lnTo>
                    <a:pt x="25" y="34"/>
                  </a:lnTo>
                  <a:lnTo>
                    <a:pt x="25" y="34"/>
                  </a:lnTo>
                  <a:lnTo>
                    <a:pt x="25" y="34"/>
                  </a:lnTo>
                  <a:lnTo>
                    <a:pt x="25" y="34"/>
                  </a:lnTo>
                  <a:lnTo>
                    <a:pt x="23" y="34"/>
                  </a:lnTo>
                  <a:lnTo>
                    <a:pt x="23" y="34"/>
                  </a:lnTo>
                  <a:lnTo>
                    <a:pt x="23" y="35"/>
                  </a:lnTo>
                  <a:lnTo>
                    <a:pt x="23" y="35"/>
                  </a:lnTo>
                  <a:lnTo>
                    <a:pt x="23" y="35"/>
                  </a:lnTo>
                  <a:lnTo>
                    <a:pt x="22" y="35"/>
                  </a:lnTo>
                  <a:lnTo>
                    <a:pt x="22" y="35"/>
                  </a:lnTo>
                  <a:lnTo>
                    <a:pt x="22" y="35"/>
                  </a:lnTo>
                  <a:lnTo>
                    <a:pt x="22" y="35"/>
                  </a:lnTo>
                  <a:lnTo>
                    <a:pt x="22" y="35"/>
                  </a:lnTo>
                  <a:lnTo>
                    <a:pt x="21" y="35"/>
                  </a:lnTo>
                  <a:lnTo>
                    <a:pt x="21" y="35"/>
                  </a:lnTo>
                  <a:lnTo>
                    <a:pt x="21" y="35"/>
                  </a:lnTo>
                  <a:lnTo>
                    <a:pt x="21" y="35"/>
                  </a:lnTo>
                  <a:lnTo>
                    <a:pt x="21" y="35"/>
                  </a:lnTo>
                  <a:lnTo>
                    <a:pt x="20" y="35"/>
                  </a:lnTo>
                  <a:lnTo>
                    <a:pt x="20" y="35"/>
                  </a:lnTo>
                  <a:lnTo>
                    <a:pt x="20" y="35"/>
                  </a:lnTo>
                  <a:lnTo>
                    <a:pt x="20" y="35"/>
                  </a:lnTo>
                  <a:lnTo>
                    <a:pt x="18" y="35"/>
                  </a:lnTo>
                  <a:lnTo>
                    <a:pt x="18" y="35"/>
                  </a:lnTo>
                  <a:lnTo>
                    <a:pt x="18" y="35"/>
                  </a:lnTo>
                  <a:lnTo>
                    <a:pt x="18" y="35"/>
                  </a:lnTo>
                  <a:lnTo>
                    <a:pt x="18" y="35"/>
                  </a:lnTo>
                  <a:lnTo>
                    <a:pt x="17" y="35"/>
                  </a:lnTo>
                  <a:lnTo>
                    <a:pt x="17" y="35"/>
                  </a:lnTo>
                  <a:lnTo>
                    <a:pt x="17" y="35"/>
                  </a:lnTo>
                  <a:lnTo>
                    <a:pt x="17" y="35"/>
                  </a:lnTo>
                  <a:lnTo>
                    <a:pt x="17" y="35"/>
                  </a:lnTo>
                  <a:lnTo>
                    <a:pt x="16" y="35"/>
                  </a:lnTo>
                  <a:lnTo>
                    <a:pt x="16" y="35"/>
                  </a:lnTo>
                  <a:lnTo>
                    <a:pt x="16" y="35"/>
                  </a:lnTo>
                  <a:lnTo>
                    <a:pt x="16" y="35"/>
                  </a:lnTo>
                  <a:lnTo>
                    <a:pt x="15" y="34"/>
                  </a:lnTo>
                  <a:lnTo>
                    <a:pt x="15" y="34"/>
                  </a:lnTo>
                  <a:lnTo>
                    <a:pt x="15" y="34"/>
                  </a:lnTo>
                  <a:lnTo>
                    <a:pt x="15" y="34"/>
                  </a:lnTo>
                  <a:lnTo>
                    <a:pt x="13" y="34"/>
                  </a:lnTo>
                  <a:lnTo>
                    <a:pt x="13" y="34"/>
                  </a:lnTo>
                  <a:lnTo>
                    <a:pt x="13" y="34"/>
                  </a:lnTo>
                  <a:lnTo>
                    <a:pt x="13" y="34"/>
                  </a:lnTo>
                  <a:lnTo>
                    <a:pt x="13" y="34"/>
                  </a:lnTo>
                  <a:lnTo>
                    <a:pt x="12" y="34"/>
                  </a:lnTo>
                  <a:lnTo>
                    <a:pt x="12" y="34"/>
                  </a:lnTo>
                  <a:lnTo>
                    <a:pt x="12" y="33"/>
                  </a:lnTo>
                  <a:lnTo>
                    <a:pt x="12" y="33"/>
                  </a:lnTo>
                  <a:lnTo>
                    <a:pt x="12" y="33"/>
                  </a:lnTo>
                  <a:lnTo>
                    <a:pt x="11" y="33"/>
                  </a:lnTo>
                  <a:lnTo>
                    <a:pt x="11" y="33"/>
                  </a:lnTo>
                  <a:lnTo>
                    <a:pt x="11" y="33"/>
                  </a:lnTo>
                  <a:lnTo>
                    <a:pt x="11" y="33"/>
                  </a:lnTo>
                  <a:lnTo>
                    <a:pt x="10" y="33"/>
                  </a:lnTo>
                  <a:lnTo>
                    <a:pt x="10" y="32"/>
                  </a:lnTo>
                  <a:lnTo>
                    <a:pt x="10" y="32"/>
                  </a:lnTo>
                  <a:lnTo>
                    <a:pt x="10" y="32"/>
                  </a:lnTo>
                  <a:lnTo>
                    <a:pt x="10" y="32"/>
                  </a:lnTo>
                  <a:lnTo>
                    <a:pt x="8" y="32"/>
                  </a:lnTo>
                  <a:lnTo>
                    <a:pt x="8" y="32"/>
                  </a:lnTo>
                  <a:lnTo>
                    <a:pt x="8" y="32"/>
                  </a:lnTo>
                  <a:lnTo>
                    <a:pt x="8" y="30"/>
                  </a:lnTo>
                  <a:lnTo>
                    <a:pt x="8" y="30"/>
                  </a:lnTo>
                  <a:lnTo>
                    <a:pt x="7" y="30"/>
                  </a:lnTo>
                  <a:lnTo>
                    <a:pt x="7" y="30"/>
                  </a:lnTo>
                  <a:lnTo>
                    <a:pt x="7" y="30"/>
                  </a:lnTo>
                  <a:lnTo>
                    <a:pt x="7" y="29"/>
                  </a:lnTo>
                  <a:lnTo>
                    <a:pt x="7" y="29"/>
                  </a:lnTo>
                  <a:lnTo>
                    <a:pt x="6" y="29"/>
                  </a:lnTo>
                  <a:lnTo>
                    <a:pt x="6" y="29"/>
                  </a:lnTo>
                  <a:lnTo>
                    <a:pt x="6" y="29"/>
                  </a:lnTo>
                  <a:lnTo>
                    <a:pt x="6" y="29"/>
                  </a:lnTo>
                  <a:lnTo>
                    <a:pt x="6" y="28"/>
                  </a:lnTo>
                  <a:lnTo>
                    <a:pt x="6" y="28"/>
                  </a:lnTo>
                  <a:lnTo>
                    <a:pt x="5" y="28"/>
                  </a:lnTo>
                  <a:lnTo>
                    <a:pt x="5" y="28"/>
                  </a:lnTo>
                  <a:lnTo>
                    <a:pt x="5" y="28"/>
                  </a:lnTo>
                  <a:lnTo>
                    <a:pt x="5" y="27"/>
                  </a:lnTo>
                  <a:lnTo>
                    <a:pt x="5" y="27"/>
                  </a:lnTo>
                  <a:lnTo>
                    <a:pt x="5" y="27"/>
                  </a:lnTo>
                  <a:lnTo>
                    <a:pt x="3" y="27"/>
                  </a:lnTo>
                  <a:lnTo>
                    <a:pt x="3" y="25"/>
                  </a:lnTo>
                  <a:lnTo>
                    <a:pt x="3" y="25"/>
                  </a:lnTo>
                  <a:lnTo>
                    <a:pt x="3" y="25"/>
                  </a:lnTo>
                  <a:lnTo>
                    <a:pt x="3" y="25"/>
                  </a:lnTo>
                  <a:lnTo>
                    <a:pt x="3" y="25"/>
                  </a:lnTo>
                  <a:lnTo>
                    <a:pt x="3" y="24"/>
                  </a:lnTo>
                  <a:lnTo>
                    <a:pt x="2" y="24"/>
                  </a:lnTo>
                  <a:lnTo>
                    <a:pt x="2" y="24"/>
                  </a:lnTo>
                  <a:lnTo>
                    <a:pt x="2" y="24"/>
                  </a:lnTo>
                  <a:lnTo>
                    <a:pt x="2" y="23"/>
                  </a:lnTo>
                  <a:lnTo>
                    <a:pt x="2" y="23"/>
                  </a:lnTo>
                  <a:lnTo>
                    <a:pt x="2" y="23"/>
                  </a:lnTo>
                  <a:lnTo>
                    <a:pt x="2" y="23"/>
                  </a:lnTo>
                  <a:lnTo>
                    <a:pt x="2" y="23"/>
                  </a:lnTo>
                  <a:lnTo>
                    <a:pt x="2" y="22"/>
                  </a:lnTo>
                  <a:lnTo>
                    <a:pt x="1" y="22"/>
                  </a:lnTo>
                  <a:lnTo>
                    <a:pt x="1" y="22"/>
                  </a:lnTo>
                  <a:lnTo>
                    <a:pt x="1" y="22"/>
                  </a:lnTo>
                  <a:lnTo>
                    <a:pt x="1" y="20"/>
                  </a:lnTo>
                  <a:lnTo>
                    <a:pt x="1" y="20"/>
                  </a:lnTo>
                  <a:lnTo>
                    <a:pt x="1" y="20"/>
                  </a:lnTo>
                  <a:lnTo>
                    <a:pt x="1" y="20"/>
                  </a:lnTo>
                  <a:lnTo>
                    <a:pt x="1" y="19"/>
                  </a:lnTo>
                  <a:lnTo>
                    <a:pt x="1" y="19"/>
                  </a:lnTo>
                  <a:lnTo>
                    <a:pt x="1" y="19"/>
                  </a:lnTo>
                  <a:lnTo>
                    <a:pt x="1" y="19"/>
                  </a:lnTo>
                  <a:lnTo>
                    <a:pt x="1"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2"/>
                  </a:lnTo>
                  <a:lnTo>
                    <a:pt x="0" y="10"/>
                  </a:lnTo>
                  <a:lnTo>
                    <a:pt x="0" y="10"/>
                  </a:lnTo>
                  <a:lnTo>
                    <a:pt x="0" y="10"/>
                  </a:lnTo>
                  <a:lnTo>
                    <a:pt x="0" y="10"/>
                  </a:lnTo>
                  <a:lnTo>
                    <a:pt x="0" y="9"/>
                  </a:lnTo>
                  <a:lnTo>
                    <a:pt x="0" y="9"/>
                  </a:lnTo>
                  <a:lnTo>
                    <a:pt x="1" y="9"/>
                  </a:lnTo>
                  <a:lnTo>
                    <a:pt x="1" y="9"/>
                  </a:lnTo>
                  <a:lnTo>
                    <a:pt x="1" y="9"/>
                  </a:lnTo>
                  <a:lnTo>
                    <a:pt x="1" y="8"/>
                  </a:lnTo>
                  <a:lnTo>
                    <a:pt x="1" y="8"/>
                  </a:lnTo>
                  <a:lnTo>
                    <a:pt x="1" y="8"/>
                  </a:lnTo>
                  <a:lnTo>
                    <a:pt x="1" y="8"/>
                  </a:lnTo>
                  <a:lnTo>
                    <a:pt x="1" y="8"/>
                  </a:lnTo>
                  <a:lnTo>
                    <a:pt x="1" y="7"/>
                  </a:lnTo>
                  <a:lnTo>
                    <a:pt x="1" y="7"/>
                  </a:lnTo>
                  <a:lnTo>
                    <a:pt x="1" y="7"/>
                  </a:lnTo>
                  <a:lnTo>
                    <a:pt x="1" y="7"/>
                  </a:lnTo>
                  <a:lnTo>
                    <a:pt x="2" y="7"/>
                  </a:lnTo>
                  <a:lnTo>
                    <a:pt x="2" y="5"/>
                  </a:lnTo>
                  <a:lnTo>
                    <a:pt x="2" y="5"/>
                  </a:lnTo>
                  <a:lnTo>
                    <a:pt x="2" y="5"/>
                  </a:lnTo>
                  <a:lnTo>
                    <a:pt x="2" y="5"/>
                  </a:lnTo>
                  <a:lnTo>
                    <a:pt x="2" y="5"/>
                  </a:lnTo>
                  <a:lnTo>
                    <a:pt x="2" y="4"/>
                  </a:lnTo>
                  <a:lnTo>
                    <a:pt x="2" y="4"/>
                  </a:lnTo>
                  <a:lnTo>
                    <a:pt x="2" y="4"/>
                  </a:lnTo>
                  <a:lnTo>
                    <a:pt x="3" y="4"/>
                  </a:lnTo>
                  <a:lnTo>
                    <a:pt x="3" y="4"/>
                  </a:lnTo>
                  <a:lnTo>
                    <a:pt x="3" y="4"/>
                  </a:lnTo>
                  <a:lnTo>
                    <a:pt x="3" y="4"/>
                  </a:lnTo>
                  <a:lnTo>
                    <a:pt x="3" y="3"/>
                  </a:lnTo>
                  <a:lnTo>
                    <a:pt x="3" y="3"/>
                  </a:lnTo>
                  <a:lnTo>
                    <a:pt x="3" y="3"/>
                  </a:lnTo>
                  <a:lnTo>
                    <a:pt x="5" y="3"/>
                  </a:lnTo>
                  <a:lnTo>
                    <a:pt x="5" y="3"/>
                  </a:lnTo>
                  <a:lnTo>
                    <a:pt x="5" y="3"/>
                  </a:lnTo>
                  <a:lnTo>
                    <a:pt x="5" y="3"/>
                  </a:lnTo>
                  <a:lnTo>
                    <a:pt x="5" y="2"/>
                  </a:lnTo>
                  <a:lnTo>
                    <a:pt x="5" y="2"/>
                  </a:lnTo>
                  <a:lnTo>
                    <a:pt x="6" y="2"/>
                  </a:lnTo>
                  <a:lnTo>
                    <a:pt x="6" y="2"/>
                  </a:lnTo>
                  <a:lnTo>
                    <a:pt x="6" y="2"/>
                  </a:lnTo>
                  <a:lnTo>
                    <a:pt x="6" y="2"/>
                  </a:lnTo>
                  <a:lnTo>
                    <a:pt x="6" y="2"/>
                  </a:lnTo>
                  <a:lnTo>
                    <a:pt x="6" y="2"/>
                  </a:lnTo>
                  <a:lnTo>
                    <a:pt x="7" y="2"/>
                  </a:lnTo>
                  <a:lnTo>
                    <a:pt x="7" y="2"/>
                  </a:lnTo>
                  <a:lnTo>
                    <a:pt x="7" y="0"/>
                  </a:lnTo>
                  <a:lnTo>
                    <a:pt x="7" y="0"/>
                  </a:lnTo>
                  <a:lnTo>
                    <a:pt x="7" y="0"/>
                  </a:lnTo>
                  <a:lnTo>
                    <a:pt x="8" y="0"/>
                  </a:lnTo>
                  <a:lnTo>
                    <a:pt x="8" y="0"/>
                  </a:lnTo>
                  <a:lnTo>
                    <a:pt x="8" y="0"/>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2"/>
                  </a:lnTo>
                  <a:lnTo>
                    <a:pt x="17" y="2"/>
                  </a:lnTo>
                  <a:lnTo>
                    <a:pt x="18" y="2"/>
                  </a:lnTo>
                  <a:lnTo>
                    <a:pt x="18" y="2"/>
                  </a:lnTo>
                  <a:lnTo>
                    <a:pt x="18" y="2"/>
                  </a:lnTo>
                  <a:lnTo>
                    <a:pt x="18" y="2"/>
                  </a:lnTo>
                  <a:lnTo>
                    <a:pt x="20" y="2"/>
                  </a:lnTo>
                  <a:lnTo>
                    <a:pt x="20" y="2"/>
                  </a:lnTo>
                  <a:lnTo>
                    <a:pt x="20" y="2"/>
                  </a:lnTo>
                  <a:lnTo>
                    <a:pt x="20" y="2"/>
                  </a:lnTo>
                  <a:lnTo>
                    <a:pt x="20" y="3"/>
                  </a:lnTo>
                  <a:lnTo>
                    <a:pt x="21" y="3"/>
                  </a:lnTo>
                  <a:lnTo>
                    <a:pt x="21" y="3"/>
                  </a:lnTo>
                  <a:lnTo>
                    <a:pt x="21" y="3"/>
                  </a:lnTo>
                  <a:lnTo>
                    <a:pt x="21" y="3"/>
                  </a:lnTo>
                  <a:lnTo>
                    <a:pt x="21" y="3"/>
                  </a:lnTo>
                  <a:lnTo>
                    <a:pt x="22" y="3"/>
                  </a:lnTo>
                  <a:lnTo>
                    <a:pt x="22" y="4"/>
                  </a:lnTo>
                  <a:lnTo>
                    <a:pt x="22" y="4"/>
                  </a:lnTo>
                  <a:lnTo>
                    <a:pt x="22" y="4"/>
                  </a:lnTo>
                  <a:lnTo>
                    <a:pt x="23" y="4"/>
                  </a:lnTo>
                  <a:lnTo>
                    <a:pt x="23" y="4"/>
                  </a:lnTo>
                  <a:lnTo>
                    <a:pt x="23" y="4"/>
                  </a:lnTo>
                  <a:lnTo>
                    <a:pt x="23" y="4"/>
                  </a:lnTo>
                  <a:lnTo>
                    <a:pt x="23" y="5"/>
                  </a:lnTo>
                  <a:lnTo>
                    <a:pt x="23" y="5"/>
                  </a:lnTo>
                  <a:lnTo>
                    <a:pt x="25" y="5"/>
                  </a:lnTo>
                  <a:lnTo>
                    <a:pt x="25" y="5"/>
                  </a:lnTo>
                  <a:lnTo>
                    <a:pt x="25" y="5"/>
                  </a:lnTo>
                  <a:lnTo>
                    <a:pt x="25" y="7"/>
                  </a:lnTo>
                  <a:lnTo>
                    <a:pt x="25" y="7"/>
                  </a:lnTo>
                  <a:lnTo>
                    <a:pt x="26" y="7"/>
                  </a:lnTo>
                  <a:lnTo>
                    <a:pt x="26" y="7"/>
                  </a:lnTo>
                  <a:lnTo>
                    <a:pt x="26" y="7"/>
                  </a:lnTo>
                  <a:lnTo>
                    <a:pt x="26" y="8"/>
                  </a:lnTo>
                  <a:lnTo>
                    <a:pt x="26" y="8"/>
                  </a:lnTo>
                  <a:lnTo>
                    <a:pt x="26" y="8"/>
                  </a:lnTo>
                  <a:lnTo>
                    <a:pt x="27" y="8"/>
                  </a:lnTo>
                  <a:lnTo>
                    <a:pt x="27" y="8"/>
                  </a:lnTo>
                  <a:lnTo>
                    <a:pt x="27" y="9"/>
                  </a:lnTo>
                  <a:lnTo>
                    <a:pt x="27" y="9"/>
                  </a:lnTo>
                  <a:lnTo>
                    <a:pt x="27" y="9"/>
                  </a:lnTo>
                  <a:lnTo>
                    <a:pt x="27" y="9"/>
                  </a:lnTo>
                  <a:lnTo>
                    <a:pt x="27" y="9"/>
                  </a:lnTo>
                  <a:lnTo>
                    <a:pt x="29" y="10"/>
                  </a:lnTo>
                  <a:lnTo>
                    <a:pt x="29" y="10"/>
                  </a:lnTo>
                  <a:lnTo>
                    <a:pt x="29" y="10"/>
                  </a:lnTo>
                  <a:lnTo>
                    <a:pt x="29" y="10"/>
                  </a:lnTo>
                  <a:lnTo>
                    <a:pt x="29" y="12"/>
                  </a:lnTo>
                  <a:lnTo>
                    <a:pt x="29" y="12"/>
                  </a:lnTo>
                  <a:lnTo>
                    <a:pt x="29" y="12"/>
                  </a:lnTo>
                  <a:lnTo>
                    <a:pt x="30" y="12"/>
                  </a:lnTo>
                  <a:lnTo>
                    <a:pt x="30" y="12"/>
                  </a:lnTo>
                  <a:lnTo>
                    <a:pt x="30" y="13"/>
                  </a:lnTo>
                  <a:lnTo>
                    <a:pt x="30" y="13"/>
                  </a:lnTo>
                  <a:lnTo>
                    <a:pt x="30" y="13"/>
                  </a:lnTo>
                  <a:lnTo>
                    <a:pt x="30" y="13"/>
                  </a:lnTo>
                  <a:lnTo>
                    <a:pt x="30" y="14"/>
                  </a:lnTo>
                  <a:lnTo>
                    <a:pt x="30" y="14"/>
                  </a:lnTo>
                  <a:lnTo>
                    <a:pt x="30" y="14"/>
                  </a:lnTo>
                  <a:lnTo>
                    <a:pt x="30" y="14"/>
                  </a:lnTo>
                  <a:lnTo>
                    <a:pt x="31" y="15"/>
                  </a:lnTo>
                  <a:lnTo>
                    <a:pt x="31" y="15"/>
                  </a:lnTo>
                  <a:lnTo>
                    <a:pt x="31" y="15"/>
                  </a:lnTo>
                  <a:lnTo>
                    <a:pt x="31" y="15"/>
                  </a:lnTo>
                  <a:lnTo>
                    <a:pt x="31" y="17"/>
                  </a:lnTo>
                  <a:lnTo>
                    <a:pt x="31" y="17"/>
                  </a:lnTo>
                  <a:lnTo>
                    <a:pt x="31" y="17"/>
                  </a:lnTo>
                  <a:lnTo>
                    <a:pt x="31" y="17"/>
                  </a:lnTo>
                  <a:lnTo>
                    <a:pt x="31" y="18"/>
                  </a:lnTo>
                  <a:lnTo>
                    <a:pt x="31"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60" name="Freeform 638"/>
            <p:cNvSpPr>
              <a:spLocks/>
            </p:cNvSpPr>
            <p:nvPr/>
          </p:nvSpPr>
          <p:spPr bwMode="auto">
            <a:xfrm>
              <a:off x="172" y="2791"/>
              <a:ext cx="32" cy="35"/>
            </a:xfrm>
            <a:custGeom>
              <a:avLst/>
              <a:gdLst>
                <a:gd name="T0" fmla="*/ 31 w 32"/>
                <a:gd name="T1" fmla="*/ 19 h 35"/>
                <a:gd name="T2" fmla="*/ 32 w 32"/>
                <a:gd name="T3" fmla="*/ 22 h 35"/>
                <a:gd name="T4" fmla="*/ 32 w 32"/>
                <a:gd name="T5" fmla="*/ 23 h 35"/>
                <a:gd name="T6" fmla="*/ 31 w 32"/>
                <a:gd name="T7" fmla="*/ 24 h 35"/>
                <a:gd name="T8" fmla="*/ 31 w 32"/>
                <a:gd name="T9" fmla="*/ 27 h 35"/>
                <a:gd name="T10" fmla="*/ 31 w 32"/>
                <a:gd name="T11" fmla="*/ 28 h 35"/>
                <a:gd name="T12" fmla="*/ 30 w 32"/>
                <a:gd name="T13" fmla="*/ 29 h 35"/>
                <a:gd name="T14" fmla="*/ 30 w 32"/>
                <a:gd name="T15" fmla="*/ 30 h 35"/>
                <a:gd name="T16" fmla="*/ 29 w 32"/>
                <a:gd name="T17" fmla="*/ 32 h 35"/>
                <a:gd name="T18" fmla="*/ 27 w 32"/>
                <a:gd name="T19" fmla="*/ 33 h 35"/>
                <a:gd name="T20" fmla="*/ 26 w 32"/>
                <a:gd name="T21" fmla="*/ 34 h 35"/>
                <a:gd name="T22" fmla="*/ 25 w 32"/>
                <a:gd name="T23" fmla="*/ 34 h 35"/>
                <a:gd name="T24" fmla="*/ 23 w 32"/>
                <a:gd name="T25" fmla="*/ 35 h 35"/>
                <a:gd name="T26" fmla="*/ 21 w 32"/>
                <a:gd name="T27" fmla="*/ 35 h 35"/>
                <a:gd name="T28" fmla="*/ 20 w 32"/>
                <a:gd name="T29" fmla="*/ 35 h 35"/>
                <a:gd name="T30" fmla="*/ 18 w 32"/>
                <a:gd name="T31" fmla="*/ 35 h 35"/>
                <a:gd name="T32" fmla="*/ 17 w 32"/>
                <a:gd name="T33" fmla="*/ 35 h 35"/>
                <a:gd name="T34" fmla="*/ 15 w 32"/>
                <a:gd name="T35" fmla="*/ 34 h 35"/>
                <a:gd name="T36" fmla="*/ 13 w 32"/>
                <a:gd name="T37" fmla="*/ 34 h 35"/>
                <a:gd name="T38" fmla="*/ 12 w 32"/>
                <a:gd name="T39" fmla="*/ 33 h 35"/>
                <a:gd name="T40" fmla="*/ 10 w 32"/>
                <a:gd name="T41" fmla="*/ 32 h 35"/>
                <a:gd name="T42" fmla="*/ 8 w 32"/>
                <a:gd name="T43" fmla="*/ 32 h 35"/>
                <a:gd name="T44" fmla="*/ 7 w 32"/>
                <a:gd name="T45" fmla="*/ 29 h 35"/>
                <a:gd name="T46" fmla="*/ 6 w 32"/>
                <a:gd name="T47" fmla="*/ 28 h 35"/>
                <a:gd name="T48" fmla="*/ 5 w 32"/>
                <a:gd name="T49" fmla="*/ 27 h 35"/>
                <a:gd name="T50" fmla="*/ 3 w 32"/>
                <a:gd name="T51" fmla="*/ 25 h 35"/>
                <a:gd name="T52" fmla="*/ 2 w 32"/>
                <a:gd name="T53" fmla="*/ 23 h 35"/>
                <a:gd name="T54" fmla="*/ 1 w 32"/>
                <a:gd name="T55" fmla="*/ 22 h 35"/>
                <a:gd name="T56" fmla="*/ 1 w 32"/>
                <a:gd name="T57" fmla="*/ 20 h 35"/>
                <a:gd name="T58" fmla="*/ 0 w 32"/>
                <a:gd name="T59" fmla="*/ 18 h 35"/>
                <a:gd name="T60" fmla="*/ 0 w 32"/>
                <a:gd name="T61" fmla="*/ 17 h 35"/>
                <a:gd name="T62" fmla="*/ 0 w 32"/>
                <a:gd name="T63" fmla="*/ 14 h 35"/>
                <a:gd name="T64" fmla="*/ 0 w 32"/>
                <a:gd name="T65" fmla="*/ 13 h 35"/>
                <a:gd name="T66" fmla="*/ 0 w 32"/>
                <a:gd name="T67" fmla="*/ 10 h 35"/>
                <a:gd name="T68" fmla="*/ 1 w 32"/>
                <a:gd name="T69" fmla="*/ 9 h 35"/>
                <a:gd name="T70" fmla="*/ 1 w 32"/>
                <a:gd name="T71" fmla="*/ 8 h 35"/>
                <a:gd name="T72" fmla="*/ 2 w 32"/>
                <a:gd name="T73" fmla="*/ 7 h 35"/>
                <a:gd name="T74" fmla="*/ 2 w 32"/>
                <a:gd name="T75" fmla="*/ 4 h 35"/>
                <a:gd name="T76" fmla="*/ 3 w 32"/>
                <a:gd name="T77" fmla="*/ 4 h 35"/>
                <a:gd name="T78" fmla="*/ 5 w 32"/>
                <a:gd name="T79" fmla="*/ 3 h 35"/>
                <a:gd name="T80" fmla="*/ 6 w 32"/>
                <a:gd name="T81" fmla="*/ 2 h 35"/>
                <a:gd name="T82" fmla="*/ 7 w 32"/>
                <a:gd name="T83" fmla="*/ 0 h 35"/>
                <a:gd name="T84" fmla="*/ 8 w 32"/>
                <a:gd name="T85" fmla="*/ 0 h 35"/>
                <a:gd name="T86" fmla="*/ 10 w 32"/>
                <a:gd name="T87" fmla="*/ 0 h 35"/>
                <a:gd name="T88" fmla="*/ 12 w 32"/>
                <a:gd name="T89" fmla="*/ 0 h 35"/>
                <a:gd name="T90" fmla="*/ 13 w 32"/>
                <a:gd name="T91" fmla="*/ 0 h 35"/>
                <a:gd name="T92" fmla="*/ 15 w 32"/>
                <a:gd name="T93" fmla="*/ 0 h 35"/>
                <a:gd name="T94" fmla="*/ 17 w 32"/>
                <a:gd name="T95" fmla="*/ 0 h 35"/>
                <a:gd name="T96" fmla="*/ 18 w 32"/>
                <a:gd name="T97" fmla="*/ 2 h 35"/>
                <a:gd name="T98" fmla="*/ 20 w 32"/>
                <a:gd name="T99" fmla="*/ 2 h 35"/>
                <a:gd name="T100" fmla="*/ 21 w 32"/>
                <a:gd name="T101" fmla="*/ 3 h 35"/>
                <a:gd name="T102" fmla="*/ 23 w 32"/>
                <a:gd name="T103" fmla="*/ 4 h 35"/>
                <a:gd name="T104" fmla="*/ 25 w 32"/>
                <a:gd name="T105" fmla="*/ 5 h 35"/>
                <a:gd name="T106" fmla="*/ 26 w 32"/>
                <a:gd name="T107" fmla="*/ 7 h 35"/>
                <a:gd name="T108" fmla="*/ 27 w 32"/>
                <a:gd name="T109" fmla="*/ 9 h 35"/>
                <a:gd name="T110" fmla="*/ 29 w 32"/>
                <a:gd name="T111" fmla="*/ 10 h 35"/>
                <a:gd name="T112" fmla="*/ 30 w 32"/>
                <a:gd name="T113" fmla="*/ 12 h 35"/>
                <a:gd name="T114" fmla="*/ 30 w 32"/>
                <a:gd name="T115" fmla="*/ 14 h 35"/>
                <a:gd name="T116" fmla="*/ 31 w 32"/>
                <a:gd name="T117" fmla="*/ 15 h 35"/>
                <a:gd name="T118" fmla="*/ 31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1" y="18"/>
                  </a:moveTo>
                  <a:lnTo>
                    <a:pt x="31" y="18"/>
                  </a:lnTo>
                  <a:lnTo>
                    <a:pt x="31" y="18"/>
                  </a:lnTo>
                  <a:lnTo>
                    <a:pt x="31" y="19"/>
                  </a:lnTo>
                  <a:lnTo>
                    <a:pt x="31" y="19"/>
                  </a:lnTo>
                  <a:lnTo>
                    <a:pt x="31" y="19"/>
                  </a:lnTo>
                  <a:lnTo>
                    <a:pt x="31" y="19"/>
                  </a:lnTo>
                  <a:lnTo>
                    <a:pt x="31" y="20"/>
                  </a:lnTo>
                  <a:lnTo>
                    <a:pt x="31" y="20"/>
                  </a:lnTo>
                  <a:lnTo>
                    <a:pt x="32" y="20"/>
                  </a:lnTo>
                  <a:lnTo>
                    <a:pt x="32" y="20"/>
                  </a:lnTo>
                  <a:lnTo>
                    <a:pt x="32" y="22"/>
                  </a:lnTo>
                  <a:lnTo>
                    <a:pt x="32" y="22"/>
                  </a:lnTo>
                  <a:lnTo>
                    <a:pt x="32" y="22"/>
                  </a:lnTo>
                  <a:lnTo>
                    <a:pt x="32" y="22"/>
                  </a:lnTo>
                  <a:lnTo>
                    <a:pt x="32" y="23"/>
                  </a:lnTo>
                  <a:lnTo>
                    <a:pt x="32" y="23"/>
                  </a:lnTo>
                  <a:lnTo>
                    <a:pt x="32" y="23"/>
                  </a:lnTo>
                  <a:lnTo>
                    <a:pt x="32" y="23"/>
                  </a:lnTo>
                  <a:lnTo>
                    <a:pt x="31" y="23"/>
                  </a:lnTo>
                  <a:lnTo>
                    <a:pt x="31" y="24"/>
                  </a:lnTo>
                  <a:lnTo>
                    <a:pt x="31" y="24"/>
                  </a:lnTo>
                  <a:lnTo>
                    <a:pt x="31" y="24"/>
                  </a:lnTo>
                  <a:lnTo>
                    <a:pt x="31" y="24"/>
                  </a:lnTo>
                  <a:lnTo>
                    <a:pt x="31" y="25"/>
                  </a:lnTo>
                  <a:lnTo>
                    <a:pt x="31" y="25"/>
                  </a:lnTo>
                  <a:lnTo>
                    <a:pt x="31" y="25"/>
                  </a:lnTo>
                  <a:lnTo>
                    <a:pt x="31" y="25"/>
                  </a:lnTo>
                  <a:lnTo>
                    <a:pt x="31" y="25"/>
                  </a:lnTo>
                  <a:lnTo>
                    <a:pt x="31" y="27"/>
                  </a:lnTo>
                  <a:lnTo>
                    <a:pt x="31" y="27"/>
                  </a:lnTo>
                  <a:lnTo>
                    <a:pt x="31" y="27"/>
                  </a:lnTo>
                  <a:lnTo>
                    <a:pt x="31" y="27"/>
                  </a:lnTo>
                  <a:lnTo>
                    <a:pt x="31" y="28"/>
                  </a:lnTo>
                  <a:lnTo>
                    <a:pt x="31" y="28"/>
                  </a:lnTo>
                  <a:lnTo>
                    <a:pt x="31" y="28"/>
                  </a:lnTo>
                  <a:lnTo>
                    <a:pt x="31" y="28"/>
                  </a:lnTo>
                  <a:lnTo>
                    <a:pt x="31" y="28"/>
                  </a:lnTo>
                  <a:lnTo>
                    <a:pt x="30" y="29"/>
                  </a:lnTo>
                  <a:lnTo>
                    <a:pt x="30" y="29"/>
                  </a:lnTo>
                  <a:lnTo>
                    <a:pt x="30" y="29"/>
                  </a:lnTo>
                  <a:lnTo>
                    <a:pt x="30" y="29"/>
                  </a:lnTo>
                  <a:lnTo>
                    <a:pt x="30" y="29"/>
                  </a:lnTo>
                  <a:lnTo>
                    <a:pt x="30" y="29"/>
                  </a:lnTo>
                  <a:lnTo>
                    <a:pt x="30" y="30"/>
                  </a:lnTo>
                  <a:lnTo>
                    <a:pt x="30" y="30"/>
                  </a:lnTo>
                  <a:lnTo>
                    <a:pt x="30" y="30"/>
                  </a:lnTo>
                  <a:lnTo>
                    <a:pt x="30" y="30"/>
                  </a:lnTo>
                  <a:lnTo>
                    <a:pt x="29" y="30"/>
                  </a:lnTo>
                  <a:lnTo>
                    <a:pt x="29" y="32"/>
                  </a:lnTo>
                  <a:lnTo>
                    <a:pt x="29" y="32"/>
                  </a:lnTo>
                  <a:lnTo>
                    <a:pt x="29" y="32"/>
                  </a:lnTo>
                  <a:lnTo>
                    <a:pt x="29" y="32"/>
                  </a:lnTo>
                  <a:lnTo>
                    <a:pt x="29" y="32"/>
                  </a:lnTo>
                  <a:lnTo>
                    <a:pt x="29" y="32"/>
                  </a:lnTo>
                  <a:lnTo>
                    <a:pt x="27" y="32"/>
                  </a:lnTo>
                  <a:lnTo>
                    <a:pt x="27" y="33"/>
                  </a:lnTo>
                  <a:lnTo>
                    <a:pt x="27" y="33"/>
                  </a:lnTo>
                  <a:lnTo>
                    <a:pt x="27" y="33"/>
                  </a:lnTo>
                  <a:lnTo>
                    <a:pt x="27" y="33"/>
                  </a:lnTo>
                  <a:lnTo>
                    <a:pt x="27" y="33"/>
                  </a:lnTo>
                  <a:lnTo>
                    <a:pt x="27" y="33"/>
                  </a:lnTo>
                  <a:lnTo>
                    <a:pt x="26" y="33"/>
                  </a:lnTo>
                  <a:lnTo>
                    <a:pt x="26" y="33"/>
                  </a:lnTo>
                  <a:lnTo>
                    <a:pt x="26" y="34"/>
                  </a:lnTo>
                  <a:lnTo>
                    <a:pt x="26" y="34"/>
                  </a:lnTo>
                  <a:lnTo>
                    <a:pt x="26" y="34"/>
                  </a:lnTo>
                  <a:lnTo>
                    <a:pt x="25" y="34"/>
                  </a:lnTo>
                  <a:lnTo>
                    <a:pt x="25" y="34"/>
                  </a:lnTo>
                  <a:lnTo>
                    <a:pt x="25" y="34"/>
                  </a:lnTo>
                  <a:lnTo>
                    <a:pt x="25" y="34"/>
                  </a:lnTo>
                  <a:lnTo>
                    <a:pt x="25" y="34"/>
                  </a:lnTo>
                  <a:lnTo>
                    <a:pt x="25" y="34"/>
                  </a:lnTo>
                  <a:lnTo>
                    <a:pt x="23" y="34"/>
                  </a:lnTo>
                  <a:lnTo>
                    <a:pt x="23" y="34"/>
                  </a:lnTo>
                  <a:lnTo>
                    <a:pt x="23" y="35"/>
                  </a:lnTo>
                  <a:lnTo>
                    <a:pt x="23" y="35"/>
                  </a:lnTo>
                  <a:lnTo>
                    <a:pt x="23" y="35"/>
                  </a:lnTo>
                  <a:lnTo>
                    <a:pt x="22" y="35"/>
                  </a:lnTo>
                  <a:lnTo>
                    <a:pt x="22" y="35"/>
                  </a:lnTo>
                  <a:lnTo>
                    <a:pt x="22" y="35"/>
                  </a:lnTo>
                  <a:lnTo>
                    <a:pt x="22" y="35"/>
                  </a:lnTo>
                  <a:lnTo>
                    <a:pt x="22" y="35"/>
                  </a:lnTo>
                  <a:lnTo>
                    <a:pt x="21" y="35"/>
                  </a:lnTo>
                  <a:lnTo>
                    <a:pt x="21" y="35"/>
                  </a:lnTo>
                  <a:lnTo>
                    <a:pt x="21" y="35"/>
                  </a:lnTo>
                  <a:lnTo>
                    <a:pt x="21" y="35"/>
                  </a:lnTo>
                  <a:lnTo>
                    <a:pt x="21" y="35"/>
                  </a:lnTo>
                  <a:lnTo>
                    <a:pt x="20" y="35"/>
                  </a:lnTo>
                  <a:lnTo>
                    <a:pt x="20" y="35"/>
                  </a:lnTo>
                  <a:lnTo>
                    <a:pt x="20" y="35"/>
                  </a:lnTo>
                  <a:lnTo>
                    <a:pt x="20" y="35"/>
                  </a:lnTo>
                  <a:lnTo>
                    <a:pt x="18" y="35"/>
                  </a:lnTo>
                  <a:lnTo>
                    <a:pt x="18" y="35"/>
                  </a:lnTo>
                  <a:lnTo>
                    <a:pt x="18" y="35"/>
                  </a:lnTo>
                  <a:lnTo>
                    <a:pt x="18" y="35"/>
                  </a:lnTo>
                  <a:lnTo>
                    <a:pt x="18" y="35"/>
                  </a:lnTo>
                  <a:lnTo>
                    <a:pt x="17" y="35"/>
                  </a:lnTo>
                  <a:lnTo>
                    <a:pt x="17" y="35"/>
                  </a:lnTo>
                  <a:lnTo>
                    <a:pt x="17" y="35"/>
                  </a:lnTo>
                  <a:lnTo>
                    <a:pt x="17" y="35"/>
                  </a:lnTo>
                  <a:lnTo>
                    <a:pt x="17" y="35"/>
                  </a:lnTo>
                  <a:lnTo>
                    <a:pt x="16" y="35"/>
                  </a:lnTo>
                  <a:lnTo>
                    <a:pt x="16" y="35"/>
                  </a:lnTo>
                  <a:lnTo>
                    <a:pt x="16" y="35"/>
                  </a:lnTo>
                  <a:lnTo>
                    <a:pt x="16" y="35"/>
                  </a:lnTo>
                  <a:lnTo>
                    <a:pt x="15" y="34"/>
                  </a:lnTo>
                  <a:lnTo>
                    <a:pt x="15" y="34"/>
                  </a:lnTo>
                  <a:lnTo>
                    <a:pt x="15" y="34"/>
                  </a:lnTo>
                  <a:lnTo>
                    <a:pt x="15" y="34"/>
                  </a:lnTo>
                  <a:lnTo>
                    <a:pt x="13" y="34"/>
                  </a:lnTo>
                  <a:lnTo>
                    <a:pt x="13" y="34"/>
                  </a:lnTo>
                  <a:lnTo>
                    <a:pt x="13" y="34"/>
                  </a:lnTo>
                  <a:lnTo>
                    <a:pt x="13" y="34"/>
                  </a:lnTo>
                  <a:lnTo>
                    <a:pt x="13" y="34"/>
                  </a:lnTo>
                  <a:lnTo>
                    <a:pt x="12" y="34"/>
                  </a:lnTo>
                  <a:lnTo>
                    <a:pt x="12" y="34"/>
                  </a:lnTo>
                  <a:lnTo>
                    <a:pt x="12" y="33"/>
                  </a:lnTo>
                  <a:lnTo>
                    <a:pt x="12" y="33"/>
                  </a:lnTo>
                  <a:lnTo>
                    <a:pt x="12" y="33"/>
                  </a:lnTo>
                  <a:lnTo>
                    <a:pt x="11" y="33"/>
                  </a:lnTo>
                  <a:lnTo>
                    <a:pt x="11" y="33"/>
                  </a:lnTo>
                  <a:lnTo>
                    <a:pt x="11" y="33"/>
                  </a:lnTo>
                  <a:lnTo>
                    <a:pt x="11" y="33"/>
                  </a:lnTo>
                  <a:lnTo>
                    <a:pt x="10" y="33"/>
                  </a:lnTo>
                  <a:lnTo>
                    <a:pt x="10" y="32"/>
                  </a:lnTo>
                  <a:lnTo>
                    <a:pt x="10" y="32"/>
                  </a:lnTo>
                  <a:lnTo>
                    <a:pt x="10" y="32"/>
                  </a:lnTo>
                  <a:lnTo>
                    <a:pt x="10" y="32"/>
                  </a:lnTo>
                  <a:lnTo>
                    <a:pt x="8" y="32"/>
                  </a:lnTo>
                  <a:lnTo>
                    <a:pt x="8" y="32"/>
                  </a:lnTo>
                  <a:lnTo>
                    <a:pt x="8" y="32"/>
                  </a:lnTo>
                  <a:lnTo>
                    <a:pt x="8" y="30"/>
                  </a:lnTo>
                  <a:lnTo>
                    <a:pt x="8" y="30"/>
                  </a:lnTo>
                  <a:lnTo>
                    <a:pt x="7" y="30"/>
                  </a:lnTo>
                  <a:lnTo>
                    <a:pt x="7" y="30"/>
                  </a:lnTo>
                  <a:lnTo>
                    <a:pt x="7" y="30"/>
                  </a:lnTo>
                  <a:lnTo>
                    <a:pt x="7" y="29"/>
                  </a:lnTo>
                  <a:lnTo>
                    <a:pt x="7" y="29"/>
                  </a:lnTo>
                  <a:lnTo>
                    <a:pt x="6" y="29"/>
                  </a:lnTo>
                  <a:lnTo>
                    <a:pt x="6" y="29"/>
                  </a:lnTo>
                  <a:lnTo>
                    <a:pt x="6" y="29"/>
                  </a:lnTo>
                  <a:lnTo>
                    <a:pt x="6" y="29"/>
                  </a:lnTo>
                  <a:lnTo>
                    <a:pt x="6" y="28"/>
                  </a:lnTo>
                  <a:lnTo>
                    <a:pt x="6" y="28"/>
                  </a:lnTo>
                  <a:lnTo>
                    <a:pt x="5" y="28"/>
                  </a:lnTo>
                  <a:lnTo>
                    <a:pt x="5" y="28"/>
                  </a:lnTo>
                  <a:lnTo>
                    <a:pt x="5" y="28"/>
                  </a:lnTo>
                  <a:lnTo>
                    <a:pt x="5" y="27"/>
                  </a:lnTo>
                  <a:lnTo>
                    <a:pt x="5" y="27"/>
                  </a:lnTo>
                  <a:lnTo>
                    <a:pt x="5" y="27"/>
                  </a:lnTo>
                  <a:lnTo>
                    <a:pt x="3" y="27"/>
                  </a:lnTo>
                  <a:lnTo>
                    <a:pt x="3" y="25"/>
                  </a:lnTo>
                  <a:lnTo>
                    <a:pt x="3" y="25"/>
                  </a:lnTo>
                  <a:lnTo>
                    <a:pt x="3" y="25"/>
                  </a:lnTo>
                  <a:lnTo>
                    <a:pt x="3" y="25"/>
                  </a:lnTo>
                  <a:lnTo>
                    <a:pt x="3" y="25"/>
                  </a:lnTo>
                  <a:lnTo>
                    <a:pt x="3" y="24"/>
                  </a:lnTo>
                  <a:lnTo>
                    <a:pt x="2" y="24"/>
                  </a:lnTo>
                  <a:lnTo>
                    <a:pt x="2" y="24"/>
                  </a:lnTo>
                  <a:lnTo>
                    <a:pt x="2" y="24"/>
                  </a:lnTo>
                  <a:lnTo>
                    <a:pt x="2" y="23"/>
                  </a:lnTo>
                  <a:lnTo>
                    <a:pt x="2" y="23"/>
                  </a:lnTo>
                  <a:lnTo>
                    <a:pt x="2" y="23"/>
                  </a:lnTo>
                  <a:lnTo>
                    <a:pt x="2" y="23"/>
                  </a:lnTo>
                  <a:lnTo>
                    <a:pt x="2" y="23"/>
                  </a:lnTo>
                  <a:lnTo>
                    <a:pt x="2" y="22"/>
                  </a:lnTo>
                  <a:lnTo>
                    <a:pt x="1" y="22"/>
                  </a:lnTo>
                  <a:lnTo>
                    <a:pt x="1" y="22"/>
                  </a:lnTo>
                  <a:lnTo>
                    <a:pt x="1" y="22"/>
                  </a:lnTo>
                  <a:lnTo>
                    <a:pt x="1" y="20"/>
                  </a:lnTo>
                  <a:lnTo>
                    <a:pt x="1" y="20"/>
                  </a:lnTo>
                  <a:lnTo>
                    <a:pt x="1" y="20"/>
                  </a:lnTo>
                  <a:lnTo>
                    <a:pt x="1" y="20"/>
                  </a:lnTo>
                  <a:lnTo>
                    <a:pt x="1" y="19"/>
                  </a:lnTo>
                  <a:lnTo>
                    <a:pt x="1" y="19"/>
                  </a:lnTo>
                  <a:lnTo>
                    <a:pt x="1" y="19"/>
                  </a:lnTo>
                  <a:lnTo>
                    <a:pt x="1" y="19"/>
                  </a:lnTo>
                  <a:lnTo>
                    <a:pt x="1"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2"/>
                  </a:lnTo>
                  <a:lnTo>
                    <a:pt x="0" y="10"/>
                  </a:lnTo>
                  <a:lnTo>
                    <a:pt x="0" y="10"/>
                  </a:lnTo>
                  <a:lnTo>
                    <a:pt x="0" y="10"/>
                  </a:lnTo>
                  <a:lnTo>
                    <a:pt x="0" y="10"/>
                  </a:lnTo>
                  <a:lnTo>
                    <a:pt x="0" y="9"/>
                  </a:lnTo>
                  <a:lnTo>
                    <a:pt x="0" y="9"/>
                  </a:lnTo>
                  <a:lnTo>
                    <a:pt x="1" y="9"/>
                  </a:lnTo>
                  <a:lnTo>
                    <a:pt x="1" y="9"/>
                  </a:lnTo>
                  <a:lnTo>
                    <a:pt x="1" y="9"/>
                  </a:lnTo>
                  <a:lnTo>
                    <a:pt x="1" y="8"/>
                  </a:lnTo>
                  <a:lnTo>
                    <a:pt x="1" y="8"/>
                  </a:lnTo>
                  <a:lnTo>
                    <a:pt x="1" y="8"/>
                  </a:lnTo>
                  <a:lnTo>
                    <a:pt x="1" y="8"/>
                  </a:lnTo>
                  <a:lnTo>
                    <a:pt x="1" y="8"/>
                  </a:lnTo>
                  <a:lnTo>
                    <a:pt x="1" y="7"/>
                  </a:lnTo>
                  <a:lnTo>
                    <a:pt x="1" y="7"/>
                  </a:lnTo>
                  <a:lnTo>
                    <a:pt x="1" y="7"/>
                  </a:lnTo>
                  <a:lnTo>
                    <a:pt x="1" y="7"/>
                  </a:lnTo>
                  <a:lnTo>
                    <a:pt x="2" y="7"/>
                  </a:lnTo>
                  <a:lnTo>
                    <a:pt x="2" y="5"/>
                  </a:lnTo>
                  <a:lnTo>
                    <a:pt x="2" y="5"/>
                  </a:lnTo>
                  <a:lnTo>
                    <a:pt x="2" y="5"/>
                  </a:lnTo>
                  <a:lnTo>
                    <a:pt x="2" y="5"/>
                  </a:lnTo>
                  <a:lnTo>
                    <a:pt x="2" y="5"/>
                  </a:lnTo>
                  <a:lnTo>
                    <a:pt x="2" y="4"/>
                  </a:lnTo>
                  <a:lnTo>
                    <a:pt x="2" y="4"/>
                  </a:lnTo>
                  <a:lnTo>
                    <a:pt x="2" y="4"/>
                  </a:lnTo>
                  <a:lnTo>
                    <a:pt x="3" y="4"/>
                  </a:lnTo>
                  <a:lnTo>
                    <a:pt x="3" y="4"/>
                  </a:lnTo>
                  <a:lnTo>
                    <a:pt x="3" y="4"/>
                  </a:lnTo>
                  <a:lnTo>
                    <a:pt x="3" y="4"/>
                  </a:lnTo>
                  <a:lnTo>
                    <a:pt x="3" y="3"/>
                  </a:lnTo>
                  <a:lnTo>
                    <a:pt x="3" y="3"/>
                  </a:lnTo>
                  <a:lnTo>
                    <a:pt x="3" y="3"/>
                  </a:lnTo>
                  <a:lnTo>
                    <a:pt x="5" y="3"/>
                  </a:lnTo>
                  <a:lnTo>
                    <a:pt x="5" y="3"/>
                  </a:lnTo>
                  <a:lnTo>
                    <a:pt x="5" y="3"/>
                  </a:lnTo>
                  <a:lnTo>
                    <a:pt x="5" y="3"/>
                  </a:lnTo>
                  <a:lnTo>
                    <a:pt x="5" y="2"/>
                  </a:lnTo>
                  <a:lnTo>
                    <a:pt x="5" y="2"/>
                  </a:lnTo>
                  <a:lnTo>
                    <a:pt x="6" y="2"/>
                  </a:lnTo>
                  <a:lnTo>
                    <a:pt x="6" y="2"/>
                  </a:lnTo>
                  <a:lnTo>
                    <a:pt x="6" y="2"/>
                  </a:lnTo>
                  <a:lnTo>
                    <a:pt x="6" y="2"/>
                  </a:lnTo>
                  <a:lnTo>
                    <a:pt x="6" y="2"/>
                  </a:lnTo>
                  <a:lnTo>
                    <a:pt x="6" y="2"/>
                  </a:lnTo>
                  <a:lnTo>
                    <a:pt x="7" y="2"/>
                  </a:lnTo>
                  <a:lnTo>
                    <a:pt x="7" y="2"/>
                  </a:lnTo>
                  <a:lnTo>
                    <a:pt x="7" y="0"/>
                  </a:lnTo>
                  <a:lnTo>
                    <a:pt x="7" y="0"/>
                  </a:lnTo>
                  <a:lnTo>
                    <a:pt x="7" y="0"/>
                  </a:lnTo>
                  <a:lnTo>
                    <a:pt x="8" y="0"/>
                  </a:lnTo>
                  <a:lnTo>
                    <a:pt x="8" y="0"/>
                  </a:lnTo>
                  <a:lnTo>
                    <a:pt x="8" y="0"/>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0"/>
                  </a:lnTo>
                  <a:lnTo>
                    <a:pt x="15" y="0"/>
                  </a:lnTo>
                  <a:lnTo>
                    <a:pt x="15" y="0"/>
                  </a:lnTo>
                  <a:lnTo>
                    <a:pt x="16" y="0"/>
                  </a:lnTo>
                  <a:lnTo>
                    <a:pt x="16" y="0"/>
                  </a:lnTo>
                  <a:lnTo>
                    <a:pt x="16" y="0"/>
                  </a:lnTo>
                  <a:lnTo>
                    <a:pt x="16" y="0"/>
                  </a:lnTo>
                  <a:lnTo>
                    <a:pt x="16" y="0"/>
                  </a:lnTo>
                  <a:lnTo>
                    <a:pt x="17" y="0"/>
                  </a:lnTo>
                  <a:lnTo>
                    <a:pt x="17" y="0"/>
                  </a:lnTo>
                  <a:lnTo>
                    <a:pt x="17" y="0"/>
                  </a:lnTo>
                  <a:lnTo>
                    <a:pt x="17" y="2"/>
                  </a:lnTo>
                  <a:lnTo>
                    <a:pt x="17" y="2"/>
                  </a:lnTo>
                  <a:lnTo>
                    <a:pt x="18" y="2"/>
                  </a:lnTo>
                  <a:lnTo>
                    <a:pt x="18" y="2"/>
                  </a:lnTo>
                  <a:lnTo>
                    <a:pt x="18" y="2"/>
                  </a:lnTo>
                  <a:lnTo>
                    <a:pt x="18" y="2"/>
                  </a:lnTo>
                  <a:lnTo>
                    <a:pt x="20" y="2"/>
                  </a:lnTo>
                  <a:lnTo>
                    <a:pt x="20" y="2"/>
                  </a:lnTo>
                  <a:lnTo>
                    <a:pt x="20" y="2"/>
                  </a:lnTo>
                  <a:lnTo>
                    <a:pt x="20" y="2"/>
                  </a:lnTo>
                  <a:lnTo>
                    <a:pt x="20" y="3"/>
                  </a:lnTo>
                  <a:lnTo>
                    <a:pt x="21" y="3"/>
                  </a:lnTo>
                  <a:lnTo>
                    <a:pt x="21" y="3"/>
                  </a:lnTo>
                  <a:lnTo>
                    <a:pt x="21" y="3"/>
                  </a:lnTo>
                  <a:lnTo>
                    <a:pt x="21" y="3"/>
                  </a:lnTo>
                  <a:lnTo>
                    <a:pt x="21" y="3"/>
                  </a:lnTo>
                  <a:lnTo>
                    <a:pt x="22" y="3"/>
                  </a:lnTo>
                  <a:lnTo>
                    <a:pt x="22" y="4"/>
                  </a:lnTo>
                  <a:lnTo>
                    <a:pt x="22" y="4"/>
                  </a:lnTo>
                  <a:lnTo>
                    <a:pt x="22" y="4"/>
                  </a:lnTo>
                  <a:lnTo>
                    <a:pt x="23" y="4"/>
                  </a:lnTo>
                  <a:lnTo>
                    <a:pt x="23" y="4"/>
                  </a:lnTo>
                  <a:lnTo>
                    <a:pt x="23" y="4"/>
                  </a:lnTo>
                  <a:lnTo>
                    <a:pt x="23" y="4"/>
                  </a:lnTo>
                  <a:lnTo>
                    <a:pt x="23" y="5"/>
                  </a:lnTo>
                  <a:lnTo>
                    <a:pt x="23" y="5"/>
                  </a:lnTo>
                  <a:lnTo>
                    <a:pt x="25" y="5"/>
                  </a:lnTo>
                  <a:lnTo>
                    <a:pt x="25" y="5"/>
                  </a:lnTo>
                  <a:lnTo>
                    <a:pt x="25" y="5"/>
                  </a:lnTo>
                  <a:lnTo>
                    <a:pt x="25" y="7"/>
                  </a:lnTo>
                  <a:lnTo>
                    <a:pt x="25" y="7"/>
                  </a:lnTo>
                  <a:lnTo>
                    <a:pt x="26" y="7"/>
                  </a:lnTo>
                  <a:lnTo>
                    <a:pt x="26" y="7"/>
                  </a:lnTo>
                  <a:lnTo>
                    <a:pt x="26" y="7"/>
                  </a:lnTo>
                  <a:lnTo>
                    <a:pt x="26" y="8"/>
                  </a:lnTo>
                  <a:lnTo>
                    <a:pt x="26" y="8"/>
                  </a:lnTo>
                  <a:lnTo>
                    <a:pt x="26" y="8"/>
                  </a:lnTo>
                  <a:lnTo>
                    <a:pt x="27" y="8"/>
                  </a:lnTo>
                  <a:lnTo>
                    <a:pt x="27" y="8"/>
                  </a:lnTo>
                  <a:lnTo>
                    <a:pt x="27" y="9"/>
                  </a:lnTo>
                  <a:lnTo>
                    <a:pt x="27" y="9"/>
                  </a:lnTo>
                  <a:lnTo>
                    <a:pt x="27" y="9"/>
                  </a:lnTo>
                  <a:lnTo>
                    <a:pt x="27" y="9"/>
                  </a:lnTo>
                  <a:lnTo>
                    <a:pt x="27" y="9"/>
                  </a:lnTo>
                  <a:lnTo>
                    <a:pt x="29" y="10"/>
                  </a:lnTo>
                  <a:lnTo>
                    <a:pt x="29" y="10"/>
                  </a:lnTo>
                  <a:lnTo>
                    <a:pt x="29" y="10"/>
                  </a:lnTo>
                  <a:lnTo>
                    <a:pt x="29" y="10"/>
                  </a:lnTo>
                  <a:lnTo>
                    <a:pt x="29" y="12"/>
                  </a:lnTo>
                  <a:lnTo>
                    <a:pt x="29" y="12"/>
                  </a:lnTo>
                  <a:lnTo>
                    <a:pt x="29" y="12"/>
                  </a:lnTo>
                  <a:lnTo>
                    <a:pt x="30" y="12"/>
                  </a:lnTo>
                  <a:lnTo>
                    <a:pt x="30" y="12"/>
                  </a:lnTo>
                  <a:lnTo>
                    <a:pt x="30" y="13"/>
                  </a:lnTo>
                  <a:lnTo>
                    <a:pt x="30" y="13"/>
                  </a:lnTo>
                  <a:lnTo>
                    <a:pt x="30" y="13"/>
                  </a:lnTo>
                  <a:lnTo>
                    <a:pt x="30" y="13"/>
                  </a:lnTo>
                  <a:lnTo>
                    <a:pt x="30" y="14"/>
                  </a:lnTo>
                  <a:lnTo>
                    <a:pt x="30" y="14"/>
                  </a:lnTo>
                  <a:lnTo>
                    <a:pt x="30" y="14"/>
                  </a:lnTo>
                  <a:lnTo>
                    <a:pt x="30" y="14"/>
                  </a:lnTo>
                  <a:lnTo>
                    <a:pt x="31" y="15"/>
                  </a:lnTo>
                  <a:lnTo>
                    <a:pt x="31" y="15"/>
                  </a:lnTo>
                  <a:lnTo>
                    <a:pt x="31" y="15"/>
                  </a:lnTo>
                  <a:lnTo>
                    <a:pt x="31" y="15"/>
                  </a:lnTo>
                  <a:lnTo>
                    <a:pt x="31" y="17"/>
                  </a:lnTo>
                  <a:lnTo>
                    <a:pt x="31" y="17"/>
                  </a:lnTo>
                  <a:lnTo>
                    <a:pt x="31" y="17"/>
                  </a:lnTo>
                  <a:lnTo>
                    <a:pt x="31" y="17"/>
                  </a:lnTo>
                  <a:lnTo>
                    <a:pt x="31" y="18"/>
                  </a:lnTo>
                  <a:lnTo>
                    <a:pt x="31" y="18"/>
                  </a:lnTo>
                  <a:lnTo>
                    <a:pt x="31"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61" name="Freeform 639"/>
            <p:cNvSpPr>
              <a:spLocks/>
            </p:cNvSpPr>
            <p:nvPr/>
          </p:nvSpPr>
          <p:spPr bwMode="auto">
            <a:xfrm>
              <a:off x="239" y="2901"/>
              <a:ext cx="33" cy="35"/>
            </a:xfrm>
            <a:custGeom>
              <a:avLst/>
              <a:gdLst>
                <a:gd name="T0" fmla="*/ 32 w 33"/>
                <a:gd name="T1" fmla="*/ 20 h 35"/>
                <a:gd name="T2" fmla="*/ 32 w 33"/>
                <a:gd name="T3" fmla="*/ 22 h 35"/>
                <a:gd name="T4" fmla="*/ 33 w 33"/>
                <a:gd name="T5" fmla="*/ 23 h 35"/>
                <a:gd name="T6" fmla="*/ 33 w 33"/>
                <a:gd name="T7" fmla="*/ 25 h 35"/>
                <a:gd name="T8" fmla="*/ 32 w 33"/>
                <a:gd name="T9" fmla="*/ 27 h 35"/>
                <a:gd name="T10" fmla="*/ 32 w 33"/>
                <a:gd name="T11" fmla="*/ 28 h 35"/>
                <a:gd name="T12" fmla="*/ 32 w 33"/>
                <a:gd name="T13" fmla="*/ 30 h 35"/>
                <a:gd name="T14" fmla="*/ 30 w 33"/>
                <a:gd name="T15" fmla="*/ 32 h 35"/>
                <a:gd name="T16" fmla="*/ 29 w 33"/>
                <a:gd name="T17" fmla="*/ 33 h 35"/>
                <a:gd name="T18" fmla="*/ 29 w 33"/>
                <a:gd name="T19" fmla="*/ 33 h 35"/>
                <a:gd name="T20" fmla="*/ 28 w 33"/>
                <a:gd name="T21" fmla="*/ 34 h 35"/>
                <a:gd name="T22" fmla="*/ 27 w 33"/>
                <a:gd name="T23" fmla="*/ 35 h 35"/>
                <a:gd name="T24" fmla="*/ 25 w 33"/>
                <a:gd name="T25" fmla="*/ 35 h 35"/>
                <a:gd name="T26" fmla="*/ 23 w 33"/>
                <a:gd name="T27" fmla="*/ 35 h 35"/>
                <a:gd name="T28" fmla="*/ 22 w 33"/>
                <a:gd name="T29" fmla="*/ 35 h 35"/>
                <a:gd name="T30" fmla="*/ 20 w 33"/>
                <a:gd name="T31" fmla="*/ 35 h 35"/>
                <a:gd name="T32" fmla="*/ 19 w 33"/>
                <a:gd name="T33" fmla="*/ 35 h 35"/>
                <a:gd name="T34" fmla="*/ 17 w 33"/>
                <a:gd name="T35" fmla="*/ 35 h 35"/>
                <a:gd name="T36" fmla="*/ 15 w 33"/>
                <a:gd name="T37" fmla="*/ 34 h 35"/>
                <a:gd name="T38" fmla="*/ 13 w 33"/>
                <a:gd name="T39" fmla="*/ 34 h 35"/>
                <a:gd name="T40" fmla="*/ 12 w 33"/>
                <a:gd name="T41" fmla="*/ 33 h 35"/>
                <a:gd name="T42" fmla="*/ 10 w 33"/>
                <a:gd name="T43" fmla="*/ 32 h 35"/>
                <a:gd name="T44" fmla="*/ 9 w 33"/>
                <a:gd name="T45" fmla="*/ 30 h 35"/>
                <a:gd name="T46" fmla="*/ 7 w 33"/>
                <a:gd name="T47" fmla="*/ 29 h 35"/>
                <a:gd name="T48" fmla="*/ 5 w 33"/>
                <a:gd name="T49" fmla="*/ 28 h 35"/>
                <a:gd name="T50" fmla="*/ 4 w 33"/>
                <a:gd name="T51" fmla="*/ 25 h 35"/>
                <a:gd name="T52" fmla="*/ 3 w 33"/>
                <a:gd name="T53" fmla="*/ 24 h 35"/>
                <a:gd name="T54" fmla="*/ 3 w 33"/>
                <a:gd name="T55" fmla="*/ 22 h 35"/>
                <a:gd name="T56" fmla="*/ 2 w 33"/>
                <a:gd name="T57" fmla="*/ 20 h 35"/>
                <a:gd name="T58" fmla="*/ 0 w 33"/>
                <a:gd name="T59" fmla="*/ 19 h 35"/>
                <a:gd name="T60" fmla="*/ 0 w 33"/>
                <a:gd name="T61" fmla="*/ 17 h 35"/>
                <a:gd name="T62" fmla="*/ 0 w 33"/>
                <a:gd name="T63" fmla="*/ 15 h 35"/>
                <a:gd name="T64" fmla="*/ 0 w 33"/>
                <a:gd name="T65" fmla="*/ 13 h 35"/>
                <a:gd name="T66" fmla="*/ 0 w 33"/>
                <a:gd name="T67" fmla="*/ 12 h 35"/>
                <a:gd name="T68" fmla="*/ 0 w 33"/>
                <a:gd name="T69" fmla="*/ 9 h 35"/>
                <a:gd name="T70" fmla="*/ 0 w 33"/>
                <a:gd name="T71" fmla="*/ 8 h 35"/>
                <a:gd name="T72" fmla="*/ 2 w 33"/>
                <a:gd name="T73" fmla="*/ 7 h 35"/>
                <a:gd name="T74" fmla="*/ 2 w 33"/>
                <a:gd name="T75" fmla="*/ 5 h 35"/>
                <a:gd name="T76" fmla="*/ 3 w 33"/>
                <a:gd name="T77" fmla="*/ 4 h 35"/>
                <a:gd name="T78" fmla="*/ 4 w 33"/>
                <a:gd name="T79" fmla="*/ 3 h 35"/>
                <a:gd name="T80" fmla="*/ 5 w 33"/>
                <a:gd name="T81" fmla="*/ 2 h 35"/>
                <a:gd name="T82" fmla="*/ 7 w 33"/>
                <a:gd name="T83" fmla="*/ 2 h 35"/>
                <a:gd name="T84" fmla="*/ 8 w 33"/>
                <a:gd name="T85" fmla="*/ 2 h 35"/>
                <a:gd name="T86" fmla="*/ 9 w 33"/>
                <a:gd name="T87" fmla="*/ 0 h 35"/>
                <a:gd name="T88" fmla="*/ 10 w 33"/>
                <a:gd name="T89" fmla="*/ 0 h 35"/>
                <a:gd name="T90" fmla="*/ 13 w 33"/>
                <a:gd name="T91" fmla="*/ 0 h 35"/>
                <a:gd name="T92" fmla="*/ 14 w 33"/>
                <a:gd name="T93" fmla="*/ 0 h 35"/>
                <a:gd name="T94" fmla="*/ 15 w 33"/>
                <a:gd name="T95" fmla="*/ 2 h 35"/>
                <a:gd name="T96" fmla="*/ 18 w 33"/>
                <a:gd name="T97" fmla="*/ 2 h 35"/>
                <a:gd name="T98" fmla="*/ 19 w 33"/>
                <a:gd name="T99" fmla="*/ 3 h 35"/>
                <a:gd name="T100" fmla="*/ 20 w 33"/>
                <a:gd name="T101" fmla="*/ 4 h 35"/>
                <a:gd name="T102" fmla="*/ 23 w 33"/>
                <a:gd name="T103" fmla="*/ 5 h 35"/>
                <a:gd name="T104" fmla="*/ 24 w 33"/>
                <a:gd name="T105" fmla="*/ 7 h 35"/>
                <a:gd name="T106" fmla="*/ 25 w 33"/>
                <a:gd name="T107" fmla="*/ 8 h 35"/>
                <a:gd name="T108" fmla="*/ 27 w 33"/>
                <a:gd name="T109" fmla="*/ 9 h 35"/>
                <a:gd name="T110" fmla="*/ 28 w 33"/>
                <a:gd name="T111" fmla="*/ 10 h 35"/>
                <a:gd name="T112" fmla="*/ 29 w 33"/>
                <a:gd name="T113" fmla="*/ 13 h 35"/>
                <a:gd name="T114" fmla="*/ 30 w 33"/>
                <a:gd name="T115" fmla="*/ 14 h 35"/>
                <a:gd name="T116" fmla="*/ 30 w 33"/>
                <a:gd name="T117" fmla="*/ 17 h 35"/>
                <a:gd name="T118" fmla="*/ 32 w 33"/>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 h="35">
                  <a:moveTo>
                    <a:pt x="32" y="18"/>
                  </a:moveTo>
                  <a:lnTo>
                    <a:pt x="32" y="19"/>
                  </a:lnTo>
                  <a:lnTo>
                    <a:pt x="32" y="19"/>
                  </a:lnTo>
                  <a:lnTo>
                    <a:pt x="32" y="19"/>
                  </a:lnTo>
                  <a:lnTo>
                    <a:pt x="32" y="19"/>
                  </a:lnTo>
                  <a:lnTo>
                    <a:pt x="32" y="20"/>
                  </a:lnTo>
                  <a:lnTo>
                    <a:pt x="32" y="20"/>
                  </a:lnTo>
                  <a:lnTo>
                    <a:pt x="32" y="20"/>
                  </a:lnTo>
                  <a:lnTo>
                    <a:pt x="32" y="20"/>
                  </a:lnTo>
                  <a:lnTo>
                    <a:pt x="32" y="22"/>
                  </a:lnTo>
                  <a:lnTo>
                    <a:pt x="32" y="22"/>
                  </a:lnTo>
                  <a:lnTo>
                    <a:pt x="32" y="22"/>
                  </a:lnTo>
                  <a:lnTo>
                    <a:pt x="33" y="22"/>
                  </a:lnTo>
                  <a:lnTo>
                    <a:pt x="33" y="22"/>
                  </a:lnTo>
                  <a:lnTo>
                    <a:pt x="33" y="23"/>
                  </a:lnTo>
                  <a:lnTo>
                    <a:pt x="33" y="23"/>
                  </a:lnTo>
                  <a:lnTo>
                    <a:pt x="33" y="23"/>
                  </a:lnTo>
                  <a:lnTo>
                    <a:pt x="33" y="23"/>
                  </a:lnTo>
                  <a:lnTo>
                    <a:pt x="33" y="24"/>
                  </a:lnTo>
                  <a:lnTo>
                    <a:pt x="33" y="24"/>
                  </a:lnTo>
                  <a:lnTo>
                    <a:pt x="33" y="24"/>
                  </a:lnTo>
                  <a:lnTo>
                    <a:pt x="33" y="24"/>
                  </a:lnTo>
                  <a:lnTo>
                    <a:pt x="33" y="25"/>
                  </a:lnTo>
                  <a:lnTo>
                    <a:pt x="33" y="25"/>
                  </a:lnTo>
                  <a:lnTo>
                    <a:pt x="33" y="25"/>
                  </a:lnTo>
                  <a:lnTo>
                    <a:pt x="33" y="25"/>
                  </a:lnTo>
                  <a:lnTo>
                    <a:pt x="33" y="25"/>
                  </a:lnTo>
                  <a:lnTo>
                    <a:pt x="32" y="27"/>
                  </a:lnTo>
                  <a:lnTo>
                    <a:pt x="32" y="27"/>
                  </a:lnTo>
                  <a:lnTo>
                    <a:pt x="32" y="27"/>
                  </a:lnTo>
                  <a:lnTo>
                    <a:pt x="32" y="27"/>
                  </a:lnTo>
                  <a:lnTo>
                    <a:pt x="32" y="28"/>
                  </a:lnTo>
                  <a:lnTo>
                    <a:pt x="32" y="28"/>
                  </a:lnTo>
                  <a:lnTo>
                    <a:pt x="32" y="28"/>
                  </a:lnTo>
                  <a:lnTo>
                    <a:pt x="32" y="28"/>
                  </a:lnTo>
                  <a:lnTo>
                    <a:pt x="32" y="28"/>
                  </a:lnTo>
                  <a:lnTo>
                    <a:pt x="32" y="29"/>
                  </a:lnTo>
                  <a:lnTo>
                    <a:pt x="32" y="29"/>
                  </a:lnTo>
                  <a:lnTo>
                    <a:pt x="32" y="29"/>
                  </a:lnTo>
                  <a:lnTo>
                    <a:pt x="32" y="29"/>
                  </a:lnTo>
                  <a:lnTo>
                    <a:pt x="32" y="29"/>
                  </a:lnTo>
                  <a:lnTo>
                    <a:pt x="32" y="30"/>
                  </a:lnTo>
                  <a:lnTo>
                    <a:pt x="32" y="30"/>
                  </a:lnTo>
                  <a:lnTo>
                    <a:pt x="32" y="30"/>
                  </a:lnTo>
                  <a:lnTo>
                    <a:pt x="30" y="30"/>
                  </a:lnTo>
                  <a:lnTo>
                    <a:pt x="30" y="30"/>
                  </a:lnTo>
                  <a:lnTo>
                    <a:pt x="30" y="30"/>
                  </a:lnTo>
                  <a:lnTo>
                    <a:pt x="30" y="32"/>
                  </a:lnTo>
                  <a:lnTo>
                    <a:pt x="30" y="32"/>
                  </a:lnTo>
                  <a:lnTo>
                    <a:pt x="30" y="32"/>
                  </a:lnTo>
                  <a:lnTo>
                    <a:pt x="30" y="32"/>
                  </a:lnTo>
                  <a:lnTo>
                    <a:pt x="30" y="32"/>
                  </a:lnTo>
                  <a:lnTo>
                    <a:pt x="30" y="32"/>
                  </a:lnTo>
                  <a:lnTo>
                    <a:pt x="29" y="33"/>
                  </a:lnTo>
                  <a:lnTo>
                    <a:pt x="29" y="33"/>
                  </a:lnTo>
                  <a:lnTo>
                    <a:pt x="29" y="33"/>
                  </a:lnTo>
                  <a:lnTo>
                    <a:pt x="29" y="33"/>
                  </a:lnTo>
                  <a:lnTo>
                    <a:pt x="29" y="33"/>
                  </a:lnTo>
                  <a:lnTo>
                    <a:pt x="29" y="33"/>
                  </a:lnTo>
                  <a:lnTo>
                    <a:pt x="29" y="33"/>
                  </a:lnTo>
                  <a:lnTo>
                    <a:pt x="28" y="34"/>
                  </a:lnTo>
                  <a:lnTo>
                    <a:pt x="28" y="34"/>
                  </a:lnTo>
                  <a:lnTo>
                    <a:pt x="28" y="34"/>
                  </a:lnTo>
                  <a:lnTo>
                    <a:pt x="28" y="34"/>
                  </a:lnTo>
                  <a:lnTo>
                    <a:pt x="28" y="34"/>
                  </a:lnTo>
                  <a:lnTo>
                    <a:pt x="28" y="34"/>
                  </a:lnTo>
                  <a:lnTo>
                    <a:pt x="28" y="34"/>
                  </a:lnTo>
                  <a:lnTo>
                    <a:pt x="27" y="34"/>
                  </a:lnTo>
                  <a:lnTo>
                    <a:pt x="27" y="34"/>
                  </a:lnTo>
                  <a:lnTo>
                    <a:pt x="27" y="35"/>
                  </a:lnTo>
                  <a:lnTo>
                    <a:pt x="27" y="35"/>
                  </a:lnTo>
                  <a:lnTo>
                    <a:pt x="27" y="35"/>
                  </a:lnTo>
                  <a:lnTo>
                    <a:pt x="27" y="35"/>
                  </a:lnTo>
                  <a:lnTo>
                    <a:pt x="25" y="35"/>
                  </a:lnTo>
                  <a:lnTo>
                    <a:pt x="25" y="35"/>
                  </a:lnTo>
                  <a:lnTo>
                    <a:pt x="25" y="35"/>
                  </a:lnTo>
                  <a:lnTo>
                    <a:pt x="25" y="35"/>
                  </a:lnTo>
                  <a:lnTo>
                    <a:pt x="25" y="35"/>
                  </a:lnTo>
                  <a:lnTo>
                    <a:pt x="24" y="35"/>
                  </a:lnTo>
                  <a:lnTo>
                    <a:pt x="24" y="35"/>
                  </a:lnTo>
                  <a:lnTo>
                    <a:pt x="24" y="35"/>
                  </a:lnTo>
                  <a:lnTo>
                    <a:pt x="24" y="35"/>
                  </a:lnTo>
                  <a:lnTo>
                    <a:pt x="24" y="35"/>
                  </a:lnTo>
                  <a:lnTo>
                    <a:pt x="23" y="35"/>
                  </a:lnTo>
                  <a:lnTo>
                    <a:pt x="23" y="35"/>
                  </a:lnTo>
                  <a:lnTo>
                    <a:pt x="23" y="35"/>
                  </a:lnTo>
                  <a:lnTo>
                    <a:pt x="23" y="35"/>
                  </a:lnTo>
                  <a:lnTo>
                    <a:pt x="23" y="35"/>
                  </a:lnTo>
                  <a:lnTo>
                    <a:pt x="22" y="35"/>
                  </a:lnTo>
                  <a:lnTo>
                    <a:pt x="22" y="35"/>
                  </a:lnTo>
                  <a:lnTo>
                    <a:pt x="22" y="35"/>
                  </a:lnTo>
                  <a:lnTo>
                    <a:pt x="22" y="35"/>
                  </a:lnTo>
                  <a:lnTo>
                    <a:pt x="22" y="35"/>
                  </a:lnTo>
                  <a:lnTo>
                    <a:pt x="20" y="35"/>
                  </a:lnTo>
                  <a:lnTo>
                    <a:pt x="20" y="35"/>
                  </a:lnTo>
                  <a:lnTo>
                    <a:pt x="20" y="35"/>
                  </a:lnTo>
                  <a:lnTo>
                    <a:pt x="20" y="35"/>
                  </a:lnTo>
                  <a:lnTo>
                    <a:pt x="19" y="35"/>
                  </a:lnTo>
                  <a:lnTo>
                    <a:pt x="19" y="35"/>
                  </a:lnTo>
                  <a:lnTo>
                    <a:pt x="19" y="35"/>
                  </a:lnTo>
                  <a:lnTo>
                    <a:pt x="19" y="35"/>
                  </a:lnTo>
                  <a:lnTo>
                    <a:pt x="19" y="35"/>
                  </a:lnTo>
                  <a:lnTo>
                    <a:pt x="18" y="35"/>
                  </a:lnTo>
                  <a:lnTo>
                    <a:pt x="18" y="35"/>
                  </a:lnTo>
                  <a:lnTo>
                    <a:pt x="18" y="35"/>
                  </a:lnTo>
                  <a:lnTo>
                    <a:pt x="18" y="35"/>
                  </a:lnTo>
                  <a:lnTo>
                    <a:pt x="17" y="35"/>
                  </a:lnTo>
                  <a:lnTo>
                    <a:pt x="17" y="35"/>
                  </a:lnTo>
                  <a:lnTo>
                    <a:pt x="17" y="35"/>
                  </a:lnTo>
                  <a:lnTo>
                    <a:pt x="17" y="35"/>
                  </a:lnTo>
                  <a:lnTo>
                    <a:pt x="15" y="35"/>
                  </a:lnTo>
                  <a:lnTo>
                    <a:pt x="15" y="35"/>
                  </a:lnTo>
                  <a:lnTo>
                    <a:pt x="15" y="34"/>
                  </a:lnTo>
                  <a:lnTo>
                    <a:pt x="15" y="34"/>
                  </a:lnTo>
                  <a:lnTo>
                    <a:pt x="15" y="34"/>
                  </a:lnTo>
                  <a:lnTo>
                    <a:pt x="14" y="34"/>
                  </a:lnTo>
                  <a:lnTo>
                    <a:pt x="14" y="34"/>
                  </a:lnTo>
                  <a:lnTo>
                    <a:pt x="14" y="34"/>
                  </a:lnTo>
                  <a:lnTo>
                    <a:pt x="14" y="34"/>
                  </a:lnTo>
                  <a:lnTo>
                    <a:pt x="13" y="34"/>
                  </a:lnTo>
                  <a:lnTo>
                    <a:pt x="13" y="34"/>
                  </a:lnTo>
                  <a:lnTo>
                    <a:pt x="13" y="33"/>
                  </a:lnTo>
                  <a:lnTo>
                    <a:pt x="13" y="33"/>
                  </a:lnTo>
                  <a:lnTo>
                    <a:pt x="13" y="33"/>
                  </a:lnTo>
                  <a:lnTo>
                    <a:pt x="12" y="33"/>
                  </a:lnTo>
                  <a:lnTo>
                    <a:pt x="12" y="33"/>
                  </a:lnTo>
                  <a:lnTo>
                    <a:pt x="12" y="33"/>
                  </a:lnTo>
                  <a:lnTo>
                    <a:pt x="12" y="33"/>
                  </a:lnTo>
                  <a:lnTo>
                    <a:pt x="10" y="32"/>
                  </a:lnTo>
                  <a:lnTo>
                    <a:pt x="10" y="32"/>
                  </a:lnTo>
                  <a:lnTo>
                    <a:pt x="10" y="32"/>
                  </a:lnTo>
                  <a:lnTo>
                    <a:pt x="10" y="32"/>
                  </a:lnTo>
                  <a:lnTo>
                    <a:pt x="10" y="32"/>
                  </a:lnTo>
                  <a:lnTo>
                    <a:pt x="9" y="32"/>
                  </a:lnTo>
                  <a:lnTo>
                    <a:pt x="9" y="30"/>
                  </a:lnTo>
                  <a:lnTo>
                    <a:pt x="9" y="30"/>
                  </a:lnTo>
                  <a:lnTo>
                    <a:pt x="9" y="30"/>
                  </a:lnTo>
                  <a:lnTo>
                    <a:pt x="9" y="30"/>
                  </a:lnTo>
                  <a:lnTo>
                    <a:pt x="8" y="30"/>
                  </a:lnTo>
                  <a:lnTo>
                    <a:pt x="8" y="30"/>
                  </a:lnTo>
                  <a:lnTo>
                    <a:pt x="8" y="29"/>
                  </a:lnTo>
                  <a:lnTo>
                    <a:pt x="8" y="29"/>
                  </a:lnTo>
                  <a:lnTo>
                    <a:pt x="8" y="29"/>
                  </a:lnTo>
                  <a:lnTo>
                    <a:pt x="7" y="29"/>
                  </a:lnTo>
                  <a:lnTo>
                    <a:pt x="7" y="29"/>
                  </a:lnTo>
                  <a:lnTo>
                    <a:pt x="7" y="28"/>
                  </a:lnTo>
                  <a:lnTo>
                    <a:pt x="7" y="28"/>
                  </a:lnTo>
                  <a:lnTo>
                    <a:pt x="7" y="28"/>
                  </a:lnTo>
                  <a:lnTo>
                    <a:pt x="5" y="28"/>
                  </a:lnTo>
                  <a:lnTo>
                    <a:pt x="5" y="28"/>
                  </a:lnTo>
                  <a:lnTo>
                    <a:pt x="5" y="27"/>
                  </a:lnTo>
                  <a:lnTo>
                    <a:pt x="5" y="27"/>
                  </a:lnTo>
                  <a:lnTo>
                    <a:pt x="5" y="27"/>
                  </a:lnTo>
                  <a:lnTo>
                    <a:pt x="5" y="27"/>
                  </a:lnTo>
                  <a:lnTo>
                    <a:pt x="4" y="25"/>
                  </a:lnTo>
                  <a:lnTo>
                    <a:pt x="4" y="25"/>
                  </a:lnTo>
                  <a:lnTo>
                    <a:pt x="4" y="25"/>
                  </a:lnTo>
                  <a:lnTo>
                    <a:pt x="4" y="25"/>
                  </a:lnTo>
                  <a:lnTo>
                    <a:pt x="4" y="25"/>
                  </a:lnTo>
                  <a:lnTo>
                    <a:pt x="4" y="24"/>
                  </a:lnTo>
                  <a:lnTo>
                    <a:pt x="4" y="24"/>
                  </a:lnTo>
                  <a:lnTo>
                    <a:pt x="3" y="24"/>
                  </a:lnTo>
                  <a:lnTo>
                    <a:pt x="3" y="24"/>
                  </a:lnTo>
                  <a:lnTo>
                    <a:pt x="3" y="23"/>
                  </a:lnTo>
                  <a:lnTo>
                    <a:pt x="3" y="23"/>
                  </a:lnTo>
                  <a:lnTo>
                    <a:pt x="3" y="23"/>
                  </a:lnTo>
                  <a:lnTo>
                    <a:pt x="3" y="23"/>
                  </a:lnTo>
                  <a:lnTo>
                    <a:pt x="3" y="22"/>
                  </a:lnTo>
                  <a:lnTo>
                    <a:pt x="2" y="22"/>
                  </a:lnTo>
                  <a:lnTo>
                    <a:pt x="2" y="22"/>
                  </a:lnTo>
                  <a:lnTo>
                    <a:pt x="2" y="22"/>
                  </a:lnTo>
                  <a:lnTo>
                    <a:pt x="2" y="22"/>
                  </a:lnTo>
                  <a:lnTo>
                    <a:pt x="2" y="20"/>
                  </a:lnTo>
                  <a:lnTo>
                    <a:pt x="2" y="20"/>
                  </a:lnTo>
                  <a:lnTo>
                    <a:pt x="2" y="20"/>
                  </a:lnTo>
                  <a:lnTo>
                    <a:pt x="2" y="20"/>
                  </a:lnTo>
                  <a:lnTo>
                    <a:pt x="2" y="19"/>
                  </a:lnTo>
                  <a:lnTo>
                    <a:pt x="2"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2"/>
                  </a:lnTo>
                  <a:lnTo>
                    <a:pt x="0" y="10"/>
                  </a:lnTo>
                  <a:lnTo>
                    <a:pt x="0" y="10"/>
                  </a:lnTo>
                  <a:lnTo>
                    <a:pt x="0" y="10"/>
                  </a:lnTo>
                  <a:lnTo>
                    <a:pt x="0" y="10"/>
                  </a:lnTo>
                  <a:lnTo>
                    <a:pt x="0" y="9"/>
                  </a:lnTo>
                  <a:lnTo>
                    <a:pt x="0" y="9"/>
                  </a:lnTo>
                  <a:lnTo>
                    <a:pt x="0" y="9"/>
                  </a:lnTo>
                  <a:lnTo>
                    <a:pt x="0" y="9"/>
                  </a:lnTo>
                  <a:lnTo>
                    <a:pt x="0" y="9"/>
                  </a:lnTo>
                  <a:lnTo>
                    <a:pt x="0" y="8"/>
                  </a:lnTo>
                  <a:lnTo>
                    <a:pt x="0" y="8"/>
                  </a:lnTo>
                  <a:lnTo>
                    <a:pt x="0" y="8"/>
                  </a:lnTo>
                  <a:lnTo>
                    <a:pt x="0" y="8"/>
                  </a:lnTo>
                  <a:lnTo>
                    <a:pt x="0" y="8"/>
                  </a:lnTo>
                  <a:lnTo>
                    <a:pt x="0" y="7"/>
                  </a:lnTo>
                  <a:lnTo>
                    <a:pt x="2" y="7"/>
                  </a:lnTo>
                  <a:lnTo>
                    <a:pt x="2" y="7"/>
                  </a:lnTo>
                  <a:lnTo>
                    <a:pt x="2" y="7"/>
                  </a:lnTo>
                  <a:lnTo>
                    <a:pt x="2" y="7"/>
                  </a:lnTo>
                  <a:lnTo>
                    <a:pt x="2" y="5"/>
                  </a:lnTo>
                  <a:lnTo>
                    <a:pt x="2" y="5"/>
                  </a:lnTo>
                  <a:lnTo>
                    <a:pt x="2" y="5"/>
                  </a:lnTo>
                  <a:lnTo>
                    <a:pt x="2" y="5"/>
                  </a:lnTo>
                  <a:lnTo>
                    <a:pt x="2" y="5"/>
                  </a:lnTo>
                  <a:lnTo>
                    <a:pt x="2" y="5"/>
                  </a:lnTo>
                  <a:lnTo>
                    <a:pt x="3" y="4"/>
                  </a:lnTo>
                  <a:lnTo>
                    <a:pt x="3" y="4"/>
                  </a:lnTo>
                  <a:lnTo>
                    <a:pt x="3" y="4"/>
                  </a:lnTo>
                  <a:lnTo>
                    <a:pt x="3" y="4"/>
                  </a:lnTo>
                  <a:lnTo>
                    <a:pt x="3" y="4"/>
                  </a:lnTo>
                  <a:lnTo>
                    <a:pt x="3" y="4"/>
                  </a:lnTo>
                  <a:lnTo>
                    <a:pt x="3" y="4"/>
                  </a:lnTo>
                  <a:lnTo>
                    <a:pt x="3" y="3"/>
                  </a:lnTo>
                  <a:lnTo>
                    <a:pt x="4" y="3"/>
                  </a:lnTo>
                  <a:lnTo>
                    <a:pt x="4" y="3"/>
                  </a:lnTo>
                  <a:lnTo>
                    <a:pt x="4" y="3"/>
                  </a:lnTo>
                  <a:lnTo>
                    <a:pt x="4" y="3"/>
                  </a:lnTo>
                  <a:lnTo>
                    <a:pt x="4" y="3"/>
                  </a:lnTo>
                  <a:lnTo>
                    <a:pt x="4" y="3"/>
                  </a:lnTo>
                  <a:lnTo>
                    <a:pt x="5" y="3"/>
                  </a:lnTo>
                  <a:lnTo>
                    <a:pt x="5" y="2"/>
                  </a:lnTo>
                  <a:lnTo>
                    <a:pt x="5" y="2"/>
                  </a:lnTo>
                  <a:lnTo>
                    <a:pt x="5" y="2"/>
                  </a:lnTo>
                  <a:lnTo>
                    <a:pt x="5" y="2"/>
                  </a:lnTo>
                  <a:lnTo>
                    <a:pt x="5" y="2"/>
                  </a:lnTo>
                  <a:lnTo>
                    <a:pt x="7" y="2"/>
                  </a:lnTo>
                  <a:lnTo>
                    <a:pt x="7" y="2"/>
                  </a:lnTo>
                  <a:lnTo>
                    <a:pt x="7" y="2"/>
                  </a:lnTo>
                  <a:lnTo>
                    <a:pt x="7" y="2"/>
                  </a:lnTo>
                  <a:lnTo>
                    <a:pt x="7" y="2"/>
                  </a:lnTo>
                  <a:lnTo>
                    <a:pt x="7" y="2"/>
                  </a:lnTo>
                  <a:lnTo>
                    <a:pt x="8" y="2"/>
                  </a:lnTo>
                  <a:lnTo>
                    <a:pt x="8" y="2"/>
                  </a:lnTo>
                  <a:lnTo>
                    <a:pt x="8" y="0"/>
                  </a:lnTo>
                  <a:lnTo>
                    <a:pt x="8" y="0"/>
                  </a:lnTo>
                  <a:lnTo>
                    <a:pt x="8" y="0"/>
                  </a:lnTo>
                  <a:lnTo>
                    <a:pt x="9" y="0"/>
                  </a:lnTo>
                  <a:lnTo>
                    <a:pt x="9" y="0"/>
                  </a:lnTo>
                  <a:lnTo>
                    <a:pt x="9" y="0"/>
                  </a:lnTo>
                  <a:lnTo>
                    <a:pt x="9" y="0"/>
                  </a:lnTo>
                  <a:lnTo>
                    <a:pt x="9" y="0"/>
                  </a:lnTo>
                  <a:lnTo>
                    <a:pt x="10" y="0"/>
                  </a:lnTo>
                  <a:lnTo>
                    <a:pt x="10" y="0"/>
                  </a:lnTo>
                  <a:lnTo>
                    <a:pt x="10" y="0"/>
                  </a:lnTo>
                  <a:lnTo>
                    <a:pt x="10" y="0"/>
                  </a:lnTo>
                  <a:lnTo>
                    <a:pt x="10" y="0"/>
                  </a:lnTo>
                  <a:lnTo>
                    <a:pt x="12" y="0"/>
                  </a:lnTo>
                  <a:lnTo>
                    <a:pt x="12" y="0"/>
                  </a:lnTo>
                  <a:lnTo>
                    <a:pt x="12" y="0"/>
                  </a:lnTo>
                  <a:lnTo>
                    <a:pt x="12" y="0"/>
                  </a:lnTo>
                  <a:lnTo>
                    <a:pt x="13" y="0"/>
                  </a:lnTo>
                  <a:lnTo>
                    <a:pt x="13" y="0"/>
                  </a:lnTo>
                  <a:lnTo>
                    <a:pt x="13" y="0"/>
                  </a:lnTo>
                  <a:lnTo>
                    <a:pt x="13" y="0"/>
                  </a:lnTo>
                  <a:lnTo>
                    <a:pt x="13" y="0"/>
                  </a:lnTo>
                  <a:lnTo>
                    <a:pt x="14" y="0"/>
                  </a:lnTo>
                  <a:lnTo>
                    <a:pt x="14" y="0"/>
                  </a:lnTo>
                  <a:lnTo>
                    <a:pt x="14" y="0"/>
                  </a:lnTo>
                  <a:lnTo>
                    <a:pt x="14" y="2"/>
                  </a:lnTo>
                  <a:lnTo>
                    <a:pt x="15" y="2"/>
                  </a:lnTo>
                  <a:lnTo>
                    <a:pt x="15" y="2"/>
                  </a:lnTo>
                  <a:lnTo>
                    <a:pt x="15" y="2"/>
                  </a:lnTo>
                  <a:lnTo>
                    <a:pt x="15" y="2"/>
                  </a:lnTo>
                  <a:lnTo>
                    <a:pt x="15" y="2"/>
                  </a:lnTo>
                  <a:lnTo>
                    <a:pt x="17" y="2"/>
                  </a:lnTo>
                  <a:lnTo>
                    <a:pt x="17" y="2"/>
                  </a:lnTo>
                  <a:lnTo>
                    <a:pt x="17" y="2"/>
                  </a:lnTo>
                  <a:lnTo>
                    <a:pt x="17" y="2"/>
                  </a:lnTo>
                  <a:lnTo>
                    <a:pt x="18" y="2"/>
                  </a:lnTo>
                  <a:lnTo>
                    <a:pt x="18" y="2"/>
                  </a:lnTo>
                  <a:lnTo>
                    <a:pt x="18" y="2"/>
                  </a:lnTo>
                  <a:lnTo>
                    <a:pt x="18" y="3"/>
                  </a:lnTo>
                  <a:lnTo>
                    <a:pt x="19" y="3"/>
                  </a:lnTo>
                  <a:lnTo>
                    <a:pt x="19" y="3"/>
                  </a:lnTo>
                  <a:lnTo>
                    <a:pt x="19" y="3"/>
                  </a:lnTo>
                  <a:lnTo>
                    <a:pt x="19" y="3"/>
                  </a:lnTo>
                  <a:lnTo>
                    <a:pt x="19" y="3"/>
                  </a:lnTo>
                  <a:lnTo>
                    <a:pt x="20" y="3"/>
                  </a:lnTo>
                  <a:lnTo>
                    <a:pt x="20" y="3"/>
                  </a:lnTo>
                  <a:lnTo>
                    <a:pt x="20" y="4"/>
                  </a:lnTo>
                  <a:lnTo>
                    <a:pt x="20" y="4"/>
                  </a:lnTo>
                  <a:lnTo>
                    <a:pt x="20" y="4"/>
                  </a:lnTo>
                  <a:lnTo>
                    <a:pt x="22" y="4"/>
                  </a:lnTo>
                  <a:lnTo>
                    <a:pt x="22" y="4"/>
                  </a:lnTo>
                  <a:lnTo>
                    <a:pt x="22" y="4"/>
                  </a:lnTo>
                  <a:lnTo>
                    <a:pt x="22" y="4"/>
                  </a:lnTo>
                  <a:lnTo>
                    <a:pt x="23" y="5"/>
                  </a:lnTo>
                  <a:lnTo>
                    <a:pt x="23" y="5"/>
                  </a:lnTo>
                  <a:lnTo>
                    <a:pt x="23" y="5"/>
                  </a:lnTo>
                  <a:lnTo>
                    <a:pt x="23" y="5"/>
                  </a:lnTo>
                  <a:lnTo>
                    <a:pt x="23" y="5"/>
                  </a:lnTo>
                  <a:lnTo>
                    <a:pt x="24" y="5"/>
                  </a:lnTo>
                  <a:lnTo>
                    <a:pt x="24" y="7"/>
                  </a:lnTo>
                  <a:lnTo>
                    <a:pt x="24" y="7"/>
                  </a:lnTo>
                  <a:lnTo>
                    <a:pt x="24" y="7"/>
                  </a:lnTo>
                  <a:lnTo>
                    <a:pt x="24" y="7"/>
                  </a:lnTo>
                  <a:lnTo>
                    <a:pt x="25" y="7"/>
                  </a:lnTo>
                  <a:lnTo>
                    <a:pt x="25" y="8"/>
                  </a:lnTo>
                  <a:lnTo>
                    <a:pt x="25" y="8"/>
                  </a:lnTo>
                  <a:lnTo>
                    <a:pt x="25" y="8"/>
                  </a:lnTo>
                  <a:lnTo>
                    <a:pt x="25" y="8"/>
                  </a:lnTo>
                  <a:lnTo>
                    <a:pt x="25" y="8"/>
                  </a:lnTo>
                  <a:lnTo>
                    <a:pt x="27" y="9"/>
                  </a:lnTo>
                  <a:lnTo>
                    <a:pt x="27" y="9"/>
                  </a:lnTo>
                  <a:lnTo>
                    <a:pt x="27" y="9"/>
                  </a:lnTo>
                  <a:lnTo>
                    <a:pt x="27" y="9"/>
                  </a:lnTo>
                  <a:lnTo>
                    <a:pt x="27" y="9"/>
                  </a:lnTo>
                  <a:lnTo>
                    <a:pt x="27" y="10"/>
                  </a:lnTo>
                  <a:lnTo>
                    <a:pt x="28" y="10"/>
                  </a:lnTo>
                  <a:lnTo>
                    <a:pt x="28" y="10"/>
                  </a:lnTo>
                  <a:lnTo>
                    <a:pt x="28" y="10"/>
                  </a:lnTo>
                  <a:lnTo>
                    <a:pt x="28" y="12"/>
                  </a:lnTo>
                  <a:lnTo>
                    <a:pt x="28" y="12"/>
                  </a:lnTo>
                  <a:lnTo>
                    <a:pt x="28" y="12"/>
                  </a:lnTo>
                  <a:lnTo>
                    <a:pt x="29" y="12"/>
                  </a:lnTo>
                  <a:lnTo>
                    <a:pt x="29" y="12"/>
                  </a:lnTo>
                  <a:lnTo>
                    <a:pt x="29" y="13"/>
                  </a:lnTo>
                  <a:lnTo>
                    <a:pt x="29" y="13"/>
                  </a:lnTo>
                  <a:lnTo>
                    <a:pt x="29" y="13"/>
                  </a:lnTo>
                  <a:lnTo>
                    <a:pt x="29" y="13"/>
                  </a:lnTo>
                  <a:lnTo>
                    <a:pt x="29" y="14"/>
                  </a:lnTo>
                  <a:lnTo>
                    <a:pt x="30" y="14"/>
                  </a:lnTo>
                  <a:lnTo>
                    <a:pt x="30" y="14"/>
                  </a:lnTo>
                  <a:lnTo>
                    <a:pt x="30" y="14"/>
                  </a:lnTo>
                  <a:lnTo>
                    <a:pt x="30" y="15"/>
                  </a:lnTo>
                  <a:lnTo>
                    <a:pt x="30" y="15"/>
                  </a:lnTo>
                  <a:lnTo>
                    <a:pt x="30" y="15"/>
                  </a:lnTo>
                  <a:lnTo>
                    <a:pt x="30" y="15"/>
                  </a:lnTo>
                  <a:lnTo>
                    <a:pt x="30" y="17"/>
                  </a:lnTo>
                  <a:lnTo>
                    <a:pt x="30" y="17"/>
                  </a:lnTo>
                  <a:lnTo>
                    <a:pt x="30" y="17"/>
                  </a:lnTo>
                  <a:lnTo>
                    <a:pt x="32" y="17"/>
                  </a:lnTo>
                  <a:lnTo>
                    <a:pt x="32" y="18"/>
                  </a:lnTo>
                  <a:lnTo>
                    <a:pt x="32" y="18"/>
                  </a:lnTo>
                  <a:lnTo>
                    <a:pt x="32" y="18"/>
                  </a:lnTo>
                  <a:lnTo>
                    <a:pt x="32"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62" name="Freeform 640"/>
            <p:cNvSpPr>
              <a:spLocks/>
            </p:cNvSpPr>
            <p:nvPr/>
          </p:nvSpPr>
          <p:spPr bwMode="auto">
            <a:xfrm>
              <a:off x="239" y="2901"/>
              <a:ext cx="33" cy="35"/>
            </a:xfrm>
            <a:custGeom>
              <a:avLst/>
              <a:gdLst>
                <a:gd name="T0" fmla="*/ 32 w 33"/>
                <a:gd name="T1" fmla="*/ 20 h 35"/>
                <a:gd name="T2" fmla="*/ 32 w 33"/>
                <a:gd name="T3" fmla="*/ 22 h 35"/>
                <a:gd name="T4" fmla="*/ 33 w 33"/>
                <a:gd name="T5" fmla="*/ 23 h 35"/>
                <a:gd name="T6" fmla="*/ 33 w 33"/>
                <a:gd name="T7" fmla="*/ 25 h 35"/>
                <a:gd name="T8" fmla="*/ 32 w 33"/>
                <a:gd name="T9" fmla="*/ 27 h 35"/>
                <a:gd name="T10" fmla="*/ 32 w 33"/>
                <a:gd name="T11" fmla="*/ 28 h 35"/>
                <a:gd name="T12" fmla="*/ 32 w 33"/>
                <a:gd name="T13" fmla="*/ 30 h 35"/>
                <a:gd name="T14" fmla="*/ 30 w 33"/>
                <a:gd name="T15" fmla="*/ 32 h 35"/>
                <a:gd name="T16" fmla="*/ 29 w 33"/>
                <a:gd name="T17" fmla="*/ 33 h 35"/>
                <a:gd name="T18" fmla="*/ 29 w 33"/>
                <a:gd name="T19" fmla="*/ 33 h 35"/>
                <a:gd name="T20" fmla="*/ 28 w 33"/>
                <a:gd name="T21" fmla="*/ 34 h 35"/>
                <a:gd name="T22" fmla="*/ 27 w 33"/>
                <a:gd name="T23" fmla="*/ 35 h 35"/>
                <a:gd name="T24" fmla="*/ 25 w 33"/>
                <a:gd name="T25" fmla="*/ 35 h 35"/>
                <a:gd name="T26" fmla="*/ 23 w 33"/>
                <a:gd name="T27" fmla="*/ 35 h 35"/>
                <a:gd name="T28" fmla="*/ 22 w 33"/>
                <a:gd name="T29" fmla="*/ 35 h 35"/>
                <a:gd name="T30" fmla="*/ 20 w 33"/>
                <a:gd name="T31" fmla="*/ 35 h 35"/>
                <a:gd name="T32" fmla="*/ 19 w 33"/>
                <a:gd name="T33" fmla="*/ 35 h 35"/>
                <a:gd name="T34" fmla="*/ 17 w 33"/>
                <a:gd name="T35" fmla="*/ 35 h 35"/>
                <a:gd name="T36" fmla="*/ 15 w 33"/>
                <a:gd name="T37" fmla="*/ 34 h 35"/>
                <a:gd name="T38" fmla="*/ 13 w 33"/>
                <a:gd name="T39" fmla="*/ 34 h 35"/>
                <a:gd name="T40" fmla="*/ 12 w 33"/>
                <a:gd name="T41" fmla="*/ 33 h 35"/>
                <a:gd name="T42" fmla="*/ 10 w 33"/>
                <a:gd name="T43" fmla="*/ 32 h 35"/>
                <a:gd name="T44" fmla="*/ 9 w 33"/>
                <a:gd name="T45" fmla="*/ 30 h 35"/>
                <a:gd name="T46" fmla="*/ 7 w 33"/>
                <a:gd name="T47" fmla="*/ 29 h 35"/>
                <a:gd name="T48" fmla="*/ 5 w 33"/>
                <a:gd name="T49" fmla="*/ 28 h 35"/>
                <a:gd name="T50" fmla="*/ 4 w 33"/>
                <a:gd name="T51" fmla="*/ 25 h 35"/>
                <a:gd name="T52" fmla="*/ 3 w 33"/>
                <a:gd name="T53" fmla="*/ 24 h 35"/>
                <a:gd name="T54" fmla="*/ 3 w 33"/>
                <a:gd name="T55" fmla="*/ 22 h 35"/>
                <a:gd name="T56" fmla="*/ 2 w 33"/>
                <a:gd name="T57" fmla="*/ 20 h 35"/>
                <a:gd name="T58" fmla="*/ 0 w 33"/>
                <a:gd name="T59" fmla="*/ 19 h 35"/>
                <a:gd name="T60" fmla="*/ 0 w 33"/>
                <a:gd name="T61" fmla="*/ 17 h 35"/>
                <a:gd name="T62" fmla="*/ 0 w 33"/>
                <a:gd name="T63" fmla="*/ 15 h 35"/>
                <a:gd name="T64" fmla="*/ 0 w 33"/>
                <a:gd name="T65" fmla="*/ 13 h 35"/>
                <a:gd name="T66" fmla="*/ 0 w 33"/>
                <a:gd name="T67" fmla="*/ 12 h 35"/>
                <a:gd name="T68" fmla="*/ 0 w 33"/>
                <a:gd name="T69" fmla="*/ 9 h 35"/>
                <a:gd name="T70" fmla="*/ 0 w 33"/>
                <a:gd name="T71" fmla="*/ 8 h 35"/>
                <a:gd name="T72" fmla="*/ 2 w 33"/>
                <a:gd name="T73" fmla="*/ 7 h 35"/>
                <a:gd name="T74" fmla="*/ 2 w 33"/>
                <a:gd name="T75" fmla="*/ 5 h 35"/>
                <a:gd name="T76" fmla="*/ 3 w 33"/>
                <a:gd name="T77" fmla="*/ 4 h 35"/>
                <a:gd name="T78" fmla="*/ 4 w 33"/>
                <a:gd name="T79" fmla="*/ 3 h 35"/>
                <a:gd name="T80" fmla="*/ 5 w 33"/>
                <a:gd name="T81" fmla="*/ 2 h 35"/>
                <a:gd name="T82" fmla="*/ 7 w 33"/>
                <a:gd name="T83" fmla="*/ 2 h 35"/>
                <a:gd name="T84" fmla="*/ 8 w 33"/>
                <a:gd name="T85" fmla="*/ 2 h 35"/>
                <a:gd name="T86" fmla="*/ 9 w 33"/>
                <a:gd name="T87" fmla="*/ 0 h 35"/>
                <a:gd name="T88" fmla="*/ 10 w 33"/>
                <a:gd name="T89" fmla="*/ 0 h 35"/>
                <a:gd name="T90" fmla="*/ 13 w 33"/>
                <a:gd name="T91" fmla="*/ 0 h 35"/>
                <a:gd name="T92" fmla="*/ 14 w 33"/>
                <a:gd name="T93" fmla="*/ 0 h 35"/>
                <a:gd name="T94" fmla="*/ 15 w 33"/>
                <a:gd name="T95" fmla="*/ 2 h 35"/>
                <a:gd name="T96" fmla="*/ 18 w 33"/>
                <a:gd name="T97" fmla="*/ 2 h 35"/>
                <a:gd name="T98" fmla="*/ 19 w 33"/>
                <a:gd name="T99" fmla="*/ 3 h 35"/>
                <a:gd name="T100" fmla="*/ 20 w 33"/>
                <a:gd name="T101" fmla="*/ 4 h 35"/>
                <a:gd name="T102" fmla="*/ 23 w 33"/>
                <a:gd name="T103" fmla="*/ 5 h 35"/>
                <a:gd name="T104" fmla="*/ 24 w 33"/>
                <a:gd name="T105" fmla="*/ 7 h 35"/>
                <a:gd name="T106" fmla="*/ 25 w 33"/>
                <a:gd name="T107" fmla="*/ 8 h 35"/>
                <a:gd name="T108" fmla="*/ 27 w 33"/>
                <a:gd name="T109" fmla="*/ 9 h 35"/>
                <a:gd name="T110" fmla="*/ 28 w 33"/>
                <a:gd name="T111" fmla="*/ 10 h 35"/>
                <a:gd name="T112" fmla="*/ 29 w 33"/>
                <a:gd name="T113" fmla="*/ 13 h 35"/>
                <a:gd name="T114" fmla="*/ 30 w 33"/>
                <a:gd name="T115" fmla="*/ 14 h 35"/>
                <a:gd name="T116" fmla="*/ 30 w 33"/>
                <a:gd name="T117" fmla="*/ 17 h 35"/>
                <a:gd name="T118" fmla="*/ 32 w 33"/>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 h="35">
                  <a:moveTo>
                    <a:pt x="32" y="18"/>
                  </a:moveTo>
                  <a:lnTo>
                    <a:pt x="32" y="19"/>
                  </a:lnTo>
                  <a:lnTo>
                    <a:pt x="32" y="19"/>
                  </a:lnTo>
                  <a:lnTo>
                    <a:pt x="32" y="19"/>
                  </a:lnTo>
                  <a:lnTo>
                    <a:pt x="32" y="19"/>
                  </a:lnTo>
                  <a:lnTo>
                    <a:pt x="32" y="20"/>
                  </a:lnTo>
                  <a:lnTo>
                    <a:pt x="32" y="20"/>
                  </a:lnTo>
                  <a:lnTo>
                    <a:pt x="32" y="20"/>
                  </a:lnTo>
                  <a:lnTo>
                    <a:pt x="32" y="20"/>
                  </a:lnTo>
                  <a:lnTo>
                    <a:pt x="32" y="22"/>
                  </a:lnTo>
                  <a:lnTo>
                    <a:pt x="32" y="22"/>
                  </a:lnTo>
                  <a:lnTo>
                    <a:pt x="32" y="22"/>
                  </a:lnTo>
                  <a:lnTo>
                    <a:pt x="33" y="22"/>
                  </a:lnTo>
                  <a:lnTo>
                    <a:pt x="33" y="22"/>
                  </a:lnTo>
                  <a:lnTo>
                    <a:pt x="33" y="23"/>
                  </a:lnTo>
                  <a:lnTo>
                    <a:pt x="33" y="23"/>
                  </a:lnTo>
                  <a:lnTo>
                    <a:pt x="33" y="23"/>
                  </a:lnTo>
                  <a:lnTo>
                    <a:pt x="33" y="23"/>
                  </a:lnTo>
                  <a:lnTo>
                    <a:pt x="33" y="24"/>
                  </a:lnTo>
                  <a:lnTo>
                    <a:pt x="33" y="24"/>
                  </a:lnTo>
                  <a:lnTo>
                    <a:pt x="33" y="24"/>
                  </a:lnTo>
                  <a:lnTo>
                    <a:pt x="33" y="24"/>
                  </a:lnTo>
                  <a:lnTo>
                    <a:pt x="33" y="25"/>
                  </a:lnTo>
                  <a:lnTo>
                    <a:pt x="33" y="25"/>
                  </a:lnTo>
                  <a:lnTo>
                    <a:pt x="33" y="25"/>
                  </a:lnTo>
                  <a:lnTo>
                    <a:pt x="33" y="25"/>
                  </a:lnTo>
                  <a:lnTo>
                    <a:pt x="33" y="25"/>
                  </a:lnTo>
                  <a:lnTo>
                    <a:pt x="32" y="27"/>
                  </a:lnTo>
                  <a:lnTo>
                    <a:pt x="32" y="27"/>
                  </a:lnTo>
                  <a:lnTo>
                    <a:pt x="32" y="27"/>
                  </a:lnTo>
                  <a:lnTo>
                    <a:pt x="32" y="27"/>
                  </a:lnTo>
                  <a:lnTo>
                    <a:pt x="32" y="28"/>
                  </a:lnTo>
                  <a:lnTo>
                    <a:pt x="32" y="28"/>
                  </a:lnTo>
                  <a:lnTo>
                    <a:pt x="32" y="28"/>
                  </a:lnTo>
                  <a:lnTo>
                    <a:pt x="32" y="28"/>
                  </a:lnTo>
                  <a:lnTo>
                    <a:pt x="32" y="28"/>
                  </a:lnTo>
                  <a:lnTo>
                    <a:pt x="32" y="29"/>
                  </a:lnTo>
                  <a:lnTo>
                    <a:pt x="32" y="29"/>
                  </a:lnTo>
                  <a:lnTo>
                    <a:pt x="32" y="29"/>
                  </a:lnTo>
                  <a:lnTo>
                    <a:pt x="32" y="29"/>
                  </a:lnTo>
                  <a:lnTo>
                    <a:pt x="32" y="29"/>
                  </a:lnTo>
                  <a:lnTo>
                    <a:pt x="32" y="30"/>
                  </a:lnTo>
                  <a:lnTo>
                    <a:pt x="32" y="30"/>
                  </a:lnTo>
                  <a:lnTo>
                    <a:pt x="32" y="30"/>
                  </a:lnTo>
                  <a:lnTo>
                    <a:pt x="30" y="30"/>
                  </a:lnTo>
                  <a:lnTo>
                    <a:pt x="30" y="30"/>
                  </a:lnTo>
                  <a:lnTo>
                    <a:pt x="30" y="30"/>
                  </a:lnTo>
                  <a:lnTo>
                    <a:pt x="30" y="32"/>
                  </a:lnTo>
                  <a:lnTo>
                    <a:pt x="30" y="32"/>
                  </a:lnTo>
                  <a:lnTo>
                    <a:pt x="30" y="32"/>
                  </a:lnTo>
                  <a:lnTo>
                    <a:pt x="30" y="32"/>
                  </a:lnTo>
                  <a:lnTo>
                    <a:pt x="30" y="32"/>
                  </a:lnTo>
                  <a:lnTo>
                    <a:pt x="30" y="32"/>
                  </a:lnTo>
                  <a:lnTo>
                    <a:pt x="29" y="33"/>
                  </a:lnTo>
                  <a:lnTo>
                    <a:pt x="29" y="33"/>
                  </a:lnTo>
                  <a:lnTo>
                    <a:pt x="29" y="33"/>
                  </a:lnTo>
                  <a:lnTo>
                    <a:pt x="29" y="33"/>
                  </a:lnTo>
                  <a:lnTo>
                    <a:pt x="29" y="33"/>
                  </a:lnTo>
                  <a:lnTo>
                    <a:pt x="29" y="33"/>
                  </a:lnTo>
                  <a:lnTo>
                    <a:pt x="29" y="33"/>
                  </a:lnTo>
                  <a:lnTo>
                    <a:pt x="28" y="34"/>
                  </a:lnTo>
                  <a:lnTo>
                    <a:pt x="28" y="34"/>
                  </a:lnTo>
                  <a:lnTo>
                    <a:pt x="28" y="34"/>
                  </a:lnTo>
                  <a:lnTo>
                    <a:pt x="28" y="34"/>
                  </a:lnTo>
                  <a:lnTo>
                    <a:pt x="28" y="34"/>
                  </a:lnTo>
                  <a:lnTo>
                    <a:pt x="28" y="34"/>
                  </a:lnTo>
                  <a:lnTo>
                    <a:pt x="28" y="34"/>
                  </a:lnTo>
                  <a:lnTo>
                    <a:pt x="27" y="34"/>
                  </a:lnTo>
                  <a:lnTo>
                    <a:pt x="27" y="34"/>
                  </a:lnTo>
                  <a:lnTo>
                    <a:pt x="27" y="35"/>
                  </a:lnTo>
                  <a:lnTo>
                    <a:pt x="27" y="35"/>
                  </a:lnTo>
                  <a:lnTo>
                    <a:pt x="27" y="35"/>
                  </a:lnTo>
                  <a:lnTo>
                    <a:pt x="27" y="35"/>
                  </a:lnTo>
                  <a:lnTo>
                    <a:pt x="25" y="35"/>
                  </a:lnTo>
                  <a:lnTo>
                    <a:pt x="25" y="35"/>
                  </a:lnTo>
                  <a:lnTo>
                    <a:pt x="25" y="35"/>
                  </a:lnTo>
                  <a:lnTo>
                    <a:pt x="25" y="35"/>
                  </a:lnTo>
                  <a:lnTo>
                    <a:pt x="25" y="35"/>
                  </a:lnTo>
                  <a:lnTo>
                    <a:pt x="24" y="35"/>
                  </a:lnTo>
                  <a:lnTo>
                    <a:pt x="24" y="35"/>
                  </a:lnTo>
                  <a:lnTo>
                    <a:pt x="24" y="35"/>
                  </a:lnTo>
                  <a:lnTo>
                    <a:pt x="24" y="35"/>
                  </a:lnTo>
                  <a:lnTo>
                    <a:pt x="24" y="35"/>
                  </a:lnTo>
                  <a:lnTo>
                    <a:pt x="23" y="35"/>
                  </a:lnTo>
                  <a:lnTo>
                    <a:pt x="23" y="35"/>
                  </a:lnTo>
                  <a:lnTo>
                    <a:pt x="23" y="35"/>
                  </a:lnTo>
                  <a:lnTo>
                    <a:pt x="23" y="35"/>
                  </a:lnTo>
                  <a:lnTo>
                    <a:pt x="23" y="35"/>
                  </a:lnTo>
                  <a:lnTo>
                    <a:pt x="22" y="35"/>
                  </a:lnTo>
                  <a:lnTo>
                    <a:pt x="22" y="35"/>
                  </a:lnTo>
                  <a:lnTo>
                    <a:pt x="22" y="35"/>
                  </a:lnTo>
                  <a:lnTo>
                    <a:pt x="22" y="35"/>
                  </a:lnTo>
                  <a:lnTo>
                    <a:pt x="22" y="35"/>
                  </a:lnTo>
                  <a:lnTo>
                    <a:pt x="20" y="35"/>
                  </a:lnTo>
                  <a:lnTo>
                    <a:pt x="20" y="35"/>
                  </a:lnTo>
                  <a:lnTo>
                    <a:pt x="20" y="35"/>
                  </a:lnTo>
                  <a:lnTo>
                    <a:pt x="20" y="35"/>
                  </a:lnTo>
                  <a:lnTo>
                    <a:pt x="19" y="35"/>
                  </a:lnTo>
                  <a:lnTo>
                    <a:pt x="19" y="35"/>
                  </a:lnTo>
                  <a:lnTo>
                    <a:pt x="19" y="35"/>
                  </a:lnTo>
                  <a:lnTo>
                    <a:pt x="19" y="35"/>
                  </a:lnTo>
                  <a:lnTo>
                    <a:pt x="19" y="35"/>
                  </a:lnTo>
                  <a:lnTo>
                    <a:pt x="18" y="35"/>
                  </a:lnTo>
                  <a:lnTo>
                    <a:pt x="18" y="35"/>
                  </a:lnTo>
                  <a:lnTo>
                    <a:pt x="18" y="35"/>
                  </a:lnTo>
                  <a:lnTo>
                    <a:pt x="18" y="35"/>
                  </a:lnTo>
                  <a:lnTo>
                    <a:pt x="17" y="35"/>
                  </a:lnTo>
                  <a:lnTo>
                    <a:pt x="17" y="35"/>
                  </a:lnTo>
                  <a:lnTo>
                    <a:pt x="17" y="35"/>
                  </a:lnTo>
                  <a:lnTo>
                    <a:pt x="17" y="35"/>
                  </a:lnTo>
                  <a:lnTo>
                    <a:pt x="15" y="35"/>
                  </a:lnTo>
                  <a:lnTo>
                    <a:pt x="15" y="35"/>
                  </a:lnTo>
                  <a:lnTo>
                    <a:pt x="15" y="34"/>
                  </a:lnTo>
                  <a:lnTo>
                    <a:pt x="15" y="34"/>
                  </a:lnTo>
                  <a:lnTo>
                    <a:pt x="15" y="34"/>
                  </a:lnTo>
                  <a:lnTo>
                    <a:pt x="14" y="34"/>
                  </a:lnTo>
                  <a:lnTo>
                    <a:pt x="14" y="34"/>
                  </a:lnTo>
                  <a:lnTo>
                    <a:pt x="14" y="34"/>
                  </a:lnTo>
                  <a:lnTo>
                    <a:pt x="14" y="34"/>
                  </a:lnTo>
                  <a:lnTo>
                    <a:pt x="13" y="34"/>
                  </a:lnTo>
                  <a:lnTo>
                    <a:pt x="13" y="34"/>
                  </a:lnTo>
                  <a:lnTo>
                    <a:pt x="13" y="33"/>
                  </a:lnTo>
                  <a:lnTo>
                    <a:pt x="13" y="33"/>
                  </a:lnTo>
                  <a:lnTo>
                    <a:pt x="13" y="33"/>
                  </a:lnTo>
                  <a:lnTo>
                    <a:pt x="12" y="33"/>
                  </a:lnTo>
                  <a:lnTo>
                    <a:pt x="12" y="33"/>
                  </a:lnTo>
                  <a:lnTo>
                    <a:pt x="12" y="33"/>
                  </a:lnTo>
                  <a:lnTo>
                    <a:pt x="12" y="33"/>
                  </a:lnTo>
                  <a:lnTo>
                    <a:pt x="10" y="32"/>
                  </a:lnTo>
                  <a:lnTo>
                    <a:pt x="10" y="32"/>
                  </a:lnTo>
                  <a:lnTo>
                    <a:pt x="10" y="32"/>
                  </a:lnTo>
                  <a:lnTo>
                    <a:pt x="10" y="32"/>
                  </a:lnTo>
                  <a:lnTo>
                    <a:pt x="10" y="32"/>
                  </a:lnTo>
                  <a:lnTo>
                    <a:pt x="9" y="32"/>
                  </a:lnTo>
                  <a:lnTo>
                    <a:pt x="9" y="30"/>
                  </a:lnTo>
                  <a:lnTo>
                    <a:pt x="9" y="30"/>
                  </a:lnTo>
                  <a:lnTo>
                    <a:pt x="9" y="30"/>
                  </a:lnTo>
                  <a:lnTo>
                    <a:pt x="9" y="30"/>
                  </a:lnTo>
                  <a:lnTo>
                    <a:pt x="8" y="30"/>
                  </a:lnTo>
                  <a:lnTo>
                    <a:pt x="8" y="30"/>
                  </a:lnTo>
                  <a:lnTo>
                    <a:pt x="8" y="29"/>
                  </a:lnTo>
                  <a:lnTo>
                    <a:pt x="8" y="29"/>
                  </a:lnTo>
                  <a:lnTo>
                    <a:pt x="8" y="29"/>
                  </a:lnTo>
                  <a:lnTo>
                    <a:pt x="7" y="29"/>
                  </a:lnTo>
                  <a:lnTo>
                    <a:pt x="7" y="29"/>
                  </a:lnTo>
                  <a:lnTo>
                    <a:pt x="7" y="28"/>
                  </a:lnTo>
                  <a:lnTo>
                    <a:pt x="7" y="28"/>
                  </a:lnTo>
                  <a:lnTo>
                    <a:pt x="7" y="28"/>
                  </a:lnTo>
                  <a:lnTo>
                    <a:pt x="5" y="28"/>
                  </a:lnTo>
                  <a:lnTo>
                    <a:pt x="5" y="28"/>
                  </a:lnTo>
                  <a:lnTo>
                    <a:pt x="5" y="27"/>
                  </a:lnTo>
                  <a:lnTo>
                    <a:pt x="5" y="27"/>
                  </a:lnTo>
                  <a:lnTo>
                    <a:pt x="5" y="27"/>
                  </a:lnTo>
                  <a:lnTo>
                    <a:pt x="5" y="27"/>
                  </a:lnTo>
                  <a:lnTo>
                    <a:pt x="4" y="25"/>
                  </a:lnTo>
                  <a:lnTo>
                    <a:pt x="4" y="25"/>
                  </a:lnTo>
                  <a:lnTo>
                    <a:pt x="4" y="25"/>
                  </a:lnTo>
                  <a:lnTo>
                    <a:pt x="4" y="25"/>
                  </a:lnTo>
                  <a:lnTo>
                    <a:pt x="4" y="25"/>
                  </a:lnTo>
                  <a:lnTo>
                    <a:pt x="4" y="24"/>
                  </a:lnTo>
                  <a:lnTo>
                    <a:pt x="4" y="24"/>
                  </a:lnTo>
                  <a:lnTo>
                    <a:pt x="3" y="24"/>
                  </a:lnTo>
                  <a:lnTo>
                    <a:pt x="3" y="24"/>
                  </a:lnTo>
                  <a:lnTo>
                    <a:pt x="3" y="23"/>
                  </a:lnTo>
                  <a:lnTo>
                    <a:pt x="3" y="23"/>
                  </a:lnTo>
                  <a:lnTo>
                    <a:pt x="3" y="23"/>
                  </a:lnTo>
                  <a:lnTo>
                    <a:pt x="3" y="23"/>
                  </a:lnTo>
                  <a:lnTo>
                    <a:pt x="3" y="22"/>
                  </a:lnTo>
                  <a:lnTo>
                    <a:pt x="2" y="22"/>
                  </a:lnTo>
                  <a:lnTo>
                    <a:pt x="2" y="22"/>
                  </a:lnTo>
                  <a:lnTo>
                    <a:pt x="2" y="22"/>
                  </a:lnTo>
                  <a:lnTo>
                    <a:pt x="2" y="22"/>
                  </a:lnTo>
                  <a:lnTo>
                    <a:pt x="2" y="20"/>
                  </a:lnTo>
                  <a:lnTo>
                    <a:pt x="2" y="20"/>
                  </a:lnTo>
                  <a:lnTo>
                    <a:pt x="2" y="20"/>
                  </a:lnTo>
                  <a:lnTo>
                    <a:pt x="2" y="20"/>
                  </a:lnTo>
                  <a:lnTo>
                    <a:pt x="2" y="19"/>
                  </a:lnTo>
                  <a:lnTo>
                    <a:pt x="2" y="19"/>
                  </a:lnTo>
                  <a:lnTo>
                    <a:pt x="0"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2"/>
                  </a:lnTo>
                  <a:lnTo>
                    <a:pt x="0" y="10"/>
                  </a:lnTo>
                  <a:lnTo>
                    <a:pt x="0" y="10"/>
                  </a:lnTo>
                  <a:lnTo>
                    <a:pt x="0" y="10"/>
                  </a:lnTo>
                  <a:lnTo>
                    <a:pt x="0" y="10"/>
                  </a:lnTo>
                  <a:lnTo>
                    <a:pt x="0" y="9"/>
                  </a:lnTo>
                  <a:lnTo>
                    <a:pt x="0" y="9"/>
                  </a:lnTo>
                  <a:lnTo>
                    <a:pt x="0" y="9"/>
                  </a:lnTo>
                  <a:lnTo>
                    <a:pt x="0" y="9"/>
                  </a:lnTo>
                  <a:lnTo>
                    <a:pt x="0" y="9"/>
                  </a:lnTo>
                  <a:lnTo>
                    <a:pt x="0" y="8"/>
                  </a:lnTo>
                  <a:lnTo>
                    <a:pt x="0" y="8"/>
                  </a:lnTo>
                  <a:lnTo>
                    <a:pt x="0" y="8"/>
                  </a:lnTo>
                  <a:lnTo>
                    <a:pt x="0" y="8"/>
                  </a:lnTo>
                  <a:lnTo>
                    <a:pt x="0" y="8"/>
                  </a:lnTo>
                  <a:lnTo>
                    <a:pt x="0" y="7"/>
                  </a:lnTo>
                  <a:lnTo>
                    <a:pt x="2" y="7"/>
                  </a:lnTo>
                  <a:lnTo>
                    <a:pt x="2" y="7"/>
                  </a:lnTo>
                  <a:lnTo>
                    <a:pt x="2" y="7"/>
                  </a:lnTo>
                  <a:lnTo>
                    <a:pt x="2" y="7"/>
                  </a:lnTo>
                  <a:lnTo>
                    <a:pt x="2" y="5"/>
                  </a:lnTo>
                  <a:lnTo>
                    <a:pt x="2" y="5"/>
                  </a:lnTo>
                  <a:lnTo>
                    <a:pt x="2" y="5"/>
                  </a:lnTo>
                  <a:lnTo>
                    <a:pt x="2" y="5"/>
                  </a:lnTo>
                  <a:lnTo>
                    <a:pt x="2" y="5"/>
                  </a:lnTo>
                  <a:lnTo>
                    <a:pt x="2" y="5"/>
                  </a:lnTo>
                  <a:lnTo>
                    <a:pt x="3" y="4"/>
                  </a:lnTo>
                  <a:lnTo>
                    <a:pt x="3" y="4"/>
                  </a:lnTo>
                  <a:lnTo>
                    <a:pt x="3" y="4"/>
                  </a:lnTo>
                  <a:lnTo>
                    <a:pt x="3" y="4"/>
                  </a:lnTo>
                  <a:lnTo>
                    <a:pt x="3" y="4"/>
                  </a:lnTo>
                  <a:lnTo>
                    <a:pt x="3" y="4"/>
                  </a:lnTo>
                  <a:lnTo>
                    <a:pt x="3" y="4"/>
                  </a:lnTo>
                  <a:lnTo>
                    <a:pt x="3" y="3"/>
                  </a:lnTo>
                  <a:lnTo>
                    <a:pt x="4" y="3"/>
                  </a:lnTo>
                  <a:lnTo>
                    <a:pt x="4" y="3"/>
                  </a:lnTo>
                  <a:lnTo>
                    <a:pt x="4" y="3"/>
                  </a:lnTo>
                  <a:lnTo>
                    <a:pt x="4" y="3"/>
                  </a:lnTo>
                  <a:lnTo>
                    <a:pt x="4" y="3"/>
                  </a:lnTo>
                  <a:lnTo>
                    <a:pt x="4" y="3"/>
                  </a:lnTo>
                  <a:lnTo>
                    <a:pt x="5" y="3"/>
                  </a:lnTo>
                  <a:lnTo>
                    <a:pt x="5" y="2"/>
                  </a:lnTo>
                  <a:lnTo>
                    <a:pt x="5" y="2"/>
                  </a:lnTo>
                  <a:lnTo>
                    <a:pt x="5" y="2"/>
                  </a:lnTo>
                  <a:lnTo>
                    <a:pt x="5" y="2"/>
                  </a:lnTo>
                  <a:lnTo>
                    <a:pt x="5" y="2"/>
                  </a:lnTo>
                  <a:lnTo>
                    <a:pt x="7" y="2"/>
                  </a:lnTo>
                  <a:lnTo>
                    <a:pt x="7" y="2"/>
                  </a:lnTo>
                  <a:lnTo>
                    <a:pt x="7" y="2"/>
                  </a:lnTo>
                  <a:lnTo>
                    <a:pt x="7" y="2"/>
                  </a:lnTo>
                  <a:lnTo>
                    <a:pt x="7" y="2"/>
                  </a:lnTo>
                  <a:lnTo>
                    <a:pt x="7" y="2"/>
                  </a:lnTo>
                  <a:lnTo>
                    <a:pt x="8" y="2"/>
                  </a:lnTo>
                  <a:lnTo>
                    <a:pt x="8" y="2"/>
                  </a:lnTo>
                  <a:lnTo>
                    <a:pt x="8" y="0"/>
                  </a:lnTo>
                  <a:lnTo>
                    <a:pt x="8" y="0"/>
                  </a:lnTo>
                  <a:lnTo>
                    <a:pt x="8" y="0"/>
                  </a:lnTo>
                  <a:lnTo>
                    <a:pt x="9" y="0"/>
                  </a:lnTo>
                  <a:lnTo>
                    <a:pt x="9" y="0"/>
                  </a:lnTo>
                  <a:lnTo>
                    <a:pt x="9" y="0"/>
                  </a:lnTo>
                  <a:lnTo>
                    <a:pt x="9" y="0"/>
                  </a:lnTo>
                  <a:lnTo>
                    <a:pt x="9" y="0"/>
                  </a:lnTo>
                  <a:lnTo>
                    <a:pt x="10" y="0"/>
                  </a:lnTo>
                  <a:lnTo>
                    <a:pt x="10" y="0"/>
                  </a:lnTo>
                  <a:lnTo>
                    <a:pt x="10" y="0"/>
                  </a:lnTo>
                  <a:lnTo>
                    <a:pt x="10" y="0"/>
                  </a:lnTo>
                  <a:lnTo>
                    <a:pt x="10" y="0"/>
                  </a:lnTo>
                  <a:lnTo>
                    <a:pt x="12" y="0"/>
                  </a:lnTo>
                  <a:lnTo>
                    <a:pt x="12" y="0"/>
                  </a:lnTo>
                  <a:lnTo>
                    <a:pt x="12" y="0"/>
                  </a:lnTo>
                  <a:lnTo>
                    <a:pt x="12" y="0"/>
                  </a:lnTo>
                  <a:lnTo>
                    <a:pt x="13" y="0"/>
                  </a:lnTo>
                  <a:lnTo>
                    <a:pt x="13" y="0"/>
                  </a:lnTo>
                  <a:lnTo>
                    <a:pt x="13" y="0"/>
                  </a:lnTo>
                  <a:lnTo>
                    <a:pt x="13" y="0"/>
                  </a:lnTo>
                  <a:lnTo>
                    <a:pt x="13" y="0"/>
                  </a:lnTo>
                  <a:lnTo>
                    <a:pt x="14" y="0"/>
                  </a:lnTo>
                  <a:lnTo>
                    <a:pt x="14" y="0"/>
                  </a:lnTo>
                  <a:lnTo>
                    <a:pt x="14" y="0"/>
                  </a:lnTo>
                  <a:lnTo>
                    <a:pt x="14" y="2"/>
                  </a:lnTo>
                  <a:lnTo>
                    <a:pt x="15" y="2"/>
                  </a:lnTo>
                  <a:lnTo>
                    <a:pt x="15" y="2"/>
                  </a:lnTo>
                  <a:lnTo>
                    <a:pt x="15" y="2"/>
                  </a:lnTo>
                  <a:lnTo>
                    <a:pt x="15" y="2"/>
                  </a:lnTo>
                  <a:lnTo>
                    <a:pt x="15" y="2"/>
                  </a:lnTo>
                  <a:lnTo>
                    <a:pt x="17" y="2"/>
                  </a:lnTo>
                  <a:lnTo>
                    <a:pt x="17" y="2"/>
                  </a:lnTo>
                  <a:lnTo>
                    <a:pt x="17" y="2"/>
                  </a:lnTo>
                  <a:lnTo>
                    <a:pt x="17" y="2"/>
                  </a:lnTo>
                  <a:lnTo>
                    <a:pt x="18" y="2"/>
                  </a:lnTo>
                  <a:lnTo>
                    <a:pt x="18" y="2"/>
                  </a:lnTo>
                  <a:lnTo>
                    <a:pt x="18" y="2"/>
                  </a:lnTo>
                  <a:lnTo>
                    <a:pt x="18" y="3"/>
                  </a:lnTo>
                  <a:lnTo>
                    <a:pt x="19" y="3"/>
                  </a:lnTo>
                  <a:lnTo>
                    <a:pt x="19" y="3"/>
                  </a:lnTo>
                  <a:lnTo>
                    <a:pt x="19" y="3"/>
                  </a:lnTo>
                  <a:lnTo>
                    <a:pt x="19" y="3"/>
                  </a:lnTo>
                  <a:lnTo>
                    <a:pt x="19" y="3"/>
                  </a:lnTo>
                  <a:lnTo>
                    <a:pt x="20" y="3"/>
                  </a:lnTo>
                  <a:lnTo>
                    <a:pt x="20" y="3"/>
                  </a:lnTo>
                  <a:lnTo>
                    <a:pt x="20" y="4"/>
                  </a:lnTo>
                  <a:lnTo>
                    <a:pt x="20" y="4"/>
                  </a:lnTo>
                  <a:lnTo>
                    <a:pt x="20" y="4"/>
                  </a:lnTo>
                  <a:lnTo>
                    <a:pt x="22" y="4"/>
                  </a:lnTo>
                  <a:lnTo>
                    <a:pt x="22" y="4"/>
                  </a:lnTo>
                  <a:lnTo>
                    <a:pt x="22" y="4"/>
                  </a:lnTo>
                  <a:lnTo>
                    <a:pt x="22" y="4"/>
                  </a:lnTo>
                  <a:lnTo>
                    <a:pt x="23" y="5"/>
                  </a:lnTo>
                  <a:lnTo>
                    <a:pt x="23" y="5"/>
                  </a:lnTo>
                  <a:lnTo>
                    <a:pt x="23" y="5"/>
                  </a:lnTo>
                  <a:lnTo>
                    <a:pt x="23" y="5"/>
                  </a:lnTo>
                  <a:lnTo>
                    <a:pt x="23" y="5"/>
                  </a:lnTo>
                  <a:lnTo>
                    <a:pt x="24" y="5"/>
                  </a:lnTo>
                  <a:lnTo>
                    <a:pt x="24" y="7"/>
                  </a:lnTo>
                  <a:lnTo>
                    <a:pt x="24" y="7"/>
                  </a:lnTo>
                  <a:lnTo>
                    <a:pt x="24" y="7"/>
                  </a:lnTo>
                  <a:lnTo>
                    <a:pt x="24" y="7"/>
                  </a:lnTo>
                  <a:lnTo>
                    <a:pt x="25" y="7"/>
                  </a:lnTo>
                  <a:lnTo>
                    <a:pt x="25" y="8"/>
                  </a:lnTo>
                  <a:lnTo>
                    <a:pt x="25" y="8"/>
                  </a:lnTo>
                  <a:lnTo>
                    <a:pt x="25" y="8"/>
                  </a:lnTo>
                  <a:lnTo>
                    <a:pt x="25" y="8"/>
                  </a:lnTo>
                  <a:lnTo>
                    <a:pt x="25" y="8"/>
                  </a:lnTo>
                  <a:lnTo>
                    <a:pt x="27" y="9"/>
                  </a:lnTo>
                  <a:lnTo>
                    <a:pt x="27" y="9"/>
                  </a:lnTo>
                  <a:lnTo>
                    <a:pt x="27" y="9"/>
                  </a:lnTo>
                  <a:lnTo>
                    <a:pt x="27" y="9"/>
                  </a:lnTo>
                  <a:lnTo>
                    <a:pt x="27" y="9"/>
                  </a:lnTo>
                  <a:lnTo>
                    <a:pt x="27" y="10"/>
                  </a:lnTo>
                  <a:lnTo>
                    <a:pt x="28" y="10"/>
                  </a:lnTo>
                  <a:lnTo>
                    <a:pt x="28" y="10"/>
                  </a:lnTo>
                  <a:lnTo>
                    <a:pt x="28" y="10"/>
                  </a:lnTo>
                  <a:lnTo>
                    <a:pt x="28" y="12"/>
                  </a:lnTo>
                  <a:lnTo>
                    <a:pt x="28" y="12"/>
                  </a:lnTo>
                  <a:lnTo>
                    <a:pt x="28" y="12"/>
                  </a:lnTo>
                  <a:lnTo>
                    <a:pt x="29" y="12"/>
                  </a:lnTo>
                  <a:lnTo>
                    <a:pt x="29" y="12"/>
                  </a:lnTo>
                  <a:lnTo>
                    <a:pt x="29" y="13"/>
                  </a:lnTo>
                  <a:lnTo>
                    <a:pt x="29" y="13"/>
                  </a:lnTo>
                  <a:lnTo>
                    <a:pt x="29" y="13"/>
                  </a:lnTo>
                  <a:lnTo>
                    <a:pt x="29" y="13"/>
                  </a:lnTo>
                  <a:lnTo>
                    <a:pt x="29" y="14"/>
                  </a:lnTo>
                  <a:lnTo>
                    <a:pt x="30" y="14"/>
                  </a:lnTo>
                  <a:lnTo>
                    <a:pt x="30" y="14"/>
                  </a:lnTo>
                  <a:lnTo>
                    <a:pt x="30" y="14"/>
                  </a:lnTo>
                  <a:lnTo>
                    <a:pt x="30" y="15"/>
                  </a:lnTo>
                  <a:lnTo>
                    <a:pt x="30" y="15"/>
                  </a:lnTo>
                  <a:lnTo>
                    <a:pt x="30" y="15"/>
                  </a:lnTo>
                  <a:lnTo>
                    <a:pt x="30" y="15"/>
                  </a:lnTo>
                  <a:lnTo>
                    <a:pt x="30" y="17"/>
                  </a:lnTo>
                  <a:lnTo>
                    <a:pt x="30" y="17"/>
                  </a:lnTo>
                  <a:lnTo>
                    <a:pt x="30" y="17"/>
                  </a:lnTo>
                  <a:lnTo>
                    <a:pt x="32" y="17"/>
                  </a:lnTo>
                  <a:lnTo>
                    <a:pt x="32" y="18"/>
                  </a:lnTo>
                  <a:lnTo>
                    <a:pt x="32" y="18"/>
                  </a:lnTo>
                  <a:lnTo>
                    <a:pt x="32" y="18"/>
                  </a:lnTo>
                  <a:lnTo>
                    <a:pt x="32" y="18"/>
                  </a:lnTo>
                  <a:lnTo>
                    <a:pt x="32"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63" name="Freeform 641"/>
            <p:cNvSpPr>
              <a:spLocks/>
            </p:cNvSpPr>
            <p:nvPr/>
          </p:nvSpPr>
          <p:spPr bwMode="auto">
            <a:xfrm>
              <a:off x="444" y="2936"/>
              <a:ext cx="32" cy="35"/>
            </a:xfrm>
            <a:custGeom>
              <a:avLst/>
              <a:gdLst>
                <a:gd name="T0" fmla="*/ 31 w 32"/>
                <a:gd name="T1" fmla="*/ 20 h 35"/>
                <a:gd name="T2" fmla="*/ 31 w 32"/>
                <a:gd name="T3" fmla="*/ 22 h 35"/>
                <a:gd name="T4" fmla="*/ 32 w 32"/>
                <a:gd name="T5" fmla="*/ 23 h 35"/>
                <a:gd name="T6" fmla="*/ 31 w 32"/>
                <a:gd name="T7" fmla="*/ 25 h 35"/>
                <a:gd name="T8" fmla="*/ 31 w 32"/>
                <a:gd name="T9" fmla="*/ 27 h 35"/>
                <a:gd name="T10" fmla="*/ 31 w 32"/>
                <a:gd name="T11" fmla="*/ 28 h 35"/>
                <a:gd name="T12" fmla="*/ 30 w 32"/>
                <a:gd name="T13" fmla="*/ 30 h 35"/>
                <a:gd name="T14" fmla="*/ 30 w 32"/>
                <a:gd name="T15" fmla="*/ 32 h 35"/>
                <a:gd name="T16" fmla="*/ 28 w 32"/>
                <a:gd name="T17" fmla="*/ 33 h 35"/>
                <a:gd name="T18" fmla="*/ 27 w 32"/>
                <a:gd name="T19" fmla="*/ 33 h 35"/>
                <a:gd name="T20" fmla="*/ 26 w 32"/>
                <a:gd name="T21" fmla="*/ 34 h 35"/>
                <a:gd name="T22" fmla="*/ 25 w 32"/>
                <a:gd name="T23" fmla="*/ 35 h 35"/>
                <a:gd name="T24" fmla="*/ 23 w 32"/>
                <a:gd name="T25" fmla="*/ 35 h 35"/>
                <a:gd name="T26" fmla="*/ 22 w 32"/>
                <a:gd name="T27" fmla="*/ 35 h 35"/>
                <a:gd name="T28" fmla="*/ 21 w 32"/>
                <a:gd name="T29" fmla="*/ 35 h 35"/>
                <a:gd name="T30" fmla="*/ 20 w 32"/>
                <a:gd name="T31" fmla="*/ 35 h 35"/>
                <a:gd name="T32" fmla="*/ 17 w 32"/>
                <a:gd name="T33" fmla="*/ 35 h 35"/>
                <a:gd name="T34" fmla="*/ 16 w 32"/>
                <a:gd name="T35" fmla="*/ 35 h 35"/>
                <a:gd name="T36" fmla="*/ 15 w 32"/>
                <a:gd name="T37" fmla="*/ 34 h 35"/>
                <a:gd name="T38" fmla="*/ 12 w 32"/>
                <a:gd name="T39" fmla="*/ 34 h 35"/>
                <a:gd name="T40" fmla="*/ 11 w 32"/>
                <a:gd name="T41" fmla="*/ 33 h 35"/>
                <a:gd name="T42" fmla="*/ 10 w 32"/>
                <a:gd name="T43" fmla="*/ 32 h 35"/>
                <a:gd name="T44" fmla="*/ 7 w 32"/>
                <a:gd name="T45" fmla="*/ 30 h 35"/>
                <a:gd name="T46" fmla="*/ 6 w 32"/>
                <a:gd name="T47" fmla="*/ 29 h 35"/>
                <a:gd name="T48" fmla="*/ 5 w 32"/>
                <a:gd name="T49" fmla="*/ 28 h 35"/>
                <a:gd name="T50" fmla="*/ 3 w 32"/>
                <a:gd name="T51" fmla="*/ 25 h 35"/>
                <a:gd name="T52" fmla="*/ 2 w 32"/>
                <a:gd name="T53" fmla="*/ 24 h 35"/>
                <a:gd name="T54" fmla="*/ 2 w 32"/>
                <a:gd name="T55" fmla="*/ 22 h 35"/>
                <a:gd name="T56" fmla="*/ 1 w 32"/>
                <a:gd name="T57" fmla="*/ 20 h 35"/>
                <a:gd name="T58" fmla="*/ 0 w 32"/>
                <a:gd name="T59" fmla="*/ 19 h 35"/>
                <a:gd name="T60" fmla="*/ 0 w 32"/>
                <a:gd name="T61" fmla="*/ 17 h 35"/>
                <a:gd name="T62" fmla="*/ 0 w 32"/>
                <a:gd name="T63" fmla="*/ 15 h 35"/>
                <a:gd name="T64" fmla="*/ 0 w 32"/>
                <a:gd name="T65" fmla="*/ 13 h 35"/>
                <a:gd name="T66" fmla="*/ 0 w 32"/>
                <a:gd name="T67" fmla="*/ 12 h 35"/>
                <a:gd name="T68" fmla="*/ 0 w 32"/>
                <a:gd name="T69" fmla="*/ 9 h 35"/>
                <a:gd name="T70" fmla="*/ 0 w 32"/>
                <a:gd name="T71" fmla="*/ 8 h 35"/>
                <a:gd name="T72" fmla="*/ 1 w 32"/>
                <a:gd name="T73" fmla="*/ 7 h 35"/>
                <a:gd name="T74" fmla="*/ 1 w 32"/>
                <a:gd name="T75" fmla="*/ 5 h 35"/>
                <a:gd name="T76" fmla="*/ 2 w 32"/>
                <a:gd name="T77" fmla="*/ 4 h 35"/>
                <a:gd name="T78" fmla="*/ 3 w 32"/>
                <a:gd name="T79" fmla="*/ 3 h 35"/>
                <a:gd name="T80" fmla="*/ 5 w 32"/>
                <a:gd name="T81" fmla="*/ 2 h 35"/>
                <a:gd name="T82" fmla="*/ 6 w 32"/>
                <a:gd name="T83" fmla="*/ 2 h 35"/>
                <a:gd name="T84" fmla="*/ 7 w 32"/>
                <a:gd name="T85" fmla="*/ 0 h 35"/>
                <a:gd name="T86" fmla="*/ 8 w 32"/>
                <a:gd name="T87" fmla="*/ 0 h 35"/>
                <a:gd name="T88" fmla="*/ 11 w 32"/>
                <a:gd name="T89" fmla="*/ 0 h 35"/>
                <a:gd name="T90" fmla="*/ 12 w 32"/>
                <a:gd name="T91" fmla="*/ 0 h 35"/>
                <a:gd name="T92" fmla="*/ 13 w 32"/>
                <a:gd name="T93" fmla="*/ 0 h 35"/>
                <a:gd name="T94" fmla="*/ 16 w 32"/>
                <a:gd name="T95" fmla="*/ 2 h 35"/>
                <a:gd name="T96" fmla="*/ 17 w 32"/>
                <a:gd name="T97" fmla="*/ 2 h 35"/>
                <a:gd name="T98" fmla="*/ 18 w 32"/>
                <a:gd name="T99" fmla="*/ 3 h 35"/>
                <a:gd name="T100" fmla="*/ 21 w 32"/>
                <a:gd name="T101" fmla="*/ 4 h 35"/>
                <a:gd name="T102" fmla="*/ 22 w 32"/>
                <a:gd name="T103" fmla="*/ 5 h 35"/>
                <a:gd name="T104" fmla="*/ 23 w 32"/>
                <a:gd name="T105" fmla="*/ 7 h 35"/>
                <a:gd name="T106" fmla="*/ 25 w 32"/>
                <a:gd name="T107" fmla="*/ 8 h 35"/>
                <a:gd name="T108" fmla="*/ 26 w 32"/>
                <a:gd name="T109" fmla="*/ 9 h 35"/>
                <a:gd name="T110" fmla="*/ 27 w 32"/>
                <a:gd name="T111" fmla="*/ 10 h 35"/>
                <a:gd name="T112" fmla="*/ 28 w 32"/>
                <a:gd name="T113" fmla="*/ 13 h 35"/>
                <a:gd name="T114" fmla="*/ 30 w 32"/>
                <a:gd name="T115" fmla="*/ 14 h 35"/>
                <a:gd name="T116" fmla="*/ 30 w 32"/>
                <a:gd name="T117" fmla="*/ 17 h 35"/>
                <a:gd name="T118" fmla="*/ 31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1" y="18"/>
                  </a:moveTo>
                  <a:lnTo>
                    <a:pt x="31" y="19"/>
                  </a:lnTo>
                  <a:lnTo>
                    <a:pt x="31" y="19"/>
                  </a:lnTo>
                  <a:lnTo>
                    <a:pt x="31" y="19"/>
                  </a:lnTo>
                  <a:lnTo>
                    <a:pt x="31" y="19"/>
                  </a:lnTo>
                  <a:lnTo>
                    <a:pt x="31" y="20"/>
                  </a:lnTo>
                  <a:lnTo>
                    <a:pt x="31" y="20"/>
                  </a:lnTo>
                  <a:lnTo>
                    <a:pt x="31" y="20"/>
                  </a:lnTo>
                  <a:lnTo>
                    <a:pt x="31" y="20"/>
                  </a:lnTo>
                  <a:lnTo>
                    <a:pt x="31" y="22"/>
                  </a:lnTo>
                  <a:lnTo>
                    <a:pt x="31" y="22"/>
                  </a:lnTo>
                  <a:lnTo>
                    <a:pt x="31" y="22"/>
                  </a:lnTo>
                  <a:lnTo>
                    <a:pt x="31" y="22"/>
                  </a:lnTo>
                  <a:lnTo>
                    <a:pt x="31" y="22"/>
                  </a:lnTo>
                  <a:lnTo>
                    <a:pt x="31" y="23"/>
                  </a:lnTo>
                  <a:lnTo>
                    <a:pt x="32" y="23"/>
                  </a:lnTo>
                  <a:lnTo>
                    <a:pt x="32" y="23"/>
                  </a:lnTo>
                  <a:lnTo>
                    <a:pt x="32" y="23"/>
                  </a:lnTo>
                  <a:lnTo>
                    <a:pt x="32" y="24"/>
                  </a:lnTo>
                  <a:lnTo>
                    <a:pt x="32" y="24"/>
                  </a:lnTo>
                  <a:lnTo>
                    <a:pt x="32" y="24"/>
                  </a:lnTo>
                  <a:lnTo>
                    <a:pt x="32" y="24"/>
                  </a:lnTo>
                  <a:lnTo>
                    <a:pt x="31" y="25"/>
                  </a:lnTo>
                  <a:lnTo>
                    <a:pt x="31" y="25"/>
                  </a:lnTo>
                  <a:lnTo>
                    <a:pt x="31" y="25"/>
                  </a:lnTo>
                  <a:lnTo>
                    <a:pt x="31" y="25"/>
                  </a:lnTo>
                  <a:lnTo>
                    <a:pt x="31" y="25"/>
                  </a:lnTo>
                  <a:lnTo>
                    <a:pt x="31" y="27"/>
                  </a:lnTo>
                  <a:lnTo>
                    <a:pt x="31" y="27"/>
                  </a:lnTo>
                  <a:lnTo>
                    <a:pt x="31" y="27"/>
                  </a:lnTo>
                  <a:lnTo>
                    <a:pt x="31" y="27"/>
                  </a:lnTo>
                  <a:lnTo>
                    <a:pt x="31" y="28"/>
                  </a:lnTo>
                  <a:lnTo>
                    <a:pt x="31" y="28"/>
                  </a:lnTo>
                  <a:lnTo>
                    <a:pt x="31" y="28"/>
                  </a:lnTo>
                  <a:lnTo>
                    <a:pt x="31" y="28"/>
                  </a:lnTo>
                  <a:lnTo>
                    <a:pt x="31" y="28"/>
                  </a:lnTo>
                  <a:lnTo>
                    <a:pt x="31" y="29"/>
                  </a:lnTo>
                  <a:lnTo>
                    <a:pt x="31" y="29"/>
                  </a:lnTo>
                  <a:lnTo>
                    <a:pt x="31" y="29"/>
                  </a:lnTo>
                  <a:lnTo>
                    <a:pt x="31" y="29"/>
                  </a:lnTo>
                  <a:lnTo>
                    <a:pt x="31" y="29"/>
                  </a:lnTo>
                  <a:lnTo>
                    <a:pt x="30" y="30"/>
                  </a:lnTo>
                  <a:lnTo>
                    <a:pt x="30" y="30"/>
                  </a:lnTo>
                  <a:lnTo>
                    <a:pt x="30" y="30"/>
                  </a:lnTo>
                  <a:lnTo>
                    <a:pt x="30" y="30"/>
                  </a:lnTo>
                  <a:lnTo>
                    <a:pt x="30" y="30"/>
                  </a:lnTo>
                  <a:lnTo>
                    <a:pt x="30" y="30"/>
                  </a:lnTo>
                  <a:lnTo>
                    <a:pt x="30" y="32"/>
                  </a:lnTo>
                  <a:lnTo>
                    <a:pt x="30" y="32"/>
                  </a:lnTo>
                  <a:lnTo>
                    <a:pt x="30" y="32"/>
                  </a:lnTo>
                  <a:lnTo>
                    <a:pt x="30" y="32"/>
                  </a:lnTo>
                  <a:lnTo>
                    <a:pt x="28" y="32"/>
                  </a:lnTo>
                  <a:lnTo>
                    <a:pt x="28" y="32"/>
                  </a:lnTo>
                  <a:lnTo>
                    <a:pt x="28" y="33"/>
                  </a:lnTo>
                  <a:lnTo>
                    <a:pt x="28" y="33"/>
                  </a:lnTo>
                  <a:lnTo>
                    <a:pt x="28" y="33"/>
                  </a:lnTo>
                  <a:lnTo>
                    <a:pt x="28" y="33"/>
                  </a:lnTo>
                  <a:lnTo>
                    <a:pt x="28" y="33"/>
                  </a:lnTo>
                  <a:lnTo>
                    <a:pt x="28" y="33"/>
                  </a:lnTo>
                  <a:lnTo>
                    <a:pt x="27" y="33"/>
                  </a:lnTo>
                  <a:lnTo>
                    <a:pt x="27" y="34"/>
                  </a:lnTo>
                  <a:lnTo>
                    <a:pt x="27" y="34"/>
                  </a:lnTo>
                  <a:lnTo>
                    <a:pt x="27" y="34"/>
                  </a:lnTo>
                  <a:lnTo>
                    <a:pt x="27" y="34"/>
                  </a:lnTo>
                  <a:lnTo>
                    <a:pt x="27" y="34"/>
                  </a:lnTo>
                  <a:lnTo>
                    <a:pt x="26" y="34"/>
                  </a:lnTo>
                  <a:lnTo>
                    <a:pt x="26" y="34"/>
                  </a:lnTo>
                  <a:lnTo>
                    <a:pt x="26" y="34"/>
                  </a:lnTo>
                  <a:lnTo>
                    <a:pt x="26" y="34"/>
                  </a:lnTo>
                  <a:lnTo>
                    <a:pt x="26" y="35"/>
                  </a:lnTo>
                  <a:lnTo>
                    <a:pt x="26" y="35"/>
                  </a:lnTo>
                  <a:lnTo>
                    <a:pt x="25" y="35"/>
                  </a:lnTo>
                  <a:lnTo>
                    <a:pt x="25" y="35"/>
                  </a:lnTo>
                  <a:lnTo>
                    <a:pt x="25" y="35"/>
                  </a:lnTo>
                  <a:lnTo>
                    <a:pt x="25" y="35"/>
                  </a:lnTo>
                  <a:lnTo>
                    <a:pt x="25" y="35"/>
                  </a:lnTo>
                  <a:lnTo>
                    <a:pt x="23" y="35"/>
                  </a:lnTo>
                  <a:lnTo>
                    <a:pt x="23" y="35"/>
                  </a:lnTo>
                  <a:lnTo>
                    <a:pt x="23" y="35"/>
                  </a:lnTo>
                  <a:lnTo>
                    <a:pt x="23" y="35"/>
                  </a:lnTo>
                  <a:lnTo>
                    <a:pt x="23" y="35"/>
                  </a:lnTo>
                  <a:lnTo>
                    <a:pt x="23" y="35"/>
                  </a:lnTo>
                  <a:lnTo>
                    <a:pt x="22" y="35"/>
                  </a:lnTo>
                  <a:lnTo>
                    <a:pt x="22" y="35"/>
                  </a:lnTo>
                  <a:lnTo>
                    <a:pt x="22" y="35"/>
                  </a:lnTo>
                  <a:lnTo>
                    <a:pt x="22" y="35"/>
                  </a:lnTo>
                  <a:lnTo>
                    <a:pt x="21" y="35"/>
                  </a:lnTo>
                  <a:lnTo>
                    <a:pt x="21" y="35"/>
                  </a:lnTo>
                  <a:lnTo>
                    <a:pt x="21" y="35"/>
                  </a:lnTo>
                  <a:lnTo>
                    <a:pt x="21" y="35"/>
                  </a:lnTo>
                  <a:lnTo>
                    <a:pt x="21" y="35"/>
                  </a:lnTo>
                  <a:lnTo>
                    <a:pt x="20" y="35"/>
                  </a:lnTo>
                  <a:lnTo>
                    <a:pt x="20" y="35"/>
                  </a:lnTo>
                  <a:lnTo>
                    <a:pt x="20" y="35"/>
                  </a:lnTo>
                  <a:lnTo>
                    <a:pt x="20" y="35"/>
                  </a:lnTo>
                  <a:lnTo>
                    <a:pt x="20" y="35"/>
                  </a:lnTo>
                  <a:lnTo>
                    <a:pt x="18" y="35"/>
                  </a:lnTo>
                  <a:lnTo>
                    <a:pt x="18" y="35"/>
                  </a:lnTo>
                  <a:lnTo>
                    <a:pt x="18" y="35"/>
                  </a:lnTo>
                  <a:lnTo>
                    <a:pt x="18" y="35"/>
                  </a:lnTo>
                  <a:lnTo>
                    <a:pt x="17" y="35"/>
                  </a:lnTo>
                  <a:lnTo>
                    <a:pt x="17" y="35"/>
                  </a:lnTo>
                  <a:lnTo>
                    <a:pt x="17" y="35"/>
                  </a:lnTo>
                  <a:lnTo>
                    <a:pt x="17" y="35"/>
                  </a:lnTo>
                  <a:lnTo>
                    <a:pt x="17" y="35"/>
                  </a:lnTo>
                  <a:lnTo>
                    <a:pt x="16" y="35"/>
                  </a:lnTo>
                  <a:lnTo>
                    <a:pt x="16" y="35"/>
                  </a:lnTo>
                  <a:lnTo>
                    <a:pt x="16" y="35"/>
                  </a:lnTo>
                  <a:lnTo>
                    <a:pt x="16" y="35"/>
                  </a:lnTo>
                  <a:lnTo>
                    <a:pt x="15" y="35"/>
                  </a:lnTo>
                  <a:lnTo>
                    <a:pt x="15" y="35"/>
                  </a:lnTo>
                  <a:lnTo>
                    <a:pt x="15" y="35"/>
                  </a:lnTo>
                  <a:lnTo>
                    <a:pt x="15" y="34"/>
                  </a:lnTo>
                  <a:lnTo>
                    <a:pt x="15" y="34"/>
                  </a:lnTo>
                  <a:lnTo>
                    <a:pt x="13" y="34"/>
                  </a:lnTo>
                  <a:lnTo>
                    <a:pt x="13" y="34"/>
                  </a:lnTo>
                  <a:lnTo>
                    <a:pt x="13" y="34"/>
                  </a:lnTo>
                  <a:lnTo>
                    <a:pt x="13" y="34"/>
                  </a:lnTo>
                  <a:lnTo>
                    <a:pt x="12" y="34"/>
                  </a:lnTo>
                  <a:lnTo>
                    <a:pt x="12" y="34"/>
                  </a:lnTo>
                  <a:lnTo>
                    <a:pt x="12" y="34"/>
                  </a:lnTo>
                  <a:lnTo>
                    <a:pt x="12" y="33"/>
                  </a:lnTo>
                  <a:lnTo>
                    <a:pt x="12" y="33"/>
                  </a:lnTo>
                  <a:lnTo>
                    <a:pt x="11" y="33"/>
                  </a:lnTo>
                  <a:lnTo>
                    <a:pt x="11" y="33"/>
                  </a:lnTo>
                  <a:lnTo>
                    <a:pt x="11" y="33"/>
                  </a:lnTo>
                  <a:lnTo>
                    <a:pt x="11" y="33"/>
                  </a:lnTo>
                  <a:lnTo>
                    <a:pt x="10" y="33"/>
                  </a:lnTo>
                  <a:lnTo>
                    <a:pt x="10" y="32"/>
                  </a:lnTo>
                  <a:lnTo>
                    <a:pt x="10" y="32"/>
                  </a:lnTo>
                  <a:lnTo>
                    <a:pt x="10" y="32"/>
                  </a:lnTo>
                  <a:lnTo>
                    <a:pt x="10" y="32"/>
                  </a:lnTo>
                  <a:lnTo>
                    <a:pt x="8" y="32"/>
                  </a:lnTo>
                  <a:lnTo>
                    <a:pt x="8" y="32"/>
                  </a:lnTo>
                  <a:lnTo>
                    <a:pt x="8" y="30"/>
                  </a:lnTo>
                  <a:lnTo>
                    <a:pt x="8" y="30"/>
                  </a:lnTo>
                  <a:lnTo>
                    <a:pt x="8" y="30"/>
                  </a:lnTo>
                  <a:lnTo>
                    <a:pt x="7" y="30"/>
                  </a:lnTo>
                  <a:lnTo>
                    <a:pt x="7" y="30"/>
                  </a:lnTo>
                  <a:lnTo>
                    <a:pt x="7" y="30"/>
                  </a:lnTo>
                  <a:lnTo>
                    <a:pt x="7" y="29"/>
                  </a:lnTo>
                  <a:lnTo>
                    <a:pt x="7" y="29"/>
                  </a:lnTo>
                  <a:lnTo>
                    <a:pt x="6" y="29"/>
                  </a:lnTo>
                  <a:lnTo>
                    <a:pt x="6" y="29"/>
                  </a:lnTo>
                  <a:lnTo>
                    <a:pt x="6" y="29"/>
                  </a:lnTo>
                  <a:lnTo>
                    <a:pt x="6" y="28"/>
                  </a:lnTo>
                  <a:lnTo>
                    <a:pt x="6" y="28"/>
                  </a:lnTo>
                  <a:lnTo>
                    <a:pt x="6" y="28"/>
                  </a:lnTo>
                  <a:lnTo>
                    <a:pt x="5" y="28"/>
                  </a:lnTo>
                  <a:lnTo>
                    <a:pt x="5" y="28"/>
                  </a:lnTo>
                  <a:lnTo>
                    <a:pt x="5" y="27"/>
                  </a:lnTo>
                  <a:lnTo>
                    <a:pt x="5" y="27"/>
                  </a:lnTo>
                  <a:lnTo>
                    <a:pt x="5" y="27"/>
                  </a:lnTo>
                  <a:lnTo>
                    <a:pt x="5" y="27"/>
                  </a:lnTo>
                  <a:lnTo>
                    <a:pt x="3" y="25"/>
                  </a:lnTo>
                  <a:lnTo>
                    <a:pt x="3" y="25"/>
                  </a:lnTo>
                  <a:lnTo>
                    <a:pt x="3" y="25"/>
                  </a:lnTo>
                  <a:lnTo>
                    <a:pt x="3" y="25"/>
                  </a:lnTo>
                  <a:lnTo>
                    <a:pt x="3" y="25"/>
                  </a:lnTo>
                  <a:lnTo>
                    <a:pt x="3" y="24"/>
                  </a:lnTo>
                  <a:lnTo>
                    <a:pt x="3" y="24"/>
                  </a:lnTo>
                  <a:lnTo>
                    <a:pt x="2" y="24"/>
                  </a:lnTo>
                  <a:lnTo>
                    <a:pt x="2" y="24"/>
                  </a:lnTo>
                  <a:lnTo>
                    <a:pt x="2" y="23"/>
                  </a:lnTo>
                  <a:lnTo>
                    <a:pt x="2" y="23"/>
                  </a:lnTo>
                  <a:lnTo>
                    <a:pt x="2" y="23"/>
                  </a:lnTo>
                  <a:lnTo>
                    <a:pt x="2" y="23"/>
                  </a:lnTo>
                  <a:lnTo>
                    <a:pt x="2" y="22"/>
                  </a:lnTo>
                  <a:lnTo>
                    <a:pt x="2" y="22"/>
                  </a:lnTo>
                  <a:lnTo>
                    <a:pt x="1" y="22"/>
                  </a:lnTo>
                  <a:lnTo>
                    <a:pt x="1" y="22"/>
                  </a:lnTo>
                  <a:lnTo>
                    <a:pt x="1" y="22"/>
                  </a:lnTo>
                  <a:lnTo>
                    <a:pt x="1" y="20"/>
                  </a:lnTo>
                  <a:lnTo>
                    <a:pt x="1" y="20"/>
                  </a:lnTo>
                  <a:lnTo>
                    <a:pt x="1" y="20"/>
                  </a:lnTo>
                  <a:lnTo>
                    <a:pt x="1" y="20"/>
                  </a:lnTo>
                  <a:lnTo>
                    <a:pt x="1" y="19"/>
                  </a:lnTo>
                  <a:lnTo>
                    <a:pt x="1" y="19"/>
                  </a:lnTo>
                  <a:lnTo>
                    <a:pt x="1"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2"/>
                  </a:lnTo>
                  <a:lnTo>
                    <a:pt x="0" y="10"/>
                  </a:lnTo>
                  <a:lnTo>
                    <a:pt x="0" y="10"/>
                  </a:lnTo>
                  <a:lnTo>
                    <a:pt x="0" y="10"/>
                  </a:lnTo>
                  <a:lnTo>
                    <a:pt x="0" y="10"/>
                  </a:lnTo>
                  <a:lnTo>
                    <a:pt x="0" y="9"/>
                  </a:lnTo>
                  <a:lnTo>
                    <a:pt x="0" y="9"/>
                  </a:lnTo>
                  <a:lnTo>
                    <a:pt x="0" y="9"/>
                  </a:lnTo>
                  <a:lnTo>
                    <a:pt x="0" y="9"/>
                  </a:lnTo>
                  <a:lnTo>
                    <a:pt x="0" y="9"/>
                  </a:lnTo>
                  <a:lnTo>
                    <a:pt x="0" y="8"/>
                  </a:lnTo>
                  <a:lnTo>
                    <a:pt x="0" y="8"/>
                  </a:lnTo>
                  <a:lnTo>
                    <a:pt x="0" y="8"/>
                  </a:lnTo>
                  <a:lnTo>
                    <a:pt x="1" y="8"/>
                  </a:lnTo>
                  <a:lnTo>
                    <a:pt x="1" y="8"/>
                  </a:lnTo>
                  <a:lnTo>
                    <a:pt x="1" y="7"/>
                  </a:lnTo>
                  <a:lnTo>
                    <a:pt x="1" y="7"/>
                  </a:lnTo>
                  <a:lnTo>
                    <a:pt x="1" y="7"/>
                  </a:lnTo>
                  <a:lnTo>
                    <a:pt x="1" y="7"/>
                  </a:lnTo>
                  <a:lnTo>
                    <a:pt x="1" y="7"/>
                  </a:lnTo>
                  <a:lnTo>
                    <a:pt x="1" y="5"/>
                  </a:lnTo>
                  <a:lnTo>
                    <a:pt x="1" y="5"/>
                  </a:lnTo>
                  <a:lnTo>
                    <a:pt x="1" y="5"/>
                  </a:lnTo>
                  <a:lnTo>
                    <a:pt x="1" y="5"/>
                  </a:lnTo>
                  <a:lnTo>
                    <a:pt x="2" y="5"/>
                  </a:lnTo>
                  <a:lnTo>
                    <a:pt x="2" y="5"/>
                  </a:lnTo>
                  <a:lnTo>
                    <a:pt x="2" y="4"/>
                  </a:lnTo>
                  <a:lnTo>
                    <a:pt x="2" y="4"/>
                  </a:lnTo>
                  <a:lnTo>
                    <a:pt x="2" y="4"/>
                  </a:lnTo>
                  <a:lnTo>
                    <a:pt x="2" y="4"/>
                  </a:lnTo>
                  <a:lnTo>
                    <a:pt x="2" y="4"/>
                  </a:lnTo>
                  <a:lnTo>
                    <a:pt x="2" y="4"/>
                  </a:lnTo>
                  <a:lnTo>
                    <a:pt x="3" y="4"/>
                  </a:lnTo>
                  <a:lnTo>
                    <a:pt x="3" y="3"/>
                  </a:lnTo>
                  <a:lnTo>
                    <a:pt x="3" y="3"/>
                  </a:lnTo>
                  <a:lnTo>
                    <a:pt x="3" y="3"/>
                  </a:lnTo>
                  <a:lnTo>
                    <a:pt x="3" y="3"/>
                  </a:lnTo>
                  <a:lnTo>
                    <a:pt x="3" y="3"/>
                  </a:lnTo>
                  <a:lnTo>
                    <a:pt x="3" y="3"/>
                  </a:lnTo>
                  <a:lnTo>
                    <a:pt x="5" y="3"/>
                  </a:lnTo>
                  <a:lnTo>
                    <a:pt x="5" y="3"/>
                  </a:lnTo>
                  <a:lnTo>
                    <a:pt x="5" y="2"/>
                  </a:lnTo>
                  <a:lnTo>
                    <a:pt x="5" y="2"/>
                  </a:lnTo>
                  <a:lnTo>
                    <a:pt x="5" y="2"/>
                  </a:lnTo>
                  <a:lnTo>
                    <a:pt x="5" y="2"/>
                  </a:lnTo>
                  <a:lnTo>
                    <a:pt x="6" y="2"/>
                  </a:lnTo>
                  <a:lnTo>
                    <a:pt x="6" y="2"/>
                  </a:lnTo>
                  <a:lnTo>
                    <a:pt x="6" y="2"/>
                  </a:lnTo>
                  <a:lnTo>
                    <a:pt x="6" y="2"/>
                  </a:lnTo>
                  <a:lnTo>
                    <a:pt x="6" y="2"/>
                  </a:lnTo>
                  <a:lnTo>
                    <a:pt x="7" y="2"/>
                  </a:lnTo>
                  <a:lnTo>
                    <a:pt x="7" y="2"/>
                  </a:lnTo>
                  <a:lnTo>
                    <a:pt x="7" y="2"/>
                  </a:lnTo>
                  <a:lnTo>
                    <a:pt x="7" y="0"/>
                  </a:lnTo>
                  <a:lnTo>
                    <a:pt x="7" y="0"/>
                  </a:lnTo>
                  <a:lnTo>
                    <a:pt x="8" y="0"/>
                  </a:lnTo>
                  <a:lnTo>
                    <a:pt x="8" y="0"/>
                  </a:lnTo>
                  <a:lnTo>
                    <a:pt x="8" y="0"/>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2"/>
                  </a:lnTo>
                  <a:lnTo>
                    <a:pt x="15" y="2"/>
                  </a:lnTo>
                  <a:lnTo>
                    <a:pt x="15" y="2"/>
                  </a:lnTo>
                  <a:lnTo>
                    <a:pt x="16" y="2"/>
                  </a:lnTo>
                  <a:lnTo>
                    <a:pt x="16" y="2"/>
                  </a:lnTo>
                  <a:lnTo>
                    <a:pt x="16" y="2"/>
                  </a:lnTo>
                  <a:lnTo>
                    <a:pt x="16" y="2"/>
                  </a:lnTo>
                  <a:lnTo>
                    <a:pt x="16" y="2"/>
                  </a:lnTo>
                  <a:lnTo>
                    <a:pt x="17" y="2"/>
                  </a:lnTo>
                  <a:lnTo>
                    <a:pt x="17" y="2"/>
                  </a:lnTo>
                  <a:lnTo>
                    <a:pt x="17" y="2"/>
                  </a:lnTo>
                  <a:lnTo>
                    <a:pt x="17" y="2"/>
                  </a:lnTo>
                  <a:lnTo>
                    <a:pt x="18" y="3"/>
                  </a:lnTo>
                  <a:lnTo>
                    <a:pt x="18" y="3"/>
                  </a:lnTo>
                  <a:lnTo>
                    <a:pt x="18" y="3"/>
                  </a:lnTo>
                  <a:lnTo>
                    <a:pt x="18" y="3"/>
                  </a:lnTo>
                  <a:lnTo>
                    <a:pt x="18" y="3"/>
                  </a:lnTo>
                  <a:lnTo>
                    <a:pt x="20" y="3"/>
                  </a:lnTo>
                  <a:lnTo>
                    <a:pt x="20" y="3"/>
                  </a:lnTo>
                  <a:lnTo>
                    <a:pt x="20" y="3"/>
                  </a:lnTo>
                  <a:lnTo>
                    <a:pt x="20" y="4"/>
                  </a:lnTo>
                  <a:lnTo>
                    <a:pt x="21" y="4"/>
                  </a:lnTo>
                  <a:lnTo>
                    <a:pt x="21" y="4"/>
                  </a:lnTo>
                  <a:lnTo>
                    <a:pt x="21" y="4"/>
                  </a:lnTo>
                  <a:lnTo>
                    <a:pt x="21" y="4"/>
                  </a:lnTo>
                  <a:lnTo>
                    <a:pt x="21" y="4"/>
                  </a:lnTo>
                  <a:lnTo>
                    <a:pt x="22" y="4"/>
                  </a:lnTo>
                  <a:lnTo>
                    <a:pt x="22" y="5"/>
                  </a:lnTo>
                  <a:lnTo>
                    <a:pt x="22" y="5"/>
                  </a:lnTo>
                  <a:lnTo>
                    <a:pt x="22" y="5"/>
                  </a:lnTo>
                  <a:lnTo>
                    <a:pt x="22" y="5"/>
                  </a:lnTo>
                  <a:lnTo>
                    <a:pt x="23" y="5"/>
                  </a:lnTo>
                  <a:lnTo>
                    <a:pt x="23" y="5"/>
                  </a:lnTo>
                  <a:lnTo>
                    <a:pt x="23" y="7"/>
                  </a:lnTo>
                  <a:lnTo>
                    <a:pt x="23" y="7"/>
                  </a:lnTo>
                  <a:lnTo>
                    <a:pt x="23" y="7"/>
                  </a:lnTo>
                  <a:lnTo>
                    <a:pt x="25" y="7"/>
                  </a:lnTo>
                  <a:lnTo>
                    <a:pt x="25" y="7"/>
                  </a:lnTo>
                  <a:lnTo>
                    <a:pt x="25" y="8"/>
                  </a:lnTo>
                  <a:lnTo>
                    <a:pt x="25" y="8"/>
                  </a:lnTo>
                  <a:lnTo>
                    <a:pt x="25" y="8"/>
                  </a:lnTo>
                  <a:lnTo>
                    <a:pt x="25" y="8"/>
                  </a:lnTo>
                  <a:lnTo>
                    <a:pt x="26" y="8"/>
                  </a:lnTo>
                  <a:lnTo>
                    <a:pt x="26" y="9"/>
                  </a:lnTo>
                  <a:lnTo>
                    <a:pt x="26" y="9"/>
                  </a:lnTo>
                  <a:lnTo>
                    <a:pt x="26" y="9"/>
                  </a:lnTo>
                  <a:lnTo>
                    <a:pt x="26" y="9"/>
                  </a:lnTo>
                  <a:lnTo>
                    <a:pt x="26" y="9"/>
                  </a:lnTo>
                  <a:lnTo>
                    <a:pt x="27" y="10"/>
                  </a:lnTo>
                  <a:lnTo>
                    <a:pt x="27" y="10"/>
                  </a:lnTo>
                  <a:lnTo>
                    <a:pt x="27" y="10"/>
                  </a:lnTo>
                  <a:lnTo>
                    <a:pt x="27" y="10"/>
                  </a:lnTo>
                  <a:lnTo>
                    <a:pt x="27" y="12"/>
                  </a:lnTo>
                  <a:lnTo>
                    <a:pt x="27" y="12"/>
                  </a:lnTo>
                  <a:lnTo>
                    <a:pt x="28" y="12"/>
                  </a:lnTo>
                  <a:lnTo>
                    <a:pt x="28" y="12"/>
                  </a:lnTo>
                  <a:lnTo>
                    <a:pt x="28" y="12"/>
                  </a:lnTo>
                  <a:lnTo>
                    <a:pt x="28" y="13"/>
                  </a:lnTo>
                  <a:lnTo>
                    <a:pt x="28" y="13"/>
                  </a:lnTo>
                  <a:lnTo>
                    <a:pt x="28" y="13"/>
                  </a:lnTo>
                  <a:lnTo>
                    <a:pt x="28" y="13"/>
                  </a:lnTo>
                  <a:lnTo>
                    <a:pt x="28" y="14"/>
                  </a:lnTo>
                  <a:lnTo>
                    <a:pt x="30" y="14"/>
                  </a:lnTo>
                  <a:lnTo>
                    <a:pt x="30" y="14"/>
                  </a:lnTo>
                  <a:lnTo>
                    <a:pt x="30" y="14"/>
                  </a:lnTo>
                  <a:lnTo>
                    <a:pt x="30" y="15"/>
                  </a:lnTo>
                  <a:lnTo>
                    <a:pt x="30" y="15"/>
                  </a:lnTo>
                  <a:lnTo>
                    <a:pt x="30" y="15"/>
                  </a:lnTo>
                  <a:lnTo>
                    <a:pt x="30" y="15"/>
                  </a:lnTo>
                  <a:lnTo>
                    <a:pt x="30" y="17"/>
                  </a:lnTo>
                  <a:lnTo>
                    <a:pt x="30" y="17"/>
                  </a:lnTo>
                  <a:lnTo>
                    <a:pt x="31" y="17"/>
                  </a:lnTo>
                  <a:lnTo>
                    <a:pt x="31" y="17"/>
                  </a:lnTo>
                  <a:lnTo>
                    <a:pt x="31" y="18"/>
                  </a:lnTo>
                  <a:lnTo>
                    <a:pt x="31" y="18"/>
                  </a:lnTo>
                  <a:lnTo>
                    <a:pt x="31" y="18"/>
                  </a:lnTo>
                  <a:lnTo>
                    <a:pt x="31" y="18"/>
                  </a:ln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64" name="Freeform 642"/>
            <p:cNvSpPr>
              <a:spLocks/>
            </p:cNvSpPr>
            <p:nvPr/>
          </p:nvSpPr>
          <p:spPr bwMode="auto">
            <a:xfrm>
              <a:off x="444" y="2936"/>
              <a:ext cx="32" cy="35"/>
            </a:xfrm>
            <a:custGeom>
              <a:avLst/>
              <a:gdLst>
                <a:gd name="T0" fmla="*/ 31 w 32"/>
                <a:gd name="T1" fmla="*/ 20 h 35"/>
                <a:gd name="T2" fmla="*/ 31 w 32"/>
                <a:gd name="T3" fmla="*/ 22 h 35"/>
                <a:gd name="T4" fmla="*/ 32 w 32"/>
                <a:gd name="T5" fmla="*/ 23 h 35"/>
                <a:gd name="T6" fmla="*/ 31 w 32"/>
                <a:gd name="T7" fmla="*/ 25 h 35"/>
                <a:gd name="T8" fmla="*/ 31 w 32"/>
                <a:gd name="T9" fmla="*/ 27 h 35"/>
                <a:gd name="T10" fmla="*/ 31 w 32"/>
                <a:gd name="T11" fmla="*/ 28 h 35"/>
                <a:gd name="T12" fmla="*/ 30 w 32"/>
                <a:gd name="T13" fmla="*/ 30 h 35"/>
                <a:gd name="T14" fmla="*/ 30 w 32"/>
                <a:gd name="T15" fmla="*/ 32 h 35"/>
                <a:gd name="T16" fmla="*/ 28 w 32"/>
                <a:gd name="T17" fmla="*/ 33 h 35"/>
                <a:gd name="T18" fmla="*/ 27 w 32"/>
                <a:gd name="T19" fmla="*/ 33 h 35"/>
                <a:gd name="T20" fmla="*/ 26 w 32"/>
                <a:gd name="T21" fmla="*/ 34 h 35"/>
                <a:gd name="T22" fmla="*/ 25 w 32"/>
                <a:gd name="T23" fmla="*/ 35 h 35"/>
                <a:gd name="T24" fmla="*/ 23 w 32"/>
                <a:gd name="T25" fmla="*/ 35 h 35"/>
                <a:gd name="T26" fmla="*/ 22 w 32"/>
                <a:gd name="T27" fmla="*/ 35 h 35"/>
                <a:gd name="T28" fmla="*/ 21 w 32"/>
                <a:gd name="T29" fmla="*/ 35 h 35"/>
                <a:gd name="T30" fmla="*/ 20 w 32"/>
                <a:gd name="T31" fmla="*/ 35 h 35"/>
                <a:gd name="T32" fmla="*/ 17 w 32"/>
                <a:gd name="T33" fmla="*/ 35 h 35"/>
                <a:gd name="T34" fmla="*/ 16 w 32"/>
                <a:gd name="T35" fmla="*/ 35 h 35"/>
                <a:gd name="T36" fmla="*/ 15 w 32"/>
                <a:gd name="T37" fmla="*/ 34 h 35"/>
                <a:gd name="T38" fmla="*/ 12 w 32"/>
                <a:gd name="T39" fmla="*/ 34 h 35"/>
                <a:gd name="T40" fmla="*/ 11 w 32"/>
                <a:gd name="T41" fmla="*/ 33 h 35"/>
                <a:gd name="T42" fmla="*/ 10 w 32"/>
                <a:gd name="T43" fmla="*/ 32 h 35"/>
                <a:gd name="T44" fmla="*/ 7 w 32"/>
                <a:gd name="T45" fmla="*/ 30 h 35"/>
                <a:gd name="T46" fmla="*/ 6 w 32"/>
                <a:gd name="T47" fmla="*/ 29 h 35"/>
                <a:gd name="T48" fmla="*/ 5 w 32"/>
                <a:gd name="T49" fmla="*/ 28 h 35"/>
                <a:gd name="T50" fmla="*/ 3 w 32"/>
                <a:gd name="T51" fmla="*/ 25 h 35"/>
                <a:gd name="T52" fmla="*/ 2 w 32"/>
                <a:gd name="T53" fmla="*/ 24 h 35"/>
                <a:gd name="T54" fmla="*/ 2 w 32"/>
                <a:gd name="T55" fmla="*/ 22 h 35"/>
                <a:gd name="T56" fmla="*/ 1 w 32"/>
                <a:gd name="T57" fmla="*/ 20 h 35"/>
                <a:gd name="T58" fmla="*/ 0 w 32"/>
                <a:gd name="T59" fmla="*/ 19 h 35"/>
                <a:gd name="T60" fmla="*/ 0 w 32"/>
                <a:gd name="T61" fmla="*/ 17 h 35"/>
                <a:gd name="T62" fmla="*/ 0 w 32"/>
                <a:gd name="T63" fmla="*/ 15 h 35"/>
                <a:gd name="T64" fmla="*/ 0 w 32"/>
                <a:gd name="T65" fmla="*/ 13 h 35"/>
                <a:gd name="T66" fmla="*/ 0 w 32"/>
                <a:gd name="T67" fmla="*/ 12 h 35"/>
                <a:gd name="T68" fmla="*/ 0 w 32"/>
                <a:gd name="T69" fmla="*/ 9 h 35"/>
                <a:gd name="T70" fmla="*/ 0 w 32"/>
                <a:gd name="T71" fmla="*/ 8 h 35"/>
                <a:gd name="T72" fmla="*/ 1 w 32"/>
                <a:gd name="T73" fmla="*/ 7 h 35"/>
                <a:gd name="T74" fmla="*/ 1 w 32"/>
                <a:gd name="T75" fmla="*/ 5 h 35"/>
                <a:gd name="T76" fmla="*/ 2 w 32"/>
                <a:gd name="T77" fmla="*/ 4 h 35"/>
                <a:gd name="T78" fmla="*/ 3 w 32"/>
                <a:gd name="T79" fmla="*/ 3 h 35"/>
                <a:gd name="T80" fmla="*/ 5 w 32"/>
                <a:gd name="T81" fmla="*/ 2 h 35"/>
                <a:gd name="T82" fmla="*/ 6 w 32"/>
                <a:gd name="T83" fmla="*/ 2 h 35"/>
                <a:gd name="T84" fmla="*/ 7 w 32"/>
                <a:gd name="T85" fmla="*/ 0 h 35"/>
                <a:gd name="T86" fmla="*/ 8 w 32"/>
                <a:gd name="T87" fmla="*/ 0 h 35"/>
                <a:gd name="T88" fmla="*/ 11 w 32"/>
                <a:gd name="T89" fmla="*/ 0 h 35"/>
                <a:gd name="T90" fmla="*/ 12 w 32"/>
                <a:gd name="T91" fmla="*/ 0 h 35"/>
                <a:gd name="T92" fmla="*/ 13 w 32"/>
                <a:gd name="T93" fmla="*/ 0 h 35"/>
                <a:gd name="T94" fmla="*/ 16 w 32"/>
                <a:gd name="T95" fmla="*/ 2 h 35"/>
                <a:gd name="T96" fmla="*/ 17 w 32"/>
                <a:gd name="T97" fmla="*/ 2 h 35"/>
                <a:gd name="T98" fmla="*/ 18 w 32"/>
                <a:gd name="T99" fmla="*/ 3 h 35"/>
                <a:gd name="T100" fmla="*/ 21 w 32"/>
                <a:gd name="T101" fmla="*/ 4 h 35"/>
                <a:gd name="T102" fmla="*/ 22 w 32"/>
                <a:gd name="T103" fmla="*/ 5 h 35"/>
                <a:gd name="T104" fmla="*/ 23 w 32"/>
                <a:gd name="T105" fmla="*/ 7 h 35"/>
                <a:gd name="T106" fmla="*/ 25 w 32"/>
                <a:gd name="T107" fmla="*/ 8 h 35"/>
                <a:gd name="T108" fmla="*/ 26 w 32"/>
                <a:gd name="T109" fmla="*/ 9 h 35"/>
                <a:gd name="T110" fmla="*/ 27 w 32"/>
                <a:gd name="T111" fmla="*/ 10 h 35"/>
                <a:gd name="T112" fmla="*/ 28 w 32"/>
                <a:gd name="T113" fmla="*/ 13 h 35"/>
                <a:gd name="T114" fmla="*/ 30 w 32"/>
                <a:gd name="T115" fmla="*/ 14 h 35"/>
                <a:gd name="T116" fmla="*/ 30 w 32"/>
                <a:gd name="T117" fmla="*/ 17 h 35"/>
                <a:gd name="T118" fmla="*/ 31 w 32"/>
                <a:gd name="T11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5">
                  <a:moveTo>
                    <a:pt x="31" y="18"/>
                  </a:moveTo>
                  <a:lnTo>
                    <a:pt x="31" y="19"/>
                  </a:lnTo>
                  <a:lnTo>
                    <a:pt x="31" y="19"/>
                  </a:lnTo>
                  <a:lnTo>
                    <a:pt x="31" y="19"/>
                  </a:lnTo>
                  <a:lnTo>
                    <a:pt x="31" y="19"/>
                  </a:lnTo>
                  <a:lnTo>
                    <a:pt x="31" y="20"/>
                  </a:lnTo>
                  <a:lnTo>
                    <a:pt x="31" y="20"/>
                  </a:lnTo>
                  <a:lnTo>
                    <a:pt x="31" y="20"/>
                  </a:lnTo>
                  <a:lnTo>
                    <a:pt x="31" y="20"/>
                  </a:lnTo>
                  <a:lnTo>
                    <a:pt x="31" y="22"/>
                  </a:lnTo>
                  <a:lnTo>
                    <a:pt x="31" y="22"/>
                  </a:lnTo>
                  <a:lnTo>
                    <a:pt x="31" y="22"/>
                  </a:lnTo>
                  <a:lnTo>
                    <a:pt x="31" y="22"/>
                  </a:lnTo>
                  <a:lnTo>
                    <a:pt x="31" y="22"/>
                  </a:lnTo>
                  <a:lnTo>
                    <a:pt x="31" y="23"/>
                  </a:lnTo>
                  <a:lnTo>
                    <a:pt x="32" y="23"/>
                  </a:lnTo>
                  <a:lnTo>
                    <a:pt x="32" y="23"/>
                  </a:lnTo>
                  <a:lnTo>
                    <a:pt x="32" y="23"/>
                  </a:lnTo>
                  <a:lnTo>
                    <a:pt x="32" y="24"/>
                  </a:lnTo>
                  <a:lnTo>
                    <a:pt x="32" y="24"/>
                  </a:lnTo>
                  <a:lnTo>
                    <a:pt x="32" y="24"/>
                  </a:lnTo>
                  <a:lnTo>
                    <a:pt x="32" y="24"/>
                  </a:lnTo>
                  <a:lnTo>
                    <a:pt x="31" y="25"/>
                  </a:lnTo>
                  <a:lnTo>
                    <a:pt x="31" y="25"/>
                  </a:lnTo>
                  <a:lnTo>
                    <a:pt x="31" y="25"/>
                  </a:lnTo>
                  <a:lnTo>
                    <a:pt x="31" y="25"/>
                  </a:lnTo>
                  <a:lnTo>
                    <a:pt x="31" y="25"/>
                  </a:lnTo>
                  <a:lnTo>
                    <a:pt x="31" y="27"/>
                  </a:lnTo>
                  <a:lnTo>
                    <a:pt x="31" y="27"/>
                  </a:lnTo>
                  <a:lnTo>
                    <a:pt x="31" y="27"/>
                  </a:lnTo>
                  <a:lnTo>
                    <a:pt x="31" y="27"/>
                  </a:lnTo>
                  <a:lnTo>
                    <a:pt x="31" y="28"/>
                  </a:lnTo>
                  <a:lnTo>
                    <a:pt x="31" y="28"/>
                  </a:lnTo>
                  <a:lnTo>
                    <a:pt x="31" y="28"/>
                  </a:lnTo>
                  <a:lnTo>
                    <a:pt x="31" y="28"/>
                  </a:lnTo>
                  <a:lnTo>
                    <a:pt x="31" y="28"/>
                  </a:lnTo>
                  <a:lnTo>
                    <a:pt x="31" y="29"/>
                  </a:lnTo>
                  <a:lnTo>
                    <a:pt x="31" y="29"/>
                  </a:lnTo>
                  <a:lnTo>
                    <a:pt x="31" y="29"/>
                  </a:lnTo>
                  <a:lnTo>
                    <a:pt x="31" y="29"/>
                  </a:lnTo>
                  <a:lnTo>
                    <a:pt x="31" y="29"/>
                  </a:lnTo>
                  <a:lnTo>
                    <a:pt x="30" y="30"/>
                  </a:lnTo>
                  <a:lnTo>
                    <a:pt x="30" y="30"/>
                  </a:lnTo>
                  <a:lnTo>
                    <a:pt x="30" y="30"/>
                  </a:lnTo>
                  <a:lnTo>
                    <a:pt x="30" y="30"/>
                  </a:lnTo>
                  <a:lnTo>
                    <a:pt x="30" y="30"/>
                  </a:lnTo>
                  <a:lnTo>
                    <a:pt x="30" y="30"/>
                  </a:lnTo>
                  <a:lnTo>
                    <a:pt x="30" y="32"/>
                  </a:lnTo>
                  <a:lnTo>
                    <a:pt x="30" y="32"/>
                  </a:lnTo>
                  <a:lnTo>
                    <a:pt x="30" y="32"/>
                  </a:lnTo>
                  <a:lnTo>
                    <a:pt x="30" y="32"/>
                  </a:lnTo>
                  <a:lnTo>
                    <a:pt x="28" y="32"/>
                  </a:lnTo>
                  <a:lnTo>
                    <a:pt x="28" y="32"/>
                  </a:lnTo>
                  <a:lnTo>
                    <a:pt x="28" y="33"/>
                  </a:lnTo>
                  <a:lnTo>
                    <a:pt x="28" y="33"/>
                  </a:lnTo>
                  <a:lnTo>
                    <a:pt x="28" y="33"/>
                  </a:lnTo>
                  <a:lnTo>
                    <a:pt x="28" y="33"/>
                  </a:lnTo>
                  <a:lnTo>
                    <a:pt x="28" y="33"/>
                  </a:lnTo>
                  <a:lnTo>
                    <a:pt x="28" y="33"/>
                  </a:lnTo>
                  <a:lnTo>
                    <a:pt x="27" y="33"/>
                  </a:lnTo>
                  <a:lnTo>
                    <a:pt x="27" y="34"/>
                  </a:lnTo>
                  <a:lnTo>
                    <a:pt x="27" y="34"/>
                  </a:lnTo>
                  <a:lnTo>
                    <a:pt x="27" y="34"/>
                  </a:lnTo>
                  <a:lnTo>
                    <a:pt x="27" y="34"/>
                  </a:lnTo>
                  <a:lnTo>
                    <a:pt x="27" y="34"/>
                  </a:lnTo>
                  <a:lnTo>
                    <a:pt x="26" y="34"/>
                  </a:lnTo>
                  <a:lnTo>
                    <a:pt x="26" y="34"/>
                  </a:lnTo>
                  <a:lnTo>
                    <a:pt x="26" y="34"/>
                  </a:lnTo>
                  <a:lnTo>
                    <a:pt x="26" y="34"/>
                  </a:lnTo>
                  <a:lnTo>
                    <a:pt x="26" y="35"/>
                  </a:lnTo>
                  <a:lnTo>
                    <a:pt x="26" y="35"/>
                  </a:lnTo>
                  <a:lnTo>
                    <a:pt x="25" y="35"/>
                  </a:lnTo>
                  <a:lnTo>
                    <a:pt x="25" y="35"/>
                  </a:lnTo>
                  <a:lnTo>
                    <a:pt x="25" y="35"/>
                  </a:lnTo>
                  <a:lnTo>
                    <a:pt x="25" y="35"/>
                  </a:lnTo>
                  <a:lnTo>
                    <a:pt x="25" y="35"/>
                  </a:lnTo>
                  <a:lnTo>
                    <a:pt x="23" y="35"/>
                  </a:lnTo>
                  <a:lnTo>
                    <a:pt x="23" y="35"/>
                  </a:lnTo>
                  <a:lnTo>
                    <a:pt x="23" y="35"/>
                  </a:lnTo>
                  <a:lnTo>
                    <a:pt x="23" y="35"/>
                  </a:lnTo>
                  <a:lnTo>
                    <a:pt x="23" y="35"/>
                  </a:lnTo>
                  <a:lnTo>
                    <a:pt x="23" y="35"/>
                  </a:lnTo>
                  <a:lnTo>
                    <a:pt x="22" y="35"/>
                  </a:lnTo>
                  <a:lnTo>
                    <a:pt x="22" y="35"/>
                  </a:lnTo>
                  <a:lnTo>
                    <a:pt x="22" y="35"/>
                  </a:lnTo>
                  <a:lnTo>
                    <a:pt x="22" y="35"/>
                  </a:lnTo>
                  <a:lnTo>
                    <a:pt x="21" y="35"/>
                  </a:lnTo>
                  <a:lnTo>
                    <a:pt x="21" y="35"/>
                  </a:lnTo>
                  <a:lnTo>
                    <a:pt x="21" y="35"/>
                  </a:lnTo>
                  <a:lnTo>
                    <a:pt x="21" y="35"/>
                  </a:lnTo>
                  <a:lnTo>
                    <a:pt x="21" y="35"/>
                  </a:lnTo>
                  <a:lnTo>
                    <a:pt x="20" y="35"/>
                  </a:lnTo>
                  <a:lnTo>
                    <a:pt x="20" y="35"/>
                  </a:lnTo>
                  <a:lnTo>
                    <a:pt x="20" y="35"/>
                  </a:lnTo>
                  <a:lnTo>
                    <a:pt x="20" y="35"/>
                  </a:lnTo>
                  <a:lnTo>
                    <a:pt x="20" y="35"/>
                  </a:lnTo>
                  <a:lnTo>
                    <a:pt x="18" y="35"/>
                  </a:lnTo>
                  <a:lnTo>
                    <a:pt x="18" y="35"/>
                  </a:lnTo>
                  <a:lnTo>
                    <a:pt x="18" y="35"/>
                  </a:lnTo>
                  <a:lnTo>
                    <a:pt x="18" y="35"/>
                  </a:lnTo>
                  <a:lnTo>
                    <a:pt x="17" y="35"/>
                  </a:lnTo>
                  <a:lnTo>
                    <a:pt x="17" y="35"/>
                  </a:lnTo>
                  <a:lnTo>
                    <a:pt x="17" y="35"/>
                  </a:lnTo>
                  <a:lnTo>
                    <a:pt x="17" y="35"/>
                  </a:lnTo>
                  <a:lnTo>
                    <a:pt x="17" y="35"/>
                  </a:lnTo>
                  <a:lnTo>
                    <a:pt x="16" y="35"/>
                  </a:lnTo>
                  <a:lnTo>
                    <a:pt x="16" y="35"/>
                  </a:lnTo>
                  <a:lnTo>
                    <a:pt x="16" y="35"/>
                  </a:lnTo>
                  <a:lnTo>
                    <a:pt x="16" y="35"/>
                  </a:lnTo>
                  <a:lnTo>
                    <a:pt x="15" y="35"/>
                  </a:lnTo>
                  <a:lnTo>
                    <a:pt x="15" y="35"/>
                  </a:lnTo>
                  <a:lnTo>
                    <a:pt x="15" y="35"/>
                  </a:lnTo>
                  <a:lnTo>
                    <a:pt x="15" y="34"/>
                  </a:lnTo>
                  <a:lnTo>
                    <a:pt x="15" y="34"/>
                  </a:lnTo>
                  <a:lnTo>
                    <a:pt x="13" y="34"/>
                  </a:lnTo>
                  <a:lnTo>
                    <a:pt x="13" y="34"/>
                  </a:lnTo>
                  <a:lnTo>
                    <a:pt x="13" y="34"/>
                  </a:lnTo>
                  <a:lnTo>
                    <a:pt x="13" y="34"/>
                  </a:lnTo>
                  <a:lnTo>
                    <a:pt x="12" y="34"/>
                  </a:lnTo>
                  <a:lnTo>
                    <a:pt x="12" y="34"/>
                  </a:lnTo>
                  <a:lnTo>
                    <a:pt x="12" y="34"/>
                  </a:lnTo>
                  <a:lnTo>
                    <a:pt x="12" y="33"/>
                  </a:lnTo>
                  <a:lnTo>
                    <a:pt x="12" y="33"/>
                  </a:lnTo>
                  <a:lnTo>
                    <a:pt x="11" y="33"/>
                  </a:lnTo>
                  <a:lnTo>
                    <a:pt x="11" y="33"/>
                  </a:lnTo>
                  <a:lnTo>
                    <a:pt x="11" y="33"/>
                  </a:lnTo>
                  <a:lnTo>
                    <a:pt x="11" y="33"/>
                  </a:lnTo>
                  <a:lnTo>
                    <a:pt x="10" y="33"/>
                  </a:lnTo>
                  <a:lnTo>
                    <a:pt x="10" y="32"/>
                  </a:lnTo>
                  <a:lnTo>
                    <a:pt x="10" y="32"/>
                  </a:lnTo>
                  <a:lnTo>
                    <a:pt x="10" y="32"/>
                  </a:lnTo>
                  <a:lnTo>
                    <a:pt x="10" y="32"/>
                  </a:lnTo>
                  <a:lnTo>
                    <a:pt x="8" y="32"/>
                  </a:lnTo>
                  <a:lnTo>
                    <a:pt x="8" y="32"/>
                  </a:lnTo>
                  <a:lnTo>
                    <a:pt x="8" y="30"/>
                  </a:lnTo>
                  <a:lnTo>
                    <a:pt x="8" y="30"/>
                  </a:lnTo>
                  <a:lnTo>
                    <a:pt x="8" y="30"/>
                  </a:lnTo>
                  <a:lnTo>
                    <a:pt x="7" y="30"/>
                  </a:lnTo>
                  <a:lnTo>
                    <a:pt x="7" y="30"/>
                  </a:lnTo>
                  <a:lnTo>
                    <a:pt x="7" y="30"/>
                  </a:lnTo>
                  <a:lnTo>
                    <a:pt x="7" y="29"/>
                  </a:lnTo>
                  <a:lnTo>
                    <a:pt x="7" y="29"/>
                  </a:lnTo>
                  <a:lnTo>
                    <a:pt x="6" y="29"/>
                  </a:lnTo>
                  <a:lnTo>
                    <a:pt x="6" y="29"/>
                  </a:lnTo>
                  <a:lnTo>
                    <a:pt x="6" y="29"/>
                  </a:lnTo>
                  <a:lnTo>
                    <a:pt x="6" y="28"/>
                  </a:lnTo>
                  <a:lnTo>
                    <a:pt x="6" y="28"/>
                  </a:lnTo>
                  <a:lnTo>
                    <a:pt x="6" y="28"/>
                  </a:lnTo>
                  <a:lnTo>
                    <a:pt x="5" y="28"/>
                  </a:lnTo>
                  <a:lnTo>
                    <a:pt x="5" y="28"/>
                  </a:lnTo>
                  <a:lnTo>
                    <a:pt x="5" y="27"/>
                  </a:lnTo>
                  <a:lnTo>
                    <a:pt x="5" y="27"/>
                  </a:lnTo>
                  <a:lnTo>
                    <a:pt x="5" y="27"/>
                  </a:lnTo>
                  <a:lnTo>
                    <a:pt x="5" y="27"/>
                  </a:lnTo>
                  <a:lnTo>
                    <a:pt x="3" y="25"/>
                  </a:lnTo>
                  <a:lnTo>
                    <a:pt x="3" y="25"/>
                  </a:lnTo>
                  <a:lnTo>
                    <a:pt x="3" y="25"/>
                  </a:lnTo>
                  <a:lnTo>
                    <a:pt x="3" y="25"/>
                  </a:lnTo>
                  <a:lnTo>
                    <a:pt x="3" y="25"/>
                  </a:lnTo>
                  <a:lnTo>
                    <a:pt x="3" y="24"/>
                  </a:lnTo>
                  <a:lnTo>
                    <a:pt x="3" y="24"/>
                  </a:lnTo>
                  <a:lnTo>
                    <a:pt x="2" y="24"/>
                  </a:lnTo>
                  <a:lnTo>
                    <a:pt x="2" y="24"/>
                  </a:lnTo>
                  <a:lnTo>
                    <a:pt x="2" y="23"/>
                  </a:lnTo>
                  <a:lnTo>
                    <a:pt x="2" y="23"/>
                  </a:lnTo>
                  <a:lnTo>
                    <a:pt x="2" y="23"/>
                  </a:lnTo>
                  <a:lnTo>
                    <a:pt x="2" y="23"/>
                  </a:lnTo>
                  <a:lnTo>
                    <a:pt x="2" y="22"/>
                  </a:lnTo>
                  <a:lnTo>
                    <a:pt x="2" y="22"/>
                  </a:lnTo>
                  <a:lnTo>
                    <a:pt x="1" y="22"/>
                  </a:lnTo>
                  <a:lnTo>
                    <a:pt x="1" y="22"/>
                  </a:lnTo>
                  <a:lnTo>
                    <a:pt x="1" y="22"/>
                  </a:lnTo>
                  <a:lnTo>
                    <a:pt x="1" y="20"/>
                  </a:lnTo>
                  <a:lnTo>
                    <a:pt x="1" y="20"/>
                  </a:lnTo>
                  <a:lnTo>
                    <a:pt x="1" y="20"/>
                  </a:lnTo>
                  <a:lnTo>
                    <a:pt x="1" y="20"/>
                  </a:lnTo>
                  <a:lnTo>
                    <a:pt x="1" y="19"/>
                  </a:lnTo>
                  <a:lnTo>
                    <a:pt x="1" y="19"/>
                  </a:lnTo>
                  <a:lnTo>
                    <a:pt x="1" y="19"/>
                  </a:lnTo>
                  <a:lnTo>
                    <a:pt x="0" y="19"/>
                  </a:lnTo>
                  <a:lnTo>
                    <a:pt x="0" y="18"/>
                  </a:lnTo>
                  <a:lnTo>
                    <a:pt x="0" y="18"/>
                  </a:lnTo>
                  <a:lnTo>
                    <a:pt x="0" y="18"/>
                  </a:lnTo>
                  <a:lnTo>
                    <a:pt x="0" y="18"/>
                  </a:lnTo>
                  <a:lnTo>
                    <a:pt x="0" y="17"/>
                  </a:lnTo>
                  <a:lnTo>
                    <a:pt x="0" y="17"/>
                  </a:lnTo>
                  <a:lnTo>
                    <a:pt x="0" y="17"/>
                  </a:lnTo>
                  <a:lnTo>
                    <a:pt x="0" y="17"/>
                  </a:lnTo>
                  <a:lnTo>
                    <a:pt x="0" y="15"/>
                  </a:lnTo>
                  <a:lnTo>
                    <a:pt x="0" y="15"/>
                  </a:lnTo>
                  <a:lnTo>
                    <a:pt x="0" y="15"/>
                  </a:lnTo>
                  <a:lnTo>
                    <a:pt x="0" y="15"/>
                  </a:lnTo>
                  <a:lnTo>
                    <a:pt x="0" y="14"/>
                  </a:lnTo>
                  <a:lnTo>
                    <a:pt x="0" y="14"/>
                  </a:lnTo>
                  <a:lnTo>
                    <a:pt x="0" y="14"/>
                  </a:lnTo>
                  <a:lnTo>
                    <a:pt x="0" y="14"/>
                  </a:lnTo>
                  <a:lnTo>
                    <a:pt x="0" y="13"/>
                  </a:lnTo>
                  <a:lnTo>
                    <a:pt x="0" y="13"/>
                  </a:lnTo>
                  <a:lnTo>
                    <a:pt x="0" y="13"/>
                  </a:lnTo>
                  <a:lnTo>
                    <a:pt x="0" y="13"/>
                  </a:lnTo>
                  <a:lnTo>
                    <a:pt x="0" y="12"/>
                  </a:lnTo>
                  <a:lnTo>
                    <a:pt x="0" y="12"/>
                  </a:lnTo>
                  <a:lnTo>
                    <a:pt x="0" y="12"/>
                  </a:lnTo>
                  <a:lnTo>
                    <a:pt x="0" y="12"/>
                  </a:lnTo>
                  <a:lnTo>
                    <a:pt x="0" y="12"/>
                  </a:lnTo>
                  <a:lnTo>
                    <a:pt x="0" y="10"/>
                  </a:lnTo>
                  <a:lnTo>
                    <a:pt x="0" y="10"/>
                  </a:lnTo>
                  <a:lnTo>
                    <a:pt x="0" y="10"/>
                  </a:lnTo>
                  <a:lnTo>
                    <a:pt x="0" y="10"/>
                  </a:lnTo>
                  <a:lnTo>
                    <a:pt x="0" y="9"/>
                  </a:lnTo>
                  <a:lnTo>
                    <a:pt x="0" y="9"/>
                  </a:lnTo>
                  <a:lnTo>
                    <a:pt x="0" y="9"/>
                  </a:lnTo>
                  <a:lnTo>
                    <a:pt x="0" y="9"/>
                  </a:lnTo>
                  <a:lnTo>
                    <a:pt x="0" y="9"/>
                  </a:lnTo>
                  <a:lnTo>
                    <a:pt x="0" y="8"/>
                  </a:lnTo>
                  <a:lnTo>
                    <a:pt x="0" y="8"/>
                  </a:lnTo>
                  <a:lnTo>
                    <a:pt x="0" y="8"/>
                  </a:lnTo>
                  <a:lnTo>
                    <a:pt x="1" y="8"/>
                  </a:lnTo>
                  <a:lnTo>
                    <a:pt x="1" y="8"/>
                  </a:lnTo>
                  <a:lnTo>
                    <a:pt x="1" y="7"/>
                  </a:lnTo>
                  <a:lnTo>
                    <a:pt x="1" y="7"/>
                  </a:lnTo>
                  <a:lnTo>
                    <a:pt x="1" y="7"/>
                  </a:lnTo>
                  <a:lnTo>
                    <a:pt x="1" y="7"/>
                  </a:lnTo>
                  <a:lnTo>
                    <a:pt x="1" y="7"/>
                  </a:lnTo>
                  <a:lnTo>
                    <a:pt x="1" y="5"/>
                  </a:lnTo>
                  <a:lnTo>
                    <a:pt x="1" y="5"/>
                  </a:lnTo>
                  <a:lnTo>
                    <a:pt x="1" y="5"/>
                  </a:lnTo>
                  <a:lnTo>
                    <a:pt x="1" y="5"/>
                  </a:lnTo>
                  <a:lnTo>
                    <a:pt x="2" y="5"/>
                  </a:lnTo>
                  <a:lnTo>
                    <a:pt x="2" y="5"/>
                  </a:lnTo>
                  <a:lnTo>
                    <a:pt x="2" y="4"/>
                  </a:lnTo>
                  <a:lnTo>
                    <a:pt x="2" y="4"/>
                  </a:lnTo>
                  <a:lnTo>
                    <a:pt x="2" y="4"/>
                  </a:lnTo>
                  <a:lnTo>
                    <a:pt x="2" y="4"/>
                  </a:lnTo>
                  <a:lnTo>
                    <a:pt x="2" y="4"/>
                  </a:lnTo>
                  <a:lnTo>
                    <a:pt x="2" y="4"/>
                  </a:lnTo>
                  <a:lnTo>
                    <a:pt x="3" y="4"/>
                  </a:lnTo>
                  <a:lnTo>
                    <a:pt x="3" y="3"/>
                  </a:lnTo>
                  <a:lnTo>
                    <a:pt x="3" y="3"/>
                  </a:lnTo>
                  <a:lnTo>
                    <a:pt x="3" y="3"/>
                  </a:lnTo>
                  <a:lnTo>
                    <a:pt x="3" y="3"/>
                  </a:lnTo>
                  <a:lnTo>
                    <a:pt x="3" y="3"/>
                  </a:lnTo>
                  <a:lnTo>
                    <a:pt x="3" y="3"/>
                  </a:lnTo>
                  <a:lnTo>
                    <a:pt x="5" y="3"/>
                  </a:lnTo>
                  <a:lnTo>
                    <a:pt x="5" y="3"/>
                  </a:lnTo>
                  <a:lnTo>
                    <a:pt x="5" y="2"/>
                  </a:lnTo>
                  <a:lnTo>
                    <a:pt x="5" y="2"/>
                  </a:lnTo>
                  <a:lnTo>
                    <a:pt x="5" y="2"/>
                  </a:lnTo>
                  <a:lnTo>
                    <a:pt x="5" y="2"/>
                  </a:lnTo>
                  <a:lnTo>
                    <a:pt x="6" y="2"/>
                  </a:lnTo>
                  <a:lnTo>
                    <a:pt x="6" y="2"/>
                  </a:lnTo>
                  <a:lnTo>
                    <a:pt x="6" y="2"/>
                  </a:lnTo>
                  <a:lnTo>
                    <a:pt x="6" y="2"/>
                  </a:lnTo>
                  <a:lnTo>
                    <a:pt x="6" y="2"/>
                  </a:lnTo>
                  <a:lnTo>
                    <a:pt x="7" y="2"/>
                  </a:lnTo>
                  <a:lnTo>
                    <a:pt x="7" y="2"/>
                  </a:lnTo>
                  <a:lnTo>
                    <a:pt x="7" y="2"/>
                  </a:lnTo>
                  <a:lnTo>
                    <a:pt x="7" y="0"/>
                  </a:lnTo>
                  <a:lnTo>
                    <a:pt x="7" y="0"/>
                  </a:lnTo>
                  <a:lnTo>
                    <a:pt x="8" y="0"/>
                  </a:lnTo>
                  <a:lnTo>
                    <a:pt x="8" y="0"/>
                  </a:lnTo>
                  <a:lnTo>
                    <a:pt x="8" y="0"/>
                  </a:lnTo>
                  <a:lnTo>
                    <a:pt x="8" y="0"/>
                  </a:lnTo>
                  <a:lnTo>
                    <a:pt x="8" y="0"/>
                  </a:lnTo>
                  <a:lnTo>
                    <a:pt x="10" y="0"/>
                  </a:lnTo>
                  <a:lnTo>
                    <a:pt x="10" y="0"/>
                  </a:lnTo>
                  <a:lnTo>
                    <a:pt x="10" y="0"/>
                  </a:lnTo>
                  <a:lnTo>
                    <a:pt x="10" y="0"/>
                  </a:lnTo>
                  <a:lnTo>
                    <a:pt x="10" y="0"/>
                  </a:lnTo>
                  <a:lnTo>
                    <a:pt x="11" y="0"/>
                  </a:lnTo>
                  <a:lnTo>
                    <a:pt x="11" y="0"/>
                  </a:lnTo>
                  <a:lnTo>
                    <a:pt x="11" y="0"/>
                  </a:lnTo>
                  <a:lnTo>
                    <a:pt x="11" y="0"/>
                  </a:lnTo>
                  <a:lnTo>
                    <a:pt x="11" y="0"/>
                  </a:lnTo>
                  <a:lnTo>
                    <a:pt x="12" y="0"/>
                  </a:lnTo>
                  <a:lnTo>
                    <a:pt x="12" y="0"/>
                  </a:lnTo>
                  <a:lnTo>
                    <a:pt x="12" y="0"/>
                  </a:lnTo>
                  <a:lnTo>
                    <a:pt x="12" y="0"/>
                  </a:lnTo>
                  <a:lnTo>
                    <a:pt x="13" y="0"/>
                  </a:lnTo>
                  <a:lnTo>
                    <a:pt x="13" y="0"/>
                  </a:lnTo>
                  <a:lnTo>
                    <a:pt x="13" y="0"/>
                  </a:lnTo>
                  <a:lnTo>
                    <a:pt x="13" y="0"/>
                  </a:lnTo>
                  <a:lnTo>
                    <a:pt x="13" y="0"/>
                  </a:lnTo>
                  <a:lnTo>
                    <a:pt x="15" y="0"/>
                  </a:lnTo>
                  <a:lnTo>
                    <a:pt x="15" y="2"/>
                  </a:lnTo>
                  <a:lnTo>
                    <a:pt x="15" y="2"/>
                  </a:lnTo>
                  <a:lnTo>
                    <a:pt x="15" y="2"/>
                  </a:lnTo>
                  <a:lnTo>
                    <a:pt x="16" y="2"/>
                  </a:lnTo>
                  <a:lnTo>
                    <a:pt x="16" y="2"/>
                  </a:lnTo>
                  <a:lnTo>
                    <a:pt x="16" y="2"/>
                  </a:lnTo>
                  <a:lnTo>
                    <a:pt x="16" y="2"/>
                  </a:lnTo>
                  <a:lnTo>
                    <a:pt x="16" y="2"/>
                  </a:lnTo>
                  <a:lnTo>
                    <a:pt x="17" y="2"/>
                  </a:lnTo>
                  <a:lnTo>
                    <a:pt x="17" y="2"/>
                  </a:lnTo>
                  <a:lnTo>
                    <a:pt x="17" y="2"/>
                  </a:lnTo>
                  <a:lnTo>
                    <a:pt x="17" y="2"/>
                  </a:lnTo>
                  <a:lnTo>
                    <a:pt x="18" y="3"/>
                  </a:lnTo>
                  <a:lnTo>
                    <a:pt x="18" y="3"/>
                  </a:lnTo>
                  <a:lnTo>
                    <a:pt x="18" y="3"/>
                  </a:lnTo>
                  <a:lnTo>
                    <a:pt x="18" y="3"/>
                  </a:lnTo>
                  <a:lnTo>
                    <a:pt x="18" y="3"/>
                  </a:lnTo>
                  <a:lnTo>
                    <a:pt x="20" y="3"/>
                  </a:lnTo>
                  <a:lnTo>
                    <a:pt x="20" y="3"/>
                  </a:lnTo>
                  <a:lnTo>
                    <a:pt x="20" y="3"/>
                  </a:lnTo>
                  <a:lnTo>
                    <a:pt x="20" y="4"/>
                  </a:lnTo>
                  <a:lnTo>
                    <a:pt x="21" y="4"/>
                  </a:lnTo>
                  <a:lnTo>
                    <a:pt x="21" y="4"/>
                  </a:lnTo>
                  <a:lnTo>
                    <a:pt x="21" y="4"/>
                  </a:lnTo>
                  <a:lnTo>
                    <a:pt x="21" y="4"/>
                  </a:lnTo>
                  <a:lnTo>
                    <a:pt x="21" y="4"/>
                  </a:lnTo>
                  <a:lnTo>
                    <a:pt x="22" y="4"/>
                  </a:lnTo>
                  <a:lnTo>
                    <a:pt x="22" y="5"/>
                  </a:lnTo>
                  <a:lnTo>
                    <a:pt x="22" y="5"/>
                  </a:lnTo>
                  <a:lnTo>
                    <a:pt x="22" y="5"/>
                  </a:lnTo>
                  <a:lnTo>
                    <a:pt x="22" y="5"/>
                  </a:lnTo>
                  <a:lnTo>
                    <a:pt x="23" y="5"/>
                  </a:lnTo>
                  <a:lnTo>
                    <a:pt x="23" y="5"/>
                  </a:lnTo>
                  <a:lnTo>
                    <a:pt x="23" y="7"/>
                  </a:lnTo>
                  <a:lnTo>
                    <a:pt x="23" y="7"/>
                  </a:lnTo>
                  <a:lnTo>
                    <a:pt x="23" y="7"/>
                  </a:lnTo>
                  <a:lnTo>
                    <a:pt x="25" y="7"/>
                  </a:lnTo>
                  <a:lnTo>
                    <a:pt x="25" y="7"/>
                  </a:lnTo>
                  <a:lnTo>
                    <a:pt x="25" y="8"/>
                  </a:lnTo>
                  <a:lnTo>
                    <a:pt x="25" y="8"/>
                  </a:lnTo>
                  <a:lnTo>
                    <a:pt x="25" y="8"/>
                  </a:lnTo>
                  <a:lnTo>
                    <a:pt x="25" y="8"/>
                  </a:lnTo>
                  <a:lnTo>
                    <a:pt x="26" y="8"/>
                  </a:lnTo>
                  <a:lnTo>
                    <a:pt x="26" y="9"/>
                  </a:lnTo>
                  <a:lnTo>
                    <a:pt x="26" y="9"/>
                  </a:lnTo>
                  <a:lnTo>
                    <a:pt x="26" y="9"/>
                  </a:lnTo>
                  <a:lnTo>
                    <a:pt x="26" y="9"/>
                  </a:lnTo>
                  <a:lnTo>
                    <a:pt x="26" y="9"/>
                  </a:lnTo>
                  <a:lnTo>
                    <a:pt x="27" y="10"/>
                  </a:lnTo>
                  <a:lnTo>
                    <a:pt x="27" y="10"/>
                  </a:lnTo>
                  <a:lnTo>
                    <a:pt x="27" y="10"/>
                  </a:lnTo>
                  <a:lnTo>
                    <a:pt x="27" y="10"/>
                  </a:lnTo>
                  <a:lnTo>
                    <a:pt x="27" y="12"/>
                  </a:lnTo>
                  <a:lnTo>
                    <a:pt x="27" y="12"/>
                  </a:lnTo>
                  <a:lnTo>
                    <a:pt x="28" y="12"/>
                  </a:lnTo>
                  <a:lnTo>
                    <a:pt x="28" y="12"/>
                  </a:lnTo>
                  <a:lnTo>
                    <a:pt x="28" y="12"/>
                  </a:lnTo>
                  <a:lnTo>
                    <a:pt x="28" y="13"/>
                  </a:lnTo>
                  <a:lnTo>
                    <a:pt x="28" y="13"/>
                  </a:lnTo>
                  <a:lnTo>
                    <a:pt x="28" y="13"/>
                  </a:lnTo>
                  <a:lnTo>
                    <a:pt x="28" y="13"/>
                  </a:lnTo>
                  <a:lnTo>
                    <a:pt x="28" y="14"/>
                  </a:lnTo>
                  <a:lnTo>
                    <a:pt x="30" y="14"/>
                  </a:lnTo>
                  <a:lnTo>
                    <a:pt x="30" y="14"/>
                  </a:lnTo>
                  <a:lnTo>
                    <a:pt x="30" y="14"/>
                  </a:lnTo>
                  <a:lnTo>
                    <a:pt x="30" y="15"/>
                  </a:lnTo>
                  <a:lnTo>
                    <a:pt x="30" y="15"/>
                  </a:lnTo>
                  <a:lnTo>
                    <a:pt x="30" y="15"/>
                  </a:lnTo>
                  <a:lnTo>
                    <a:pt x="30" y="15"/>
                  </a:lnTo>
                  <a:lnTo>
                    <a:pt x="30" y="17"/>
                  </a:lnTo>
                  <a:lnTo>
                    <a:pt x="30" y="17"/>
                  </a:lnTo>
                  <a:lnTo>
                    <a:pt x="31" y="17"/>
                  </a:lnTo>
                  <a:lnTo>
                    <a:pt x="31" y="17"/>
                  </a:lnTo>
                  <a:lnTo>
                    <a:pt x="31" y="18"/>
                  </a:lnTo>
                  <a:lnTo>
                    <a:pt x="31" y="18"/>
                  </a:lnTo>
                  <a:lnTo>
                    <a:pt x="31" y="18"/>
                  </a:lnTo>
                  <a:lnTo>
                    <a:pt x="31" y="18"/>
                  </a:lnTo>
                  <a:lnTo>
                    <a:pt x="31" y="18"/>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65" name="Freeform 643"/>
            <p:cNvSpPr>
              <a:spLocks/>
            </p:cNvSpPr>
            <p:nvPr/>
          </p:nvSpPr>
          <p:spPr bwMode="auto">
            <a:xfrm>
              <a:off x="3760" y="2271"/>
              <a:ext cx="215" cy="180"/>
            </a:xfrm>
            <a:custGeom>
              <a:avLst/>
              <a:gdLst>
                <a:gd name="T0" fmla="*/ 160 w 215"/>
                <a:gd name="T1" fmla="*/ 91 h 180"/>
                <a:gd name="T2" fmla="*/ 176 w 215"/>
                <a:gd name="T3" fmla="*/ 98 h 180"/>
                <a:gd name="T4" fmla="*/ 194 w 215"/>
                <a:gd name="T5" fmla="*/ 120 h 180"/>
                <a:gd name="T6" fmla="*/ 203 w 215"/>
                <a:gd name="T7" fmla="*/ 143 h 180"/>
                <a:gd name="T8" fmla="*/ 210 w 215"/>
                <a:gd name="T9" fmla="*/ 143 h 180"/>
                <a:gd name="T10" fmla="*/ 215 w 215"/>
                <a:gd name="T11" fmla="*/ 158 h 180"/>
                <a:gd name="T12" fmla="*/ 210 w 215"/>
                <a:gd name="T13" fmla="*/ 158 h 180"/>
                <a:gd name="T14" fmla="*/ 209 w 215"/>
                <a:gd name="T15" fmla="*/ 158 h 180"/>
                <a:gd name="T16" fmla="*/ 206 w 215"/>
                <a:gd name="T17" fmla="*/ 158 h 180"/>
                <a:gd name="T18" fmla="*/ 186 w 215"/>
                <a:gd name="T19" fmla="*/ 159 h 180"/>
                <a:gd name="T20" fmla="*/ 180 w 215"/>
                <a:gd name="T21" fmla="*/ 165 h 180"/>
                <a:gd name="T22" fmla="*/ 171 w 215"/>
                <a:gd name="T23" fmla="*/ 175 h 180"/>
                <a:gd name="T24" fmla="*/ 145 w 215"/>
                <a:gd name="T25" fmla="*/ 180 h 180"/>
                <a:gd name="T26" fmla="*/ 121 w 215"/>
                <a:gd name="T27" fmla="*/ 178 h 180"/>
                <a:gd name="T28" fmla="*/ 97 w 215"/>
                <a:gd name="T29" fmla="*/ 156 h 180"/>
                <a:gd name="T30" fmla="*/ 72 w 215"/>
                <a:gd name="T31" fmla="*/ 164 h 180"/>
                <a:gd name="T32" fmla="*/ 60 w 215"/>
                <a:gd name="T33" fmla="*/ 150 h 180"/>
                <a:gd name="T34" fmla="*/ 56 w 215"/>
                <a:gd name="T35" fmla="*/ 138 h 180"/>
                <a:gd name="T36" fmla="*/ 41 w 215"/>
                <a:gd name="T37" fmla="*/ 128 h 180"/>
                <a:gd name="T38" fmla="*/ 40 w 215"/>
                <a:gd name="T39" fmla="*/ 116 h 180"/>
                <a:gd name="T40" fmla="*/ 17 w 215"/>
                <a:gd name="T41" fmla="*/ 98 h 180"/>
                <a:gd name="T42" fmla="*/ 19 w 215"/>
                <a:gd name="T43" fmla="*/ 91 h 180"/>
                <a:gd name="T44" fmla="*/ 0 w 215"/>
                <a:gd name="T45" fmla="*/ 78 h 180"/>
                <a:gd name="T46" fmla="*/ 15 w 215"/>
                <a:gd name="T47" fmla="*/ 40 h 180"/>
                <a:gd name="T48" fmla="*/ 29 w 215"/>
                <a:gd name="T49" fmla="*/ 38 h 180"/>
                <a:gd name="T50" fmla="*/ 39 w 215"/>
                <a:gd name="T51" fmla="*/ 55 h 180"/>
                <a:gd name="T52" fmla="*/ 66 w 215"/>
                <a:gd name="T53" fmla="*/ 55 h 180"/>
                <a:gd name="T54" fmla="*/ 67 w 215"/>
                <a:gd name="T55" fmla="*/ 58 h 180"/>
                <a:gd name="T56" fmla="*/ 67 w 215"/>
                <a:gd name="T57" fmla="*/ 58 h 180"/>
                <a:gd name="T58" fmla="*/ 69 w 215"/>
                <a:gd name="T59" fmla="*/ 60 h 180"/>
                <a:gd name="T60" fmla="*/ 82 w 215"/>
                <a:gd name="T61" fmla="*/ 60 h 180"/>
                <a:gd name="T62" fmla="*/ 82 w 215"/>
                <a:gd name="T63" fmla="*/ 60 h 180"/>
                <a:gd name="T64" fmla="*/ 82 w 215"/>
                <a:gd name="T65" fmla="*/ 60 h 180"/>
                <a:gd name="T66" fmla="*/ 86 w 215"/>
                <a:gd name="T67" fmla="*/ 53 h 180"/>
                <a:gd name="T68" fmla="*/ 87 w 215"/>
                <a:gd name="T69" fmla="*/ 53 h 180"/>
                <a:gd name="T70" fmla="*/ 96 w 215"/>
                <a:gd name="T71" fmla="*/ 51 h 180"/>
                <a:gd name="T72" fmla="*/ 96 w 215"/>
                <a:gd name="T73" fmla="*/ 45 h 180"/>
                <a:gd name="T74" fmla="*/ 104 w 215"/>
                <a:gd name="T75" fmla="*/ 41 h 180"/>
                <a:gd name="T76" fmla="*/ 120 w 215"/>
                <a:gd name="T77" fmla="*/ 53 h 180"/>
                <a:gd name="T78" fmla="*/ 127 w 215"/>
                <a:gd name="T79" fmla="*/ 51 h 180"/>
                <a:gd name="T80" fmla="*/ 149 w 215"/>
                <a:gd name="T81" fmla="*/ 25 h 180"/>
                <a:gd name="T82" fmla="*/ 148 w 215"/>
                <a:gd name="T83" fmla="*/ 11 h 180"/>
                <a:gd name="T84" fmla="*/ 141 w 215"/>
                <a:gd name="T85" fmla="*/ 6 h 180"/>
                <a:gd name="T86" fmla="*/ 154 w 215"/>
                <a:gd name="T87" fmla="*/ 6 h 180"/>
                <a:gd name="T88" fmla="*/ 154 w 215"/>
                <a:gd name="T89" fmla="*/ 0 h 180"/>
                <a:gd name="T90" fmla="*/ 163 w 215"/>
                <a:gd name="T91" fmla="*/ 1 h 180"/>
                <a:gd name="T92" fmla="*/ 161 w 215"/>
                <a:gd name="T93" fmla="*/ 15 h 180"/>
                <a:gd name="T94" fmla="*/ 163 w 215"/>
                <a:gd name="T95" fmla="*/ 31 h 180"/>
                <a:gd name="T96" fmla="*/ 176 w 215"/>
                <a:gd name="T97" fmla="*/ 44 h 180"/>
                <a:gd name="T98" fmla="*/ 175 w 215"/>
                <a:gd name="T99" fmla="*/ 56 h 180"/>
                <a:gd name="T100" fmla="*/ 183 w 215"/>
                <a:gd name="T101" fmla="*/ 55 h 180"/>
                <a:gd name="T102" fmla="*/ 179 w 215"/>
                <a:gd name="T103" fmla="*/ 79 h 180"/>
                <a:gd name="T104" fmla="*/ 164 w 215"/>
                <a:gd name="T105" fmla="*/ 79 h 180"/>
                <a:gd name="T106" fmla="*/ 160 w 215"/>
                <a:gd name="T107"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5" h="180">
                  <a:moveTo>
                    <a:pt x="160" y="91"/>
                  </a:moveTo>
                  <a:lnTo>
                    <a:pt x="176" y="98"/>
                  </a:lnTo>
                  <a:lnTo>
                    <a:pt x="194" y="120"/>
                  </a:lnTo>
                  <a:lnTo>
                    <a:pt x="203" y="143"/>
                  </a:lnTo>
                  <a:lnTo>
                    <a:pt x="210" y="143"/>
                  </a:lnTo>
                  <a:lnTo>
                    <a:pt x="215" y="158"/>
                  </a:lnTo>
                  <a:lnTo>
                    <a:pt x="210" y="158"/>
                  </a:lnTo>
                  <a:lnTo>
                    <a:pt x="209" y="158"/>
                  </a:lnTo>
                  <a:lnTo>
                    <a:pt x="206" y="158"/>
                  </a:lnTo>
                  <a:lnTo>
                    <a:pt x="186" y="159"/>
                  </a:lnTo>
                  <a:lnTo>
                    <a:pt x="180" y="165"/>
                  </a:lnTo>
                  <a:lnTo>
                    <a:pt x="171" y="175"/>
                  </a:lnTo>
                  <a:lnTo>
                    <a:pt x="145" y="180"/>
                  </a:lnTo>
                  <a:lnTo>
                    <a:pt x="121" y="178"/>
                  </a:lnTo>
                  <a:lnTo>
                    <a:pt x="97" y="156"/>
                  </a:lnTo>
                  <a:lnTo>
                    <a:pt x="72" y="164"/>
                  </a:lnTo>
                  <a:lnTo>
                    <a:pt x="60" y="150"/>
                  </a:lnTo>
                  <a:lnTo>
                    <a:pt x="56" y="138"/>
                  </a:lnTo>
                  <a:lnTo>
                    <a:pt x="41" y="128"/>
                  </a:lnTo>
                  <a:lnTo>
                    <a:pt x="40" y="116"/>
                  </a:lnTo>
                  <a:lnTo>
                    <a:pt x="17" y="98"/>
                  </a:lnTo>
                  <a:lnTo>
                    <a:pt x="19" y="91"/>
                  </a:lnTo>
                  <a:lnTo>
                    <a:pt x="0" y="78"/>
                  </a:lnTo>
                  <a:lnTo>
                    <a:pt x="15" y="40"/>
                  </a:lnTo>
                  <a:lnTo>
                    <a:pt x="29" y="38"/>
                  </a:lnTo>
                  <a:lnTo>
                    <a:pt x="39" y="55"/>
                  </a:lnTo>
                  <a:lnTo>
                    <a:pt x="66" y="55"/>
                  </a:lnTo>
                  <a:lnTo>
                    <a:pt x="67" y="58"/>
                  </a:lnTo>
                  <a:lnTo>
                    <a:pt x="67" y="58"/>
                  </a:lnTo>
                  <a:lnTo>
                    <a:pt x="69" y="60"/>
                  </a:lnTo>
                  <a:lnTo>
                    <a:pt x="82" y="60"/>
                  </a:lnTo>
                  <a:lnTo>
                    <a:pt x="82" y="60"/>
                  </a:lnTo>
                  <a:lnTo>
                    <a:pt x="82" y="60"/>
                  </a:lnTo>
                  <a:lnTo>
                    <a:pt x="86" y="53"/>
                  </a:lnTo>
                  <a:lnTo>
                    <a:pt x="87" y="53"/>
                  </a:lnTo>
                  <a:lnTo>
                    <a:pt x="96" y="51"/>
                  </a:lnTo>
                  <a:lnTo>
                    <a:pt x="96" y="45"/>
                  </a:lnTo>
                  <a:lnTo>
                    <a:pt x="104" y="41"/>
                  </a:lnTo>
                  <a:lnTo>
                    <a:pt x="120" y="53"/>
                  </a:lnTo>
                  <a:lnTo>
                    <a:pt x="127" y="51"/>
                  </a:lnTo>
                  <a:lnTo>
                    <a:pt x="149" y="25"/>
                  </a:lnTo>
                  <a:lnTo>
                    <a:pt x="148" y="11"/>
                  </a:lnTo>
                  <a:lnTo>
                    <a:pt x="141" y="6"/>
                  </a:lnTo>
                  <a:lnTo>
                    <a:pt x="154" y="6"/>
                  </a:lnTo>
                  <a:lnTo>
                    <a:pt x="154" y="0"/>
                  </a:lnTo>
                  <a:lnTo>
                    <a:pt x="163" y="1"/>
                  </a:lnTo>
                  <a:lnTo>
                    <a:pt x="161" y="15"/>
                  </a:lnTo>
                  <a:lnTo>
                    <a:pt x="163" y="31"/>
                  </a:lnTo>
                  <a:lnTo>
                    <a:pt x="176" y="44"/>
                  </a:lnTo>
                  <a:lnTo>
                    <a:pt x="175" y="56"/>
                  </a:lnTo>
                  <a:lnTo>
                    <a:pt x="183" y="55"/>
                  </a:lnTo>
                  <a:lnTo>
                    <a:pt x="179" y="79"/>
                  </a:lnTo>
                  <a:lnTo>
                    <a:pt x="164" y="79"/>
                  </a:lnTo>
                  <a:lnTo>
                    <a:pt x="160" y="9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66" name="Freeform 644"/>
            <p:cNvSpPr>
              <a:spLocks/>
            </p:cNvSpPr>
            <p:nvPr/>
          </p:nvSpPr>
          <p:spPr bwMode="auto">
            <a:xfrm>
              <a:off x="3760" y="2271"/>
              <a:ext cx="215" cy="180"/>
            </a:xfrm>
            <a:custGeom>
              <a:avLst/>
              <a:gdLst>
                <a:gd name="T0" fmla="*/ 168 w 215"/>
                <a:gd name="T1" fmla="*/ 94 h 180"/>
                <a:gd name="T2" fmla="*/ 176 w 215"/>
                <a:gd name="T3" fmla="*/ 98 h 180"/>
                <a:gd name="T4" fmla="*/ 194 w 215"/>
                <a:gd name="T5" fmla="*/ 120 h 180"/>
                <a:gd name="T6" fmla="*/ 203 w 215"/>
                <a:gd name="T7" fmla="*/ 143 h 180"/>
                <a:gd name="T8" fmla="*/ 210 w 215"/>
                <a:gd name="T9" fmla="*/ 143 h 180"/>
                <a:gd name="T10" fmla="*/ 215 w 215"/>
                <a:gd name="T11" fmla="*/ 158 h 180"/>
                <a:gd name="T12" fmla="*/ 210 w 215"/>
                <a:gd name="T13" fmla="*/ 158 h 180"/>
                <a:gd name="T14" fmla="*/ 209 w 215"/>
                <a:gd name="T15" fmla="*/ 158 h 180"/>
                <a:gd name="T16" fmla="*/ 206 w 215"/>
                <a:gd name="T17" fmla="*/ 158 h 180"/>
                <a:gd name="T18" fmla="*/ 186 w 215"/>
                <a:gd name="T19" fmla="*/ 159 h 180"/>
                <a:gd name="T20" fmla="*/ 180 w 215"/>
                <a:gd name="T21" fmla="*/ 165 h 180"/>
                <a:gd name="T22" fmla="*/ 171 w 215"/>
                <a:gd name="T23" fmla="*/ 175 h 180"/>
                <a:gd name="T24" fmla="*/ 145 w 215"/>
                <a:gd name="T25" fmla="*/ 180 h 180"/>
                <a:gd name="T26" fmla="*/ 121 w 215"/>
                <a:gd name="T27" fmla="*/ 178 h 180"/>
                <a:gd name="T28" fmla="*/ 97 w 215"/>
                <a:gd name="T29" fmla="*/ 156 h 180"/>
                <a:gd name="T30" fmla="*/ 72 w 215"/>
                <a:gd name="T31" fmla="*/ 164 h 180"/>
                <a:gd name="T32" fmla="*/ 60 w 215"/>
                <a:gd name="T33" fmla="*/ 150 h 180"/>
                <a:gd name="T34" fmla="*/ 56 w 215"/>
                <a:gd name="T35" fmla="*/ 138 h 180"/>
                <a:gd name="T36" fmla="*/ 41 w 215"/>
                <a:gd name="T37" fmla="*/ 128 h 180"/>
                <a:gd name="T38" fmla="*/ 40 w 215"/>
                <a:gd name="T39" fmla="*/ 116 h 180"/>
                <a:gd name="T40" fmla="*/ 17 w 215"/>
                <a:gd name="T41" fmla="*/ 98 h 180"/>
                <a:gd name="T42" fmla="*/ 19 w 215"/>
                <a:gd name="T43" fmla="*/ 91 h 180"/>
                <a:gd name="T44" fmla="*/ 0 w 215"/>
                <a:gd name="T45" fmla="*/ 78 h 180"/>
                <a:gd name="T46" fmla="*/ 15 w 215"/>
                <a:gd name="T47" fmla="*/ 40 h 180"/>
                <a:gd name="T48" fmla="*/ 29 w 215"/>
                <a:gd name="T49" fmla="*/ 38 h 180"/>
                <a:gd name="T50" fmla="*/ 39 w 215"/>
                <a:gd name="T51" fmla="*/ 55 h 180"/>
                <a:gd name="T52" fmla="*/ 66 w 215"/>
                <a:gd name="T53" fmla="*/ 55 h 180"/>
                <a:gd name="T54" fmla="*/ 67 w 215"/>
                <a:gd name="T55" fmla="*/ 58 h 180"/>
                <a:gd name="T56" fmla="*/ 67 w 215"/>
                <a:gd name="T57" fmla="*/ 58 h 180"/>
                <a:gd name="T58" fmla="*/ 69 w 215"/>
                <a:gd name="T59" fmla="*/ 60 h 180"/>
                <a:gd name="T60" fmla="*/ 82 w 215"/>
                <a:gd name="T61" fmla="*/ 60 h 180"/>
                <a:gd name="T62" fmla="*/ 82 w 215"/>
                <a:gd name="T63" fmla="*/ 60 h 180"/>
                <a:gd name="T64" fmla="*/ 82 w 215"/>
                <a:gd name="T65" fmla="*/ 60 h 180"/>
                <a:gd name="T66" fmla="*/ 86 w 215"/>
                <a:gd name="T67" fmla="*/ 53 h 180"/>
                <a:gd name="T68" fmla="*/ 87 w 215"/>
                <a:gd name="T69" fmla="*/ 53 h 180"/>
                <a:gd name="T70" fmla="*/ 96 w 215"/>
                <a:gd name="T71" fmla="*/ 51 h 180"/>
                <a:gd name="T72" fmla="*/ 96 w 215"/>
                <a:gd name="T73" fmla="*/ 45 h 180"/>
                <a:gd name="T74" fmla="*/ 104 w 215"/>
                <a:gd name="T75" fmla="*/ 41 h 180"/>
                <a:gd name="T76" fmla="*/ 120 w 215"/>
                <a:gd name="T77" fmla="*/ 53 h 180"/>
                <a:gd name="T78" fmla="*/ 127 w 215"/>
                <a:gd name="T79" fmla="*/ 51 h 180"/>
                <a:gd name="T80" fmla="*/ 149 w 215"/>
                <a:gd name="T81" fmla="*/ 25 h 180"/>
                <a:gd name="T82" fmla="*/ 148 w 215"/>
                <a:gd name="T83" fmla="*/ 11 h 180"/>
                <a:gd name="T84" fmla="*/ 141 w 215"/>
                <a:gd name="T85" fmla="*/ 6 h 180"/>
                <a:gd name="T86" fmla="*/ 154 w 215"/>
                <a:gd name="T87" fmla="*/ 6 h 180"/>
                <a:gd name="T88" fmla="*/ 154 w 215"/>
                <a:gd name="T89" fmla="*/ 0 h 180"/>
                <a:gd name="T90" fmla="*/ 163 w 215"/>
                <a:gd name="T91" fmla="*/ 1 h 180"/>
                <a:gd name="T92" fmla="*/ 161 w 215"/>
                <a:gd name="T93" fmla="*/ 15 h 180"/>
                <a:gd name="T94" fmla="*/ 163 w 215"/>
                <a:gd name="T95" fmla="*/ 31 h 180"/>
                <a:gd name="T96" fmla="*/ 176 w 215"/>
                <a:gd name="T97" fmla="*/ 44 h 180"/>
                <a:gd name="T98" fmla="*/ 175 w 215"/>
                <a:gd name="T99" fmla="*/ 56 h 180"/>
                <a:gd name="T100" fmla="*/ 183 w 215"/>
                <a:gd name="T101" fmla="*/ 55 h 180"/>
                <a:gd name="T102" fmla="*/ 179 w 215"/>
                <a:gd name="T103" fmla="*/ 79 h 180"/>
                <a:gd name="T104" fmla="*/ 164 w 215"/>
                <a:gd name="T105" fmla="*/ 79 h 180"/>
                <a:gd name="T106" fmla="*/ 160 w 215"/>
                <a:gd name="T107" fmla="*/ 91 h 180"/>
                <a:gd name="T108" fmla="*/ 168 w 215"/>
                <a:gd name="T109"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5" h="180">
                  <a:moveTo>
                    <a:pt x="168" y="94"/>
                  </a:moveTo>
                  <a:lnTo>
                    <a:pt x="176" y="98"/>
                  </a:lnTo>
                  <a:lnTo>
                    <a:pt x="194" y="120"/>
                  </a:lnTo>
                  <a:lnTo>
                    <a:pt x="203" y="143"/>
                  </a:lnTo>
                  <a:lnTo>
                    <a:pt x="210" y="143"/>
                  </a:lnTo>
                  <a:lnTo>
                    <a:pt x="215" y="158"/>
                  </a:lnTo>
                  <a:lnTo>
                    <a:pt x="210" y="158"/>
                  </a:lnTo>
                  <a:lnTo>
                    <a:pt x="209" y="158"/>
                  </a:lnTo>
                  <a:lnTo>
                    <a:pt x="206" y="158"/>
                  </a:lnTo>
                  <a:lnTo>
                    <a:pt x="186" y="159"/>
                  </a:lnTo>
                  <a:lnTo>
                    <a:pt x="180" y="165"/>
                  </a:lnTo>
                  <a:lnTo>
                    <a:pt x="171" y="175"/>
                  </a:lnTo>
                  <a:lnTo>
                    <a:pt x="145" y="180"/>
                  </a:lnTo>
                  <a:lnTo>
                    <a:pt x="121" y="178"/>
                  </a:lnTo>
                  <a:lnTo>
                    <a:pt x="97" y="156"/>
                  </a:lnTo>
                  <a:lnTo>
                    <a:pt x="72" y="164"/>
                  </a:lnTo>
                  <a:lnTo>
                    <a:pt x="60" y="150"/>
                  </a:lnTo>
                  <a:lnTo>
                    <a:pt x="56" y="138"/>
                  </a:lnTo>
                  <a:lnTo>
                    <a:pt x="41" y="128"/>
                  </a:lnTo>
                  <a:lnTo>
                    <a:pt x="40" y="116"/>
                  </a:lnTo>
                  <a:lnTo>
                    <a:pt x="17" y="98"/>
                  </a:lnTo>
                  <a:lnTo>
                    <a:pt x="19" y="91"/>
                  </a:lnTo>
                  <a:lnTo>
                    <a:pt x="0" y="78"/>
                  </a:lnTo>
                  <a:lnTo>
                    <a:pt x="15" y="40"/>
                  </a:lnTo>
                  <a:lnTo>
                    <a:pt x="29" y="38"/>
                  </a:lnTo>
                  <a:lnTo>
                    <a:pt x="39" y="55"/>
                  </a:lnTo>
                  <a:lnTo>
                    <a:pt x="66" y="55"/>
                  </a:lnTo>
                  <a:lnTo>
                    <a:pt x="67" y="58"/>
                  </a:lnTo>
                  <a:lnTo>
                    <a:pt x="67" y="58"/>
                  </a:lnTo>
                  <a:lnTo>
                    <a:pt x="69" y="60"/>
                  </a:lnTo>
                  <a:lnTo>
                    <a:pt x="82" y="60"/>
                  </a:lnTo>
                  <a:lnTo>
                    <a:pt x="82" y="60"/>
                  </a:lnTo>
                  <a:lnTo>
                    <a:pt x="82" y="60"/>
                  </a:lnTo>
                  <a:lnTo>
                    <a:pt x="86" y="53"/>
                  </a:lnTo>
                  <a:lnTo>
                    <a:pt x="87" y="53"/>
                  </a:lnTo>
                  <a:lnTo>
                    <a:pt x="96" y="51"/>
                  </a:lnTo>
                  <a:lnTo>
                    <a:pt x="96" y="45"/>
                  </a:lnTo>
                  <a:lnTo>
                    <a:pt x="104" y="41"/>
                  </a:lnTo>
                  <a:lnTo>
                    <a:pt x="120" y="53"/>
                  </a:lnTo>
                  <a:lnTo>
                    <a:pt x="127" y="51"/>
                  </a:lnTo>
                  <a:lnTo>
                    <a:pt x="149" y="25"/>
                  </a:lnTo>
                  <a:lnTo>
                    <a:pt x="148" y="11"/>
                  </a:lnTo>
                  <a:lnTo>
                    <a:pt x="141" y="6"/>
                  </a:lnTo>
                  <a:lnTo>
                    <a:pt x="154" y="6"/>
                  </a:lnTo>
                  <a:lnTo>
                    <a:pt x="154" y="0"/>
                  </a:lnTo>
                  <a:lnTo>
                    <a:pt x="163" y="1"/>
                  </a:lnTo>
                  <a:lnTo>
                    <a:pt x="161" y="15"/>
                  </a:lnTo>
                  <a:lnTo>
                    <a:pt x="163" y="31"/>
                  </a:lnTo>
                  <a:lnTo>
                    <a:pt x="176" y="44"/>
                  </a:lnTo>
                  <a:lnTo>
                    <a:pt x="175" y="56"/>
                  </a:lnTo>
                  <a:lnTo>
                    <a:pt x="183" y="55"/>
                  </a:lnTo>
                  <a:lnTo>
                    <a:pt x="179" y="79"/>
                  </a:lnTo>
                  <a:lnTo>
                    <a:pt x="164" y="79"/>
                  </a:lnTo>
                  <a:lnTo>
                    <a:pt x="160" y="91"/>
                  </a:lnTo>
                  <a:lnTo>
                    <a:pt x="168" y="94"/>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67" name="Freeform 645"/>
            <p:cNvSpPr>
              <a:spLocks/>
            </p:cNvSpPr>
            <p:nvPr/>
          </p:nvSpPr>
          <p:spPr bwMode="auto">
            <a:xfrm>
              <a:off x="4567" y="1760"/>
              <a:ext cx="135" cy="97"/>
            </a:xfrm>
            <a:custGeom>
              <a:avLst/>
              <a:gdLst>
                <a:gd name="T0" fmla="*/ 52 w 135"/>
                <a:gd name="T1" fmla="*/ 87 h 97"/>
                <a:gd name="T2" fmla="*/ 48 w 135"/>
                <a:gd name="T3" fmla="*/ 86 h 97"/>
                <a:gd name="T4" fmla="*/ 32 w 135"/>
                <a:gd name="T5" fmla="*/ 78 h 97"/>
                <a:gd name="T6" fmla="*/ 21 w 135"/>
                <a:gd name="T7" fmla="*/ 51 h 97"/>
                <a:gd name="T8" fmla="*/ 30 w 135"/>
                <a:gd name="T9" fmla="*/ 40 h 97"/>
                <a:gd name="T10" fmla="*/ 0 w 135"/>
                <a:gd name="T11" fmla="*/ 20 h 97"/>
                <a:gd name="T12" fmla="*/ 5 w 135"/>
                <a:gd name="T13" fmla="*/ 5 h 97"/>
                <a:gd name="T14" fmla="*/ 5 w 135"/>
                <a:gd name="T15" fmla="*/ 5 h 97"/>
                <a:gd name="T16" fmla="*/ 18 w 135"/>
                <a:gd name="T17" fmla="*/ 2 h 97"/>
                <a:gd name="T18" fmla="*/ 27 w 135"/>
                <a:gd name="T19" fmla="*/ 1 h 97"/>
                <a:gd name="T20" fmla="*/ 41 w 135"/>
                <a:gd name="T21" fmla="*/ 0 h 97"/>
                <a:gd name="T22" fmla="*/ 90 w 135"/>
                <a:gd name="T23" fmla="*/ 30 h 97"/>
                <a:gd name="T24" fmla="*/ 120 w 135"/>
                <a:gd name="T25" fmla="*/ 55 h 97"/>
                <a:gd name="T26" fmla="*/ 135 w 135"/>
                <a:gd name="T27" fmla="*/ 92 h 97"/>
                <a:gd name="T28" fmla="*/ 120 w 135"/>
                <a:gd name="T29" fmla="*/ 90 h 97"/>
                <a:gd name="T30" fmla="*/ 120 w 135"/>
                <a:gd name="T31" fmla="*/ 90 h 97"/>
                <a:gd name="T32" fmla="*/ 100 w 135"/>
                <a:gd name="T33" fmla="*/ 87 h 97"/>
                <a:gd name="T34" fmla="*/ 85 w 135"/>
                <a:gd name="T35" fmla="*/ 80 h 97"/>
                <a:gd name="T36" fmla="*/ 75 w 135"/>
                <a:gd name="T37" fmla="*/ 83 h 97"/>
                <a:gd name="T38" fmla="*/ 77 w 135"/>
                <a:gd name="T39" fmla="*/ 90 h 97"/>
                <a:gd name="T40" fmla="*/ 67 w 135"/>
                <a:gd name="T41" fmla="*/ 97 h 97"/>
                <a:gd name="T42" fmla="*/ 52 w 135"/>
                <a:gd name="T43"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97">
                  <a:moveTo>
                    <a:pt x="52" y="87"/>
                  </a:moveTo>
                  <a:lnTo>
                    <a:pt x="48" y="86"/>
                  </a:lnTo>
                  <a:lnTo>
                    <a:pt x="32" y="78"/>
                  </a:lnTo>
                  <a:lnTo>
                    <a:pt x="21" y="51"/>
                  </a:lnTo>
                  <a:lnTo>
                    <a:pt x="30" y="40"/>
                  </a:lnTo>
                  <a:lnTo>
                    <a:pt x="0" y="20"/>
                  </a:lnTo>
                  <a:lnTo>
                    <a:pt x="5" y="5"/>
                  </a:lnTo>
                  <a:lnTo>
                    <a:pt x="5" y="5"/>
                  </a:lnTo>
                  <a:lnTo>
                    <a:pt x="18" y="2"/>
                  </a:lnTo>
                  <a:lnTo>
                    <a:pt x="27" y="1"/>
                  </a:lnTo>
                  <a:lnTo>
                    <a:pt x="41" y="0"/>
                  </a:lnTo>
                  <a:lnTo>
                    <a:pt x="90" y="30"/>
                  </a:lnTo>
                  <a:lnTo>
                    <a:pt x="120" y="55"/>
                  </a:lnTo>
                  <a:lnTo>
                    <a:pt x="135" y="92"/>
                  </a:lnTo>
                  <a:lnTo>
                    <a:pt x="120" y="90"/>
                  </a:lnTo>
                  <a:lnTo>
                    <a:pt x="120" y="90"/>
                  </a:lnTo>
                  <a:lnTo>
                    <a:pt x="100" y="87"/>
                  </a:lnTo>
                  <a:lnTo>
                    <a:pt x="85" y="80"/>
                  </a:lnTo>
                  <a:lnTo>
                    <a:pt x="75" y="83"/>
                  </a:lnTo>
                  <a:lnTo>
                    <a:pt x="77" y="90"/>
                  </a:lnTo>
                  <a:lnTo>
                    <a:pt x="67" y="97"/>
                  </a:lnTo>
                  <a:lnTo>
                    <a:pt x="52" y="8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68" name="Freeform 646"/>
            <p:cNvSpPr>
              <a:spLocks/>
            </p:cNvSpPr>
            <p:nvPr/>
          </p:nvSpPr>
          <p:spPr bwMode="auto">
            <a:xfrm>
              <a:off x="4567" y="1760"/>
              <a:ext cx="135" cy="97"/>
            </a:xfrm>
            <a:custGeom>
              <a:avLst/>
              <a:gdLst>
                <a:gd name="T0" fmla="*/ 52 w 135"/>
                <a:gd name="T1" fmla="*/ 87 h 97"/>
                <a:gd name="T2" fmla="*/ 48 w 135"/>
                <a:gd name="T3" fmla="*/ 86 h 97"/>
                <a:gd name="T4" fmla="*/ 32 w 135"/>
                <a:gd name="T5" fmla="*/ 78 h 97"/>
                <a:gd name="T6" fmla="*/ 21 w 135"/>
                <a:gd name="T7" fmla="*/ 51 h 97"/>
                <a:gd name="T8" fmla="*/ 30 w 135"/>
                <a:gd name="T9" fmla="*/ 40 h 97"/>
                <a:gd name="T10" fmla="*/ 0 w 135"/>
                <a:gd name="T11" fmla="*/ 20 h 97"/>
                <a:gd name="T12" fmla="*/ 5 w 135"/>
                <a:gd name="T13" fmla="*/ 5 h 97"/>
                <a:gd name="T14" fmla="*/ 5 w 135"/>
                <a:gd name="T15" fmla="*/ 5 h 97"/>
                <a:gd name="T16" fmla="*/ 18 w 135"/>
                <a:gd name="T17" fmla="*/ 2 h 97"/>
                <a:gd name="T18" fmla="*/ 27 w 135"/>
                <a:gd name="T19" fmla="*/ 1 h 97"/>
                <a:gd name="T20" fmla="*/ 41 w 135"/>
                <a:gd name="T21" fmla="*/ 0 h 97"/>
                <a:gd name="T22" fmla="*/ 90 w 135"/>
                <a:gd name="T23" fmla="*/ 30 h 97"/>
                <a:gd name="T24" fmla="*/ 120 w 135"/>
                <a:gd name="T25" fmla="*/ 55 h 97"/>
                <a:gd name="T26" fmla="*/ 135 w 135"/>
                <a:gd name="T27" fmla="*/ 92 h 97"/>
                <a:gd name="T28" fmla="*/ 120 w 135"/>
                <a:gd name="T29" fmla="*/ 90 h 97"/>
                <a:gd name="T30" fmla="*/ 120 w 135"/>
                <a:gd name="T31" fmla="*/ 90 h 97"/>
                <a:gd name="T32" fmla="*/ 100 w 135"/>
                <a:gd name="T33" fmla="*/ 87 h 97"/>
                <a:gd name="T34" fmla="*/ 85 w 135"/>
                <a:gd name="T35" fmla="*/ 80 h 97"/>
                <a:gd name="T36" fmla="*/ 75 w 135"/>
                <a:gd name="T37" fmla="*/ 83 h 97"/>
                <a:gd name="T38" fmla="*/ 77 w 135"/>
                <a:gd name="T39" fmla="*/ 90 h 97"/>
                <a:gd name="T40" fmla="*/ 67 w 135"/>
                <a:gd name="T41" fmla="*/ 97 h 97"/>
                <a:gd name="T42" fmla="*/ 52 w 135"/>
                <a:gd name="T43"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97">
                  <a:moveTo>
                    <a:pt x="52" y="87"/>
                  </a:moveTo>
                  <a:lnTo>
                    <a:pt x="48" y="86"/>
                  </a:lnTo>
                  <a:lnTo>
                    <a:pt x="32" y="78"/>
                  </a:lnTo>
                  <a:lnTo>
                    <a:pt x="21" y="51"/>
                  </a:lnTo>
                  <a:lnTo>
                    <a:pt x="30" y="40"/>
                  </a:lnTo>
                  <a:lnTo>
                    <a:pt x="0" y="20"/>
                  </a:lnTo>
                  <a:lnTo>
                    <a:pt x="5" y="5"/>
                  </a:lnTo>
                  <a:lnTo>
                    <a:pt x="5" y="5"/>
                  </a:lnTo>
                  <a:lnTo>
                    <a:pt x="18" y="2"/>
                  </a:lnTo>
                  <a:lnTo>
                    <a:pt x="27" y="1"/>
                  </a:lnTo>
                  <a:lnTo>
                    <a:pt x="41" y="0"/>
                  </a:lnTo>
                  <a:lnTo>
                    <a:pt x="90" y="30"/>
                  </a:lnTo>
                  <a:lnTo>
                    <a:pt x="120" y="55"/>
                  </a:lnTo>
                  <a:lnTo>
                    <a:pt x="135" y="92"/>
                  </a:lnTo>
                  <a:lnTo>
                    <a:pt x="120" y="90"/>
                  </a:lnTo>
                  <a:lnTo>
                    <a:pt x="120" y="90"/>
                  </a:lnTo>
                  <a:lnTo>
                    <a:pt x="100" y="87"/>
                  </a:lnTo>
                  <a:lnTo>
                    <a:pt x="85" y="80"/>
                  </a:lnTo>
                  <a:lnTo>
                    <a:pt x="75" y="83"/>
                  </a:lnTo>
                  <a:lnTo>
                    <a:pt x="77" y="90"/>
                  </a:lnTo>
                  <a:lnTo>
                    <a:pt x="67" y="97"/>
                  </a:lnTo>
                  <a:lnTo>
                    <a:pt x="52" y="87"/>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69" name="Freeform 647"/>
            <p:cNvSpPr>
              <a:spLocks noEditPoints="1"/>
            </p:cNvSpPr>
            <p:nvPr/>
          </p:nvSpPr>
          <p:spPr bwMode="auto">
            <a:xfrm>
              <a:off x="1820" y="1513"/>
              <a:ext cx="2492" cy="1356"/>
            </a:xfrm>
            <a:custGeom>
              <a:avLst/>
              <a:gdLst>
                <a:gd name="T0" fmla="*/ 2118 w 2492"/>
                <a:gd name="T1" fmla="*/ 1008 h 1356"/>
                <a:gd name="T2" fmla="*/ 2121 w 2492"/>
                <a:gd name="T3" fmla="*/ 1023 h 1356"/>
                <a:gd name="T4" fmla="*/ 2115 w 2492"/>
                <a:gd name="T5" fmla="*/ 1046 h 1356"/>
                <a:gd name="T6" fmla="*/ 2109 w 2492"/>
                <a:gd name="T7" fmla="*/ 1057 h 1356"/>
                <a:gd name="T8" fmla="*/ 2100 w 2492"/>
                <a:gd name="T9" fmla="*/ 1069 h 1356"/>
                <a:gd name="T10" fmla="*/ 2088 w 2492"/>
                <a:gd name="T11" fmla="*/ 1058 h 1356"/>
                <a:gd name="T12" fmla="*/ 2080 w 2492"/>
                <a:gd name="T13" fmla="*/ 1071 h 1356"/>
                <a:gd name="T14" fmla="*/ 2079 w 2492"/>
                <a:gd name="T15" fmla="*/ 1028 h 1356"/>
                <a:gd name="T16" fmla="*/ 2096 w 2492"/>
                <a:gd name="T17" fmla="*/ 1009 h 1356"/>
                <a:gd name="T18" fmla="*/ 2034 w 2492"/>
                <a:gd name="T19" fmla="*/ 1097 h 1356"/>
                <a:gd name="T20" fmla="*/ 2042 w 2492"/>
                <a:gd name="T21" fmla="*/ 1116 h 1356"/>
                <a:gd name="T22" fmla="*/ 2056 w 2492"/>
                <a:gd name="T23" fmla="*/ 1167 h 1356"/>
                <a:gd name="T24" fmla="*/ 2056 w 2492"/>
                <a:gd name="T25" fmla="*/ 1181 h 1356"/>
                <a:gd name="T26" fmla="*/ 2128 w 2492"/>
                <a:gd name="T27" fmla="*/ 1307 h 1356"/>
                <a:gd name="T28" fmla="*/ 2123 w 2492"/>
                <a:gd name="T29" fmla="*/ 1228 h 1356"/>
                <a:gd name="T30" fmla="*/ 2129 w 2492"/>
                <a:gd name="T31" fmla="*/ 1270 h 1356"/>
                <a:gd name="T32" fmla="*/ 2471 w 2492"/>
                <a:gd name="T33" fmla="*/ 84 h 1356"/>
                <a:gd name="T34" fmla="*/ 2462 w 2492"/>
                <a:gd name="T35" fmla="*/ 66 h 1356"/>
                <a:gd name="T36" fmla="*/ 2460 w 2492"/>
                <a:gd name="T37" fmla="*/ 80 h 1356"/>
                <a:gd name="T38" fmla="*/ 2465 w 2492"/>
                <a:gd name="T39" fmla="*/ 91 h 1356"/>
                <a:gd name="T40" fmla="*/ 2458 w 2492"/>
                <a:gd name="T41" fmla="*/ 94 h 1356"/>
                <a:gd name="T42" fmla="*/ 2457 w 2492"/>
                <a:gd name="T43" fmla="*/ 69 h 1356"/>
                <a:gd name="T44" fmla="*/ 2472 w 2492"/>
                <a:gd name="T45" fmla="*/ 58 h 1356"/>
                <a:gd name="T46" fmla="*/ 2488 w 2492"/>
                <a:gd name="T47" fmla="*/ 61 h 1356"/>
                <a:gd name="T48" fmla="*/ 2481 w 2492"/>
                <a:gd name="T49" fmla="*/ 69 h 1356"/>
                <a:gd name="T50" fmla="*/ 2491 w 2492"/>
                <a:gd name="T51" fmla="*/ 95 h 1356"/>
                <a:gd name="T52" fmla="*/ 113 w 2492"/>
                <a:gd name="T53" fmla="*/ 20 h 1356"/>
                <a:gd name="T54" fmla="*/ 124 w 2492"/>
                <a:gd name="T55" fmla="*/ 46 h 1356"/>
                <a:gd name="T56" fmla="*/ 166 w 2492"/>
                <a:gd name="T57" fmla="*/ 58 h 1356"/>
                <a:gd name="T58" fmla="*/ 181 w 2492"/>
                <a:gd name="T59" fmla="*/ 73 h 1356"/>
                <a:gd name="T60" fmla="*/ 181 w 2492"/>
                <a:gd name="T61" fmla="*/ 88 h 1356"/>
                <a:gd name="T62" fmla="*/ 163 w 2492"/>
                <a:gd name="T63" fmla="*/ 83 h 1356"/>
                <a:gd name="T64" fmla="*/ 131 w 2492"/>
                <a:gd name="T65" fmla="*/ 119 h 1356"/>
                <a:gd name="T66" fmla="*/ 123 w 2492"/>
                <a:gd name="T67" fmla="*/ 94 h 1356"/>
                <a:gd name="T68" fmla="*/ 106 w 2492"/>
                <a:gd name="T69" fmla="*/ 73 h 1356"/>
                <a:gd name="T70" fmla="*/ 68 w 2492"/>
                <a:gd name="T71" fmla="*/ 100 h 1356"/>
                <a:gd name="T72" fmla="*/ 32 w 2492"/>
                <a:gd name="T73" fmla="*/ 146 h 1356"/>
                <a:gd name="T74" fmla="*/ 47 w 2492"/>
                <a:gd name="T75" fmla="*/ 89 h 1356"/>
                <a:gd name="T76" fmla="*/ 79 w 2492"/>
                <a:gd name="T77" fmla="*/ 69 h 1356"/>
                <a:gd name="T78" fmla="*/ 124 w 2492"/>
                <a:gd name="T79" fmla="*/ 51 h 1356"/>
                <a:gd name="T80" fmla="*/ 63 w 2492"/>
                <a:gd name="T81" fmla="*/ 44 h 1356"/>
                <a:gd name="T82" fmla="*/ 18 w 2492"/>
                <a:gd name="T83" fmla="*/ 48 h 1356"/>
                <a:gd name="T84" fmla="*/ 64 w 2492"/>
                <a:gd name="T85" fmla="*/ 10 h 1356"/>
                <a:gd name="T86" fmla="*/ 79 w 2492"/>
                <a:gd name="T87" fmla="*/ 6 h 1356"/>
                <a:gd name="T88" fmla="*/ 71 w 2492"/>
                <a:gd name="T89" fmla="*/ 75 h 1356"/>
                <a:gd name="T90" fmla="*/ 73 w 2492"/>
                <a:gd name="T91" fmla="*/ 34 h 1356"/>
                <a:gd name="T92" fmla="*/ 163 w 2492"/>
                <a:gd name="T93" fmla="*/ 64 h 1356"/>
                <a:gd name="T94" fmla="*/ 148 w 2492"/>
                <a:gd name="T95" fmla="*/ 65 h 1356"/>
                <a:gd name="T96" fmla="*/ 221 w 2492"/>
                <a:gd name="T97" fmla="*/ 104 h 1356"/>
                <a:gd name="T98" fmla="*/ 226 w 2492"/>
                <a:gd name="T99" fmla="*/ 99 h 1356"/>
                <a:gd name="T100" fmla="*/ 225 w 2492"/>
                <a:gd name="T101" fmla="*/ 115 h 1356"/>
                <a:gd name="T102" fmla="*/ 185 w 2492"/>
                <a:gd name="T103" fmla="*/ 126 h 1356"/>
                <a:gd name="T104" fmla="*/ 99 w 2492"/>
                <a:gd name="T105" fmla="*/ 148 h 1356"/>
                <a:gd name="T106" fmla="*/ 112 w 2492"/>
                <a:gd name="T107" fmla="*/ 136 h 1356"/>
                <a:gd name="T108" fmla="*/ 157 w 2492"/>
                <a:gd name="T109" fmla="*/ 129 h 1356"/>
                <a:gd name="T110" fmla="*/ 2074 w 2492"/>
                <a:gd name="T111" fmla="*/ 962 h 1356"/>
                <a:gd name="T112" fmla="*/ 227 w 2492"/>
                <a:gd name="T113" fmla="*/ 1340 h 1356"/>
                <a:gd name="T114" fmla="*/ 251 w 2492"/>
                <a:gd name="T115" fmla="*/ 1342 h 1356"/>
                <a:gd name="T116" fmla="*/ 246 w 2492"/>
                <a:gd name="T117" fmla="*/ 1348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92" h="1356">
                  <a:moveTo>
                    <a:pt x="2105" y="1003"/>
                  </a:moveTo>
                  <a:lnTo>
                    <a:pt x="2109" y="1002"/>
                  </a:lnTo>
                  <a:lnTo>
                    <a:pt x="2108" y="1004"/>
                  </a:lnTo>
                  <a:lnTo>
                    <a:pt x="2111" y="1004"/>
                  </a:lnTo>
                  <a:lnTo>
                    <a:pt x="2111" y="1008"/>
                  </a:lnTo>
                  <a:lnTo>
                    <a:pt x="2114" y="1004"/>
                  </a:lnTo>
                  <a:lnTo>
                    <a:pt x="2118" y="1008"/>
                  </a:lnTo>
                  <a:lnTo>
                    <a:pt x="2120" y="1006"/>
                  </a:lnTo>
                  <a:lnTo>
                    <a:pt x="2120" y="1012"/>
                  </a:lnTo>
                  <a:lnTo>
                    <a:pt x="2125" y="1019"/>
                  </a:lnTo>
                  <a:lnTo>
                    <a:pt x="2126" y="1016"/>
                  </a:lnTo>
                  <a:lnTo>
                    <a:pt x="2133" y="1013"/>
                  </a:lnTo>
                  <a:lnTo>
                    <a:pt x="2136" y="1017"/>
                  </a:lnTo>
                  <a:lnTo>
                    <a:pt x="2121" y="1023"/>
                  </a:lnTo>
                  <a:lnTo>
                    <a:pt x="2123" y="1032"/>
                  </a:lnTo>
                  <a:lnTo>
                    <a:pt x="2118" y="1037"/>
                  </a:lnTo>
                  <a:lnTo>
                    <a:pt x="2120" y="1039"/>
                  </a:lnTo>
                  <a:lnTo>
                    <a:pt x="2116" y="1039"/>
                  </a:lnTo>
                  <a:lnTo>
                    <a:pt x="2120" y="1043"/>
                  </a:lnTo>
                  <a:lnTo>
                    <a:pt x="2114" y="1042"/>
                  </a:lnTo>
                  <a:lnTo>
                    <a:pt x="2115" y="1046"/>
                  </a:lnTo>
                  <a:lnTo>
                    <a:pt x="2113" y="1047"/>
                  </a:lnTo>
                  <a:lnTo>
                    <a:pt x="2114" y="1048"/>
                  </a:lnTo>
                  <a:lnTo>
                    <a:pt x="2108" y="1052"/>
                  </a:lnTo>
                  <a:lnTo>
                    <a:pt x="2110" y="1051"/>
                  </a:lnTo>
                  <a:lnTo>
                    <a:pt x="2113" y="1053"/>
                  </a:lnTo>
                  <a:lnTo>
                    <a:pt x="2106" y="1054"/>
                  </a:lnTo>
                  <a:lnTo>
                    <a:pt x="2109" y="1057"/>
                  </a:lnTo>
                  <a:lnTo>
                    <a:pt x="2116" y="1054"/>
                  </a:lnTo>
                  <a:lnTo>
                    <a:pt x="2118" y="1058"/>
                  </a:lnTo>
                  <a:lnTo>
                    <a:pt x="2110" y="1064"/>
                  </a:lnTo>
                  <a:lnTo>
                    <a:pt x="2101" y="1061"/>
                  </a:lnTo>
                  <a:lnTo>
                    <a:pt x="2100" y="1066"/>
                  </a:lnTo>
                  <a:lnTo>
                    <a:pt x="2103" y="1071"/>
                  </a:lnTo>
                  <a:lnTo>
                    <a:pt x="2100" y="1069"/>
                  </a:lnTo>
                  <a:lnTo>
                    <a:pt x="2098" y="1074"/>
                  </a:lnTo>
                  <a:lnTo>
                    <a:pt x="2099" y="1063"/>
                  </a:lnTo>
                  <a:lnTo>
                    <a:pt x="2096" y="1063"/>
                  </a:lnTo>
                  <a:lnTo>
                    <a:pt x="2096" y="1061"/>
                  </a:lnTo>
                  <a:lnTo>
                    <a:pt x="2094" y="1064"/>
                  </a:lnTo>
                  <a:lnTo>
                    <a:pt x="2094" y="1062"/>
                  </a:lnTo>
                  <a:lnTo>
                    <a:pt x="2088" y="1058"/>
                  </a:lnTo>
                  <a:lnTo>
                    <a:pt x="2085" y="1062"/>
                  </a:lnTo>
                  <a:lnTo>
                    <a:pt x="2086" y="1064"/>
                  </a:lnTo>
                  <a:lnTo>
                    <a:pt x="2084" y="1063"/>
                  </a:lnTo>
                  <a:lnTo>
                    <a:pt x="2083" y="1066"/>
                  </a:lnTo>
                  <a:lnTo>
                    <a:pt x="2084" y="1068"/>
                  </a:lnTo>
                  <a:lnTo>
                    <a:pt x="2081" y="1066"/>
                  </a:lnTo>
                  <a:lnTo>
                    <a:pt x="2080" y="1071"/>
                  </a:lnTo>
                  <a:lnTo>
                    <a:pt x="2081" y="1066"/>
                  </a:lnTo>
                  <a:lnTo>
                    <a:pt x="2079" y="1064"/>
                  </a:lnTo>
                  <a:lnTo>
                    <a:pt x="2080" y="1061"/>
                  </a:lnTo>
                  <a:lnTo>
                    <a:pt x="2078" y="1059"/>
                  </a:lnTo>
                  <a:lnTo>
                    <a:pt x="2076" y="1053"/>
                  </a:lnTo>
                  <a:lnTo>
                    <a:pt x="2081" y="1038"/>
                  </a:lnTo>
                  <a:lnTo>
                    <a:pt x="2079" y="1028"/>
                  </a:lnTo>
                  <a:lnTo>
                    <a:pt x="2085" y="1018"/>
                  </a:lnTo>
                  <a:lnTo>
                    <a:pt x="2083" y="1014"/>
                  </a:lnTo>
                  <a:lnTo>
                    <a:pt x="2091" y="1012"/>
                  </a:lnTo>
                  <a:lnTo>
                    <a:pt x="2093" y="1009"/>
                  </a:lnTo>
                  <a:lnTo>
                    <a:pt x="2094" y="1011"/>
                  </a:lnTo>
                  <a:lnTo>
                    <a:pt x="2096" y="1006"/>
                  </a:lnTo>
                  <a:lnTo>
                    <a:pt x="2096" y="1009"/>
                  </a:lnTo>
                  <a:lnTo>
                    <a:pt x="2100" y="1007"/>
                  </a:lnTo>
                  <a:lnTo>
                    <a:pt x="2101" y="1009"/>
                  </a:lnTo>
                  <a:lnTo>
                    <a:pt x="2105" y="1003"/>
                  </a:lnTo>
                  <a:close/>
                  <a:moveTo>
                    <a:pt x="2031" y="1134"/>
                  </a:moveTo>
                  <a:lnTo>
                    <a:pt x="2035" y="1128"/>
                  </a:lnTo>
                  <a:lnTo>
                    <a:pt x="2030" y="1117"/>
                  </a:lnTo>
                  <a:lnTo>
                    <a:pt x="2034" y="1097"/>
                  </a:lnTo>
                  <a:lnTo>
                    <a:pt x="2029" y="1101"/>
                  </a:lnTo>
                  <a:lnTo>
                    <a:pt x="2031" y="1081"/>
                  </a:lnTo>
                  <a:lnTo>
                    <a:pt x="2035" y="1082"/>
                  </a:lnTo>
                  <a:lnTo>
                    <a:pt x="2035" y="1089"/>
                  </a:lnTo>
                  <a:lnTo>
                    <a:pt x="2040" y="1103"/>
                  </a:lnTo>
                  <a:lnTo>
                    <a:pt x="2039" y="1113"/>
                  </a:lnTo>
                  <a:lnTo>
                    <a:pt x="2042" y="1116"/>
                  </a:lnTo>
                  <a:lnTo>
                    <a:pt x="2041" y="1124"/>
                  </a:lnTo>
                  <a:lnTo>
                    <a:pt x="2045" y="1133"/>
                  </a:lnTo>
                  <a:lnTo>
                    <a:pt x="2041" y="1141"/>
                  </a:lnTo>
                  <a:lnTo>
                    <a:pt x="2045" y="1147"/>
                  </a:lnTo>
                  <a:lnTo>
                    <a:pt x="2049" y="1146"/>
                  </a:lnTo>
                  <a:lnTo>
                    <a:pt x="2056" y="1156"/>
                  </a:lnTo>
                  <a:lnTo>
                    <a:pt x="2056" y="1167"/>
                  </a:lnTo>
                  <a:lnTo>
                    <a:pt x="2066" y="1186"/>
                  </a:lnTo>
                  <a:lnTo>
                    <a:pt x="2067" y="1193"/>
                  </a:lnTo>
                  <a:lnTo>
                    <a:pt x="2064" y="1194"/>
                  </a:lnTo>
                  <a:lnTo>
                    <a:pt x="2057" y="1187"/>
                  </a:lnTo>
                  <a:lnTo>
                    <a:pt x="2055" y="1189"/>
                  </a:lnTo>
                  <a:lnTo>
                    <a:pt x="2054" y="1186"/>
                  </a:lnTo>
                  <a:lnTo>
                    <a:pt x="2056" y="1181"/>
                  </a:lnTo>
                  <a:lnTo>
                    <a:pt x="2051" y="1174"/>
                  </a:lnTo>
                  <a:lnTo>
                    <a:pt x="2047" y="1162"/>
                  </a:lnTo>
                  <a:lnTo>
                    <a:pt x="2037" y="1151"/>
                  </a:lnTo>
                  <a:lnTo>
                    <a:pt x="2031" y="1134"/>
                  </a:lnTo>
                  <a:close/>
                  <a:moveTo>
                    <a:pt x="2138" y="1310"/>
                  </a:moveTo>
                  <a:lnTo>
                    <a:pt x="2131" y="1302"/>
                  </a:lnTo>
                  <a:lnTo>
                    <a:pt x="2128" y="1307"/>
                  </a:lnTo>
                  <a:lnTo>
                    <a:pt x="2125" y="1303"/>
                  </a:lnTo>
                  <a:lnTo>
                    <a:pt x="2126" y="1296"/>
                  </a:lnTo>
                  <a:lnTo>
                    <a:pt x="2121" y="1288"/>
                  </a:lnTo>
                  <a:lnTo>
                    <a:pt x="2123" y="1280"/>
                  </a:lnTo>
                  <a:lnTo>
                    <a:pt x="2118" y="1266"/>
                  </a:lnTo>
                  <a:lnTo>
                    <a:pt x="2123" y="1253"/>
                  </a:lnTo>
                  <a:lnTo>
                    <a:pt x="2123" y="1228"/>
                  </a:lnTo>
                  <a:lnTo>
                    <a:pt x="2116" y="1214"/>
                  </a:lnTo>
                  <a:lnTo>
                    <a:pt x="2118" y="1208"/>
                  </a:lnTo>
                  <a:lnTo>
                    <a:pt x="2126" y="1218"/>
                  </a:lnTo>
                  <a:lnTo>
                    <a:pt x="2131" y="1241"/>
                  </a:lnTo>
                  <a:lnTo>
                    <a:pt x="2135" y="1250"/>
                  </a:lnTo>
                  <a:lnTo>
                    <a:pt x="2135" y="1252"/>
                  </a:lnTo>
                  <a:lnTo>
                    <a:pt x="2129" y="1270"/>
                  </a:lnTo>
                  <a:lnTo>
                    <a:pt x="2131" y="1296"/>
                  </a:lnTo>
                  <a:lnTo>
                    <a:pt x="2135" y="1296"/>
                  </a:lnTo>
                  <a:lnTo>
                    <a:pt x="2138" y="1310"/>
                  </a:lnTo>
                  <a:close/>
                  <a:moveTo>
                    <a:pt x="2480" y="99"/>
                  </a:moveTo>
                  <a:lnTo>
                    <a:pt x="2472" y="99"/>
                  </a:lnTo>
                  <a:lnTo>
                    <a:pt x="2470" y="86"/>
                  </a:lnTo>
                  <a:lnTo>
                    <a:pt x="2471" y="84"/>
                  </a:lnTo>
                  <a:lnTo>
                    <a:pt x="2472" y="78"/>
                  </a:lnTo>
                  <a:lnTo>
                    <a:pt x="2470" y="73"/>
                  </a:lnTo>
                  <a:lnTo>
                    <a:pt x="2470" y="69"/>
                  </a:lnTo>
                  <a:lnTo>
                    <a:pt x="2463" y="68"/>
                  </a:lnTo>
                  <a:lnTo>
                    <a:pt x="2462" y="65"/>
                  </a:lnTo>
                  <a:lnTo>
                    <a:pt x="2462" y="65"/>
                  </a:lnTo>
                  <a:lnTo>
                    <a:pt x="2462" y="66"/>
                  </a:lnTo>
                  <a:lnTo>
                    <a:pt x="2462" y="70"/>
                  </a:lnTo>
                  <a:lnTo>
                    <a:pt x="2461" y="70"/>
                  </a:lnTo>
                  <a:lnTo>
                    <a:pt x="2460" y="73"/>
                  </a:lnTo>
                  <a:lnTo>
                    <a:pt x="2461" y="76"/>
                  </a:lnTo>
                  <a:lnTo>
                    <a:pt x="2463" y="76"/>
                  </a:lnTo>
                  <a:lnTo>
                    <a:pt x="2461" y="79"/>
                  </a:lnTo>
                  <a:lnTo>
                    <a:pt x="2460" y="80"/>
                  </a:lnTo>
                  <a:lnTo>
                    <a:pt x="2461" y="81"/>
                  </a:lnTo>
                  <a:lnTo>
                    <a:pt x="2461" y="81"/>
                  </a:lnTo>
                  <a:lnTo>
                    <a:pt x="2462" y="81"/>
                  </a:lnTo>
                  <a:lnTo>
                    <a:pt x="2462" y="80"/>
                  </a:lnTo>
                  <a:lnTo>
                    <a:pt x="2463" y="85"/>
                  </a:lnTo>
                  <a:lnTo>
                    <a:pt x="2465" y="85"/>
                  </a:lnTo>
                  <a:lnTo>
                    <a:pt x="2465" y="91"/>
                  </a:lnTo>
                  <a:lnTo>
                    <a:pt x="2465" y="91"/>
                  </a:lnTo>
                  <a:lnTo>
                    <a:pt x="2463" y="91"/>
                  </a:lnTo>
                  <a:lnTo>
                    <a:pt x="2463" y="90"/>
                  </a:lnTo>
                  <a:lnTo>
                    <a:pt x="2463" y="91"/>
                  </a:lnTo>
                  <a:lnTo>
                    <a:pt x="2463" y="94"/>
                  </a:lnTo>
                  <a:lnTo>
                    <a:pt x="2462" y="94"/>
                  </a:lnTo>
                  <a:lnTo>
                    <a:pt x="2458" y="94"/>
                  </a:lnTo>
                  <a:lnTo>
                    <a:pt x="2453" y="84"/>
                  </a:lnTo>
                  <a:lnTo>
                    <a:pt x="2455" y="80"/>
                  </a:lnTo>
                  <a:lnTo>
                    <a:pt x="2455" y="79"/>
                  </a:lnTo>
                  <a:lnTo>
                    <a:pt x="2455" y="75"/>
                  </a:lnTo>
                  <a:lnTo>
                    <a:pt x="2456" y="73"/>
                  </a:lnTo>
                  <a:lnTo>
                    <a:pt x="2456" y="70"/>
                  </a:lnTo>
                  <a:lnTo>
                    <a:pt x="2457" y="69"/>
                  </a:lnTo>
                  <a:lnTo>
                    <a:pt x="2456" y="63"/>
                  </a:lnTo>
                  <a:lnTo>
                    <a:pt x="2465" y="61"/>
                  </a:lnTo>
                  <a:lnTo>
                    <a:pt x="2465" y="61"/>
                  </a:lnTo>
                  <a:lnTo>
                    <a:pt x="2466" y="60"/>
                  </a:lnTo>
                  <a:lnTo>
                    <a:pt x="2466" y="66"/>
                  </a:lnTo>
                  <a:lnTo>
                    <a:pt x="2472" y="66"/>
                  </a:lnTo>
                  <a:lnTo>
                    <a:pt x="2472" y="58"/>
                  </a:lnTo>
                  <a:lnTo>
                    <a:pt x="2465" y="56"/>
                  </a:lnTo>
                  <a:lnTo>
                    <a:pt x="2467" y="54"/>
                  </a:lnTo>
                  <a:lnTo>
                    <a:pt x="2472" y="54"/>
                  </a:lnTo>
                  <a:lnTo>
                    <a:pt x="2473" y="60"/>
                  </a:lnTo>
                  <a:lnTo>
                    <a:pt x="2477" y="59"/>
                  </a:lnTo>
                  <a:lnTo>
                    <a:pt x="2488" y="59"/>
                  </a:lnTo>
                  <a:lnTo>
                    <a:pt x="2488" y="61"/>
                  </a:lnTo>
                  <a:lnTo>
                    <a:pt x="2486" y="60"/>
                  </a:lnTo>
                  <a:lnTo>
                    <a:pt x="2485" y="64"/>
                  </a:lnTo>
                  <a:lnTo>
                    <a:pt x="2481" y="63"/>
                  </a:lnTo>
                  <a:lnTo>
                    <a:pt x="2475" y="65"/>
                  </a:lnTo>
                  <a:lnTo>
                    <a:pt x="2475" y="69"/>
                  </a:lnTo>
                  <a:lnTo>
                    <a:pt x="2476" y="69"/>
                  </a:lnTo>
                  <a:lnTo>
                    <a:pt x="2481" y="69"/>
                  </a:lnTo>
                  <a:lnTo>
                    <a:pt x="2485" y="70"/>
                  </a:lnTo>
                  <a:lnTo>
                    <a:pt x="2486" y="79"/>
                  </a:lnTo>
                  <a:lnTo>
                    <a:pt x="2491" y="86"/>
                  </a:lnTo>
                  <a:lnTo>
                    <a:pt x="2492" y="88"/>
                  </a:lnTo>
                  <a:lnTo>
                    <a:pt x="2492" y="89"/>
                  </a:lnTo>
                  <a:lnTo>
                    <a:pt x="2492" y="93"/>
                  </a:lnTo>
                  <a:lnTo>
                    <a:pt x="2491" y="95"/>
                  </a:lnTo>
                  <a:lnTo>
                    <a:pt x="2490" y="98"/>
                  </a:lnTo>
                  <a:lnTo>
                    <a:pt x="2486" y="99"/>
                  </a:lnTo>
                  <a:lnTo>
                    <a:pt x="2480" y="99"/>
                  </a:lnTo>
                  <a:close/>
                  <a:moveTo>
                    <a:pt x="83" y="0"/>
                  </a:moveTo>
                  <a:lnTo>
                    <a:pt x="97" y="4"/>
                  </a:lnTo>
                  <a:lnTo>
                    <a:pt x="111" y="4"/>
                  </a:lnTo>
                  <a:lnTo>
                    <a:pt x="113" y="20"/>
                  </a:lnTo>
                  <a:lnTo>
                    <a:pt x="128" y="21"/>
                  </a:lnTo>
                  <a:lnTo>
                    <a:pt x="123" y="28"/>
                  </a:lnTo>
                  <a:lnTo>
                    <a:pt x="127" y="34"/>
                  </a:lnTo>
                  <a:lnTo>
                    <a:pt x="122" y="40"/>
                  </a:lnTo>
                  <a:lnTo>
                    <a:pt x="127" y="43"/>
                  </a:lnTo>
                  <a:lnTo>
                    <a:pt x="123" y="44"/>
                  </a:lnTo>
                  <a:lnTo>
                    <a:pt x="124" y="46"/>
                  </a:lnTo>
                  <a:lnTo>
                    <a:pt x="121" y="49"/>
                  </a:lnTo>
                  <a:lnTo>
                    <a:pt x="121" y="50"/>
                  </a:lnTo>
                  <a:lnTo>
                    <a:pt x="127" y="49"/>
                  </a:lnTo>
                  <a:lnTo>
                    <a:pt x="127" y="54"/>
                  </a:lnTo>
                  <a:lnTo>
                    <a:pt x="144" y="56"/>
                  </a:lnTo>
                  <a:lnTo>
                    <a:pt x="162" y="60"/>
                  </a:lnTo>
                  <a:lnTo>
                    <a:pt x="166" y="58"/>
                  </a:lnTo>
                  <a:lnTo>
                    <a:pt x="166" y="59"/>
                  </a:lnTo>
                  <a:lnTo>
                    <a:pt x="163" y="60"/>
                  </a:lnTo>
                  <a:lnTo>
                    <a:pt x="167" y="59"/>
                  </a:lnTo>
                  <a:lnTo>
                    <a:pt x="163" y="61"/>
                  </a:lnTo>
                  <a:lnTo>
                    <a:pt x="177" y="61"/>
                  </a:lnTo>
                  <a:lnTo>
                    <a:pt x="181" y="69"/>
                  </a:lnTo>
                  <a:lnTo>
                    <a:pt x="181" y="73"/>
                  </a:lnTo>
                  <a:lnTo>
                    <a:pt x="185" y="73"/>
                  </a:lnTo>
                  <a:lnTo>
                    <a:pt x="183" y="76"/>
                  </a:lnTo>
                  <a:lnTo>
                    <a:pt x="185" y="78"/>
                  </a:lnTo>
                  <a:lnTo>
                    <a:pt x="182" y="78"/>
                  </a:lnTo>
                  <a:lnTo>
                    <a:pt x="187" y="85"/>
                  </a:lnTo>
                  <a:lnTo>
                    <a:pt x="180" y="84"/>
                  </a:lnTo>
                  <a:lnTo>
                    <a:pt x="181" y="88"/>
                  </a:lnTo>
                  <a:lnTo>
                    <a:pt x="177" y="91"/>
                  </a:lnTo>
                  <a:lnTo>
                    <a:pt x="170" y="86"/>
                  </a:lnTo>
                  <a:lnTo>
                    <a:pt x="164" y="89"/>
                  </a:lnTo>
                  <a:lnTo>
                    <a:pt x="167" y="85"/>
                  </a:lnTo>
                  <a:lnTo>
                    <a:pt x="162" y="85"/>
                  </a:lnTo>
                  <a:lnTo>
                    <a:pt x="167" y="81"/>
                  </a:lnTo>
                  <a:lnTo>
                    <a:pt x="163" y="83"/>
                  </a:lnTo>
                  <a:lnTo>
                    <a:pt x="163" y="75"/>
                  </a:lnTo>
                  <a:lnTo>
                    <a:pt x="157" y="75"/>
                  </a:lnTo>
                  <a:lnTo>
                    <a:pt x="161" y="81"/>
                  </a:lnTo>
                  <a:lnTo>
                    <a:pt x="159" y="89"/>
                  </a:lnTo>
                  <a:lnTo>
                    <a:pt x="147" y="99"/>
                  </a:lnTo>
                  <a:lnTo>
                    <a:pt x="141" y="114"/>
                  </a:lnTo>
                  <a:lnTo>
                    <a:pt x="131" y="119"/>
                  </a:lnTo>
                  <a:lnTo>
                    <a:pt x="127" y="121"/>
                  </a:lnTo>
                  <a:lnTo>
                    <a:pt x="129" y="100"/>
                  </a:lnTo>
                  <a:lnTo>
                    <a:pt x="118" y="103"/>
                  </a:lnTo>
                  <a:lnTo>
                    <a:pt x="111" y="109"/>
                  </a:lnTo>
                  <a:lnTo>
                    <a:pt x="108" y="106"/>
                  </a:lnTo>
                  <a:lnTo>
                    <a:pt x="111" y="101"/>
                  </a:lnTo>
                  <a:lnTo>
                    <a:pt x="123" y="94"/>
                  </a:lnTo>
                  <a:lnTo>
                    <a:pt x="127" y="84"/>
                  </a:lnTo>
                  <a:lnTo>
                    <a:pt x="126" y="80"/>
                  </a:lnTo>
                  <a:lnTo>
                    <a:pt x="129" y="80"/>
                  </a:lnTo>
                  <a:lnTo>
                    <a:pt x="129" y="75"/>
                  </a:lnTo>
                  <a:lnTo>
                    <a:pt x="107" y="65"/>
                  </a:lnTo>
                  <a:lnTo>
                    <a:pt x="103" y="70"/>
                  </a:lnTo>
                  <a:lnTo>
                    <a:pt x="106" y="73"/>
                  </a:lnTo>
                  <a:lnTo>
                    <a:pt x="97" y="75"/>
                  </a:lnTo>
                  <a:lnTo>
                    <a:pt x="91" y="85"/>
                  </a:lnTo>
                  <a:lnTo>
                    <a:pt x="93" y="80"/>
                  </a:lnTo>
                  <a:lnTo>
                    <a:pt x="89" y="84"/>
                  </a:lnTo>
                  <a:lnTo>
                    <a:pt x="93" y="76"/>
                  </a:lnTo>
                  <a:lnTo>
                    <a:pt x="82" y="83"/>
                  </a:lnTo>
                  <a:lnTo>
                    <a:pt x="68" y="100"/>
                  </a:lnTo>
                  <a:lnTo>
                    <a:pt x="67" y="105"/>
                  </a:lnTo>
                  <a:lnTo>
                    <a:pt x="64" y="109"/>
                  </a:lnTo>
                  <a:lnTo>
                    <a:pt x="66" y="116"/>
                  </a:lnTo>
                  <a:lnTo>
                    <a:pt x="56" y="136"/>
                  </a:lnTo>
                  <a:lnTo>
                    <a:pt x="44" y="146"/>
                  </a:lnTo>
                  <a:lnTo>
                    <a:pt x="37" y="150"/>
                  </a:lnTo>
                  <a:lnTo>
                    <a:pt x="32" y="146"/>
                  </a:lnTo>
                  <a:lnTo>
                    <a:pt x="32" y="138"/>
                  </a:lnTo>
                  <a:lnTo>
                    <a:pt x="37" y="126"/>
                  </a:lnTo>
                  <a:lnTo>
                    <a:pt x="38" y="116"/>
                  </a:lnTo>
                  <a:lnTo>
                    <a:pt x="61" y="85"/>
                  </a:lnTo>
                  <a:lnTo>
                    <a:pt x="57" y="84"/>
                  </a:lnTo>
                  <a:lnTo>
                    <a:pt x="48" y="90"/>
                  </a:lnTo>
                  <a:lnTo>
                    <a:pt x="47" y="89"/>
                  </a:lnTo>
                  <a:lnTo>
                    <a:pt x="54" y="81"/>
                  </a:lnTo>
                  <a:lnTo>
                    <a:pt x="58" y="80"/>
                  </a:lnTo>
                  <a:lnTo>
                    <a:pt x="76" y="63"/>
                  </a:lnTo>
                  <a:lnTo>
                    <a:pt x="74" y="66"/>
                  </a:lnTo>
                  <a:lnTo>
                    <a:pt x="83" y="63"/>
                  </a:lnTo>
                  <a:lnTo>
                    <a:pt x="78" y="66"/>
                  </a:lnTo>
                  <a:lnTo>
                    <a:pt x="79" y="69"/>
                  </a:lnTo>
                  <a:lnTo>
                    <a:pt x="89" y="61"/>
                  </a:lnTo>
                  <a:lnTo>
                    <a:pt x="102" y="59"/>
                  </a:lnTo>
                  <a:lnTo>
                    <a:pt x="112" y="64"/>
                  </a:lnTo>
                  <a:lnTo>
                    <a:pt x="116" y="59"/>
                  </a:lnTo>
                  <a:lnTo>
                    <a:pt x="127" y="60"/>
                  </a:lnTo>
                  <a:lnTo>
                    <a:pt x="123" y="56"/>
                  </a:lnTo>
                  <a:lnTo>
                    <a:pt x="124" y="51"/>
                  </a:lnTo>
                  <a:lnTo>
                    <a:pt x="113" y="50"/>
                  </a:lnTo>
                  <a:lnTo>
                    <a:pt x="117" y="44"/>
                  </a:lnTo>
                  <a:lnTo>
                    <a:pt x="97" y="46"/>
                  </a:lnTo>
                  <a:lnTo>
                    <a:pt x="86" y="51"/>
                  </a:lnTo>
                  <a:lnTo>
                    <a:pt x="76" y="50"/>
                  </a:lnTo>
                  <a:lnTo>
                    <a:pt x="72" y="43"/>
                  </a:lnTo>
                  <a:lnTo>
                    <a:pt x="63" y="44"/>
                  </a:lnTo>
                  <a:lnTo>
                    <a:pt x="67" y="40"/>
                  </a:lnTo>
                  <a:lnTo>
                    <a:pt x="59" y="45"/>
                  </a:lnTo>
                  <a:lnTo>
                    <a:pt x="62" y="40"/>
                  </a:lnTo>
                  <a:lnTo>
                    <a:pt x="61" y="35"/>
                  </a:lnTo>
                  <a:lnTo>
                    <a:pt x="25" y="49"/>
                  </a:lnTo>
                  <a:lnTo>
                    <a:pt x="22" y="46"/>
                  </a:lnTo>
                  <a:lnTo>
                    <a:pt x="18" y="48"/>
                  </a:lnTo>
                  <a:lnTo>
                    <a:pt x="23" y="43"/>
                  </a:lnTo>
                  <a:lnTo>
                    <a:pt x="23" y="41"/>
                  </a:lnTo>
                  <a:lnTo>
                    <a:pt x="5" y="46"/>
                  </a:lnTo>
                  <a:lnTo>
                    <a:pt x="0" y="45"/>
                  </a:lnTo>
                  <a:lnTo>
                    <a:pt x="30" y="28"/>
                  </a:lnTo>
                  <a:lnTo>
                    <a:pt x="58" y="18"/>
                  </a:lnTo>
                  <a:lnTo>
                    <a:pt x="64" y="10"/>
                  </a:lnTo>
                  <a:lnTo>
                    <a:pt x="72" y="8"/>
                  </a:lnTo>
                  <a:lnTo>
                    <a:pt x="66" y="14"/>
                  </a:lnTo>
                  <a:lnTo>
                    <a:pt x="69" y="13"/>
                  </a:lnTo>
                  <a:lnTo>
                    <a:pt x="78" y="3"/>
                  </a:lnTo>
                  <a:lnTo>
                    <a:pt x="81" y="5"/>
                  </a:lnTo>
                  <a:lnTo>
                    <a:pt x="73" y="11"/>
                  </a:lnTo>
                  <a:lnTo>
                    <a:pt x="79" y="6"/>
                  </a:lnTo>
                  <a:lnTo>
                    <a:pt x="81" y="8"/>
                  </a:lnTo>
                  <a:lnTo>
                    <a:pt x="84" y="4"/>
                  </a:lnTo>
                  <a:lnTo>
                    <a:pt x="83" y="0"/>
                  </a:lnTo>
                  <a:close/>
                  <a:moveTo>
                    <a:pt x="71" y="75"/>
                  </a:moveTo>
                  <a:lnTo>
                    <a:pt x="66" y="78"/>
                  </a:lnTo>
                  <a:lnTo>
                    <a:pt x="61" y="84"/>
                  </a:lnTo>
                  <a:lnTo>
                    <a:pt x="71" y="75"/>
                  </a:lnTo>
                  <a:close/>
                  <a:moveTo>
                    <a:pt x="73" y="34"/>
                  </a:moveTo>
                  <a:lnTo>
                    <a:pt x="77" y="31"/>
                  </a:lnTo>
                  <a:lnTo>
                    <a:pt x="71" y="31"/>
                  </a:lnTo>
                  <a:lnTo>
                    <a:pt x="62" y="36"/>
                  </a:lnTo>
                  <a:lnTo>
                    <a:pt x="64" y="36"/>
                  </a:lnTo>
                  <a:lnTo>
                    <a:pt x="62" y="40"/>
                  </a:lnTo>
                  <a:lnTo>
                    <a:pt x="73" y="34"/>
                  </a:lnTo>
                  <a:close/>
                  <a:moveTo>
                    <a:pt x="143" y="61"/>
                  </a:moveTo>
                  <a:lnTo>
                    <a:pt x="137" y="63"/>
                  </a:lnTo>
                  <a:lnTo>
                    <a:pt x="153" y="69"/>
                  </a:lnTo>
                  <a:lnTo>
                    <a:pt x="159" y="66"/>
                  </a:lnTo>
                  <a:lnTo>
                    <a:pt x="154" y="69"/>
                  </a:lnTo>
                  <a:lnTo>
                    <a:pt x="157" y="70"/>
                  </a:lnTo>
                  <a:lnTo>
                    <a:pt x="163" y="64"/>
                  </a:lnTo>
                  <a:lnTo>
                    <a:pt x="162" y="63"/>
                  </a:lnTo>
                  <a:lnTo>
                    <a:pt x="159" y="66"/>
                  </a:lnTo>
                  <a:lnTo>
                    <a:pt x="159" y="61"/>
                  </a:lnTo>
                  <a:lnTo>
                    <a:pt x="154" y="64"/>
                  </a:lnTo>
                  <a:lnTo>
                    <a:pt x="153" y="60"/>
                  </a:lnTo>
                  <a:lnTo>
                    <a:pt x="148" y="63"/>
                  </a:lnTo>
                  <a:lnTo>
                    <a:pt x="148" y="65"/>
                  </a:lnTo>
                  <a:lnTo>
                    <a:pt x="143" y="61"/>
                  </a:lnTo>
                  <a:close/>
                  <a:moveTo>
                    <a:pt x="183" y="116"/>
                  </a:moveTo>
                  <a:lnTo>
                    <a:pt x="180" y="118"/>
                  </a:lnTo>
                  <a:lnTo>
                    <a:pt x="173" y="115"/>
                  </a:lnTo>
                  <a:lnTo>
                    <a:pt x="188" y="105"/>
                  </a:lnTo>
                  <a:lnTo>
                    <a:pt x="213" y="100"/>
                  </a:lnTo>
                  <a:lnTo>
                    <a:pt x="221" y="104"/>
                  </a:lnTo>
                  <a:lnTo>
                    <a:pt x="227" y="103"/>
                  </a:lnTo>
                  <a:lnTo>
                    <a:pt x="223" y="103"/>
                  </a:lnTo>
                  <a:lnTo>
                    <a:pt x="228" y="99"/>
                  </a:lnTo>
                  <a:lnTo>
                    <a:pt x="216" y="99"/>
                  </a:lnTo>
                  <a:lnTo>
                    <a:pt x="226" y="96"/>
                  </a:lnTo>
                  <a:lnTo>
                    <a:pt x="228" y="98"/>
                  </a:lnTo>
                  <a:lnTo>
                    <a:pt x="226" y="99"/>
                  </a:lnTo>
                  <a:lnTo>
                    <a:pt x="248" y="91"/>
                  </a:lnTo>
                  <a:lnTo>
                    <a:pt x="242" y="95"/>
                  </a:lnTo>
                  <a:lnTo>
                    <a:pt x="236" y="99"/>
                  </a:lnTo>
                  <a:lnTo>
                    <a:pt x="240" y="101"/>
                  </a:lnTo>
                  <a:lnTo>
                    <a:pt x="235" y="104"/>
                  </a:lnTo>
                  <a:lnTo>
                    <a:pt x="235" y="110"/>
                  </a:lnTo>
                  <a:lnTo>
                    <a:pt x="225" y="115"/>
                  </a:lnTo>
                  <a:lnTo>
                    <a:pt x="210" y="116"/>
                  </a:lnTo>
                  <a:lnTo>
                    <a:pt x="196" y="114"/>
                  </a:lnTo>
                  <a:lnTo>
                    <a:pt x="185" y="116"/>
                  </a:lnTo>
                  <a:lnTo>
                    <a:pt x="183" y="116"/>
                  </a:lnTo>
                  <a:close/>
                  <a:moveTo>
                    <a:pt x="182" y="124"/>
                  </a:moveTo>
                  <a:lnTo>
                    <a:pt x="185" y="123"/>
                  </a:lnTo>
                  <a:lnTo>
                    <a:pt x="185" y="126"/>
                  </a:lnTo>
                  <a:lnTo>
                    <a:pt x="167" y="136"/>
                  </a:lnTo>
                  <a:lnTo>
                    <a:pt x="147" y="144"/>
                  </a:lnTo>
                  <a:lnTo>
                    <a:pt x="127" y="153"/>
                  </a:lnTo>
                  <a:lnTo>
                    <a:pt x="114" y="155"/>
                  </a:lnTo>
                  <a:lnTo>
                    <a:pt x="104" y="153"/>
                  </a:lnTo>
                  <a:lnTo>
                    <a:pt x="111" y="151"/>
                  </a:lnTo>
                  <a:lnTo>
                    <a:pt x="99" y="148"/>
                  </a:lnTo>
                  <a:lnTo>
                    <a:pt x="118" y="129"/>
                  </a:lnTo>
                  <a:lnTo>
                    <a:pt x="121" y="128"/>
                  </a:lnTo>
                  <a:lnTo>
                    <a:pt x="119" y="130"/>
                  </a:lnTo>
                  <a:lnTo>
                    <a:pt x="121" y="131"/>
                  </a:lnTo>
                  <a:lnTo>
                    <a:pt x="123" y="131"/>
                  </a:lnTo>
                  <a:lnTo>
                    <a:pt x="122" y="135"/>
                  </a:lnTo>
                  <a:lnTo>
                    <a:pt x="112" y="136"/>
                  </a:lnTo>
                  <a:lnTo>
                    <a:pt x="108" y="140"/>
                  </a:lnTo>
                  <a:lnTo>
                    <a:pt x="117" y="144"/>
                  </a:lnTo>
                  <a:lnTo>
                    <a:pt x="121" y="139"/>
                  </a:lnTo>
                  <a:lnTo>
                    <a:pt x="131" y="136"/>
                  </a:lnTo>
                  <a:lnTo>
                    <a:pt x="142" y="129"/>
                  </a:lnTo>
                  <a:lnTo>
                    <a:pt x="162" y="131"/>
                  </a:lnTo>
                  <a:lnTo>
                    <a:pt x="157" y="129"/>
                  </a:lnTo>
                  <a:lnTo>
                    <a:pt x="162" y="126"/>
                  </a:lnTo>
                  <a:lnTo>
                    <a:pt x="182" y="124"/>
                  </a:lnTo>
                  <a:close/>
                  <a:moveTo>
                    <a:pt x="2073" y="966"/>
                  </a:moveTo>
                  <a:lnTo>
                    <a:pt x="2073" y="973"/>
                  </a:lnTo>
                  <a:lnTo>
                    <a:pt x="2059" y="991"/>
                  </a:lnTo>
                  <a:lnTo>
                    <a:pt x="2054" y="984"/>
                  </a:lnTo>
                  <a:lnTo>
                    <a:pt x="2074" y="962"/>
                  </a:lnTo>
                  <a:lnTo>
                    <a:pt x="2073" y="966"/>
                  </a:lnTo>
                  <a:close/>
                  <a:moveTo>
                    <a:pt x="245" y="1348"/>
                  </a:moveTo>
                  <a:lnTo>
                    <a:pt x="238" y="1347"/>
                  </a:lnTo>
                  <a:lnTo>
                    <a:pt x="238" y="1343"/>
                  </a:lnTo>
                  <a:lnTo>
                    <a:pt x="231" y="1338"/>
                  </a:lnTo>
                  <a:lnTo>
                    <a:pt x="232" y="1341"/>
                  </a:lnTo>
                  <a:lnTo>
                    <a:pt x="227" y="1340"/>
                  </a:lnTo>
                  <a:lnTo>
                    <a:pt x="228" y="1335"/>
                  </a:lnTo>
                  <a:lnTo>
                    <a:pt x="232" y="1337"/>
                  </a:lnTo>
                  <a:lnTo>
                    <a:pt x="228" y="1331"/>
                  </a:lnTo>
                  <a:lnTo>
                    <a:pt x="230" y="1328"/>
                  </a:lnTo>
                  <a:lnTo>
                    <a:pt x="232" y="1327"/>
                  </a:lnTo>
                  <a:lnTo>
                    <a:pt x="246" y="1342"/>
                  </a:lnTo>
                  <a:lnTo>
                    <a:pt x="251" y="1342"/>
                  </a:lnTo>
                  <a:lnTo>
                    <a:pt x="248" y="1345"/>
                  </a:lnTo>
                  <a:lnTo>
                    <a:pt x="250" y="1347"/>
                  </a:lnTo>
                  <a:lnTo>
                    <a:pt x="255" y="1350"/>
                  </a:lnTo>
                  <a:lnTo>
                    <a:pt x="248" y="1352"/>
                  </a:lnTo>
                  <a:lnTo>
                    <a:pt x="250" y="1356"/>
                  </a:lnTo>
                  <a:lnTo>
                    <a:pt x="246" y="1353"/>
                  </a:lnTo>
                  <a:lnTo>
                    <a:pt x="246" y="1348"/>
                  </a:lnTo>
                  <a:lnTo>
                    <a:pt x="250" y="1348"/>
                  </a:lnTo>
                  <a:lnTo>
                    <a:pt x="245" y="1345"/>
                  </a:lnTo>
                  <a:lnTo>
                    <a:pt x="245" y="13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70" name="Freeform 648"/>
            <p:cNvSpPr>
              <a:spLocks noEditPoints="1"/>
            </p:cNvSpPr>
            <p:nvPr/>
          </p:nvSpPr>
          <p:spPr bwMode="auto">
            <a:xfrm>
              <a:off x="1820" y="1513"/>
              <a:ext cx="2492" cy="1356"/>
            </a:xfrm>
            <a:custGeom>
              <a:avLst/>
              <a:gdLst>
                <a:gd name="T0" fmla="*/ 2118 w 2492"/>
                <a:gd name="T1" fmla="*/ 1008 h 1356"/>
                <a:gd name="T2" fmla="*/ 2121 w 2492"/>
                <a:gd name="T3" fmla="*/ 1023 h 1356"/>
                <a:gd name="T4" fmla="*/ 2115 w 2492"/>
                <a:gd name="T5" fmla="*/ 1046 h 1356"/>
                <a:gd name="T6" fmla="*/ 2109 w 2492"/>
                <a:gd name="T7" fmla="*/ 1057 h 1356"/>
                <a:gd name="T8" fmla="*/ 2100 w 2492"/>
                <a:gd name="T9" fmla="*/ 1069 h 1356"/>
                <a:gd name="T10" fmla="*/ 2088 w 2492"/>
                <a:gd name="T11" fmla="*/ 1058 h 1356"/>
                <a:gd name="T12" fmla="*/ 2080 w 2492"/>
                <a:gd name="T13" fmla="*/ 1071 h 1356"/>
                <a:gd name="T14" fmla="*/ 2079 w 2492"/>
                <a:gd name="T15" fmla="*/ 1028 h 1356"/>
                <a:gd name="T16" fmla="*/ 2096 w 2492"/>
                <a:gd name="T17" fmla="*/ 1009 h 1356"/>
                <a:gd name="T18" fmla="*/ 2034 w 2492"/>
                <a:gd name="T19" fmla="*/ 1097 h 1356"/>
                <a:gd name="T20" fmla="*/ 2042 w 2492"/>
                <a:gd name="T21" fmla="*/ 1116 h 1356"/>
                <a:gd name="T22" fmla="*/ 2056 w 2492"/>
                <a:gd name="T23" fmla="*/ 1167 h 1356"/>
                <a:gd name="T24" fmla="*/ 2056 w 2492"/>
                <a:gd name="T25" fmla="*/ 1181 h 1356"/>
                <a:gd name="T26" fmla="*/ 2128 w 2492"/>
                <a:gd name="T27" fmla="*/ 1307 h 1356"/>
                <a:gd name="T28" fmla="*/ 2123 w 2492"/>
                <a:gd name="T29" fmla="*/ 1228 h 1356"/>
                <a:gd name="T30" fmla="*/ 2129 w 2492"/>
                <a:gd name="T31" fmla="*/ 1270 h 1356"/>
                <a:gd name="T32" fmla="*/ 2470 w 2492"/>
                <a:gd name="T33" fmla="*/ 86 h 1356"/>
                <a:gd name="T34" fmla="*/ 2462 w 2492"/>
                <a:gd name="T35" fmla="*/ 65 h 1356"/>
                <a:gd name="T36" fmla="*/ 2461 w 2492"/>
                <a:gd name="T37" fmla="*/ 79 h 1356"/>
                <a:gd name="T38" fmla="*/ 2465 w 2492"/>
                <a:gd name="T39" fmla="*/ 85 h 1356"/>
                <a:gd name="T40" fmla="*/ 2462 w 2492"/>
                <a:gd name="T41" fmla="*/ 94 h 1356"/>
                <a:gd name="T42" fmla="*/ 2456 w 2492"/>
                <a:gd name="T43" fmla="*/ 70 h 1356"/>
                <a:gd name="T44" fmla="*/ 2472 w 2492"/>
                <a:gd name="T45" fmla="*/ 66 h 1356"/>
                <a:gd name="T46" fmla="*/ 2488 w 2492"/>
                <a:gd name="T47" fmla="*/ 59 h 1356"/>
                <a:gd name="T48" fmla="*/ 2476 w 2492"/>
                <a:gd name="T49" fmla="*/ 69 h 1356"/>
                <a:gd name="T50" fmla="*/ 2492 w 2492"/>
                <a:gd name="T51" fmla="*/ 93 h 1356"/>
                <a:gd name="T52" fmla="*/ 111 w 2492"/>
                <a:gd name="T53" fmla="*/ 4 h 1356"/>
                <a:gd name="T54" fmla="*/ 123 w 2492"/>
                <a:gd name="T55" fmla="*/ 44 h 1356"/>
                <a:gd name="T56" fmla="*/ 162 w 2492"/>
                <a:gd name="T57" fmla="*/ 60 h 1356"/>
                <a:gd name="T58" fmla="*/ 181 w 2492"/>
                <a:gd name="T59" fmla="*/ 69 h 1356"/>
                <a:gd name="T60" fmla="*/ 180 w 2492"/>
                <a:gd name="T61" fmla="*/ 84 h 1356"/>
                <a:gd name="T62" fmla="*/ 167 w 2492"/>
                <a:gd name="T63" fmla="*/ 81 h 1356"/>
                <a:gd name="T64" fmla="*/ 141 w 2492"/>
                <a:gd name="T65" fmla="*/ 114 h 1356"/>
                <a:gd name="T66" fmla="*/ 111 w 2492"/>
                <a:gd name="T67" fmla="*/ 101 h 1356"/>
                <a:gd name="T68" fmla="*/ 103 w 2492"/>
                <a:gd name="T69" fmla="*/ 70 h 1356"/>
                <a:gd name="T70" fmla="*/ 82 w 2492"/>
                <a:gd name="T71" fmla="*/ 83 h 1356"/>
                <a:gd name="T72" fmla="*/ 37 w 2492"/>
                <a:gd name="T73" fmla="*/ 150 h 1356"/>
                <a:gd name="T74" fmla="*/ 48 w 2492"/>
                <a:gd name="T75" fmla="*/ 90 h 1356"/>
                <a:gd name="T76" fmla="*/ 78 w 2492"/>
                <a:gd name="T77" fmla="*/ 66 h 1356"/>
                <a:gd name="T78" fmla="*/ 123 w 2492"/>
                <a:gd name="T79" fmla="*/ 56 h 1356"/>
                <a:gd name="T80" fmla="*/ 72 w 2492"/>
                <a:gd name="T81" fmla="*/ 43 h 1356"/>
                <a:gd name="T82" fmla="*/ 22 w 2492"/>
                <a:gd name="T83" fmla="*/ 46 h 1356"/>
                <a:gd name="T84" fmla="*/ 58 w 2492"/>
                <a:gd name="T85" fmla="*/ 18 h 1356"/>
                <a:gd name="T86" fmla="*/ 73 w 2492"/>
                <a:gd name="T87" fmla="*/ 11 h 1356"/>
                <a:gd name="T88" fmla="*/ 61 w 2492"/>
                <a:gd name="T89" fmla="*/ 84 h 1356"/>
                <a:gd name="T90" fmla="*/ 64 w 2492"/>
                <a:gd name="T91" fmla="*/ 36 h 1356"/>
                <a:gd name="T92" fmla="*/ 159 w 2492"/>
                <a:gd name="T93" fmla="*/ 66 h 1356"/>
                <a:gd name="T94" fmla="*/ 154 w 2492"/>
                <a:gd name="T95" fmla="*/ 64 h 1356"/>
                <a:gd name="T96" fmla="*/ 180 w 2492"/>
                <a:gd name="T97" fmla="*/ 118 h 1356"/>
                <a:gd name="T98" fmla="*/ 228 w 2492"/>
                <a:gd name="T99" fmla="*/ 99 h 1356"/>
                <a:gd name="T100" fmla="*/ 236 w 2492"/>
                <a:gd name="T101" fmla="*/ 99 h 1356"/>
                <a:gd name="T102" fmla="*/ 185 w 2492"/>
                <a:gd name="T103" fmla="*/ 116 h 1356"/>
                <a:gd name="T104" fmla="*/ 127 w 2492"/>
                <a:gd name="T105" fmla="*/ 153 h 1356"/>
                <a:gd name="T106" fmla="*/ 119 w 2492"/>
                <a:gd name="T107" fmla="*/ 130 h 1356"/>
                <a:gd name="T108" fmla="*/ 121 w 2492"/>
                <a:gd name="T109" fmla="*/ 139 h 1356"/>
                <a:gd name="T110" fmla="*/ 2073 w 2492"/>
                <a:gd name="T111" fmla="*/ 969 h 1356"/>
                <a:gd name="T112" fmla="*/ 242 w 2492"/>
                <a:gd name="T113" fmla="*/ 1347 h 1356"/>
                <a:gd name="T114" fmla="*/ 232 w 2492"/>
                <a:gd name="T115" fmla="*/ 1337 h 1356"/>
                <a:gd name="T116" fmla="*/ 250 w 2492"/>
                <a:gd name="T117" fmla="*/ 1347 h 1356"/>
                <a:gd name="T118" fmla="*/ 245 w 2492"/>
                <a:gd name="T119" fmla="*/ 1345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92" h="1356">
                  <a:moveTo>
                    <a:pt x="2105" y="1003"/>
                  </a:moveTo>
                  <a:lnTo>
                    <a:pt x="2109" y="1002"/>
                  </a:lnTo>
                  <a:lnTo>
                    <a:pt x="2108" y="1004"/>
                  </a:lnTo>
                  <a:lnTo>
                    <a:pt x="2111" y="1004"/>
                  </a:lnTo>
                  <a:lnTo>
                    <a:pt x="2111" y="1008"/>
                  </a:lnTo>
                  <a:lnTo>
                    <a:pt x="2114" y="1004"/>
                  </a:lnTo>
                  <a:lnTo>
                    <a:pt x="2118" y="1008"/>
                  </a:lnTo>
                  <a:lnTo>
                    <a:pt x="2120" y="1006"/>
                  </a:lnTo>
                  <a:lnTo>
                    <a:pt x="2120" y="1012"/>
                  </a:lnTo>
                  <a:lnTo>
                    <a:pt x="2125" y="1019"/>
                  </a:lnTo>
                  <a:lnTo>
                    <a:pt x="2126" y="1016"/>
                  </a:lnTo>
                  <a:lnTo>
                    <a:pt x="2133" y="1013"/>
                  </a:lnTo>
                  <a:lnTo>
                    <a:pt x="2136" y="1017"/>
                  </a:lnTo>
                  <a:lnTo>
                    <a:pt x="2121" y="1023"/>
                  </a:lnTo>
                  <a:lnTo>
                    <a:pt x="2123" y="1032"/>
                  </a:lnTo>
                  <a:lnTo>
                    <a:pt x="2118" y="1037"/>
                  </a:lnTo>
                  <a:lnTo>
                    <a:pt x="2120" y="1039"/>
                  </a:lnTo>
                  <a:lnTo>
                    <a:pt x="2116" y="1039"/>
                  </a:lnTo>
                  <a:lnTo>
                    <a:pt x="2120" y="1043"/>
                  </a:lnTo>
                  <a:lnTo>
                    <a:pt x="2114" y="1042"/>
                  </a:lnTo>
                  <a:lnTo>
                    <a:pt x="2115" y="1046"/>
                  </a:lnTo>
                  <a:lnTo>
                    <a:pt x="2113" y="1047"/>
                  </a:lnTo>
                  <a:lnTo>
                    <a:pt x="2114" y="1048"/>
                  </a:lnTo>
                  <a:lnTo>
                    <a:pt x="2108" y="1052"/>
                  </a:lnTo>
                  <a:lnTo>
                    <a:pt x="2110" y="1051"/>
                  </a:lnTo>
                  <a:lnTo>
                    <a:pt x="2113" y="1053"/>
                  </a:lnTo>
                  <a:lnTo>
                    <a:pt x="2106" y="1054"/>
                  </a:lnTo>
                  <a:lnTo>
                    <a:pt x="2109" y="1057"/>
                  </a:lnTo>
                  <a:lnTo>
                    <a:pt x="2116" y="1054"/>
                  </a:lnTo>
                  <a:lnTo>
                    <a:pt x="2118" y="1058"/>
                  </a:lnTo>
                  <a:lnTo>
                    <a:pt x="2110" y="1064"/>
                  </a:lnTo>
                  <a:lnTo>
                    <a:pt x="2101" y="1061"/>
                  </a:lnTo>
                  <a:lnTo>
                    <a:pt x="2100" y="1066"/>
                  </a:lnTo>
                  <a:lnTo>
                    <a:pt x="2103" y="1071"/>
                  </a:lnTo>
                  <a:lnTo>
                    <a:pt x="2100" y="1069"/>
                  </a:lnTo>
                  <a:lnTo>
                    <a:pt x="2098" y="1074"/>
                  </a:lnTo>
                  <a:lnTo>
                    <a:pt x="2099" y="1063"/>
                  </a:lnTo>
                  <a:lnTo>
                    <a:pt x="2096" y="1063"/>
                  </a:lnTo>
                  <a:lnTo>
                    <a:pt x="2096" y="1061"/>
                  </a:lnTo>
                  <a:lnTo>
                    <a:pt x="2094" y="1064"/>
                  </a:lnTo>
                  <a:lnTo>
                    <a:pt x="2094" y="1062"/>
                  </a:lnTo>
                  <a:lnTo>
                    <a:pt x="2088" y="1058"/>
                  </a:lnTo>
                  <a:lnTo>
                    <a:pt x="2085" y="1062"/>
                  </a:lnTo>
                  <a:lnTo>
                    <a:pt x="2086" y="1064"/>
                  </a:lnTo>
                  <a:lnTo>
                    <a:pt x="2084" y="1063"/>
                  </a:lnTo>
                  <a:lnTo>
                    <a:pt x="2083" y="1066"/>
                  </a:lnTo>
                  <a:lnTo>
                    <a:pt x="2084" y="1068"/>
                  </a:lnTo>
                  <a:lnTo>
                    <a:pt x="2081" y="1066"/>
                  </a:lnTo>
                  <a:lnTo>
                    <a:pt x="2080" y="1071"/>
                  </a:lnTo>
                  <a:lnTo>
                    <a:pt x="2081" y="1066"/>
                  </a:lnTo>
                  <a:lnTo>
                    <a:pt x="2079" y="1064"/>
                  </a:lnTo>
                  <a:lnTo>
                    <a:pt x="2080" y="1061"/>
                  </a:lnTo>
                  <a:lnTo>
                    <a:pt x="2078" y="1059"/>
                  </a:lnTo>
                  <a:lnTo>
                    <a:pt x="2076" y="1053"/>
                  </a:lnTo>
                  <a:lnTo>
                    <a:pt x="2081" y="1038"/>
                  </a:lnTo>
                  <a:lnTo>
                    <a:pt x="2079" y="1028"/>
                  </a:lnTo>
                  <a:lnTo>
                    <a:pt x="2085" y="1018"/>
                  </a:lnTo>
                  <a:lnTo>
                    <a:pt x="2083" y="1014"/>
                  </a:lnTo>
                  <a:lnTo>
                    <a:pt x="2091" y="1012"/>
                  </a:lnTo>
                  <a:lnTo>
                    <a:pt x="2093" y="1009"/>
                  </a:lnTo>
                  <a:lnTo>
                    <a:pt x="2094" y="1011"/>
                  </a:lnTo>
                  <a:lnTo>
                    <a:pt x="2096" y="1006"/>
                  </a:lnTo>
                  <a:lnTo>
                    <a:pt x="2096" y="1009"/>
                  </a:lnTo>
                  <a:lnTo>
                    <a:pt x="2100" y="1007"/>
                  </a:lnTo>
                  <a:lnTo>
                    <a:pt x="2101" y="1009"/>
                  </a:lnTo>
                  <a:lnTo>
                    <a:pt x="2105" y="1003"/>
                  </a:lnTo>
                  <a:moveTo>
                    <a:pt x="2031" y="1134"/>
                  </a:moveTo>
                  <a:lnTo>
                    <a:pt x="2035" y="1128"/>
                  </a:lnTo>
                  <a:lnTo>
                    <a:pt x="2030" y="1117"/>
                  </a:lnTo>
                  <a:lnTo>
                    <a:pt x="2034" y="1097"/>
                  </a:lnTo>
                  <a:lnTo>
                    <a:pt x="2029" y="1101"/>
                  </a:lnTo>
                  <a:lnTo>
                    <a:pt x="2031" y="1081"/>
                  </a:lnTo>
                  <a:lnTo>
                    <a:pt x="2035" y="1082"/>
                  </a:lnTo>
                  <a:lnTo>
                    <a:pt x="2035" y="1089"/>
                  </a:lnTo>
                  <a:lnTo>
                    <a:pt x="2040" y="1103"/>
                  </a:lnTo>
                  <a:lnTo>
                    <a:pt x="2039" y="1113"/>
                  </a:lnTo>
                  <a:lnTo>
                    <a:pt x="2042" y="1116"/>
                  </a:lnTo>
                  <a:lnTo>
                    <a:pt x="2041" y="1124"/>
                  </a:lnTo>
                  <a:lnTo>
                    <a:pt x="2045" y="1133"/>
                  </a:lnTo>
                  <a:lnTo>
                    <a:pt x="2041" y="1141"/>
                  </a:lnTo>
                  <a:lnTo>
                    <a:pt x="2045" y="1147"/>
                  </a:lnTo>
                  <a:lnTo>
                    <a:pt x="2049" y="1146"/>
                  </a:lnTo>
                  <a:lnTo>
                    <a:pt x="2056" y="1156"/>
                  </a:lnTo>
                  <a:lnTo>
                    <a:pt x="2056" y="1167"/>
                  </a:lnTo>
                  <a:lnTo>
                    <a:pt x="2066" y="1186"/>
                  </a:lnTo>
                  <a:lnTo>
                    <a:pt x="2067" y="1193"/>
                  </a:lnTo>
                  <a:lnTo>
                    <a:pt x="2064" y="1194"/>
                  </a:lnTo>
                  <a:lnTo>
                    <a:pt x="2057" y="1187"/>
                  </a:lnTo>
                  <a:lnTo>
                    <a:pt x="2055" y="1189"/>
                  </a:lnTo>
                  <a:lnTo>
                    <a:pt x="2054" y="1186"/>
                  </a:lnTo>
                  <a:lnTo>
                    <a:pt x="2056" y="1181"/>
                  </a:lnTo>
                  <a:lnTo>
                    <a:pt x="2051" y="1174"/>
                  </a:lnTo>
                  <a:lnTo>
                    <a:pt x="2047" y="1162"/>
                  </a:lnTo>
                  <a:lnTo>
                    <a:pt x="2037" y="1151"/>
                  </a:lnTo>
                  <a:lnTo>
                    <a:pt x="2031" y="1134"/>
                  </a:lnTo>
                  <a:moveTo>
                    <a:pt x="2134" y="1306"/>
                  </a:moveTo>
                  <a:lnTo>
                    <a:pt x="2131" y="1302"/>
                  </a:lnTo>
                  <a:lnTo>
                    <a:pt x="2128" y="1307"/>
                  </a:lnTo>
                  <a:lnTo>
                    <a:pt x="2125" y="1303"/>
                  </a:lnTo>
                  <a:lnTo>
                    <a:pt x="2126" y="1296"/>
                  </a:lnTo>
                  <a:lnTo>
                    <a:pt x="2121" y="1288"/>
                  </a:lnTo>
                  <a:lnTo>
                    <a:pt x="2123" y="1280"/>
                  </a:lnTo>
                  <a:lnTo>
                    <a:pt x="2118" y="1266"/>
                  </a:lnTo>
                  <a:lnTo>
                    <a:pt x="2123" y="1253"/>
                  </a:lnTo>
                  <a:lnTo>
                    <a:pt x="2123" y="1228"/>
                  </a:lnTo>
                  <a:lnTo>
                    <a:pt x="2116" y="1214"/>
                  </a:lnTo>
                  <a:lnTo>
                    <a:pt x="2118" y="1208"/>
                  </a:lnTo>
                  <a:lnTo>
                    <a:pt x="2126" y="1218"/>
                  </a:lnTo>
                  <a:lnTo>
                    <a:pt x="2131" y="1241"/>
                  </a:lnTo>
                  <a:lnTo>
                    <a:pt x="2135" y="1250"/>
                  </a:lnTo>
                  <a:lnTo>
                    <a:pt x="2135" y="1252"/>
                  </a:lnTo>
                  <a:lnTo>
                    <a:pt x="2129" y="1270"/>
                  </a:lnTo>
                  <a:lnTo>
                    <a:pt x="2131" y="1296"/>
                  </a:lnTo>
                  <a:lnTo>
                    <a:pt x="2135" y="1296"/>
                  </a:lnTo>
                  <a:lnTo>
                    <a:pt x="2138" y="1310"/>
                  </a:lnTo>
                  <a:lnTo>
                    <a:pt x="2134" y="1306"/>
                  </a:lnTo>
                  <a:moveTo>
                    <a:pt x="2480" y="99"/>
                  </a:moveTo>
                  <a:lnTo>
                    <a:pt x="2472" y="99"/>
                  </a:lnTo>
                  <a:lnTo>
                    <a:pt x="2470" y="86"/>
                  </a:lnTo>
                  <a:lnTo>
                    <a:pt x="2471" y="84"/>
                  </a:lnTo>
                  <a:lnTo>
                    <a:pt x="2472" y="78"/>
                  </a:lnTo>
                  <a:lnTo>
                    <a:pt x="2470" y="73"/>
                  </a:lnTo>
                  <a:lnTo>
                    <a:pt x="2470" y="69"/>
                  </a:lnTo>
                  <a:lnTo>
                    <a:pt x="2463" y="68"/>
                  </a:lnTo>
                  <a:lnTo>
                    <a:pt x="2462" y="65"/>
                  </a:lnTo>
                  <a:lnTo>
                    <a:pt x="2462" y="65"/>
                  </a:lnTo>
                  <a:lnTo>
                    <a:pt x="2462" y="66"/>
                  </a:lnTo>
                  <a:lnTo>
                    <a:pt x="2462" y="70"/>
                  </a:lnTo>
                  <a:lnTo>
                    <a:pt x="2461" y="70"/>
                  </a:lnTo>
                  <a:lnTo>
                    <a:pt x="2460" y="73"/>
                  </a:lnTo>
                  <a:lnTo>
                    <a:pt x="2461" y="76"/>
                  </a:lnTo>
                  <a:lnTo>
                    <a:pt x="2463" y="76"/>
                  </a:lnTo>
                  <a:lnTo>
                    <a:pt x="2461" y="79"/>
                  </a:lnTo>
                  <a:lnTo>
                    <a:pt x="2460" y="80"/>
                  </a:lnTo>
                  <a:lnTo>
                    <a:pt x="2461" y="81"/>
                  </a:lnTo>
                  <a:lnTo>
                    <a:pt x="2461" y="81"/>
                  </a:lnTo>
                  <a:lnTo>
                    <a:pt x="2462" y="81"/>
                  </a:lnTo>
                  <a:lnTo>
                    <a:pt x="2462" y="80"/>
                  </a:lnTo>
                  <a:lnTo>
                    <a:pt x="2463" y="85"/>
                  </a:lnTo>
                  <a:lnTo>
                    <a:pt x="2465" y="85"/>
                  </a:lnTo>
                  <a:lnTo>
                    <a:pt x="2465" y="91"/>
                  </a:lnTo>
                  <a:lnTo>
                    <a:pt x="2465" y="91"/>
                  </a:lnTo>
                  <a:lnTo>
                    <a:pt x="2463" y="91"/>
                  </a:lnTo>
                  <a:lnTo>
                    <a:pt x="2463" y="90"/>
                  </a:lnTo>
                  <a:lnTo>
                    <a:pt x="2463" y="91"/>
                  </a:lnTo>
                  <a:lnTo>
                    <a:pt x="2463" y="94"/>
                  </a:lnTo>
                  <a:lnTo>
                    <a:pt x="2462" y="94"/>
                  </a:lnTo>
                  <a:lnTo>
                    <a:pt x="2458" y="94"/>
                  </a:lnTo>
                  <a:lnTo>
                    <a:pt x="2453" y="84"/>
                  </a:lnTo>
                  <a:lnTo>
                    <a:pt x="2455" y="80"/>
                  </a:lnTo>
                  <a:lnTo>
                    <a:pt x="2455" y="79"/>
                  </a:lnTo>
                  <a:lnTo>
                    <a:pt x="2455" y="75"/>
                  </a:lnTo>
                  <a:lnTo>
                    <a:pt x="2456" y="73"/>
                  </a:lnTo>
                  <a:lnTo>
                    <a:pt x="2456" y="70"/>
                  </a:lnTo>
                  <a:lnTo>
                    <a:pt x="2457" y="69"/>
                  </a:lnTo>
                  <a:lnTo>
                    <a:pt x="2456" y="63"/>
                  </a:lnTo>
                  <a:lnTo>
                    <a:pt x="2465" y="61"/>
                  </a:lnTo>
                  <a:lnTo>
                    <a:pt x="2465" y="61"/>
                  </a:lnTo>
                  <a:lnTo>
                    <a:pt x="2466" y="60"/>
                  </a:lnTo>
                  <a:lnTo>
                    <a:pt x="2466" y="66"/>
                  </a:lnTo>
                  <a:lnTo>
                    <a:pt x="2472" y="66"/>
                  </a:lnTo>
                  <a:lnTo>
                    <a:pt x="2472" y="58"/>
                  </a:lnTo>
                  <a:lnTo>
                    <a:pt x="2465" y="56"/>
                  </a:lnTo>
                  <a:lnTo>
                    <a:pt x="2467" y="54"/>
                  </a:lnTo>
                  <a:lnTo>
                    <a:pt x="2472" y="54"/>
                  </a:lnTo>
                  <a:lnTo>
                    <a:pt x="2473" y="60"/>
                  </a:lnTo>
                  <a:lnTo>
                    <a:pt x="2477" y="59"/>
                  </a:lnTo>
                  <a:lnTo>
                    <a:pt x="2488" y="59"/>
                  </a:lnTo>
                  <a:lnTo>
                    <a:pt x="2488" y="61"/>
                  </a:lnTo>
                  <a:lnTo>
                    <a:pt x="2486" y="60"/>
                  </a:lnTo>
                  <a:lnTo>
                    <a:pt x="2485" y="64"/>
                  </a:lnTo>
                  <a:lnTo>
                    <a:pt x="2481" y="63"/>
                  </a:lnTo>
                  <a:lnTo>
                    <a:pt x="2475" y="65"/>
                  </a:lnTo>
                  <a:lnTo>
                    <a:pt x="2475" y="69"/>
                  </a:lnTo>
                  <a:lnTo>
                    <a:pt x="2476" y="69"/>
                  </a:lnTo>
                  <a:lnTo>
                    <a:pt x="2481" y="69"/>
                  </a:lnTo>
                  <a:lnTo>
                    <a:pt x="2485" y="70"/>
                  </a:lnTo>
                  <a:lnTo>
                    <a:pt x="2486" y="79"/>
                  </a:lnTo>
                  <a:lnTo>
                    <a:pt x="2491" y="86"/>
                  </a:lnTo>
                  <a:lnTo>
                    <a:pt x="2492" y="88"/>
                  </a:lnTo>
                  <a:lnTo>
                    <a:pt x="2492" y="89"/>
                  </a:lnTo>
                  <a:lnTo>
                    <a:pt x="2492" y="93"/>
                  </a:lnTo>
                  <a:lnTo>
                    <a:pt x="2491" y="95"/>
                  </a:lnTo>
                  <a:lnTo>
                    <a:pt x="2490" y="98"/>
                  </a:lnTo>
                  <a:lnTo>
                    <a:pt x="2486" y="99"/>
                  </a:lnTo>
                  <a:lnTo>
                    <a:pt x="2480" y="99"/>
                  </a:lnTo>
                  <a:moveTo>
                    <a:pt x="83" y="0"/>
                  </a:moveTo>
                  <a:lnTo>
                    <a:pt x="97" y="4"/>
                  </a:lnTo>
                  <a:lnTo>
                    <a:pt x="111" y="4"/>
                  </a:lnTo>
                  <a:lnTo>
                    <a:pt x="113" y="20"/>
                  </a:lnTo>
                  <a:lnTo>
                    <a:pt x="128" y="21"/>
                  </a:lnTo>
                  <a:lnTo>
                    <a:pt x="123" y="28"/>
                  </a:lnTo>
                  <a:lnTo>
                    <a:pt x="127" y="34"/>
                  </a:lnTo>
                  <a:lnTo>
                    <a:pt x="122" y="40"/>
                  </a:lnTo>
                  <a:lnTo>
                    <a:pt x="127" y="43"/>
                  </a:lnTo>
                  <a:lnTo>
                    <a:pt x="123" y="44"/>
                  </a:lnTo>
                  <a:lnTo>
                    <a:pt x="124" y="46"/>
                  </a:lnTo>
                  <a:lnTo>
                    <a:pt x="121" y="49"/>
                  </a:lnTo>
                  <a:lnTo>
                    <a:pt x="121" y="50"/>
                  </a:lnTo>
                  <a:lnTo>
                    <a:pt x="127" y="49"/>
                  </a:lnTo>
                  <a:lnTo>
                    <a:pt x="127" y="54"/>
                  </a:lnTo>
                  <a:lnTo>
                    <a:pt x="144" y="56"/>
                  </a:lnTo>
                  <a:lnTo>
                    <a:pt x="162" y="60"/>
                  </a:lnTo>
                  <a:lnTo>
                    <a:pt x="166" y="58"/>
                  </a:lnTo>
                  <a:lnTo>
                    <a:pt x="166" y="59"/>
                  </a:lnTo>
                  <a:lnTo>
                    <a:pt x="163" y="60"/>
                  </a:lnTo>
                  <a:lnTo>
                    <a:pt x="167" y="59"/>
                  </a:lnTo>
                  <a:lnTo>
                    <a:pt x="163" y="61"/>
                  </a:lnTo>
                  <a:lnTo>
                    <a:pt x="177" y="61"/>
                  </a:lnTo>
                  <a:lnTo>
                    <a:pt x="181" y="69"/>
                  </a:lnTo>
                  <a:lnTo>
                    <a:pt x="181" y="73"/>
                  </a:lnTo>
                  <a:lnTo>
                    <a:pt x="185" y="73"/>
                  </a:lnTo>
                  <a:lnTo>
                    <a:pt x="183" y="76"/>
                  </a:lnTo>
                  <a:lnTo>
                    <a:pt x="185" y="78"/>
                  </a:lnTo>
                  <a:lnTo>
                    <a:pt x="182" y="78"/>
                  </a:lnTo>
                  <a:lnTo>
                    <a:pt x="187" y="85"/>
                  </a:lnTo>
                  <a:lnTo>
                    <a:pt x="180" y="84"/>
                  </a:lnTo>
                  <a:lnTo>
                    <a:pt x="181" y="88"/>
                  </a:lnTo>
                  <a:lnTo>
                    <a:pt x="177" y="91"/>
                  </a:lnTo>
                  <a:lnTo>
                    <a:pt x="170" y="86"/>
                  </a:lnTo>
                  <a:lnTo>
                    <a:pt x="164" y="89"/>
                  </a:lnTo>
                  <a:lnTo>
                    <a:pt x="167" y="85"/>
                  </a:lnTo>
                  <a:lnTo>
                    <a:pt x="162" y="85"/>
                  </a:lnTo>
                  <a:lnTo>
                    <a:pt x="167" y="81"/>
                  </a:lnTo>
                  <a:lnTo>
                    <a:pt x="163" y="83"/>
                  </a:lnTo>
                  <a:lnTo>
                    <a:pt x="163" y="75"/>
                  </a:lnTo>
                  <a:lnTo>
                    <a:pt x="157" y="75"/>
                  </a:lnTo>
                  <a:lnTo>
                    <a:pt x="161" y="81"/>
                  </a:lnTo>
                  <a:lnTo>
                    <a:pt x="159" y="89"/>
                  </a:lnTo>
                  <a:lnTo>
                    <a:pt x="147" y="99"/>
                  </a:lnTo>
                  <a:lnTo>
                    <a:pt x="141" y="114"/>
                  </a:lnTo>
                  <a:lnTo>
                    <a:pt x="131" y="119"/>
                  </a:lnTo>
                  <a:lnTo>
                    <a:pt x="127" y="121"/>
                  </a:lnTo>
                  <a:lnTo>
                    <a:pt x="129" y="100"/>
                  </a:lnTo>
                  <a:lnTo>
                    <a:pt x="118" y="103"/>
                  </a:lnTo>
                  <a:lnTo>
                    <a:pt x="111" y="109"/>
                  </a:lnTo>
                  <a:lnTo>
                    <a:pt x="108" y="106"/>
                  </a:lnTo>
                  <a:lnTo>
                    <a:pt x="111" y="101"/>
                  </a:lnTo>
                  <a:lnTo>
                    <a:pt x="123" y="94"/>
                  </a:lnTo>
                  <a:lnTo>
                    <a:pt x="127" y="84"/>
                  </a:lnTo>
                  <a:lnTo>
                    <a:pt x="126" y="80"/>
                  </a:lnTo>
                  <a:lnTo>
                    <a:pt x="129" y="80"/>
                  </a:lnTo>
                  <a:lnTo>
                    <a:pt x="129" y="75"/>
                  </a:lnTo>
                  <a:lnTo>
                    <a:pt x="107" y="65"/>
                  </a:lnTo>
                  <a:lnTo>
                    <a:pt x="103" y="70"/>
                  </a:lnTo>
                  <a:lnTo>
                    <a:pt x="106" y="73"/>
                  </a:lnTo>
                  <a:lnTo>
                    <a:pt x="97" y="75"/>
                  </a:lnTo>
                  <a:lnTo>
                    <a:pt x="91" y="85"/>
                  </a:lnTo>
                  <a:lnTo>
                    <a:pt x="93" y="80"/>
                  </a:lnTo>
                  <a:lnTo>
                    <a:pt x="89" y="84"/>
                  </a:lnTo>
                  <a:lnTo>
                    <a:pt x="93" y="76"/>
                  </a:lnTo>
                  <a:lnTo>
                    <a:pt x="82" y="83"/>
                  </a:lnTo>
                  <a:lnTo>
                    <a:pt x="68" y="100"/>
                  </a:lnTo>
                  <a:lnTo>
                    <a:pt x="67" y="105"/>
                  </a:lnTo>
                  <a:lnTo>
                    <a:pt x="64" y="109"/>
                  </a:lnTo>
                  <a:lnTo>
                    <a:pt x="66" y="116"/>
                  </a:lnTo>
                  <a:lnTo>
                    <a:pt x="56" y="136"/>
                  </a:lnTo>
                  <a:lnTo>
                    <a:pt x="44" y="146"/>
                  </a:lnTo>
                  <a:lnTo>
                    <a:pt x="37" y="150"/>
                  </a:lnTo>
                  <a:lnTo>
                    <a:pt x="32" y="146"/>
                  </a:lnTo>
                  <a:lnTo>
                    <a:pt x="32" y="138"/>
                  </a:lnTo>
                  <a:lnTo>
                    <a:pt x="37" y="126"/>
                  </a:lnTo>
                  <a:lnTo>
                    <a:pt x="38" y="116"/>
                  </a:lnTo>
                  <a:lnTo>
                    <a:pt x="61" y="85"/>
                  </a:lnTo>
                  <a:lnTo>
                    <a:pt x="57" y="84"/>
                  </a:lnTo>
                  <a:lnTo>
                    <a:pt x="48" y="90"/>
                  </a:lnTo>
                  <a:lnTo>
                    <a:pt x="47" y="89"/>
                  </a:lnTo>
                  <a:lnTo>
                    <a:pt x="54" y="81"/>
                  </a:lnTo>
                  <a:lnTo>
                    <a:pt x="58" y="80"/>
                  </a:lnTo>
                  <a:lnTo>
                    <a:pt x="76" y="63"/>
                  </a:lnTo>
                  <a:lnTo>
                    <a:pt x="74" y="66"/>
                  </a:lnTo>
                  <a:lnTo>
                    <a:pt x="83" y="63"/>
                  </a:lnTo>
                  <a:lnTo>
                    <a:pt x="78" y="66"/>
                  </a:lnTo>
                  <a:lnTo>
                    <a:pt x="79" y="69"/>
                  </a:lnTo>
                  <a:lnTo>
                    <a:pt x="89" y="61"/>
                  </a:lnTo>
                  <a:lnTo>
                    <a:pt x="102" y="59"/>
                  </a:lnTo>
                  <a:lnTo>
                    <a:pt x="112" y="64"/>
                  </a:lnTo>
                  <a:lnTo>
                    <a:pt x="116" y="59"/>
                  </a:lnTo>
                  <a:lnTo>
                    <a:pt x="127" y="60"/>
                  </a:lnTo>
                  <a:lnTo>
                    <a:pt x="123" y="56"/>
                  </a:lnTo>
                  <a:lnTo>
                    <a:pt x="124" y="51"/>
                  </a:lnTo>
                  <a:lnTo>
                    <a:pt x="113" y="50"/>
                  </a:lnTo>
                  <a:lnTo>
                    <a:pt x="117" y="44"/>
                  </a:lnTo>
                  <a:lnTo>
                    <a:pt x="97" y="46"/>
                  </a:lnTo>
                  <a:lnTo>
                    <a:pt x="86" y="51"/>
                  </a:lnTo>
                  <a:lnTo>
                    <a:pt x="76" y="50"/>
                  </a:lnTo>
                  <a:lnTo>
                    <a:pt x="72" y="43"/>
                  </a:lnTo>
                  <a:lnTo>
                    <a:pt x="63" y="44"/>
                  </a:lnTo>
                  <a:lnTo>
                    <a:pt x="67" y="40"/>
                  </a:lnTo>
                  <a:lnTo>
                    <a:pt x="59" y="45"/>
                  </a:lnTo>
                  <a:lnTo>
                    <a:pt x="62" y="40"/>
                  </a:lnTo>
                  <a:lnTo>
                    <a:pt x="61" y="35"/>
                  </a:lnTo>
                  <a:lnTo>
                    <a:pt x="25" y="49"/>
                  </a:lnTo>
                  <a:lnTo>
                    <a:pt x="22" y="46"/>
                  </a:lnTo>
                  <a:lnTo>
                    <a:pt x="18" y="48"/>
                  </a:lnTo>
                  <a:lnTo>
                    <a:pt x="23" y="43"/>
                  </a:lnTo>
                  <a:lnTo>
                    <a:pt x="23" y="41"/>
                  </a:lnTo>
                  <a:lnTo>
                    <a:pt x="5" y="46"/>
                  </a:lnTo>
                  <a:lnTo>
                    <a:pt x="0" y="45"/>
                  </a:lnTo>
                  <a:lnTo>
                    <a:pt x="30" y="28"/>
                  </a:lnTo>
                  <a:lnTo>
                    <a:pt x="58" y="18"/>
                  </a:lnTo>
                  <a:lnTo>
                    <a:pt x="64" y="10"/>
                  </a:lnTo>
                  <a:lnTo>
                    <a:pt x="72" y="8"/>
                  </a:lnTo>
                  <a:lnTo>
                    <a:pt x="66" y="14"/>
                  </a:lnTo>
                  <a:lnTo>
                    <a:pt x="69" y="13"/>
                  </a:lnTo>
                  <a:lnTo>
                    <a:pt x="78" y="3"/>
                  </a:lnTo>
                  <a:lnTo>
                    <a:pt x="81" y="5"/>
                  </a:lnTo>
                  <a:lnTo>
                    <a:pt x="73" y="11"/>
                  </a:lnTo>
                  <a:lnTo>
                    <a:pt x="79" y="6"/>
                  </a:lnTo>
                  <a:lnTo>
                    <a:pt x="81" y="8"/>
                  </a:lnTo>
                  <a:lnTo>
                    <a:pt x="84" y="4"/>
                  </a:lnTo>
                  <a:lnTo>
                    <a:pt x="83" y="0"/>
                  </a:lnTo>
                  <a:moveTo>
                    <a:pt x="68" y="76"/>
                  </a:moveTo>
                  <a:lnTo>
                    <a:pt x="66" y="78"/>
                  </a:lnTo>
                  <a:lnTo>
                    <a:pt x="61" y="84"/>
                  </a:lnTo>
                  <a:lnTo>
                    <a:pt x="71" y="75"/>
                  </a:lnTo>
                  <a:lnTo>
                    <a:pt x="68" y="76"/>
                  </a:lnTo>
                  <a:moveTo>
                    <a:pt x="76" y="33"/>
                  </a:moveTo>
                  <a:lnTo>
                    <a:pt x="77" y="31"/>
                  </a:lnTo>
                  <a:lnTo>
                    <a:pt x="71" y="31"/>
                  </a:lnTo>
                  <a:lnTo>
                    <a:pt x="62" y="36"/>
                  </a:lnTo>
                  <a:lnTo>
                    <a:pt x="64" y="36"/>
                  </a:lnTo>
                  <a:lnTo>
                    <a:pt x="62" y="40"/>
                  </a:lnTo>
                  <a:lnTo>
                    <a:pt x="73" y="34"/>
                  </a:lnTo>
                  <a:lnTo>
                    <a:pt x="76" y="33"/>
                  </a:lnTo>
                  <a:moveTo>
                    <a:pt x="141" y="61"/>
                  </a:moveTo>
                  <a:lnTo>
                    <a:pt x="137" y="63"/>
                  </a:lnTo>
                  <a:lnTo>
                    <a:pt x="153" y="69"/>
                  </a:lnTo>
                  <a:lnTo>
                    <a:pt x="159" y="66"/>
                  </a:lnTo>
                  <a:lnTo>
                    <a:pt x="154" y="69"/>
                  </a:lnTo>
                  <a:lnTo>
                    <a:pt x="157" y="70"/>
                  </a:lnTo>
                  <a:lnTo>
                    <a:pt x="163" y="64"/>
                  </a:lnTo>
                  <a:lnTo>
                    <a:pt x="162" y="63"/>
                  </a:lnTo>
                  <a:lnTo>
                    <a:pt x="159" y="66"/>
                  </a:lnTo>
                  <a:lnTo>
                    <a:pt x="159" y="61"/>
                  </a:lnTo>
                  <a:lnTo>
                    <a:pt x="154" y="64"/>
                  </a:lnTo>
                  <a:lnTo>
                    <a:pt x="153" y="60"/>
                  </a:lnTo>
                  <a:lnTo>
                    <a:pt x="148" y="63"/>
                  </a:lnTo>
                  <a:lnTo>
                    <a:pt x="148" y="65"/>
                  </a:lnTo>
                  <a:lnTo>
                    <a:pt x="143" y="61"/>
                  </a:lnTo>
                  <a:lnTo>
                    <a:pt x="141" y="61"/>
                  </a:lnTo>
                  <a:moveTo>
                    <a:pt x="183" y="116"/>
                  </a:moveTo>
                  <a:lnTo>
                    <a:pt x="180" y="118"/>
                  </a:lnTo>
                  <a:lnTo>
                    <a:pt x="173" y="115"/>
                  </a:lnTo>
                  <a:lnTo>
                    <a:pt x="188" y="105"/>
                  </a:lnTo>
                  <a:lnTo>
                    <a:pt x="213" y="100"/>
                  </a:lnTo>
                  <a:lnTo>
                    <a:pt x="221" y="104"/>
                  </a:lnTo>
                  <a:lnTo>
                    <a:pt x="227" y="103"/>
                  </a:lnTo>
                  <a:lnTo>
                    <a:pt x="223" y="103"/>
                  </a:lnTo>
                  <a:lnTo>
                    <a:pt x="228" y="99"/>
                  </a:lnTo>
                  <a:lnTo>
                    <a:pt x="216" y="99"/>
                  </a:lnTo>
                  <a:lnTo>
                    <a:pt x="226" y="96"/>
                  </a:lnTo>
                  <a:lnTo>
                    <a:pt x="228" y="98"/>
                  </a:lnTo>
                  <a:lnTo>
                    <a:pt x="226" y="99"/>
                  </a:lnTo>
                  <a:lnTo>
                    <a:pt x="248" y="91"/>
                  </a:lnTo>
                  <a:lnTo>
                    <a:pt x="242" y="95"/>
                  </a:lnTo>
                  <a:lnTo>
                    <a:pt x="236" y="99"/>
                  </a:lnTo>
                  <a:lnTo>
                    <a:pt x="240" y="101"/>
                  </a:lnTo>
                  <a:lnTo>
                    <a:pt x="235" y="104"/>
                  </a:lnTo>
                  <a:lnTo>
                    <a:pt x="235" y="110"/>
                  </a:lnTo>
                  <a:lnTo>
                    <a:pt x="225" y="115"/>
                  </a:lnTo>
                  <a:lnTo>
                    <a:pt x="210" y="116"/>
                  </a:lnTo>
                  <a:lnTo>
                    <a:pt x="196" y="114"/>
                  </a:lnTo>
                  <a:lnTo>
                    <a:pt x="185" y="116"/>
                  </a:lnTo>
                  <a:lnTo>
                    <a:pt x="183" y="116"/>
                  </a:lnTo>
                  <a:moveTo>
                    <a:pt x="182" y="124"/>
                  </a:moveTo>
                  <a:lnTo>
                    <a:pt x="185" y="123"/>
                  </a:lnTo>
                  <a:lnTo>
                    <a:pt x="185" y="126"/>
                  </a:lnTo>
                  <a:lnTo>
                    <a:pt x="167" y="136"/>
                  </a:lnTo>
                  <a:lnTo>
                    <a:pt x="147" y="144"/>
                  </a:lnTo>
                  <a:lnTo>
                    <a:pt x="127" y="153"/>
                  </a:lnTo>
                  <a:lnTo>
                    <a:pt x="114" y="155"/>
                  </a:lnTo>
                  <a:lnTo>
                    <a:pt x="104" y="153"/>
                  </a:lnTo>
                  <a:lnTo>
                    <a:pt x="111" y="151"/>
                  </a:lnTo>
                  <a:lnTo>
                    <a:pt x="99" y="148"/>
                  </a:lnTo>
                  <a:lnTo>
                    <a:pt x="118" y="129"/>
                  </a:lnTo>
                  <a:lnTo>
                    <a:pt x="121" y="128"/>
                  </a:lnTo>
                  <a:lnTo>
                    <a:pt x="119" y="130"/>
                  </a:lnTo>
                  <a:lnTo>
                    <a:pt x="121" y="131"/>
                  </a:lnTo>
                  <a:lnTo>
                    <a:pt x="123" y="131"/>
                  </a:lnTo>
                  <a:lnTo>
                    <a:pt x="122" y="135"/>
                  </a:lnTo>
                  <a:lnTo>
                    <a:pt x="112" y="136"/>
                  </a:lnTo>
                  <a:lnTo>
                    <a:pt x="108" y="140"/>
                  </a:lnTo>
                  <a:lnTo>
                    <a:pt x="117" y="144"/>
                  </a:lnTo>
                  <a:lnTo>
                    <a:pt x="121" y="139"/>
                  </a:lnTo>
                  <a:lnTo>
                    <a:pt x="131" y="136"/>
                  </a:lnTo>
                  <a:lnTo>
                    <a:pt x="142" y="129"/>
                  </a:lnTo>
                  <a:lnTo>
                    <a:pt x="162" y="131"/>
                  </a:lnTo>
                  <a:lnTo>
                    <a:pt x="157" y="129"/>
                  </a:lnTo>
                  <a:lnTo>
                    <a:pt x="162" y="126"/>
                  </a:lnTo>
                  <a:lnTo>
                    <a:pt x="182" y="124"/>
                  </a:lnTo>
                  <a:moveTo>
                    <a:pt x="2073" y="969"/>
                  </a:moveTo>
                  <a:lnTo>
                    <a:pt x="2073" y="973"/>
                  </a:lnTo>
                  <a:lnTo>
                    <a:pt x="2059" y="991"/>
                  </a:lnTo>
                  <a:lnTo>
                    <a:pt x="2054" y="984"/>
                  </a:lnTo>
                  <a:lnTo>
                    <a:pt x="2074" y="962"/>
                  </a:lnTo>
                  <a:lnTo>
                    <a:pt x="2073" y="966"/>
                  </a:lnTo>
                  <a:lnTo>
                    <a:pt x="2073" y="969"/>
                  </a:lnTo>
                  <a:moveTo>
                    <a:pt x="242" y="1347"/>
                  </a:moveTo>
                  <a:lnTo>
                    <a:pt x="238" y="1347"/>
                  </a:lnTo>
                  <a:lnTo>
                    <a:pt x="238" y="1343"/>
                  </a:lnTo>
                  <a:lnTo>
                    <a:pt x="231" y="1338"/>
                  </a:lnTo>
                  <a:lnTo>
                    <a:pt x="232" y="1341"/>
                  </a:lnTo>
                  <a:lnTo>
                    <a:pt x="227" y="1340"/>
                  </a:lnTo>
                  <a:lnTo>
                    <a:pt x="228" y="1335"/>
                  </a:lnTo>
                  <a:lnTo>
                    <a:pt x="232" y="1337"/>
                  </a:lnTo>
                  <a:lnTo>
                    <a:pt x="228" y="1331"/>
                  </a:lnTo>
                  <a:lnTo>
                    <a:pt x="230" y="1328"/>
                  </a:lnTo>
                  <a:lnTo>
                    <a:pt x="232" y="1327"/>
                  </a:lnTo>
                  <a:lnTo>
                    <a:pt x="246" y="1342"/>
                  </a:lnTo>
                  <a:lnTo>
                    <a:pt x="251" y="1342"/>
                  </a:lnTo>
                  <a:lnTo>
                    <a:pt x="248" y="1345"/>
                  </a:lnTo>
                  <a:lnTo>
                    <a:pt x="250" y="1347"/>
                  </a:lnTo>
                  <a:lnTo>
                    <a:pt x="255" y="1350"/>
                  </a:lnTo>
                  <a:lnTo>
                    <a:pt x="248" y="1352"/>
                  </a:lnTo>
                  <a:lnTo>
                    <a:pt x="250" y="1356"/>
                  </a:lnTo>
                  <a:lnTo>
                    <a:pt x="246" y="1353"/>
                  </a:lnTo>
                  <a:lnTo>
                    <a:pt x="246" y="1348"/>
                  </a:lnTo>
                  <a:lnTo>
                    <a:pt x="250" y="1348"/>
                  </a:lnTo>
                  <a:lnTo>
                    <a:pt x="245" y="1345"/>
                  </a:lnTo>
                  <a:lnTo>
                    <a:pt x="245" y="1348"/>
                  </a:lnTo>
                  <a:lnTo>
                    <a:pt x="242" y="1347"/>
                  </a:lnTo>
                </a:path>
              </a:pathLst>
            </a:cu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71" name="Freeform 649"/>
            <p:cNvSpPr>
              <a:spLocks/>
            </p:cNvSpPr>
            <p:nvPr/>
          </p:nvSpPr>
          <p:spPr bwMode="auto">
            <a:xfrm>
              <a:off x="3825" y="2314"/>
              <a:ext cx="21" cy="17"/>
            </a:xfrm>
            <a:custGeom>
              <a:avLst/>
              <a:gdLst>
                <a:gd name="T0" fmla="*/ 0 w 21"/>
                <a:gd name="T1" fmla="*/ 0 h 17"/>
                <a:gd name="T2" fmla="*/ 21 w 21"/>
                <a:gd name="T3" fmla="*/ 0 h 17"/>
                <a:gd name="T4" fmla="*/ 21 w 21"/>
                <a:gd name="T5" fmla="*/ 11 h 17"/>
                <a:gd name="T6" fmla="*/ 17 w 21"/>
                <a:gd name="T7" fmla="*/ 17 h 17"/>
                <a:gd name="T8" fmla="*/ 12 w 21"/>
                <a:gd name="T9" fmla="*/ 17 h 17"/>
                <a:gd name="T10" fmla="*/ 10 w 21"/>
                <a:gd name="T11" fmla="*/ 17 h 17"/>
                <a:gd name="T12" fmla="*/ 10 w 21"/>
                <a:gd name="T13" fmla="*/ 17 h 17"/>
                <a:gd name="T14" fmla="*/ 9 w 21"/>
                <a:gd name="T15" fmla="*/ 17 h 17"/>
                <a:gd name="T16" fmla="*/ 4 w 21"/>
                <a:gd name="T17" fmla="*/ 17 h 17"/>
                <a:gd name="T18" fmla="*/ 4 w 21"/>
                <a:gd name="T19" fmla="*/ 17 h 17"/>
                <a:gd name="T20" fmla="*/ 4 w 21"/>
                <a:gd name="T21" fmla="*/ 17 h 17"/>
                <a:gd name="T22" fmla="*/ 2 w 21"/>
                <a:gd name="T23" fmla="*/ 15 h 17"/>
                <a:gd name="T24" fmla="*/ 1 w 21"/>
                <a:gd name="T25" fmla="*/ 12 h 17"/>
                <a:gd name="T26" fmla="*/ 1 w 21"/>
                <a:gd name="T27" fmla="*/ 12 h 17"/>
                <a:gd name="T28" fmla="*/ 0 w 21"/>
                <a:gd name="T29" fmla="*/ 8 h 17"/>
                <a:gd name="T30" fmla="*/ 0 w 21"/>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17">
                  <a:moveTo>
                    <a:pt x="0" y="0"/>
                  </a:moveTo>
                  <a:lnTo>
                    <a:pt x="21" y="0"/>
                  </a:lnTo>
                  <a:lnTo>
                    <a:pt x="21" y="11"/>
                  </a:lnTo>
                  <a:lnTo>
                    <a:pt x="17" y="17"/>
                  </a:lnTo>
                  <a:lnTo>
                    <a:pt x="12" y="17"/>
                  </a:lnTo>
                  <a:lnTo>
                    <a:pt x="10" y="17"/>
                  </a:lnTo>
                  <a:lnTo>
                    <a:pt x="10" y="17"/>
                  </a:lnTo>
                  <a:lnTo>
                    <a:pt x="9" y="17"/>
                  </a:lnTo>
                  <a:lnTo>
                    <a:pt x="4" y="17"/>
                  </a:lnTo>
                  <a:lnTo>
                    <a:pt x="4" y="17"/>
                  </a:lnTo>
                  <a:lnTo>
                    <a:pt x="4" y="17"/>
                  </a:lnTo>
                  <a:lnTo>
                    <a:pt x="2" y="15"/>
                  </a:lnTo>
                  <a:lnTo>
                    <a:pt x="1" y="12"/>
                  </a:lnTo>
                  <a:lnTo>
                    <a:pt x="1" y="12"/>
                  </a:lnTo>
                  <a:lnTo>
                    <a:pt x="0" y="8"/>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72" name="Freeform 650"/>
            <p:cNvSpPr>
              <a:spLocks noEditPoints="1"/>
            </p:cNvSpPr>
            <p:nvPr/>
          </p:nvSpPr>
          <p:spPr bwMode="auto">
            <a:xfrm>
              <a:off x="3825" y="2314"/>
              <a:ext cx="21" cy="17"/>
            </a:xfrm>
            <a:custGeom>
              <a:avLst/>
              <a:gdLst>
                <a:gd name="T0" fmla="*/ 0 w 17"/>
                <a:gd name="T1" fmla="*/ 0 h 14"/>
                <a:gd name="T2" fmla="*/ 7 w 17"/>
                <a:gd name="T3" fmla="*/ 0 h 14"/>
                <a:gd name="T4" fmla="*/ 14 w 17"/>
                <a:gd name="T5" fmla="*/ 0 h 14"/>
                <a:gd name="T6" fmla="*/ 17 w 17"/>
                <a:gd name="T7" fmla="*/ 0 h 14"/>
                <a:gd name="T8" fmla="*/ 17 w 17"/>
                <a:gd name="T9" fmla="*/ 4 h 14"/>
                <a:gd name="T10" fmla="*/ 16 w 17"/>
                <a:gd name="T11" fmla="*/ 11 h 14"/>
                <a:gd name="T12" fmla="*/ 14 w 17"/>
                <a:gd name="T13" fmla="*/ 14 h 14"/>
                <a:gd name="T14" fmla="*/ 11 w 17"/>
                <a:gd name="T15" fmla="*/ 14 h 14"/>
                <a:gd name="T16" fmla="*/ 4 w 17"/>
                <a:gd name="T17" fmla="*/ 14 h 14"/>
                <a:gd name="T18" fmla="*/ 3 w 17"/>
                <a:gd name="T19" fmla="*/ 14 h 14"/>
                <a:gd name="T20" fmla="*/ 3 w 17"/>
                <a:gd name="T21" fmla="*/ 14 h 14"/>
                <a:gd name="T22" fmla="*/ 3 w 17"/>
                <a:gd name="T23" fmla="*/ 14 h 14"/>
                <a:gd name="T24" fmla="*/ 2 w 17"/>
                <a:gd name="T25" fmla="*/ 12 h 14"/>
                <a:gd name="T26" fmla="*/ 1 w 17"/>
                <a:gd name="T27" fmla="*/ 10 h 14"/>
                <a:gd name="T28" fmla="*/ 1 w 17"/>
                <a:gd name="T29" fmla="*/ 10 h 14"/>
                <a:gd name="T30" fmla="*/ 1 w 17"/>
                <a:gd name="T31" fmla="*/ 8 h 14"/>
                <a:gd name="T32" fmla="*/ 0 w 17"/>
                <a:gd name="T33" fmla="*/ 2 h 14"/>
                <a:gd name="T34" fmla="*/ 0 w 17"/>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4">
                  <a:moveTo>
                    <a:pt x="0" y="0"/>
                  </a:moveTo>
                  <a:lnTo>
                    <a:pt x="7" y="0"/>
                  </a:lnTo>
                  <a:moveTo>
                    <a:pt x="14" y="0"/>
                  </a:moveTo>
                  <a:lnTo>
                    <a:pt x="17" y="0"/>
                  </a:lnTo>
                  <a:lnTo>
                    <a:pt x="17" y="4"/>
                  </a:lnTo>
                  <a:moveTo>
                    <a:pt x="16" y="11"/>
                  </a:moveTo>
                  <a:lnTo>
                    <a:pt x="14" y="14"/>
                  </a:lnTo>
                  <a:lnTo>
                    <a:pt x="11" y="14"/>
                  </a:lnTo>
                  <a:moveTo>
                    <a:pt x="4" y="14"/>
                  </a:moveTo>
                  <a:lnTo>
                    <a:pt x="3" y="14"/>
                  </a:lnTo>
                  <a:lnTo>
                    <a:pt x="3" y="14"/>
                  </a:lnTo>
                  <a:lnTo>
                    <a:pt x="3" y="14"/>
                  </a:lnTo>
                  <a:lnTo>
                    <a:pt x="2" y="12"/>
                  </a:lnTo>
                  <a:lnTo>
                    <a:pt x="1" y="10"/>
                  </a:lnTo>
                  <a:lnTo>
                    <a:pt x="1" y="10"/>
                  </a:lnTo>
                  <a:lnTo>
                    <a:pt x="1" y="8"/>
                  </a:lnTo>
                  <a:moveTo>
                    <a:pt x="0" y="2"/>
                  </a:moveTo>
                  <a:lnTo>
                    <a:pt x="0" y="0"/>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73" name="Freeform 651"/>
            <p:cNvSpPr>
              <a:spLocks noEditPoints="1"/>
            </p:cNvSpPr>
            <p:nvPr/>
          </p:nvSpPr>
          <p:spPr bwMode="auto">
            <a:xfrm>
              <a:off x="3911" y="1725"/>
              <a:ext cx="1591" cy="351"/>
            </a:xfrm>
            <a:custGeom>
              <a:avLst/>
              <a:gdLst>
                <a:gd name="T0" fmla="*/ 1270 w 1270"/>
                <a:gd name="T1" fmla="*/ 0 h 281"/>
                <a:gd name="T2" fmla="*/ 1257 w 1270"/>
                <a:gd name="T3" fmla="*/ 4 h 281"/>
                <a:gd name="T4" fmla="*/ 1254 w 1270"/>
                <a:gd name="T5" fmla="*/ 9 h 281"/>
                <a:gd name="T6" fmla="*/ 1252 w 1270"/>
                <a:gd name="T7" fmla="*/ 13 h 281"/>
                <a:gd name="T8" fmla="*/ 35 w 1270"/>
                <a:gd name="T9" fmla="*/ 256 h 281"/>
                <a:gd name="T10" fmla="*/ 28 w 1270"/>
                <a:gd name="T11" fmla="*/ 263 h 281"/>
                <a:gd name="T12" fmla="*/ 23 w 1270"/>
                <a:gd name="T13" fmla="*/ 268 h 281"/>
                <a:gd name="T14" fmla="*/ 13 w 1270"/>
                <a:gd name="T15" fmla="*/ 278 h 281"/>
                <a:gd name="T16" fmla="*/ 7 w 1270"/>
                <a:gd name="T17" fmla="*/ 281 h 281"/>
                <a:gd name="T18" fmla="*/ 0 w 1270"/>
                <a:gd name="T19" fmla="*/ 276 h 281"/>
                <a:gd name="T20" fmla="*/ 563 w 1270"/>
                <a:gd name="T21" fmla="*/ 97 h 281"/>
                <a:gd name="T22" fmla="*/ 558 w 1270"/>
                <a:gd name="T23" fmla="*/ 95 h 281"/>
                <a:gd name="T24" fmla="*/ 551 w 1270"/>
                <a:gd name="T25" fmla="*/ 92 h 281"/>
                <a:gd name="T26" fmla="*/ 549 w 1270"/>
                <a:gd name="T27" fmla="*/ 91 h 281"/>
                <a:gd name="T28" fmla="*/ 545 w 1270"/>
                <a:gd name="T29" fmla="*/ 81 h 281"/>
                <a:gd name="T30" fmla="*/ 543 w 1270"/>
                <a:gd name="T31" fmla="*/ 75 h 281"/>
                <a:gd name="T32" fmla="*/ 540 w 1270"/>
                <a:gd name="T33" fmla="*/ 69 h 281"/>
                <a:gd name="T34" fmla="*/ 544 w 1270"/>
                <a:gd name="T35" fmla="*/ 63 h 281"/>
                <a:gd name="T36" fmla="*/ 544 w 1270"/>
                <a:gd name="T37" fmla="*/ 58 h 281"/>
                <a:gd name="T38" fmla="*/ 532 w 1270"/>
                <a:gd name="T39" fmla="*/ 50 h 281"/>
                <a:gd name="T40" fmla="*/ 527 w 1270"/>
                <a:gd name="T41" fmla="*/ 47 h 281"/>
                <a:gd name="T42" fmla="*/ 523 w 1270"/>
                <a:gd name="T43" fmla="*/ 44 h 281"/>
                <a:gd name="T44" fmla="*/ 525 w 1270"/>
                <a:gd name="T45" fmla="*/ 36 h 281"/>
                <a:gd name="T46" fmla="*/ 580 w 1270"/>
                <a:gd name="T47" fmla="*/ 104 h 281"/>
                <a:gd name="T48" fmla="*/ 585 w 1270"/>
                <a:gd name="T49" fmla="*/ 100 h 281"/>
                <a:gd name="T50" fmla="*/ 583 w 1270"/>
                <a:gd name="T51" fmla="*/ 95 h 281"/>
                <a:gd name="T52" fmla="*/ 586 w 1270"/>
                <a:gd name="T53" fmla="*/ 94 h 281"/>
                <a:gd name="T54" fmla="*/ 592 w 1270"/>
                <a:gd name="T55" fmla="*/ 92 h 281"/>
                <a:gd name="T56" fmla="*/ 603 w 1270"/>
                <a:gd name="T57" fmla="*/ 98 h 281"/>
                <a:gd name="T58" fmla="*/ 604 w 1270"/>
                <a:gd name="T59" fmla="*/ 98 h 281"/>
                <a:gd name="T60" fmla="*/ 611 w 1270"/>
                <a:gd name="T61" fmla="*/ 99 h 281"/>
                <a:gd name="T62" fmla="*/ 619 w 1270"/>
                <a:gd name="T63" fmla="*/ 10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0" h="281">
                  <a:moveTo>
                    <a:pt x="1270" y="0"/>
                  </a:moveTo>
                  <a:lnTo>
                    <a:pt x="1257" y="4"/>
                  </a:lnTo>
                  <a:moveTo>
                    <a:pt x="1254" y="9"/>
                  </a:moveTo>
                  <a:lnTo>
                    <a:pt x="1252" y="13"/>
                  </a:lnTo>
                  <a:moveTo>
                    <a:pt x="35" y="256"/>
                  </a:moveTo>
                  <a:lnTo>
                    <a:pt x="28" y="263"/>
                  </a:lnTo>
                  <a:moveTo>
                    <a:pt x="23" y="268"/>
                  </a:moveTo>
                  <a:lnTo>
                    <a:pt x="13" y="278"/>
                  </a:lnTo>
                  <a:moveTo>
                    <a:pt x="7" y="281"/>
                  </a:moveTo>
                  <a:lnTo>
                    <a:pt x="0" y="276"/>
                  </a:lnTo>
                  <a:moveTo>
                    <a:pt x="563" y="97"/>
                  </a:moveTo>
                  <a:lnTo>
                    <a:pt x="558" y="95"/>
                  </a:lnTo>
                  <a:moveTo>
                    <a:pt x="551" y="92"/>
                  </a:moveTo>
                  <a:lnTo>
                    <a:pt x="549" y="91"/>
                  </a:lnTo>
                  <a:lnTo>
                    <a:pt x="545" y="81"/>
                  </a:lnTo>
                  <a:moveTo>
                    <a:pt x="543" y="75"/>
                  </a:moveTo>
                  <a:lnTo>
                    <a:pt x="540" y="69"/>
                  </a:lnTo>
                  <a:lnTo>
                    <a:pt x="544" y="63"/>
                  </a:lnTo>
                  <a:moveTo>
                    <a:pt x="544" y="58"/>
                  </a:moveTo>
                  <a:lnTo>
                    <a:pt x="532" y="50"/>
                  </a:lnTo>
                  <a:moveTo>
                    <a:pt x="527" y="47"/>
                  </a:moveTo>
                  <a:lnTo>
                    <a:pt x="523" y="44"/>
                  </a:lnTo>
                  <a:lnTo>
                    <a:pt x="525" y="36"/>
                  </a:lnTo>
                  <a:moveTo>
                    <a:pt x="580" y="104"/>
                  </a:moveTo>
                  <a:lnTo>
                    <a:pt x="585" y="100"/>
                  </a:lnTo>
                  <a:lnTo>
                    <a:pt x="583" y="95"/>
                  </a:lnTo>
                  <a:lnTo>
                    <a:pt x="586" y="94"/>
                  </a:lnTo>
                  <a:moveTo>
                    <a:pt x="592" y="92"/>
                  </a:moveTo>
                  <a:lnTo>
                    <a:pt x="603" y="98"/>
                  </a:lnTo>
                  <a:lnTo>
                    <a:pt x="604" y="98"/>
                  </a:lnTo>
                  <a:moveTo>
                    <a:pt x="611" y="99"/>
                  </a:moveTo>
                  <a:lnTo>
                    <a:pt x="619" y="10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74" name="Freeform 652"/>
            <p:cNvSpPr>
              <a:spLocks noEditPoints="1"/>
            </p:cNvSpPr>
            <p:nvPr/>
          </p:nvSpPr>
          <p:spPr bwMode="auto">
            <a:xfrm>
              <a:off x="3657" y="1629"/>
              <a:ext cx="23" cy="22"/>
            </a:xfrm>
            <a:custGeom>
              <a:avLst/>
              <a:gdLst>
                <a:gd name="T0" fmla="*/ 0 w 18"/>
                <a:gd name="T1" fmla="*/ 7 h 17"/>
                <a:gd name="T2" fmla="*/ 3 w 18"/>
                <a:gd name="T3" fmla="*/ 4 h 17"/>
                <a:gd name="T4" fmla="*/ 3 w 18"/>
                <a:gd name="T5" fmla="*/ 1 h 17"/>
                <a:gd name="T6" fmla="*/ 5 w 18"/>
                <a:gd name="T7" fmla="*/ 0 h 17"/>
                <a:gd name="T8" fmla="*/ 6 w 18"/>
                <a:gd name="T9" fmla="*/ 2 h 17"/>
                <a:gd name="T10" fmla="*/ 10 w 18"/>
                <a:gd name="T11" fmla="*/ 4 h 17"/>
                <a:gd name="T12" fmla="*/ 11 w 18"/>
                <a:gd name="T13" fmla="*/ 5 h 17"/>
                <a:gd name="T14" fmla="*/ 13 w 18"/>
                <a:gd name="T15" fmla="*/ 6 h 17"/>
                <a:gd name="T16" fmla="*/ 13 w 18"/>
                <a:gd name="T17" fmla="*/ 7 h 17"/>
                <a:gd name="T18" fmla="*/ 16 w 18"/>
                <a:gd name="T19" fmla="*/ 9 h 17"/>
                <a:gd name="T20" fmla="*/ 18 w 18"/>
                <a:gd name="T21" fmla="*/ 10 h 17"/>
                <a:gd name="T22" fmla="*/ 18 w 18"/>
                <a:gd name="T23" fmla="*/ 12 h 17"/>
                <a:gd name="T24" fmla="*/ 16 w 18"/>
                <a:gd name="T25" fmla="*/ 16 h 17"/>
                <a:gd name="T26" fmla="*/ 17 w 18"/>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7">
                  <a:moveTo>
                    <a:pt x="0" y="7"/>
                  </a:moveTo>
                  <a:lnTo>
                    <a:pt x="3" y="4"/>
                  </a:lnTo>
                  <a:moveTo>
                    <a:pt x="3" y="1"/>
                  </a:moveTo>
                  <a:lnTo>
                    <a:pt x="5" y="0"/>
                  </a:lnTo>
                  <a:lnTo>
                    <a:pt x="6" y="2"/>
                  </a:lnTo>
                  <a:moveTo>
                    <a:pt x="10" y="4"/>
                  </a:moveTo>
                  <a:lnTo>
                    <a:pt x="11" y="5"/>
                  </a:lnTo>
                  <a:lnTo>
                    <a:pt x="13" y="6"/>
                  </a:lnTo>
                  <a:lnTo>
                    <a:pt x="13" y="7"/>
                  </a:lnTo>
                  <a:moveTo>
                    <a:pt x="16" y="9"/>
                  </a:moveTo>
                  <a:lnTo>
                    <a:pt x="18" y="10"/>
                  </a:lnTo>
                  <a:lnTo>
                    <a:pt x="18" y="12"/>
                  </a:lnTo>
                  <a:moveTo>
                    <a:pt x="16" y="16"/>
                  </a:moveTo>
                  <a:lnTo>
                    <a:pt x="17" y="17"/>
                  </a:lnTo>
                </a:path>
              </a:pathLst>
            </a:custGeom>
            <a:noFill/>
            <a:ln w="4763" cap="flat">
              <a:solidFill>
                <a:srgbClr val="6E6E6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75" name="Freeform 653"/>
            <p:cNvSpPr>
              <a:spLocks noEditPoints="1"/>
            </p:cNvSpPr>
            <p:nvPr/>
          </p:nvSpPr>
          <p:spPr bwMode="auto">
            <a:xfrm>
              <a:off x="2119" y="1614"/>
              <a:ext cx="3522" cy="1116"/>
            </a:xfrm>
            <a:custGeom>
              <a:avLst/>
              <a:gdLst>
                <a:gd name="T0" fmla="*/ 3497 w 3522"/>
                <a:gd name="T1" fmla="*/ 1098 h 1116"/>
                <a:gd name="T2" fmla="*/ 3522 w 3522"/>
                <a:gd name="T3" fmla="*/ 1116 h 1116"/>
                <a:gd name="T4" fmla="*/ 119 w 3522"/>
                <a:gd name="T5" fmla="*/ 697 h 1116"/>
                <a:gd name="T6" fmla="*/ 81 w 3522"/>
                <a:gd name="T7" fmla="*/ 667 h 1116"/>
                <a:gd name="T8" fmla="*/ 156 w 3522"/>
                <a:gd name="T9" fmla="*/ 663 h 1116"/>
                <a:gd name="T10" fmla="*/ 88 w 3522"/>
                <a:gd name="T11" fmla="*/ 643 h 1116"/>
                <a:gd name="T12" fmla="*/ 186 w 3522"/>
                <a:gd name="T13" fmla="*/ 616 h 1116"/>
                <a:gd name="T14" fmla="*/ 122 w 3522"/>
                <a:gd name="T15" fmla="*/ 641 h 1116"/>
                <a:gd name="T16" fmla="*/ 205 w 3522"/>
                <a:gd name="T17" fmla="*/ 558 h 1116"/>
                <a:gd name="T18" fmla="*/ 97 w 3522"/>
                <a:gd name="T19" fmla="*/ 621 h 1116"/>
                <a:gd name="T20" fmla="*/ 0 w 3522"/>
                <a:gd name="T21" fmla="*/ 528 h 1116"/>
                <a:gd name="T22" fmla="*/ 124 w 3522"/>
                <a:gd name="T23" fmla="*/ 343 h 1116"/>
                <a:gd name="T24" fmla="*/ 125 w 3522"/>
                <a:gd name="T25" fmla="*/ 342 h 1116"/>
                <a:gd name="T26" fmla="*/ 208 w 3522"/>
                <a:gd name="T27" fmla="*/ 497 h 1116"/>
                <a:gd name="T28" fmla="*/ 94 w 3522"/>
                <a:gd name="T29" fmla="*/ 591 h 1116"/>
                <a:gd name="T30" fmla="*/ 1792 w 3522"/>
                <a:gd name="T31" fmla="*/ 456 h 1116"/>
                <a:gd name="T32" fmla="*/ 1860 w 3522"/>
                <a:gd name="T33" fmla="*/ 454 h 1116"/>
                <a:gd name="T34" fmla="*/ 194 w 3522"/>
                <a:gd name="T35" fmla="*/ 436 h 1116"/>
                <a:gd name="T36" fmla="*/ 86 w 3522"/>
                <a:gd name="T37" fmla="*/ 548 h 1116"/>
                <a:gd name="T38" fmla="*/ 165 w 3522"/>
                <a:gd name="T39" fmla="*/ 383 h 1116"/>
                <a:gd name="T40" fmla="*/ 62 w 3522"/>
                <a:gd name="T41" fmla="*/ 551 h 1116"/>
                <a:gd name="T42" fmla="*/ 2833 w 3522"/>
                <a:gd name="T43" fmla="*/ 354 h 1116"/>
                <a:gd name="T44" fmla="*/ 2862 w 3522"/>
                <a:gd name="T45" fmla="*/ 351 h 1116"/>
                <a:gd name="T46" fmla="*/ 2870 w 3522"/>
                <a:gd name="T47" fmla="*/ 341 h 1116"/>
                <a:gd name="T48" fmla="*/ 2887 w 3522"/>
                <a:gd name="T49" fmla="*/ 326 h 1116"/>
                <a:gd name="T50" fmla="*/ 2920 w 3522"/>
                <a:gd name="T51" fmla="*/ 336 h 1116"/>
                <a:gd name="T52" fmla="*/ 2538 w 3522"/>
                <a:gd name="T53" fmla="*/ 176 h 1116"/>
                <a:gd name="T54" fmla="*/ 2554 w 3522"/>
                <a:gd name="T55" fmla="*/ 167 h 1116"/>
                <a:gd name="T56" fmla="*/ 2564 w 3522"/>
                <a:gd name="T57" fmla="*/ 164 h 1116"/>
                <a:gd name="T58" fmla="*/ 2579 w 3522"/>
                <a:gd name="T59" fmla="*/ 177 h 1116"/>
                <a:gd name="T60" fmla="*/ 2584 w 3522"/>
                <a:gd name="T61" fmla="*/ 174 h 1116"/>
                <a:gd name="T62" fmla="*/ 2584 w 3522"/>
                <a:gd name="T63" fmla="*/ 193 h 1116"/>
                <a:gd name="T64" fmla="*/ 2577 w 3522"/>
                <a:gd name="T65" fmla="*/ 197 h 1116"/>
                <a:gd name="T66" fmla="*/ 2577 w 3522"/>
                <a:gd name="T67" fmla="*/ 204 h 1116"/>
                <a:gd name="T68" fmla="*/ 2570 w 3522"/>
                <a:gd name="T69" fmla="*/ 206 h 1116"/>
                <a:gd name="T70" fmla="*/ 2570 w 3522"/>
                <a:gd name="T71" fmla="*/ 207 h 1116"/>
                <a:gd name="T72" fmla="*/ 1256 w 3522"/>
                <a:gd name="T73" fmla="*/ 63 h 1116"/>
                <a:gd name="T74" fmla="*/ 1226 w 3522"/>
                <a:gd name="T75" fmla="*/ 32 h 1116"/>
                <a:gd name="T76" fmla="*/ 1317 w 3522"/>
                <a:gd name="T77" fmla="*/ 30 h 1116"/>
                <a:gd name="T78" fmla="*/ 1322 w 3522"/>
                <a:gd name="T79" fmla="*/ 10 h 1116"/>
                <a:gd name="T80" fmla="*/ 1423 w 3522"/>
                <a:gd name="T81" fmla="*/ 0 h 1116"/>
                <a:gd name="T82" fmla="*/ 1405 w 3522"/>
                <a:gd name="T83" fmla="*/ 2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22" h="1116">
                  <a:moveTo>
                    <a:pt x="3497" y="1098"/>
                  </a:moveTo>
                  <a:lnTo>
                    <a:pt x="3522" y="1116"/>
                  </a:lnTo>
                  <a:moveTo>
                    <a:pt x="119" y="697"/>
                  </a:moveTo>
                  <a:lnTo>
                    <a:pt x="81" y="667"/>
                  </a:lnTo>
                  <a:moveTo>
                    <a:pt x="156" y="663"/>
                  </a:moveTo>
                  <a:lnTo>
                    <a:pt x="88" y="643"/>
                  </a:lnTo>
                  <a:moveTo>
                    <a:pt x="186" y="616"/>
                  </a:moveTo>
                  <a:lnTo>
                    <a:pt x="122" y="641"/>
                  </a:lnTo>
                  <a:moveTo>
                    <a:pt x="205" y="558"/>
                  </a:moveTo>
                  <a:lnTo>
                    <a:pt x="97" y="621"/>
                  </a:lnTo>
                  <a:moveTo>
                    <a:pt x="0" y="528"/>
                  </a:moveTo>
                  <a:lnTo>
                    <a:pt x="124" y="343"/>
                  </a:lnTo>
                  <a:lnTo>
                    <a:pt x="125" y="342"/>
                  </a:lnTo>
                  <a:moveTo>
                    <a:pt x="208" y="497"/>
                  </a:moveTo>
                  <a:lnTo>
                    <a:pt x="94" y="591"/>
                  </a:lnTo>
                  <a:moveTo>
                    <a:pt x="1792" y="456"/>
                  </a:moveTo>
                  <a:lnTo>
                    <a:pt x="1860" y="454"/>
                  </a:lnTo>
                  <a:moveTo>
                    <a:pt x="194" y="436"/>
                  </a:moveTo>
                  <a:lnTo>
                    <a:pt x="86" y="548"/>
                  </a:lnTo>
                  <a:moveTo>
                    <a:pt x="165" y="383"/>
                  </a:moveTo>
                  <a:lnTo>
                    <a:pt x="62" y="551"/>
                  </a:lnTo>
                  <a:moveTo>
                    <a:pt x="2833" y="354"/>
                  </a:moveTo>
                  <a:lnTo>
                    <a:pt x="2862" y="351"/>
                  </a:lnTo>
                  <a:lnTo>
                    <a:pt x="2870" y="341"/>
                  </a:lnTo>
                  <a:lnTo>
                    <a:pt x="2887" y="326"/>
                  </a:lnTo>
                  <a:lnTo>
                    <a:pt x="2920" y="336"/>
                  </a:lnTo>
                  <a:moveTo>
                    <a:pt x="2538" y="176"/>
                  </a:moveTo>
                  <a:lnTo>
                    <a:pt x="2554" y="167"/>
                  </a:lnTo>
                  <a:lnTo>
                    <a:pt x="2564" y="164"/>
                  </a:lnTo>
                  <a:lnTo>
                    <a:pt x="2579" y="177"/>
                  </a:lnTo>
                  <a:lnTo>
                    <a:pt x="2584" y="174"/>
                  </a:lnTo>
                  <a:lnTo>
                    <a:pt x="2584" y="193"/>
                  </a:lnTo>
                  <a:lnTo>
                    <a:pt x="2577" y="197"/>
                  </a:lnTo>
                  <a:lnTo>
                    <a:pt x="2577" y="204"/>
                  </a:lnTo>
                  <a:lnTo>
                    <a:pt x="2570" y="206"/>
                  </a:lnTo>
                  <a:lnTo>
                    <a:pt x="2570" y="207"/>
                  </a:lnTo>
                  <a:moveTo>
                    <a:pt x="1256" y="63"/>
                  </a:moveTo>
                  <a:lnTo>
                    <a:pt x="1226" y="32"/>
                  </a:lnTo>
                  <a:moveTo>
                    <a:pt x="1317" y="30"/>
                  </a:moveTo>
                  <a:lnTo>
                    <a:pt x="1322" y="10"/>
                  </a:lnTo>
                  <a:moveTo>
                    <a:pt x="1423" y="0"/>
                  </a:moveTo>
                  <a:lnTo>
                    <a:pt x="1405" y="2"/>
                  </a:lnTo>
                </a:path>
              </a:pathLst>
            </a:custGeom>
            <a:noFill/>
            <a:ln w="6350">
              <a:solidFill>
                <a:srgbClr val="6E6E6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76" name="Freeform 654"/>
            <p:cNvSpPr>
              <a:spLocks noEditPoints="1"/>
            </p:cNvSpPr>
            <p:nvPr/>
          </p:nvSpPr>
          <p:spPr bwMode="auto">
            <a:xfrm>
              <a:off x="3918" y="1851"/>
              <a:ext cx="21" cy="27"/>
            </a:xfrm>
            <a:custGeom>
              <a:avLst/>
              <a:gdLst>
                <a:gd name="T0" fmla="*/ 2 w 17"/>
                <a:gd name="T1" fmla="*/ 15 h 22"/>
                <a:gd name="T2" fmla="*/ 4 w 17"/>
                <a:gd name="T3" fmla="*/ 16 h 22"/>
                <a:gd name="T4" fmla="*/ 0 w 17"/>
                <a:gd name="T5" fmla="*/ 22 h 22"/>
                <a:gd name="T6" fmla="*/ 17 w 17"/>
                <a:gd name="T7" fmla="*/ 17 h 22"/>
                <a:gd name="T8" fmla="*/ 13 w 17"/>
                <a:gd name="T9" fmla="*/ 19 h 22"/>
                <a:gd name="T10" fmla="*/ 8 w 17"/>
                <a:gd name="T11" fmla="*/ 18 h 22"/>
                <a:gd name="T12" fmla="*/ 9 w 17"/>
                <a:gd name="T13" fmla="*/ 16 h 22"/>
                <a:gd name="T14" fmla="*/ 12 w 17"/>
                <a:gd name="T15" fmla="*/ 13 h 22"/>
                <a:gd name="T16" fmla="*/ 11 w 17"/>
                <a:gd name="T17" fmla="*/ 12 h 22"/>
                <a:gd name="T18" fmla="*/ 9 w 17"/>
                <a:gd name="T19" fmla="*/ 11 h 22"/>
                <a:gd name="T20" fmla="*/ 9 w 17"/>
                <a:gd name="T21" fmla="*/ 8 h 22"/>
                <a:gd name="T22" fmla="*/ 9 w 17"/>
                <a:gd name="T23" fmla="*/ 7 h 22"/>
                <a:gd name="T24" fmla="*/ 10 w 17"/>
                <a:gd name="T25" fmla="*/ 0 h 22"/>
                <a:gd name="T26" fmla="*/ 13 w 17"/>
                <a:gd name="T27" fmla="*/ 1 h 22"/>
                <a:gd name="T28" fmla="*/ 16 w 17"/>
                <a:gd name="T2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2">
                  <a:moveTo>
                    <a:pt x="2" y="15"/>
                  </a:moveTo>
                  <a:lnTo>
                    <a:pt x="4" y="16"/>
                  </a:lnTo>
                  <a:lnTo>
                    <a:pt x="0" y="22"/>
                  </a:lnTo>
                  <a:moveTo>
                    <a:pt x="17" y="17"/>
                  </a:moveTo>
                  <a:lnTo>
                    <a:pt x="13" y="19"/>
                  </a:lnTo>
                  <a:moveTo>
                    <a:pt x="8" y="18"/>
                  </a:moveTo>
                  <a:lnTo>
                    <a:pt x="9" y="16"/>
                  </a:lnTo>
                  <a:lnTo>
                    <a:pt x="12" y="13"/>
                  </a:lnTo>
                  <a:lnTo>
                    <a:pt x="11" y="12"/>
                  </a:lnTo>
                  <a:lnTo>
                    <a:pt x="9" y="11"/>
                  </a:lnTo>
                  <a:lnTo>
                    <a:pt x="9" y="8"/>
                  </a:lnTo>
                  <a:lnTo>
                    <a:pt x="9" y="7"/>
                  </a:lnTo>
                  <a:moveTo>
                    <a:pt x="10" y="0"/>
                  </a:moveTo>
                  <a:lnTo>
                    <a:pt x="13" y="1"/>
                  </a:lnTo>
                  <a:lnTo>
                    <a:pt x="16" y="2"/>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77" name="Freeform 655"/>
            <p:cNvSpPr>
              <a:spLocks noEditPoints="1"/>
            </p:cNvSpPr>
            <p:nvPr/>
          </p:nvSpPr>
          <p:spPr bwMode="auto">
            <a:xfrm>
              <a:off x="3946" y="2421"/>
              <a:ext cx="24" cy="9"/>
            </a:xfrm>
            <a:custGeom>
              <a:avLst/>
              <a:gdLst>
                <a:gd name="T0" fmla="*/ 0 w 19"/>
                <a:gd name="T1" fmla="*/ 7 h 7"/>
                <a:gd name="T2" fmla="*/ 1 w 19"/>
                <a:gd name="T3" fmla="*/ 5 h 7"/>
                <a:gd name="T4" fmla="*/ 2 w 19"/>
                <a:gd name="T5" fmla="*/ 5 h 7"/>
                <a:gd name="T6" fmla="*/ 5 w 19"/>
                <a:gd name="T7" fmla="*/ 3 h 7"/>
                <a:gd name="T8" fmla="*/ 9 w 19"/>
                <a:gd name="T9" fmla="*/ 1 h 7"/>
                <a:gd name="T10" fmla="*/ 12 w 19"/>
                <a:gd name="T11" fmla="*/ 1 h 7"/>
                <a:gd name="T12" fmla="*/ 13 w 19"/>
                <a:gd name="T13" fmla="*/ 0 h 7"/>
                <a:gd name="T14" fmla="*/ 14 w 19"/>
                <a:gd name="T15" fmla="*/ 0 h 7"/>
                <a:gd name="T16" fmla="*/ 15 w 19"/>
                <a:gd name="T17" fmla="*/ 1 h 7"/>
                <a:gd name="T18" fmla="*/ 15 w 19"/>
                <a:gd name="T19" fmla="*/ 1 h 7"/>
                <a:gd name="T20" fmla="*/ 16 w 19"/>
                <a:gd name="T21" fmla="*/ 1 h 7"/>
                <a:gd name="T22" fmla="*/ 16 w 19"/>
                <a:gd name="T23" fmla="*/ 2 h 7"/>
                <a:gd name="T24" fmla="*/ 15 w 19"/>
                <a:gd name="T25" fmla="*/ 3 h 7"/>
                <a:gd name="T26" fmla="*/ 16 w 19"/>
                <a:gd name="T27" fmla="*/ 6 h 7"/>
                <a:gd name="T28" fmla="*/ 18 w 19"/>
                <a:gd name="T29" fmla="*/ 6 h 7"/>
                <a:gd name="T30" fmla="*/ 18 w 19"/>
                <a:gd name="T31" fmla="*/ 6 h 7"/>
                <a:gd name="T32" fmla="*/ 19 w 19"/>
                <a:gd name="T3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7">
                  <a:moveTo>
                    <a:pt x="0" y="7"/>
                  </a:moveTo>
                  <a:lnTo>
                    <a:pt x="1" y="5"/>
                  </a:lnTo>
                  <a:lnTo>
                    <a:pt x="2" y="5"/>
                  </a:lnTo>
                  <a:moveTo>
                    <a:pt x="5" y="3"/>
                  </a:moveTo>
                  <a:lnTo>
                    <a:pt x="9" y="1"/>
                  </a:lnTo>
                  <a:moveTo>
                    <a:pt x="12" y="1"/>
                  </a:moveTo>
                  <a:lnTo>
                    <a:pt x="13" y="0"/>
                  </a:lnTo>
                  <a:lnTo>
                    <a:pt x="14" y="0"/>
                  </a:lnTo>
                  <a:moveTo>
                    <a:pt x="15" y="1"/>
                  </a:moveTo>
                  <a:lnTo>
                    <a:pt x="15" y="1"/>
                  </a:lnTo>
                  <a:lnTo>
                    <a:pt x="16" y="1"/>
                  </a:lnTo>
                  <a:lnTo>
                    <a:pt x="16" y="2"/>
                  </a:lnTo>
                  <a:lnTo>
                    <a:pt x="15" y="3"/>
                  </a:lnTo>
                  <a:moveTo>
                    <a:pt x="16" y="6"/>
                  </a:moveTo>
                  <a:lnTo>
                    <a:pt x="18" y="6"/>
                  </a:lnTo>
                  <a:lnTo>
                    <a:pt x="18" y="6"/>
                  </a:lnTo>
                  <a:lnTo>
                    <a:pt x="19" y="5"/>
                  </a:lnTo>
                </a:path>
              </a:pathLst>
            </a:custGeom>
            <a:noFill/>
            <a:ln w="6350" cap="flat">
              <a:solidFill>
                <a:srgbClr val="64646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78" name="Freeform 656"/>
            <p:cNvSpPr>
              <a:spLocks/>
            </p:cNvSpPr>
            <p:nvPr/>
          </p:nvSpPr>
          <p:spPr bwMode="auto">
            <a:xfrm>
              <a:off x="4595" y="1805"/>
              <a:ext cx="53" cy="40"/>
            </a:xfrm>
            <a:custGeom>
              <a:avLst/>
              <a:gdLst>
                <a:gd name="T0" fmla="*/ 18 w 53"/>
                <a:gd name="T1" fmla="*/ 38 h 40"/>
                <a:gd name="T2" fmla="*/ 18 w 53"/>
                <a:gd name="T3" fmla="*/ 38 h 40"/>
                <a:gd name="T4" fmla="*/ 17 w 53"/>
                <a:gd name="T5" fmla="*/ 36 h 40"/>
                <a:gd name="T6" fmla="*/ 15 w 53"/>
                <a:gd name="T7" fmla="*/ 36 h 40"/>
                <a:gd name="T8" fmla="*/ 14 w 53"/>
                <a:gd name="T9" fmla="*/ 36 h 40"/>
                <a:gd name="T10" fmla="*/ 10 w 53"/>
                <a:gd name="T11" fmla="*/ 32 h 40"/>
                <a:gd name="T12" fmla="*/ 10 w 53"/>
                <a:gd name="T13" fmla="*/ 31 h 40"/>
                <a:gd name="T14" fmla="*/ 10 w 53"/>
                <a:gd name="T15" fmla="*/ 31 h 40"/>
                <a:gd name="T16" fmla="*/ 10 w 53"/>
                <a:gd name="T17" fmla="*/ 30 h 40"/>
                <a:gd name="T18" fmla="*/ 12 w 53"/>
                <a:gd name="T19" fmla="*/ 30 h 40"/>
                <a:gd name="T20" fmla="*/ 12 w 53"/>
                <a:gd name="T21" fmla="*/ 26 h 40"/>
                <a:gd name="T22" fmla="*/ 12 w 53"/>
                <a:gd name="T23" fmla="*/ 25 h 40"/>
                <a:gd name="T24" fmla="*/ 9 w 53"/>
                <a:gd name="T25" fmla="*/ 23 h 40"/>
                <a:gd name="T26" fmla="*/ 8 w 53"/>
                <a:gd name="T27" fmla="*/ 23 h 40"/>
                <a:gd name="T28" fmla="*/ 7 w 53"/>
                <a:gd name="T29" fmla="*/ 22 h 40"/>
                <a:gd name="T30" fmla="*/ 7 w 53"/>
                <a:gd name="T31" fmla="*/ 21 h 40"/>
                <a:gd name="T32" fmla="*/ 8 w 53"/>
                <a:gd name="T33" fmla="*/ 20 h 40"/>
                <a:gd name="T34" fmla="*/ 8 w 53"/>
                <a:gd name="T35" fmla="*/ 18 h 40"/>
                <a:gd name="T36" fmla="*/ 9 w 53"/>
                <a:gd name="T37" fmla="*/ 18 h 40"/>
                <a:gd name="T38" fmla="*/ 10 w 53"/>
                <a:gd name="T39" fmla="*/ 18 h 40"/>
                <a:gd name="T40" fmla="*/ 12 w 53"/>
                <a:gd name="T41" fmla="*/ 17 h 40"/>
                <a:gd name="T42" fmla="*/ 12 w 53"/>
                <a:gd name="T43" fmla="*/ 16 h 40"/>
                <a:gd name="T44" fmla="*/ 10 w 53"/>
                <a:gd name="T45" fmla="*/ 16 h 40"/>
                <a:gd name="T46" fmla="*/ 7 w 53"/>
                <a:gd name="T47" fmla="*/ 15 h 40"/>
                <a:gd name="T48" fmla="*/ 5 w 53"/>
                <a:gd name="T49" fmla="*/ 16 h 40"/>
                <a:gd name="T50" fmla="*/ 5 w 53"/>
                <a:gd name="T51" fmla="*/ 15 h 40"/>
                <a:gd name="T52" fmla="*/ 4 w 53"/>
                <a:gd name="T53" fmla="*/ 15 h 40"/>
                <a:gd name="T54" fmla="*/ 4 w 53"/>
                <a:gd name="T55" fmla="*/ 13 h 40"/>
                <a:gd name="T56" fmla="*/ 4 w 53"/>
                <a:gd name="T57" fmla="*/ 12 h 40"/>
                <a:gd name="T58" fmla="*/ 5 w 53"/>
                <a:gd name="T59" fmla="*/ 12 h 40"/>
                <a:gd name="T60" fmla="*/ 4 w 53"/>
                <a:gd name="T61" fmla="*/ 10 h 40"/>
                <a:gd name="T62" fmla="*/ 4 w 53"/>
                <a:gd name="T63" fmla="*/ 10 h 40"/>
                <a:gd name="T64" fmla="*/ 3 w 53"/>
                <a:gd name="T65" fmla="*/ 10 h 40"/>
                <a:gd name="T66" fmla="*/ 2 w 53"/>
                <a:gd name="T67" fmla="*/ 8 h 40"/>
                <a:gd name="T68" fmla="*/ 0 w 53"/>
                <a:gd name="T69" fmla="*/ 8 h 40"/>
                <a:gd name="T70" fmla="*/ 0 w 53"/>
                <a:gd name="T71" fmla="*/ 7 h 40"/>
                <a:gd name="T72" fmla="*/ 2 w 53"/>
                <a:gd name="T73" fmla="*/ 2 h 40"/>
                <a:gd name="T74" fmla="*/ 2 w 53"/>
                <a:gd name="T75" fmla="*/ 2 h 40"/>
                <a:gd name="T76" fmla="*/ 4 w 53"/>
                <a:gd name="T77" fmla="*/ 1 h 40"/>
                <a:gd name="T78" fmla="*/ 5 w 53"/>
                <a:gd name="T79" fmla="*/ 0 h 40"/>
                <a:gd name="T80" fmla="*/ 8 w 53"/>
                <a:gd name="T81" fmla="*/ 0 h 40"/>
                <a:gd name="T82" fmla="*/ 9 w 53"/>
                <a:gd name="T83" fmla="*/ 0 h 40"/>
                <a:gd name="T84" fmla="*/ 12 w 53"/>
                <a:gd name="T85" fmla="*/ 0 h 40"/>
                <a:gd name="T86" fmla="*/ 14 w 53"/>
                <a:gd name="T87" fmla="*/ 1 h 40"/>
                <a:gd name="T88" fmla="*/ 23 w 53"/>
                <a:gd name="T89" fmla="*/ 2 h 40"/>
                <a:gd name="T90" fmla="*/ 27 w 53"/>
                <a:gd name="T91" fmla="*/ 3 h 40"/>
                <a:gd name="T92" fmla="*/ 32 w 53"/>
                <a:gd name="T93" fmla="*/ 5 h 40"/>
                <a:gd name="T94" fmla="*/ 35 w 53"/>
                <a:gd name="T95" fmla="*/ 5 h 40"/>
                <a:gd name="T96" fmla="*/ 35 w 53"/>
                <a:gd name="T97" fmla="*/ 3 h 40"/>
                <a:gd name="T98" fmla="*/ 37 w 53"/>
                <a:gd name="T99" fmla="*/ 3 h 40"/>
                <a:gd name="T100" fmla="*/ 38 w 53"/>
                <a:gd name="T101" fmla="*/ 2 h 40"/>
                <a:gd name="T102" fmla="*/ 39 w 53"/>
                <a:gd name="T103" fmla="*/ 3 h 40"/>
                <a:gd name="T104" fmla="*/ 40 w 53"/>
                <a:gd name="T105" fmla="*/ 3 h 40"/>
                <a:gd name="T106" fmla="*/ 42 w 53"/>
                <a:gd name="T107" fmla="*/ 3 h 40"/>
                <a:gd name="T108" fmla="*/ 42 w 53"/>
                <a:gd name="T109" fmla="*/ 1 h 40"/>
                <a:gd name="T110" fmla="*/ 44 w 53"/>
                <a:gd name="T111" fmla="*/ 0 h 40"/>
                <a:gd name="T112" fmla="*/ 45 w 53"/>
                <a:gd name="T113" fmla="*/ 0 h 40"/>
                <a:gd name="T114" fmla="*/ 49 w 53"/>
                <a:gd name="T115" fmla="*/ 0 h 40"/>
                <a:gd name="T116" fmla="*/ 50 w 53"/>
                <a:gd name="T117" fmla="*/ 1 h 40"/>
                <a:gd name="T118" fmla="*/ 50 w 53"/>
                <a:gd name="T119" fmla="*/ 2 h 40"/>
                <a:gd name="T120" fmla="*/ 52 w 53"/>
                <a:gd name="T121"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 h="40">
                  <a:moveTo>
                    <a:pt x="18" y="40"/>
                  </a:moveTo>
                  <a:lnTo>
                    <a:pt x="18" y="40"/>
                  </a:lnTo>
                  <a:lnTo>
                    <a:pt x="18" y="40"/>
                  </a:lnTo>
                  <a:lnTo>
                    <a:pt x="18" y="38"/>
                  </a:lnTo>
                  <a:lnTo>
                    <a:pt x="18" y="38"/>
                  </a:lnTo>
                  <a:lnTo>
                    <a:pt x="18" y="38"/>
                  </a:lnTo>
                  <a:lnTo>
                    <a:pt x="18" y="38"/>
                  </a:lnTo>
                  <a:lnTo>
                    <a:pt x="18" y="38"/>
                  </a:lnTo>
                  <a:lnTo>
                    <a:pt x="17" y="37"/>
                  </a:lnTo>
                  <a:lnTo>
                    <a:pt x="17" y="36"/>
                  </a:lnTo>
                  <a:lnTo>
                    <a:pt x="17" y="36"/>
                  </a:lnTo>
                  <a:lnTo>
                    <a:pt x="17" y="36"/>
                  </a:lnTo>
                  <a:lnTo>
                    <a:pt x="17" y="36"/>
                  </a:lnTo>
                  <a:lnTo>
                    <a:pt x="17" y="36"/>
                  </a:lnTo>
                  <a:lnTo>
                    <a:pt x="15" y="36"/>
                  </a:lnTo>
                  <a:lnTo>
                    <a:pt x="15" y="36"/>
                  </a:lnTo>
                  <a:lnTo>
                    <a:pt x="15" y="36"/>
                  </a:lnTo>
                  <a:lnTo>
                    <a:pt x="14" y="36"/>
                  </a:lnTo>
                  <a:lnTo>
                    <a:pt x="14" y="36"/>
                  </a:lnTo>
                  <a:lnTo>
                    <a:pt x="14" y="36"/>
                  </a:lnTo>
                  <a:lnTo>
                    <a:pt x="14" y="35"/>
                  </a:lnTo>
                  <a:lnTo>
                    <a:pt x="10" y="33"/>
                  </a:lnTo>
                  <a:lnTo>
                    <a:pt x="10" y="32"/>
                  </a:lnTo>
                  <a:lnTo>
                    <a:pt x="10" y="32"/>
                  </a:lnTo>
                  <a:lnTo>
                    <a:pt x="10" y="32"/>
                  </a:lnTo>
                  <a:lnTo>
                    <a:pt x="10" y="32"/>
                  </a:lnTo>
                  <a:lnTo>
                    <a:pt x="10" y="32"/>
                  </a:lnTo>
                  <a:lnTo>
                    <a:pt x="10" y="31"/>
                  </a:lnTo>
                  <a:lnTo>
                    <a:pt x="10" y="31"/>
                  </a:lnTo>
                  <a:lnTo>
                    <a:pt x="10" y="31"/>
                  </a:lnTo>
                  <a:lnTo>
                    <a:pt x="10" y="31"/>
                  </a:lnTo>
                  <a:lnTo>
                    <a:pt x="10" y="31"/>
                  </a:lnTo>
                  <a:lnTo>
                    <a:pt x="10" y="31"/>
                  </a:lnTo>
                  <a:lnTo>
                    <a:pt x="10" y="30"/>
                  </a:lnTo>
                  <a:lnTo>
                    <a:pt x="10" y="30"/>
                  </a:lnTo>
                  <a:lnTo>
                    <a:pt x="10" y="30"/>
                  </a:lnTo>
                  <a:lnTo>
                    <a:pt x="10" y="30"/>
                  </a:lnTo>
                  <a:lnTo>
                    <a:pt x="12" y="30"/>
                  </a:lnTo>
                  <a:lnTo>
                    <a:pt x="12" y="30"/>
                  </a:lnTo>
                  <a:lnTo>
                    <a:pt x="12" y="30"/>
                  </a:lnTo>
                  <a:lnTo>
                    <a:pt x="12" y="28"/>
                  </a:lnTo>
                  <a:lnTo>
                    <a:pt x="12" y="26"/>
                  </a:lnTo>
                  <a:lnTo>
                    <a:pt x="12" y="26"/>
                  </a:lnTo>
                  <a:lnTo>
                    <a:pt x="12" y="26"/>
                  </a:lnTo>
                  <a:lnTo>
                    <a:pt x="12" y="26"/>
                  </a:lnTo>
                  <a:lnTo>
                    <a:pt x="12" y="25"/>
                  </a:lnTo>
                  <a:lnTo>
                    <a:pt x="12" y="25"/>
                  </a:lnTo>
                  <a:lnTo>
                    <a:pt x="12" y="25"/>
                  </a:lnTo>
                  <a:lnTo>
                    <a:pt x="10" y="25"/>
                  </a:lnTo>
                  <a:lnTo>
                    <a:pt x="10" y="25"/>
                  </a:lnTo>
                  <a:lnTo>
                    <a:pt x="10" y="25"/>
                  </a:lnTo>
                  <a:lnTo>
                    <a:pt x="9" y="23"/>
                  </a:lnTo>
                  <a:lnTo>
                    <a:pt x="9" y="23"/>
                  </a:lnTo>
                  <a:lnTo>
                    <a:pt x="9" y="23"/>
                  </a:lnTo>
                  <a:lnTo>
                    <a:pt x="8" y="23"/>
                  </a:lnTo>
                  <a:lnTo>
                    <a:pt x="8" y="23"/>
                  </a:lnTo>
                  <a:lnTo>
                    <a:pt x="8" y="22"/>
                  </a:lnTo>
                  <a:lnTo>
                    <a:pt x="8" y="22"/>
                  </a:lnTo>
                  <a:lnTo>
                    <a:pt x="8" y="22"/>
                  </a:lnTo>
                  <a:lnTo>
                    <a:pt x="7" y="22"/>
                  </a:lnTo>
                  <a:lnTo>
                    <a:pt x="7" y="22"/>
                  </a:lnTo>
                  <a:lnTo>
                    <a:pt x="7" y="21"/>
                  </a:lnTo>
                  <a:lnTo>
                    <a:pt x="7" y="21"/>
                  </a:lnTo>
                  <a:lnTo>
                    <a:pt x="7" y="21"/>
                  </a:lnTo>
                  <a:lnTo>
                    <a:pt x="7" y="21"/>
                  </a:lnTo>
                  <a:lnTo>
                    <a:pt x="7" y="21"/>
                  </a:lnTo>
                  <a:lnTo>
                    <a:pt x="7" y="20"/>
                  </a:lnTo>
                  <a:lnTo>
                    <a:pt x="8" y="20"/>
                  </a:lnTo>
                  <a:lnTo>
                    <a:pt x="8" y="20"/>
                  </a:lnTo>
                  <a:lnTo>
                    <a:pt x="8" y="18"/>
                  </a:lnTo>
                  <a:lnTo>
                    <a:pt x="8" y="18"/>
                  </a:lnTo>
                  <a:lnTo>
                    <a:pt x="8" y="18"/>
                  </a:lnTo>
                  <a:lnTo>
                    <a:pt x="8" y="18"/>
                  </a:lnTo>
                  <a:lnTo>
                    <a:pt x="9" y="18"/>
                  </a:lnTo>
                  <a:lnTo>
                    <a:pt x="9" y="18"/>
                  </a:lnTo>
                  <a:lnTo>
                    <a:pt x="9" y="18"/>
                  </a:lnTo>
                  <a:lnTo>
                    <a:pt x="9" y="18"/>
                  </a:lnTo>
                  <a:lnTo>
                    <a:pt x="10" y="18"/>
                  </a:lnTo>
                  <a:lnTo>
                    <a:pt x="10" y="18"/>
                  </a:lnTo>
                  <a:lnTo>
                    <a:pt x="10" y="18"/>
                  </a:lnTo>
                  <a:lnTo>
                    <a:pt x="10" y="18"/>
                  </a:lnTo>
                  <a:lnTo>
                    <a:pt x="10" y="17"/>
                  </a:lnTo>
                  <a:lnTo>
                    <a:pt x="12" y="17"/>
                  </a:lnTo>
                  <a:lnTo>
                    <a:pt x="12" y="17"/>
                  </a:lnTo>
                  <a:lnTo>
                    <a:pt x="12" y="17"/>
                  </a:lnTo>
                  <a:lnTo>
                    <a:pt x="12" y="16"/>
                  </a:lnTo>
                  <a:lnTo>
                    <a:pt x="12" y="16"/>
                  </a:lnTo>
                  <a:lnTo>
                    <a:pt x="12" y="16"/>
                  </a:lnTo>
                  <a:lnTo>
                    <a:pt x="12" y="16"/>
                  </a:lnTo>
                  <a:lnTo>
                    <a:pt x="10" y="16"/>
                  </a:lnTo>
                  <a:lnTo>
                    <a:pt x="10" y="16"/>
                  </a:lnTo>
                  <a:lnTo>
                    <a:pt x="10" y="16"/>
                  </a:lnTo>
                  <a:lnTo>
                    <a:pt x="10" y="15"/>
                  </a:lnTo>
                  <a:lnTo>
                    <a:pt x="10" y="15"/>
                  </a:lnTo>
                  <a:lnTo>
                    <a:pt x="8" y="15"/>
                  </a:lnTo>
                  <a:lnTo>
                    <a:pt x="7" y="15"/>
                  </a:lnTo>
                  <a:lnTo>
                    <a:pt x="7" y="15"/>
                  </a:lnTo>
                  <a:lnTo>
                    <a:pt x="7" y="15"/>
                  </a:lnTo>
                  <a:lnTo>
                    <a:pt x="5" y="16"/>
                  </a:lnTo>
                  <a:lnTo>
                    <a:pt x="5" y="16"/>
                  </a:lnTo>
                  <a:lnTo>
                    <a:pt x="5" y="15"/>
                  </a:lnTo>
                  <a:lnTo>
                    <a:pt x="5" y="15"/>
                  </a:lnTo>
                  <a:lnTo>
                    <a:pt x="5" y="15"/>
                  </a:lnTo>
                  <a:lnTo>
                    <a:pt x="5" y="15"/>
                  </a:lnTo>
                  <a:lnTo>
                    <a:pt x="5" y="15"/>
                  </a:lnTo>
                  <a:lnTo>
                    <a:pt x="4" y="15"/>
                  </a:lnTo>
                  <a:lnTo>
                    <a:pt x="4" y="15"/>
                  </a:lnTo>
                  <a:lnTo>
                    <a:pt x="4" y="15"/>
                  </a:lnTo>
                  <a:lnTo>
                    <a:pt x="4" y="13"/>
                  </a:lnTo>
                  <a:lnTo>
                    <a:pt x="4" y="13"/>
                  </a:lnTo>
                  <a:lnTo>
                    <a:pt x="4" y="13"/>
                  </a:lnTo>
                  <a:lnTo>
                    <a:pt x="4" y="13"/>
                  </a:lnTo>
                  <a:lnTo>
                    <a:pt x="4" y="12"/>
                  </a:lnTo>
                  <a:lnTo>
                    <a:pt x="4" y="12"/>
                  </a:lnTo>
                  <a:lnTo>
                    <a:pt x="4" y="12"/>
                  </a:lnTo>
                  <a:lnTo>
                    <a:pt x="4" y="12"/>
                  </a:lnTo>
                  <a:lnTo>
                    <a:pt x="5" y="12"/>
                  </a:lnTo>
                  <a:lnTo>
                    <a:pt x="5" y="12"/>
                  </a:lnTo>
                  <a:lnTo>
                    <a:pt x="5" y="12"/>
                  </a:lnTo>
                  <a:lnTo>
                    <a:pt x="5" y="12"/>
                  </a:lnTo>
                  <a:lnTo>
                    <a:pt x="5" y="11"/>
                  </a:lnTo>
                  <a:lnTo>
                    <a:pt x="5" y="11"/>
                  </a:lnTo>
                  <a:lnTo>
                    <a:pt x="5" y="11"/>
                  </a:lnTo>
                  <a:lnTo>
                    <a:pt x="4" y="10"/>
                  </a:lnTo>
                  <a:lnTo>
                    <a:pt x="4" y="10"/>
                  </a:lnTo>
                  <a:lnTo>
                    <a:pt x="4" y="10"/>
                  </a:lnTo>
                  <a:lnTo>
                    <a:pt x="4" y="10"/>
                  </a:lnTo>
                  <a:lnTo>
                    <a:pt x="4" y="10"/>
                  </a:lnTo>
                  <a:lnTo>
                    <a:pt x="3" y="8"/>
                  </a:lnTo>
                  <a:lnTo>
                    <a:pt x="3" y="8"/>
                  </a:lnTo>
                  <a:lnTo>
                    <a:pt x="3" y="10"/>
                  </a:lnTo>
                  <a:lnTo>
                    <a:pt x="3" y="10"/>
                  </a:lnTo>
                  <a:lnTo>
                    <a:pt x="3" y="10"/>
                  </a:lnTo>
                  <a:lnTo>
                    <a:pt x="2" y="8"/>
                  </a:lnTo>
                  <a:lnTo>
                    <a:pt x="2" y="8"/>
                  </a:lnTo>
                  <a:lnTo>
                    <a:pt x="2" y="8"/>
                  </a:lnTo>
                  <a:lnTo>
                    <a:pt x="0" y="8"/>
                  </a:lnTo>
                  <a:lnTo>
                    <a:pt x="0" y="8"/>
                  </a:lnTo>
                  <a:lnTo>
                    <a:pt x="0" y="8"/>
                  </a:lnTo>
                  <a:lnTo>
                    <a:pt x="0" y="8"/>
                  </a:lnTo>
                  <a:lnTo>
                    <a:pt x="0" y="7"/>
                  </a:lnTo>
                  <a:lnTo>
                    <a:pt x="0" y="7"/>
                  </a:lnTo>
                  <a:lnTo>
                    <a:pt x="0" y="7"/>
                  </a:lnTo>
                  <a:lnTo>
                    <a:pt x="0" y="7"/>
                  </a:lnTo>
                  <a:lnTo>
                    <a:pt x="2" y="5"/>
                  </a:lnTo>
                  <a:lnTo>
                    <a:pt x="2" y="5"/>
                  </a:lnTo>
                  <a:lnTo>
                    <a:pt x="2" y="2"/>
                  </a:lnTo>
                  <a:lnTo>
                    <a:pt x="2" y="2"/>
                  </a:lnTo>
                  <a:lnTo>
                    <a:pt x="2" y="2"/>
                  </a:lnTo>
                  <a:lnTo>
                    <a:pt x="2" y="2"/>
                  </a:lnTo>
                  <a:lnTo>
                    <a:pt x="2" y="2"/>
                  </a:lnTo>
                  <a:lnTo>
                    <a:pt x="2" y="2"/>
                  </a:lnTo>
                  <a:lnTo>
                    <a:pt x="2" y="2"/>
                  </a:lnTo>
                  <a:lnTo>
                    <a:pt x="3" y="1"/>
                  </a:lnTo>
                  <a:lnTo>
                    <a:pt x="4" y="1"/>
                  </a:lnTo>
                  <a:lnTo>
                    <a:pt x="4" y="1"/>
                  </a:lnTo>
                  <a:lnTo>
                    <a:pt x="5" y="1"/>
                  </a:lnTo>
                  <a:lnTo>
                    <a:pt x="5" y="1"/>
                  </a:lnTo>
                  <a:lnTo>
                    <a:pt x="5" y="1"/>
                  </a:lnTo>
                  <a:lnTo>
                    <a:pt x="5" y="0"/>
                  </a:lnTo>
                  <a:lnTo>
                    <a:pt x="7" y="0"/>
                  </a:lnTo>
                  <a:lnTo>
                    <a:pt x="7" y="0"/>
                  </a:lnTo>
                  <a:lnTo>
                    <a:pt x="7" y="0"/>
                  </a:lnTo>
                  <a:lnTo>
                    <a:pt x="8" y="0"/>
                  </a:lnTo>
                  <a:lnTo>
                    <a:pt x="8" y="0"/>
                  </a:lnTo>
                  <a:lnTo>
                    <a:pt x="8" y="0"/>
                  </a:lnTo>
                  <a:lnTo>
                    <a:pt x="9" y="0"/>
                  </a:lnTo>
                  <a:lnTo>
                    <a:pt x="9" y="0"/>
                  </a:lnTo>
                  <a:lnTo>
                    <a:pt x="10" y="0"/>
                  </a:lnTo>
                  <a:lnTo>
                    <a:pt x="10" y="0"/>
                  </a:lnTo>
                  <a:lnTo>
                    <a:pt x="12" y="0"/>
                  </a:lnTo>
                  <a:lnTo>
                    <a:pt x="12" y="0"/>
                  </a:lnTo>
                  <a:lnTo>
                    <a:pt x="12" y="1"/>
                  </a:lnTo>
                  <a:lnTo>
                    <a:pt x="13" y="1"/>
                  </a:lnTo>
                  <a:lnTo>
                    <a:pt x="14" y="1"/>
                  </a:lnTo>
                  <a:lnTo>
                    <a:pt x="14" y="1"/>
                  </a:lnTo>
                  <a:lnTo>
                    <a:pt x="22" y="2"/>
                  </a:lnTo>
                  <a:lnTo>
                    <a:pt x="22" y="2"/>
                  </a:lnTo>
                  <a:lnTo>
                    <a:pt x="23" y="2"/>
                  </a:lnTo>
                  <a:lnTo>
                    <a:pt x="23" y="2"/>
                  </a:lnTo>
                  <a:lnTo>
                    <a:pt x="23" y="2"/>
                  </a:lnTo>
                  <a:lnTo>
                    <a:pt x="24" y="2"/>
                  </a:lnTo>
                  <a:lnTo>
                    <a:pt x="27" y="3"/>
                  </a:lnTo>
                  <a:lnTo>
                    <a:pt x="27" y="3"/>
                  </a:lnTo>
                  <a:lnTo>
                    <a:pt x="27" y="3"/>
                  </a:lnTo>
                  <a:lnTo>
                    <a:pt x="27" y="3"/>
                  </a:lnTo>
                  <a:lnTo>
                    <a:pt x="32" y="5"/>
                  </a:lnTo>
                  <a:lnTo>
                    <a:pt x="32" y="5"/>
                  </a:lnTo>
                  <a:lnTo>
                    <a:pt x="34" y="5"/>
                  </a:lnTo>
                  <a:lnTo>
                    <a:pt x="34" y="5"/>
                  </a:lnTo>
                  <a:lnTo>
                    <a:pt x="35" y="5"/>
                  </a:lnTo>
                  <a:lnTo>
                    <a:pt x="35" y="5"/>
                  </a:lnTo>
                  <a:lnTo>
                    <a:pt x="35" y="5"/>
                  </a:lnTo>
                  <a:lnTo>
                    <a:pt x="35" y="5"/>
                  </a:lnTo>
                  <a:lnTo>
                    <a:pt x="35" y="5"/>
                  </a:lnTo>
                  <a:lnTo>
                    <a:pt x="35" y="3"/>
                  </a:lnTo>
                  <a:lnTo>
                    <a:pt x="35" y="3"/>
                  </a:lnTo>
                  <a:lnTo>
                    <a:pt x="35" y="3"/>
                  </a:lnTo>
                  <a:lnTo>
                    <a:pt x="35" y="3"/>
                  </a:lnTo>
                  <a:lnTo>
                    <a:pt x="37" y="3"/>
                  </a:lnTo>
                  <a:lnTo>
                    <a:pt x="37" y="2"/>
                  </a:lnTo>
                  <a:lnTo>
                    <a:pt x="37" y="2"/>
                  </a:lnTo>
                  <a:lnTo>
                    <a:pt x="38" y="2"/>
                  </a:lnTo>
                  <a:lnTo>
                    <a:pt x="38" y="2"/>
                  </a:lnTo>
                  <a:lnTo>
                    <a:pt x="38" y="2"/>
                  </a:lnTo>
                  <a:lnTo>
                    <a:pt x="38" y="2"/>
                  </a:lnTo>
                  <a:lnTo>
                    <a:pt x="39" y="2"/>
                  </a:lnTo>
                  <a:lnTo>
                    <a:pt x="39" y="3"/>
                  </a:lnTo>
                  <a:lnTo>
                    <a:pt x="40" y="3"/>
                  </a:lnTo>
                  <a:lnTo>
                    <a:pt x="40" y="3"/>
                  </a:lnTo>
                  <a:lnTo>
                    <a:pt x="40" y="3"/>
                  </a:lnTo>
                  <a:lnTo>
                    <a:pt x="40" y="3"/>
                  </a:lnTo>
                  <a:lnTo>
                    <a:pt x="40" y="3"/>
                  </a:lnTo>
                  <a:lnTo>
                    <a:pt x="42" y="3"/>
                  </a:lnTo>
                  <a:lnTo>
                    <a:pt x="42" y="3"/>
                  </a:lnTo>
                  <a:lnTo>
                    <a:pt x="42" y="3"/>
                  </a:lnTo>
                  <a:lnTo>
                    <a:pt x="42" y="2"/>
                  </a:lnTo>
                  <a:lnTo>
                    <a:pt x="42" y="2"/>
                  </a:lnTo>
                  <a:lnTo>
                    <a:pt x="42" y="2"/>
                  </a:lnTo>
                  <a:lnTo>
                    <a:pt x="42" y="1"/>
                  </a:lnTo>
                  <a:lnTo>
                    <a:pt x="42" y="1"/>
                  </a:lnTo>
                  <a:lnTo>
                    <a:pt x="42" y="1"/>
                  </a:lnTo>
                  <a:lnTo>
                    <a:pt x="44" y="0"/>
                  </a:lnTo>
                  <a:lnTo>
                    <a:pt x="44" y="0"/>
                  </a:lnTo>
                  <a:lnTo>
                    <a:pt x="44" y="0"/>
                  </a:lnTo>
                  <a:lnTo>
                    <a:pt x="45" y="0"/>
                  </a:lnTo>
                  <a:lnTo>
                    <a:pt x="45" y="0"/>
                  </a:lnTo>
                  <a:lnTo>
                    <a:pt x="45" y="0"/>
                  </a:lnTo>
                  <a:lnTo>
                    <a:pt x="45" y="0"/>
                  </a:lnTo>
                  <a:lnTo>
                    <a:pt x="48" y="0"/>
                  </a:lnTo>
                  <a:lnTo>
                    <a:pt x="49" y="0"/>
                  </a:lnTo>
                  <a:lnTo>
                    <a:pt x="49" y="0"/>
                  </a:lnTo>
                  <a:lnTo>
                    <a:pt x="49" y="0"/>
                  </a:lnTo>
                  <a:lnTo>
                    <a:pt x="49" y="0"/>
                  </a:lnTo>
                  <a:lnTo>
                    <a:pt x="49" y="1"/>
                  </a:lnTo>
                  <a:lnTo>
                    <a:pt x="50" y="1"/>
                  </a:lnTo>
                  <a:lnTo>
                    <a:pt x="50" y="1"/>
                  </a:lnTo>
                  <a:lnTo>
                    <a:pt x="50" y="1"/>
                  </a:lnTo>
                  <a:lnTo>
                    <a:pt x="50" y="1"/>
                  </a:lnTo>
                  <a:lnTo>
                    <a:pt x="50" y="2"/>
                  </a:lnTo>
                  <a:lnTo>
                    <a:pt x="52" y="2"/>
                  </a:lnTo>
                  <a:lnTo>
                    <a:pt x="52" y="2"/>
                  </a:lnTo>
                  <a:lnTo>
                    <a:pt x="52" y="2"/>
                  </a:lnTo>
                  <a:lnTo>
                    <a:pt x="52" y="2"/>
                  </a:lnTo>
                  <a:lnTo>
                    <a:pt x="52" y="2"/>
                  </a:lnTo>
                  <a:lnTo>
                    <a:pt x="53" y="2"/>
                  </a:lnTo>
                  <a:lnTo>
                    <a:pt x="53" y="2"/>
                  </a:lnTo>
                </a:path>
              </a:pathLst>
            </a:custGeom>
            <a:noFill/>
            <a:ln w="14288">
              <a:solidFill>
                <a:srgbClr val="6E6E6E"/>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79" name="Freeform 657"/>
            <p:cNvSpPr>
              <a:spLocks noEditPoints="1"/>
            </p:cNvSpPr>
            <p:nvPr/>
          </p:nvSpPr>
          <p:spPr bwMode="auto">
            <a:xfrm>
              <a:off x="3846" y="2271"/>
              <a:ext cx="82" cy="54"/>
            </a:xfrm>
            <a:custGeom>
              <a:avLst/>
              <a:gdLst>
                <a:gd name="T0" fmla="*/ 0 w 65"/>
                <a:gd name="T1" fmla="*/ 43 h 43"/>
                <a:gd name="T2" fmla="*/ 0 w 65"/>
                <a:gd name="T3" fmla="*/ 42 h 43"/>
                <a:gd name="T4" fmla="*/ 1 w 65"/>
                <a:gd name="T5" fmla="*/ 42 h 43"/>
                <a:gd name="T6" fmla="*/ 5 w 65"/>
                <a:gd name="T7" fmla="*/ 42 h 43"/>
                <a:gd name="T8" fmla="*/ 25 w 65"/>
                <a:gd name="T9" fmla="*/ 40 h 43"/>
                <a:gd name="T10" fmla="*/ 27 w 65"/>
                <a:gd name="T11" fmla="*/ 42 h 43"/>
                <a:gd name="T12" fmla="*/ 29 w 65"/>
                <a:gd name="T13" fmla="*/ 42 h 43"/>
                <a:gd name="T14" fmla="*/ 48 w 65"/>
                <a:gd name="T15" fmla="*/ 22 h 43"/>
                <a:gd name="T16" fmla="*/ 50 w 65"/>
                <a:gd name="T17" fmla="*/ 20 h 43"/>
                <a:gd name="T18" fmla="*/ 50 w 65"/>
                <a:gd name="T19" fmla="*/ 17 h 43"/>
                <a:gd name="T20" fmla="*/ 54 w 65"/>
                <a:gd name="T21" fmla="*/ 2 h 43"/>
                <a:gd name="T22" fmla="*/ 54 w 65"/>
                <a:gd name="T23" fmla="*/ 0 h 43"/>
                <a:gd name="T24" fmla="*/ 58 w 65"/>
                <a:gd name="T25" fmla="*/ 0 h 43"/>
                <a:gd name="T26" fmla="*/ 61 w 65"/>
                <a:gd name="T27" fmla="*/ 25 h 43"/>
                <a:gd name="T28" fmla="*/ 65 w 65"/>
                <a:gd name="T29"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3">
                  <a:moveTo>
                    <a:pt x="0" y="43"/>
                  </a:moveTo>
                  <a:lnTo>
                    <a:pt x="0" y="42"/>
                  </a:lnTo>
                  <a:lnTo>
                    <a:pt x="1" y="42"/>
                  </a:lnTo>
                  <a:lnTo>
                    <a:pt x="5" y="42"/>
                  </a:lnTo>
                  <a:moveTo>
                    <a:pt x="25" y="40"/>
                  </a:moveTo>
                  <a:lnTo>
                    <a:pt x="27" y="42"/>
                  </a:lnTo>
                  <a:lnTo>
                    <a:pt x="29" y="42"/>
                  </a:lnTo>
                  <a:moveTo>
                    <a:pt x="48" y="22"/>
                  </a:moveTo>
                  <a:lnTo>
                    <a:pt x="50" y="20"/>
                  </a:lnTo>
                  <a:lnTo>
                    <a:pt x="50" y="17"/>
                  </a:lnTo>
                  <a:moveTo>
                    <a:pt x="54" y="2"/>
                  </a:moveTo>
                  <a:lnTo>
                    <a:pt x="54" y="0"/>
                  </a:lnTo>
                  <a:lnTo>
                    <a:pt x="58" y="0"/>
                  </a:lnTo>
                  <a:moveTo>
                    <a:pt x="61" y="25"/>
                  </a:moveTo>
                  <a:lnTo>
                    <a:pt x="65" y="28"/>
                  </a:lnTo>
                </a:path>
              </a:pathLst>
            </a:custGeom>
            <a:noFill/>
            <a:ln w="6350" cap="rnd">
              <a:solidFill>
                <a:srgbClr val="F0F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80" name="Freeform 658"/>
            <p:cNvSpPr>
              <a:spLocks noEditPoints="1"/>
            </p:cNvSpPr>
            <p:nvPr/>
          </p:nvSpPr>
          <p:spPr bwMode="auto">
            <a:xfrm>
              <a:off x="3760" y="2310"/>
              <a:ext cx="54" cy="39"/>
            </a:xfrm>
            <a:custGeom>
              <a:avLst/>
              <a:gdLst>
                <a:gd name="T0" fmla="*/ 0 w 43"/>
                <a:gd name="T1" fmla="*/ 31 h 31"/>
                <a:gd name="T2" fmla="*/ 2 w 43"/>
                <a:gd name="T3" fmla="*/ 26 h 31"/>
                <a:gd name="T4" fmla="*/ 13 w 43"/>
                <a:gd name="T5" fmla="*/ 1 h 31"/>
                <a:gd name="T6" fmla="*/ 19 w 43"/>
                <a:gd name="T7" fmla="*/ 0 h 31"/>
                <a:gd name="T8" fmla="*/ 38 w 43"/>
                <a:gd name="T9" fmla="*/ 13 h 31"/>
                <a:gd name="T10" fmla="*/ 43 w 43"/>
                <a:gd name="T11" fmla="*/ 13 h 31"/>
              </a:gdLst>
              <a:ahLst/>
              <a:cxnLst>
                <a:cxn ang="0">
                  <a:pos x="T0" y="T1"/>
                </a:cxn>
                <a:cxn ang="0">
                  <a:pos x="T2" y="T3"/>
                </a:cxn>
                <a:cxn ang="0">
                  <a:pos x="T4" y="T5"/>
                </a:cxn>
                <a:cxn ang="0">
                  <a:pos x="T6" y="T7"/>
                </a:cxn>
                <a:cxn ang="0">
                  <a:pos x="T8" y="T9"/>
                </a:cxn>
                <a:cxn ang="0">
                  <a:pos x="T10" y="T11"/>
                </a:cxn>
              </a:cxnLst>
              <a:rect l="0" t="0" r="r" b="b"/>
              <a:pathLst>
                <a:path w="43" h="31">
                  <a:moveTo>
                    <a:pt x="0" y="31"/>
                  </a:moveTo>
                  <a:lnTo>
                    <a:pt x="2" y="26"/>
                  </a:lnTo>
                  <a:moveTo>
                    <a:pt x="13" y="1"/>
                  </a:moveTo>
                  <a:lnTo>
                    <a:pt x="19" y="0"/>
                  </a:lnTo>
                  <a:moveTo>
                    <a:pt x="38" y="13"/>
                  </a:moveTo>
                  <a:lnTo>
                    <a:pt x="43" y="13"/>
                  </a:lnTo>
                </a:path>
              </a:pathLst>
            </a:custGeom>
            <a:noFill/>
            <a:ln w="6350" cap="rnd">
              <a:solidFill>
                <a:srgbClr val="F0F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81" name="Freeform 659"/>
            <p:cNvSpPr>
              <a:spLocks noEditPoints="1"/>
            </p:cNvSpPr>
            <p:nvPr/>
          </p:nvSpPr>
          <p:spPr bwMode="auto">
            <a:xfrm>
              <a:off x="3826" y="2325"/>
              <a:ext cx="20" cy="6"/>
            </a:xfrm>
            <a:custGeom>
              <a:avLst/>
              <a:gdLst>
                <a:gd name="T0" fmla="*/ 0 w 16"/>
                <a:gd name="T1" fmla="*/ 1 h 5"/>
                <a:gd name="T2" fmla="*/ 1 w 16"/>
                <a:gd name="T3" fmla="*/ 3 h 5"/>
                <a:gd name="T4" fmla="*/ 2 w 16"/>
                <a:gd name="T5" fmla="*/ 5 h 5"/>
                <a:gd name="T6" fmla="*/ 4 w 16"/>
                <a:gd name="T7" fmla="*/ 5 h 5"/>
                <a:gd name="T8" fmla="*/ 11 w 16"/>
                <a:gd name="T9" fmla="*/ 5 h 5"/>
                <a:gd name="T10" fmla="*/ 13 w 16"/>
                <a:gd name="T11" fmla="*/ 5 h 5"/>
                <a:gd name="T12" fmla="*/ 13 w 16"/>
                <a:gd name="T13" fmla="*/ 5 h 5"/>
                <a:gd name="T14" fmla="*/ 16 w 1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5">
                  <a:moveTo>
                    <a:pt x="0" y="1"/>
                  </a:moveTo>
                  <a:lnTo>
                    <a:pt x="1" y="3"/>
                  </a:lnTo>
                  <a:lnTo>
                    <a:pt x="2" y="5"/>
                  </a:lnTo>
                  <a:lnTo>
                    <a:pt x="4" y="5"/>
                  </a:lnTo>
                  <a:moveTo>
                    <a:pt x="11" y="5"/>
                  </a:moveTo>
                  <a:lnTo>
                    <a:pt x="13" y="5"/>
                  </a:lnTo>
                  <a:lnTo>
                    <a:pt x="13" y="5"/>
                  </a:lnTo>
                  <a:lnTo>
                    <a:pt x="16" y="0"/>
                  </a:lnTo>
                </a:path>
              </a:pathLst>
            </a:custGeom>
            <a:noFill/>
            <a:ln w="6350" cap="flat">
              <a:solidFill>
                <a:srgbClr val="6E6E6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82" name="Rectangle 660"/>
            <p:cNvSpPr>
              <a:spLocks noChangeArrowheads="1"/>
            </p:cNvSpPr>
            <p:nvPr/>
          </p:nvSpPr>
          <p:spPr bwMode="auto">
            <a:xfrm>
              <a:off x="-313" y="-118"/>
              <a:ext cx="7260" cy="4809"/>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83" name="Line 661"/>
            <p:cNvSpPr>
              <a:spLocks noChangeShapeType="1"/>
            </p:cNvSpPr>
            <p:nvPr/>
          </p:nvSpPr>
          <p:spPr bwMode="auto">
            <a:xfrm flipV="1">
              <a:off x="689" y="2981"/>
              <a:ext cx="0" cy="47"/>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8" name="Line 662"/>
            <p:cNvSpPr>
              <a:spLocks noChangeShapeType="1"/>
            </p:cNvSpPr>
            <p:nvPr/>
          </p:nvSpPr>
          <p:spPr bwMode="auto">
            <a:xfrm flipV="1">
              <a:off x="1096" y="2981"/>
              <a:ext cx="0" cy="47"/>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9" name="Line 663"/>
            <p:cNvSpPr>
              <a:spLocks noChangeShapeType="1"/>
            </p:cNvSpPr>
            <p:nvPr/>
          </p:nvSpPr>
          <p:spPr bwMode="auto">
            <a:xfrm flipV="1">
              <a:off x="1503" y="2981"/>
              <a:ext cx="0" cy="47"/>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0" name="Line 664"/>
            <p:cNvSpPr>
              <a:spLocks noChangeShapeType="1"/>
            </p:cNvSpPr>
            <p:nvPr/>
          </p:nvSpPr>
          <p:spPr bwMode="auto">
            <a:xfrm flipV="1">
              <a:off x="791" y="2995"/>
              <a:ext cx="0" cy="33"/>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2" name="Line 665"/>
            <p:cNvSpPr>
              <a:spLocks noChangeShapeType="1"/>
            </p:cNvSpPr>
            <p:nvPr/>
          </p:nvSpPr>
          <p:spPr bwMode="auto">
            <a:xfrm flipV="1">
              <a:off x="892" y="2995"/>
              <a:ext cx="0" cy="33"/>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3" name="Line 666"/>
            <p:cNvSpPr>
              <a:spLocks noChangeShapeType="1"/>
            </p:cNvSpPr>
            <p:nvPr/>
          </p:nvSpPr>
          <p:spPr bwMode="auto">
            <a:xfrm flipV="1">
              <a:off x="995" y="2995"/>
              <a:ext cx="0" cy="33"/>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2" name="Line 667"/>
            <p:cNvSpPr>
              <a:spLocks noChangeShapeType="1"/>
            </p:cNvSpPr>
            <p:nvPr/>
          </p:nvSpPr>
          <p:spPr bwMode="auto">
            <a:xfrm flipV="1">
              <a:off x="1198" y="2995"/>
              <a:ext cx="0" cy="33"/>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3" name="Line 668"/>
            <p:cNvSpPr>
              <a:spLocks noChangeShapeType="1"/>
            </p:cNvSpPr>
            <p:nvPr/>
          </p:nvSpPr>
          <p:spPr bwMode="auto">
            <a:xfrm flipV="1">
              <a:off x="1300" y="2995"/>
              <a:ext cx="0" cy="33"/>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4" name="Line 669"/>
            <p:cNvSpPr>
              <a:spLocks noChangeShapeType="1"/>
            </p:cNvSpPr>
            <p:nvPr/>
          </p:nvSpPr>
          <p:spPr bwMode="auto">
            <a:xfrm flipV="1">
              <a:off x="1402" y="2995"/>
              <a:ext cx="0" cy="33"/>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5" name="Line 670"/>
            <p:cNvSpPr>
              <a:spLocks noChangeShapeType="1"/>
            </p:cNvSpPr>
            <p:nvPr/>
          </p:nvSpPr>
          <p:spPr bwMode="auto">
            <a:xfrm>
              <a:off x="689" y="3028"/>
              <a:ext cx="814"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6" name="Rectangle 671"/>
            <p:cNvSpPr>
              <a:spLocks noChangeArrowheads="1"/>
            </p:cNvSpPr>
            <p:nvPr/>
          </p:nvSpPr>
          <p:spPr bwMode="auto">
            <a:xfrm>
              <a:off x="661" y="2906"/>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87" name="Rectangle 672"/>
            <p:cNvSpPr>
              <a:spLocks noChangeArrowheads="1"/>
            </p:cNvSpPr>
            <p:nvPr/>
          </p:nvSpPr>
          <p:spPr bwMode="auto">
            <a:xfrm>
              <a:off x="1014" y="2906"/>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2,100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88" name="Rectangle 673"/>
            <p:cNvSpPr>
              <a:spLocks noChangeArrowheads="1"/>
            </p:cNvSpPr>
            <p:nvPr/>
          </p:nvSpPr>
          <p:spPr bwMode="auto">
            <a:xfrm>
              <a:off x="1421" y="2906"/>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4,200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89" name="Rectangle 674"/>
            <p:cNvSpPr>
              <a:spLocks noChangeArrowheads="1"/>
            </p:cNvSpPr>
            <p:nvPr/>
          </p:nvSpPr>
          <p:spPr bwMode="auto">
            <a:xfrm>
              <a:off x="810" y="2906"/>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1,050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90" name="Rectangle 675"/>
            <p:cNvSpPr>
              <a:spLocks noChangeArrowheads="1"/>
            </p:cNvSpPr>
            <p:nvPr/>
          </p:nvSpPr>
          <p:spPr bwMode="auto">
            <a:xfrm>
              <a:off x="1585" y="2906"/>
              <a:ext cx="28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Arial" pitchFamily="34" charset="0"/>
                  <a:cs typeface="Arial" pitchFamily="34" charset="0"/>
                </a:rPr>
                <a:t>Kilometers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
  <a:themeElements>
    <a:clrScheme name="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mast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1" eaLnBrk="1" fontAlgn="base" latinLnBrk="0" hangingPunct="1">
          <a:lnSpc>
            <a:spcPct val="100000"/>
          </a:lnSpc>
          <a:spcBef>
            <a:spcPct val="0"/>
          </a:spcBef>
          <a:spcAft>
            <a:spcPct val="0"/>
          </a:spcAft>
          <a:buClrTx/>
          <a:buSzTx/>
          <a:buFontTx/>
          <a:buNone/>
          <a:tabLst/>
          <a:defRPr kumimoji="0" lang="en-GB" altLang="en-US" sz="3900" b="1" i="0" u="none" strike="noStrike" cap="none" normalizeH="0" baseline="0" smtClean="0">
            <a:ln>
              <a:noFill/>
            </a:ln>
            <a:solidFill>
              <a:srgbClr val="000066"/>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1" eaLnBrk="1" fontAlgn="base" latinLnBrk="0" hangingPunct="1">
          <a:lnSpc>
            <a:spcPct val="100000"/>
          </a:lnSpc>
          <a:spcBef>
            <a:spcPct val="0"/>
          </a:spcBef>
          <a:spcAft>
            <a:spcPct val="0"/>
          </a:spcAft>
          <a:buClrTx/>
          <a:buSzTx/>
          <a:buFontTx/>
          <a:buNone/>
          <a:tabLst/>
          <a:defRPr kumimoji="0" lang="en-GB" altLang="en-US" sz="3900" b="1" i="0" u="none" strike="noStrike" cap="none" normalizeH="0" baseline="0" smtClean="0">
            <a:ln>
              <a:noFill/>
            </a:ln>
            <a:solidFill>
              <a:srgbClr val="000066"/>
            </a:solidFill>
            <a:effectLst/>
            <a:latin typeface="Arial" charset="0"/>
            <a:cs typeface="Arial" charset="0"/>
          </a:defRPr>
        </a:defPPr>
      </a:lstStyle>
    </a:lnDef>
  </a:objectDefaults>
  <a:extraClrSchemeLst>
    <a:extraClrScheme>
      <a:clrScheme name="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6110</TotalTime>
  <Words>109</Words>
  <Application>Microsoft Office PowerPoint</Application>
  <PresentationFormat>Custom</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master</vt:lpstr>
      <vt:lpstr>PowerPoint Presentation</vt:lpstr>
    </vt:vector>
  </TitlesOfParts>
  <Company>World Health Organization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dc:title>
  <dc:subject>WHO template and recommendations</dc:subject>
  <dc:creator>Anne Guilloux</dc:creator>
  <cp:keywords>communication, photos, text</cp:keywords>
  <cp:lastModifiedBy>RIVEROS BALTA, Alina Ximena</cp:lastModifiedBy>
  <cp:revision>658</cp:revision>
  <dcterms:created xsi:type="dcterms:W3CDTF">2005-03-01T08:26:43Z</dcterms:created>
  <dcterms:modified xsi:type="dcterms:W3CDTF">2017-07-12T15:40:13Z</dcterms:modified>
  <cp:category>Guidelines</cp:category>
</cp:coreProperties>
</file>