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438" r:id="rId2"/>
  </p:sldIdLst>
  <p:sldSz cx="10693400" cy="7561263"/>
  <p:notesSz cx="6662738" cy="98329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900" b="1" kern="1200">
        <a:solidFill>
          <a:srgbClr val="000066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900" b="1" kern="1200">
        <a:solidFill>
          <a:srgbClr val="000066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900" b="1" kern="1200">
        <a:solidFill>
          <a:srgbClr val="000066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900" b="1" kern="1200">
        <a:solidFill>
          <a:srgbClr val="000066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900" b="1" kern="1200">
        <a:solidFill>
          <a:srgbClr val="000066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900" b="1" kern="1200">
        <a:solidFill>
          <a:srgbClr val="000066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900" b="1" kern="1200">
        <a:solidFill>
          <a:srgbClr val="000066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900" b="1" kern="1200">
        <a:solidFill>
          <a:srgbClr val="000066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900" b="1" kern="1200">
        <a:solidFill>
          <a:srgbClr val="000066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NNESSEY, Karen" initials="H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E6"/>
    <a:srgbClr val="F0F0F0"/>
    <a:srgbClr val="BEE8FF"/>
    <a:srgbClr val="000066"/>
    <a:srgbClr val="339933"/>
    <a:srgbClr val="B4D79E"/>
    <a:srgbClr val="A83800"/>
    <a:srgbClr val="66FF33"/>
    <a:srgbClr val="96CCEE"/>
    <a:srgbClr val="72B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8" autoAdjust="0"/>
    <p:restoredTop sz="95221" autoAdjust="0"/>
  </p:normalViewPr>
  <p:slideViewPr>
    <p:cSldViewPr snapToGrid="0">
      <p:cViewPr varScale="1">
        <p:scale>
          <a:sx n="58" d="100"/>
          <a:sy n="58" d="100"/>
        </p:scale>
        <p:origin x="-1272" y="-8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altLang="en-US"/>
              <a:t>World Health Organization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2EEE9C6-353F-494E-8B4D-5787C2FB4053}" type="datetime3">
              <a:rPr lang="en-GB" altLang="en-US"/>
              <a:pPr>
                <a:defRPr/>
              </a:pPr>
              <a:t>29 July, 2017</a:t>
            </a:fld>
            <a:endParaRPr lang="en-GB" alt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9263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39263"/>
            <a:ext cx="288766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FB74B9B-3E0C-4E92-B898-A0A4859768A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83875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altLang="en-US"/>
              <a:t>World Health Organization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766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4AAD25E-1774-42BA-836D-9C23C5DE356E}" type="datetime3">
              <a:rPr lang="en-GB" altLang="en-US"/>
              <a:pPr>
                <a:defRPr/>
              </a:pPr>
              <a:t>29 July, 2017</a:t>
            </a:fld>
            <a:endParaRPr lang="en-GB" altLang="en-US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38188"/>
            <a:ext cx="5211762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670425"/>
            <a:ext cx="5329238" cy="442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9263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339263"/>
            <a:ext cx="288766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675397-0AD4-47EC-AA6B-7564FD1ECD2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735003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FF164E8-88E1-4F7F-BFF6-A590BC24D43E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E7F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371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75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0050" y="0"/>
            <a:ext cx="2673350" cy="6607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7867650" cy="6607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19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75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61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525" y="1522413"/>
            <a:ext cx="4772025" cy="5084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1950" y="1522413"/>
            <a:ext cx="4772025" cy="5084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42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75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65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1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324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10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693400" cy="13652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96CCEE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525" y="1522413"/>
            <a:ext cx="9696450" cy="508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0" y="1374775"/>
            <a:ext cx="10693400" cy="0"/>
          </a:xfrm>
          <a:prstGeom prst="line">
            <a:avLst/>
          </a:prstGeom>
          <a:noFill/>
          <a:ln w="38100">
            <a:solidFill>
              <a:srgbClr val="1E7FB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1588" y="6632575"/>
            <a:ext cx="10693400" cy="928688"/>
          </a:xfrm>
          <a:prstGeom prst="rect">
            <a:avLst/>
          </a:prstGeom>
          <a:solidFill>
            <a:srgbClr val="1E7F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900" b="1">
                <a:solidFill>
                  <a:srgbClr val="000066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900" b="1">
                <a:solidFill>
                  <a:srgbClr val="000066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900" b="1">
                <a:solidFill>
                  <a:srgbClr val="000066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900" b="1">
                <a:solidFill>
                  <a:srgbClr val="000066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900" b="1">
                <a:solidFill>
                  <a:srgbClr val="000066"/>
                </a:solidFill>
                <a:latin typeface="Arial" charset="0"/>
                <a:cs typeface="Arial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rgbClr val="000066"/>
                </a:solidFill>
                <a:latin typeface="Arial" charset="0"/>
                <a:cs typeface="Arial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rgbClr val="000066"/>
                </a:solidFill>
                <a:latin typeface="Arial" charset="0"/>
                <a:cs typeface="Arial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rgbClr val="000066"/>
                </a:solidFill>
                <a:latin typeface="Arial" charset="0"/>
                <a:cs typeface="Arial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rgbClr val="000066"/>
                </a:solidFill>
                <a:latin typeface="Arial" charset="0"/>
                <a:cs typeface="Arial" charset="0"/>
              </a:defRPr>
            </a:lvl9pPr>
          </a:lstStyle>
          <a:p>
            <a:pPr rtl="1" eaLnBrk="1" hangingPunct="1">
              <a:defRPr/>
            </a:pPr>
            <a:endParaRPr lang="en-US" altLang="en-US" smtClean="0"/>
          </a:p>
        </p:txBody>
      </p:sp>
      <p:sp>
        <p:nvSpPr>
          <p:cNvPr id="7181" name="PPTtitle"/>
          <p:cNvSpPr>
            <a:spLocks noChangeArrowheads="1"/>
          </p:cNvSpPr>
          <p:nvPr/>
        </p:nvSpPr>
        <p:spPr bwMode="auto">
          <a:xfrm>
            <a:off x="1084263" y="7085013"/>
            <a:ext cx="49672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r" defTabSz="1042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20700" algn="r" defTabSz="1042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42988" algn="r" defTabSz="1042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63688" algn="r" defTabSz="1042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85975" algn="r" defTabSz="1042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43175" algn="r" defTabSz="1042988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00375" algn="r" defTabSz="1042988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57575" algn="r" defTabSz="1042988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14775" algn="r" defTabSz="1042988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GB" altLang="en-US" sz="1400" dirty="0" smtClean="0">
                <a:solidFill>
                  <a:srgbClr val="96CCEE"/>
                </a:solidFill>
                <a:latin typeface="Arial Narrow" pitchFamily="34" charset="0"/>
              </a:rPr>
              <a:t>WUENIC 2015, 2016 revision</a:t>
            </a: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420688" y="7054850"/>
            <a:ext cx="415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r" defTabSz="1042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20700" algn="r" defTabSz="1042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42988" algn="r" defTabSz="1042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63688" algn="r" defTabSz="1042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85975" algn="r" defTabSz="1042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43175" algn="r" defTabSz="1042988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00375" algn="r" defTabSz="1042988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57575" algn="r" defTabSz="1042988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14775" algn="r" defTabSz="1042988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fld id="{B43E3B51-6E83-48E6-BA10-4B54BCDD6E5F}" type="slidenum">
              <a:rPr lang="ar-SA" altLang="en-US" sz="1700" smtClean="0">
                <a:solidFill>
                  <a:srgbClr val="72BBE8"/>
                </a:solidFill>
                <a:latin typeface="Arial Narrow" pitchFamily="34" charset="0"/>
              </a:rPr>
              <a:pPr>
                <a:defRPr/>
              </a:pPr>
              <a:t>‹#›</a:t>
            </a:fld>
            <a:r>
              <a:rPr lang="en-GB" altLang="en-US" sz="1700" smtClean="0">
                <a:solidFill>
                  <a:srgbClr val="72BBE8"/>
                </a:solidFill>
                <a:latin typeface="Arial Narrow" pitchFamily="34" charset="0"/>
              </a:rPr>
              <a:t> </a:t>
            </a:r>
            <a:r>
              <a:rPr lang="en-US" altLang="en-US" sz="2400" baseline="14000" smtClean="0">
                <a:solidFill>
                  <a:schemeClr val="bg1"/>
                </a:solidFill>
                <a:latin typeface="Arial Narrow" pitchFamily="34" charset="0"/>
              </a:rPr>
              <a:t>|</a:t>
            </a:r>
          </a:p>
        </p:txBody>
      </p:sp>
      <p:pic>
        <p:nvPicPr>
          <p:cNvPr id="1032" name="Picture 17" descr="WHO-EN-white-H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659563"/>
            <a:ext cx="25812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0" y="6726238"/>
            <a:ext cx="29908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txStyles>
    <p:titleStyle>
      <a:lvl1pPr algn="ctr" defTabSz="1042988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+mj-lt"/>
          <a:ea typeface="+mj-ea"/>
          <a:cs typeface="+mj-cs"/>
        </a:defRPr>
      </a:lvl1pPr>
      <a:lvl2pPr algn="ctr" defTabSz="1042988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  <a:cs typeface="Arial" charset="0"/>
        </a:defRPr>
      </a:lvl2pPr>
      <a:lvl3pPr algn="ctr" defTabSz="1042988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  <a:cs typeface="Arial" charset="0"/>
        </a:defRPr>
      </a:lvl3pPr>
      <a:lvl4pPr algn="ctr" defTabSz="1042988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  <a:cs typeface="Arial" charset="0"/>
        </a:defRPr>
      </a:lvl4pPr>
      <a:lvl5pPr algn="ctr" defTabSz="1042988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  <a:cs typeface="Arial" charset="0"/>
        </a:defRPr>
      </a:lvl5pPr>
      <a:lvl6pPr marL="457200" algn="ctr" defTabSz="1042988" rtl="0" fontAlgn="base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  <a:cs typeface="Arial" charset="0"/>
        </a:defRPr>
      </a:lvl6pPr>
      <a:lvl7pPr marL="914400" algn="ctr" defTabSz="1042988" rtl="0" fontAlgn="base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  <a:cs typeface="Arial" charset="0"/>
        </a:defRPr>
      </a:lvl7pPr>
      <a:lvl8pPr marL="1371600" algn="ctr" defTabSz="1042988" rtl="0" fontAlgn="base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  <a:cs typeface="Arial" charset="0"/>
        </a:defRPr>
      </a:lvl8pPr>
      <a:lvl9pPr marL="1828800" algn="ctr" defTabSz="1042988" rtl="0" fontAlgn="base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90525" indent="-390525" algn="l" defTabSz="1042988" rtl="0" eaLnBrk="0" fontAlgn="base" hangingPunct="0">
        <a:spcBef>
          <a:spcPct val="80000"/>
        </a:spcBef>
        <a:spcAft>
          <a:spcPct val="0"/>
        </a:spcAft>
        <a:buClr>
          <a:srgbClr val="1E7FB8"/>
        </a:buClr>
        <a:buFont typeface="Wingdings" pitchFamily="2" charset="2"/>
        <a:buChar char="l"/>
        <a:defRPr sz="2800">
          <a:solidFill>
            <a:srgbClr val="000066"/>
          </a:solidFill>
          <a:latin typeface="+mn-lt"/>
          <a:ea typeface="+mn-ea"/>
          <a:cs typeface="+mn-cs"/>
        </a:defRPr>
      </a:lvl1pPr>
      <a:lvl2pPr marL="919163" indent="-322263" algn="l" defTabSz="1042988" rtl="0" eaLnBrk="0" fontAlgn="base" hangingPunct="0">
        <a:spcBef>
          <a:spcPct val="20000"/>
        </a:spcBef>
        <a:spcAft>
          <a:spcPct val="0"/>
        </a:spcAft>
        <a:buClr>
          <a:srgbClr val="1E7FB8"/>
        </a:buClr>
        <a:buFont typeface="Arial" charset="0"/>
        <a:buChar char="–"/>
        <a:defRPr sz="2400">
          <a:solidFill>
            <a:srgbClr val="000066"/>
          </a:solidFill>
          <a:latin typeface="+mn-lt"/>
          <a:cs typeface="+mn-cs"/>
        </a:defRPr>
      </a:lvl2pPr>
      <a:lvl3pPr marL="1433513" indent="-307975" algn="l" defTabSz="1042988" rtl="0" eaLnBrk="0" fontAlgn="base" hangingPunct="0">
        <a:spcBef>
          <a:spcPct val="20000"/>
        </a:spcBef>
        <a:spcAft>
          <a:spcPct val="0"/>
        </a:spcAft>
        <a:buClr>
          <a:srgbClr val="1E7FB8"/>
        </a:buClr>
        <a:buChar char="•"/>
        <a:defRPr sz="2400">
          <a:solidFill>
            <a:srgbClr val="000066"/>
          </a:solidFill>
          <a:latin typeface="Arial Narrow" pitchFamily="34" charset="0"/>
          <a:cs typeface="+mn-cs"/>
        </a:defRPr>
      </a:lvl3pPr>
      <a:lvl4pPr marL="1898650" indent="-258763" algn="l" defTabSz="1042988" rtl="0" eaLnBrk="0" fontAlgn="base" hangingPunct="0">
        <a:spcBef>
          <a:spcPct val="20000"/>
        </a:spcBef>
        <a:spcAft>
          <a:spcPct val="0"/>
        </a:spcAft>
        <a:buClr>
          <a:srgbClr val="1E7FB8"/>
        </a:buClr>
        <a:buChar char="–"/>
        <a:defRPr sz="2400">
          <a:solidFill>
            <a:srgbClr val="000066"/>
          </a:solidFill>
          <a:latin typeface="Arial Narrow" pitchFamily="34" charset="0"/>
          <a:cs typeface="+mn-cs"/>
        </a:defRPr>
      </a:lvl4pPr>
      <a:lvl5pPr marL="2268538" indent="-165100" algn="r" defTabSz="1042988" rtl="1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rgbClr val="000066"/>
          </a:solidFill>
          <a:latin typeface="+mn-lt"/>
          <a:cs typeface="+mn-cs"/>
        </a:defRPr>
      </a:lvl5pPr>
      <a:lvl6pPr marL="2725738" indent="-165100" algn="r" defTabSz="1042988" rtl="1" fontAlgn="base">
        <a:spcBef>
          <a:spcPct val="20000"/>
        </a:spcBef>
        <a:spcAft>
          <a:spcPct val="0"/>
        </a:spcAft>
        <a:buChar char="»"/>
        <a:defRPr sz="2300">
          <a:solidFill>
            <a:srgbClr val="000066"/>
          </a:solidFill>
          <a:latin typeface="+mn-lt"/>
          <a:cs typeface="+mn-cs"/>
        </a:defRPr>
      </a:lvl6pPr>
      <a:lvl7pPr marL="3182938" indent="-165100" algn="r" defTabSz="1042988" rtl="1" fontAlgn="base">
        <a:spcBef>
          <a:spcPct val="20000"/>
        </a:spcBef>
        <a:spcAft>
          <a:spcPct val="0"/>
        </a:spcAft>
        <a:buChar char="»"/>
        <a:defRPr sz="2300">
          <a:solidFill>
            <a:srgbClr val="000066"/>
          </a:solidFill>
          <a:latin typeface="+mn-lt"/>
          <a:cs typeface="+mn-cs"/>
        </a:defRPr>
      </a:lvl7pPr>
      <a:lvl8pPr marL="3640138" indent="-165100" algn="r" defTabSz="1042988" rtl="1" fontAlgn="base">
        <a:spcBef>
          <a:spcPct val="20000"/>
        </a:spcBef>
        <a:spcAft>
          <a:spcPct val="0"/>
        </a:spcAft>
        <a:buChar char="»"/>
        <a:defRPr sz="2300">
          <a:solidFill>
            <a:srgbClr val="000066"/>
          </a:solidFill>
          <a:latin typeface="+mn-lt"/>
          <a:cs typeface="+mn-cs"/>
        </a:defRPr>
      </a:lvl8pPr>
      <a:lvl9pPr marL="4097338" indent="-165100" algn="r" defTabSz="1042988" rtl="1" fontAlgn="base">
        <a:spcBef>
          <a:spcPct val="20000"/>
        </a:spcBef>
        <a:spcAft>
          <a:spcPct val="0"/>
        </a:spcAft>
        <a:buChar char="»"/>
        <a:defRPr sz="23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Excel_97-2003_Worksheet1.xls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dirty="0"/>
              <a:t>Global  </a:t>
            </a:r>
            <a:r>
              <a:rPr lang="en-GB" altLang="en-US" sz="3200" dirty="0" smtClean="0"/>
              <a:t>Immunization </a:t>
            </a: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/>
              <a:t>3</a:t>
            </a:r>
            <a:r>
              <a:rPr lang="en-GB" altLang="en-US" sz="3200" baseline="30000" dirty="0"/>
              <a:t>rd</a:t>
            </a:r>
            <a:r>
              <a:rPr lang="en-GB" altLang="en-US" sz="3200" dirty="0"/>
              <a:t> dose of Hepatitis B (HepB3) coverage in </a:t>
            </a:r>
            <a:r>
              <a:rPr lang="en-GB" altLang="en-US" sz="3200" dirty="0" smtClean="0"/>
              <a:t>infants and Birth Dose of Hepatitis B in new </a:t>
            </a:r>
            <a:r>
              <a:rPr lang="en-GB" altLang="en-US" sz="3200" dirty="0" err="1" smtClean="0"/>
              <a:t>borns</a:t>
            </a:r>
            <a:r>
              <a:rPr lang="en-GB" altLang="en-US" sz="3200" dirty="0" smtClean="0"/>
              <a:t>, 2000-2015</a:t>
            </a:r>
          </a:p>
        </p:txBody>
      </p:sp>
      <p:graphicFrame>
        <p:nvGraphicFramePr>
          <p:cNvPr id="6758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267198"/>
              </p:ext>
            </p:extLst>
          </p:nvPr>
        </p:nvGraphicFramePr>
        <p:xfrm>
          <a:off x="373063" y="1349375"/>
          <a:ext cx="8758237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56" name="Worksheet" r:id="rId6" imgW="8829704" imgH="4667340" progId="Excel.Sheet.8">
                  <p:embed/>
                </p:oleObj>
              </mc:Choice>
              <mc:Fallback>
                <p:oleObj name="Worksheet" r:id="rId6" imgW="8829704" imgH="4667340" progId="Excel.Sheet.8">
                  <p:embed/>
                  <p:pic>
                    <p:nvPicPr>
                      <p:cNvPr id="0" name="Content Placeholder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1349375"/>
                        <a:ext cx="8758237" cy="462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Text Box 20"/>
          <p:cNvSpPr txBox="1">
            <a:spLocks noChangeArrowheads="1"/>
          </p:cNvSpPr>
          <p:nvPr/>
        </p:nvSpPr>
        <p:spPr bwMode="auto">
          <a:xfrm>
            <a:off x="6689725" y="6070600"/>
            <a:ext cx="4003675" cy="52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287" tIns="52144" rIns="104287" bIns="52144">
            <a:spAutoFit/>
          </a:bodyPr>
          <a:lstStyle>
            <a:lvl1pPr defTabSz="1042988" eaLnBrk="0" hangingPunct="0">
              <a:spcBef>
                <a:spcPct val="80000"/>
              </a:spcBef>
              <a:buClr>
                <a:srgbClr val="1E7FB8"/>
              </a:buClr>
              <a:buFont typeface="Wingdings" pitchFamily="2" charset="2"/>
              <a:buChar char="l"/>
              <a:defRPr sz="2800">
                <a:solidFill>
                  <a:srgbClr val="000066"/>
                </a:solidFill>
                <a:latin typeface="Arial" charset="0"/>
                <a:cs typeface="Arial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lr>
                <a:srgbClr val="1E7FB8"/>
              </a:buClr>
              <a:buFont typeface="Arial" charset="0"/>
              <a:buChar char="–"/>
              <a:defRPr sz="2400">
                <a:solidFill>
                  <a:srgbClr val="000066"/>
                </a:solidFill>
                <a:latin typeface="Arial" charset="0"/>
                <a:cs typeface="Arial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lr>
                <a:srgbClr val="1E7FB8"/>
              </a:buClr>
              <a:buChar char="•"/>
              <a:defRPr sz="2400">
                <a:solidFill>
                  <a:srgbClr val="000066"/>
                </a:solidFill>
                <a:latin typeface="Arial Narrow" pitchFamily="34" charset="0"/>
                <a:cs typeface="Arial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lr>
                <a:srgbClr val="1E7FB8"/>
              </a:buClr>
              <a:buChar char="–"/>
              <a:defRPr sz="2400">
                <a:solidFill>
                  <a:srgbClr val="000066"/>
                </a:solidFill>
                <a:latin typeface="Arial Narrow" pitchFamily="34" charset="0"/>
                <a:cs typeface="Arial" charset="0"/>
              </a:defRPr>
            </a:lvl4pPr>
            <a:lvl5pPr marL="2057400" indent="-228600" algn="r" defTabSz="1042988" rtl="1" eaLnBrk="0" hangingPunct="0">
              <a:spcBef>
                <a:spcPct val="20000"/>
              </a:spcBef>
              <a:buChar char="»"/>
              <a:defRPr sz="2300">
                <a:solidFill>
                  <a:srgbClr val="000066"/>
                </a:solidFill>
                <a:latin typeface="Arial" charset="0"/>
                <a:cs typeface="Arial" charset="0"/>
              </a:defRPr>
            </a:lvl5pPr>
            <a:lvl6pPr marL="2514600" indent="-228600" algn="r" defTabSz="1042988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rgbClr val="000066"/>
                </a:solidFill>
                <a:latin typeface="Arial" charset="0"/>
                <a:cs typeface="Arial" charset="0"/>
              </a:defRPr>
            </a:lvl6pPr>
            <a:lvl7pPr marL="2971800" indent="-228600" algn="r" defTabSz="1042988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rgbClr val="000066"/>
                </a:solidFill>
                <a:latin typeface="Arial" charset="0"/>
                <a:cs typeface="Arial" charset="0"/>
              </a:defRPr>
            </a:lvl7pPr>
            <a:lvl8pPr marL="3429000" indent="-228600" algn="r" defTabSz="1042988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rgbClr val="000066"/>
                </a:solidFill>
                <a:latin typeface="Arial" charset="0"/>
                <a:cs typeface="Arial" charset="0"/>
              </a:defRPr>
            </a:lvl8pPr>
            <a:lvl9pPr marL="3886200" indent="-228600" algn="r" defTabSz="1042988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rgbClr val="000066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900" dirty="0"/>
              <a:t>Source: </a:t>
            </a:r>
            <a:r>
              <a:rPr lang="en-GB" altLang="en-US" sz="900" dirty="0" smtClean="0"/>
              <a:t>WHO/UNICEF coverage </a:t>
            </a:r>
            <a:r>
              <a:rPr lang="en-GB" altLang="en-US" sz="900" dirty="0"/>
              <a:t>estimates </a:t>
            </a:r>
            <a:r>
              <a:rPr lang="en-GB" altLang="en-US" sz="900" dirty="0" smtClean="0"/>
              <a:t>2015 </a:t>
            </a:r>
            <a:r>
              <a:rPr lang="en-GB" altLang="en-US" sz="900" dirty="0"/>
              <a:t>revision. July </a:t>
            </a:r>
            <a:r>
              <a:rPr lang="en-GB" altLang="en-US" sz="900" dirty="0" smtClean="0"/>
              <a:t>2016</a:t>
            </a:r>
            <a:endParaRPr lang="en-GB" altLang="en-US" sz="9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900" dirty="0"/>
              <a:t>Immunization Vaccines and Biologicals, (IVB), World Health Organization</a:t>
            </a:r>
            <a:r>
              <a:rPr lang="en-GB" altLang="en-US" sz="900" dirty="0" smtClean="0"/>
              <a:t>. 194 </a:t>
            </a:r>
            <a:r>
              <a:rPr lang="en-GB" altLang="en-US" sz="900" dirty="0"/>
              <a:t>WHO Member States</a:t>
            </a:r>
            <a:r>
              <a:rPr lang="en-GB" altLang="en-US" sz="900" dirty="0" smtClean="0"/>
              <a:t>.. Date of Slide 20 July 2016</a:t>
            </a:r>
            <a:endParaRPr lang="en-GB" altLang="en-US" sz="9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master">
  <a:themeElements>
    <a:clrScheme name="master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39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39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6116</TotalTime>
  <Words>36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master</vt:lpstr>
      <vt:lpstr>Worksheet</vt:lpstr>
      <vt:lpstr>Global  Immunization  3rd dose of Hepatitis B (HepB3) coverage in infants and Birth Dose of Hepatitis B in new borns, 2000-2015</vt:lpstr>
    </vt:vector>
  </TitlesOfParts>
  <Company>World Health 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</dc:title>
  <dc:subject>WHO template and recommendations</dc:subject>
  <dc:creator>Anne Guilloux</dc:creator>
  <cp:keywords>communication, photos, text</cp:keywords>
  <cp:lastModifiedBy>RIVEROS BALTA, Alina Ximena</cp:lastModifiedBy>
  <cp:revision>658</cp:revision>
  <dcterms:created xsi:type="dcterms:W3CDTF">2005-03-01T08:26:43Z</dcterms:created>
  <dcterms:modified xsi:type="dcterms:W3CDTF">2017-07-29T09:42:05Z</dcterms:modified>
  <cp:category>Guidelines</cp:category>
</cp:coreProperties>
</file>