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13FE-37F9-E24C-889B-25A21C23675C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6637" y="1288800"/>
            <a:ext cx="3429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100" b="1" dirty="0"/>
              <a:t>STATUS OF HEPATITIS </a:t>
            </a:r>
            <a:r>
              <a:rPr lang="fr-FR" sz="1100" b="1" dirty="0" smtClean="0"/>
              <a:t>B</a:t>
            </a:r>
            <a:r>
              <a:rPr lang="en-US" sz="1100" dirty="0" smtClean="0"/>
              <a:t>: </a:t>
            </a:r>
            <a:r>
              <a:rPr lang="fr-FR" sz="1100" b="1" dirty="0" smtClean="0"/>
              <a:t>FIRST </a:t>
            </a:r>
            <a:r>
              <a:rPr lang="fr-FR" sz="1100" b="1" dirty="0"/>
              <a:t>FIVE YEARS OF LIFE – A CRITICAL TIME TO PREVENT CHRONIC HEPATITIS B INFECTION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3066637" y="1888964"/>
            <a:ext cx="3429000" cy="38268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01_Introtext.doc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37" y="6142948"/>
            <a:ext cx="3708134" cy="1611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" y="3256891"/>
            <a:ext cx="2117036" cy="1579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" y="4631031"/>
            <a:ext cx="2756477" cy="4360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331" y="3132941"/>
            <a:ext cx="76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257" y="4554605"/>
            <a:ext cx="76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257" y="6924629"/>
            <a:ext cx="76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159" y="725388"/>
            <a:ext cx="79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Strategy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9602" y="725388"/>
            <a:ext cx="15055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Burden of Disease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0275" y="725388"/>
            <a:ext cx="7492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Vaccine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03750" y="725388"/>
            <a:ext cx="22175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Systematic Review &amp; Model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FrontPage</a:t>
            </a:r>
            <a:endParaRPr lang="en-US" sz="2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9" y="1735076"/>
            <a:ext cx="2650713" cy="138669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40930" y="1181078"/>
            <a:ext cx="26089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000" dirty="0" smtClean="0"/>
              <a:t>Global  Immunization 3</a:t>
            </a:r>
            <a:r>
              <a:rPr lang="en-GB" altLang="en-US" sz="1000" baseline="30000" dirty="0" smtClean="0"/>
              <a:t>rd</a:t>
            </a:r>
            <a:r>
              <a:rPr lang="en-GB" altLang="en-US" sz="1000" dirty="0" smtClean="0"/>
              <a:t> dose of Hepatitis B (HepB3) coverage in infants and Birth Dose of Hepatitis B in </a:t>
            </a:r>
            <a:r>
              <a:rPr lang="en-GB" altLang="en-US" sz="1000" dirty="0" err="1" smtClean="0"/>
              <a:t>newborns</a:t>
            </a:r>
            <a:r>
              <a:rPr lang="en-GB" altLang="en-US" sz="1000" dirty="0" smtClean="0"/>
              <a:t>, 2000-2015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904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Burden of Disease Page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02_BODtext.doc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582586"/>
            <a:ext cx="4699000" cy="3880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462945"/>
            <a:ext cx="4603750" cy="3243667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4373034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734984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156200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Strategy 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03_Strategytext.doc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Systematic Review &amp; Model </a:t>
            </a:r>
            <a:r>
              <a:rPr lang="en-US" sz="2400" i="1" dirty="0" smtClean="0"/>
              <a:t>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04_Methodstext.doc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Vaccine 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05_Vaccinetext.doc</a:t>
            </a:r>
            <a:endParaRPr lang="en-US" dirty="0"/>
          </a:p>
        </p:txBody>
      </p:sp>
      <p:pic>
        <p:nvPicPr>
          <p:cNvPr id="4" name="Picture 3" descr="K:\Jenner_Public\IVR\IMR\Immunization Schedules\Hepatitis B\seroprevalence review\visualization\PC_GLOBA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2809875"/>
            <a:ext cx="4437063" cy="3137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84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Zook</dc:creator>
  <cp:lastModifiedBy>Matt Zook</cp:lastModifiedBy>
  <cp:revision>6</cp:revision>
  <dcterms:created xsi:type="dcterms:W3CDTF">2017-07-31T17:28:51Z</dcterms:created>
  <dcterms:modified xsi:type="dcterms:W3CDTF">2017-07-31T18:31:10Z</dcterms:modified>
</cp:coreProperties>
</file>