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1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4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4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4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8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9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5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13FE-37F9-E24C-889B-25A21C23675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7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13FE-37F9-E24C-889B-25A21C23675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741A-9A2F-F040-B46B-A303543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9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5775" y="24433"/>
            <a:ext cx="3429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1100" b="1" dirty="0"/>
              <a:t>STATUS OF HEPATITIS </a:t>
            </a:r>
            <a:r>
              <a:rPr lang="fr-FR" sz="1100" b="1" dirty="0" smtClean="0"/>
              <a:t>B</a:t>
            </a:r>
            <a:r>
              <a:rPr lang="en-US" sz="1100" dirty="0" smtClean="0"/>
              <a:t>: </a:t>
            </a:r>
            <a:r>
              <a:rPr lang="fr-FR" sz="1100" b="1" dirty="0" smtClean="0"/>
              <a:t>FIRST </a:t>
            </a:r>
            <a:r>
              <a:rPr lang="fr-FR" sz="1100" b="1" dirty="0"/>
              <a:t>FIVE YEARS OF LIFE – A CRITICAL TIME TO PREVENT CHRONIC HEPATITIS B INFECTION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3066637" y="1888964"/>
            <a:ext cx="3429000" cy="38268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01_Introtext.doc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37" y="6142948"/>
            <a:ext cx="3708134" cy="1611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1" y="3256891"/>
            <a:ext cx="2117036" cy="1579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31" y="4631031"/>
            <a:ext cx="2756477" cy="43603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6331" y="3132941"/>
            <a:ext cx="7906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Global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257" y="4554605"/>
            <a:ext cx="7906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Global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257" y="6924629"/>
            <a:ext cx="7906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Global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159" y="873301"/>
            <a:ext cx="7911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Strategy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379602" y="873300"/>
            <a:ext cx="15055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Burden of Disease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470275" y="836601"/>
            <a:ext cx="7492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Vaccine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03750" y="836601"/>
            <a:ext cx="22175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Systematic Review &amp; Model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-36737" y="162932"/>
            <a:ext cx="68579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FrontPage</a:t>
            </a:r>
            <a:endParaRPr lang="en-US" sz="2400" i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59" y="1735076"/>
            <a:ext cx="2650713" cy="138669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40930" y="1181078"/>
            <a:ext cx="260894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1000" dirty="0" smtClean="0"/>
              <a:t>Global  Immunization 3</a:t>
            </a:r>
            <a:r>
              <a:rPr lang="en-GB" altLang="en-US" sz="1000" baseline="30000" dirty="0" smtClean="0"/>
              <a:t>rd</a:t>
            </a:r>
            <a:r>
              <a:rPr lang="en-GB" altLang="en-US" sz="1000" dirty="0" smtClean="0"/>
              <a:t> dose of Hepatitis B (HepB3) coverage in infants and Birth Dose of Hepatitis B in </a:t>
            </a:r>
            <a:r>
              <a:rPr lang="en-GB" altLang="en-US" sz="1000" dirty="0" err="1" smtClean="0"/>
              <a:t>newborns</a:t>
            </a:r>
            <a:r>
              <a:rPr lang="en-GB" altLang="en-US" sz="1000" dirty="0" smtClean="0"/>
              <a:t>, 2000-2015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920704" y="7895968"/>
            <a:ext cx="134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Disclaimer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9021" y="3966602"/>
            <a:ext cx="87125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Please remove dotted lines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736"/>
            <a:ext cx="68579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Burden of Disease Page</a:t>
            </a:r>
            <a:endParaRPr lang="en-US" sz="2400" i="1" dirty="0"/>
          </a:p>
        </p:txBody>
      </p:sp>
      <p:sp>
        <p:nvSpPr>
          <p:cNvPr id="4" name="Rectangle 3"/>
          <p:cNvSpPr/>
          <p:nvPr/>
        </p:nvSpPr>
        <p:spPr>
          <a:xfrm>
            <a:off x="158750" y="539588"/>
            <a:ext cx="6336887" cy="9685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02_BODtext.doc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1582586"/>
            <a:ext cx="4699000" cy="3880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5462945"/>
            <a:ext cx="4603750" cy="3243667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>
          <a:xfrm>
            <a:off x="4373034" y="1544486"/>
            <a:ext cx="361950" cy="339347"/>
          </a:xfrm>
          <a:prstGeom prst="mathMultiply">
            <a:avLst/>
          </a:prstGeom>
          <a:solidFill>
            <a:srgbClr val="FF00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4734984" y="1544486"/>
            <a:ext cx="361950" cy="339347"/>
          </a:xfrm>
          <a:prstGeom prst="mathMultiply">
            <a:avLst/>
          </a:prstGeom>
          <a:solidFill>
            <a:srgbClr val="FF00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5156200" y="1544486"/>
            <a:ext cx="361950" cy="339347"/>
          </a:xfrm>
          <a:prstGeom prst="mathMultiply">
            <a:avLst/>
          </a:prstGeom>
          <a:solidFill>
            <a:srgbClr val="FF00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8750" y="4806778"/>
            <a:ext cx="809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Please remove dotted lines</a:t>
            </a:r>
          </a:p>
          <a:p>
            <a:r>
              <a:rPr lang="en-GB" sz="1200" dirty="0" smtClean="0">
                <a:solidFill>
                  <a:srgbClr val="FF0000"/>
                </a:solidFill>
              </a:rPr>
              <a:t>And add the CI lines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750" y="1714159"/>
            <a:ext cx="11634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Can we have a drop down option for regions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AFR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EMR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EUR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PAHO/AMR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SEAR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WPR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0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736"/>
            <a:ext cx="68579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Strategy Page</a:t>
            </a:r>
            <a:endParaRPr lang="en-US" sz="2400" i="1" dirty="0"/>
          </a:p>
        </p:txBody>
      </p:sp>
      <p:sp>
        <p:nvSpPr>
          <p:cNvPr id="3" name="Rectangle 2"/>
          <p:cNvSpPr/>
          <p:nvPr/>
        </p:nvSpPr>
        <p:spPr>
          <a:xfrm>
            <a:off x="158750" y="539588"/>
            <a:ext cx="6336887" cy="9685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03_Strategytext.doc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1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736"/>
            <a:ext cx="68579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Systematic Review &amp; Model Page</a:t>
            </a:r>
            <a:endParaRPr lang="en-US" sz="2400" i="1" dirty="0"/>
          </a:p>
        </p:txBody>
      </p:sp>
      <p:sp>
        <p:nvSpPr>
          <p:cNvPr id="3" name="Rectangle 2"/>
          <p:cNvSpPr/>
          <p:nvPr/>
        </p:nvSpPr>
        <p:spPr>
          <a:xfrm>
            <a:off x="158750" y="539588"/>
            <a:ext cx="6336887" cy="9685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04_Methodstext.doc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4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736"/>
            <a:ext cx="68579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Vaccine Page</a:t>
            </a:r>
            <a:endParaRPr lang="en-US" sz="2400" i="1" dirty="0"/>
          </a:p>
        </p:txBody>
      </p:sp>
      <p:sp>
        <p:nvSpPr>
          <p:cNvPr id="3" name="Rectangle 2"/>
          <p:cNvSpPr/>
          <p:nvPr/>
        </p:nvSpPr>
        <p:spPr>
          <a:xfrm>
            <a:off x="158750" y="539588"/>
            <a:ext cx="6336887" cy="9685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05_Vaccinetext.doc</a:t>
            </a:r>
            <a:endParaRPr lang="en-US" dirty="0"/>
          </a:p>
        </p:txBody>
      </p:sp>
      <p:pic>
        <p:nvPicPr>
          <p:cNvPr id="4" name="Picture 3" descr="K:\Jenner_Public\IVR\IMR\Immunization Schedules\Hepatitis B\seroprevalence review\visualization\PC_GLOBAL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2" y="2809875"/>
            <a:ext cx="4437063" cy="3137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84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103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Zook</dc:creator>
  <cp:lastModifiedBy>RIVEROS BALTA, Alina Ximena</cp:lastModifiedBy>
  <cp:revision>8</cp:revision>
  <dcterms:created xsi:type="dcterms:W3CDTF">2017-07-31T17:28:51Z</dcterms:created>
  <dcterms:modified xsi:type="dcterms:W3CDTF">2017-08-01T13:17:02Z</dcterms:modified>
</cp:coreProperties>
</file>