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47" autoAdjust="0"/>
  </p:normalViewPr>
  <p:slideViewPr>
    <p:cSldViewPr snapToGrid="0" snapToObjects="1">
      <p:cViewPr>
        <p:scale>
          <a:sx n="100" d="100"/>
          <a:sy n="100" d="100"/>
        </p:scale>
        <p:origin x="-171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1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0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5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2158-E9FB-4C4A-A776-B0C0CB73761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CA44-ED91-2B49-BF49-C64E0EF5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0"/>
            <a:ext cx="812298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5015" y="5926426"/>
            <a:ext cx="2874386" cy="768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33550" y="1117600"/>
            <a:ext cx="4876800" cy="4883151"/>
          </a:xfrm>
          <a:prstGeom prst="ellipse">
            <a:avLst/>
          </a:prstGeom>
          <a:solidFill>
            <a:srgbClr val="FFFFFF"/>
          </a:solidFill>
          <a:ln w="2540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33550" y="1117600"/>
            <a:ext cx="4876800" cy="4883151"/>
          </a:xfrm>
          <a:prstGeom prst="ellipse">
            <a:avLst/>
          </a:prstGeom>
          <a:noFill/>
          <a:ln w="254000" cmpd="sng"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84" y="1388533"/>
            <a:ext cx="4297680" cy="4297680"/>
          </a:xfrm>
          <a:prstGeom prst="ellipse">
            <a:avLst/>
          </a:prstGeom>
          <a:noFill/>
          <a:ln w="2540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9267356">
            <a:off x="2252131" y="1527258"/>
            <a:ext cx="57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8076183">
            <a:off x="1530155" y="2244999"/>
            <a:ext cx="99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CANADA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02000" y="1109130"/>
            <a:ext cx="270933" cy="524937"/>
          </a:xfrm>
          <a:prstGeom prst="line">
            <a:avLst/>
          </a:prstGeom>
          <a:ln w="1270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99619" y="1906677"/>
            <a:ext cx="225337" cy="193056"/>
          </a:xfrm>
          <a:prstGeom prst="line">
            <a:avLst/>
          </a:prstGeom>
          <a:ln w="1270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99932" y="2853267"/>
            <a:ext cx="225337" cy="99386"/>
          </a:xfrm>
          <a:prstGeom prst="line">
            <a:avLst/>
          </a:prstGeom>
          <a:ln w="1270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67356">
            <a:off x="2382088" y="1722011"/>
            <a:ext cx="79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AMRO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421062">
            <a:off x="1388518" y="3226847"/>
            <a:ext cx="69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PERU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699932" y="3937000"/>
            <a:ext cx="499687" cy="211663"/>
          </a:xfrm>
          <a:prstGeom prst="line">
            <a:avLst/>
          </a:prstGeom>
          <a:ln w="1270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997086">
            <a:off x="1686292" y="2870661"/>
            <a:ext cx="79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AMRO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3" y="1538245"/>
            <a:ext cx="3883336" cy="3903864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972300" y="482600"/>
            <a:ext cx="7620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5700" y="482600"/>
            <a:ext cx="7620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77100" y="897467"/>
            <a:ext cx="7620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996483" y="562002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Zika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78317" y="1185334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Ebola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33917" y="518637"/>
            <a:ext cx="68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Lassa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252917" y="4903046"/>
            <a:ext cx="7620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786317" y="4903046"/>
            <a:ext cx="7620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52917" y="5442109"/>
            <a:ext cx="7620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9613228">
            <a:off x="7221728" y="500405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Vaccine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7787534" y="5442109"/>
            <a:ext cx="7620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2051219">
            <a:off x="7953627" y="5055592"/>
            <a:ext cx="628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Funder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 rot="19613228">
            <a:off x="7355752" y="5727484"/>
            <a:ext cx="40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Lab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 rot="1728593">
            <a:off x="8095940" y="5694939"/>
            <a:ext cx="375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104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3550" y="1117600"/>
            <a:ext cx="4876800" cy="4883151"/>
          </a:xfrm>
          <a:prstGeom prst="ellipse">
            <a:avLst/>
          </a:prstGeom>
          <a:noFill/>
          <a:ln w="254000" cmpd="sng"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29884" y="1388533"/>
            <a:ext cx="4297680" cy="4297680"/>
          </a:xfrm>
          <a:prstGeom prst="ellipse">
            <a:avLst/>
          </a:prstGeom>
          <a:noFill/>
          <a:ln w="2540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682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Zook</dc:creator>
  <cp:lastModifiedBy>Matt Zook</cp:lastModifiedBy>
  <cp:revision>4</cp:revision>
  <dcterms:created xsi:type="dcterms:W3CDTF">2016-10-27T21:05:51Z</dcterms:created>
  <dcterms:modified xsi:type="dcterms:W3CDTF">2016-10-27T22:42:49Z</dcterms:modified>
</cp:coreProperties>
</file>