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28" d="100"/>
          <a:sy n="28" d="100"/>
        </p:scale>
        <p:origin x="14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B76E-61A1-FF49-A904-A0883896583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7055-7B07-0E4A-95B1-FC88EB9E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E7429-6776-0047-A9E3-0E2FD22C3D3A}"/>
              </a:ext>
            </a:extLst>
          </p:cNvPr>
          <p:cNvSpPr txBox="1"/>
          <p:nvPr/>
        </p:nvSpPr>
        <p:spPr>
          <a:xfrm>
            <a:off x="0" y="-1"/>
            <a:ext cx="3291840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Watergate Image Segmentation for Properties Analysis of Silica Nanospheres</a:t>
            </a:r>
          </a:p>
          <a:p>
            <a:pPr algn="ctr"/>
            <a:endParaRPr lang="en-US" sz="7200" dirty="0"/>
          </a:p>
          <a:p>
            <a:pPr algn="ctr"/>
            <a:r>
              <a:rPr lang="en-US" sz="6000" dirty="0"/>
              <a:t>UW Direct - Winter 2019</a:t>
            </a:r>
          </a:p>
          <a:p>
            <a:pPr algn="ctr"/>
            <a:r>
              <a:rPr lang="en-US" sz="6000" dirty="0"/>
              <a:t>Omkar </a:t>
            </a:r>
            <a:r>
              <a:rPr lang="en-US" sz="6000" dirty="0" err="1"/>
              <a:t>Bhambure</a:t>
            </a:r>
            <a:r>
              <a:rPr lang="en-US" sz="6000" dirty="0"/>
              <a:t>, </a:t>
            </a:r>
            <a:r>
              <a:rPr lang="en-US" sz="6000" dirty="0" err="1"/>
              <a:t>Yueyang</a:t>
            </a:r>
            <a:r>
              <a:rPr lang="en-US" sz="6000" dirty="0"/>
              <a:t> Chen, Isaac </a:t>
            </a:r>
            <a:r>
              <a:rPr lang="en-US" sz="6000" dirty="0" err="1"/>
              <a:t>Kretzmer</a:t>
            </a:r>
            <a:r>
              <a:rPr lang="en-US" sz="6000" dirty="0"/>
              <a:t>, Rachel Gebhart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BBCC9-B3DE-0E4D-B07F-4D2D941366BE}"/>
              </a:ext>
            </a:extLst>
          </p:cNvPr>
          <p:cNvSpPr txBox="1"/>
          <p:nvPr/>
        </p:nvSpPr>
        <p:spPr>
          <a:xfrm>
            <a:off x="0" y="4154983"/>
            <a:ext cx="935501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Introduction:</a:t>
            </a:r>
          </a:p>
          <a:p>
            <a:r>
              <a:rPr lang="en-US" sz="3600" dirty="0"/>
              <a:t>Synthesis of mineral particles for uses in solar, </a:t>
            </a:r>
            <a:r>
              <a:rPr lang="en-US" sz="3600" dirty="0" err="1"/>
              <a:t>nano</a:t>
            </a:r>
            <a:r>
              <a:rPr lang="en-US" sz="3600" dirty="0"/>
              <a:t>, medicinal, and cosmetic technologies has been a research priority </a:t>
            </a:r>
            <a:r>
              <a:rPr lang="en-US" sz="3600"/>
              <a:t>across multiple fields.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225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rgebhart</dc:creator>
  <cp:lastModifiedBy>rgebhart</cp:lastModifiedBy>
  <cp:revision>4</cp:revision>
  <dcterms:created xsi:type="dcterms:W3CDTF">2019-03-12T16:46:10Z</dcterms:created>
  <dcterms:modified xsi:type="dcterms:W3CDTF">2019-03-12T19:15:52Z</dcterms:modified>
</cp:coreProperties>
</file>