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78143-C7EE-FC43-B5A3-FC36B1D8396D}" v="17" dt="2021-05-04T18:07:1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DE ORBEGOSO" userId="0bd2f19887b92ff8" providerId="LiveId" clId="{C9A78143-C7EE-FC43-B5A3-FC36B1D8396D}"/>
    <pc:docChg chg="custSel modSld">
      <pc:chgData name="FERNANDO DE ORBEGOSO" userId="0bd2f19887b92ff8" providerId="LiveId" clId="{C9A78143-C7EE-FC43-B5A3-FC36B1D8396D}" dt="2021-05-04T18:07:19.798" v="2210" actId="947"/>
      <pc:docMkLst>
        <pc:docMk/>
      </pc:docMkLst>
      <pc:sldChg chg="addSp delSp modSp mod setBg addAnim delDesignElem">
        <pc:chgData name="FERNANDO DE ORBEGOSO" userId="0bd2f19887b92ff8" providerId="LiveId" clId="{C9A78143-C7EE-FC43-B5A3-FC36B1D8396D}" dt="2021-05-04T18:07:19.798" v="2210" actId="947"/>
        <pc:sldMkLst>
          <pc:docMk/>
          <pc:sldMk cId="0" sldId="256"/>
        </pc:sldMkLst>
        <pc:spChg chg="mod">
          <ac:chgData name="FERNANDO DE ORBEGOSO" userId="0bd2f19887b92ff8" providerId="LiveId" clId="{C9A78143-C7EE-FC43-B5A3-FC36B1D8396D}" dt="2021-05-04T18:07:19.798" v="2210" actId="94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FERNANDO DE ORBEGOSO" userId="0bd2f19887b92ff8" providerId="LiveId" clId="{C9A78143-C7EE-FC43-B5A3-FC36B1D8396D}" dt="2021-05-04T17:52:51.221" v="2070" actId="26606"/>
          <ac:spMkLst>
            <pc:docMk/>
            <pc:sldMk cId="0" sldId="256"/>
            <ac:spMk id="55" creationId="{00000000-0000-0000-0000-000000000000}"/>
          </ac:spMkLst>
        </pc:spChg>
        <pc:spChg chg="add del">
          <ac:chgData name="FERNANDO DE ORBEGOSO" userId="0bd2f19887b92ff8" providerId="LiveId" clId="{C9A78143-C7EE-FC43-B5A3-FC36B1D8396D}" dt="2021-05-04T17:53:04.391" v="2072"/>
          <ac:spMkLst>
            <pc:docMk/>
            <pc:sldMk cId="0" sldId="256"/>
            <ac:spMk id="61" creationId="{0DC895F7-4E59-40FB-87DD-ACE47F94C143}"/>
          </ac:spMkLst>
        </pc:spChg>
        <pc:spChg chg="add mod ord modVis">
          <ac:chgData name="FERNANDO DE ORBEGOSO" userId="0bd2f19887b92ff8" providerId="LiveId" clId="{C9A78143-C7EE-FC43-B5A3-FC36B1D8396D}" dt="2021-05-04T17:55:48.976" v="2100" actId="13244"/>
          <ac:spMkLst>
            <pc:docMk/>
            <pc:sldMk cId="0" sldId="256"/>
            <ac:spMk id="62" creationId="{5CEE3B40-0719-467B-A4F7-B7D14A4AC8D6}"/>
          </ac:spMkLst>
        </pc:spChg>
        <pc:picChg chg="add del mod">
          <ac:chgData name="FERNANDO DE ORBEGOSO" userId="0bd2f19887b92ff8" providerId="LiveId" clId="{C9A78143-C7EE-FC43-B5A3-FC36B1D8396D}" dt="2021-05-04T17:51:22.317" v="2066" actId="478"/>
          <ac:picMkLst>
            <pc:docMk/>
            <pc:sldMk cId="0" sldId="256"/>
            <ac:picMk id="3" creationId="{4A958897-9A9A-A54E-850E-19F291B1179B}"/>
          </ac:picMkLst>
        </pc:picChg>
        <pc:picChg chg="add mod ord modVis">
          <ac:chgData name="FERNANDO DE ORBEGOSO" userId="0bd2f19887b92ff8" providerId="LiveId" clId="{C9A78143-C7EE-FC43-B5A3-FC36B1D8396D}" dt="2021-05-04T17:57:08.935" v="2112" actId="29295"/>
          <ac:picMkLst>
            <pc:docMk/>
            <pc:sldMk cId="0" sldId="256"/>
            <ac:picMk id="5" creationId="{8EC5EAE4-2104-4C43-A563-E1FFDDFAA90C}"/>
          </ac:picMkLst>
        </pc:picChg>
        <pc:picChg chg="add mod modVis">
          <ac:chgData name="FERNANDO DE ORBEGOSO" userId="0bd2f19887b92ff8" providerId="LiveId" clId="{C9A78143-C7EE-FC43-B5A3-FC36B1D8396D}" dt="2021-05-04T17:56:26.196" v="2109" actId="14430"/>
          <ac:picMkLst>
            <pc:docMk/>
            <pc:sldMk cId="0" sldId="256"/>
            <ac:picMk id="57" creationId="{3004CB59-C50C-4A93-8787-555EF5EB7FC7}"/>
          </ac:picMkLst>
        </pc:picChg>
        <pc:picChg chg="add del">
          <ac:chgData name="FERNANDO DE ORBEGOSO" userId="0bd2f19887b92ff8" providerId="LiveId" clId="{C9A78143-C7EE-FC43-B5A3-FC36B1D8396D}" dt="2021-05-04T17:53:04.391" v="2072"/>
          <ac:picMkLst>
            <pc:docMk/>
            <pc:sldMk cId="0" sldId="256"/>
            <ac:picMk id="63" creationId="{1A4C720E-710D-44F8-A8D7-2BAA61E1814B}"/>
          </ac:picMkLst>
        </pc:picChg>
        <pc:picChg chg="add">
          <ac:chgData name="FERNANDO DE ORBEGOSO" userId="0bd2f19887b92ff8" providerId="LiveId" clId="{C9A78143-C7EE-FC43-B5A3-FC36B1D8396D}" dt="2021-05-04T17:53:08.061" v="2073" actId="26606"/>
          <ac:picMkLst>
            <pc:docMk/>
            <pc:sldMk cId="0" sldId="256"/>
            <ac:picMk id="64" creationId="{8D2D1CDE-6BAA-430B-9048-78C5BBF8CF23}"/>
          </ac:picMkLst>
        </pc:picChg>
      </pc:sldChg>
      <pc:sldChg chg="addSp modSp mod">
        <pc:chgData name="FERNANDO DE ORBEGOSO" userId="0bd2f19887b92ff8" providerId="LiveId" clId="{C9A78143-C7EE-FC43-B5A3-FC36B1D8396D}" dt="2021-05-04T18:04:27.355" v="2191" actId="6549"/>
        <pc:sldMkLst>
          <pc:docMk/>
          <pc:sldMk cId="0" sldId="257"/>
        </pc:sldMkLst>
        <pc:spChg chg="add mod">
          <ac:chgData name="FERNANDO DE ORBEGOSO" userId="0bd2f19887b92ff8" providerId="LiveId" clId="{C9A78143-C7EE-FC43-B5A3-FC36B1D8396D}" dt="2021-05-04T18:04:27.355" v="2191" actId="6549"/>
          <ac:spMkLst>
            <pc:docMk/>
            <pc:sldMk cId="0" sldId="257"/>
            <ac:spMk id="2" creationId="{C31A106E-3B57-A34A-9964-D9ABA8EC9EE7}"/>
          </ac:spMkLst>
        </pc:spChg>
        <pc:spChg chg="mod">
          <ac:chgData name="FERNANDO DE ORBEGOSO" userId="0bd2f19887b92ff8" providerId="LiveId" clId="{C9A78143-C7EE-FC43-B5A3-FC36B1D8396D}" dt="2021-05-04T17:16:27.881" v="588" actId="122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 setBg setClrOvrMap">
        <pc:chgData name="FERNANDO DE ORBEGOSO" userId="0bd2f19887b92ff8" providerId="LiveId" clId="{C9A78143-C7EE-FC43-B5A3-FC36B1D8396D}" dt="2021-05-04T18:05:27.058" v="2205" actId="20577"/>
        <pc:sldMkLst>
          <pc:docMk/>
          <pc:sldMk cId="0" sldId="258"/>
        </pc:sldMkLst>
        <pc:spChg chg="mod">
          <ac:chgData name="FERNANDO DE ORBEGOSO" userId="0bd2f19887b92ff8" providerId="LiveId" clId="{C9A78143-C7EE-FC43-B5A3-FC36B1D8396D}" dt="2021-05-04T17:53:21.251" v="2078" actId="26606"/>
          <ac:spMkLst>
            <pc:docMk/>
            <pc:sldMk cId="0" sldId="258"/>
            <ac:spMk id="65" creationId="{00000000-0000-0000-0000-000000000000}"/>
          </ac:spMkLst>
        </pc:spChg>
        <pc:spChg chg="del mod">
          <ac:chgData name="FERNANDO DE ORBEGOSO" userId="0bd2f19887b92ff8" providerId="LiveId" clId="{C9A78143-C7EE-FC43-B5A3-FC36B1D8396D}" dt="2021-05-04T17:53:21.251" v="2078" actId="26606"/>
          <ac:spMkLst>
            <pc:docMk/>
            <pc:sldMk cId="0" sldId="258"/>
            <ac:spMk id="66" creationId="{00000000-0000-0000-0000-000000000000}"/>
          </ac:spMkLst>
        </pc:spChg>
        <pc:spChg chg="add">
          <ac:chgData name="FERNANDO DE ORBEGOSO" userId="0bd2f19887b92ff8" providerId="LiveId" clId="{C9A78143-C7EE-FC43-B5A3-FC36B1D8396D}" dt="2021-05-04T17:53:21.251" v="2078" actId="26606"/>
          <ac:spMkLst>
            <pc:docMk/>
            <pc:sldMk cId="0" sldId="258"/>
            <ac:spMk id="74" creationId="{BDA1A795-9F3B-4412-B88B-45CFD41624BE}"/>
          </ac:spMkLst>
        </pc:spChg>
        <pc:spChg chg="add">
          <ac:chgData name="FERNANDO DE ORBEGOSO" userId="0bd2f19887b92ff8" providerId="LiveId" clId="{C9A78143-C7EE-FC43-B5A3-FC36B1D8396D}" dt="2021-05-04T17:53:21.251" v="2078" actId="26606"/>
          <ac:spMkLst>
            <pc:docMk/>
            <pc:sldMk cId="0" sldId="258"/>
            <ac:spMk id="76" creationId="{D2119176-D999-4429-8EE2-965C05B03068}"/>
          </ac:spMkLst>
        </pc:spChg>
        <pc:spChg chg="add">
          <ac:chgData name="FERNANDO DE ORBEGOSO" userId="0bd2f19887b92ff8" providerId="LiveId" clId="{C9A78143-C7EE-FC43-B5A3-FC36B1D8396D}" dt="2021-05-04T17:53:21.251" v="2078" actId="26606"/>
          <ac:spMkLst>
            <pc:docMk/>
            <pc:sldMk cId="0" sldId="258"/>
            <ac:spMk id="80" creationId="{F72123AE-04D3-447B-AB03-A6913AB38299}"/>
          </ac:spMkLst>
        </pc:spChg>
        <pc:graphicFrameChg chg="add mod modGraphic">
          <ac:chgData name="FERNANDO DE ORBEGOSO" userId="0bd2f19887b92ff8" providerId="LiveId" clId="{C9A78143-C7EE-FC43-B5A3-FC36B1D8396D}" dt="2021-05-04T18:05:27.058" v="2205" actId="20577"/>
          <ac:graphicFrameMkLst>
            <pc:docMk/>
            <pc:sldMk cId="0" sldId="258"/>
            <ac:graphicFrameMk id="68" creationId="{19AAC2DB-60B9-4C52-BD5A-C30BDC583D23}"/>
          </ac:graphicFrameMkLst>
        </pc:graphicFrameChg>
        <pc:picChg chg="add">
          <ac:chgData name="FERNANDO DE ORBEGOSO" userId="0bd2f19887b92ff8" providerId="LiveId" clId="{C9A78143-C7EE-FC43-B5A3-FC36B1D8396D}" dt="2021-05-04T17:53:21.251" v="2078" actId="26606"/>
          <ac:picMkLst>
            <pc:docMk/>
            <pc:sldMk cId="0" sldId="258"/>
            <ac:picMk id="72" creationId="{3FA10A2E-8440-497F-A6C9-8C91D3462116}"/>
          </ac:picMkLst>
        </pc:picChg>
        <pc:picChg chg="add">
          <ac:chgData name="FERNANDO DE ORBEGOSO" userId="0bd2f19887b92ff8" providerId="LiveId" clId="{C9A78143-C7EE-FC43-B5A3-FC36B1D8396D}" dt="2021-05-04T17:53:21.251" v="2078" actId="26606"/>
          <ac:picMkLst>
            <pc:docMk/>
            <pc:sldMk cId="0" sldId="258"/>
            <ac:picMk id="78" creationId="{804918B7-0D16-48A2-8B49-9948EC9BD313}"/>
          </ac:picMkLst>
        </pc:picChg>
      </pc:sldChg>
      <pc:sldChg chg="addSp delSp modSp mod setBg setClrOvrMap">
        <pc:chgData name="FERNANDO DE ORBEGOSO" userId="0bd2f19887b92ff8" providerId="LiveId" clId="{C9A78143-C7EE-FC43-B5A3-FC36B1D8396D}" dt="2021-05-04T18:06:46.099" v="2209" actId="12"/>
        <pc:sldMkLst>
          <pc:docMk/>
          <pc:sldMk cId="0" sldId="259"/>
        </pc:sldMkLst>
        <pc:spChg chg="mod">
          <ac:chgData name="FERNANDO DE ORBEGOSO" userId="0bd2f19887b92ff8" providerId="LiveId" clId="{C9A78143-C7EE-FC43-B5A3-FC36B1D8396D}" dt="2021-05-04T17:53:27.066" v="2079" actId="26606"/>
          <ac:spMkLst>
            <pc:docMk/>
            <pc:sldMk cId="0" sldId="259"/>
            <ac:spMk id="71" creationId="{00000000-0000-0000-0000-000000000000}"/>
          </ac:spMkLst>
        </pc:spChg>
        <pc:spChg chg="del mod">
          <ac:chgData name="FERNANDO DE ORBEGOSO" userId="0bd2f19887b92ff8" providerId="LiveId" clId="{C9A78143-C7EE-FC43-B5A3-FC36B1D8396D}" dt="2021-05-04T17:53:27.066" v="2079" actId="26606"/>
          <ac:spMkLst>
            <pc:docMk/>
            <pc:sldMk cId="0" sldId="259"/>
            <ac:spMk id="72" creationId="{00000000-0000-0000-0000-000000000000}"/>
          </ac:spMkLst>
        </pc:spChg>
        <pc:spChg chg="add">
          <ac:chgData name="FERNANDO DE ORBEGOSO" userId="0bd2f19887b92ff8" providerId="LiveId" clId="{C9A78143-C7EE-FC43-B5A3-FC36B1D8396D}" dt="2021-05-04T17:53:27.066" v="2079" actId="26606"/>
          <ac:spMkLst>
            <pc:docMk/>
            <pc:sldMk cId="0" sldId="259"/>
            <ac:spMk id="80" creationId="{F1472CA8-69C1-4C4C-99DA-E3B5A6560897}"/>
          </ac:spMkLst>
        </pc:spChg>
        <pc:spChg chg="add">
          <ac:chgData name="FERNANDO DE ORBEGOSO" userId="0bd2f19887b92ff8" providerId="LiveId" clId="{C9A78143-C7EE-FC43-B5A3-FC36B1D8396D}" dt="2021-05-04T17:53:27.066" v="2079" actId="26606"/>
          <ac:spMkLst>
            <pc:docMk/>
            <pc:sldMk cId="0" sldId="259"/>
            <ac:spMk id="82" creationId="{84E62145-8A0A-453A-AAA6-52E1C6BB2695}"/>
          </ac:spMkLst>
        </pc:spChg>
        <pc:graphicFrameChg chg="add mod">
          <ac:chgData name="FERNANDO DE ORBEGOSO" userId="0bd2f19887b92ff8" providerId="LiveId" clId="{C9A78143-C7EE-FC43-B5A3-FC36B1D8396D}" dt="2021-05-04T18:06:46.099" v="2209" actId="12"/>
          <ac:graphicFrameMkLst>
            <pc:docMk/>
            <pc:sldMk cId="0" sldId="259"/>
            <ac:graphicFrameMk id="74" creationId="{DB0B344C-4327-492C-B51E-481F1EBF0E43}"/>
          </ac:graphicFrameMkLst>
        </pc:graphicFrameChg>
        <pc:picChg chg="add">
          <ac:chgData name="FERNANDO DE ORBEGOSO" userId="0bd2f19887b92ff8" providerId="LiveId" clId="{C9A78143-C7EE-FC43-B5A3-FC36B1D8396D}" dt="2021-05-04T17:53:27.066" v="2079" actId="26606"/>
          <ac:picMkLst>
            <pc:docMk/>
            <pc:sldMk cId="0" sldId="259"/>
            <ac:picMk id="78" creationId="{3FA10A2E-8440-497F-A6C9-8C91D3462116}"/>
          </ac:picMkLst>
        </pc:picChg>
      </pc:sldChg>
      <pc:sldChg chg="addSp modSp mod setBg modNotes">
        <pc:chgData name="FERNANDO DE ORBEGOSO" userId="0bd2f19887b92ff8" providerId="LiveId" clId="{C9A78143-C7EE-FC43-B5A3-FC36B1D8396D}" dt="2021-05-04T17:53:32.512" v="2080" actId="26606"/>
        <pc:sldMkLst>
          <pc:docMk/>
          <pc:sldMk cId="0" sldId="260"/>
        </pc:sldMkLst>
        <pc:spChg chg="mod">
          <ac:chgData name="FERNANDO DE ORBEGOSO" userId="0bd2f19887b92ff8" providerId="LiveId" clId="{C9A78143-C7EE-FC43-B5A3-FC36B1D8396D}" dt="2021-05-04T17:53:32.512" v="2080" actId="26606"/>
          <ac:spMkLst>
            <pc:docMk/>
            <pc:sldMk cId="0" sldId="260"/>
            <ac:spMk id="77" creationId="{00000000-0000-0000-0000-000000000000}"/>
          </ac:spMkLst>
        </pc:spChg>
        <pc:spChg chg="add">
          <ac:chgData name="FERNANDO DE ORBEGOSO" userId="0bd2f19887b92ff8" providerId="LiveId" clId="{C9A78143-C7EE-FC43-B5A3-FC36B1D8396D}" dt="2021-05-04T17:53:32.512" v="2080" actId="26606"/>
          <ac:spMkLst>
            <pc:docMk/>
            <pc:sldMk cId="0" sldId="260"/>
            <ac:spMk id="86" creationId="{20BF13BF-F822-4E8D-8CD1-D9FA00EDA891}"/>
          </ac:spMkLst>
        </pc:spChg>
        <pc:spChg chg="add">
          <ac:chgData name="FERNANDO DE ORBEGOSO" userId="0bd2f19887b92ff8" providerId="LiveId" clId="{C9A78143-C7EE-FC43-B5A3-FC36B1D8396D}" dt="2021-05-04T17:53:32.512" v="2080" actId="26606"/>
          <ac:spMkLst>
            <pc:docMk/>
            <pc:sldMk cId="0" sldId="260"/>
            <ac:spMk id="88" creationId="{F0251C95-A8B8-482B-9B2C-15BA87ED8868}"/>
          </ac:spMkLst>
        </pc:spChg>
        <pc:grpChg chg="add">
          <ac:chgData name="FERNANDO DE ORBEGOSO" userId="0bd2f19887b92ff8" providerId="LiveId" clId="{C9A78143-C7EE-FC43-B5A3-FC36B1D8396D}" dt="2021-05-04T17:53:32.512" v="2080" actId="26606"/>
          <ac:grpSpMkLst>
            <pc:docMk/>
            <pc:sldMk cId="0" sldId="260"/>
            <ac:grpSpMk id="90" creationId="{0E08F711-8969-43E3-A7DF-95326231288E}"/>
          </ac:grpSpMkLst>
        </pc:grpChg>
        <pc:picChg chg="add">
          <ac:chgData name="FERNANDO DE ORBEGOSO" userId="0bd2f19887b92ff8" providerId="LiveId" clId="{C9A78143-C7EE-FC43-B5A3-FC36B1D8396D}" dt="2021-05-04T17:53:32.512" v="2080" actId="26606"/>
          <ac:picMkLst>
            <pc:docMk/>
            <pc:sldMk cId="0" sldId="260"/>
            <ac:picMk id="81" creationId="{31E84B4E-0575-4BDE-A490-01AF3A05B0D4}"/>
          </ac:picMkLst>
        </pc:picChg>
        <pc:picChg chg="add">
          <ac:chgData name="FERNANDO DE ORBEGOSO" userId="0bd2f19887b92ff8" providerId="LiveId" clId="{C9A78143-C7EE-FC43-B5A3-FC36B1D8396D}" dt="2021-05-04T17:53:32.512" v="2080" actId="26606"/>
          <ac:picMkLst>
            <pc:docMk/>
            <pc:sldMk cId="0" sldId="260"/>
            <ac:picMk id="84" creationId="{4432DA31-8308-4F44-87C4-068169AA4DCA}"/>
          </ac:picMkLst>
        </pc:picChg>
      </pc:sldChg>
      <pc:sldChg chg="addSp modSp mod setBg modNotes">
        <pc:chgData name="FERNANDO DE ORBEGOSO" userId="0bd2f19887b92ff8" providerId="LiveId" clId="{C9A78143-C7EE-FC43-B5A3-FC36B1D8396D}" dt="2021-05-04T17:53:42.289" v="2081" actId="26606"/>
        <pc:sldMkLst>
          <pc:docMk/>
          <pc:sldMk cId="0" sldId="261"/>
        </pc:sldMkLst>
        <pc:spChg chg="mod">
          <ac:chgData name="FERNANDO DE ORBEGOSO" userId="0bd2f19887b92ff8" providerId="LiveId" clId="{C9A78143-C7EE-FC43-B5A3-FC36B1D8396D}" dt="2021-05-04T17:53:42.289" v="2081" actId="2660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FERNANDO DE ORBEGOSO" userId="0bd2f19887b92ff8" providerId="LiveId" clId="{C9A78143-C7EE-FC43-B5A3-FC36B1D8396D}" dt="2021-05-04T17:53:42.289" v="2081" actId="26606"/>
          <ac:spMkLst>
            <pc:docMk/>
            <pc:sldMk cId="0" sldId="261"/>
            <ac:spMk id="83" creationId="{00000000-0000-0000-0000-000000000000}"/>
          </ac:spMkLst>
        </pc:spChg>
        <pc:picChg chg="add">
          <ac:chgData name="FERNANDO DE ORBEGOSO" userId="0bd2f19887b92ff8" providerId="LiveId" clId="{C9A78143-C7EE-FC43-B5A3-FC36B1D8396D}" dt="2021-05-04T17:53:42.289" v="2081" actId="26606"/>
          <ac:picMkLst>
            <pc:docMk/>
            <pc:sldMk cId="0" sldId="261"/>
            <ac:picMk id="85" creationId="{FF290F70-3248-4CA6-BBF9-5C6EBE57C05D}"/>
          </ac:picMkLst>
        </pc:picChg>
        <pc:picChg chg="add">
          <ac:chgData name="FERNANDO DE ORBEGOSO" userId="0bd2f19887b92ff8" providerId="LiveId" clId="{C9A78143-C7EE-FC43-B5A3-FC36B1D8396D}" dt="2021-05-04T17:53:42.289" v="2081" actId="26606"/>
          <ac:picMkLst>
            <pc:docMk/>
            <pc:sldMk cId="0" sldId="261"/>
            <ac:picMk id="89" creationId="{E99155B9-6320-4AB5-A815-8A2754562B94}"/>
          </ac:picMkLst>
        </pc:picChg>
      </pc:sldChg>
      <pc:sldChg chg="modSp modNotes">
        <pc:chgData name="FERNANDO DE ORBEGOSO" userId="0bd2f19887b92ff8" providerId="LiveId" clId="{C9A78143-C7EE-FC43-B5A3-FC36B1D8396D}" dt="2021-05-04T17:53:04.391" v="2072"/>
        <pc:sldMkLst>
          <pc:docMk/>
          <pc:sldMk cId="0" sldId="262"/>
        </pc:sldMkLst>
        <pc:spChg chg="mod">
          <ac:chgData name="FERNANDO DE ORBEGOSO" userId="0bd2f19887b92ff8" providerId="LiveId" clId="{C9A78143-C7EE-FC43-B5A3-FC36B1D8396D}" dt="2021-05-04T17:53:04.391" v="2072"/>
          <ac:spMkLst>
            <pc:docMk/>
            <pc:sldMk cId="0" sldId="262"/>
            <ac:spMk id="88" creationId="{00000000-0000-0000-0000-000000000000}"/>
          </ac:spMkLst>
        </pc:spChg>
        <pc:spChg chg="mod">
          <ac:chgData name="FERNANDO DE ORBEGOSO" userId="0bd2f19887b92ff8" providerId="LiveId" clId="{C9A78143-C7EE-FC43-B5A3-FC36B1D8396D}" dt="2021-05-04T17:53:04.391" v="2072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010E1-E182-4F07-9AE9-9CFBB1FF3E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090759-B538-4CC5-A1B8-9B6F159BF865}">
      <dgm:prSet/>
      <dgm:spPr/>
      <dgm:t>
        <a:bodyPr/>
        <a:lstStyle/>
        <a:p>
          <a:r>
            <a:rPr lang="en-US"/>
            <a:t>Description</a:t>
          </a:r>
        </a:p>
      </dgm:t>
    </dgm:pt>
    <dgm:pt modelId="{1D21E80D-5138-4D51-B74A-7E783E027718}" type="parTrans" cxnId="{F51E5355-0F6A-4181-BEE1-43D678489E28}">
      <dgm:prSet/>
      <dgm:spPr/>
      <dgm:t>
        <a:bodyPr/>
        <a:lstStyle/>
        <a:p>
          <a:endParaRPr lang="en-US"/>
        </a:p>
      </dgm:t>
    </dgm:pt>
    <dgm:pt modelId="{B64BB9B7-A31C-46EF-9553-A1228E105B95}" type="sibTrans" cxnId="{F51E5355-0F6A-4181-BEE1-43D678489E28}">
      <dgm:prSet/>
      <dgm:spPr/>
      <dgm:t>
        <a:bodyPr/>
        <a:lstStyle/>
        <a:p>
          <a:endParaRPr lang="en-US"/>
        </a:p>
      </dgm:t>
    </dgm:pt>
    <dgm:pt modelId="{84242439-E192-4AC6-9470-82B535957B05}">
      <dgm:prSet/>
      <dgm:spPr/>
      <dgm:t>
        <a:bodyPr/>
        <a:lstStyle/>
        <a:p>
          <a:pPr>
            <a:buNone/>
          </a:pPr>
          <a:r>
            <a:rPr lang="en-US" dirty="0"/>
            <a:t>The application provides the location of food trucks</a:t>
          </a:r>
        </a:p>
      </dgm:t>
    </dgm:pt>
    <dgm:pt modelId="{72EB55AD-85E1-4CEF-8B7A-BF51C0D69E03}" type="parTrans" cxnId="{51CF0913-0085-4F67-9BAC-DD4AB652D8EA}">
      <dgm:prSet/>
      <dgm:spPr/>
      <dgm:t>
        <a:bodyPr/>
        <a:lstStyle/>
        <a:p>
          <a:endParaRPr lang="en-US"/>
        </a:p>
      </dgm:t>
    </dgm:pt>
    <dgm:pt modelId="{311C94E6-8979-4215-8487-26DB05393106}" type="sibTrans" cxnId="{51CF0913-0085-4F67-9BAC-DD4AB652D8EA}">
      <dgm:prSet/>
      <dgm:spPr/>
      <dgm:t>
        <a:bodyPr/>
        <a:lstStyle/>
        <a:p>
          <a:endParaRPr lang="en-US"/>
        </a:p>
      </dgm:t>
    </dgm:pt>
    <dgm:pt modelId="{3DAA9066-5EED-4649-A095-408C9A234CA3}">
      <dgm:prSet/>
      <dgm:spPr/>
      <dgm:t>
        <a:bodyPr/>
        <a:lstStyle/>
        <a:p>
          <a:r>
            <a:rPr lang="en-US"/>
            <a:t>Motivation for development?</a:t>
          </a:r>
        </a:p>
      </dgm:t>
    </dgm:pt>
    <dgm:pt modelId="{1595F08C-54B2-4484-9301-3E63A5CC6E7A}" type="parTrans" cxnId="{813DA261-CB62-4E47-AEB5-762CAAE7B3AD}">
      <dgm:prSet/>
      <dgm:spPr/>
      <dgm:t>
        <a:bodyPr/>
        <a:lstStyle/>
        <a:p>
          <a:endParaRPr lang="en-US"/>
        </a:p>
      </dgm:t>
    </dgm:pt>
    <dgm:pt modelId="{F7B2A959-F037-42B4-AA2B-3D096186EE29}" type="sibTrans" cxnId="{813DA261-CB62-4E47-AEB5-762CAAE7B3AD}">
      <dgm:prSet/>
      <dgm:spPr/>
      <dgm:t>
        <a:bodyPr/>
        <a:lstStyle/>
        <a:p>
          <a:endParaRPr lang="en-US"/>
        </a:p>
      </dgm:t>
    </dgm:pt>
    <dgm:pt modelId="{F5C3BD6E-BB02-4472-874A-91520AAEC824}">
      <dgm:prSet/>
      <dgm:spPr/>
      <dgm:t>
        <a:bodyPr/>
        <a:lstStyle/>
        <a:p>
          <a:pPr>
            <a:buNone/>
          </a:pPr>
          <a:r>
            <a:rPr lang="en-US" dirty="0"/>
            <a:t>To find great food and safe options for dining out.</a:t>
          </a:r>
        </a:p>
      </dgm:t>
    </dgm:pt>
    <dgm:pt modelId="{637ADB57-4925-4829-9002-3ABE3713D9C4}" type="parTrans" cxnId="{E2AFC8B6-A480-41E7-826F-12B72ADABBB1}">
      <dgm:prSet/>
      <dgm:spPr/>
      <dgm:t>
        <a:bodyPr/>
        <a:lstStyle/>
        <a:p>
          <a:endParaRPr lang="en-US"/>
        </a:p>
      </dgm:t>
    </dgm:pt>
    <dgm:pt modelId="{88BDBD02-3ACC-4D8A-B242-7AC9D3751FBB}" type="sibTrans" cxnId="{E2AFC8B6-A480-41E7-826F-12B72ADABBB1}">
      <dgm:prSet/>
      <dgm:spPr/>
      <dgm:t>
        <a:bodyPr/>
        <a:lstStyle/>
        <a:p>
          <a:endParaRPr lang="en-US"/>
        </a:p>
      </dgm:t>
    </dgm:pt>
    <dgm:pt modelId="{DB218FC4-F6BE-44FD-A25C-FA85F958AC8A}">
      <dgm:prSet/>
      <dgm:spPr/>
      <dgm:t>
        <a:bodyPr/>
        <a:lstStyle/>
        <a:p>
          <a:r>
            <a:rPr lang="en-US"/>
            <a:t>User story</a:t>
          </a:r>
        </a:p>
      </dgm:t>
    </dgm:pt>
    <dgm:pt modelId="{42D2FA0B-8A4A-4AD4-868E-0B6F5B55D16A}" type="parTrans" cxnId="{23ADB9CC-E5CA-4CC3-8CAE-E1C27145EB03}">
      <dgm:prSet/>
      <dgm:spPr/>
      <dgm:t>
        <a:bodyPr/>
        <a:lstStyle/>
        <a:p>
          <a:endParaRPr lang="en-US"/>
        </a:p>
      </dgm:t>
    </dgm:pt>
    <dgm:pt modelId="{24B40F44-D5D0-4C57-8F8B-6B5316B234C3}" type="sibTrans" cxnId="{23ADB9CC-E5CA-4CC3-8CAE-E1C27145EB03}">
      <dgm:prSet/>
      <dgm:spPr/>
      <dgm:t>
        <a:bodyPr/>
        <a:lstStyle/>
        <a:p>
          <a:endParaRPr lang="en-US"/>
        </a:p>
      </dgm:t>
    </dgm:pt>
    <dgm:pt modelId="{D5F2ECC6-FEC2-4FA1-A645-B23B75556624}">
      <dgm:prSet/>
      <dgm:spPr/>
      <dgm:t>
        <a:bodyPr/>
        <a:lstStyle/>
        <a:p>
          <a:pPr>
            <a:buNone/>
          </a:pPr>
          <a:r>
            <a:rPr lang="en-US" dirty="0"/>
            <a:t>When the user launches the application, the user can</a:t>
          </a:r>
        </a:p>
      </dgm:t>
    </dgm:pt>
    <dgm:pt modelId="{E2F47530-19B2-43B0-894F-F4498BD04141}" type="parTrans" cxnId="{9E3809AA-9346-4044-9333-3A03B22413D1}">
      <dgm:prSet/>
      <dgm:spPr/>
      <dgm:t>
        <a:bodyPr/>
        <a:lstStyle/>
        <a:p>
          <a:endParaRPr lang="en-US"/>
        </a:p>
      </dgm:t>
    </dgm:pt>
    <dgm:pt modelId="{9AB7F656-E278-4A4E-86E8-E683655A4675}" type="sibTrans" cxnId="{9E3809AA-9346-4044-9333-3A03B22413D1}">
      <dgm:prSet/>
      <dgm:spPr/>
      <dgm:t>
        <a:bodyPr/>
        <a:lstStyle/>
        <a:p>
          <a:endParaRPr lang="en-US"/>
        </a:p>
      </dgm:t>
    </dgm:pt>
    <dgm:pt modelId="{A638F5C9-9FA8-2346-A6F1-ECF4067F2C33}">
      <dgm:prSet/>
      <dgm:spPr/>
      <dgm:t>
        <a:bodyPr/>
        <a:lstStyle/>
        <a:p>
          <a:pPr>
            <a:buNone/>
          </a:pPr>
          <a:r>
            <a:rPr lang="en-US" dirty="0"/>
            <a:t>select from a pre-defined list of food types.  When the</a:t>
          </a:r>
        </a:p>
      </dgm:t>
    </dgm:pt>
    <dgm:pt modelId="{C0027A2A-A63D-4943-85E2-BED02810DE71}" type="parTrans" cxnId="{C98A6AF2-73F5-1541-8ACC-3AB35964F7BF}">
      <dgm:prSet/>
      <dgm:spPr/>
      <dgm:t>
        <a:bodyPr/>
        <a:lstStyle/>
        <a:p>
          <a:endParaRPr lang="en-US"/>
        </a:p>
      </dgm:t>
    </dgm:pt>
    <dgm:pt modelId="{20E8FD04-8A11-CC4C-BD23-37E79DBC4F5A}" type="sibTrans" cxnId="{C98A6AF2-73F5-1541-8ACC-3AB35964F7BF}">
      <dgm:prSet/>
      <dgm:spPr/>
      <dgm:t>
        <a:bodyPr/>
        <a:lstStyle/>
        <a:p>
          <a:endParaRPr lang="en-US"/>
        </a:p>
      </dgm:t>
    </dgm:pt>
    <dgm:pt modelId="{386CFACF-7533-9B4F-9596-826A7874A57D}">
      <dgm:prSet/>
      <dgm:spPr/>
      <dgm:t>
        <a:bodyPr/>
        <a:lstStyle/>
        <a:p>
          <a:pPr>
            <a:buNone/>
          </a:pPr>
          <a:r>
            <a:rPr lang="en-US" dirty="0"/>
            <a:t>user selects the food type, the application provides a</a:t>
          </a:r>
        </a:p>
      </dgm:t>
    </dgm:pt>
    <dgm:pt modelId="{8B29F9D2-749A-0A4E-A684-AC6783737028}" type="parTrans" cxnId="{9DD57E47-D5FC-D446-A229-9B74B296FCA4}">
      <dgm:prSet/>
      <dgm:spPr/>
      <dgm:t>
        <a:bodyPr/>
        <a:lstStyle/>
        <a:p>
          <a:endParaRPr lang="en-US"/>
        </a:p>
      </dgm:t>
    </dgm:pt>
    <dgm:pt modelId="{1E8A5044-118D-F34C-80CB-6A08012C4367}" type="sibTrans" cxnId="{9DD57E47-D5FC-D446-A229-9B74B296FCA4}">
      <dgm:prSet/>
      <dgm:spPr/>
      <dgm:t>
        <a:bodyPr/>
        <a:lstStyle/>
        <a:p>
          <a:endParaRPr lang="en-US"/>
        </a:p>
      </dgm:t>
    </dgm:pt>
    <dgm:pt modelId="{065DEB62-D114-8449-81AC-2B0A82EB4F38}">
      <dgm:prSet/>
      <dgm:spPr/>
      <dgm:t>
        <a:bodyPr/>
        <a:lstStyle/>
        <a:p>
          <a:pPr>
            <a:buNone/>
          </a:pPr>
          <a:r>
            <a:rPr lang="en-US" dirty="0"/>
            <a:t>list of food trucks that serve that food type with their</a:t>
          </a:r>
        </a:p>
      </dgm:t>
    </dgm:pt>
    <dgm:pt modelId="{45E5E656-D6DF-8C43-AB10-4C0EB6D115BF}" type="parTrans" cxnId="{E519A15C-D847-C44B-A6DE-5744AF9EFFD6}">
      <dgm:prSet/>
      <dgm:spPr/>
      <dgm:t>
        <a:bodyPr/>
        <a:lstStyle/>
        <a:p>
          <a:endParaRPr lang="en-US"/>
        </a:p>
      </dgm:t>
    </dgm:pt>
    <dgm:pt modelId="{5727ABEC-B3EF-604A-8C00-9C9A27D7EBAD}" type="sibTrans" cxnId="{E519A15C-D847-C44B-A6DE-5744AF9EFFD6}">
      <dgm:prSet/>
      <dgm:spPr/>
      <dgm:t>
        <a:bodyPr/>
        <a:lstStyle/>
        <a:p>
          <a:endParaRPr lang="en-US"/>
        </a:p>
      </dgm:t>
    </dgm:pt>
    <dgm:pt modelId="{740485F0-0FB5-284D-9956-7384E000B9FD}">
      <dgm:prSet/>
      <dgm:spPr/>
      <dgm:t>
        <a:bodyPr/>
        <a:lstStyle/>
        <a:p>
          <a:pPr>
            <a:buNone/>
          </a:pPr>
          <a:r>
            <a:rPr lang="en-US" dirty="0"/>
            <a:t>locations.  When the user selects a food truck, the</a:t>
          </a:r>
        </a:p>
      </dgm:t>
    </dgm:pt>
    <dgm:pt modelId="{1481F1D0-7CC1-234C-B813-186848472013}" type="parTrans" cxnId="{4718A5AA-4857-D448-B00B-721ACAEA53A6}">
      <dgm:prSet/>
      <dgm:spPr/>
      <dgm:t>
        <a:bodyPr/>
        <a:lstStyle/>
        <a:p>
          <a:endParaRPr lang="en-US"/>
        </a:p>
      </dgm:t>
    </dgm:pt>
    <dgm:pt modelId="{512DAB56-5158-314A-9EBB-752F3CB0FFE6}" type="sibTrans" cxnId="{4718A5AA-4857-D448-B00B-721ACAEA53A6}">
      <dgm:prSet/>
      <dgm:spPr/>
      <dgm:t>
        <a:bodyPr/>
        <a:lstStyle/>
        <a:p>
          <a:endParaRPr lang="en-US"/>
        </a:p>
      </dgm:t>
    </dgm:pt>
    <dgm:pt modelId="{5956F27C-8E35-5148-ADBD-1034DBB65FC4}">
      <dgm:prSet/>
      <dgm:spPr/>
      <dgm:t>
        <a:bodyPr/>
        <a:lstStyle/>
        <a:p>
          <a:pPr>
            <a:buNone/>
          </a:pPr>
          <a:r>
            <a:rPr lang="en-US" dirty="0"/>
            <a:t>application provides a map with a pin indicating the</a:t>
          </a:r>
        </a:p>
      </dgm:t>
    </dgm:pt>
    <dgm:pt modelId="{213CE05D-5021-7B40-A7F0-174E3BDAE173}" type="parTrans" cxnId="{5FE4A3EA-2707-4541-85D2-EC9DBD673C93}">
      <dgm:prSet/>
      <dgm:spPr/>
      <dgm:t>
        <a:bodyPr/>
        <a:lstStyle/>
        <a:p>
          <a:endParaRPr lang="en-US"/>
        </a:p>
      </dgm:t>
    </dgm:pt>
    <dgm:pt modelId="{258B9B17-922D-EE4C-8FD9-AF2BAF5C5070}" type="sibTrans" cxnId="{5FE4A3EA-2707-4541-85D2-EC9DBD673C93}">
      <dgm:prSet/>
      <dgm:spPr/>
      <dgm:t>
        <a:bodyPr/>
        <a:lstStyle/>
        <a:p>
          <a:endParaRPr lang="en-US"/>
        </a:p>
      </dgm:t>
    </dgm:pt>
    <dgm:pt modelId="{3C5B9597-C52D-6844-A486-F652CFB89DA4}">
      <dgm:prSet/>
      <dgm:spPr/>
      <dgm:t>
        <a:bodyPr/>
        <a:lstStyle/>
        <a:p>
          <a:pPr>
            <a:buNone/>
          </a:pPr>
          <a:r>
            <a:rPr lang="en-US" dirty="0"/>
            <a:t>location of the selected food truck.</a:t>
          </a:r>
        </a:p>
      </dgm:t>
    </dgm:pt>
    <dgm:pt modelId="{ACF37AE2-071F-A843-BA51-08878DDE3B95}" type="parTrans" cxnId="{478C8C39-731D-5348-92C0-F8E2C83B3525}">
      <dgm:prSet/>
      <dgm:spPr/>
      <dgm:t>
        <a:bodyPr/>
        <a:lstStyle/>
        <a:p>
          <a:endParaRPr lang="en-US"/>
        </a:p>
      </dgm:t>
    </dgm:pt>
    <dgm:pt modelId="{E2E5DEE3-A7DB-2541-88E0-95C8840093F1}" type="sibTrans" cxnId="{478C8C39-731D-5348-92C0-F8E2C83B3525}">
      <dgm:prSet/>
      <dgm:spPr/>
      <dgm:t>
        <a:bodyPr/>
        <a:lstStyle/>
        <a:p>
          <a:endParaRPr lang="en-US"/>
        </a:p>
      </dgm:t>
    </dgm:pt>
    <dgm:pt modelId="{27D2F452-421A-5040-8FCE-5BD185534000}">
      <dgm:prSet/>
      <dgm:spPr/>
      <dgm:t>
        <a:bodyPr/>
        <a:lstStyle/>
        <a:p>
          <a:pPr>
            <a:buNone/>
          </a:pPr>
          <a:r>
            <a:rPr lang="en-US" dirty="0"/>
            <a:t>based on the user’s choice of food and location.</a:t>
          </a:r>
        </a:p>
      </dgm:t>
    </dgm:pt>
    <dgm:pt modelId="{74ABA0E6-EF99-3A4A-B1DB-73D92B7EFA63}" type="parTrans" cxnId="{84DBE179-C082-D44D-9EB0-1CBA3217A72D}">
      <dgm:prSet/>
      <dgm:spPr/>
      <dgm:t>
        <a:bodyPr/>
        <a:lstStyle/>
        <a:p>
          <a:endParaRPr lang="en-US"/>
        </a:p>
      </dgm:t>
    </dgm:pt>
    <dgm:pt modelId="{FB3061B6-ABEC-BB46-9AE0-A9C773516151}" type="sibTrans" cxnId="{84DBE179-C082-D44D-9EB0-1CBA3217A72D}">
      <dgm:prSet/>
      <dgm:spPr/>
      <dgm:t>
        <a:bodyPr/>
        <a:lstStyle/>
        <a:p>
          <a:endParaRPr lang="en-US"/>
        </a:p>
      </dgm:t>
    </dgm:pt>
    <dgm:pt modelId="{8DADF136-EFF8-6B47-8B82-E0D4EE33CBA9}" type="pres">
      <dgm:prSet presAssocID="{42C010E1-E182-4F07-9AE9-9CFBB1FF3EA8}" presName="linear" presStyleCnt="0">
        <dgm:presLayoutVars>
          <dgm:animLvl val="lvl"/>
          <dgm:resizeHandles val="exact"/>
        </dgm:presLayoutVars>
      </dgm:prSet>
      <dgm:spPr/>
    </dgm:pt>
    <dgm:pt modelId="{E76515D0-553D-0949-8423-ADD2AA08CB1B}" type="pres">
      <dgm:prSet presAssocID="{9C090759-B538-4CC5-A1B8-9B6F159BF8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2394DC-1DE9-9B4A-8744-DED4E3108898}" type="pres">
      <dgm:prSet presAssocID="{9C090759-B538-4CC5-A1B8-9B6F159BF865}" presName="childText" presStyleLbl="revTx" presStyleIdx="0" presStyleCnt="3">
        <dgm:presLayoutVars>
          <dgm:bulletEnabled val="1"/>
        </dgm:presLayoutVars>
      </dgm:prSet>
      <dgm:spPr/>
    </dgm:pt>
    <dgm:pt modelId="{CDA607ED-A741-1B40-ABFA-B27C441AB3C2}" type="pres">
      <dgm:prSet presAssocID="{3DAA9066-5EED-4649-A095-408C9A234C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324071-8B0A-804A-9AB9-308DB1356A35}" type="pres">
      <dgm:prSet presAssocID="{3DAA9066-5EED-4649-A095-408C9A234CA3}" presName="childText" presStyleLbl="revTx" presStyleIdx="1" presStyleCnt="3">
        <dgm:presLayoutVars>
          <dgm:bulletEnabled val="1"/>
        </dgm:presLayoutVars>
      </dgm:prSet>
      <dgm:spPr/>
    </dgm:pt>
    <dgm:pt modelId="{D38A2A6A-8708-E14B-ADAC-172086228D3D}" type="pres">
      <dgm:prSet presAssocID="{DB218FC4-F6BE-44FD-A25C-FA85F958AC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A2EC80-5F02-074B-B75B-BE77EEAE36D8}" type="pres">
      <dgm:prSet presAssocID="{DB218FC4-F6BE-44FD-A25C-FA85F958AC8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CF0913-0085-4F67-9BAC-DD4AB652D8EA}" srcId="{9C090759-B538-4CC5-A1B8-9B6F159BF865}" destId="{84242439-E192-4AC6-9470-82B535957B05}" srcOrd="0" destOrd="0" parTransId="{72EB55AD-85E1-4CEF-8B7A-BF51C0D69E03}" sibTransId="{311C94E6-8979-4215-8487-26DB05393106}"/>
    <dgm:cxn modelId="{0B0F1818-F06D-B04B-A339-B190824C7380}" type="presOf" srcId="{42C010E1-E182-4F07-9AE9-9CFBB1FF3EA8}" destId="{8DADF136-EFF8-6B47-8B82-E0D4EE33CBA9}" srcOrd="0" destOrd="0" presId="urn:microsoft.com/office/officeart/2005/8/layout/vList2"/>
    <dgm:cxn modelId="{9C4A2C18-75A8-C044-A3BF-2F256B33E396}" type="presOf" srcId="{5956F27C-8E35-5148-ADBD-1034DBB65FC4}" destId="{FDA2EC80-5F02-074B-B75B-BE77EEAE36D8}" srcOrd="0" destOrd="5" presId="urn:microsoft.com/office/officeart/2005/8/layout/vList2"/>
    <dgm:cxn modelId="{B671031A-C53D-C245-A54F-2863FA7F58B3}" type="presOf" srcId="{A638F5C9-9FA8-2346-A6F1-ECF4067F2C33}" destId="{FDA2EC80-5F02-074B-B75B-BE77EEAE36D8}" srcOrd="0" destOrd="1" presId="urn:microsoft.com/office/officeart/2005/8/layout/vList2"/>
    <dgm:cxn modelId="{9FB85925-AB5C-D047-A1C1-DDF83E3E25CC}" type="presOf" srcId="{3DAA9066-5EED-4649-A095-408C9A234CA3}" destId="{CDA607ED-A741-1B40-ABFA-B27C441AB3C2}" srcOrd="0" destOrd="0" presId="urn:microsoft.com/office/officeart/2005/8/layout/vList2"/>
    <dgm:cxn modelId="{C17C5D2E-EB3B-314C-8C92-44625A30C593}" type="presOf" srcId="{9C090759-B538-4CC5-A1B8-9B6F159BF865}" destId="{E76515D0-553D-0949-8423-ADD2AA08CB1B}" srcOrd="0" destOrd="0" presId="urn:microsoft.com/office/officeart/2005/8/layout/vList2"/>
    <dgm:cxn modelId="{DC962A31-8D51-9647-AFD2-0245BDF6D794}" type="presOf" srcId="{386CFACF-7533-9B4F-9596-826A7874A57D}" destId="{FDA2EC80-5F02-074B-B75B-BE77EEAE36D8}" srcOrd="0" destOrd="2" presId="urn:microsoft.com/office/officeart/2005/8/layout/vList2"/>
    <dgm:cxn modelId="{291DF331-2287-CB4E-B962-97195127AAA1}" type="presOf" srcId="{740485F0-0FB5-284D-9956-7384E000B9FD}" destId="{FDA2EC80-5F02-074B-B75B-BE77EEAE36D8}" srcOrd="0" destOrd="4" presId="urn:microsoft.com/office/officeart/2005/8/layout/vList2"/>
    <dgm:cxn modelId="{478C8C39-731D-5348-92C0-F8E2C83B3525}" srcId="{DB218FC4-F6BE-44FD-A25C-FA85F958AC8A}" destId="{3C5B9597-C52D-6844-A486-F652CFB89DA4}" srcOrd="6" destOrd="0" parTransId="{ACF37AE2-071F-A843-BA51-08878DDE3B95}" sibTransId="{E2E5DEE3-A7DB-2541-88E0-95C8840093F1}"/>
    <dgm:cxn modelId="{9DD57E47-D5FC-D446-A229-9B74B296FCA4}" srcId="{DB218FC4-F6BE-44FD-A25C-FA85F958AC8A}" destId="{386CFACF-7533-9B4F-9596-826A7874A57D}" srcOrd="2" destOrd="0" parTransId="{8B29F9D2-749A-0A4E-A684-AC6783737028}" sibTransId="{1E8A5044-118D-F34C-80CB-6A08012C4367}"/>
    <dgm:cxn modelId="{2F04254F-B8E8-F14C-8E6E-2FD5E10EA13A}" type="presOf" srcId="{065DEB62-D114-8449-81AC-2B0A82EB4F38}" destId="{FDA2EC80-5F02-074B-B75B-BE77EEAE36D8}" srcOrd="0" destOrd="3" presId="urn:microsoft.com/office/officeart/2005/8/layout/vList2"/>
    <dgm:cxn modelId="{826A0E50-1558-B341-A191-ACA56EB5BF46}" type="presOf" srcId="{F5C3BD6E-BB02-4472-874A-91520AAEC824}" destId="{0E324071-8B0A-804A-9AB9-308DB1356A35}" srcOrd="0" destOrd="0" presId="urn:microsoft.com/office/officeart/2005/8/layout/vList2"/>
    <dgm:cxn modelId="{CC172652-87AA-894A-A4D6-B3D9C73F67DB}" type="presOf" srcId="{3C5B9597-C52D-6844-A486-F652CFB89DA4}" destId="{FDA2EC80-5F02-074B-B75B-BE77EEAE36D8}" srcOrd="0" destOrd="6" presId="urn:microsoft.com/office/officeart/2005/8/layout/vList2"/>
    <dgm:cxn modelId="{F51E5355-0F6A-4181-BEE1-43D678489E28}" srcId="{42C010E1-E182-4F07-9AE9-9CFBB1FF3EA8}" destId="{9C090759-B538-4CC5-A1B8-9B6F159BF865}" srcOrd="0" destOrd="0" parTransId="{1D21E80D-5138-4D51-B74A-7E783E027718}" sibTransId="{B64BB9B7-A31C-46EF-9553-A1228E105B95}"/>
    <dgm:cxn modelId="{41DCBE57-56E2-024C-A000-75885EC74CF6}" type="presOf" srcId="{27D2F452-421A-5040-8FCE-5BD185534000}" destId="{1B2394DC-1DE9-9B4A-8744-DED4E3108898}" srcOrd="0" destOrd="1" presId="urn:microsoft.com/office/officeart/2005/8/layout/vList2"/>
    <dgm:cxn modelId="{E519A15C-D847-C44B-A6DE-5744AF9EFFD6}" srcId="{DB218FC4-F6BE-44FD-A25C-FA85F958AC8A}" destId="{065DEB62-D114-8449-81AC-2B0A82EB4F38}" srcOrd="3" destOrd="0" parTransId="{45E5E656-D6DF-8C43-AB10-4C0EB6D115BF}" sibTransId="{5727ABEC-B3EF-604A-8C00-9C9A27D7EBAD}"/>
    <dgm:cxn modelId="{813DA261-CB62-4E47-AEB5-762CAAE7B3AD}" srcId="{42C010E1-E182-4F07-9AE9-9CFBB1FF3EA8}" destId="{3DAA9066-5EED-4649-A095-408C9A234CA3}" srcOrd="1" destOrd="0" parTransId="{1595F08C-54B2-4484-9301-3E63A5CC6E7A}" sibTransId="{F7B2A959-F037-42B4-AA2B-3D096186EE29}"/>
    <dgm:cxn modelId="{A912E66D-DA3A-0C4C-BE8E-7E4DC5EE6959}" type="presOf" srcId="{84242439-E192-4AC6-9470-82B535957B05}" destId="{1B2394DC-1DE9-9B4A-8744-DED4E3108898}" srcOrd="0" destOrd="0" presId="urn:microsoft.com/office/officeart/2005/8/layout/vList2"/>
    <dgm:cxn modelId="{F6A82B76-94F6-BF43-B055-0AEEC6A197B0}" type="presOf" srcId="{DB218FC4-F6BE-44FD-A25C-FA85F958AC8A}" destId="{D38A2A6A-8708-E14B-ADAC-172086228D3D}" srcOrd="0" destOrd="0" presId="urn:microsoft.com/office/officeart/2005/8/layout/vList2"/>
    <dgm:cxn modelId="{84DBE179-C082-D44D-9EB0-1CBA3217A72D}" srcId="{9C090759-B538-4CC5-A1B8-9B6F159BF865}" destId="{27D2F452-421A-5040-8FCE-5BD185534000}" srcOrd="1" destOrd="0" parTransId="{74ABA0E6-EF99-3A4A-B1DB-73D92B7EFA63}" sibTransId="{FB3061B6-ABEC-BB46-9AE0-A9C773516151}"/>
    <dgm:cxn modelId="{9E3809AA-9346-4044-9333-3A03B22413D1}" srcId="{DB218FC4-F6BE-44FD-A25C-FA85F958AC8A}" destId="{D5F2ECC6-FEC2-4FA1-A645-B23B75556624}" srcOrd="0" destOrd="0" parTransId="{E2F47530-19B2-43B0-894F-F4498BD04141}" sibTransId="{9AB7F656-E278-4A4E-86E8-E683655A4675}"/>
    <dgm:cxn modelId="{4718A5AA-4857-D448-B00B-721ACAEA53A6}" srcId="{DB218FC4-F6BE-44FD-A25C-FA85F958AC8A}" destId="{740485F0-0FB5-284D-9956-7384E000B9FD}" srcOrd="4" destOrd="0" parTransId="{1481F1D0-7CC1-234C-B813-186848472013}" sibTransId="{512DAB56-5158-314A-9EBB-752F3CB0FFE6}"/>
    <dgm:cxn modelId="{E2AFC8B6-A480-41E7-826F-12B72ADABBB1}" srcId="{3DAA9066-5EED-4649-A095-408C9A234CA3}" destId="{F5C3BD6E-BB02-4472-874A-91520AAEC824}" srcOrd="0" destOrd="0" parTransId="{637ADB57-4925-4829-9002-3ABE3713D9C4}" sibTransId="{88BDBD02-3ACC-4D8A-B242-7AC9D3751FBB}"/>
    <dgm:cxn modelId="{23ADB9CC-E5CA-4CC3-8CAE-E1C27145EB03}" srcId="{42C010E1-E182-4F07-9AE9-9CFBB1FF3EA8}" destId="{DB218FC4-F6BE-44FD-A25C-FA85F958AC8A}" srcOrd="2" destOrd="0" parTransId="{42D2FA0B-8A4A-4AD4-868E-0B6F5B55D16A}" sibTransId="{24B40F44-D5D0-4C57-8F8B-6B5316B234C3}"/>
    <dgm:cxn modelId="{5FE4A3EA-2707-4541-85D2-EC9DBD673C93}" srcId="{DB218FC4-F6BE-44FD-A25C-FA85F958AC8A}" destId="{5956F27C-8E35-5148-ADBD-1034DBB65FC4}" srcOrd="5" destOrd="0" parTransId="{213CE05D-5021-7B40-A7F0-174E3BDAE173}" sibTransId="{258B9B17-922D-EE4C-8FD9-AF2BAF5C5070}"/>
    <dgm:cxn modelId="{024BEAED-A67D-9649-ADDF-D023AA721611}" type="presOf" srcId="{D5F2ECC6-FEC2-4FA1-A645-B23B75556624}" destId="{FDA2EC80-5F02-074B-B75B-BE77EEAE36D8}" srcOrd="0" destOrd="0" presId="urn:microsoft.com/office/officeart/2005/8/layout/vList2"/>
    <dgm:cxn modelId="{C98A6AF2-73F5-1541-8ACC-3AB35964F7BF}" srcId="{DB218FC4-F6BE-44FD-A25C-FA85F958AC8A}" destId="{A638F5C9-9FA8-2346-A6F1-ECF4067F2C33}" srcOrd="1" destOrd="0" parTransId="{C0027A2A-A63D-4943-85E2-BED02810DE71}" sibTransId="{20E8FD04-8A11-CC4C-BD23-37E79DBC4F5A}"/>
    <dgm:cxn modelId="{0B653C17-6DA0-9C4E-A563-078E69D43FE4}" type="presParOf" srcId="{8DADF136-EFF8-6B47-8B82-E0D4EE33CBA9}" destId="{E76515D0-553D-0949-8423-ADD2AA08CB1B}" srcOrd="0" destOrd="0" presId="urn:microsoft.com/office/officeart/2005/8/layout/vList2"/>
    <dgm:cxn modelId="{2597A4E7-D9FB-4E42-B5C2-A613D45D8643}" type="presParOf" srcId="{8DADF136-EFF8-6B47-8B82-E0D4EE33CBA9}" destId="{1B2394DC-1DE9-9B4A-8744-DED4E3108898}" srcOrd="1" destOrd="0" presId="urn:microsoft.com/office/officeart/2005/8/layout/vList2"/>
    <dgm:cxn modelId="{6D404265-765A-6B42-A380-C5E0E3D7C32D}" type="presParOf" srcId="{8DADF136-EFF8-6B47-8B82-E0D4EE33CBA9}" destId="{CDA607ED-A741-1B40-ABFA-B27C441AB3C2}" srcOrd="2" destOrd="0" presId="urn:microsoft.com/office/officeart/2005/8/layout/vList2"/>
    <dgm:cxn modelId="{B422E1A5-F268-C644-BB44-318FA84764C0}" type="presParOf" srcId="{8DADF136-EFF8-6B47-8B82-E0D4EE33CBA9}" destId="{0E324071-8B0A-804A-9AB9-308DB1356A35}" srcOrd="3" destOrd="0" presId="urn:microsoft.com/office/officeart/2005/8/layout/vList2"/>
    <dgm:cxn modelId="{A07F471E-D350-C748-94FA-C9C0ACFA9107}" type="presParOf" srcId="{8DADF136-EFF8-6B47-8B82-E0D4EE33CBA9}" destId="{D38A2A6A-8708-E14B-ADAC-172086228D3D}" srcOrd="4" destOrd="0" presId="urn:microsoft.com/office/officeart/2005/8/layout/vList2"/>
    <dgm:cxn modelId="{B2C6DA3D-81F4-704A-9E62-922BF65BE165}" type="presParOf" srcId="{8DADF136-EFF8-6B47-8B82-E0D4EE33CBA9}" destId="{FDA2EC80-5F02-074B-B75B-BE77EEAE36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8A614-4039-48B7-A0C9-38A3886F28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79A905-1610-4C21-BB0C-DD33E60B5066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010F2C2B-8FED-4F31-96FB-82BE264886EE}" type="parTrans" cxnId="{7F97C671-DBDE-44E0-9C21-5E1A02FCFCA2}">
      <dgm:prSet/>
      <dgm:spPr/>
      <dgm:t>
        <a:bodyPr/>
        <a:lstStyle/>
        <a:p>
          <a:endParaRPr lang="en-US"/>
        </a:p>
      </dgm:t>
    </dgm:pt>
    <dgm:pt modelId="{FB6D26D1-6183-491E-A79C-87A5C0BA25EC}" type="sibTrans" cxnId="{7F97C671-DBDE-44E0-9C21-5E1A02FCFCA2}">
      <dgm:prSet/>
      <dgm:spPr/>
      <dgm:t>
        <a:bodyPr/>
        <a:lstStyle/>
        <a:p>
          <a:endParaRPr lang="en-US"/>
        </a:p>
      </dgm:t>
    </dgm:pt>
    <dgm:pt modelId="{DFD284DF-FD26-4A82-8FA2-614BC5E339F4}">
      <dgm:prSet/>
      <dgm:spPr/>
      <dgm:t>
        <a:bodyPr/>
        <a:lstStyle/>
        <a:p>
          <a:pPr>
            <a:buNone/>
          </a:pPr>
          <a:r>
            <a:rPr lang="en-US" dirty="0"/>
            <a:t>HTML, CSS, Bootstrap, jQuery, </a:t>
          </a:r>
          <a:r>
            <a:rPr lang="en-US" dirty="0" err="1"/>
            <a:t>Javascript</a:t>
          </a:r>
          <a:endParaRPr lang="en-US" dirty="0"/>
        </a:p>
      </dgm:t>
    </dgm:pt>
    <dgm:pt modelId="{B9F4F581-05DB-4C9E-B4AC-40F36E7CABE6}" type="parTrans" cxnId="{87EB9DAD-6B01-4F74-B3B7-42062C8375C6}">
      <dgm:prSet/>
      <dgm:spPr/>
      <dgm:t>
        <a:bodyPr/>
        <a:lstStyle/>
        <a:p>
          <a:endParaRPr lang="en-US"/>
        </a:p>
      </dgm:t>
    </dgm:pt>
    <dgm:pt modelId="{B77ED825-55C8-43B1-86D5-1D7DB992FF17}" type="sibTrans" cxnId="{87EB9DAD-6B01-4F74-B3B7-42062C8375C6}">
      <dgm:prSet/>
      <dgm:spPr/>
      <dgm:t>
        <a:bodyPr/>
        <a:lstStyle/>
        <a:p>
          <a:endParaRPr lang="en-US"/>
        </a:p>
      </dgm:t>
    </dgm:pt>
    <dgm:pt modelId="{C7CA0D4F-EBE3-404D-A0CF-70F92F830C25}">
      <dgm:prSet/>
      <dgm:spPr/>
      <dgm:t>
        <a:bodyPr/>
        <a:lstStyle/>
        <a:p>
          <a:r>
            <a:rPr lang="en-US"/>
            <a:t>Breakdown of tasks and roles</a:t>
          </a:r>
        </a:p>
      </dgm:t>
    </dgm:pt>
    <dgm:pt modelId="{D5752527-18F2-476C-AFED-96EEADC20ED4}" type="parTrans" cxnId="{74F07465-4694-4C0D-9677-3E77997A4578}">
      <dgm:prSet/>
      <dgm:spPr/>
      <dgm:t>
        <a:bodyPr/>
        <a:lstStyle/>
        <a:p>
          <a:endParaRPr lang="en-US"/>
        </a:p>
      </dgm:t>
    </dgm:pt>
    <dgm:pt modelId="{A95BD90F-52D3-4F5C-B7AF-57FFEC1844E8}" type="sibTrans" cxnId="{74F07465-4694-4C0D-9677-3E77997A4578}">
      <dgm:prSet/>
      <dgm:spPr/>
      <dgm:t>
        <a:bodyPr/>
        <a:lstStyle/>
        <a:p>
          <a:endParaRPr lang="en-US"/>
        </a:p>
      </dgm:t>
    </dgm:pt>
    <dgm:pt modelId="{4F8E68EA-A994-4B13-8689-2BC81B8C912B}">
      <dgm:prSet/>
      <dgm:spPr/>
      <dgm:t>
        <a:bodyPr/>
        <a:lstStyle/>
        <a:p>
          <a:pPr>
            <a:buNone/>
          </a:pPr>
          <a:r>
            <a:rPr lang="en-US" dirty="0"/>
            <a:t>GitHub Master : Ryan </a:t>
          </a:r>
          <a:r>
            <a:rPr lang="en-US" dirty="0" err="1"/>
            <a:t>Geisreiter</a:t>
          </a:r>
          <a:endParaRPr lang="en-US" dirty="0"/>
        </a:p>
      </dgm:t>
    </dgm:pt>
    <dgm:pt modelId="{83C912B7-9E2C-478E-91B1-28C438133FCD}" type="parTrans" cxnId="{73ED0586-F954-44E6-9BE5-354586896DF5}">
      <dgm:prSet/>
      <dgm:spPr/>
      <dgm:t>
        <a:bodyPr/>
        <a:lstStyle/>
        <a:p>
          <a:endParaRPr lang="en-US"/>
        </a:p>
      </dgm:t>
    </dgm:pt>
    <dgm:pt modelId="{73EB37FA-BF70-4E0F-BFAA-2C0DEBB28197}" type="sibTrans" cxnId="{73ED0586-F954-44E6-9BE5-354586896DF5}">
      <dgm:prSet/>
      <dgm:spPr/>
      <dgm:t>
        <a:bodyPr/>
        <a:lstStyle/>
        <a:p>
          <a:endParaRPr lang="en-US"/>
        </a:p>
      </dgm:t>
    </dgm:pt>
    <dgm:pt modelId="{0376622A-61E1-4002-8DA6-8D6B6A60F82B}">
      <dgm:prSet/>
      <dgm:spPr/>
      <dgm:t>
        <a:bodyPr/>
        <a:lstStyle/>
        <a:p>
          <a:pPr>
            <a:buNone/>
          </a:pPr>
          <a:r>
            <a:rPr lang="en-US" dirty="0"/>
            <a:t>Logic and APIs : Taylor Smith and Fernando de O.</a:t>
          </a:r>
        </a:p>
      </dgm:t>
    </dgm:pt>
    <dgm:pt modelId="{558E8999-6994-4EEA-B247-7D71EA335452}" type="parTrans" cxnId="{7E402F14-54E1-4F25-BFA6-299C649695BC}">
      <dgm:prSet/>
      <dgm:spPr/>
      <dgm:t>
        <a:bodyPr/>
        <a:lstStyle/>
        <a:p>
          <a:endParaRPr lang="en-US"/>
        </a:p>
      </dgm:t>
    </dgm:pt>
    <dgm:pt modelId="{DE340AEE-1D12-4996-AD32-B0157D1FA8CE}" type="sibTrans" cxnId="{7E402F14-54E1-4F25-BFA6-299C649695BC}">
      <dgm:prSet/>
      <dgm:spPr/>
      <dgm:t>
        <a:bodyPr/>
        <a:lstStyle/>
        <a:p>
          <a:endParaRPr lang="en-US"/>
        </a:p>
      </dgm:t>
    </dgm:pt>
    <dgm:pt modelId="{1E348AC6-3DE2-4087-AEFF-F1B5CDB91632}">
      <dgm:prSet/>
      <dgm:spPr/>
      <dgm:t>
        <a:bodyPr/>
        <a:lstStyle/>
        <a:p>
          <a:pPr>
            <a:buNone/>
          </a:pPr>
          <a:r>
            <a:rPr lang="en-US" dirty="0"/>
            <a:t>Design and UI/UX : Lisa Barton, Ryan </a:t>
          </a:r>
          <a:r>
            <a:rPr lang="en-US" dirty="0" err="1"/>
            <a:t>Geisreiter</a:t>
          </a:r>
          <a:endParaRPr lang="en-US" dirty="0"/>
        </a:p>
      </dgm:t>
    </dgm:pt>
    <dgm:pt modelId="{CC006780-BD53-4D79-A744-246EE085BD99}" type="parTrans" cxnId="{3F268195-66CA-4EA0-A9ED-2D0EF283F600}">
      <dgm:prSet/>
      <dgm:spPr/>
      <dgm:t>
        <a:bodyPr/>
        <a:lstStyle/>
        <a:p>
          <a:endParaRPr lang="en-US"/>
        </a:p>
      </dgm:t>
    </dgm:pt>
    <dgm:pt modelId="{22317E2E-72B9-4F0F-B3D2-93C809374991}" type="sibTrans" cxnId="{3F268195-66CA-4EA0-A9ED-2D0EF283F600}">
      <dgm:prSet/>
      <dgm:spPr/>
      <dgm:t>
        <a:bodyPr/>
        <a:lstStyle/>
        <a:p>
          <a:endParaRPr lang="en-US"/>
        </a:p>
      </dgm:t>
    </dgm:pt>
    <dgm:pt modelId="{7ECC97A5-98D0-475C-8DE5-CA9F1691FC80}">
      <dgm:prSet/>
      <dgm:spPr/>
      <dgm:t>
        <a:bodyPr/>
        <a:lstStyle/>
        <a:p>
          <a:r>
            <a:rPr lang="en-US"/>
            <a:t>Challenges</a:t>
          </a:r>
        </a:p>
      </dgm:t>
    </dgm:pt>
    <dgm:pt modelId="{3074DEE5-880E-4967-BC73-EB675732EA87}" type="parTrans" cxnId="{6D72B5B3-15A6-4744-80A0-37BF94DAB4B1}">
      <dgm:prSet/>
      <dgm:spPr/>
      <dgm:t>
        <a:bodyPr/>
        <a:lstStyle/>
        <a:p>
          <a:endParaRPr lang="en-US"/>
        </a:p>
      </dgm:t>
    </dgm:pt>
    <dgm:pt modelId="{4AED1285-5F38-46A2-8B91-4CFCA05DB4D8}" type="sibTrans" cxnId="{6D72B5B3-15A6-4744-80A0-37BF94DAB4B1}">
      <dgm:prSet/>
      <dgm:spPr/>
      <dgm:t>
        <a:bodyPr/>
        <a:lstStyle/>
        <a:p>
          <a:endParaRPr lang="en-US"/>
        </a:p>
      </dgm:t>
    </dgm:pt>
    <dgm:pt modelId="{8095697B-45A9-46EB-A933-8F3304DCF891}">
      <dgm:prSet/>
      <dgm:spPr/>
      <dgm:t>
        <a:bodyPr/>
        <a:lstStyle/>
        <a:p>
          <a:pPr>
            <a:buNone/>
          </a:pPr>
          <a:r>
            <a:rPr lang="en-US" dirty="0"/>
            <a:t>API quality and availability</a:t>
          </a:r>
        </a:p>
      </dgm:t>
    </dgm:pt>
    <dgm:pt modelId="{9AC2CE48-2649-4A10-A1BB-ED2BE954E5FA}" type="parTrans" cxnId="{B62D6494-15BB-427E-906A-96AED5206C1A}">
      <dgm:prSet/>
      <dgm:spPr/>
      <dgm:t>
        <a:bodyPr/>
        <a:lstStyle/>
        <a:p>
          <a:endParaRPr lang="en-US"/>
        </a:p>
      </dgm:t>
    </dgm:pt>
    <dgm:pt modelId="{F4FF9395-97FB-4ED1-A28A-BD5BD656AA2B}" type="sibTrans" cxnId="{B62D6494-15BB-427E-906A-96AED5206C1A}">
      <dgm:prSet/>
      <dgm:spPr/>
      <dgm:t>
        <a:bodyPr/>
        <a:lstStyle/>
        <a:p>
          <a:endParaRPr lang="en-US"/>
        </a:p>
      </dgm:t>
    </dgm:pt>
    <dgm:pt modelId="{993AEF65-0DB4-4B18-A28C-2D48C885D7D2}">
      <dgm:prSet/>
      <dgm:spPr/>
      <dgm:t>
        <a:bodyPr/>
        <a:lstStyle/>
        <a:p>
          <a:pPr>
            <a:buNone/>
          </a:pPr>
          <a:r>
            <a:rPr lang="en-US" dirty="0"/>
            <a:t>Integrate Google Maps API</a:t>
          </a:r>
        </a:p>
      </dgm:t>
    </dgm:pt>
    <dgm:pt modelId="{1D6EA623-71D7-45E6-9BD7-CB655FCA57FA}" type="parTrans" cxnId="{46786D05-DB01-4A4B-9258-4393B14C9252}">
      <dgm:prSet/>
      <dgm:spPr/>
      <dgm:t>
        <a:bodyPr/>
        <a:lstStyle/>
        <a:p>
          <a:endParaRPr lang="en-US"/>
        </a:p>
      </dgm:t>
    </dgm:pt>
    <dgm:pt modelId="{2B210AE3-A589-406B-85E7-126306BB4F89}" type="sibTrans" cxnId="{46786D05-DB01-4A4B-9258-4393B14C9252}">
      <dgm:prSet/>
      <dgm:spPr/>
      <dgm:t>
        <a:bodyPr/>
        <a:lstStyle/>
        <a:p>
          <a:endParaRPr lang="en-US"/>
        </a:p>
      </dgm:t>
    </dgm:pt>
    <dgm:pt modelId="{E5B6C229-E0C8-46FE-A514-34EA24A41C71}">
      <dgm:prSet/>
      <dgm:spPr/>
      <dgm:t>
        <a:bodyPr/>
        <a:lstStyle/>
        <a:p>
          <a:pPr>
            <a:buNone/>
          </a:pPr>
          <a:r>
            <a:rPr lang="en-US" dirty="0"/>
            <a:t>Integrate location services</a:t>
          </a:r>
        </a:p>
      </dgm:t>
    </dgm:pt>
    <dgm:pt modelId="{95303FA5-354D-4782-B1BF-F036823FCFAD}" type="parTrans" cxnId="{D236AFF0-FB35-4BBA-9936-F935337AB0C6}">
      <dgm:prSet/>
      <dgm:spPr/>
      <dgm:t>
        <a:bodyPr/>
        <a:lstStyle/>
        <a:p>
          <a:endParaRPr lang="en-US"/>
        </a:p>
      </dgm:t>
    </dgm:pt>
    <dgm:pt modelId="{CE2A9D93-7B0A-44CA-AD5D-0E9E04DFAC56}" type="sibTrans" cxnId="{D236AFF0-FB35-4BBA-9936-F935337AB0C6}">
      <dgm:prSet/>
      <dgm:spPr/>
      <dgm:t>
        <a:bodyPr/>
        <a:lstStyle/>
        <a:p>
          <a:endParaRPr lang="en-US"/>
        </a:p>
      </dgm:t>
    </dgm:pt>
    <dgm:pt modelId="{41F5AFE5-574A-4B2F-8657-20E5EB25AC90}">
      <dgm:prSet/>
      <dgm:spPr/>
      <dgm:t>
        <a:bodyPr/>
        <a:lstStyle/>
        <a:p>
          <a:r>
            <a:rPr lang="en-US"/>
            <a:t>Successes</a:t>
          </a:r>
        </a:p>
      </dgm:t>
    </dgm:pt>
    <dgm:pt modelId="{ACEA8572-AB41-4A7C-BC28-3D78E59C8EF8}" type="parTrans" cxnId="{753614C2-131B-4F22-BE91-BC4940243492}">
      <dgm:prSet/>
      <dgm:spPr/>
      <dgm:t>
        <a:bodyPr/>
        <a:lstStyle/>
        <a:p>
          <a:endParaRPr lang="en-US"/>
        </a:p>
      </dgm:t>
    </dgm:pt>
    <dgm:pt modelId="{61AA3BD5-B324-4247-AA29-85A617754FC1}" type="sibTrans" cxnId="{753614C2-131B-4F22-BE91-BC4940243492}">
      <dgm:prSet/>
      <dgm:spPr/>
      <dgm:t>
        <a:bodyPr/>
        <a:lstStyle/>
        <a:p>
          <a:endParaRPr lang="en-US"/>
        </a:p>
      </dgm:t>
    </dgm:pt>
    <dgm:pt modelId="{FF250C19-7431-40BA-B822-2CD37CA882E2}">
      <dgm:prSet/>
      <dgm:spPr/>
      <dgm:t>
        <a:bodyPr/>
        <a:lstStyle/>
        <a:p>
          <a:pPr>
            <a:buNone/>
          </a:pPr>
          <a:r>
            <a:rPr lang="en-US" dirty="0"/>
            <a:t>TBD</a:t>
          </a:r>
        </a:p>
      </dgm:t>
    </dgm:pt>
    <dgm:pt modelId="{C964AFE5-CBA9-42DA-9373-7F132BBAA918}" type="parTrans" cxnId="{AC879B41-74F9-4DC3-B9A2-9886BA0F5E81}">
      <dgm:prSet/>
      <dgm:spPr/>
      <dgm:t>
        <a:bodyPr/>
        <a:lstStyle/>
        <a:p>
          <a:endParaRPr lang="en-US"/>
        </a:p>
      </dgm:t>
    </dgm:pt>
    <dgm:pt modelId="{D21925EE-18F7-4A0F-8F4E-13F5F8D658FF}" type="sibTrans" cxnId="{AC879B41-74F9-4DC3-B9A2-9886BA0F5E81}">
      <dgm:prSet/>
      <dgm:spPr/>
      <dgm:t>
        <a:bodyPr/>
        <a:lstStyle/>
        <a:p>
          <a:endParaRPr lang="en-US"/>
        </a:p>
      </dgm:t>
    </dgm:pt>
    <dgm:pt modelId="{640842A9-28D9-3840-B399-7C29B7EC399F}" type="pres">
      <dgm:prSet presAssocID="{4348A614-4039-48B7-A0C9-38A3886F280B}" presName="linear" presStyleCnt="0">
        <dgm:presLayoutVars>
          <dgm:animLvl val="lvl"/>
          <dgm:resizeHandles val="exact"/>
        </dgm:presLayoutVars>
      </dgm:prSet>
      <dgm:spPr/>
    </dgm:pt>
    <dgm:pt modelId="{97A6E4F5-7D9E-E147-A9E8-AB00C406CDE8}" type="pres">
      <dgm:prSet presAssocID="{1F79A905-1610-4C21-BB0C-DD33E60B5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B89898-C093-4A47-9C4F-29F5319ADA4A}" type="pres">
      <dgm:prSet presAssocID="{1F79A905-1610-4C21-BB0C-DD33E60B5066}" presName="childText" presStyleLbl="revTx" presStyleIdx="0" presStyleCnt="4">
        <dgm:presLayoutVars>
          <dgm:bulletEnabled val="1"/>
        </dgm:presLayoutVars>
      </dgm:prSet>
      <dgm:spPr/>
    </dgm:pt>
    <dgm:pt modelId="{3B94C3E6-8D28-2046-809A-CF3BC0A63B6E}" type="pres">
      <dgm:prSet presAssocID="{C7CA0D4F-EBE3-404D-A0CF-70F92F830C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DD3FF0-67E3-CE40-ACF1-08FFAC181670}" type="pres">
      <dgm:prSet presAssocID="{C7CA0D4F-EBE3-404D-A0CF-70F92F830C25}" presName="childText" presStyleLbl="revTx" presStyleIdx="1" presStyleCnt="4">
        <dgm:presLayoutVars>
          <dgm:bulletEnabled val="1"/>
        </dgm:presLayoutVars>
      </dgm:prSet>
      <dgm:spPr/>
    </dgm:pt>
    <dgm:pt modelId="{CA2A3265-4ED9-7A44-85C1-71B57E0D1056}" type="pres">
      <dgm:prSet presAssocID="{7ECC97A5-98D0-475C-8DE5-CA9F1691FC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2771AB-8DD8-F745-9BE0-A60F210401C2}" type="pres">
      <dgm:prSet presAssocID="{7ECC97A5-98D0-475C-8DE5-CA9F1691FC80}" presName="childText" presStyleLbl="revTx" presStyleIdx="2" presStyleCnt="4">
        <dgm:presLayoutVars>
          <dgm:bulletEnabled val="1"/>
        </dgm:presLayoutVars>
      </dgm:prSet>
      <dgm:spPr/>
    </dgm:pt>
    <dgm:pt modelId="{FF1EE2C5-D61F-A948-A355-99835C63AA0F}" type="pres">
      <dgm:prSet presAssocID="{41F5AFE5-574A-4B2F-8657-20E5EB25AC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D9D16C-E392-A94E-8142-E1C7534BF246}" type="pres">
      <dgm:prSet presAssocID="{41F5AFE5-574A-4B2F-8657-20E5EB25AC9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6786D05-DB01-4A4B-9258-4393B14C9252}" srcId="{7ECC97A5-98D0-475C-8DE5-CA9F1691FC80}" destId="{993AEF65-0DB4-4B18-A28C-2D48C885D7D2}" srcOrd="1" destOrd="0" parTransId="{1D6EA623-71D7-45E6-9BD7-CB655FCA57FA}" sibTransId="{2B210AE3-A589-406B-85E7-126306BB4F89}"/>
    <dgm:cxn modelId="{7E402F14-54E1-4F25-BFA6-299C649695BC}" srcId="{C7CA0D4F-EBE3-404D-A0CF-70F92F830C25}" destId="{0376622A-61E1-4002-8DA6-8D6B6A60F82B}" srcOrd="1" destOrd="0" parTransId="{558E8999-6994-4EEA-B247-7D71EA335452}" sibTransId="{DE340AEE-1D12-4996-AD32-B0157D1FA8CE}"/>
    <dgm:cxn modelId="{C3B0531C-F9B8-6E4D-9248-4832B995E2DC}" type="presOf" srcId="{993AEF65-0DB4-4B18-A28C-2D48C885D7D2}" destId="{642771AB-8DD8-F745-9BE0-A60F210401C2}" srcOrd="0" destOrd="1" presId="urn:microsoft.com/office/officeart/2005/8/layout/vList2"/>
    <dgm:cxn modelId="{DBF11033-D03F-9746-BFE0-32DEFA9308DE}" type="presOf" srcId="{0376622A-61E1-4002-8DA6-8D6B6A60F82B}" destId="{40DD3FF0-67E3-CE40-ACF1-08FFAC181670}" srcOrd="0" destOrd="1" presId="urn:microsoft.com/office/officeart/2005/8/layout/vList2"/>
    <dgm:cxn modelId="{AC879B41-74F9-4DC3-B9A2-9886BA0F5E81}" srcId="{41F5AFE5-574A-4B2F-8657-20E5EB25AC90}" destId="{FF250C19-7431-40BA-B822-2CD37CA882E2}" srcOrd="0" destOrd="0" parTransId="{C964AFE5-CBA9-42DA-9373-7F132BBAA918}" sibTransId="{D21925EE-18F7-4A0F-8F4E-13F5F8D658FF}"/>
    <dgm:cxn modelId="{4288D75A-71A6-054F-9E04-5299A2AEE665}" type="presOf" srcId="{C7CA0D4F-EBE3-404D-A0CF-70F92F830C25}" destId="{3B94C3E6-8D28-2046-809A-CF3BC0A63B6E}" srcOrd="0" destOrd="0" presId="urn:microsoft.com/office/officeart/2005/8/layout/vList2"/>
    <dgm:cxn modelId="{F320FF62-BA9B-F54F-BE2A-CD6756EE2A28}" type="presOf" srcId="{8095697B-45A9-46EB-A933-8F3304DCF891}" destId="{642771AB-8DD8-F745-9BE0-A60F210401C2}" srcOrd="0" destOrd="0" presId="urn:microsoft.com/office/officeart/2005/8/layout/vList2"/>
    <dgm:cxn modelId="{74F07465-4694-4C0D-9677-3E77997A4578}" srcId="{4348A614-4039-48B7-A0C9-38A3886F280B}" destId="{C7CA0D4F-EBE3-404D-A0CF-70F92F830C25}" srcOrd="1" destOrd="0" parTransId="{D5752527-18F2-476C-AFED-96EEADC20ED4}" sibTransId="{A95BD90F-52D3-4F5C-B7AF-57FFEC1844E8}"/>
    <dgm:cxn modelId="{F6F58C65-3745-9643-B1C2-1B3DF3CE318A}" type="presOf" srcId="{1F79A905-1610-4C21-BB0C-DD33E60B5066}" destId="{97A6E4F5-7D9E-E147-A9E8-AB00C406CDE8}" srcOrd="0" destOrd="0" presId="urn:microsoft.com/office/officeart/2005/8/layout/vList2"/>
    <dgm:cxn modelId="{6C00C46C-E387-5349-848C-CCEFF64190FA}" type="presOf" srcId="{7ECC97A5-98D0-475C-8DE5-CA9F1691FC80}" destId="{CA2A3265-4ED9-7A44-85C1-71B57E0D1056}" srcOrd="0" destOrd="0" presId="urn:microsoft.com/office/officeart/2005/8/layout/vList2"/>
    <dgm:cxn modelId="{7F97C671-DBDE-44E0-9C21-5E1A02FCFCA2}" srcId="{4348A614-4039-48B7-A0C9-38A3886F280B}" destId="{1F79A905-1610-4C21-BB0C-DD33E60B5066}" srcOrd="0" destOrd="0" parTransId="{010F2C2B-8FED-4F31-96FB-82BE264886EE}" sibTransId="{FB6D26D1-6183-491E-A79C-87A5C0BA25EC}"/>
    <dgm:cxn modelId="{5981FD79-2DB6-1D4E-ADBD-6AB3D9A4EB9B}" type="presOf" srcId="{4F8E68EA-A994-4B13-8689-2BC81B8C912B}" destId="{40DD3FF0-67E3-CE40-ACF1-08FFAC181670}" srcOrd="0" destOrd="0" presId="urn:microsoft.com/office/officeart/2005/8/layout/vList2"/>
    <dgm:cxn modelId="{73ED0586-F954-44E6-9BE5-354586896DF5}" srcId="{C7CA0D4F-EBE3-404D-A0CF-70F92F830C25}" destId="{4F8E68EA-A994-4B13-8689-2BC81B8C912B}" srcOrd="0" destOrd="0" parTransId="{83C912B7-9E2C-478E-91B1-28C438133FCD}" sibTransId="{73EB37FA-BF70-4E0F-BFAA-2C0DEBB28197}"/>
    <dgm:cxn modelId="{F273E186-3EED-3044-B613-4E791B38DE96}" type="presOf" srcId="{FF250C19-7431-40BA-B822-2CD37CA882E2}" destId="{46D9D16C-E392-A94E-8142-E1C7534BF246}" srcOrd="0" destOrd="0" presId="urn:microsoft.com/office/officeart/2005/8/layout/vList2"/>
    <dgm:cxn modelId="{B62D6494-15BB-427E-906A-96AED5206C1A}" srcId="{7ECC97A5-98D0-475C-8DE5-CA9F1691FC80}" destId="{8095697B-45A9-46EB-A933-8F3304DCF891}" srcOrd="0" destOrd="0" parTransId="{9AC2CE48-2649-4A10-A1BB-ED2BE954E5FA}" sibTransId="{F4FF9395-97FB-4ED1-A28A-BD5BD656AA2B}"/>
    <dgm:cxn modelId="{3F268195-66CA-4EA0-A9ED-2D0EF283F600}" srcId="{C7CA0D4F-EBE3-404D-A0CF-70F92F830C25}" destId="{1E348AC6-3DE2-4087-AEFF-F1B5CDB91632}" srcOrd="2" destOrd="0" parTransId="{CC006780-BD53-4D79-A744-246EE085BD99}" sibTransId="{22317E2E-72B9-4F0F-B3D2-93C809374991}"/>
    <dgm:cxn modelId="{87EB9DAD-6B01-4F74-B3B7-42062C8375C6}" srcId="{1F79A905-1610-4C21-BB0C-DD33E60B5066}" destId="{DFD284DF-FD26-4A82-8FA2-614BC5E339F4}" srcOrd="0" destOrd="0" parTransId="{B9F4F581-05DB-4C9E-B4AC-40F36E7CABE6}" sibTransId="{B77ED825-55C8-43B1-86D5-1D7DB992FF17}"/>
    <dgm:cxn modelId="{7FD63AB0-F20F-E245-AA6E-81AB24482007}" type="presOf" srcId="{E5B6C229-E0C8-46FE-A514-34EA24A41C71}" destId="{642771AB-8DD8-F745-9BE0-A60F210401C2}" srcOrd="0" destOrd="2" presId="urn:microsoft.com/office/officeart/2005/8/layout/vList2"/>
    <dgm:cxn modelId="{6D72B5B3-15A6-4744-80A0-37BF94DAB4B1}" srcId="{4348A614-4039-48B7-A0C9-38A3886F280B}" destId="{7ECC97A5-98D0-475C-8DE5-CA9F1691FC80}" srcOrd="2" destOrd="0" parTransId="{3074DEE5-880E-4967-BC73-EB675732EA87}" sibTransId="{4AED1285-5F38-46A2-8B91-4CFCA05DB4D8}"/>
    <dgm:cxn modelId="{5CC214B9-87F1-1144-A619-A49CCF85CF00}" type="presOf" srcId="{4348A614-4039-48B7-A0C9-38A3886F280B}" destId="{640842A9-28D9-3840-B399-7C29B7EC399F}" srcOrd="0" destOrd="0" presId="urn:microsoft.com/office/officeart/2005/8/layout/vList2"/>
    <dgm:cxn modelId="{D08522C1-3364-8C4C-8BD9-1D10A801ED19}" type="presOf" srcId="{1E348AC6-3DE2-4087-AEFF-F1B5CDB91632}" destId="{40DD3FF0-67E3-CE40-ACF1-08FFAC181670}" srcOrd="0" destOrd="2" presId="urn:microsoft.com/office/officeart/2005/8/layout/vList2"/>
    <dgm:cxn modelId="{652AECC1-6C6D-A14A-B6CE-B25A58055058}" type="presOf" srcId="{41F5AFE5-574A-4B2F-8657-20E5EB25AC90}" destId="{FF1EE2C5-D61F-A948-A355-99835C63AA0F}" srcOrd="0" destOrd="0" presId="urn:microsoft.com/office/officeart/2005/8/layout/vList2"/>
    <dgm:cxn modelId="{753614C2-131B-4F22-BE91-BC4940243492}" srcId="{4348A614-4039-48B7-A0C9-38A3886F280B}" destId="{41F5AFE5-574A-4B2F-8657-20E5EB25AC90}" srcOrd="3" destOrd="0" parTransId="{ACEA8572-AB41-4A7C-BC28-3D78E59C8EF8}" sibTransId="{61AA3BD5-B324-4247-AA29-85A617754FC1}"/>
    <dgm:cxn modelId="{27C922D4-C69B-F343-94C3-66B0D3011726}" type="presOf" srcId="{DFD284DF-FD26-4A82-8FA2-614BC5E339F4}" destId="{AAB89898-C093-4A47-9C4F-29F5319ADA4A}" srcOrd="0" destOrd="0" presId="urn:microsoft.com/office/officeart/2005/8/layout/vList2"/>
    <dgm:cxn modelId="{D236AFF0-FB35-4BBA-9936-F935337AB0C6}" srcId="{7ECC97A5-98D0-475C-8DE5-CA9F1691FC80}" destId="{E5B6C229-E0C8-46FE-A514-34EA24A41C71}" srcOrd="2" destOrd="0" parTransId="{95303FA5-354D-4782-B1BF-F036823FCFAD}" sibTransId="{CE2A9D93-7B0A-44CA-AD5D-0E9E04DFAC56}"/>
    <dgm:cxn modelId="{9D26D7FC-D13F-9F40-A0DE-4AC1CA9F0957}" type="presParOf" srcId="{640842A9-28D9-3840-B399-7C29B7EC399F}" destId="{97A6E4F5-7D9E-E147-A9E8-AB00C406CDE8}" srcOrd="0" destOrd="0" presId="urn:microsoft.com/office/officeart/2005/8/layout/vList2"/>
    <dgm:cxn modelId="{A7743DEA-D423-5649-B907-623F9695558C}" type="presParOf" srcId="{640842A9-28D9-3840-B399-7C29B7EC399F}" destId="{AAB89898-C093-4A47-9C4F-29F5319ADA4A}" srcOrd="1" destOrd="0" presId="urn:microsoft.com/office/officeart/2005/8/layout/vList2"/>
    <dgm:cxn modelId="{2F80ACC2-8C70-0341-971F-31A0609F62E9}" type="presParOf" srcId="{640842A9-28D9-3840-B399-7C29B7EC399F}" destId="{3B94C3E6-8D28-2046-809A-CF3BC0A63B6E}" srcOrd="2" destOrd="0" presId="urn:microsoft.com/office/officeart/2005/8/layout/vList2"/>
    <dgm:cxn modelId="{627CA9D9-0C72-B444-8928-E4E1338031A1}" type="presParOf" srcId="{640842A9-28D9-3840-B399-7C29B7EC399F}" destId="{40DD3FF0-67E3-CE40-ACF1-08FFAC181670}" srcOrd="3" destOrd="0" presId="urn:microsoft.com/office/officeart/2005/8/layout/vList2"/>
    <dgm:cxn modelId="{BABB857E-6787-0E45-AF31-F50325A1DE15}" type="presParOf" srcId="{640842A9-28D9-3840-B399-7C29B7EC399F}" destId="{CA2A3265-4ED9-7A44-85C1-71B57E0D1056}" srcOrd="4" destOrd="0" presId="urn:microsoft.com/office/officeart/2005/8/layout/vList2"/>
    <dgm:cxn modelId="{A898D2B2-7B81-5948-A454-BEFE16AA0EA7}" type="presParOf" srcId="{640842A9-28D9-3840-B399-7C29B7EC399F}" destId="{642771AB-8DD8-F745-9BE0-A60F210401C2}" srcOrd="5" destOrd="0" presId="urn:microsoft.com/office/officeart/2005/8/layout/vList2"/>
    <dgm:cxn modelId="{4245FD6B-E23C-3748-97F0-D634FC792CFF}" type="presParOf" srcId="{640842A9-28D9-3840-B399-7C29B7EC399F}" destId="{FF1EE2C5-D61F-A948-A355-99835C63AA0F}" srcOrd="6" destOrd="0" presId="urn:microsoft.com/office/officeart/2005/8/layout/vList2"/>
    <dgm:cxn modelId="{EEE76178-BBC7-CB41-9E1A-FC5977D5B80F}" type="presParOf" srcId="{640842A9-28D9-3840-B399-7C29B7EC399F}" destId="{46D9D16C-E392-A94E-8142-E1C7534BF24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15D0-553D-0949-8423-ADD2AA08CB1B}">
      <dsp:nvSpPr>
        <dsp:cNvPr id="0" name=""/>
        <dsp:cNvSpPr/>
      </dsp:nvSpPr>
      <dsp:spPr>
        <a:xfrm>
          <a:off x="0" y="61943"/>
          <a:ext cx="4306151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</a:t>
          </a:r>
        </a:p>
      </dsp:txBody>
      <dsp:txXfrm>
        <a:off x="21075" y="83018"/>
        <a:ext cx="4264001" cy="389580"/>
      </dsp:txXfrm>
    </dsp:sp>
    <dsp:sp modelId="{1B2394DC-1DE9-9B4A-8744-DED4E3108898}">
      <dsp:nvSpPr>
        <dsp:cNvPr id="0" name=""/>
        <dsp:cNvSpPr/>
      </dsp:nvSpPr>
      <dsp:spPr>
        <a:xfrm>
          <a:off x="0" y="493673"/>
          <a:ext cx="4306151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The application provides the location of food trucks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based on the user’s choice of food and location.</a:t>
          </a:r>
        </a:p>
      </dsp:txBody>
      <dsp:txXfrm>
        <a:off x="0" y="493673"/>
        <a:ext cx="4306151" cy="484380"/>
      </dsp:txXfrm>
    </dsp:sp>
    <dsp:sp modelId="{CDA607ED-A741-1B40-ABFA-B27C441AB3C2}">
      <dsp:nvSpPr>
        <dsp:cNvPr id="0" name=""/>
        <dsp:cNvSpPr/>
      </dsp:nvSpPr>
      <dsp:spPr>
        <a:xfrm>
          <a:off x="0" y="978053"/>
          <a:ext cx="4306151" cy="431730"/>
        </a:xfrm>
        <a:prstGeom prst="roundRect">
          <a:avLst/>
        </a:prstGeom>
        <a:solidFill>
          <a:schemeClr val="accent5">
            <a:hueOff val="-3144000"/>
            <a:satOff val="-19053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Motivation for development?</a:t>
          </a:r>
        </a:p>
      </dsp:txBody>
      <dsp:txXfrm>
        <a:off x="21075" y="999128"/>
        <a:ext cx="4264001" cy="389580"/>
      </dsp:txXfrm>
    </dsp:sp>
    <dsp:sp modelId="{0E324071-8B0A-804A-9AB9-308DB1356A35}">
      <dsp:nvSpPr>
        <dsp:cNvPr id="0" name=""/>
        <dsp:cNvSpPr/>
      </dsp:nvSpPr>
      <dsp:spPr>
        <a:xfrm>
          <a:off x="0" y="1409783"/>
          <a:ext cx="430615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To find great food and safe options for dining out.</a:t>
          </a:r>
        </a:p>
      </dsp:txBody>
      <dsp:txXfrm>
        <a:off x="0" y="1409783"/>
        <a:ext cx="4306151" cy="298080"/>
      </dsp:txXfrm>
    </dsp:sp>
    <dsp:sp modelId="{D38A2A6A-8708-E14B-ADAC-172086228D3D}">
      <dsp:nvSpPr>
        <dsp:cNvPr id="0" name=""/>
        <dsp:cNvSpPr/>
      </dsp:nvSpPr>
      <dsp:spPr>
        <a:xfrm>
          <a:off x="0" y="1707863"/>
          <a:ext cx="4306151" cy="431730"/>
        </a:xfrm>
        <a:prstGeom prst="roundRect">
          <a:avLst/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story</a:t>
          </a:r>
        </a:p>
      </dsp:txBody>
      <dsp:txXfrm>
        <a:off x="21075" y="1728938"/>
        <a:ext cx="4264001" cy="389580"/>
      </dsp:txXfrm>
    </dsp:sp>
    <dsp:sp modelId="{FDA2EC80-5F02-074B-B75B-BE77EEAE36D8}">
      <dsp:nvSpPr>
        <dsp:cNvPr id="0" name=""/>
        <dsp:cNvSpPr/>
      </dsp:nvSpPr>
      <dsp:spPr>
        <a:xfrm>
          <a:off x="0" y="2139593"/>
          <a:ext cx="4306151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When the user launches the application, the user can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select from a pre-defined list of food types.  When the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user selects the food type, the application provides 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list of food trucks that serve that food type with their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locations.  When the user selects a food truck, the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application provides a map with a pin indicating the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location of the selected food truck.</a:t>
          </a:r>
        </a:p>
      </dsp:txBody>
      <dsp:txXfrm>
        <a:off x="0" y="2139593"/>
        <a:ext cx="4306151" cy="1676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E4F5-7D9E-E147-A9E8-AB00C406CDE8}">
      <dsp:nvSpPr>
        <dsp:cNvPr id="0" name=""/>
        <dsp:cNvSpPr/>
      </dsp:nvSpPr>
      <dsp:spPr>
        <a:xfrm>
          <a:off x="0" y="41947"/>
          <a:ext cx="4908899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Technologies used</a:t>
          </a:r>
        </a:p>
      </dsp:txBody>
      <dsp:txXfrm>
        <a:off x="19904" y="61851"/>
        <a:ext cx="4869091" cy="367937"/>
      </dsp:txXfrm>
    </dsp:sp>
    <dsp:sp modelId="{AAB89898-C093-4A47-9C4F-29F5319ADA4A}">
      <dsp:nvSpPr>
        <dsp:cNvPr id="0" name=""/>
        <dsp:cNvSpPr/>
      </dsp:nvSpPr>
      <dsp:spPr>
        <a:xfrm>
          <a:off x="0" y="449693"/>
          <a:ext cx="49088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HTML, CSS, Bootstrap, jQuery, </a:t>
          </a:r>
          <a:r>
            <a:rPr lang="en-US" sz="1300" kern="1200" dirty="0" err="1"/>
            <a:t>Javascript</a:t>
          </a:r>
          <a:endParaRPr lang="en-US" sz="1300" kern="1200" dirty="0"/>
        </a:p>
      </dsp:txBody>
      <dsp:txXfrm>
        <a:off x="0" y="449693"/>
        <a:ext cx="4908899" cy="281520"/>
      </dsp:txXfrm>
    </dsp:sp>
    <dsp:sp modelId="{3B94C3E6-8D28-2046-809A-CF3BC0A63B6E}">
      <dsp:nvSpPr>
        <dsp:cNvPr id="0" name=""/>
        <dsp:cNvSpPr/>
      </dsp:nvSpPr>
      <dsp:spPr>
        <a:xfrm>
          <a:off x="0" y="731213"/>
          <a:ext cx="4908899" cy="407745"/>
        </a:xfrm>
        <a:prstGeom prst="roundRect">
          <a:avLst/>
        </a:prstGeom>
        <a:gradFill rotWithShape="0">
          <a:gsLst>
            <a:gs pos="0">
              <a:schemeClr val="accent5">
                <a:hueOff val="-2096000"/>
                <a:satOff val="-12702"/>
                <a:lumOff val="1568"/>
                <a:alphaOff val="0"/>
                <a:tint val="98000"/>
                <a:lumMod val="100000"/>
              </a:schemeClr>
            </a:gs>
            <a:gs pos="100000">
              <a:schemeClr val="accent5">
                <a:hueOff val="-2096000"/>
                <a:satOff val="-12702"/>
                <a:lumOff val="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Breakdown of tasks and roles</a:t>
          </a:r>
        </a:p>
      </dsp:txBody>
      <dsp:txXfrm>
        <a:off x="19904" y="751117"/>
        <a:ext cx="4869091" cy="367937"/>
      </dsp:txXfrm>
    </dsp:sp>
    <dsp:sp modelId="{40DD3FF0-67E3-CE40-ACF1-08FFAC181670}">
      <dsp:nvSpPr>
        <dsp:cNvPr id="0" name=""/>
        <dsp:cNvSpPr/>
      </dsp:nvSpPr>
      <dsp:spPr>
        <a:xfrm>
          <a:off x="0" y="1138958"/>
          <a:ext cx="4908899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GitHub Master : Ryan </a:t>
          </a:r>
          <a:r>
            <a:rPr lang="en-US" sz="1300" kern="1200" dirty="0" err="1"/>
            <a:t>Geisreiter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Logic and APIs : Taylor Smith and Fernando de 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Design and UI/UX : Lisa Barton, Ryan </a:t>
          </a:r>
          <a:r>
            <a:rPr lang="en-US" sz="1300" kern="1200" dirty="0" err="1"/>
            <a:t>Geisreiter</a:t>
          </a:r>
          <a:endParaRPr lang="en-US" sz="1300" kern="1200" dirty="0"/>
        </a:p>
      </dsp:txBody>
      <dsp:txXfrm>
        <a:off x="0" y="1138958"/>
        <a:ext cx="4908899" cy="668609"/>
      </dsp:txXfrm>
    </dsp:sp>
    <dsp:sp modelId="{CA2A3265-4ED9-7A44-85C1-71B57E0D1056}">
      <dsp:nvSpPr>
        <dsp:cNvPr id="0" name=""/>
        <dsp:cNvSpPr/>
      </dsp:nvSpPr>
      <dsp:spPr>
        <a:xfrm>
          <a:off x="0" y="1807568"/>
          <a:ext cx="4908899" cy="407745"/>
        </a:xfrm>
        <a:prstGeom prst="roundRect">
          <a:avLst/>
        </a:prstGeom>
        <a:gradFill rotWithShape="0">
          <a:gsLst>
            <a:gs pos="0">
              <a:schemeClr val="accent5">
                <a:hueOff val="-4192001"/>
                <a:satOff val="-25403"/>
                <a:lumOff val="3137"/>
                <a:alphaOff val="0"/>
                <a:tint val="98000"/>
                <a:lumMod val="100000"/>
              </a:schemeClr>
            </a:gs>
            <a:gs pos="100000">
              <a:schemeClr val="accent5">
                <a:hueOff val="-4192001"/>
                <a:satOff val="-25403"/>
                <a:lumOff val="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</a:t>
          </a:r>
        </a:p>
      </dsp:txBody>
      <dsp:txXfrm>
        <a:off x="19904" y="1827472"/>
        <a:ext cx="4869091" cy="367937"/>
      </dsp:txXfrm>
    </dsp:sp>
    <dsp:sp modelId="{642771AB-8DD8-F745-9BE0-A60F210401C2}">
      <dsp:nvSpPr>
        <dsp:cNvPr id="0" name=""/>
        <dsp:cNvSpPr/>
      </dsp:nvSpPr>
      <dsp:spPr>
        <a:xfrm>
          <a:off x="0" y="2215313"/>
          <a:ext cx="4908899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API quality and availability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Integrate Google Maps API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Integrate location services</a:t>
          </a:r>
        </a:p>
      </dsp:txBody>
      <dsp:txXfrm>
        <a:off x="0" y="2215313"/>
        <a:ext cx="4908899" cy="668609"/>
      </dsp:txXfrm>
    </dsp:sp>
    <dsp:sp modelId="{FF1EE2C5-D61F-A948-A355-99835C63AA0F}">
      <dsp:nvSpPr>
        <dsp:cNvPr id="0" name=""/>
        <dsp:cNvSpPr/>
      </dsp:nvSpPr>
      <dsp:spPr>
        <a:xfrm>
          <a:off x="0" y="2883922"/>
          <a:ext cx="4908899" cy="407745"/>
        </a:xfrm>
        <a:prstGeom prst="roundRect">
          <a:avLst/>
        </a:prstGeom>
        <a:gradFill rotWithShape="0">
          <a:gsLst>
            <a:gs pos="0">
              <a:schemeClr val="accent5">
                <a:hueOff val="-6288001"/>
                <a:satOff val="-38105"/>
                <a:lumOff val="4705"/>
                <a:alphaOff val="0"/>
                <a:tint val="98000"/>
                <a:lumMod val="100000"/>
              </a:schemeClr>
            </a:gs>
            <a:gs pos="100000">
              <a:schemeClr val="accent5">
                <a:hueOff val="-6288001"/>
                <a:satOff val="-38105"/>
                <a:lumOff val="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Successes</a:t>
          </a:r>
        </a:p>
      </dsp:txBody>
      <dsp:txXfrm>
        <a:off x="19904" y="2903826"/>
        <a:ext cx="4869091" cy="367937"/>
      </dsp:txXfrm>
    </dsp:sp>
    <dsp:sp modelId="{46D9D16C-E392-A94E-8142-E1C7534BF246}">
      <dsp:nvSpPr>
        <dsp:cNvPr id="0" name=""/>
        <dsp:cNvSpPr/>
      </dsp:nvSpPr>
      <dsp:spPr>
        <a:xfrm>
          <a:off x="0" y="3291668"/>
          <a:ext cx="49088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TBD</a:t>
          </a:r>
        </a:p>
      </dsp:txBody>
      <dsp:txXfrm>
        <a:off x="0" y="3291668"/>
        <a:ext cx="4908899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518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9802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1603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6955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5799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2845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6058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8456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7807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454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5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2230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77050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1510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833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4600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9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8414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381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11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CEE3B40-0719-467B-A4F7-B7D14A4A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2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s in front of a food truck&#10;&#10;Description automatically generated with medium confidence">
            <a:extLst>
              <a:ext uri="{FF2B5EF4-FFF2-40B4-BE49-F238E27FC236}">
                <a16:creationId xmlns:a16="http://schemas.microsoft.com/office/drawing/2014/main" id="{8EC5EAE4-2104-4C43-A563-E1FFDDFAA9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7" name="Picture 56" descr="Cargo shipping containers in a pile and on a semi-truck at a harbour" hidden="1">
            <a:extLst>
              <a:ext uri="{FF2B5EF4-FFF2-40B4-BE49-F238E27FC236}">
                <a16:creationId xmlns:a16="http://schemas.microsoft.com/office/drawing/2014/main" id="{3004CB59-C50C-4A93-8787-555EF5EB7F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</a:blip>
          <a:srcRect t="20220" b="478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D2D1CDE-6BAA-430B-9048-78C5BBF8C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94" cy="181609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Food Truck Locator</a:t>
            </a:r>
            <a:endParaRPr lang="en-US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94" cy="10541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DU Coding Bootcamp - Project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639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A106E-3B57-A34A-9964-D9ABA8EC9EE7}"/>
              </a:ext>
            </a:extLst>
          </p:cNvPr>
          <p:cNvSpPr txBox="1"/>
          <p:nvPr/>
        </p:nvSpPr>
        <p:spPr>
          <a:xfrm>
            <a:off x="850789" y="2010828"/>
            <a:ext cx="7442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recent pandemic has caused an increase in the popularity of food trucks, not only because they provide a safer environment to eat out but also because they offer an excellent alternative to traditional restaurants. This application allows the user to locate a food truck based on a choice of food and location, making the process of finding a place to eat much easier.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3FA10A2E-8440-497F-A6C9-8C91D346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DA1A795-9F3B-4412-B88B-45CFD416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119176-D999-4429-8EE2-965C05B0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04918B7-0D16-48A2-8B49-9948EC9BD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38842" y="398458"/>
            <a:ext cx="2408638" cy="39694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Concept</a:t>
            </a: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F72123AE-04D3-447B-AB03-A6913AB3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3316581" y="0"/>
            <a:ext cx="5827419" cy="51435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8" name="Google Shape;66;p15">
            <a:extLst>
              <a:ext uri="{FF2B5EF4-FFF2-40B4-BE49-F238E27FC236}">
                <a16:creationId xmlns:a16="http://schemas.microsoft.com/office/drawing/2014/main" id="{19AAC2DB-60B9-4C52-BD5A-C30BDC583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954530"/>
              </p:ext>
            </p:extLst>
          </p:nvPr>
        </p:nvGraphicFramePr>
        <p:xfrm>
          <a:off x="4212771" y="595365"/>
          <a:ext cx="4306151" cy="38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3FA10A2E-8440-497F-A6C9-8C91D346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3094482" cy="5143501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1943100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74" name="Google Shape;72;p16">
            <a:extLst>
              <a:ext uri="{FF2B5EF4-FFF2-40B4-BE49-F238E27FC236}">
                <a16:creationId xmlns:a16="http://schemas.microsoft.com/office/drawing/2014/main" id="{DB0B344C-4327-492C-B51E-481F1EBF0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58233"/>
              </p:ext>
            </p:extLst>
          </p:nvPr>
        </p:nvGraphicFramePr>
        <p:xfrm>
          <a:off x="3606450" y="676275"/>
          <a:ext cx="4908900" cy="361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65157" y="1524000"/>
            <a:ext cx="3385344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800"/>
              <a:t>Demo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20BF13BF-F822-4E8D-8CD1-D9FA00ED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8" name="Freeform 14">
            <a:extLst>
              <a:ext uri="{FF2B5EF4-FFF2-40B4-BE49-F238E27FC236}">
                <a16:creationId xmlns:a16="http://schemas.microsoft.com/office/drawing/2014/main" id="{F0251C95-A8B8-482B-9B2C-15BA87ED8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08F711-8969-43E3-A7DF-95326231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4AA45A-0483-48B1-BE0F-62C21218B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D619E5-5ED0-44A1-85EB-93BDA7C0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149A985-B350-42AE-AD3B-6B74E179F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3D50328-EE7A-4297-A048-B9287381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543775-45E6-4680-A778-64E3D435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EDA04AC-E63A-4A42-A85F-9E32FB82F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3A2EC67-B472-4AA9-A112-DDD0BB683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08C28F3-3683-44FB-94F6-24B173AB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7062B7-7717-4098-B038-3489B9844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FF800C-B1D9-4F5E-8DB5-B63CD5131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204135A-581A-43F4-B9E6-345123091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239DC20-1B3B-4C35-BC75-1FE85987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B93B30A-9114-42FA-B3AC-D95615CB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7BEA997-F65B-413C-A8D0-97FF1969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777B325-2E99-4295-8C82-7341EBE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8FC0746-F10A-41A2-8015-0DE358743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DF3BF9C-DDA0-4F81-9547-053EB4597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AD751D-9941-4C79-90CD-55AFED717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20504-AD44-4048-A6B5-A460A7C1A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A1A07A8-3795-408D-AF47-1EBE603A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6E6FD0-27DC-45B8-A52F-8D80AA0E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C247530-4581-48B7-9DA4-24D2C4B1C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D2D15A-2B43-4D93-9713-505D3A1D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F2F3F4C-A78A-4B39-A26A-CFC1CC51A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4A919E5-1314-40E6-983B-DE1029256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E43EFF-48D1-4057-BF1D-F1F9EFFD6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5CA8CF-55E2-4D52-9960-692004D66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8AC9705-BCBF-47AE-8F3E-F1618BA8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0ABA541-10C4-4CE7-BF26-11A471711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CB43F2-D3A1-4D9E-971D-2C38DC6C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BC2AFB1-810D-4D65-8F47-6054F4E7D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11D1EC-8652-4DC7-8461-37B9F8194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90B9897-7135-4E39-BDEA-096D9B5A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D5DF99B-C4B7-46D7-BB05-F8A5C462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C5F9B7-C665-4891-8FBF-6AC2C2E7D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FF8610-952D-4501-9929-65D96EAC3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152BA7-E5B1-4059-AD50-2875A19FA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223687-03EA-46EF-858E-409004945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2BEE5EB-7AE2-4314-9C60-075C60EED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2951DA-C087-49F1-B9C4-55C37307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106FCB-4E57-4512-9AB7-7C33201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AB2A71-2971-4072-8B43-1A0131355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BEE56B-94E5-4731-AEA3-6653B5D6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FCE729D-5308-4590-97A6-FA7683FF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BBA487-12EF-4D5A-AE64-C3580927B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13B03B-F03F-418B-974F-F89474717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8F4019-64F7-4B7A-8BD8-01A7846E7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29259-D209-4BF9-8F09-AC9BF73F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4855B33-C412-4D05-B44E-F9EB1B15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0295E82-7856-435C-8EA8-028F5A60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A3FC20A-AF01-4DD2-BED6-C85633DA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AFD455-5DBA-4CD7-8F24-DDF1F8268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276F84-B235-4C15-BEAB-71AC53ACC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A865E87-F6E6-4262-8F94-027EA315F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791DB5-AB84-4DFE-86A5-2F80CC73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E243680-2222-4CC7-89AA-CD153AB5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C878B1-01D4-4B20-9B01-79F7CE53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979239-9574-4078-8CD8-8C70FC0B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8536134-D798-4DF8-9305-83B44C05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B281E6-202A-4F53-B0BE-23582E60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D1C2ED7-7EA3-4D86-B354-505FBFD1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633E295-D486-4BAC-B3B2-480F1BB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7AE55B-5021-46F3-BE33-D459A7BA3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021F9FF-37CF-4039-9BD4-904D1AAD8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8AD4F60-3B7F-4F2A-AC11-E9DADA9D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99B806-3165-4D8C-8187-C69D6F7BD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3CE12A4-8443-49D7-ADC5-B776A05C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FC2DBDA-6BEA-4292-9A1E-978A7073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5AC3DF-CE18-40B2-9B4B-89EC4110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F9DF227-D845-4082-BF39-E7AF0DFD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9BBD464-360A-4551-A3F9-A86B79099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0D3EE5-E711-48C3-873C-34863324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FB1C1CF-DC7D-456D-B80A-52A8487E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5639E1F-60B9-4E6C-B4A2-FA4F3E31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DB4041-9A97-4D91-A192-44B9A5FA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1F6921C-1389-43C0-9876-EA3DC3B3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5D90A0A-A0BC-41FA-84A9-A0D004F5C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A0E5CE-A1EC-4BB6-AC4C-A88975191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Graphic 80" descr="Monitor">
            <a:extLst>
              <a:ext uri="{FF2B5EF4-FFF2-40B4-BE49-F238E27FC236}">
                <a16:creationId xmlns:a16="http://schemas.microsoft.com/office/drawing/2014/main" id="{31E84B4E-0575-4BDE-A490-01AF3A05B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6250" y="1643728"/>
            <a:ext cx="2765183" cy="2765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899354" y="482597"/>
            <a:ext cx="2780072" cy="12060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Directions for Future Development</a:t>
            </a:r>
          </a:p>
        </p:txBody>
      </p:sp>
      <p:pic>
        <p:nvPicPr>
          <p:cNvPr id="85" name="Picture 84" descr="Arrows pointing up">
            <a:extLst>
              <a:ext uri="{FF2B5EF4-FFF2-40B4-BE49-F238E27FC236}">
                <a16:creationId xmlns:a16="http://schemas.microsoft.com/office/drawing/2014/main" id="{FF290F70-3248-4CA6-BBF9-5C6EBE57C0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73" r="2" b="2"/>
          <a:stretch/>
        </p:blipFill>
        <p:spPr>
          <a:xfrm>
            <a:off x="20" y="731"/>
            <a:ext cx="5664688" cy="5143500"/>
          </a:xfrm>
          <a:prstGeom prst="rect">
            <a:avLst/>
          </a:prstGeom>
        </p:spPr>
      </p:pic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899354" y="1688690"/>
            <a:ext cx="2780072" cy="29791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{EB0C9780-2198-C54C-8A7F-75B9F79E1F8D}tf10001058</Template>
  <TotalTime>45</TotalTime>
  <Words>252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Food Truck Locator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FERNANDO DE ORBEGOSO</cp:lastModifiedBy>
  <cp:revision>1</cp:revision>
  <dcterms:modified xsi:type="dcterms:W3CDTF">2021-05-04T18:07:30Z</dcterms:modified>
</cp:coreProperties>
</file>