
<file path=[Content_Types].xml><?xml version="1.0" encoding="utf-8"?>
<Types xmlns="http://schemas.openxmlformats.org/package/2006/content-types">
  <Default Extension="gif" ContentType="image/gif"/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C33F"/>
    <a:srgbClr val="CF0000"/>
    <a:srgbClr val="95B7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2E56-1092-8740-B331-C0E430BEF1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E9AD86-3931-F843-A71D-1755FBC84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571FE-19F0-194B-830A-AEE56FDF1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2022-08-17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97CC6-9646-3D4F-BD82-54506A82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102C0-BAFA-2743-A3C3-16474BA20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210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614C-BFFF-CE4A-8E72-8CAB8D6AA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5C8E36-CF1E-1B40-B15A-966FFE7FF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C86B1-554B-534E-8F50-5E42176DE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2022-08-17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3B70-BF6E-F843-8BC1-B19426412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2158B-A9F4-7B4A-8CBA-AB8A70D8F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1249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8D205B-9C79-BB4A-BA4E-7AEF87BC3E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549D72-636D-074B-A6D1-115E6DB40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F056F-C0A1-1149-B9A8-95A710E05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2022-08-17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F6455-719C-D642-A9F4-BDB778BFB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5A19-2F37-8843-88FF-769084C8E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573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29DD-E645-C647-8B10-D4EC2F4A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B595C-6E01-C64C-9102-87F6496F9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6AE6A-47C5-AF41-A90E-7985E6076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2022-08-17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09B22-0B60-3B40-8370-EEBEBF190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C155A-B680-6B4F-A2D4-3BBB45C2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476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7EA6B-9373-DC49-B794-D178AF315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B68FA3-4886-0C43-8EA3-192AC0A5E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AB36E-6196-D34F-88FF-C9709151D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2022-08-17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83884-659B-0647-9E50-B6E3D940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0ACBE-CAC9-8D4F-B41D-C1148CB80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4009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8B4A-A2D8-B04A-9A77-03F40789B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E6068-AC4D-7F4D-BE12-9CCA78EFF5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332A4-DE9D-0A4E-97B5-F7E204D18C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314C8A-2848-1F4C-80B9-8247CF419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2022-08-17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5B7F5-2840-1D41-B811-C6FA20224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2BC84-437F-004A-9FE5-0B31538D6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951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4F891-D07F-974A-A20A-80B45EEAC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FA818-D076-F040-B3DE-DE44A050B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976D4-DB99-BE43-AECF-DC9F9158C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D9CC4-E9CC-A945-8FBF-631204B42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1B0342-238F-9542-938E-AA781C020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8B3D30-18A6-5744-9979-FC142B8EE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2022-08-17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A2710D-3AA1-C94D-8910-35F1E8CCC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1D7F0E-DB5E-D948-9905-BCC76DA6B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804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9F3E3-4C1C-0340-A030-9B328CB83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B1E74B-B928-F641-A9CC-531DD2753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2022-08-17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E816D-83D2-4E42-B648-60859952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9D27E4-6D6E-6740-9DDD-C36670D4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13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79BE0D7-07A5-D84A-B9DE-8F2CEA0F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2022-08-17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5D9615-6066-1C4F-A837-C395E12CF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97015-778C-B840-9CC9-853A1F0AC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3189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670FD-4A6E-8641-8BFC-13BDE5B27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FA511-B16A-CC4B-BDC4-15CDFC1CE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6B929E-EC28-D147-A566-160101CF4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7D5BA3-9FCE-C84C-9075-75FBF62D3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2022-08-17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3535C-2D8F-9047-B420-98DBE41CE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E6A793-5EC9-4B47-9775-5D570935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4653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5232-C293-7046-B9EC-37F6D63D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9D809D-F251-5E47-B877-EC1413B93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A412E-968E-2E4A-BAA5-430D4F5CA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9776-5125-3949-8B4E-53F9929D9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68E3-0723-794D-A883-57A22A38AD8D}" type="datetimeFigureOut">
              <a:rPr lang="en-CA" smtClean="0"/>
              <a:t>2022-08-17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BA83B6-B423-484F-8414-142775E38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95CE67-48A9-DD43-BE72-E7E35B85A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2872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5562F1-BA11-2940-A004-383D7EC2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0720BE-BE8C-1645-BC22-FFB95A8D4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9A9BA-7A34-924C-9A1C-7C809AFC73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068E3-0723-794D-A883-57A22A38AD8D}" type="datetimeFigureOut">
              <a:rPr lang="en-CA" smtClean="0"/>
              <a:t>2022-08-17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47463-3FF3-2846-8B04-13BEB6431C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EADA62-BFB0-0442-AE95-BE05EB3C6B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CA60B-57F6-F044-8BD8-66E6DD82A58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2462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Click="0" advTm="3000"/>
    </mc:Choice>
    <mc:Fallback xmlns="">
      <p:transition advClick="0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2.png"/><Relationship Id="rId4" Type="http://schemas.openxmlformats.org/officeDocument/2006/relationships/image" Target="../media/image3.gi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E12C2-495D-AE41-B3A9-40D43501D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FFBC1-AE74-794C-B1B8-58309380AC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35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"/>
    </mc:Choice>
    <mc:Fallback xmlns="">
      <p:transition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9CC9E46D-9C02-F440-9CA4-B931A7DA3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00" y="1822450"/>
            <a:ext cx="10160000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24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559">
        <p:fade/>
      </p:transition>
    </mc:Choice>
    <mc:Fallback xmlns="">
      <p:transition spd="med" advTm="3559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">
            <a:extLst>
              <a:ext uri="{FF2B5EF4-FFF2-40B4-BE49-F238E27FC236}">
                <a16:creationId xmlns:a16="http://schemas.microsoft.com/office/drawing/2014/main" id="{9CC9E46D-9C02-F440-9CA4-B931A7DA36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1822450"/>
            <a:ext cx="10160000" cy="32131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1FC9EF-6CBD-AA4F-B84C-D05362114948}"/>
              </a:ext>
            </a:extLst>
          </p:cNvPr>
          <p:cNvSpPr txBox="1"/>
          <p:nvPr/>
        </p:nvSpPr>
        <p:spPr>
          <a:xfrm>
            <a:off x="1016000" y="687515"/>
            <a:ext cx="6777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This is the machine you’ll be using. 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78E55AF-7565-E948-8758-2AB12B2B145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793240" y="1010681"/>
            <a:ext cx="2717647" cy="657863"/>
          </a:xfrm>
          <a:prstGeom prst="bentConnector3">
            <a:avLst>
              <a:gd name="adj1" fmla="val 10029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79A354-5EE3-F24C-BAB3-09A941D57FAD}"/>
              </a:ext>
            </a:extLst>
          </p:cNvPr>
          <p:cNvSpPr txBox="1"/>
          <p:nvPr/>
        </p:nvSpPr>
        <p:spPr>
          <a:xfrm>
            <a:off x="1016000" y="5355355"/>
            <a:ext cx="8306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This is what it looks like when it </a:t>
            </a:r>
            <a:r>
              <a:rPr lang="en-CA" sz="3600" b="1" dirty="0">
                <a:solidFill>
                  <a:srgbClr val="CF0000"/>
                </a:solidFill>
              </a:rPr>
              <a:t>doesn’t go</a:t>
            </a:r>
            <a:r>
              <a:rPr lang="en-CA" sz="3600" dirty="0"/>
              <a:t>.</a:t>
            </a:r>
          </a:p>
        </p:txBody>
      </p:sp>
      <p:pic>
        <p:nvPicPr>
          <p:cNvPr id="6" name="wrongsound.mp3" descr="wrongsound.mp3">
            <a:hlinkClick r:id="" action="ppaction://media"/>
            <a:extLst>
              <a:ext uri="{FF2B5EF4-FFF2-40B4-BE49-F238E27FC236}">
                <a16:creationId xmlns:a16="http://schemas.microsoft.com/office/drawing/2014/main" id="{C77251AD-874A-B840-92F2-5A88B07DFA73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379200" y="6045200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014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981"/>
    </mc:Choice>
    <mc:Fallback xmlns="">
      <p:transition advTm="598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488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1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2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C9E46D-9C02-F440-9CA4-B931A7DA36B2}"/>
              </a:ext>
            </a:extLst>
          </p:cNvPr>
          <p:cNvPicPr>
            <a:picLocks/>
          </p:cNvPicPr>
          <p:nvPr/>
        </p:nvPicPr>
        <p:blipFill>
          <a:blip r:embed="rId4"/>
          <a:srcRect/>
          <a:stretch/>
        </p:blipFill>
        <p:spPr>
          <a:xfrm>
            <a:off x="1015200" y="1822450"/>
            <a:ext cx="10159200" cy="32148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1FC9EF-6CBD-AA4F-B84C-D05362114948}"/>
              </a:ext>
            </a:extLst>
          </p:cNvPr>
          <p:cNvSpPr txBox="1"/>
          <p:nvPr/>
        </p:nvSpPr>
        <p:spPr>
          <a:xfrm>
            <a:off x="1016000" y="687515"/>
            <a:ext cx="6777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This is the machine you’ll be using. </a:t>
            </a: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778E55AF-7565-E948-8758-2AB12B2B1455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793240" y="1010681"/>
            <a:ext cx="2717647" cy="657863"/>
          </a:xfrm>
          <a:prstGeom prst="bentConnector3">
            <a:avLst>
              <a:gd name="adj1" fmla="val 10029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079A354-5EE3-F24C-BAB3-09A941D57FAD}"/>
              </a:ext>
            </a:extLst>
          </p:cNvPr>
          <p:cNvSpPr txBox="1"/>
          <p:nvPr/>
        </p:nvSpPr>
        <p:spPr>
          <a:xfrm>
            <a:off x="1016000" y="5355355"/>
            <a:ext cx="7177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This is what it looks like when it </a:t>
            </a:r>
            <a:r>
              <a:rPr lang="en-CA" sz="3600" b="1" dirty="0">
                <a:solidFill>
                  <a:srgbClr val="74C33F"/>
                </a:solidFill>
              </a:rPr>
              <a:t>goes</a:t>
            </a:r>
            <a:r>
              <a:rPr lang="en-CA" sz="3600" dirty="0"/>
              <a:t>.</a:t>
            </a:r>
          </a:p>
        </p:txBody>
      </p:sp>
      <p:pic>
        <p:nvPicPr>
          <p:cNvPr id="7" name="blicketsound.mp3" descr="blicketsound.mp3">
            <a:hlinkClick r:id="" action="ppaction://media"/>
            <a:extLst>
              <a:ext uri="{FF2B5EF4-FFF2-40B4-BE49-F238E27FC236}">
                <a16:creationId xmlns:a16="http://schemas.microsoft.com/office/drawing/2014/main" id="{ADF12E3E-98EA-7147-BFC7-121389FF365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1186757" y="600168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4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000"/>
    </mc:Choice>
    <mc:Fallback xmlns="">
      <p:transition advTm="4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  <p:extLst>
    <p:ext uri="{E180D4A7-C9FB-4DFB-919C-405C955672EB}">
      <p14:showEvtLst xmlns:p14="http://schemas.microsoft.com/office/powerpoint/2010/main">
        <p14:playEvt time="14" objId="7"/>
        <p14:stopEvt time="2350" objId="7"/>
      </p14:showEvt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61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3297">
        <p:fade/>
      </p:transition>
    </mc:Choice>
    <mc:Fallback xmlns="">
      <p:transition spd="med" advTm="3297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D070-C0C0-E24E-BE66-93ED7CDE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dirty="0">
                <a:latin typeface="Calibri" panose="020F0502020204030204" pitchFamily="34" charset="0"/>
                <a:cs typeface="Calibri" panose="020F0502020204030204" pitchFamily="34" charset="0"/>
              </a:rPr>
              <a:t>Let’s see what happens when we put </a:t>
            </a:r>
            <a:br>
              <a:rPr lang="en-CA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3600" dirty="0">
                <a:latin typeface="Calibri" panose="020F0502020204030204" pitchFamily="34" charset="0"/>
                <a:cs typeface="Calibri" panose="020F0502020204030204" pitchFamily="34" charset="0"/>
              </a:rPr>
              <a:t>different trays on the machine.</a:t>
            </a:r>
          </a:p>
        </p:txBody>
      </p:sp>
    </p:spTree>
    <p:extLst>
      <p:ext uri="{BB962C8B-B14F-4D97-AF65-F5344CB8AC3E}">
        <p14:creationId xmlns:p14="http://schemas.microsoft.com/office/powerpoint/2010/main" val="602992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11"/>
    </mc:Choice>
    <mc:Fallback xmlns="">
      <p:transition advTm="301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3D070-C0C0-E24E-BE66-93ED7CDE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CA" sz="3600" dirty="0">
                <a:latin typeface="Calibri" panose="020F0502020204030204" pitchFamily="34" charset="0"/>
                <a:cs typeface="Calibri" panose="020F0502020204030204" pitchFamily="34" charset="0"/>
              </a:rPr>
              <a:t>Let’s see what happens when we put </a:t>
            </a:r>
            <a:br>
              <a:rPr lang="en-CA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CA" sz="3600" dirty="0">
                <a:latin typeface="Calibri" panose="020F0502020204030204" pitchFamily="34" charset="0"/>
                <a:cs typeface="Calibri" panose="020F0502020204030204" pitchFamily="34" charset="0"/>
              </a:rPr>
              <a:t>different trays on the machine!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CD0F9-193A-894C-9A77-5A64ED18CD38}"/>
              </a:ext>
            </a:extLst>
          </p:cNvPr>
          <p:cNvSpPr txBox="1"/>
          <p:nvPr/>
        </p:nvSpPr>
        <p:spPr>
          <a:xfrm>
            <a:off x="1288277" y="1805622"/>
            <a:ext cx="9615453" cy="443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sz="3600" dirty="0"/>
              <a:t>REMEMBER:</a:t>
            </a:r>
            <a:br>
              <a:rPr lang="en-CA" sz="3600" dirty="0"/>
            </a:br>
            <a:r>
              <a:rPr lang="en-CA" sz="1000" dirty="0"/>
              <a:t> </a:t>
            </a:r>
            <a:br>
              <a:rPr lang="en-CA" sz="3600" dirty="0"/>
            </a:br>
            <a:r>
              <a:rPr lang="en-CA" sz="3600" dirty="0"/>
              <a:t> </a:t>
            </a:r>
          </a:p>
          <a:p>
            <a:r>
              <a:rPr lang="en-CA" sz="3600" dirty="0"/>
              <a:t>							     = </a:t>
            </a:r>
            <a:r>
              <a:rPr lang="en-CA" sz="3600" b="1" dirty="0">
                <a:solidFill>
                  <a:srgbClr val="CF0000"/>
                </a:solidFill>
              </a:rPr>
              <a:t>doesn’t go </a:t>
            </a:r>
            <a:br>
              <a:rPr lang="en-CA" sz="3600" b="1" dirty="0">
                <a:solidFill>
                  <a:srgbClr val="CF0000"/>
                </a:solidFill>
              </a:rPr>
            </a:br>
            <a:endParaRPr lang="en-CA" sz="3600" b="1" dirty="0">
              <a:solidFill>
                <a:srgbClr val="CF0000"/>
              </a:solidFill>
            </a:endParaRPr>
          </a:p>
          <a:p>
            <a:pPr algn="ctr"/>
            <a:r>
              <a:rPr lang="en-CA" sz="3600" dirty="0"/>
              <a:t>						 = </a:t>
            </a:r>
            <a:r>
              <a:rPr lang="en-CA" sz="3600" b="1" dirty="0">
                <a:solidFill>
                  <a:srgbClr val="74C33F"/>
                </a:solidFill>
              </a:rPr>
              <a:t>goes</a:t>
            </a:r>
            <a:br>
              <a:rPr lang="en-CA" sz="3600" b="1" dirty="0">
                <a:solidFill>
                  <a:srgbClr val="74C33F"/>
                </a:solidFill>
              </a:rPr>
            </a:br>
            <a:br>
              <a:rPr lang="en-CA" sz="3600" b="1" dirty="0">
                <a:solidFill>
                  <a:srgbClr val="74C33F"/>
                </a:solidFill>
              </a:rPr>
            </a:br>
            <a:r>
              <a:rPr lang="en-CA" sz="2000" b="1" dirty="0">
                <a:solidFill>
                  <a:srgbClr val="74C33F"/>
                </a:solidFill>
              </a:rPr>
              <a:t> </a:t>
            </a:r>
            <a:br>
              <a:rPr lang="en-CA" sz="3600" b="1" dirty="0">
                <a:solidFill>
                  <a:srgbClr val="74C33F"/>
                </a:solidFill>
              </a:rPr>
            </a:br>
            <a:r>
              <a:rPr lang="en-CA" sz="3600" dirty="0"/>
              <a:t>Click </a:t>
            </a:r>
            <a:r>
              <a:rPr lang="en-CA" sz="3600" b="1" dirty="0">
                <a:solidFill>
                  <a:schemeClr val="accent1"/>
                </a:solidFill>
              </a:rPr>
              <a:t>NEXT</a:t>
            </a:r>
            <a:r>
              <a:rPr lang="en-CA" sz="3600" dirty="0"/>
              <a:t> to continue</a:t>
            </a:r>
            <a:endParaRPr lang="en-CA" sz="3600" b="1" dirty="0">
              <a:solidFill>
                <a:srgbClr val="74C33F"/>
              </a:solidFill>
            </a:endParaRPr>
          </a:p>
        </p:txBody>
      </p:sp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DFD73596-8539-314C-94D7-714E50AC8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0" y="2673447"/>
            <a:ext cx="3860800" cy="12209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E5E655-2C97-5F42-B8E5-98F6A91D61E8}"/>
              </a:ext>
            </a:extLst>
          </p:cNvPr>
          <p:cNvPicPr>
            <a:picLocks/>
          </p:cNvPicPr>
          <p:nvPr/>
        </p:nvPicPr>
        <p:blipFill>
          <a:blip r:embed="rId3"/>
          <a:srcRect/>
          <a:stretch/>
        </p:blipFill>
        <p:spPr>
          <a:xfrm>
            <a:off x="4165600" y="4021614"/>
            <a:ext cx="3860800" cy="1221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41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5000"/>
    </mc:Choice>
    <mc:Fallback xmlns="">
      <p:transition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100</Words>
  <Application>Microsoft Macintosh PowerPoint</Application>
  <PresentationFormat>Widescreen</PresentationFormat>
  <Paragraphs>9</Paragraphs>
  <Slides>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see what happens when we put  different trays on the machine.</vt:lpstr>
      <vt:lpstr>Let’s see what happens when we put  different trays on the machine!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Rebekah Gelpi</dc:creator>
  <cp:lastModifiedBy>Rebekah Gelpi</cp:lastModifiedBy>
  <cp:revision>9</cp:revision>
  <dcterms:created xsi:type="dcterms:W3CDTF">2021-03-23T17:30:22Z</dcterms:created>
  <dcterms:modified xsi:type="dcterms:W3CDTF">2022-08-17T23:22:53Z</dcterms:modified>
</cp:coreProperties>
</file>