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C33F"/>
    <a:srgbClr val="CF0000"/>
    <a:srgbClr val="95B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2E56-1092-8740-B331-C0E430BE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9AD86-3931-F843-A71D-1755FBC84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71FE-19F0-194B-830A-AEE56FDF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97CC6-9646-3D4F-BD82-54506A82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02C0-BAFA-2743-A3C3-16474BA2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10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614C-BFFF-CE4A-8E72-8CAB8D6A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C8E36-CF1E-1B40-B15A-966FFE7FF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C86B1-554B-534E-8F50-5E42176D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3B70-BF6E-F843-8BC1-B1942641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2158B-A9F4-7B4A-8CBA-AB8A70D8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24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D205B-9C79-BB4A-BA4E-7AEF87BC3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49D72-636D-074B-A6D1-115E6DB4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F056F-C0A1-1149-B9A8-95A710E0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F6455-719C-D642-A9F4-BDB778BF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5A19-2F37-8843-88FF-769084C8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29DD-E645-C647-8B10-D4EC2F4A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595C-6E01-C64C-9102-87F6496F9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AE6A-47C5-AF41-A90E-7985E607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9B22-0B60-3B40-8370-EEBEBF19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C155A-B680-6B4F-A2D4-3BBB45C2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7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EA6B-9373-DC49-B794-D178AF31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68FA3-4886-0C43-8EA3-192AC0A5E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AB36E-6196-D34F-88FF-C9709151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83884-659B-0647-9E50-B6E3D940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0ACBE-CAC9-8D4F-B41D-C1148CB8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00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8B4A-A2D8-B04A-9A77-03F40789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6068-AC4D-7F4D-BE12-9CCA78EFF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332A4-DE9D-0A4E-97B5-F7E204D18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14C8A-2848-1F4C-80B9-8247CF41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5B7F5-2840-1D41-B811-C6FA2022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2BC84-437F-004A-9FE5-0B31538D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51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F891-D07F-974A-A20A-80B45EEA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FA818-D076-F040-B3DE-DE44A050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976D4-DB99-BE43-AECF-DC9F9158C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D9CC4-E9CC-A945-8FBF-631204B42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B0342-238F-9542-938E-AA781C020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B3D30-18A6-5744-9979-FC142B8E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2710D-3AA1-C94D-8910-35F1E8CC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D7F0E-DB5E-D948-9905-BCC76DA6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0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F3E3-4C1C-0340-A030-9B328CB8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1E74B-B928-F641-A9CC-531DD275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E816D-83D2-4E42-B648-60859952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D27E4-6D6E-6740-9DDD-C36670D4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3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BE0D7-07A5-D84A-B9DE-8F2CEA0F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D9615-6066-1C4F-A837-C395E12C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97015-778C-B840-9CC9-853A1F0A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18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70FD-4A6E-8641-8BFC-13BDE5B2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A511-B16A-CC4B-BDC4-15CDFC1C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B929E-EC28-D147-A566-160101CF4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D5BA3-9FCE-C84C-9075-75FBF62D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3535C-2D8F-9047-B420-98DBE41C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6A793-5EC9-4B47-9775-5D570935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46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5232-C293-7046-B9EC-37F6D63D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D809D-F251-5E47-B877-EC1413B93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412E-968E-2E4A-BAA5-430D4F5CA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9776-5125-3949-8B4E-53F9929D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A83B6-B423-484F-8414-142775E3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5CE67-48A9-DD43-BE72-E7E35B85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72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562F1-BA11-2940-A004-383D7EC2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720BE-BE8C-1645-BC22-FFB95A8D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A9BA-7A34-924C-9A1C-7C809AFC7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068E3-0723-794D-A883-57A22A38AD8D}" type="datetimeFigureOut">
              <a:rPr lang="en-CA" smtClean="0"/>
              <a:t>2023-04-03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47463-3FF3-2846-8B04-13BEB6431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ADA62-BFB0-0442-AE95-BE05EB3C6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46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12C2-495D-AE41-B3A9-40D43501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FFBC1-AE74-794C-B1B8-58309380A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3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9CC9E46D-9C02-F440-9CA4-B931A7DA3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822450"/>
            <a:ext cx="10160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59">
        <p:fade/>
      </p:transition>
    </mc:Choice>
    <mc:Fallback xmlns="">
      <p:transition spd="med" advTm="355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9CC9E46D-9C02-F440-9CA4-B931A7DA3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822450"/>
            <a:ext cx="10160000" cy="3213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1FC9EF-6CBD-AA4F-B84C-D05362114948}"/>
              </a:ext>
            </a:extLst>
          </p:cNvPr>
          <p:cNvSpPr txBox="1"/>
          <p:nvPr/>
        </p:nvSpPr>
        <p:spPr>
          <a:xfrm>
            <a:off x="1016000" y="687515"/>
            <a:ext cx="6777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This is the machine you’ll be using. 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78E55AF-7565-E948-8758-2AB12B2B145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793240" y="1010681"/>
            <a:ext cx="2717647" cy="657863"/>
          </a:xfrm>
          <a:prstGeom prst="bentConnector3">
            <a:avLst>
              <a:gd name="adj1" fmla="val 10029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79A354-5EE3-F24C-BAB3-09A941D57FAD}"/>
              </a:ext>
            </a:extLst>
          </p:cNvPr>
          <p:cNvSpPr txBox="1"/>
          <p:nvPr/>
        </p:nvSpPr>
        <p:spPr>
          <a:xfrm>
            <a:off x="1016000" y="5355355"/>
            <a:ext cx="8306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This is what it looks like when it </a:t>
            </a:r>
            <a:r>
              <a:rPr lang="en-CA" sz="3600" b="1" dirty="0">
                <a:solidFill>
                  <a:srgbClr val="CF0000"/>
                </a:solidFill>
              </a:rPr>
              <a:t>doesn’t go</a:t>
            </a:r>
            <a:r>
              <a:rPr lang="en-CA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50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81"/>
    </mc:Choice>
    <mc:Fallback xmlns="">
      <p:transition advTm="59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C9E46D-9C02-F440-9CA4-B931A7DA36B2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015200" y="1822450"/>
            <a:ext cx="10159200" cy="321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1FC9EF-6CBD-AA4F-B84C-D05362114948}"/>
              </a:ext>
            </a:extLst>
          </p:cNvPr>
          <p:cNvSpPr txBox="1"/>
          <p:nvPr/>
        </p:nvSpPr>
        <p:spPr>
          <a:xfrm>
            <a:off x="1016000" y="687515"/>
            <a:ext cx="6777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This is the machine you’ll be using. 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78E55AF-7565-E948-8758-2AB12B2B145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793240" y="1010681"/>
            <a:ext cx="2717647" cy="657863"/>
          </a:xfrm>
          <a:prstGeom prst="bentConnector3">
            <a:avLst>
              <a:gd name="adj1" fmla="val 10029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79A354-5EE3-F24C-BAB3-09A941D57FAD}"/>
              </a:ext>
            </a:extLst>
          </p:cNvPr>
          <p:cNvSpPr txBox="1"/>
          <p:nvPr/>
        </p:nvSpPr>
        <p:spPr>
          <a:xfrm>
            <a:off x="1016000" y="5355355"/>
            <a:ext cx="746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This is what it looks like when it </a:t>
            </a:r>
            <a:r>
              <a:rPr lang="en-CA" sz="3600" b="1" dirty="0">
                <a:solidFill>
                  <a:srgbClr val="74C33F"/>
                </a:solidFill>
              </a:rPr>
              <a:t>goes</a:t>
            </a:r>
            <a:r>
              <a:rPr lang="en-CA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184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  <p:extLst>
    <p:ext uri="{E180D4A7-C9FB-4DFB-919C-405C955672EB}">
      <p14:showEvtLst xmlns:p14="http://schemas.microsoft.com/office/powerpoint/2010/main">
        <p14:playEvt time="14" objId="7"/>
        <p14:stopEvt time="2350" objId="7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6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97">
        <p:fade/>
      </p:transition>
    </mc:Choice>
    <mc:Fallback xmlns="">
      <p:transition spd="med" advTm="329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D070-C0C0-E24E-BE66-93ED7CDE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  <a:t>Let’s see what happens when we put </a:t>
            </a:r>
            <a:b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  <a:t>different trays on the machine.</a:t>
            </a:r>
          </a:p>
        </p:txBody>
      </p:sp>
    </p:spTree>
    <p:extLst>
      <p:ext uri="{BB962C8B-B14F-4D97-AF65-F5344CB8AC3E}">
        <p14:creationId xmlns:p14="http://schemas.microsoft.com/office/powerpoint/2010/main" val="60299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11"/>
    </mc:Choice>
    <mc:Fallback xmlns="">
      <p:transition advTm="301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D070-C0C0-E24E-BE66-93ED7CDE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  <a:t>Let’s see what happens when we put </a:t>
            </a:r>
            <a:b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  <a:t>different trays on the machine.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CD0F9-193A-894C-9A77-5A64ED18CD38}"/>
              </a:ext>
            </a:extLst>
          </p:cNvPr>
          <p:cNvSpPr txBox="1"/>
          <p:nvPr/>
        </p:nvSpPr>
        <p:spPr>
          <a:xfrm>
            <a:off x="1496667" y="1805622"/>
            <a:ext cx="9198672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/>
              <a:t>REMEMBER:</a:t>
            </a:r>
            <a:br>
              <a:rPr lang="en-CA" sz="3600" dirty="0"/>
            </a:br>
            <a:r>
              <a:rPr lang="en-CA" sz="1000" dirty="0"/>
              <a:t> </a:t>
            </a:r>
            <a:br>
              <a:rPr lang="en-CA" sz="3600" dirty="0"/>
            </a:br>
            <a:endParaRPr lang="en-CA" sz="3600" dirty="0"/>
          </a:p>
          <a:p>
            <a:r>
              <a:rPr lang="en-CA" sz="3600" dirty="0"/>
              <a:t>							 = </a:t>
            </a:r>
            <a:r>
              <a:rPr lang="en-CA" sz="3600" b="1" dirty="0">
                <a:solidFill>
                  <a:srgbClr val="CF0000"/>
                </a:solidFill>
              </a:rPr>
              <a:t>doesn’t go </a:t>
            </a:r>
            <a:br>
              <a:rPr lang="en-CA" sz="3600" b="1" dirty="0">
                <a:solidFill>
                  <a:srgbClr val="CF0000"/>
                </a:solidFill>
              </a:rPr>
            </a:br>
            <a:endParaRPr lang="en-CA" sz="3600" b="1" dirty="0">
              <a:solidFill>
                <a:srgbClr val="CF0000"/>
              </a:solidFill>
            </a:endParaRPr>
          </a:p>
          <a:p>
            <a:pPr algn="ctr"/>
            <a:r>
              <a:rPr lang="en-CA" sz="3600" dirty="0"/>
              <a:t>						   = </a:t>
            </a:r>
            <a:r>
              <a:rPr lang="en-CA" sz="3600" b="1" dirty="0">
                <a:solidFill>
                  <a:srgbClr val="74C33F"/>
                </a:solidFill>
              </a:rPr>
              <a:t>does go</a:t>
            </a:r>
            <a:br>
              <a:rPr lang="en-CA" sz="3600" b="1" dirty="0">
                <a:solidFill>
                  <a:srgbClr val="74C33F"/>
                </a:solidFill>
              </a:rPr>
            </a:br>
            <a:br>
              <a:rPr lang="en-CA" sz="3600" b="1" dirty="0">
                <a:solidFill>
                  <a:srgbClr val="74C33F"/>
                </a:solidFill>
              </a:rPr>
            </a:br>
            <a:r>
              <a:rPr lang="en-CA" sz="2000" b="1" dirty="0">
                <a:solidFill>
                  <a:srgbClr val="74C33F"/>
                </a:solidFill>
              </a:rPr>
              <a:t> </a:t>
            </a:r>
            <a:br>
              <a:rPr lang="en-CA" sz="3600" b="1" dirty="0">
                <a:solidFill>
                  <a:srgbClr val="74C33F"/>
                </a:solidFill>
              </a:rPr>
            </a:br>
            <a:r>
              <a:rPr lang="en-CA" sz="3600" dirty="0"/>
              <a:t>Click </a:t>
            </a:r>
            <a:r>
              <a:rPr lang="en-CA" sz="3600" b="1" dirty="0">
                <a:solidFill>
                  <a:schemeClr val="accent1"/>
                </a:solidFill>
              </a:rPr>
              <a:t>NEXT</a:t>
            </a:r>
            <a:r>
              <a:rPr lang="en-CA" sz="3600" dirty="0"/>
              <a:t> to continue</a:t>
            </a:r>
            <a:endParaRPr lang="en-CA" sz="3600" b="1" dirty="0">
              <a:solidFill>
                <a:srgbClr val="74C33F"/>
              </a:solidFill>
            </a:endParaRP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DFD73596-8539-314C-94D7-714E50AC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2673447"/>
            <a:ext cx="3860800" cy="122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E5E655-2C97-5F42-B8E5-98F6A91D61E8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4165600" y="4021614"/>
            <a:ext cx="3860800" cy="12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100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see what happens when we put  different trays on the machine.</vt:lpstr>
      <vt:lpstr>Let’s see what happens when we put  different trays on the machine.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Gelpi</dc:creator>
  <cp:lastModifiedBy>Rebekah Gelpi</cp:lastModifiedBy>
  <cp:revision>7</cp:revision>
  <dcterms:created xsi:type="dcterms:W3CDTF">2021-03-23T17:30:22Z</dcterms:created>
  <dcterms:modified xsi:type="dcterms:W3CDTF">2023-04-03T13:02:16Z</dcterms:modified>
</cp:coreProperties>
</file>