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33F"/>
    <a:srgbClr val="CF0000"/>
    <a:srgbClr val="95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1"/>
    <p:restoredTop sz="96328"/>
  </p:normalViewPr>
  <p:slideViewPr>
    <p:cSldViewPr snapToGrid="0" snapToObjects="1">
      <p:cViewPr varScale="1">
        <p:scale>
          <a:sx n="104" d="100"/>
          <a:sy n="104" d="100"/>
        </p:scale>
        <p:origin x="232" y="2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2E56-1092-8740-B331-C0E430BE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9AD86-3931-F843-A71D-1755FBC84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71FE-19F0-194B-830A-AEE56FDF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7CC6-9646-3D4F-BD82-54506A82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02C0-BAFA-2743-A3C3-16474BA2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1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614C-BFFF-CE4A-8E72-8CAB8D6A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C8E36-CF1E-1B40-B15A-966FFE7FF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86B1-554B-534E-8F50-5E42176D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3B70-BF6E-F843-8BC1-B1942641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158B-A9F4-7B4A-8CBA-AB8A70D8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2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D205B-9C79-BB4A-BA4E-7AEF87BC3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49D72-636D-074B-A6D1-115E6DB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056F-C0A1-1149-B9A8-95A710E0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6455-719C-D642-A9F4-BDB778BF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5A19-2F37-8843-88FF-769084C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29DD-E645-C647-8B10-D4EC2F4A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595C-6E01-C64C-9102-87F6496F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AE6A-47C5-AF41-A90E-7985E607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9B22-0B60-3B40-8370-EEBEBF19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C155A-B680-6B4F-A2D4-3BBB45C2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7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EA6B-9373-DC49-B794-D178AF31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68FA3-4886-0C43-8EA3-192AC0A5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B36E-6196-D34F-88FF-C970915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3884-659B-0647-9E50-B6E3D940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ACBE-CAC9-8D4F-B41D-C1148CB8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0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8B4A-A2D8-B04A-9A77-03F40789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6068-AC4D-7F4D-BE12-9CCA78EF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332A4-DE9D-0A4E-97B5-F7E204D1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14C8A-2848-1F4C-80B9-8247CF41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B7F5-2840-1D41-B811-C6FA2022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BC84-437F-004A-9FE5-0B31538D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5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F891-D07F-974A-A20A-80B45EEA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A818-D076-F040-B3DE-DE44A050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976D4-DB99-BE43-AECF-DC9F9158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9CC4-E9CC-A945-8FBF-631204B42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B0342-238F-9542-938E-AA781C02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B3D30-18A6-5744-9979-FC142B8E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2710D-3AA1-C94D-8910-35F1E8CC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D7F0E-DB5E-D948-9905-BCC76DA6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F3E3-4C1C-0340-A030-9B328CB8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1E74B-B928-F641-A9CC-531DD275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E816D-83D2-4E42-B648-60859952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D27E4-6D6E-6740-9DDD-C36670D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BE0D7-07A5-D84A-B9DE-8F2CEA0F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D9615-6066-1C4F-A837-C395E12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97015-778C-B840-9CC9-853A1F0A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1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70FD-4A6E-8641-8BFC-13BDE5B2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A511-B16A-CC4B-BDC4-15CDFC1C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B929E-EC28-D147-A566-160101CF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5BA3-9FCE-C84C-9075-75FBF62D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3535C-2D8F-9047-B420-98DBE41C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A793-5EC9-4B47-9775-5D570935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6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5232-C293-7046-B9EC-37F6D63D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D809D-F251-5E47-B877-EC1413B9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412E-968E-2E4A-BAA5-430D4F5C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9776-5125-3949-8B4E-53F9929D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A83B6-B423-484F-8414-142775E3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CE67-48A9-DD43-BE72-E7E35B85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7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562F1-BA11-2940-A004-383D7EC2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20BE-BE8C-1645-BC22-FFB95A8D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A9BA-7A34-924C-9A1C-7C809AFC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68E3-0723-794D-A883-57A22A38AD8D}" type="datetimeFigureOut">
              <a:rPr lang="en-CA" smtClean="0"/>
              <a:t>2021-03-23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7463-3FF3-2846-8B04-13BEB6431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DA62-BFB0-0442-AE95-BE05EB3C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4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12C2-495D-AE41-B3A9-40D43501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FBC1-AE74-794C-B1B8-58309380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35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1000"/>
    </mc:Choice>
    <mc:Fallback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22450"/>
            <a:ext cx="10160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402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3559">
        <p:fade/>
      </p:transition>
    </mc:Choice>
    <mc:Fallback>
      <p:transition spd="med" advTm="355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22450"/>
            <a:ext cx="10160000" cy="3213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1FC9EF-6CBD-AA4F-B84C-D05362114948}"/>
              </a:ext>
            </a:extLst>
          </p:cNvPr>
          <p:cNvSpPr txBox="1"/>
          <p:nvPr/>
        </p:nvSpPr>
        <p:spPr>
          <a:xfrm>
            <a:off x="1016000" y="687515"/>
            <a:ext cx="6777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the machine you’ll be using. 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78E55AF-7565-E948-8758-2AB12B2B145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93240" y="1010681"/>
            <a:ext cx="2717647" cy="657863"/>
          </a:xfrm>
          <a:prstGeom prst="bentConnector3">
            <a:avLst>
              <a:gd name="adj1" fmla="val 10029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79A354-5EE3-F24C-BAB3-09A941D57FAD}"/>
              </a:ext>
            </a:extLst>
          </p:cNvPr>
          <p:cNvSpPr txBox="1"/>
          <p:nvPr/>
        </p:nvSpPr>
        <p:spPr>
          <a:xfrm>
            <a:off x="1016000" y="5355355"/>
            <a:ext cx="8092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what it looks like when it’s </a:t>
            </a:r>
            <a:r>
              <a:rPr lang="en-CA" sz="3600" b="1" dirty="0">
                <a:solidFill>
                  <a:srgbClr val="CF0000"/>
                </a:solidFill>
              </a:rPr>
              <a:t>inactive</a:t>
            </a:r>
            <a:r>
              <a:rPr lang="en-CA" sz="3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50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81"/>
    </mc:Choice>
    <mc:Fallback xmlns="">
      <p:transition advTm="5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1015200" y="1822450"/>
            <a:ext cx="10159200" cy="32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1FC9EF-6CBD-AA4F-B84C-D05362114948}"/>
              </a:ext>
            </a:extLst>
          </p:cNvPr>
          <p:cNvSpPr txBox="1"/>
          <p:nvPr/>
        </p:nvSpPr>
        <p:spPr>
          <a:xfrm>
            <a:off x="1016000" y="687515"/>
            <a:ext cx="6777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the machine you’ll be using. 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78E55AF-7565-E948-8758-2AB12B2B145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93240" y="1010681"/>
            <a:ext cx="2717647" cy="657863"/>
          </a:xfrm>
          <a:prstGeom prst="bentConnector3">
            <a:avLst>
              <a:gd name="adj1" fmla="val 10029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79A354-5EE3-F24C-BAB3-09A941D57FAD}"/>
              </a:ext>
            </a:extLst>
          </p:cNvPr>
          <p:cNvSpPr txBox="1"/>
          <p:nvPr/>
        </p:nvSpPr>
        <p:spPr>
          <a:xfrm>
            <a:off x="1016000" y="5355355"/>
            <a:ext cx="772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what it looks like when it’s </a:t>
            </a:r>
            <a:r>
              <a:rPr lang="en-CA" sz="3600" b="1" dirty="0">
                <a:solidFill>
                  <a:srgbClr val="74C33F"/>
                </a:solidFill>
              </a:rPr>
              <a:t>active</a:t>
            </a:r>
            <a:r>
              <a:rPr lang="en-CA" sz="3600" dirty="0"/>
              <a:t>.</a:t>
            </a:r>
          </a:p>
        </p:txBody>
      </p:sp>
      <p:pic>
        <p:nvPicPr>
          <p:cNvPr id="7" name="blicketsound.mp3" descr="blicketsound.mp3">
            <a:hlinkClick r:id="" action="ppaction://media"/>
            <a:extLst>
              <a:ext uri="{FF2B5EF4-FFF2-40B4-BE49-F238E27FC236}">
                <a16:creationId xmlns:a16="http://schemas.microsoft.com/office/drawing/2014/main" id="{ADF12E3E-98EA-7147-BFC7-121389FF36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86757" y="60016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4" objId="7"/>
        <p14:stopEvt time="2350" objId="7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97">
        <p:fade/>
      </p:transition>
    </mc:Choice>
    <mc:Fallback xmlns="">
      <p:transition spd="med" advTm="329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D070-C0C0-E24E-BE66-93ED7CDE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see what happens when we put </a:t>
            </a:r>
            <a:b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different trays on the machine.</a:t>
            </a:r>
          </a:p>
        </p:txBody>
      </p:sp>
    </p:spTree>
    <p:extLst>
      <p:ext uri="{BB962C8B-B14F-4D97-AF65-F5344CB8AC3E}">
        <p14:creationId xmlns:p14="http://schemas.microsoft.com/office/powerpoint/2010/main" val="60299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11"/>
    </mc:Choice>
    <mc:Fallback xmlns="">
      <p:transition advTm="30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D070-C0C0-E24E-BE66-93ED7CDE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see what happens when we put </a:t>
            </a:r>
            <a:b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different trays on the machine.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CD0F9-193A-894C-9A77-5A64ED18CD38}"/>
              </a:ext>
            </a:extLst>
          </p:cNvPr>
          <p:cNvSpPr txBox="1"/>
          <p:nvPr/>
        </p:nvSpPr>
        <p:spPr>
          <a:xfrm>
            <a:off x="1801138" y="1805622"/>
            <a:ext cx="8589724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REMEMBER:</a:t>
            </a:r>
            <a:br>
              <a:rPr lang="en-CA" sz="3600" dirty="0"/>
            </a:br>
            <a:r>
              <a:rPr lang="en-CA" sz="1000" dirty="0"/>
              <a:t> </a:t>
            </a:r>
            <a:br>
              <a:rPr lang="en-CA" sz="3600" dirty="0"/>
            </a:br>
            <a:endParaRPr lang="en-CA" sz="3600" dirty="0"/>
          </a:p>
          <a:p>
            <a:r>
              <a:rPr lang="en-CA" sz="3600" dirty="0"/>
              <a:t>							= </a:t>
            </a:r>
            <a:r>
              <a:rPr lang="en-CA" sz="3600" b="1" dirty="0">
                <a:solidFill>
                  <a:srgbClr val="CF0000"/>
                </a:solidFill>
              </a:rPr>
              <a:t>inactive </a:t>
            </a:r>
            <a:br>
              <a:rPr lang="en-CA" sz="3600" b="1" dirty="0">
                <a:solidFill>
                  <a:srgbClr val="CF0000"/>
                </a:solidFill>
              </a:rPr>
            </a:br>
            <a:endParaRPr lang="en-CA" sz="3600" b="1" dirty="0">
              <a:solidFill>
                <a:srgbClr val="CF0000"/>
              </a:solidFill>
            </a:endParaRPr>
          </a:p>
          <a:p>
            <a:pPr algn="ctr"/>
            <a:r>
              <a:rPr lang="en-CA" sz="3600" dirty="0"/>
              <a:t>						   = </a:t>
            </a:r>
            <a:r>
              <a:rPr lang="en-CA" sz="3600" b="1" dirty="0">
                <a:solidFill>
                  <a:srgbClr val="74C33F"/>
                </a:solidFill>
              </a:rPr>
              <a:t>active</a:t>
            </a:r>
            <a:br>
              <a:rPr lang="en-CA" sz="3600" b="1" dirty="0">
                <a:solidFill>
                  <a:srgbClr val="74C33F"/>
                </a:solidFill>
              </a:rPr>
            </a:br>
            <a:br>
              <a:rPr lang="en-CA" sz="3600" b="1" dirty="0">
                <a:solidFill>
                  <a:srgbClr val="74C33F"/>
                </a:solidFill>
              </a:rPr>
            </a:br>
            <a:r>
              <a:rPr lang="en-CA" sz="2000" b="1" dirty="0">
                <a:solidFill>
                  <a:srgbClr val="74C33F"/>
                </a:solidFill>
              </a:rPr>
              <a:t> </a:t>
            </a:r>
            <a:br>
              <a:rPr lang="en-CA" sz="3600" b="1" dirty="0">
                <a:solidFill>
                  <a:srgbClr val="74C33F"/>
                </a:solidFill>
              </a:rPr>
            </a:br>
            <a:r>
              <a:rPr lang="en-CA" sz="3600" dirty="0"/>
              <a:t>Click </a:t>
            </a:r>
            <a:r>
              <a:rPr lang="en-CA" sz="3600" b="1" dirty="0">
                <a:solidFill>
                  <a:schemeClr val="accent1"/>
                </a:solidFill>
              </a:rPr>
              <a:t>NEXT</a:t>
            </a:r>
            <a:r>
              <a:rPr lang="en-CA" sz="3600" dirty="0"/>
              <a:t> to continue</a:t>
            </a:r>
            <a:endParaRPr lang="en-CA" sz="3600" b="1" dirty="0">
              <a:solidFill>
                <a:srgbClr val="74C33F"/>
              </a:solidFill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FD73596-8539-314C-94D7-714E50AC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2673447"/>
            <a:ext cx="3860800" cy="122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5E655-2C97-5F42-B8E5-98F6A91D61E8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165600" y="4021614"/>
            <a:ext cx="3860800" cy="12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96</Words>
  <Application>Microsoft Macintosh PowerPoint</Application>
  <PresentationFormat>Widescreen</PresentationFormat>
  <Paragraphs>9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see what happens when we put  different trays on the machine.</vt:lpstr>
      <vt:lpstr>Let’s see what happens when we put  different trays on the machine.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Gelpi</dc:creator>
  <cp:lastModifiedBy>Rebekah Gelpi</cp:lastModifiedBy>
  <cp:revision>6</cp:revision>
  <dcterms:created xsi:type="dcterms:W3CDTF">2021-03-23T17:30:22Z</dcterms:created>
  <dcterms:modified xsi:type="dcterms:W3CDTF">2021-03-23T18:08:22Z</dcterms:modified>
</cp:coreProperties>
</file>