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269" r:id="rId2"/>
    <p:sldId id="259" r:id="rId3"/>
    <p:sldId id="260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D2303-76C4-4148-8C0E-9AF6FE8D6D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915E9ED-4BE3-4356-9ACE-1FF518CC0FA4}">
      <dgm:prSet/>
      <dgm:spPr/>
      <dgm:t>
        <a:bodyPr/>
        <a:lstStyle/>
        <a:p>
          <a:r>
            <a:rPr lang="en-US" b="0" i="0"/>
            <a:t>The number of blog posts is increasing exponentially.</a:t>
          </a:r>
          <a:endParaRPr lang="en-US"/>
        </a:p>
      </dgm:t>
    </dgm:pt>
    <dgm:pt modelId="{FADD485B-150F-4AED-9115-B663B6EC40D2}" type="parTrans" cxnId="{1AA81BFF-022E-4AA8-8EC2-7BF11EB00F9E}">
      <dgm:prSet/>
      <dgm:spPr/>
      <dgm:t>
        <a:bodyPr/>
        <a:lstStyle/>
        <a:p>
          <a:endParaRPr lang="en-US"/>
        </a:p>
      </dgm:t>
    </dgm:pt>
    <dgm:pt modelId="{FE639BCC-07E7-4594-9719-7BDF86C3E5EA}" type="sibTrans" cxnId="{1AA81BFF-022E-4AA8-8EC2-7BF11EB00F9E}">
      <dgm:prSet/>
      <dgm:spPr/>
      <dgm:t>
        <a:bodyPr/>
        <a:lstStyle/>
        <a:p>
          <a:endParaRPr lang="en-US"/>
        </a:p>
      </dgm:t>
    </dgm:pt>
    <dgm:pt modelId="{0FC21F64-538F-4537-9913-AF2CE0613650}">
      <dgm:prSet/>
      <dgm:spPr/>
      <dgm:t>
        <a:bodyPr/>
        <a:lstStyle/>
        <a:p>
          <a:r>
            <a:rPr lang="en-US" b="0" i="0"/>
            <a:t>Technorati’s web crawlers indicate that there are about 12,000 new blogs created each day; put another way, a new weblog is created every 7.4 seconds.</a:t>
          </a:r>
          <a:endParaRPr lang="en-US"/>
        </a:p>
      </dgm:t>
    </dgm:pt>
    <dgm:pt modelId="{908BCAD9-2C3A-4CA3-891A-03047C389A94}" type="parTrans" cxnId="{37C1E18B-649A-42A9-8ACE-E83636A67232}">
      <dgm:prSet/>
      <dgm:spPr/>
      <dgm:t>
        <a:bodyPr/>
        <a:lstStyle/>
        <a:p>
          <a:endParaRPr lang="en-US"/>
        </a:p>
      </dgm:t>
    </dgm:pt>
    <dgm:pt modelId="{34918CCB-7DDB-47C9-A979-90B089123CCB}" type="sibTrans" cxnId="{37C1E18B-649A-42A9-8ACE-E83636A67232}">
      <dgm:prSet/>
      <dgm:spPr/>
      <dgm:t>
        <a:bodyPr/>
        <a:lstStyle/>
        <a:p>
          <a:endParaRPr lang="en-US"/>
        </a:p>
      </dgm:t>
    </dgm:pt>
    <dgm:pt modelId="{08EAD37C-F6AB-4EF5-977B-4371D8E9DCF5}">
      <dgm:prSet/>
      <dgm:spPr/>
      <dgm:t>
        <a:bodyPr/>
        <a:lstStyle/>
        <a:p>
          <a:r>
            <a:rPr lang="en-US" b="0" i="0"/>
            <a:t>We devised a content classification system to automatically suggest the blogs to the right audience in terms of age group. </a:t>
          </a:r>
          <a:endParaRPr lang="en-US"/>
        </a:p>
      </dgm:t>
    </dgm:pt>
    <dgm:pt modelId="{7F2B909D-7873-4B96-8F3F-7FB4B0955831}" type="parTrans" cxnId="{E92B5BE1-71A5-4A8A-93B0-9D0BD5C8D807}">
      <dgm:prSet/>
      <dgm:spPr/>
      <dgm:t>
        <a:bodyPr/>
        <a:lstStyle/>
        <a:p>
          <a:endParaRPr lang="en-US"/>
        </a:p>
      </dgm:t>
    </dgm:pt>
    <dgm:pt modelId="{6B2AB967-68EC-455B-8409-1DFC78326A13}" type="sibTrans" cxnId="{E92B5BE1-71A5-4A8A-93B0-9D0BD5C8D807}">
      <dgm:prSet/>
      <dgm:spPr/>
      <dgm:t>
        <a:bodyPr/>
        <a:lstStyle/>
        <a:p>
          <a:endParaRPr lang="en-US"/>
        </a:p>
      </dgm:t>
    </dgm:pt>
    <dgm:pt modelId="{EA05A45F-1109-442A-BECB-6650E60D97EF}">
      <dgm:prSet/>
      <dgm:spPr/>
      <dgm:t>
        <a:bodyPr/>
        <a:lstStyle/>
        <a:p>
          <a:r>
            <a:rPr lang="en-US"/>
            <a:t>I</a:t>
          </a:r>
          <a:r>
            <a:rPr lang="en-US" b="0" i="0"/>
            <a:t>t is difficult to group text into categories because of freestyle natural language. </a:t>
          </a:r>
          <a:endParaRPr lang="en-US"/>
        </a:p>
      </dgm:t>
    </dgm:pt>
    <dgm:pt modelId="{824D6F5B-1F50-4693-B2D2-C9B731663A30}" type="parTrans" cxnId="{93D886A5-049C-4875-917D-D35824380073}">
      <dgm:prSet/>
      <dgm:spPr/>
      <dgm:t>
        <a:bodyPr/>
        <a:lstStyle/>
        <a:p>
          <a:endParaRPr lang="en-US"/>
        </a:p>
      </dgm:t>
    </dgm:pt>
    <dgm:pt modelId="{AF0D79BB-E04F-4BA1-81CD-DFE312AFC55C}" type="sibTrans" cxnId="{93D886A5-049C-4875-917D-D35824380073}">
      <dgm:prSet/>
      <dgm:spPr/>
      <dgm:t>
        <a:bodyPr/>
        <a:lstStyle/>
        <a:p>
          <a:endParaRPr lang="en-US"/>
        </a:p>
      </dgm:t>
    </dgm:pt>
    <dgm:pt modelId="{A5B06E18-4AE6-4C8B-B4AB-2E72C637A3F3}">
      <dgm:prSet/>
      <dgm:spPr/>
      <dgm:t>
        <a:bodyPr/>
        <a:lstStyle/>
        <a:p>
          <a:r>
            <a:rPr lang="en-US" b="0" i="0"/>
            <a:t>Bloggers at different levels write whatever is appealing to their mind, thus inventing sometimes new vocabulary and grammar..</a:t>
          </a:r>
          <a:endParaRPr lang="en-US"/>
        </a:p>
      </dgm:t>
    </dgm:pt>
    <dgm:pt modelId="{E6AF6E60-B487-4823-BB5C-4D2D287D24B1}" type="parTrans" cxnId="{C407F290-8B4A-4485-8A91-E40D700ADEE8}">
      <dgm:prSet/>
      <dgm:spPr/>
      <dgm:t>
        <a:bodyPr/>
        <a:lstStyle/>
        <a:p>
          <a:endParaRPr lang="en-US"/>
        </a:p>
      </dgm:t>
    </dgm:pt>
    <dgm:pt modelId="{A5B3C7E4-0C64-4A8B-BA2E-63CF0CDFC44E}" type="sibTrans" cxnId="{C407F290-8B4A-4485-8A91-E40D700ADEE8}">
      <dgm:prSet/>
      <dgm:spPr/>
      <dgm:t>
        <a:bodyPr/>
        <a:lstStyle/>
        <a:p>
          <a:endParaRPr lang="en-US"/>
        </a:p>
      </dgm:t>
    </dgm:pt>
    <dgm:pt modelId="{7235AB49-C79C-4CA8-A6E5-FCD15B74C002}" type="pres">
      <dgm:prSet presAssocID="{CC5D2303-76C4-4148-8C0E-9AF6FE8D6D13}" presName="root" presStyleCnt="0">
        <dgm:presLayoutVars>
          <dgm:dir/>
          <dgm:resizeHandles val="exact"/>
        </dgm:presLayoutVars>
      </dgm:prSet>
      <dgm:spPr/>
    </dgm:pt>
    <dgm:pt modelId="{6350EDE5-2288-4952-BA24-0001292D298F}" type="pres">
      <dgm:prSet presAssocID="{6915E9ED-4BE3-4356-9ACE-1FF518CC0FA4}" presName="compNode" presStyleCnt="0"/>
      <dgm:spPr/>
    </dgm:pt>
    <dgm:pt modelId="{6C7267E7-54EB-45C1-94AC-696D414A785C}" type="pres">
      <dgm:prSet presAssocID="{6915E9ED-4BE3-4356-9ACE-1FF518CC0FA4}" presName="bgRect" presStyleLbl="bgShp" presStyleIdx="0" presStyleCnt="5"/>
      <dgm:spPr/>
    </dgm:pt>
    <dgm:pt modelId="{2AE56324-69E8-4DD8-B284-4F3B5F8ADF6A}" type="pres">
      <dgm:prSet presAssocID="{6915E9ED-4BE3-4356-9ACE-1FF518CC0FA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94B3794F-D2BA-412E-BDB7-45BC373D03BB}" type="pres">
      <dgm:prSet presAssocID="{6915E9ED-4BE3-4356-9ACE-1FF518CC0FA4}" presName="spaceRect" presStyleCnt="0"/>
      <dgm:spPr/>
    </dgm:pt>
    <dgm:pt modelId="{87AF8C48-4B6A-4871-B9D0-F9F7EB770AEF}" type="pres">
      <dgm:prSet presAssocID="{6915E9ED-4BE3-4356-9ACE-1FF518CC0FA4}" presName="parTx" presStyleLbl="revTx" presStyleIdx="0" presStyleCnt="5">
        <dgm:presLayoutVars>
          <dgm:chMax val="0"/>
          <dgm:chPref val="0"/>
        </dgm:presLayoutVars>
      </dgm:prSet>
      <dgm:spPr/>
    </dgm:pt>
    <dgm:pt modelId="{8CF831AB-E23E-4128-BAF8-BE8931F6BDF6}" type="pres">
      <dgm:prSet presAssocID="{FE639BCC-07E7-4594-9719-7BDF86C3E5EA}" presName="sibTrans" presStyleCnt="0"/>
      <dgm:spPr/>
    </dgm:pt>
    <dgm:pt modelId="{52B374F4-81CF-4F4F-B250-6F4F59EDBE01}" type="pres">
      <dgm:prSet presAssocID="{0FC21F64-538F-4537-9913-AF2CE0613650}" presName="compNode" presStyleCnt="0"/>
      <dgm:spPr/>
    </dgm:pt>
    <dgm:pt modelId="{B33D2A96-5789-476B-A79F-9E4CB8223FED}" type="pres">
      <dgm:prSet presAssocID="{0FC21F64-538F-4537-9913-AF2CE0613650}" presName="bgRect" presStyleLbl="bgShp" presStyleIdx="1" presStyleCnt="5"/>
      <dgm:spPr/>
    </dgm:pt>
    <dgm:pt modelId="{D7652194-F3EA-41F9-9886-9E531F99D939}" type="pres">
      <dgm:prSet presAssocID="{0FC21F64-538F-4537-9913-AF2CE061365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93A6130-07BD-44EF-97C2-7AA17FAC9F1C}" type="pres">
      <dgm:prSet presAssocID="{0FC21F64-538F-4537-9913-AF2CE0613650}" presName="spaceRect" presStyleCnt="0"/>
      <dgm:spPr/>
    </dgm:pt>
    <dgm:pt modelId="{3C72EF29-6EC7-488A-AF5E-5627FE506FBF}" type="pres">
      <dgm:prSet presAssocID="{0FC21F64-538F-4537-9913-AF2CE0613650}" presName="parTx" presStyleLbl="revTx" presStyleIdx="1" presStyleCnt="5">
        <dgm:presLayoutVars>
          <dgm:chMax val="0"/>
          <dgm:chPref val="0"/>
        </dgm:presLayoutVars>
      </dgm:prSet>
      <dgm:spPr/>
    </dgm:pt>
    <dgm:pt modelId="{3E697983-6F59-47C1-AAB0-AF0EB54A63E2}" type="pres">
      <dgm:prSet presAssocID="{34918CCB-7DDB-47C9-A979-90B089123CCB}" presName="sibTrans" presStyleCnt="0"/>
      <dgm:spPr/>
    </dgm:pt>
    <dgm:pt modelId="{7F181970-FBCD-420F-AD1E-A2CF9107384F}" type="pres">
      <dgm:prSet presAssocID="{08EAD37C-F6AB-4EF5-977B-4371D8E9DCF5}" presName="compNode" presStyleCnt="0"/>
      <dgm:spPr/>
    </dgm:pt>
    <dgm:pt modelId="{A718641C-22FD-443E-B8EA-E2086533E200}" type="pres">
      <dgm:prSet presAssocID="{08EAD37C-F6AB-4EF5-977B-4371D8E9DCF5}" presName="bgRect" presStyleLbl="bgShp" presStyleIdx="2" presStyleCnt="5"/>
      <dgm:spPr/>
    </dgm:pt>
    <dgm:pt modelId="{9055CB11-EF96-4BBD-8877-142417055530}" type="pres">
      <dgm:prSet presAssocID="{08EAD37C-F6AB-4EF5-977B-4371D8E9DCF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5C363688-FEE0-4A8D-8F00-8EB5F5A67DA0}" type="pres">
      <dgm:prSet presAssocID="{08EAD37C-F6AB-4EF5-977B-4371D8E9DCF5}" presName="spaceRect" presStyleCnt="0"/>
      <dgm:spPr/>
    </dgm:pt>
    <dgm:pt modelId="{21C8CE1A-2C8F-4913-81F4-DB0056757268}" type="pres">
      <dgm:prSet presAssocID="{08EAD37C-F6AB-4EF5-977B-4371D8E9DCF5}" presName="parTx" presStyleLbl="revTx" presStyleIdx="2" presStyleCnt="5">
        <dgm:presLayoutVars>
          <dgm:chMax val="0"/>
          <dgm:chPref val="0"/>
        </dgm:presLayoutVars>
      </dgm:prSet>
      <dgm:spPr/>
    </dgm:pt>
    <dgm:pt modelId="{93B2C7A8-9644-4E86-9E91-282FB8FC7ADE}" type="pres">
      <dgm:prSet presAssocID="{6B2AB967-68EC-455B-8409-1DFC78326A13}" presName="sibTrans" presStyleCnt="0"/>
      <dgm:spPr/>
    </dgm:pt>
    <dgm:pt modelId="{316F5A7F-13E3-4840-8A96-9A0F9E9D15D8}" type="pres">
      <dgm:prSet presAssocID="{EA05A45F-1109-442A-BECB-6650E60D97EF}" presName="compNode" presStyleCnt="0"/>
      <dgm:spPr/>
    </dgm:pt>
    <dgm:pt modelId="{95985620-745B-4054-BF7D-795B2403BF75}" type="pres">
      <dgm:prSet presAssocID="{EA05A45F-1109-442A-BECB-6650E60D97EF}" presName="bgRect" presStyleLbl="bgShp" presStyleIdx="3" presStyleCnt="5"/>
      <dgm:spPr/>
    </dgm:pt>
    <dgm:pt modelId="{972CBF8F-3CE3-4FDA-A94C-7E799A5F9167}" type="pres">
      <dgm:prSet presAssocID="{EA05A45F-1109-442A-BECB-6650E60D97E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E67108E-5BC5-4BA9-831D-15537344710A}" type="pres">
      <dgm:prSet presAssocID="{EA05A45F-1109-442A-BECB-6650E60D97EF}" presName="spaceRect" presStyleCnt="0"/>
      <dgm:spPr/>
    </dgm:pt>
    <dgm:pt modelId="{D204531F-91F9-4F75-B081-5E5C73CEA6C7}" type="pres">
      <dgm:prSet presAssocID="{EA05A45F-1109-442A-BECB-6650E60D97EF}" presName="parTx" presStyleLbl="revTx" presStyleIdx="3" presStyleCnt="5">
        <dgm:presLayoutVars>
          <dgm:chMax val="0"/>
          <dgm:chPref val="0"/>
        </dgm:presLayoutVars>
      </dgm:prSet>
      <dgm:spPr/>
    </dgm:pt>
    <dgm:pt modelId="{2F4496EB-FF01-412A-AD5E-4082D5D7C7AF}" type="pres">
      <dgm:prSet presAssocID="{AF0D79BB-E04F-4BA1-81CD-DFE312AFC55C}" presName="sibTrans" presStyleCnt="0"/>
      <dgm:spPr/>
    </dgm:pt>
    <dgm:pt modelId="{E68FF254-9906-4896-A026-47D58EE30643}" type="pres">
      <dgm:prSet presAssocID="{A5B06E18-4AE6-4C8B-B4AB-2E72C637A3F3}" presName="compNode" presStyleCnt="0"/>
      <dgm:spPr/>
    </dgm:pt>
    <dgm:pt modelId="{4E914D4B-C639-4B34-9736-42B7E5F85418}" type="pres">
      <dgm:prSet presAssocID="{A5B06E18-4AE6-4C8B-B4AB-2E72C637A3F3}" presName="bgRect" presStyleLbl="bgShp" presStyleIdx="4" presStyleCnt="5"/>
      <dgm:spPr/>
    </dgm:pt>
    <dgm:pt modelId="{F5C9D71B-2C72-416D-B0C5-FB30DD0C122D}" type="pres">
      <dgm:prSet presAssocID="{A5B06E18-4AE6-4C8B-B4AB-2E72C637A3F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778FF7F1-5929-4634-9737-D3D908853C38}" type="pres">
      <dgm:prSet presAssocID="{A5B06E18-4AE6-4C8B-B4AB-2E72C637A3F3}" presName="spaceRect" presStyleCnt="0"/>
      <dgm:spPr/>
    </dgm:pt>
    <dgm:pt modelId="{E9E87E56-7A31-4824-B0E0-D80B8BFA7370}" type="pres">
      <dgm:prSet presAssocID="{A5B06E18-4AE6-4C8B-B4AB-2E72C637A3F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4426844-52C5-4ED5-B577-9D8BF50873AB}" type="presOf" srcId="{A5B06E18-4AE6-4C8B-B4AB-2E72C637A3F3}" destId="{E9E87E56-7A31-4824-B0E0-D80B8BFA7370}" srcOrd="0" destOrd="0" presId="urn:microsoft.com/office/officeart/2018/2/layout/IconVerticalSolidList"/>
    <dgm:cxn modelId="{8163766A-1F74-43F0-9DB1-0043A9FC612A}" type="presOf" srcId="{0FC21F64-538F-4537-9913-AF2CE0613650}" destId="{3C72EF29-6EC7-488A-AF5E-5627FE506FBF}" srcOrd="0" destOrd="0" presId="urn:microsoft.com/office/officeart/2018/2/layout/IconVerticalSolidList"/>
    <dgm:cxn modelId="{1FEA587D-141F-4CF9-8E14-9E87A7DF3137}" type="presOf" srcId="{08EAD37C-F6AB-4EF5-977B-4371D8E9DCF5}" destId="{21C8CE1A-2C8F-4913-81F4-DB0056757268}" srcOrd="0" destOrd="0" presId="urn:microsoft.com/office/officeart/2018/2/layout/IconVerticalSolidList"/>
    <dgm:cxn modelId="{8FFF3F7E-F326-4A5F-8A07-68B4075E3718}" type="presOf" srcId="{6915E9ED-4BE3-4356-9ACE-1FF518CC0FA4}" destId="{87AF8C48-4B6A-4871-B9D0-F9F7EB770AEF}" srcOrd="0" destOrd="0" presId="urn:microsoft.com/office/officeart/2018/2/layout/IconVerticalSolidList"/>
    <dgm:cxn modelId="{37C1E18B-649A-42A9-8ACE-E83636A67232}" srcId="{CC5D2303-76C4-4148-8C0E-9AF6FE8D6D13}" destId="{0FC21F64-538F-4537-9913-AF2CE0613650}" srcOrd="1" destOrd="0" parTransId="{908BCAD9-2C3A-4CA3-891A-03047C389A94}" sibTransId="{34918CCB-7DDB-47C9-A979-90B089123CCB}"/>
    <dgm:cxn modelId="{C407F290-8B4A-4485-8A91-E40D700ADEE8}" srcId="{CC5D2303-76C4-4148-8C0E-9AF6FE8D6D13}" destId="{A5B06E18-4AE6-4C8B-B4AB-2E72C637A3F3}" srcOrd="4" destOrd="0" parTransId="{E6AF6E60-B487-4823-BB5C-4D2D287D24B1}" sibTransId="{A5B3C7E4-0C64-4A8B-BA2E-63CF0CDFC44E}"/>
    <dgm:cxn modelId="{93D886A5-049C-4875-917D-D35824380073}" srcId="{CC5D2303-76C4-4148-8C0E-9AF6FE8D6D13}" destId="{EA05A45F-1109-442A-BECB-6650E60D97EF}" srcOrd="3" destOrd="0" parTransId="{824D6F5B-1F50-4693-B2D2-C9B731663A30}" sibTransId="{AF0D79BB-E04F-4BA1-81CD-DFE312AFC55C}"/>
    <dgm:cxn modelId="{FCFD46B8-0BFD-4211-9A94-B0357E279663}" type="presOf" srcId="{CC5D2303-76C4-4148-8C0E-9AF6FE8D6D13}" destId="{7235AB49-C79C-4CA8-A6E5-FCD15B74C002}" srcOrd="0" destOrd="0" presId="urn:microsoft.com/office/officeart/2018/2/layout/IconVerticalSolidList"/>
    <dgm:cxn modelId="{AA5102DB-93CA-4166-9D40-D181FF930C16}" type="presOf" srcId="{EA05A45F-1109-442A-BECB-6650E60D97EF}" destId="{D204531F-91F9-4F75-B081-5E5C73CEA6C7}" srcOrd="0" destOrd="0" presId="urn:microsoft.com/office/officeart/2018/2/layout/IconVerticalSolidList"/>
    <dgm:cxn modelId="{E92B5BE1-71A5-4A8A-93B0-9D0BD5C8D807}" srcId="{CC5D2303-76C4-4148-8C0E-9AF6FE8D6D13}" destId="{08EAD37C-F6AB-4EF5-977B-4371D8E9DCF5}" srcOrd="2" destOrd="0" parTransId="{7F2B909D-7873-4B96-8F3F-7FB4B0955831}" sibTransId="{6B2AB967-68EC-455B-8409-1DFC78326A13}"/>
    <dgm:cxn modelId="{1AA81BFF-022E-4AA8-8EC2-7BF11EB00F9E}" srcId="{CC5D2303-76C4-4148-8C0E-9AF6FE8D6D13}" destId="{6915E9ED-4BE3-4356-9ACE-1FF518CC0FA4}" srcOrd="0" destOrd="0" parTransId="{FADD485B-150F-4AED-9115-B663B6EC40D2}" sibTransId="{FE639BCC-07E7-4594-9719-7BDF86C3E5EA}"/>
    <dgm:cxn modelId="{DEA93173-564F-4EAB-A737-7B56CE6B94FF}" type="presParOf" srcId="{7235AB49-C79C-4CA8-A6E5-FCD15B74C002}" destId="{6350EDE5-2288-4952-BA24-0001292D298F}" srcOrd="0" destOrd="0" presId="urn:microsoft.com/office/officeart/2018/2/layout/IconVerticalSolidList"/>
    <dgm:cxn modelId="{32166B38-0980-46FE-9F9D-65DF1717A8F3}" type="presParOf" srcId="{6350EDE5-2288-4952-BA24-0001292D298F}" destId="{6C7267E7-54EB-45C1-94AC-696D414A785C}" srcOrd="0" destOrd="0" presId="urn:microsoft.com/office/officeart/2018/2/layout/IconVerticalSolidList"/>
    <dgm:cxn modelId="{8E2CC847-2A52-43C6-B5C4-05D16CE740EC}" type="presParOf" srcId="{6350EDE5-2288-4952-BA24-0001292D298F}" destId="{2AE56324-69E8-4DD8-B284-4F3B5F8ADF6A}" srcOrd="1" destOrd="0" presId="urn:microsoft.com/office/officeart/2018/2/layout/IconVerticalSolidList"/>
    <dgm:cxn modelId="{24D6F92D-9137-4C75-B868-BB50AF004735}" type="presParOf" srcId="{6350EDE5-2288-4952-BA24-0001292D298F}" destId="{94B3794F-D2BA-412E-BDB7-45BC373D03BB}" srcOrd="2" destOrd="0" presId="urn:microsoft.com/office/officeart/2018/2/layout/IconVerticalSolidList"/>
    <dgm:cxn modelId="{6A08DD2C-1B7B-44E7-91A3-D22D83E06E50}" type="presParOf" srcId="{6350EDE5-2288-4952-BA24-0001292D298F}" destId="{87AF8C48-4B6A-4871-B9D0-F9F7EB770AEF}" srcOrd="3" destOrd="0" presId="urn:microsoft.com/office/officeart/2018/2/layout/IconVerticalSolidList"/>
    <dgm:cxn modelId="{3FEBCD84-D6F9-4571-B0B2-2DE3C951CAAB}" type="presParOf" srcId="{7235AB49-C79C-4CA8-A6E5-FCD15B74C002}" destId="{8CF831AB-E23E-4128-BAF8-BE8931F6BDF6}" srcOrd="1" destOrd="0" presId="urn:microsoft.com/office/officeart/2018/2/layout/IconVerticalSolidList"/>
    <dgm:cxn modelId="{861320E6-D737-4261-93F1-EBF3DDF3A222}" type="presParOf" srcId="{7235AB49-C79C-4CA8-A6E5-FCD15B74C002}" destId="{52B374F4-81CF-4F4F-B250-6F4F59EDBE01}" srcOrd="2" destOrd="0" presId="urn:microsoft.com/office/officeart/2018/2/layout/IconVerticalSolidList"/>
    <dgm:cxn modelId="{9C483478-0B93-4FB2-B7E9-EC97EBDEFF0E}" type="presParOf" srcId="{52B374F4-81CF-4F4F-B250-6F4F59EDBE01}" destId="{B33D2A96-5789-476B-A79F-9E4CB8223FED}" srcOrd="0" destOrd="0" presId="urn:microsoft.com/office/officeart/2018/2/layout/IconVerticalSolidList"/>
    <dgm:cxn modelId="{F3E4FC7E-C658-442E-820E-9643FF43CD36}" type="presParOf" srcId="{52B374F4-81CF-4F4F-B250-6F4F59EDBE01}" destId="{D7652194-F3EA-41F9-9886-9E531F99D939}" srcOrd="1" destOrd="0" presId="urn:microsoft.com/office/officeart/2018/2/layout/IconVerticalSolidList"/>
    <dgm:cxn modelId="{5FF4A4F2-DFBA-4428-B246-9B2BAC5DAD34}" type="presParOf" srcId="{52B374F4-81CF-4F4F-B250-6F4F59EDBE01}" destId="{E93A6130-07BD-44EF-97C2-7AA17FAC9F1C}" srcOrd="2" destOrd="0" presId="urn:microsoft.com/office/officeart/2018/2/layout/IconVerticalSolidList"/>
    <dgm:cxn modelId="{D7AC14E7-42A4-4591-9986-599D6C805B95}" type="presParOf" srcId="{52B374F4-81CF-4F4F-B250-6F4F59EDBE01}" destId="{3C72EF29-6EC7-488A-AF5E-5627FE506FBF}" srcOrd="3" destOrd="0" presId="urn:microsoft.com/office/officeart/2018/2/layout/IconVerticalSolidList"/>
    <dgm:cxn modelId="{F64F0217-CBA5-4754-AF60-D96C68B4F00C}" type="presParOf" srcId="{7235AB49-C79C-4CA8-A6E5-FCD15B74C002}" destId="{3E697983-6F59-47C1-AAB0-AF0EB54A63E2}" srcOrd="3" destOrd="0" presId="urn:microsoft.com/office/officeart/2018/2/layout/IconVerticalSolidList"/>
    <dgm:cxn modelId="{85B12559-3BB4-4837-94A7-544EDA3D86AF}" type="presParOf" srcId="{7235AB49-C79C-4CA8-A6E5-FCD15B74C002}" destId="{7F181970-FBCD-420F-AD1E-A2CF9107384F}" srcOrd="4" destOrd="0" presId="urn:microsoft.com/office/officeart/2018/2/layout/IconVerticalSolidList"/>
    <dgm:cxn modelId="{7DC022CE-F01C-4763-9571-B092FB01380B}" type="presParOf" srcId="{7F181970-FBCD-420F-AD1E-A2CF9107384F}" destId="{A718641C-22FD-443E-B8EA-E2086533E200}" srcOrd="0" destOrd="0" presId="urn:microsoft.com/office/officeart/2018/2/layout/IconVerticalSolidList"/>
    <dgm:cxn modelId="{CC62D0B2-5D6C-41C4-A608-574912F81E0A}" type="presParOf" srcId="{7F181970-FBCD-420F-AD1E-A2CF9107384F}" destId="{9055CB11-EF96-4BBD-8877-142417055530}" srcOrd="1" destOrd="0" presId="urn:microsoft.com/office/officeart/2018/2/layout/IconVerticalSolidList"/>
    <dgm:cxn modelId="{68B457DD-DA46-4D17-BE49-DC00DA586792}" type="presParOf" srcId="{7F181970-FBCD-420F-AD1E-A2CF9107384F}" destId="{5C363688-FEE0-4A8D-8F00-8EB5F5A67DA0}" srcOrd="2" destOrd="0" presId="urn:microsoft.com/office/officeart/2018/2/layout/IconVerticalSolidList"/>
    <dgm:cxn modelId="{C34A297D-CF99-4877-82D1-793B53B872BC}" type="presParOf" srcId="{7F181970-FBCD-420F-AD1E-A2CF9107384F}" destId="{21C8CE1A-2C8F-4913-81F4-DB0056757268}" srcOrd="3" destOrd="0" presId="urn:microsoft.com/office/officeart/2018/2/layout/IconVerticalSolidList"/>
    <dgm:cxn modelId="{8EED9430-BA5F-4278-9A9B-7AF920B4D3AC}" type="presParOf" srcId="{7235AB49-C79C-4CA8-A6E5-FCD15B74C002}" destId="{93B2C7A8-9644-4E86-9E91-282FB8FC7ADE}" srcOrd="5" destOrd="0" presId="urn:microsoft.com/office/officeart/2018/2/layout/IconVerticalSolidList"/>
    <dgm:cxn modelId="{DF9B2A0D-86A4-4FD1-BF7F-E8C70B50C1C8}" type="presParOf" srcId="{7235AB49-C79C-4CA8-A6E5-FCD15B74C002}" destId="{316F5A7F-13E3-4840-8A96-9A0F9E9D15D8}" srcOrd="6" destOrd="0" presId="urn:microsoft.com/office/officeart/2018/2/layout/IconVerticalSolidList"/>
    <dgm:cxn modelId="{67B772A0-A5F4-40B8-B5D5-C22E2B0FA293}" type="presParOf" srcId="{316F5A7F-13E3-4840-8A96-9A0F9E9D15D8}" destId="{95985620-745B-4054-BF7D-795B2403BF75}" srcOrd="0" destOrd="0" presId="urn:microsoft.com/office/officeart/2018/2/layout/IconVerticalSolidList"/>
    <dgm:cxn modelId="{71681567-ACB5-4BFF-B263-03E46DF96835}" type="presParOf" srcId="{316F5A7F-13E3-4840-8A96-9A0F9E9D15D8}" destId="{972CBF8F-3CE3-4FDA-A94C-7E799A5F9167}" srcOrd="1" destOrd="0" presId="urn:microsoft.com/office/officeart/2018/2/layout/IconVerticalSolidList"/>
    <dgm:cxn modelId="{3A18B1D7-77D9-4AEF-AF11-B5EFD77394F0}" type="presParOf" srcId="{316F5A7F-13E3-4840-8A96-9A0F9E9D15D8}" destId="{CE67108E-5BC5-4BA9-831D-15537344710A}" srcOrd="2" destOrd="0" presId="urn:microsoft.com/office/officeart/2018/2/layout/IconVerticalSolidList"/>
    <dgm:cxn modelId="{89BB4540-EBB0-4702-BB60-C75B1138FC23}" type="presParOf" srcId="{316F5A7F-13E3-4840-8A96-9A0F9E9D15D8}" destId="{D204531F-91F9-4F75-B081-5E5C73CEA6C7}" srcOrd="3" destOrd="0" presId="urn:microsoft.com/office/officeart/2018/2/layout/IconVerticalSolidList"/>
    <dgm:cxn modelId="{40A7C574-1265-428C-A3F1-46BD1B2A2C6F}" type="presParOf" srcId="{7235AB49-C79C-4CA8-A6E5-FCD15B74C002}" destId="{2F4496EB-FF01-412A-AD5E-4082D5D7C7AF}" srcOrd="7" destOrd="0" presId="urn:microsoft.com/office/officeart/2018/2/layout/IconVerticalSolidList"/>
    <dgm:cxn modelId="{0EE9E9B2-0105-4C7A-9F98-408CEEA8AD22}" type="presParOf" srcId="{7235AB49-C79C-4CA8-A6E5-FCD15B74C002}" destId="{E68FF254-9906-4896-A026-47D58EE30643}" srcOrd="8" destOrd="0" presId="urn:microsoft.com/office/officeart/2018/2/layout/IconVerticalSolidList"/>
    <dgm:cxn modelId="{7F160004-F373-4C4C-92D9-AD92FF481FA9}" type="presParOf" srcId="{E68FF254-9906-4896-A026-47D58EE30643}" destId="{4E914D4B-C639-4B34-9736-42B7E5F85418}" srcOrd="0" destOrd="0" presId="urn:microsoft.com/office/officeart/2018/2/layout/IconVerticalSolidList"/>
    <dgm:cxn modelId="{6810E4DF-7DD4-4DB8-AE1D-785732577DA1}" type="presParOf" srcId="{E68FF254-9906-4896-A026-47D58EE30643}" destId="{F5C9D71B-2C72-416D-B0C5-FB30DD0C122D}" srcOrd="1" destOrd="0" presId="urn:microsoft.com/office/officeart/2018/2/layout/IconVerticalSolidList"/>
    <dgm:cxn modelId="{04CB7297-6B1D-4AB0-A0EA-1A01289F5FBB}" type="presParOf" srcId="{E68FF254-9906-4896-A026-47D58EE30643}" destId="{778FF7F1-5929-4634-9737-D3D908853C38}" srcOrd="2" destOrd="0" presId="urn:microsoft.com/office/officeart/2018/2/layout/IconVerticalSolidList"/>
    <dgm:cxn modelId="{A0B8A90D-4CEC-46A8-B662-73D3D402B30A}" type="presParOf" srcId="{E68FF254-9906-4896-A026-47D58EE30643}" destId="{E9E87E56-7A31-4824-B0E0-D80B8BFA73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D01D1D-48D5-4585-AFD4-4D059C4AA1D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23105F87-335F-48C4-BE0E-508CFCBC57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Retained stop words</a:t>
          </a:r>
        </a:p>
      </dgm:t>
    </dgm:pt>
    <dgm:pt modelId="{798744CF-6207-408E-B06E-10697256F5D0}" type="parTrans" cxnId="{148E798D-E852-4235-98A7-E681F8CC2441}">
      <dgm:prSet/>
      <dgm:spPr/>
      <dgm:t>
        <a:bodyPr/>
        <a:lstStyle/>
        <a:p>
          <a:endParaRPr lang="en-US"/>
        </a:p>
      </dgm:t>
    </dgm:pt>
    <dgm:pt modelId="{B3A3555E-5668-4709-8A21-5678F3ADF2B9}" type="sibTrans" cxnId="{148E798D-E852-4235-98A7-E681F8CC24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9BFB84-4F3D-412F-9C55-9AFA85C562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Lower case characters</a:t>
          </a:r>
        </a:p>
      </dgm:t>
    </dgm:pt>
    <dgm:pt modelId="{8DEC2C3E-6A67-4623-BB2B-003B553BD636}" type="parTrans" cxnId="{1571F1F9-47C0-4E3F-9F5C-7261DF16F2A7}">
      <dgm:prSet/>
      <dgm:spPr/>
      <dgm:t>
        <a:bodyPr/>
        <a:lstStyle/>
        <a:p>
          <a:endParaRPr lang="en-US"/>
        </a:p>
      </dgm:t>
    </dgm:pt>
    <dgm:pt modelId="{C7FAE899-AC44-4804-A938-47294E1330C6}" type="sibTrans" cxnId="{1571F1F9-47C0-4E3F-9F5C-7261DF16F2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2F9464-83C7-427C-838A-9FFCBB894F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Removed Punctuations </a:t>
          </a:r>
        </a:p>
      </dgm:t>
    </dgm:pt>
    <dgm:pt modelId="{53F2913E-F47D-457D-BF94-D61C7BF1F410}" type="parTrans" cxnId="{6BAEB574-751F-4816-A145-116BC8BEC4F4}">
      <dgm:prSet/>
      <dgm:spPr/>
      <dgm:t>
        <a:bodyPr/>
        <a:lstStyle/>
        <a:p>
          <a:endParaRPr lang="en-US"/>
        </a:p>
      </dgm:t>
    </dgm:pt>
    <dgm:pt modelId="{46C80B5C-21CB-4234-9B4E-65643B5719F0}" type="sibTrans" cxnId="{6BAEB574-751F-4816-A145-116BC8BEC4F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D1DB20-E83C-4D75-947E-182862076A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Removed words whose character length is less than 3 and greater than 15.  </a:t>
          </a:r>
        </a:p>
      </dgm:t>
    </dgm:pt>
    <dgm:pt modelId="{314EF74D-ED02-43C4-912E-9B7C7C428D0E}" type="parTrans" cxnId="{1A9F22CF-2361-40A6-A288-6AB980514595}">
      <dgm:prSet/>
      <dgm:spPr/>
      <dgm:t>
        <a:bodyPr/>
        <a:lstStyle/>
        <a:p>
          <a:endParaRPr lang="en-US"/>
        </a:p>
      </dgm:t>
    </dgm:pt>
    <dgm:pt modelId="{E987723C-1504-4F40-89C6-B32E0A840AAE}" type="sibTrans" cxnId="{1A9F22CF-2361-40A6-A288-6AB980514595}">
      <dgm:prSet/>
      <dgm:spPr/>
      <dgm:t>
        <a:bodyPr/>
        <a:lstStyle/>
        <a:p>
          <a:endParaRPr lang="en-US"/>
        </a:p>
      </dgm:t>
    </dgm:pt>
    <dgm:pt modelId="{C16B47E3-0415-40C2-8A03-DB8B147BC0E3}" type="pres">
      <dgm:prSet presAssocID="{29D01D1D-48D5-4585-AFD4-4D059C4AA1D8}" presName="root" presStyleCnt="0">
        <dgm:presLayoutVars>
          <dgm:dir/>
          <dgm:resizeHandles val="exact"/>
        </dgm:presLayoutVars>
      </dgm:prSet>
      <dgm:spPr/>
    </dgm:pt>
    <dgm:pt modelId="{B3662987-1F28-4683-9BA3-7D63D170AC1E}" type="pres">
      <dgm:prSet presAssocID="{29D01D1D-48D5-4585-AFD4-4D059C4AA1D8}" presName="container" presStyleCnt="0">
        <dgm:presLayoutVars>
          <dgm:dir/>
          <dgm:resizeHandles val="exact"/>
        </dgm:presLayoutVars>
      </dgm:prSet>
      <dgm:spPr/>
    </dgm:pt>
    <dgm:pt modelId="{F0B6E916-785A-483B-8F82-DDA50112A10B}" type="pres">
      <dgm:prSet presAssocID="{23105F87-335F-48C4-BE0E-508CFCBC57A9}" presName="compNode" presStyleCnt="0"/>
      <dgm:spPr/>
    </dgm:pt>
    <dgm:pt modelId="{DA7F6F1F-8319-4AC5-8D1C-1E4C363176EB}" type="pres">
      <dgm:prSet presAssocID="{23105F87-335F-48C4-BE0E-508CFCBC57A9}" presName="iconBgRect" presStyleLbl="bgShp" presStyleIdx="0" presStyleCnt="4"/>
      <dgm:spPr/>
    </dgm:pt>
    <dgm:pt modelId="{3FFEC7A5-DF0B-4C31-ACFA-B86D7368018A}" type="pres">
      <dgm:prSet presAssocID="{23105F87-335F-48C4-BE0E-508CFCBC57A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sed Hand"/>
        </a:ext>
      </dgm:extLst>
    </dgm:pt>
    <dgm:pt modelId="{24DC5699-BA69-436D-862C-53EE6CF755F7}" type="pres">
      <dgm:prSet presAssocID="{23105F87-335F-48C4-BE0E-508CFCBC57A9}" presName="spaceRect" presStyleCnt="0"/>
      <dgm:spPr/>
    </dgm:pt>
    <dgm:pt modelId="{67D368DF-A747-4D0C-97AB-679F2B852199}" type="pres">
      <dgm:prSet presAssocID="{23105F87-335F-48C4-BE0E-508CFCBC57A9}" presName="textRect" presStyleLbl="revTx" presStyleIdx="0" presStyleCnt="4">
        <dgm:presLayoutVars>
          <dgm:chMax val="1"/>
          <dgm:chPref val="1"/>
        </dgm:presLayoutVars>
      </dgm:prSet>
      <dgm:spPr/>
    </dgm:pt>
    <dgm:pt modelId="{6EC0CA33-C238-4B05-9D34-400156CDC762}" type="pres">
      <dgm:prSet presAssocID="{B3A3555E-5668-4709-8A21-5678F3ADF2B9}" presName="sibTrans" presStyleLbl="sibTrans2D1" presStyleIdx="0" presStyleCnt="0"/>
      <dgm:spPr/>
    </dgm:pt>
    <dgm:pt modelId="{42B1F162-4FCE-4EDB-AC47-CB11F30B74E3}" type="pres">
      <dgm:prSet presAssocID="{709BFB84-4F3D-412F-9C55-9AFA85C562D9}" presName="compNode" presStyleCnt="0"/>
      <dgm:spPr/>
    </dgm:pt>
    <dgm:pt modelId="{8C16931C-9081-42E1-86EF-4DFF131D98B0}" type="pres">
      <dgm:prSet presAssocID="{709BFB84-4F3D-412F-9C55-9AFA85C562D9}" presName="iconBgRect" presStyleLbl="bgShp" presStyleIdx="1" presStyleCnt="4"/>
      <dgm:spPr/>
    </dgm:pt>
    <dgm:pt modelId="{551B9EAD-352E-4DBB-9902-60A983432552}" type="pres">
      <dgm:prSet presAssocID="{709BFB84-4F3D-412F-9C55-9AFA85C562D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n"/>
        </a:ext>
      </dgm:extLst>
    </dgm:pt>
    <dgm:pt modelId="{BD4E53B9-44D3-4669-95A4-66B12C6A748F}" type="pres">
      <dgm:prSet presAssocID="{709BFB84-4F3D-412F-9C55-9AFA85C562D9}" presName="spaceRect" presStyleCnt="0"/>
      <dgm:spPr/>
    </dgm:pt>
    <dgm:pt modelId="{EB3D857C-21C8-442A-B58B-24D9B4A8E253}" type="pres">
      <dgm:prSet presAssocID="{709BFB84-4F3D-412F-9C55-9AFA85C562D9}" presName="textRect" presStyleLbl="revTx" presStyleIdx="1" presStyleCnt="4">
        <dgm:presLayoutVars>
          <dgm:chMax val="1"/>
          <dgm:chPref val="1"/>
        </dgm:presLayoutVars>
      </dgm:prSet>
      <dgm:spPr/>
    </dgm:pt>
    <dgm:pt modelId="{A956BD4B-F0B3-4BF5-95C8-0C3B94396C40}" type="pres">
      <dgm:prSet presAssocID="{C7FAE899-AC44-4804-A938-47294E1330C6}" presName="sibTrans" presStyleLbl="sibTrans2D1" presStyleIdx="0" presStyleCnt="0"/>
      <dgm:spPr/>
    </dgm:pt>
    <dgm:pt modelId="{F39AF3B6-F4D7-4A9E-B7B3-3DFA29EB84BA}" type="pres">
      <dgm:prSet presAssocID="{2D2F9464-83C7-427C-838A-9FFCBB894F1E}" presName="compNode" presStyleCnt="0"/>
      <dgm:spPr/>
    </dgm:pt>
    <dgm:pt modelId="{D3A7E418-0937-4ECB-87DD-91C3466571C8}" type="pres">
      <dgm:prSet presAssocID="{2D2F9464-83C7-427C-838A-9FFCBB894F1E}" presName="iconBgRect" presStyleLbl="bgShp" presStyleIdx="2" presStyleCnt="4"/>
      <dgm:spPr/>
    </dgm:pt>
    <dgm:pt modelId="{6BA6BABB-4952-4E2C-A6E8-85338DAEF58C}" type="pres">
      <dgm:prSet presAssocID="{2D2F9464-83C7-427C-838A-9FFCBB894F1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23C9C946-99B5-42DD-A051-37E970B9C1CC}" type="pres">
      <dgm:prSet presAssocID="{2D2F9464-83C7-427C-838A-9FFCBB894F1E}" presName="spaceRect" presStyleCnt="0"/>
      <dgm:spPr/>
    </dgm:pt>
    <dgm:pt modelId="{20958E53-B08F-4FE1-A931-FD6467CBA62F}" type="pres">
      <dgm:prSet presAssocID="{2D2F9464-83C7-427C-838A-9FFCBB894F1E}" presName="textRect" presStyleLbl="revTx" presStyleIdx="2" presStyleCnt="4">
        <dgm:presLayoutVars>
          <dgm:chMax val="1"/>
          <dgm:chPref val="1"/>
        </dgm:presLayoutVars>
      </dgm:prSet>
      <dgm:spPr/>
    </dgm:pt>
    <dgm:pt modelId="{E8FA864E-A58F-4BB8-A513-813D4B3904A7}" type="pres">
      <dgm:prSet presAssocID="{46C80B5C-21CB-4234-9B4E-65643B5719F0}" presName="sibTrans" presStyleLbl="sibTrans2D1" presStyleIdx="0" presStyleCnt="0"/>
      <dgm:spPr/>
    </dgm:pt>
    <dgm:pt modelId="{3110F83F-49D2-4BCE-8E8D-DE7653EFBDD3}" type="pres">
      <dgm:prSet presAssocID="{56D1DB20-E83C-4D75-947E-182862076A6E}" presName="compNode" presStyleCnt="0"/>
      <dgm:spPr/>
    </dgm:pt>
    <dgm:pt modelId="{9809C6E6-F9D1-4850-B744-FFE1E6FE7978}" type="pres">
      <dgm:prSet presAssocID="{56D1DB20-E83C-4D75-947E-182862076A6E}" presName="iconBgRect" presStyleLbl="bgShp" presStyleIdx="3" presStyleCnt="4"/>
      <dgm:spPr/>
    </dgm:pt>
    <dgm:pt modelId="{42D74469-6595-479C-B670-984885CA3422}" type="pres">
      <dgm:prSet presAssocID="{56D1DB20-E83C-4D75-947E-182862076A6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36D48DD3-1138-416F-83A5-D4594D129FBA}" type="pres">
      <dgm:prSet presAssocID="{56D1DB20-E83C-4D75-947E-182862076A6E}" presName="spaceRect" presStyleCnt="0"/>
      <dgm:spPr/>
    </dgm:pt>
    <dgm:pt modelId="{C34FD351-974B-4FF6-A2B9-159AAFC38E14}" type="pres">
      <dgm:prSet presAssocID="{56D1DB20-E83C-4D75-947E-182862076A6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68E351A-A245-4E77-9267-3095691E1AAE}" type="presOf" srcId="{56D1DB20-E83C-4D75-947E-182862076A6E}" destId="{C34FD351-974B-4FF6-A2B9-159AAFC38E14}" srcOrd="0" destOrd="0" presId="urn:microsoft.com/office/officeart/2018/2/layout/IconCircleList"/>
    <dgm:cxn modelId="{6BAEB574-751F-4816-A145-116BC8BEC4F4}" srcId="{29D01D1D-48D5-4585-AFD4-4D059C4AA1D8}" destId="{2D2F9464-83C7-427C-838A-9FFCBB894F1E}" srcOrd="2" destOrd="0" parTransId="{53F2913E-F47D-457D-BF94-D61C7BF1F410}" sibTransId="{46C80B5C-21CB-4234-9B4E-65643B5719F0}"/>
    <dgm:cxn modelId="{6294FE7E-F328-4F22-B6D7-B3476E8ADC0D}" type="presOf" srcId="{29D01D1D-48D5-4585-AFD4-4D059C4AA1D8}" destId="{C16B47E3-0415-40C2-8A03-DB8B147BC0E3}" srcOrd="0" destOrd="0" presId="urn:microsoft.com/office/officeart/2018/2/layout/IconCircleList"/>
    <dgm:cxn modelId="{148E798D-E852-4235-98A7-E681F8CC2441}" srcId="{29D01D1D-48D5-4585-AFD4-4D059C4AA1D8}" destId="{23105F87-335F-48C4-BE0E-508CFCBC57A9}" srcOrd="0" destOrd="0" parTransId="{798744CF-6207-408E-B06E-10697256F5D0}" sibTransId="{B3A3555E-5668-4709-8A21-5678F3ADF2B9}"/>
    <dgm:cxn modelId="{635EDBB5-FD29-4F0D-A776-0F5FB01FCC1E}" type="presOf" srcId="{46C80B5C-21CB-4234-9B4E-65643B5719F0}" destId="{E8FA864E-A58F-4BB8-A513-813D4B3904A7}" srcOrd="0" destOrd="0" presId="urn:microsoft.com/office/officeart/2018/2/layout/IconCircleList"/>
    <dgm:cxn modelId="{3C559FB8-1627-4F43-9354-7654B422ABCE}" type="presOf" srcId="{B3A3555E-5668-4709-8A21-5678F3ADF2B9}" destId="{6EC0CA33-C238-4B05-9D34-400156CDC762}" srcOrd="0" destOrd="0" presId="urn:microsoft.com/office/officeart/2018/2/layout/IconCircleList"/>
    <dgm:cxn modelId="{FB40EAB8-A9BC-4757-98D4-A3AA5F319EF0}" type="presOf" srcId="{23105F87-335F-48C4-BE0E-508CFCBC57A9}" destId="{67D368DF-A747-4D0C-97AB-679F2B852199}" srcOrd="0" destOrd="0" presId="urn:microsoft.com/office/officeart/2018/2/layout/IconCircleList"/>
    <dgm:cxn modelId="{E8D99FBC-0989-44B5-838D-CD26445D78D7}" type="presOf" srcId="{2D2F9464-83C7-427C-838A-9FFCBB894F1E}" destId="{20958E53-B08F-4FE1-A931-FD6467CBA62F}" srcOrd="0" destOrd="0" presId="urn:microsoft.com/office/officeart/2018/2/layout/IconCircleList"/>
    <dgm:cxn modelId="{7CB380C4-2415-470F-88BB-314FB4DADBB8}" type="presOf" srcId="{709BFB84-4F3D-412F-9C55-9AFA85C562D9}" destId="{EB3D857C-21C8-442A-B58B-24D9B4A8E253}" srcOrd="0" destOrd="0" presId="urn:microsoft.com/office/officeart/2018/2/layout/IconCircleList"/>
    <dgm:cxn modelId="{1A9F22CF-2361-40A6-A288-6AB980514595}" srcId="{29D01D1D-48D5-4585-AFD4-4D059C4AA1D8}" destId="{56D1DB20-E83C-4D75-947E-182862076A6E}" srcOrd="3" destOrd="0" parTransId="{314EF74D-ED02-43C4-912E-9B7C7C428D0E}" sibTransId="{E987723C-1504-4F40-89C6-B32E0A840AAE}"/>
    <dgm:cxn modelId="{1571F1F9-47C0-4E3F-9F5C-7261DF16F2A7}" srcId="{29D01D1D-48D5-4585-AFD4-4D059C4AA1D8}" destId="{709BFB84-4F3D-412F-9C55-9AFA85C562D9}" srcOrd="1" destOrd="0" parTransId="{8DEC2C3E-6A67-4623-BB2B-003B553BD636}" sibTransId="{C7FAE899-AC44-4804-A938-47294E1330C6}"/>
    <dgm:cxn modelId="{B3192BFE-B526-42C1-8BA2-57FCCEA9CC08}" type="presOf" srcId="{C7FAE899-AC44-4804-A938-47294E1330C6}" destId="{A956BD4B-F0B3-4BF5-95C8-0C3B94396C40}" srcOrd="0" destOrd="0" presId="urn:microsoft.com/office/officeart/2018/2/layout/IconCircleList"/>
    <dgm:cxn modelId="{16F1245C-3E41-43F7-9040-AC1F727933BE}" type="presParOf" srcId="{C16B47E3-0415-40C2-8A03-DB8B147BC0E3}" destId="{B3662987-1F28-4683-9BA3-7D63D170AC1E}" srcOrd="0" destOrd="0" presId="urn:microsoft.com/office/officeart/2018/2/layout/IconCircleList"/>
    <dgm:cxn modelId="{3C0817F9-2739-4087-8F6E-5B9749047174}" type="presParOf" srcId="{B3662987-1F28-4683-9BA3-7D63D170AC1E}" destId="{F0B6E916-785A-483B-8F82-DDA50112A10B}" srcOrd="0" destOrd="0" presId="urn:microsoft.com/office/officeart/2018/2/layout/IconCircleList"/>
    <dgm:cxn modelId="{0C885788-D046-4DB3-8C9E-A67DCF0AF9C2}" type="presParOf" srcId="{F0B6E916-785A-483B-8F82-DDA50112A10B}" destId="{DA7F6F1F-8319-4AC5-8D1C-1E4C363176EB}" srcOrd="0" destOrd="0" presId="urn:microsoft.com/office/officeart/2018/2/layout/IconCircleList"/>
    <dgm:cxn modelId="{10BD8415-2541-42D3-AD97-BC5972445F05}" type="presParOf" srcId="{F0B6E916-785A-483B-8F82-DDA50112A10B}" destId="{3FFEC7A5-DF0B-4C31-ACFA-B86D7368018A}" srcOrd="1" destOrd="0" presId="urn:microsoft.com/office/officeart/2018/2/layout/IconCircleList"/>
    <dgm:cxn modelId="{B2AD3181-E054-4015-A659-3FEB274033AF}" type="presParOf" srcId="{F0B6E916-785A-483B-8F82-DDA50112A10B}" destId="{24DC5699-BA69-436D-862C-53EE6CF755F7}" srcOrd="2" destOrd="0" presId="urn:microsoft.com/office/officeart/2018/2/layout/IconCircleList"/>
    <dgm:cxn modelId="{14616B4B-374B-49F4-A6C5-011AA9D10365}" type="presParOf" srcId="{F0B6E916-785A-483B-8F82-DDA50112A10B}" destId="{67D368DF-A747-4D0C-97AB-679F2B852199}" srcOrd="3" destOrd="0" presId="urn:microsoft.com/office/officeart/2018/2/layout/IconCircleList"/>
    <dgm:cxn modelId="{15305CAC-5961-49DF-8F4D-1222E7367B78}" type="presParOf" srcId="{B3662987-1F28-4683-9BA3-7D63D170AC1E}" destId="{6EC0CA33-C238-4B05-9D34-400156CDC762}" srcOrd="1" destOrd="0" presId="urn:microsoft.com/office/officeart/2018/2/layout/IconCircleList"/>
    <dgm:cxn modelId="{373CC0B3-5C5D-40CC-AF4A-5F0DB1752785}" type="presParOf" srcId="{B3662987-1F28-4683-9BA3-7D63D170AC1E}" destId="{42B1F162-4FCE-4EDB-AC47-CB11F30B74E3}" srcOrd="2" destOrd="0" presId="urn:microsoft.com/office/officeart/2018/2/layout/IconCircleList"/>
    <dgm:cxn modelId="{B35F2AA2-A4CF-4F59-932A-9280390DC15F}" type="presParOf" srcId="{42B1F162-4FCE-4EDB-AC47-CB11F30B74E3}" destId="{8C16931C-9081-42E1-86EF-4DFF131D98B0}" srcOrd="0" destOrd="0" presId="urn:microsoft.com/office/officeart/2018/2/layout/IconCircleList"/>
    <dgm:cxn modelId="{7D3AF583-B443-4A24-9031-8DA99621017A}" type="presParOf" srcId="{42B1F162-4FCE-4EDB-AC47-CB11F30B74E3}" destId="{551B9EAD-352E-4DBB-9902-60A983432552}" srcOrd="1" destOrd="0" presId="urn:microsoft.com/office/officeart/2018/2/layout/IconCircleList"/>
    <dgm:cxn modelId="{8937633E-F72F-4DFE-982D-A02C0C9DE4DE}" type="presParOf" srcId="{42B1F162-4FCE-4EDB-AC47-CB11F30B74E3}" destId="{BD4E53B9-44D3-4669-95A4-66B12C6A748F}" srcOrd="2" destOrd="0" presId="urn:microsoft.com/office/officeart/2018/2/layout/IconCircleList"/>
    <dgm:cxn modelId="{62BADE1A-A249-4292-9883-A7F99FBB2B5B}" type="presParOf" srcId="{42B1F162-4FCE-4EDB-AC47-CB11F30B74E3}" destId="{EB3D857C-21C8-442A-B58B-24D9B4A8E253}" srcOrd="3" destOrd="0" presId="urn:microsoft.com/office/officeart/2018/2/layout/IconCircleList"/>
    <dgm:cxn modelId="{7A99AE78-58DB-4F37-BD5D-558CED2C4F3D}" type="presParOf" srcId="{B3662987-1F28-4683-9BA3-7D63D170AC1E}" destId="{A956BD4B-F0B3-4BF5-95C8-0C3B94396C40}" srcOrd="3" destOrd="0" presId="urn:microsoft.com/office/officeart/2018/2/layout/IconCircleList"/>
    <dgm:cxn modelId="{E56806E0-1BC1-4C1A-BA46-755A681C935C}" type="presParOf" srcId="{B3662987-1F28-4683-9BA3-7D63D170AC1E}" destId="{F39AF3B6-F4D7-4A9E-B7B3-3DFA29EB84BA}" srcOrd="4" destOrd="0" presId="urn:microsoft.com/office/officeart/2018/2/layout/IconCircleList"/>
    <dgm:cxn modelId="{3140648C-6A15-4959-83AA-B8B8723EA08A}" type="presParOf" srcId="{F39AF3B6-F4D7-4A9E-B7B3-3DFA29EB84BA}" destId="{D3A7E418-0937-4ECB-87DD-91C3466571C8}" srcOrd="0" destOrd="0" presId="urn:microsoft.com/office/officeart/2018/2/layout/IconCircleList"/>
    <dgm:cxn modelId="{0A280AE0-B4E1-4007-8980-F5BFA01410D4}" type="presParOf" srcId="{F39AF3B6-F4D7-4A9E-B7B3-3DFA29EB84BA}" destId="{6BA6BABB-4952-4E2C-A6E8-85338DAEF58C}" srcOrd="1" destOrd="0" presId="urn:microsoft.com/office/officeart/2018/2/layout/IconCircleList"/>
    <dgm:cxn modelId="{2B462A84-BAF7-4857-A731-0CADA4F15DA3}" type="presParOf" srcId="{F39AF3B6-F4D7-4A9E-B7B3-3DFA29EB84BA}" destId="{23C9C946-99B5-42DD-A051-37E970B9C1CC}" srcOrd="2" destOrd="0" presId="urn:microsoft.com/office/officeart/2018/2/layout/IconCircleList"/>
    <dgm:cxn modelId="{0330E326-701B-49D0-A1D3-D022E23FB81E}" type="presParOf" srcId="{F39AF3B6-F4D7-4A9E-B7B3-3DFA29EB84BA}" destId="{20958E53-B08F-4FE1-A931-FD6467CBA62F}" srcOrd="3" destOrd="0" presId="urn:microsoft.com/office/officeart/2018/2/layout/IconCircleList"/>
    <dgm:cxn modelId="{81D4F300-7D1B-4DAD-A476-8CA0875C84EB}" type="presParOf" srcId="{B3662987-1F28-4683-9BA3-7D63D170AC1E}" destId="{E8FA864E-A58F-4BB8-A513-813D4B3904A7}" srcOrd="5" destOrd="0" presId="urn:microsoft.com/office/officeart/2018/2/layout/IconCircleList"/>
    <dgm:cxn modelId="{1E55D187-E9A7-4238-906B-3097A74F1E63}" type="presParOf" srcId="{B3662987-1F28-4683-9BA3-7D63D170AC1E}" destId="{3110F83F-49D2-4BCE-8E8D-DE7653EFBDD3}" srcOrd="6" destOrd="0" presId="urn:microsoft.com/office/officeart/2018/2/layout/IconCircleList"/>
    <dgm:cxn modelId="{7DDDBF10-EEBE-4B8A-8AAC-878C835F445B}" type="presParOf" srcId="{3110F83F-49D2-4BCE-8E8D-DE7653EFBDD3}" destId="{9809C6E6-F9D1-4850-B744-FFE1E6FE7978}" srcOrd="0" destOrd="0" presId="urn:microsoft.com/office/officeart/2018/2/layout/IconCircleList"/>
    <dgm:cxn modelId="{A8FB3DC1-7AE8-41D6-86B7-7A3AFD5948B9}" type="presParOf" srcId="{3110F83F-49D2-4BCE-8E8D-DE7653EFBDD3}" destId="{42D74469-6595-479C-B670-984885CA3422}" srcOrd="1" destOrd="0" presId="urn:microsoft.com/office/officeart/2018/2/layout/IconCircleList"/>
    <dgm:cxn modelId="{409489DC-A607-4B2F-9844-E1E01427CE6B}" type="presParOf" srcId="{3110F83F-49D2-4BCE-8E8D-DE7653EFBDD3}" destId="{36D48DD3-1138-416F-83A5-D4594D129FBA}" srcOrd="2" destOrd="0" presId="urn:microsoft.com/office/officeart/2018/2/layout/IconCircleList"/>
    <dgm:cxn modelId="{17A93CD7-6465-4B74-838F-2C6D2AB95C3C}" type="presParOf" srcId="{3110F83F-49D2-4BCE-8E8D-DE7653EFBDD3}" destId="{C34FD351-974B-4FF6-A2B9-159AAFC38E1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EA5BDC-B7E3-4C61-94F6-71CE954C12C3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97732D-073D-438B-B5C2-702B995484E8}">
      <dgm:prSet phldrT="[Text]"/>
      <dgm:spPr/>
      <dgm:t>
        <a:bodyPr/>
        <a:lstStyle/>
        <a:p>
          <a:r>
            <a:rPr lang="en-US" dirty="0"/>
            <a:t>Feature Vectorization </a:t>
          </a:r>
        </a:p>
      </dgm:t>
    </dgm:pt>
    <dgm:pt modelId="{6DB5E5E4-297E-4EA8-B3CD-229C7ED231A2}" type="parTrans" cxnId="{E6776955-1946-4349-8B56-9232C04445F0}">
      <dgm:prSet/>
      <dgm:spPr/>
      <dgm:t>
        <a:bodyPr/>
        <a:lstStyle/>
        <a:p>
          <a:endParaRPr lang="en-US"/>
        </a:p>
      </dgm:t>
    </dgm:pt>
    <dgm:pt modelId="{C191BDAF-7AFF-4070-A39F-7CC37B198DA6}" type="sibTrans" cxnId="{E6776955-1946-4349-8B56-9232C04445F0}">
      <dgm:prSet/>
      <dgm:spPr/>
      <dgm:t>
        <a:bodyPr/>
        <a:lstStyle/>
        <a:p>
          <a:endParaRPr lang="en-US"/>
        </a:p>
      </dgm:t>
    </dgm:pt>
    <dgm:pt modelId="{EF817882-D6A2-4E46-BECE-B3CAD8CDC58C}">
      <dgm:prSet phldrT="[Text]"/>
      <dgm:spPr/>
      <dgm:t>
        <a:bodyPr/>
        <a:lstStyle/>
        <a:p>
          <a:r>
            <a:rPr lang="en-US" dirty="0"/>
            <a:t>CountVectorizer</a:t>
          </a:r>
        </a:p>
      </dgm:t>
    </dgm:pt>
    <dgm:pt modelId="{961CD9E5-5243-4D10-B08F-4E641D03C81B}" type="parTrans" cxnId="{B1F0E98E-0D3D-4A17-866C-5F0A20A5B647}">
      <dgm:prSet/>
      <dgm:spPr/>
      <dgm:t>
        <a:bodyPr/>
        <a:lstStyle/>
        <a:p>
          <a:endParaRPr lang="en-US"/>
        </a:p>
      </dgm:t>
    </dgm:pt>
    <dgm:pt modelId="{B55646D7-B6A6-4C28-B994-9CE732D64DC3}" type="sibTrans" cxnId="{B1F0E98E-0D3D-4A17-866C-5F0A20A5B647}">
      <dgm:prSet/>
      <dgm:spPr/>
      <dgm:t>
        <a:bodyPr/>
        <a:lstStyle/>
        <a:p>
          <a:endParaRPr lang="en-US"/>
        </a:p>
      </dgm:t>
    </dgm:pt>
    <dgm:pt modelId="{71C5088C-B30F-4ECB-9913-6E66222520D5}">
      <dgm:prSet phldrT="[Text]"/>
      <dgm:spPr/>
      <dgm:t>
        <a:bodyPr/>
        <a:lstStyle/>
        <a:p>
          <a:r>
            <a:rPr lang="en-US" dirty="0"/>
            <a:t>Embedding</a:t>
          </a:r>
          <a:br>
            <a:rPr lang="en-US" dirty="0"/>
          </a:br>
          <a:r>
            <a:rPr lang="en-US" dirty="0"/>
            <a:t>To capture the meaning of words</a:t>
          </a:r>
        </a:p>
      </dgm:t>
    </dgm:pt>
    <dgm:pt modelId="{311C10D0-972C-4D33-9635-DF7C7471ACEA}" type="parTrans" cxnId="{0D8320F6-6D01-4B03-BA52-FDB209FF84D3}">
      <dgm:prSet/>
      <dgm:spPr/>
      <dgm:t>
        <a:bodyPr/>
        <a:lstStyle/>
        <a:p>
          <a:endParaRPr lang="en-US"/>
        </a:p>
      </dgm:t>
    </dgm:pt>
    <dgm:pt modelId="{877BDD2F-C2CA-4BD9-800E-BAD9EEFB1B92}" type="sibTrans" cxnId="{0D8320F6-6D01-4B03-BA52-FDB209FF84D3}">
      <dgm:prSet/>
      <dgm:spPr/>
      <dgm:t>
        <a:bodyPr/>
        <a:lstStyle/>
        <a:p>
          <a:endParaRPr lang="en-US"/>
        </a:p>
      </dgm:t>
    </dgm:pt>
    <dgm:pt modelId="{DF7CC361-57D6-4F58-B74A-6754810EA6CB}">
      <dgm:prSet phldrT="[Text]"/>
      <dgm:spPr/>
      <dgm:t>
        <a:bodyPr/>
        <a:lstStyle/>
        <a:p>
          <a:r>
            <a:rPr lang="en-US" dirty="0" err="1"/>
            <a:t>GloVe</a:t>
          </a:r>
          <a:r>
            <a:rPr lang="en-US" dirty="0"/>
            <a:t> .</a:t>
          </a:r>
        </a:p>
      </dgm:t>
    </dgm:pt>
    <dgm:pt modelId="{FB8D5E65-E15C-49A5-BB8B-DEE9E3577A0B}" type="parTrans" cxnId="{7663A40D-5393-49DA-B05A-36B4FA21AFEC}">
      <dgm:prSet/>
      <dgm:spPr/>
      <dgm:t>
        <a:bodyPr/>
        <a:lstStyle/>
        <a:p>
          <a:endParaRPr lang="en-US"/>
        </a:p>
      </dgm:t>
    </dgm:pt>
    <dgm:pt modelId="{50FCB083-94A7-4E4F-A137-811A844436A0}" type="sibTrans" cxnId="{7663A40D-5393-49DA-B05A-36B4FA21AFEC}">
      <dgm:prSet/>
      <dgm:spPr/>
      <dgm:t>
        <a:bodyPr/>
        <a:lstStyle/>
        <a:p>
          <a:endParaRPr lang="en-US"/>
        </a:p>
      </dgm:t>
    </dgm:pt>
    <dgm:pt modelId="{0690BCBA-2CD0-4267-A301-E1751584C895}">
      <dgm:prSet phldrT="[Text]"/>
      <dgm:spPr/>
      <dgm:t>
        <a:bodyPr/>
        <a:lstStyle/>
        <a:p>
          <a:r>
            <a:rPr lang="en-US" dirty="0"/>
            <a:t>Doc2Vec</a:t>
          </a:r>
        </a:p>
      </dgm:t>
    </dgm:pt>
    <dgm:pt modelId="{94960A3F-4840-4C5F-88C1-22E5FF87305F}" type="parTrans" cxnId="{D99D3DDD-2934-4701-883E-9986AA40640B}">
      <dgm:prSet/>
      <dgm:spPr/>
      <dgm:t>
        <a:bodyPr/>
        <a:lstStyle/>
        <a:p>
          <a:endParaRPr lang="en-US"/>
        </a:p>
      </dgm:t>
    </dgm:pt>
    <dgm:pt modelId="{B1736C6A-6C9C-435B-8F3A-0AB147A8E473}" type="sibTrans" cxnId="{D99D3DDD-2934-4701-883E-9986AA40640B}">
      <dgm:prSet/>
      <dgm:spPr/>
      <dgm:t>
        <a:bodyPr/>
        <a:lstStyle/>
        <a:p>
          <a:endParaRPr lang="en-US"/>
        </a:p>
      </dgm:t>
    </dgm:pt>
    <dgm:pt modelId="{C12FE40E-CB8B-4627-BEFB-B73BF5910DB0}">
      <dgm:prSet phldrT="[Text]"/>
      <dgm:spPr/>
      <dgm:t>
        <a:bodyPr/>
        <a:lstStyle/>
        <a:p>
          <a:r>
            <a:rPr lang="en-US" b="0" i="0" u="none" dirty="0"/>
            <a:t>converts a collection of text documents to a matrix of token counts which produces a sparse representation of the counts.</a:t>
          </a:r>
          <a:endParaRPr lang="en-US" dirty="0"/>
        </a:p>
      </dgm:t>
    </dgm:pt>
    <dgm:pt modelId="{14CD2BFE-CE3D-4728-A5D2-C9F2AAD49F0B}" type="parTrans" cxnId="{F872DA12-485E-4BD0-9019-B922F4468FD9}">
      <dgm:prSet/>
      <dgm:spPr/>
      <dgm:t>
        <a:bodyPr/>
        <a:lstStyle/>
        <a:p>
          <a:endParaRPr lang="en-US"/>
        </a:p>
      </dgm:t>
    </dgm:pt>
    <dgm:pt modelId="{33C949E3-FBF7-44E2-ABCA-D4EBEA08E732}" type="sibTrans" cxnId="{F872DA12-485E-4BD0-9019-B922F4468FD9}">
      <dgm:prSet/>
      <dgm:spPr/>
      <dgm:t>
        <a:bodyPr/>
        <a:lstStyle/>
        <a:p>
          <a:endParaRPr lang="en-US"/>
        </a:p>
      </dgm:t>
    </dgm:pt>
    <dgm:pt modelId="{68C0A934-AA2B-4393-8337-E32EF7B57C67}">
      <dgm:prSet phldrT="[Text]"/>
      <dgm:spPr/>
      <dgm:t>
        <a:bodyPr/>
        <a:lstStyle/>
        <a:p>
          <a:r>
            <a:rPr lang="en-US" dirty="0" err="1"/>
            <a:t>Tf-idf</a:t>
          </a:r>
          <a:endParaRPr lang="en-US" dirty="0"/>
        </a:p>
      </dgm:t>
    </dgm:pt>
    <dgm:pt modelId="{A7E60D5D-CFD6-4E1D-8EB5-7C3EE8CFC04D}" type="parTrans" cxnId="{90828BF1-472C-4395-B622-91374B8DCC32}">
      <dgm:prSet/>
      <dgm:spPr/>
      <dgm:t>
        <a:bodyPr/>
        <a:lstStyle/>
        <a:p>
          <a:endParaRPr lang="en-US"/>
        </a:p>
      </dgm:t>
    </dgm:pt>
    <dgm:pt modelId="{50CEDE1D-B510-4DBD-980C-FE713B488EE0}" type="sibTrans" cxnId="{90828BF1-472C-4395-B622-91374B8DCC32}">
      <dgm:prSet/>
      <dgm:spPr/>
      <dgm:t>
        <a:bodyPr/>
        <a:lstStyle/>
        <a:p>
          <a:endParaRPr lang="en-US"/>
        </a:p>
      </dgm:t>
    </dgm:pt>
    <dgm:pt modelId="{0886F5D4-CEA0-4BD3-949D-73CC6033F846}">
      <dgm:prSet phldrT="[Text]"/>
      <dgm:spPr/>
      <dgm:t>
        <a:bodyPr/>
        <a:lstStyle/>
        <a:p>
          <a:r>
            <a:rPr lang="en-US" b="0" i="0" u="none" dirty="0"/>
            <a:t>Intended to reflect how important a word is to a document in a collection or corpus - is computed as: </a:t>
          </a:r>
          <a:br>
            <a:rPr lang="en-US" b="0" i="0" u="none" dirty="0"/>
          </a:br>
          <a:br>
            <a:rPr lang="en-US" b="0" i="0" u="none" dirty="0"/>
          </a:br>
          <a:r>
            <a:rPr lang="en-US" b="0" i="0" u="none" dirty="0" err="1"/>
            <a:t>tf</a:t>
          </a:r>
          <a:r>
            <a:rPr lang="en-US" b="0" i="0" u="none" dirty="0"/>
            <a:t>(t) x </a:t>
          </a:r>
          <a:r>
            <a:rPr lang="en-US" b="0" i="0" u="none" dirty="0" err="1"/>
            <a:t>idf</a:t>
          </a:r>
          <a:r>
            <a:rPr lang="en-US" b="0" i="0" u="none" dirty="0"/>
            <a:t> (t) = </a:t>
          </a:r>
          <a:r>
            <a:rPr lang="en-US" b="0" i="0" u="none" dirty="0" err="1"/>
            <a:t>tf</a:t>
          </a:r>
          <a:r>
            <a:rPr lang="en-US" b="0" i="0" u="none" dirty="0"/>
            <a:t>(t) x log (1+n / 1 + df(t)) + 1</a:t>
          </a:r>
          <a:endParaRPr lang="en-US" dirty="0"/>
        </a:p>
      </dgm:t>
    </dgm:pt>
    <dgm:pt modelId="{F45E5C3F-2C1F-4E94-910D-1DB5EB6ECA38}" type="parTrans" cxnId="{1F372954-1493-4691-B4E5-49A1D0DD7C97}">
      <dgm:prSet/>
      <dgm:spPr/>
      <dgm:t>
        <a:bodyPr/>
        <a:lstStyle/>
        <a:p>
          <a:endParaRPr lang="en-US"/>
        </a:p>
      </dgm:t>
    </dgm:pt>
    <dgm:pt modelId="{19926D5D-79B6-45F8-97A4-7F1FEDE2567E}" type="sibTrans" cxnId="{1F372954-1493-4691-B4E5-49A1D0DD7C97}">
      <dgm:prSet/>
      <dgm:spPr/>
      <dgm:t>
        <a:bodyPr/>
        <a:lstStyle/>
        <a:p>
          <a:endParaRPr lang="en-US"/>
        </a:p>
      </dgm:t>
    </dgm:pt>
    <dgm:pt modelId="{AA7ADB34-65A3-4C7A-B9D6-44A86B7172BF}">
      <dgm:prSet phldrT="[Text]"/>
      <dgm:spPr/>
      <dgm:t>
        <a:bodyPr/>
        <a:lstStyle/>
        <a:p>
          <a:r>
            <a:rPr lang="en-US" dirty="0"/>
            <a:t>We used Pre-trained version</a:t>
          </a:r>
          <a:br>
            <a:rPr lang="en-US" dirty="0"/>
          </a:br>
          <a:r>
            <a:rPr lang="en-US" dirty="0"/>
            <a:t>- by averaging word vectors of a document.</a:t>
          </a:r>
        </a:p>
      </dgm:t>
    </dgm:pt>
    <dgm:pt modelId="{46C1A74E-44D8-4F01-9059-1F3D700A88E9}" type="parTrans" cxnId="{6EDD31CF-6A3F-4CEF-8ABD-EBC64D313CBB}">
      <dgm:prSet/>
      <dgm:spPr/>
      <dgm:t>
        <a:bodyPr/>
        <a:lstStyle/>
        <a:p>
          <a:endParaRPr lang="en-US"/>
        </a:p>
      </dgm:t>
    </dgm:pt>
    <dgm:pt modelId="{5F4B39F0-EE44-4F01-BD68-C54BF66FC8EC}" type="sibTrans" cxnId="{6EDD31CF-6A3F-4CEF-8ABD-EBC64D313CBB}">
      <dgm:prSet/>
      <dgm:spPr/>
      <dgm:t>
        <a:bodyPr/>
        <a:lstStyle/>
        <a:p>
          <a:endParaRPr lang="en-US"/>
        </a:p>
      </dgm:t>
    </dgm:pt>
    <dgm:pt modelId="{B3D5C1A1-C7E2-499D-BC55-86B8D7BA5771}">
      <dgm:prSet phldrT="[Text]"/>
      <dgm:spPr/>
      <dgm:t>
        <a:bodyPr/>
        <a:lstStyle/>
        <a:p>
          <a:r>
            <a:rPr lang="en-US" b="0" i="0" u="none" dirty="0"/>
            <a:t>Trained with genism</a:t>
          </a:r>
        </a:p>
        <a:p>
          <a:r>
            <a:rPr lang="en-US" dirty="0"/>
            <a:t>- PV–DM model</a:t>
          </a:r>
        </a:p>
      </dgm:t>
    </dgm:pt>
    <dgm:pt modelId="{E84DCCA6-1B5D-4C40-8FA1-35DDAA1500BC}" type="parTrans" cxnId="{A7B79FC2-C676-4184-B096-9F62F50CAD12}">
      <dgm:prSet/>
      <dgm:spPr/>
      <dgm:t>
        <a:bodyPr/>
        <a:lstStyle/>
        <a:p>
          <a:endParaRPr lang="en-US"/>
        </a:p>
      </dgm:t>
    </dgm:pt>
    <dgm:pt modelId="{0647FB7E-2ADA-44D7-9ED3-0EBC8A4842A8}" type="sibTrans" cxnId="{A7B79FC2-C676-4184-B096-9F62F50CAD12}">
      <dgm:prSet/>
      <dgm:spPr/>
      <dgm:t>
        <a:bodyPr/>
        <a:lstStyle/>
        <a:p>
          <a:endParaRPr lang="en-US"/>
        </a:p>
      </dgm:t>
    </dgm:pt>
    <dgm:pt modelId="{3FB40DB1-CBCA-4D6A-8D8E-50872E44FD6D}" type="pres">
      <dgm:prSet presAssocID="{16EA5BDC-B7E3-4C61-94F6-71CE954C12C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77CE9F-082C-4A42-AA87-ED1F13AB0D32}" type="pres">
      <dgm:prSet presAssocID="{2497732D-073D-438B-B5C2-702B995484E8}" presName="hierRoot1" presStyleCnt="0"/>
      <dgm:spPr/>
    </dgm:pt>
    <dgm:pt modelId="{38AA7391-1DB2-4DAC-9317-CA21122645C0}" type="pres">
      <dgm:prSet presAssocID="{2497732D-073D-438B-B5C2-702B995484E8}" presName="composite" presStyleCnt="0"/>
      <dgm:spPr/>
    </dgm:pt>
    <dgm:pt modelId="{7D780A9F-56B3-4159-84CB-F179C83DCF9E}" type="pres">
      <dgm:prSet presAssocID="{2497732D-073D-438B-B5C2-702B995484E8}" presName="background" presStyleLbl="node0" presStyleIdx="0" presStyleCnt="1"/>
      <dgm:spPr/>
    </dgm:pt>
    <dgm:pt modelId="{B94DA9DF-DEE3-4FD7-829F-39C089E03D0C}" type="pres">
      <dgm:prSet presAssocID="{2497732D-073D-438B-B5C2-702B995484E8}" presName="text" presStyleLbl="fgAcc0" presStyleIdx="0" presStyleCnt="1">
        <dgm:presLayoutVars>
          <dgm:chPref val="3"/>
        </dgm:presLayoutVars>
      </dgm:prSet>
      <dgm:spPr/>
    </dgm:pt>
    <dgm:pt modelId="{16633163-E427-431B-A887-8A00CFDE43C0}" type="pres">
      <dgm:prSet presAssocID="{2497732D-073D-438B-B5C2-702B995484E8}" presName="hierChild2" presStyleCnt="0"/>
      <dgm:spPr/>
    </dgm:pt>
    <dgm:pt modelId="{3C837F2B-23B7-4784-BFFA-68819B469F31}" type="pres">
      <dgm:prSet presAssocID="{961CD9E5-5243-4D10-B08F-4E641D03C81B}" presName="Name10" presStyleLbl="parChTrans1D2" presStyleIdx="0" presStyleCnt="3"/>
      <dgm:spPr/>
    </dgm:pt>
    <dgm:pt modelId="{1430DAB5-10FA-411E-AFDF-4F9DC091D0CE}" type="pres">
      <dgm:prSet presAssocID="{EF817882-D6A2-4E46-BECE-B3CAD8CDC58C}" presName="hierRoot2" presStyleCnt="0"/>
      <dgm:spPr/>
    </dgm:pt>
    <dgm:pt modelId="{E8B3E9D1-2D47-4800-BA23-44E8027CF14A}" type="pres">
      <dgm:prSet presAssocID="{EF817882-D6A2-4E46-BECE-B3CAD8CDC58C}" presName="composite2" presStyleCnt="0"/>
      <dgm:spPr/>
    </dgm:pt>
    <dgm:pt modelId="{4CB8528E-C84C-4E10-8467-BC26C19C232D}" type="pres">
      <dgm:prSet presAssocID="{EF817882-D6A2-4E46-BECE-B3CAD8CDC58C}" presName="background2" presStyleLbl="node2" presStyleIdx="0" presStyleCnt="3"/>
      <dgm:spPr/>
    </dgm:pt>
    <dgm:pt modelId="{4D8CCA0C-FCA7-4BBE-83EB-573392FC4544}" type="pres">
      <dgm:prSet presAssocID="{EF817882-D6A2-4E46-BECE-B3CAD8CDC58C}" presName="text2" presStyleLbl="fgAcc2" presStyleIdx="0" presStyleCnt="3">
        <dgm:presLayoutVars>
          <dgm:chPref val="3"/>
        </dgm:presLayoutVars>
      </dgm:prSet>
      <dgm:spPr/>
    </dgm:pt>
    <dgm:pt modelId="{BE1D9A1C-B2C8-43C3-A39A-976422291F89}" type="pres">
      <dgm:prSet presAssocID="{EF817882-D6A2-4E46-BECE-B3CAD8CDC58C}" presName="hierChild3" presStyleCnt="0"/>
      <dgm:spPr/>
    </dgm:pt>
    <dgm:pt modelId="{FAD39C06-1F93-4E2A-BD16-48EEAA4696B6}" type="pres">
      <dgm:prSet presAssocID="{14CD2BFE-CE3D-4728-A5D2-C9F2AAD49F0B}" presName="Name17" presStyleLbl="parChTrans1D3" presStyleIdx="0" presStyleCnt="4"/>
      <dgm:spPr/>
    </dgm:pt>
    <dgm:pt modelId="{9974A151-6BC0-4474-B799-F764921073B8}" type="pres">
      <dgm:prSet presAssocID="{C12FE40E-CB8B-4627-BEFB-B73BF5910DB0}" presName="hierRoot3" presStyleCnt="0"/>
      <dgm:spPr/>
    </dgm:pt>
    <dgm:pt modelId="{A9ACD970-0817-491E-986E-183FA30FFE1B}" type="pres">
      <dgm:prSet presAssocID="{C12FE40E-CB8B-4627-BEFB-B73BF5910DB0}" presName="composite3" presStyleCnt="0"/>
      <dgm:spPr/>
    </dgm:pt>
    <dgm:pt modelId="{1FB82663-572F-4826-B256-42443104B08E}" type="pres">
      <dgm:prSet presAssocID="{C12FE40E-CB8B-4627-BEFB-B73BF5910DB0}" presName="background3" presStyleLbl="node3" presStyleIdx="0" presStyleCnt="4"/>
      <dgm:spPr/>
    </dgm:pt>
    <dgm:pt modelId="{E6922CDC-F1A9-45A0-8E85-62A92AAF8D53}" type="pres">
      <dgm:prSet presAssocID="{C12FE40E-CB8B-4627-BEFB-B73BF5910DB0}" presName="text3" presStyleLbl="fgAcc3" presStyleIdx="0" presStyleCnt="4">
        <dgm:presLayoutVars>
          <dgm:chPref val="3"/>
        </dgm:presLayoutVars>
      </dgm:prSet>
      <dgm:spPr/>
    </dgm:pt>
    <dgm:pt modelId="{E74FF538-4D19-4C1F-86CD-6DEFCF16C43C}" type="pres">
      <dgm:prSet presAssocID="{C12FE40E-CB8B-4627-BEFB-B73BF5910DB0}" presName="hierChild4" presStyleCnt="0"/>
      <dgm:spPr/>
    </dgm:pt>
    <dgm:pt modelId="{132910EE-7B52-4608-A7AD-0356F110F4E7}" type="pres">
      <dgm:prSet presAssocID="{A7E60D5D-CFD6-4E1D-8EB5-7C3EE8CFC04D}" presName="Name10" presStyleLbl="parChTrans1D2" presStyleIdx="1" presStyleCnt="3"/>
      <dgm:spPr/>
    </dgm:pt>
    <dgm:pt modelId="{E49006AA-6D62-4A66-B282-CB79027FDBE6}" type="pres">
      <dgm:prSet presAssocID="{68C0A934-AA2B-4393-8337-E32EF7B57C67}" presName="hierRoot2" presStyleCnt="0"/>
      <dgm:spPr/>
    </dgm:pt>
    <dgm:pt modelId="{10786FA6-E3D9-46C6-B0F1-AD9104CBFC38}" type="pres">
      <dgm:prSet presAssocID="{68C0A934-AA2B-4393-8337-E32EF7B57C67}" presName="composite2" presStyleCnt="0"/>
      <dgm:spPr/>
    </dgm:pt>
    <dgm:pt modelId="{7601DBD3-6B27-4AB2-8090-6D71BD297B13}" type="pres">
      <dgm:prSet presAssocID="{68C0A934-AA2B-4393-8337-E32EF7B57C67}" presName="background2" presStyleLbl="node2" presStyleIdx="1" presStyleCnt="3"/>
      <dgm:spPr/>
    </dgm:pt>
    <dgm:pt modelId="{41B501D8-A7ED-42E9-AACF-E4F777008AE8}" type="pres">
      <dgm:prSet presAssocID="{68C0A934-AA2B-4393-8337-E32EF7B57C67}" presName="text2" presStyleLbl="fgAcc2" presStyleIdx="1" presStyleCnt="3">
        <dgm:presLayoutVars>
          <dgm:chPref val="3"/>
        </dgm:presLayoutVars>
      </dgm:prSet>
      <dgm:spPr/>
    </dgm:pt>
    <dgm:pt modelId="{7626C596-FE04-4B41-9F51-515646E5ABF1}" type="pres">
      <dgm:prSet presAssocID="{68C0A934-AA2B-4393-8337-E32EF7B57C67}" presName="hierChild3" presStyleCnt="0"/>
      <dgm:spPr/>
    </dgm:pt>
    <dgm:pt modelId="{3B42BCC1-F986-43F7-AB77-27F9DF1B672A}" type="pres">
      <dgm:prSet presAssocID="{F45E5C3F-2C1F-4E94-910D-1DB5EB6ECA38}" presName="Name17" presStyleLbl="parChTrans1D3" presStyleIdx="1" presStyleCnt="4"/>
      <dgm:spPr/>
    </dgm:pt>
    <dgm:pt modelId="{4DA71EE2-88AE-4E1C-9F99-1B2FA0D89ACA}" type="pres">
      <dgm:prSet presAssocID="{0886F5D4-CEA0-4BD3-949D-73CC6033F846}" presName="hierRoot3" presStyleCnt="0"/>
      <dgm:spPr/>
    </dgm:pt>
    <dgm:pt modelId="{DA020F05-4069-48C7-B574-41D962A832D6}" type="pres">
      <dgm:prSet presAssocID="{0886F5D4-CEA0-4BD3-949D-73CC6033F846}" presName="composite3" presStyleCnt="0"/>
      <dgm:spPr/>
    </dgm:pt>
    <dgm:pt modelId="{D99EB1AF-2608-4950-B751-E24FA997FD23}" type="pres">
      <dgm:prSet presAssocID="{0886F5D4-CEA0-4BD3-949D-73CC6033F846}" presName="background3" presStyleLbl="node3" presStyleIdx="1" presStyleCnt="4"/>
      <dgm:spPr/>
    </dgm:pt>
    <dgm:pt modelId="{2E6C167C-ED1A-4F9A-8714-18A112FD7960}" type="pres">
      <dgm:prSet presAssocID="{0886F5D4-CEA0-4BD3-949D-73CC6033F846}" presName="text3" presStyleLbl="fgAcc3" presStyleIdx="1" presStyleCnt="4" custScaleX="151157">
        <dgm:presLayoutVars>
          <dgm:chPref val="3"/>
        </dgm:presLayoutVars>
      </dgm:prSet>
      <dgm:spPr/>
    </dgm:pt>
    <dgm:pt modelId="{7AA7846F-81D6-465B-A97E-135128E1DFCA}" type="pres">
      <dgm:prSet presAssocID="{0886F5D4-CEA0-4BD3-949D-73CC6033F846}" presName="hierChild4" presStyleCnt="0"/>
      <dgm:spPr/>
    </dgm:pt>
    <dgm:pt modelId="{66F86D55-DBBF-49D1-BEF4-D76C9583B21C}" type="pres">
      <dgm:prSet presAssocID="{311C10D0-972C-4D33-9635-DF7C7471ACEA}" presName="Name10" presStyleLbl="parChTrans1D2" presStyleIdx="2" presStyleCnt="3"/>
      <dgm:spPr/>
    </dgm:pt>
    <dgm:pt modelId="{0EEE3651-6412-4880-8C8A-29B673EA4973}" type="pres">
      <dgm:prSet presAssocID="{71C5088C-B30F-4ECB-9913-6E66222520D5}" presName="hierRoot2" presStyleCnt="0"/>
      <dgm:spPr/>
    </dgm:pt>
    <dgm:pt modelId="{1A572BA8-B8D8-4432-A662-08DFC0F5E6DE}" type="pres">
      <dgm:prSet presAssocID="{71C5088C-B30F-4ECB-9913-6E66222520D5}" presName="composite2" presStyleCnt="0"/>
      <dgm:spPr/>
    </dgm:pt>
    <dgm:pt modelId="{9C0583F1-322E-4A99-B823-78E793D3B1CC}" type="pres">
      <dgm:prSet presAssocID="{71C5088C-B30F-4ECB-9913-6E66222520D5}" presName="background2" presStyleLbl="node2" presStyleIdx="2" presStyleCnt="3"/>
      <dgm:spPr/>
    </dgm:pt>
    <dgm:pt modelId="{800B2055-AF9F-42B1-9D44-714C88B1F2C1}" type="pres">
      <dgm:prSet presAssocID="{71C5088C-B30F-4ECB-9913-6E66222520D5}" presName="text2" presStyleLbl="fgAcc2" presStyleIdx="2" presStyleCnt="3">
        <dgm:presLayoutVars>
          <dgm:chPref val="3"/>
        </dgm:presLayoutVars>
      </dgm:prSet>
      <dgm:spPr/>
    </dgm:pt>
    <dgm:pt modelId="{2BADE5D8-DA1B-41B5-A650-EBC3E0E1A8D8}" type="pres">
      <dgm:prSet presAssocID="{71C5088C-B30F-4ECB-9913-6E66222520D5}" presName="hierChild3" presStyleCnt="0"/>
      <dgm:spPr/>
    </dgm:pt>
    <dgm:pt modelId="{C0491F04-8733-4CA2-B08C-98CA29544A90}" type="pres">
      <dgm:prSet presAssocID="{FB8D5E65-E15C-49A5-BB8B-DEE9E3577A0B}" presName="Name17" presStyleLbl="parChTrans1D3" presStyleIdx="2" presStyleCnt="4"/>
      <dgm:spPr/>
    </dgm:pt>
    <dgm:pt modelId="{543A3932-2618-4B2E-8C8E-84F8AB572711}" type="pres">
      <dgm:prSet presAssocID="{DF7CC361-57D6-4F58-B74A-6754810EA6CB}" presName="hierRoot3" presStyleCnt="0"/>
      <dgm:spPr/>
    </dgm:pt>
    <dgm:pt modelId="{6B014EAE-42B3-4B5D-A69E-627DEF0A328C}" type="pres">
      <dgm:prSet presAssocID="{DF7CC361-57D6-4F58-B74A-6754810EA6CB}" presName="composite3" presStyleCnt="0"/>
      <dgm:spPr/>
    </dgm:pt>
    <dgm:pt modelId="{C11CCBCA-8BEC-433E-BB33-556657FA4C51}" type="pres">
      <dgm:prSet presAssocID="{DF7CC361-57D6-4F58-B74A-6754810EA6CB}" presName="background3" presStyleLbl="node3" presStyleIdx="2" presStyleCnt="4"/>
      <dgm:spPr/>
    </dgm:pt>
    <dgm:pt modelId="{BD010697-E0FB-422D-950B-35541E92AF40}" type="pres">
      <dgm:prSet presAssocID="{DF7CC361-57D6-4F58-B74A-6754810EA6CB}" presName="text3" presStyleLbl="fgAcc3" presStyleIdx="2" presStyleCnt="4">
        <dgm:presLayoutVars>
          <dgm:chPref val="3"/>
        </dgm:presLayoutVars>
      </dgm:prSet>
      <dgm:spPr/>
    </dgm:pt>
    <dgm:pt modelId="{28F13FBE-EA87-4ED3-BA91-FFA9E45FC35E}" type="pres">
      <dgm:prSet presAssocID="{DF7CC361-57D6-4F58-B74A-6754810EA6CB}" presName="hierChild4" presStyleCnt="0"/>
      <dgm:spPr/>
    </dgm:pt>
    <dgm:pt modelId="{2F1872B5-B7C7-49E5-AB1C-F00EE442AD8E}" type="pres">
      <dgm:prSet presAssocID="{46C1A74E-44D8-4F01-9059-1F3D700A88E9}" presName="Name23" presStyleLbl="parChTrans1D4" presStyleIdx="0" presStyleCnt="2"/>
      <dgm:spPr/>
    </dgm:pt>
    <dgm:pt modelId="{963D73F3-9AED-4A1B-AE09-56C381A31FDD}" type="pres">
      <dgm:prSet presAssocID="{AA7ADB34-65A3-4C7A-B9D6-44A86B7172BF}" presName="hierRoot4" presStyleCnt="0"/>
      <dgm:spPr/>
    </dgm:pt>
    <dgm:pt modelId="{27B2F01F-11A1-4A80-AA8B-7BECE7BC5393}" type="pres">
      <dgm:prSet presAssocID="{AA7ADB34-65A3-4C7A-B9D6-44A86B7172BF}" presName="composite4" presStyleCnt="0"/>
      <dgm:spPr/>
    </dgm:pt>
    <dgm:pt modelId="{EE560E88-CD3C-4A52-85DC-C4C8452C8AFA}" type="pres">
      <dgm:prSet presAssocID="{AA7ADB34-65A3-4C7A-B9D6-44A86B7172BF}" presName="background4" presStyleLbl="node4" presStyleIdx="0" presStyleCnt="2"/>
      <dgm:spPr/>
    </dgm:pt>
    <dgm:pt modelId="{628E6FFD-F81B-4DBC-BCDE-3A433C83D8A9}" type="pres">
      <dgm:prSet presAssocID="{AA7ADB34-65A3-4C7A-B9D6-44A86B7172BF}" presName="text4" presStyleLbl="fgAcc4" presStyleIdx="0" presStyleCnt="2">
        <dgm:presLayoutVars>
          <dgm:chPref val="3"/>
        </dgm:presLayoutVars>
      </dgm:prSet>
      <dgm:spPr/>
    </dgm:pt>
    <dgm:pt modelId="{3B1781E3-C175-400F-904B-8E5597A7902A}" type="pres">
      <dgm:prSet presAssocID="{AA7ADB34-65A3-4C7A-B9D6-44A86B7172BF}" presName="hierChild5" presStyleCnt="0"/>
      <dgm:spPr/>
    </dgm:pt>
    <dgm:pt modelId="{738902E8-3278-4241-82D6-CDAE6879F676}" type="pres">
      <dgm:prSet presAssocID="{94960A3F-4840-4C5F-88C1-22E5FF87305F}" presName="Name17" presStyleLbl="parChTrans1D3" presStyleIdx="3" presStyleCnt="4"/>
      <dgm:spPr/>
    </dgm:pt>
    <dgm:pt modelId="{B0F69B29-D99D-4A6F-8C26-0D9CEE68FB49}" type="pres">
      <dgm:prSet presAssocID="{0690BCBA-2CD0-4267-A301-E1751584C895}" presName="hierRoot3" presStyleCnt="0"/>
      <dgm:spPr/>
    </dgm:pt>
    <dgm:pt modelId="{29020B5B-57B1-4F5C-929E-89D7C9CA6FF5}" type="pres">
      <dgm:prSet presAssocID="{0690BCBA-2CD0-4267-A301-E1751584C895}" presName="composite3" presStyleCnt="0"/>
      <dgm:spPr/>
    </dgm:pt>
    <dgm:pt modelId="{779F67C4-C541-4259-9006-0D517D65960B}" type="pres">
      <dgm:prSet presAssocID="{0690BCBA-2CD0-4267-A301-E1751584C895}" presName="background3" presStyleLbl="node3" presStyleIdx="3" presStyleCnt="4"/>
      <dgm:spPr/>
    </dgm:pt>
    <dgm:pt modelId="{64449624-9550-4F39-B496-BDCEEB479ECC}" type="pres">
      <dgm:prSet presAssocID="{0690BCBA-2CD0-4267-A301-E1751584C895}" presName="text3" presStyleLbl="fgAcc3" presStyleIdx="3" presStyleCnt="4">
        <dgm:presLayoutVars>
          <dgm:chPref val="3"/>
        </dgm:presLayoutVars>
      </dgm:prSet>
      <dgm:spPr/>
    </dgm:pt>
    <dgm:pt modelId="{0F9399BF-FB5A-44D9-B446-D1AA19F0E020}" type="pres">
      <dgm:prSet presAssocID="{0690BCBA-2CD0-4267-A301-E1751584C895}" presName="hierChild4" presStyleCnt="0"/>
      <dgm:spPr/>
    </dgm:pt>
    <dgm:pt modelId="{D029EF7D-50B4-4B82-9558-BE63D98AD4C7}" type="pres">
      <dgm:prSet presAssocID="{E84DCCA6-1B5D-4C40-8FA1-35DDAA1500BC}" presName="Name23" presStyleLbl="parChTrans1D4" presStyleIdx="1" presStyleCnt="2"/>
      <dgm:spPr/>
    </dgm:pt>
    <dgm:pt modelId="{4482B2C6-124F-4EF3-AB5A-75706B141135}" type="pres">
      <dgm:prSet presAssocID="{B3D5C1A1-C7E2-499D-BC55-86B8D7BA5771}" presName="hierRoot4" presStyleCnt="0"/>
      <dgm:spPr/>
    </dgm:pt>
    <dgm:pt modelId="{2938A558-954A-4C4D-8058-DB7156E0A016}" type="pres">
      <dgm:prSet presAssocID="{B3D5C1A1-C7E2-499D-BC55-86B8D7BA5771}" presName="composite4" presStyleCnt="0"/>
      <dgm:spPr/>
    </dgm:pt>
    <dgm:pt modelId="{27A5BFA0-8AC4-4713-95AD-8C106A9C8E08}" type="pres">
      <dgm:prSet presAssocID="{B3D5C1A1-C7E2-499D-BC55-86B8D7BA5771}" presName="background4" presStyleLbl="node4" presStyleIdx="1" presStyleCnt="2"/>
      <dgm:spPr/>
    </dgm:pt>
    <dgm:pt modelId="{778E8DE7-57A0-47D9-BCAE-28749C2B1C4C}" type="pres">
      <dgm:prSet presAssocID="{B3D5C1A1-C7E2-499D-BC55-86B8D7BA5771}" presName="text4" presStyleLbl="fgAcc4" presStyleIdx="1" presStyleCnt="2">
        <dgm:presLayoutVars>
          <dgm:chPref val="3"/>
        </dgm:presLayoutVars>
      </dgm:prSet>
      <dgm:spPr/>
    </dgm:pt>
    <dgm:pt modelId="{AEB23B0E-120D-402B-B918-192AA057B6FE}" type="pres">
      <dgm:prSet presAssocID="{B3D5C1A1-C7E2-499D-BC55-86B8D7BA5771}" presName="hierChild5" presStyleCnt="0"/>
      <dgm:spPr/>
    </dgm:pt>
  </dgm:ptLst>
  <dgm:cxnLst>
    <dgm:cxn modelId="{65AEA501-C12B-4B96-8D11-42BAD201CA8E}" type="presOf" srcId="{E84DCCA6-1B5D-4C40-8FA1-35DDAA1500BC}" destId="{D029EF7D-50B4-4B82-9558-BE63D98AD4C7}" srcOrd="0" destOrd="0" presId="urn:microsoft.com/office/officeart/2005/8/layout/hierarchy1"/>
    <dgm:cxn modelId="{7663A40D-5393-49DA-B05A-36B4FA21AFEC}" srcId="{71C5088C-B30F-4ECB-9913-6E66222520D5}" destId="{DF7CC361-57D6-4F58-B74A-6754810EA6CB}" srcOrd="0" destOrd="0" parTransId="{FB8D5E65-E15C-49A5-BB8B-DEE9E3577A0B}" sibTransId="{50FCB083-94A7-4E4F-A137-811A844436A0}"/>
    <dgm:cxn modelId="{F872DA12-485E-4BD0-9019-B922F4468FD9}" srcId="{EF817882-D6A2-4E46-BECE-B3CAD8CDC58C}" destId="{C12FE40E-CB8B-4627-BEFB-B73BF5910DB0}" srcOrd="0" destOrd="0" parTransId="{14CD2BFE-CE3D-4728-A5D2-C9F2AAD49F0B}" sibTransId="{33C949E3-FBF7-44E2-ABCA-D4EBEA08E732}"/>
    <dgm:cxn modelId="{DB5B0B2D-992A-4DD6-89A8-293C586EA433}" type="presOf" srcId="{14CD2BFE-CE3D-4728-A5D2-C9F2AAD49F0B}" destId="{FAD39C06-1F93-4E2A-BD16-48EEAA4696B6}" srcOrd="0" destOrd="0" presId="urn:microsoft.com/office/officeart/2005/8/layout/hierarchy1"/>
    <dgm:cxn modelId="{0EC67D3A-8332-432C-B926-CFD3E149711B}" type="presOf" srcId="{B3D5C1A1-C7E2-499D-BC55-86B8D7BA5771}" destId="{778E8DE7-57A0-47D9-BCAE-28749C2B1C4C}" srcOrd="0" destOrd="0" presId="urn:microsoft.com/office/officeart/2005/8/layout/hierarchy1"/>
    <dgm:cxn modelId="{8AB2BA60-C5F5-4B7D-978E-5571AAF56277}" type="presOf" srcId="{A7E60D5D-CFD6-4E1D-8EB5-7C3EE8CFC04D}" destId="{132910EE-7B52-4608-A7AD-0356F110F4E7}" srcOrd="0" destOrd="0" presId="urn:microsoft.com/office/officeart/2005/8/layout/hierarchy1"/>
    <dgm:cxn modelId="{F838EA60-497D-4979-9C68-0A45F081B794}" type="presOf" srcId="{DF7CC361-57D6-4F58-B74A-6754810EA6CB}" destId="{BD010697-E0FB-422D-950B-35541E92AF40}" srcOrd="0" destOrd="0" presId="urn:microsoft.com/office/officeart/2005/8/layout/hierarchy1"/>
    <dgm:cxn modelId="{587D4049-6324-4279-AB10-C1DB8C9EB060}" type="presOf" srcId="{AA7ADB34-65A3-4C7A-B9D6-44A86B7172BF}" destId="{628E6FFD-F81B-4DBC-BCDE-3A433C83D8A9}" srcOrd="0" destOrd="0" presId="urn:microsoft.com/office/officeart/2005/8/layout/hierarchy1"/>
    <dgm:cxn modelId="{7B99BA4C-2922-4D04-8111-9E5E5690008C}" type="presOf" srcId="{94960A3F-4840-4C5F-88C1-22E5FF87305F}" destId="{738902E8-3278-4241-82D6-CDAE6879F676}" srcOrd="0" destOrd="0" presId="urn:microsoft.com/office/officeart/2005/8/layout/hierarchy1"/>
    <dgm:cxn modelId="{D00C124E-0611-4FA5-87C5-A1286DF0E4A7}" type="presOf" srcId="{F45E5C3F-2C1F-4E94-910D-1DB5EB6ECA38}" destId="{3B42BCC1-F986-43F7-AB77-27F9DF1B672A}" srcOrd="0" destOrd="0" presId="urn:microsoft.com/office/officeart/2005/8/layout/hierarchy1"/>
    <dgm:cxn modelId="{5CE5EF53-4D6D-4154-9DFA-66296AE3031C}" type="presOf" srcId="{EF817882-D6A2-4E46-BECE-B3CAD8CDC58C}" destId="{4D8CCA0C-FCA7-4BBE-83EB-573392FC4544}" srcOrd="0" destOrd="0" presId="urn:microsoft.com/office/officeart/2005/8/layout/hierarchy1"/>
    <dgm:cxn modelId="{1F372954-1493-4691-B4E5-49A1D0DD7C97}" srcId="{68C0A934-AA2B-4393-8337-E32EF7B57C67}" destId="{0886F5D4-CEA0-4BD3-949D-73CC6033F846}" srcOrd="0" destOrd="0" parTransId="{F45E5C3F-2C1F-4E94-910D-1DB5EB6ECA38}" sibTransId="{19926D5D-79B6-45F8-97A4-7F1FEDE2567E}"/>
    <dgm:cxn modelId="{E6776955-1946-4349-8B56-9232C04445F0}" srcId="{16EA5BDC-B7E3-4C61-94F6-71CE954C12C3}" destId="{2497732D-073D-438B-B5C2-702B995484E8}" srcOrd="0" destOrd="0" parTransId="{6DB5E5E4-297E-4EA8-B3CD-229C7ED231A2}" sibTransId="{C191BDAF-7AFF-4070-A39F-7CC37B198DA6}"/>
    <dgm:cxn modelId="{7706317C-569F-4398-95BA-BC1685F79388}" type="presOf" srcId="{311C10D0-972C-4D33-9635-DF7C7471ACEA}" destId="{66F86D55-DBBF-49D1-BEF4-D76C9583B21C}" srcOrd="0" destOrd="0" presId="urn:microsoft.com/office/officeart/2005/8/layout/hierarchy1"/>
    <dgm:cxn modelId="{B1F0E98E-0D3D-4A17-866C-5F0A20A5B647}" srcId="{2497732D-073D-438B-B5C2-702B995484E8}" destId="{EF817882-D6A2-4E46-BECE-B3CAD8CDC58C}" srcOrd="0" destOrd="0" parTransId="{961CD9E5-5243-4D10-B08F-4E641D03C81B}" sibTransId="{B55646D7-B6A6-4C28-B994-9CE732D64DC3}"/>
    <dgm:cxn modelId="{422A0E95-D08C-4006-9781-695A99BD421B}" type="presOf" srcId="{16EA5BDC-B7E3-4C61-94F6-71CE954C12C3}" destId="{3FB40DB1-CBCA-4D6A-8D8E-50872E44FD6D}" srcOrd="0" destOrd="0" presId="urn:microsoft.com/office/officeart/2005/8/layout/hierarchy1"/>
    <dgm:cxn modelId="{EDC1FF9A-F6A1-4450-8028-18AF44E5CC8E}" type="presOf" srcId="{0886F5D4-CEA0-4BD3-949D-73CC6033F846}" destId="{2E6C167C-ED1A-4F9A-8714-18A112FD7960}" srcOrd="0" destOrd="0" presId="urn:microsoft.com/office/officeart/2005/8/layout/hierarchy1"/>
    <dgm:cxn modelId="{48FED7A7-F81E-494E-AB70-20FC220AF428}" type="presOf" srcId="{71C5088C-B30F-4ECB-9913-6E66222520D5}" destId="{800B2055-AF9F-42B1-9D44-714C88B1F2C1}" srcOrd="0" destOrd="0" presId="urn:microsoft.com/office/officeart/2005/8/layout/hierarchy1"/>
    <dgm:cxn modelId="{2B2A10A8-3419-490D-BC59-3A3CB7ED3BD3}" type="presOf" srcId="{2497732D-073D-438B-B5C2-702B995484E8}" destId="{B94DA9DF-DEE3-4FD7-829F-39C089E03D0C}" srcOrd="0" destOrd="0" presId="urn:microsoft.com/office/officeart/2005/8/layout/hierarchy1"/>
    <dgm:cxn modelId="{54CA25A9-185B-412C-92ED-4F5D016328EB}" type="presOf" srcId="{FB8D5E65-E15C-49A5-BB8B-DEE9E3577A0B}" destId="{C0491F04-8733-4CA2-B08C-98CA29544A90}" srcOrd="0" destOrd="0" presId="urn:microsoft.com/office/officeart/2005/8/layout/hierarchy1"/>
    <dgm:cxn modelId="{A7B79FC2-C676-4184-B096-9F62F50CAD12}" srcId="{0690BCBA-2CD0-4267-A301-E1751584C895}" destId="{B3D5C1A1-C7E2-499D-BC55-86B8D7BA5771}" srcOrd="0" destOrd="0" parTransId="{E84DCCA6-1B5D-4C40-8FA1-35DDAA1500BC}" sibTransId="{0647FB7E-2ADA-44D7-9ED3-0EBC8A4842A8}"/>
    <dgm:cxn modelId="{6EDD31CF-6A3F-4CEF-8ABD-EBC64D313CBB}" srcId="{DF7CC361-57D6-4F58-B74A-6754810EA6CB}" destId="{AA7ADB34-65A3-4C7A-B9D6-44A86B7172BF}" srcOrd="0" destOrd="0" parTransId="{46C1A74E-44D8-4F01-9059-1F3D700A88E9}" sibTransId="{5F4B39F0-EE44-4F01-BD68-C54BF66FC8EC}"/>
    <dgm:cxn modelId="{7864ABD3-E1C6-48AD-ADD7-AFA618361E07}" type="presOf" srcId="{961CD9E5-5243-4D10-B08F-4E641D03C81B}" destId="{3C837F2B-23B7-4784-BFFA-68819B469F31}" srcOrd="0" destOrd="0" presId="urn:microsoft.com/office/officeart/2005/8/layout/hierarchy1"/>
    <dgm:cxn modelId="{09EB45D4-81B8-4234-B95C-754F87305E0D}" type="presOf" srcId="{68C0A934-AA2B-4393-8337-E32EF7B57C67}" destId="{41B501D8-A7ED-42E9-AACF-E4F777008AE8}" srcOrd="0" destOrd="0" presId="urn:microsoft.com/office/officeart/2005/8/layout/hierarchy1"/>
    <dgm:cxn modelId="{C408EFDA-BD83-414A-977B-640703B3A68D}" type="presOf" srcId="{46C1A74E-44D8-4F01-9059-1F3D700A88E9}" destId="{2F1872B5-B7C7-49E5-AB1C-F00EE442AD8E}" srcOrd="0" destOrd="0" presId="urn:microsoft.com/office/officeart/2005/8/layout/hierarchy1"/>
    <dgm:cxn modelId="{D99D3DDD-2934-4701-883E-9986AA40640B}" srcId="{71C5088C-B30F-4ECB-9913-6E66222520D5}" destId="{0690BCBA-2CD0-4267-A301-E1751584C895}" srcOrd="1" destOrd="0" parTransId="{94960A3F-4840-4C5F-88C1-22E5FF87305F}" sibTransId="{B1736C6A-6C9C-435B-8F3A-0AB147A8E473}"/>
    <dgm:cxn modelId="{F76092E1-78EF-468B-8FF8-51AE28F5520A}" type="presOf" srcId="{0690BCBA-2CD0-4267-A301-E1751584C895}" destId="{64449624-9550-4F39-B496-BDCEEB479ECC}" srcOrd="0" destOrd="0" presId="urn:microsoft.com/office/officeart/2005/8/layout/hierarchy1"/>
    <dgm:cxn modelId="{E0DDC1E2-ACF3-4206-B41F-ED391D0B9046}" type="presOf" srcId="{C12FE40E-CB8B-4627-BEFB-B73BF5910DB0}" destId="{E6922CDC-F1A9-45A0-8E85-62A92AAF8D53}" srcOrd="0" destOrd="0" presId="urn:microsoft.com/office/officeart/2005/8/layout/hierarchy1"/>
    <dgm:cxn modelId="{90828BF1-472C-4395-B622-91374B8DCC32}" srcId="{2497732D-073D-438B-B5C2-702B995484E8}" destId="{68C0A934-AA2B-4393-8337-E32EF7B57C67}" srcOrd="1" destOrd="0" parTransId="{A7E60D5D-CFD6-4E1D-8EB5-7C3EE8CFC04D}" sibTransId="{50CEDE1D-B510-4DBD-980C-FE713B488EE0}"/>
    <dgm:cxn modelId="{0D8320F6-6D01-4B03-BA52-FDB209FF84D3}" srcId="{2497732D-073D-438B-B5C2-702B995484E8}" destId="{71C5088C-B30F-4ECB-9913-6E66222520D5}" srcOrd="2" destOrd="0" parTransId="{311C10D0-972C-4D33-9635-DF7C7471ACEA}" sibTransId="{877BDD2F-C2CA-4BD9-800E-BAD9EEFB1B92}"/>
    <dgm:cxn modelId="{4CC6E6F9-2077-435E-975A-36FC0B99F7E1}" type="presParOf" srcId="{3FB40DB1-CBCA-4D6A-8D8E-50872E44FD6D}" destId="{4477CE9F-082C-4A42-AA87-ED1F13AB0D32}" srcOrd="0" destOrd="0" presId="urn:microsoft.com/office/officeart/2005/8/layout/hierarchy1"/>
    <dgm:cxn modelId="{AF3EFE91-9E34-4249-9BAC-BBAFCAA0992B}" type="presParOf" srcId="{4477CE9F-082C-4A42-AA87-ED1F13AB0D32}" destId="{38AA7391-1DB2-4DAC-9317-CA21122645C0}" srcOrd="0" destOrd="0" presId="urn:microsoft.com/office/officeart/2005/8/layout/hierarchy1"/>
    <dgm:cxn modelId="{83AF4AFA-36B3-458D-AB9A-899DA32D1466}" type="presParOf" srcId="{38AA7391-1DB2-4DAC-9317-CA21122645C0}" destId="{7D780A9F-56B3-4159-84CB-F179C83DCF9E}" srcOrd="0" destOrd="0" presId="urn:microsoft.com/office/officeart/2005/8/layout/hierarchy1"/>
    <dgm:cxn modelId="{19C4DFFF-5D72-42FD-B3A2-163BD983D5A5}" type="presParOf" srcId="{38AA7391-1DB2-4DAC-9317-CA21122645C0}" destId="{B94DA9DF-DEE3-4FD7-829F-39C089E03D0C}" srcOrd="1" destOrd="0" presId="urn:microsoft.com/office/officeart/2005/8/layout/hierarchy1"/>
    <dgm:cxn modelId="{C14D4848-912E-4D93-A73B-D8EE4C22C66D}" type="presParOf" srcId="{4477CE9F-082C-4A42-AA87-ED1F13AB0D32}" destId="{16633163-E427-431B-A887-8A00CFDE43C0}" srcOrd="1" destOrd="0" presId="urn:microsoft.com/office/officeart/2005/8/layout/hierarchy1"/>
    <dgm:cxn modelId="{9F75EBF2-0CC2-4219-A5A5-9AE81FEA4E7A}" type="presParOf" srcId="{16633163-E427-431B-A887-8A00CFDE43C0}" destId="{3C837F2B-23B7-4784-BFFA-68819B469F31}" srcOrd="0" destOrd="0" presId="urn:microsoft.com/office/officeart/2005/8/layout/hierarchy1"/>
    <dgm:cxn modelId="{826D6B63-5ED3-4106-9172-40C74341EEA9}" type="presParOf" srcId="{16633163-E427-431B-A887-8A00CFDE43C0}" destId="{1430DAB5-10FA-411E-AFDF-4F9DC091D0CE}" srcOrd="1" destOrd="0" presId="urn:microsoft.com/office/officeart/2005/8/layout/hierarchy1"/>
    <dgm:cxn modelId="{E235BA0A-0557-4AFF-AC24-E2F2EA5D6D92}" type="presParOf" srcId="{1430DAB5-10FA-411E-AFDF-4F9DC091D0CE}" destId="{E8B3E9D1-2D47-4800-BA23-44E8027CF14A}" srcOrd="0" destOrd="0" presId="urn:microsoft.com/office/officeart/2005/8/layout/hierarchy1"/>
    <dgm:cxn modelId="{52761F31-082B-4144-A2AC-1AC2145F97AD}" type="presParOf" srcId="{E8B3E9D1-2D47-4800-BA23-44E8027CF14A}" destId="{4CB8528E-C84C-4E10-8467-BC26C19C232D}" srcOrd="0" destOrd="0" presId="urn:microsoft.com/office/officeart/2005/8/layout/hierarchy1"/>
    <dgm:cxn modelId="{6D9F5D03-813F-42AF-B25C-606F543FB3D7}" type="presParOf" srcId="{E8B3E9D1-2D47-4800-BA23-44E8027CF14A}" destId="{4D8CCA0C-FCA7-4BBE-83EB-573392FC4544}" srcOrd="1" destOrd="0" presId="urn:microsoft.com/office/officeart/2005/8/layout/hierarchy1"/>
    <dgm:cxn modelId="{AA8CDD8B-FCBF-41D4-B3A5-26B009CC6861}" type="presParOf" srcId="{1430DAB5-10FA-411E-AFDF-4F9DC091D0CE}" destId="{BE1D9A1C-B2C8-43C3-A39A-976422291F89}" srcOrd="1" destOrd="0" presId="urn:microsoft.com/office/officeart/2005/8/layout/hierarchy1"/>
    <dgm:cxn modelId="{A1FE3993-9ABB-4C89-849D-37393B062548}" type="presParOf" srcId="{BE1D9A1C-B2C8-43C3-A39A-976422291F89}" destId="{FAD39C06-1F93-4E2A-BD16-48EEAA4696B6}" srcOrd="0" destOrd="0" presId="urn:microsoft.com/office/officeart/2005/8/layout/hierarchy1"/>
    <dgm:cxn modelId="{C774C509-AA8E-451C-83C5-579551436F7C}" type="presParOf" srcId="{BE1D9A1C-B2C8-43C3-A39A-976422291F89}" destId="{9974A151-6BC0-4474-B799-F764921073B8}" srcOrd="1" destOrd="0" presId="urn:microsoft.com/office/officeart/2005/8/layout/hierarchy1"/>
    <dgm:cxn modelId="{675B993A-B98E-480B-B9B6-DCC0919BAE3D}" type="presParOf" srcId="{9974A151-6BC0-4474-B799-F764921073B8}" destId="{A9ACD970-0817-491E-986E-183FA30FFE1B}" srcOrd="0" destOrd="0" presId="urn:microsoft.com/office/officeart/2005/8/layout/hierarchy1"/>
    <dgm:cxn modelId="{7E0ED0C9-2049-41D6-B38C-BFE82F022C76}" type="presParOf" srcId="{A9ACD970-0817-491E-986E-183FA30FFE1B}" destId="{1FB82663-572F-4826-B256-42443104B08E}" srcOrd="0" destOrd="0" presId="urn:microsoft.com/office/officeart/2005/8/layout/hierarchy1"/>
    <dgm:cxn modelId="{11A70579-DD58-44E9-944D-9934254A3C56}" type="presParOf" srcId="{A9ACD970-0817-491E-986E-183FA30FFE1B}" destId="{E6922CDC-F1A9-45A0-8E85-62A92AAF8D53}" srcOrd="1" destOrd="0" presId="urn:microsoft.com/office/officeart/2005/8/layout/hierarchy1"/>
    <dgm:cxn modelId="{B1618B7E-1CF0-40B4-8190-3B6D9608179E}" type="presParOf" srcId="{9974A151-6BC0-4474-B799-F764921073B8}" destId="{E74FF538-4D19-4C1F-86CD-6DEFCF16C43C}" srcOrd="1" destOrd="0" presId="urn:microsoft.com/office/officeart/2005/8/layout/hierarchy1"/>
    <dgm:cxn modelId="{BE3B28E9-1E52-4C38-92C7-313B4D87D6E4}" type="presParOf" srcId="{16633163-E427-431B-A887-8A00CFDE43C0}" destId="{132910EE-7B52-4608-A7AD-0356F110F4E7}" srcOrd="2" destOrd="0" presId="urn:microsoft.com/office/officeart/2005/8/layout/hierarchy1"/>
    <dgm:cxn modelId="{B23C4C2E-7D37-41FE-9FEA-900070BDB22D}" type="presParOf" srcId="{16633163-E427-431B-A887-8A00CFDE43C0}" destId="{E49006AA-6D62-4A66-B282-CB79027FDBE6}" srcOrd="3" destOrd="0" presId="urn:microsoft.com/office/officeart/2005/8/layout/hierarchy1"/>
    <dgm:cxn modelId="{E276F9C8-9EA6-4AD8-BF4F-0E660D0B12B3}" type="presParOf" srcId="{E49006AA-6D62-4A66-B282-CB79027FDBE6}" destId="{10786FA6-E3D9-46C6-B0F1-AD9104CBFC38}" srcOrd="0" destOrd="0" presId="urn:microsoft.com/office/officeart/2005/8/layout/hierarchy1"/>
    <dgm:cxn modelId="{21CCCBCF-9B15-4B56-8E80-8F23784EBC0A}" type="presParOf" srcId="{10786FA6-E3D9-46C6-B0F1-AD9104CBFC38}" destId="{7601DBD3-6B27-4AB2-8090-6D71BD297B13}" srcOrd="0" destOrd="0" presId="urn:microsoft.com/office/officeart/2005/8/layout/hierarchy1"/>
    <dgm:cxn modelId="{E9F65672-6135-4112-8610-765BC57A2051}" type="presParOf" srcId="{10786FA6-E3D9-46C6-B0F1-AD9104CBFC38}" destId="{41B501D8-A7ED-42E9-AACF-E4F777008AE8}" srcOrd="1" destOrd="0" presId="urn:microsoft.com/office/officeart/2005/8/layout/hierarchy1"/>
    <dgm:cxn modelId="{29CE936D-5675-4BEB-BAA4-CCD6B7883273}" type="presParOf" srcId="{E49006AA-6D62-4A66-B282-CB79027FDBE6}" destId="{7626C596-FE04-4B41-9F51-515646E5ABF1}" srcOrd="1" destOrd="0" presId="urn:microsoft.com/office/officeart/2005/8/layout/hierarchy1"/>
    <dgm:cxn modelId="{B42A5672-40AC-4BB3-A79D-D6668518ED8D}" type="presParOf" srcId="{7626C596-FE04-4B41-9F51-515646E5ABF1}" destId="{3B42BCC1-F986-43F7-AB77-27F9DF1B672A}" srcOrd="0" destOrd="0" presId="urn:microsoft.com/office/officeart/2005/8/layout/hierarchy1"/>
    <dgm:cxn modelId="{EA756C4C-BEE1-4CE4-8EF5-EFD7DDC24B7D}" type="presParOf" srcId="{7626C596-FE04-4B41-9F51-515646E5ABF1}" destId="{4DA71EE2-88AE-4E1C-9F99-1B2FA0D89ACA}" srcOrd="1" destOrd="0" presId="urn:microsoft.com/office/officeart/2005/8/layout/hierarchy1"/>
    <dgm:cxn modelId="{E4EE8628-734D-4659-A723-2024DA685732}" type="presParOf" srcId="{4DA71EE2-88AE-4E1C-9F99-1B2FA0D89ACA}" destId="{DA020F05-4069-48C7-B574-41D962A832D6}" srcOrd="0" destOrd="0" presId="urn:microsoft.com/office/officeart/2005/8/layout/hierarchy1"/>
    <dgm:cxn modelId="{9E6F137A-1964-4CB9-A56F-D9C402606CED}" type="presParOf" srcId="{DA020F05-4069-48C7-B574-41D962A832D6}" destId="{D99EB1AF-2608-4950-B751-E24FA997FD23}" srcOrd="0" destOrd="0" presId="urn:microsoft.com/office/officeart/2005/8/layout/hierarchy1"/>
    <dgm:cxn modelId="{6BBE290F-959D-4701-BB9B-C0EA7CA7184E}" type="presParOf" srcId="{DA020F05-4069-48C7-B574-41D962A832D6}" destId="{2E6C167C-ED1A-4F9A-8714-18A112FD7960}" srcOrd="1" destOrd="0" presId="urn:microsoft.com/office/officeart/2005/8/layout/hierarchy1"/>
    <dgm:cxn modelId="{B27C57D2-E7DC-4153-B6DA-9D9B3BD9AB1C}" type="presParOf" srcId="{4DA71EE2-88AE-4E1C-9F99-1B2FA0D89ACA}" destId="{7AA7846F-81D6-465B-A97E-135128E1DFCA}" srcOrd="1" destOrd="0" presId="urn:microsoft.com/office/officeart/2005/8/layout/hierarchy1"/>
    <dgm:cxn modelId="{546824B4-AD19-4922-99B6-5B7DDA6AF398}" type="presParOf" srcId="{16633163-E427-431B-A887-8A00CFDE43C0}" destId="{66F86D55-DBBF-49D1-BEF4-D76C9583B21C}" srcOrd="4" destOrd="0" presId="urn:microsoft.com/office/officeart/2005/8/layout/hierarchy1"/>
    <dgm:cxn modelId="{E31D68BA-A913-4AD8-A4AB-2EC0A1AC4E7C}" type="presParOf" srcId="{16633163-E427-431B-A887-8A00CFDE43C0}" destId="{0EEE3651-6412-4880-8C8A-29B673EA4973}" srcOrd="5" destOrd="0" presId="urn:microsoft.com/office/officeart/2005/8/layout/hierarchy1"/>
    <dgm:cxn modelId="{BC6D701F-3C2F-43E9-A058-BA74DD377DFA}" type="presParOf" srcId="{0EEE3651-6412-4880-8C8A-29B673EA4973}" destId="{1A572BA8-B8D8-4432-A662-08DFC0F5E6DE}" srcOrd="0" destOrd="0" presId="urn:microsoft.com/office/officeart/2005/8/layout/hierarchy1"/>
    <dgm:cxn modelId="{A706CBB7-B808-4FAA-BE89-2A98AA657873}" type="presParOf" srcId="{1A572BA8-B8D8-4432-A662-08DFC0F5E6DE}" destId="{9C0583F1-322E-4A99-B823-78E793D3B1CC}" srcOrd="0" destOrd="0" presId="urn:microsoft.com/office/officeart/2005/8/layout/hierarchy1"/>
    <dgm:cxn modelId="{EA040F77-8428-4385-934E-18AD9318070C}" type="presParOf" srcId="{1A572BA8-B8D8-4432-A662-08DFC0F5E6DE}" destId="{800B2055-AF9F-42B1-9D44-714C88B1F2C1}" srcOrd="1" destOrd="0" presId="urn:microsoft.com/office/officeart/2005/8/layout/hierarchy1"/>
    <dgm:cxn modelId="{99303E9B-4C29-4FC9-83E8-8BF6D472AEAE}" type="presParOf" srcId="{0EEE3651-6412-4880-8C8A-29B673EA4973}" destId="{2BADE5D8-DA1B-41B5-A650-EBC3E0E1A8D8}" srcOrd="1" destOrd="0" presId="urn:microsoft.com/office/officeart/2005/8/layout/hierarchy1"/>
    <dgm:cxn modelId="{2739CEEF-A2B2-4042-BAA0-39FA10B590DC}" type="presParOf" srcId="{2BADE5D8-DA1B-41B5-A650-EBC3E0E1A8D8}" destId="{C0491F04-8733-4CA2-B08C-98CA29544A90}" srcOrd="0" destOrd="0" presId="urn:microsoft.com/office/officeart/2005/8/layout/hierarchy1"/>
    <dgm:cxn modelId="{1412953A-56A1-4267-804E-517596896E66}" type="presParOf" srcId="{2BADE5D8-DA1B-41B5-A650-EBC3E0E1A8D8}" destId="{543A3932-2618-4B2E-8C8E-84F8AB572711}" srcOrd="1" destOrd="0" presId="urn:microsoft.com/office/officeart/2005/8/layout/hierarchy1"/>
    <dgm:cxn modelId="{C36D26B3-F2AF-4364-B6CF-E7066043CE44}" type="presParOf" srcId="{543A3932-2618-4B2E-8C8E-84F8AB572711}" destId="{6B014EAE-42B3-4B5D-A69E-627DEF0A328C}" srcOrd="0" destOrd="0" presId="urn:microsoft.com/office/officeart/2005/8/layout/hierarchy1"/>
    <dgm:cxn modelId="{FB7E3923-4286-42DB-AB67-51285D44C4ED}" type="presParOf" srcId="{6B014EAE-42B3-4B5D-A69E-627DEF0A328C}" destId="{C11CCBCA-8BEC-433E-BB33-556657FA4C51}" srcOrd="0" destOrd="0" presId="urn:microsoft.com/office/officeart/2005/8/layout/hierarchy1"/>
    <dgm:cxn modelId="{6DD2C025-7048-4252-ABC2-CA5C3DC25FDD}" type="presParOf" srcId="{6B014EAE-42B3-4B5D-A69E-627DEF0A328C}" destId="{BD010697-E0FB-422D-950B-35541E92AF40}" srcOrd="1" destOrd="0" presId="urn:microsoft.com/office/officeart/2005/8/layout/hierarchy1"/>
    <dgm:cxn modelId="{913C4BF0-BFA4-4D37-B81F-BB8C751A552C}" type="presParOf" srcId="{543A3932-2618-4B2E-8C8E-84F8AB572711}" destId="{28F13FBE-EA87-4ED3-BA91-FFA9E45FC35E}" srcOrd="1" destOrd="0" presId="urn:microsoft.com/office/officeart/2005/8/layout/hierarchy1"/>
    <dgm:cxn modelId="{8348E9EF-A62B-4A1E-A1AB-E1CEFA3BEA93}" type="presParOf" srcId="{28F13FBE-EA87-4ED3-BA91-FFA9E45FC35E}" destId="{2F1872B5-B7C7-49E5-AB1C-F00EE442AD8E}" srcOrd="0" destOrd="0" presId="urn:microsoft.com/office/officeart/2005/8/layout/hierarchy1"/>
    <dgm:cxn modelId="{DBF4BCE6-BDE6-4DB3-B74F-F50C643056F7}" type="presParOf" srcId="{28F13FBE-EA87-4ED3-BA91-FFA9E45FC35E}" destId="{963D73F3-9AED-4A1B-AE09-56C381A31FDD}" srcOrd="1" destOrd="0" presId="urn:microsoft.com/office/officeart/2005/8/layout/hierarchy1"/>
    <dgm:cxn modelId="{E2FEFEBF-A8CB-418D-A26B-786670F5B08A}" type="presParOf" srcId="{963D73F3-9AED-4A1B-AE09-56C381A31FDD}" destId="{27B2F01F-11A1-4A80-AA8B-7BECE7BC5393}" srcOrd="0" destOrd="0" presId="urn:microsoft.com/office/officeart/2005/8/layout/hierarchy1"/>
    <dgm:cxn modelId="{027C47B9-05FE-4FF2-A7CB-7690277E02D7}" type="presParOf" srcId="{27B2F01F-11A1-4A80-AA8B-7BECE7BC5393}" destId="{EE560E88-CD3C-4A52-85DC-C4C8452C8AFA}" srcOrd="0" destOrd="0" presId="urn:microsoft.com/office/officeart/2005/8/layout/hierarchy1"/>
    <dgm:cxn modelId="{A0B13A9D-1331-451A-ABC8-B96A87A01423}" type="presParOf" srcId="{27B2F01F-11A1-4A80-AA8B-7BECE7BC5393}" destId="{628E6FFD-F81B-4DBC-BCDE-3A433C83D8A9}" srcOrd="1" destOrd="0" presId="urn:microsoft.com/office/officeart/2005/8/layout/hierarchy1"/>
    <dgm:cxn modelId="{4A69EA86-5EEC-45B1-94B1-8CD92F13349F}" type="presParOf" srcId="{963D73F3-9AED-4A1B-AE09-56C381A31FDD}" destId="{3B1781E3-C175-400F-904B-8E5597A7902A}" srcOrd="1" destOrd="0" presId="urn:microsoft.com/office/officeart/2005/8/layout/hierarchy1"/>
    <dgm:cxn modelId="{A24E56FF-D3AE-4C50-BC3A-FCB2800F9BF0}" type="presParOf" srcId="{2BADE5D8-DA1B-41B5-A650-EBC3E0E1A8D8}" destId="{738902E8-3278-4241-82D6-CDAE6879F676}" srcOrd="2" destOrd="0" presId="urn:microsoft.com/office/officeart/2005/8/layout/hierarchy1"/>
    <dgm:cxn modelId="{5AC67119-20EC-4589-906F-E7131B187891}" type="presParOf" srcId="{2BADE5D8-DA1B-41B5-A650-EBC3E0E1A8D8}" destId="{B0F69B29-D99D-4A6F-8C26-0D9CEE68FB49}" srcOrd="3" destOrd="0" presId="urn:microsoft.com/office/officeart/2005/8/layout/hierarchy1"/>
    <dgm:cxn modelId="{2ED69530-2BA1-45E8-BC40-5EBD7BF07A94}" type="presParOf" srcId="{B0F69B29-D99D-4A6F-8C26-0D9CEE68FB49}" destId="{29020B5B-57B1-4F5C-929E-89D7C9CA6FF5}" srcOrd="0" destOrd="0" presId="urn:microsoft.com/office/officeart/2005/8/layout/hierarchy1"/>
    <dgm:cxn modelId="{5796C46F-0EFB-4328-BB35-1C6ACB4BF652}" type="presParOf" srcId="{29020B5B-57B1-4F5C-929E-89D7C9CA6FF5}" destId="{779F67C4-C541-4259-9006-0D517D65960B}" srcOrd="0" destOrd="0" presId="urn:microsoft.com/office/officeart/2005/8/layout/hierarchy1"/>
    <dgm:cxn modelId="{C30AAB48-F7EA-4202-B2B7-74E8332B2157}" type="presParOf" srcId="{29020B5B-57B1-4F5C-929E-89D7C9CA6FF5}" destId="{64449624-9550-4F39-B496-BDCEEB479ECC}" srcOrd="1" destOrd="0" presId="urn:microsoft.com/office/officeart/2005/8/layout/hierarchy1"/>
    <dgm:cxn modelId="{FF6125F0-CA35-4E00-BB13-0E16E7BB1C21}" type="presParOf" srcId="{B0F69B29-D99D-4A6F-8C26-0D9CEE68FB49}" destId="{0F9399BF-FB5A-44D9-B446-D1AA19F0E020}" srcOrd="1" destOrd="0" presId="urn:microsoft.com/office/officeart/2005/8/layout/hierarchy1"/>
    <dgm:cxn modelId="{4C66B444-E0FB-43C5-A443-820FE7571357}" type="presParOf" srcId="{0F9399BF-FB5A-44D9-B446-D1AA19F0E020}" destId="{D029EF7D-50B4-4B82-9558-BE63D98AD4C7}" srcOrd="0" destOrd="0" presId="urn:microsoft.com/office/officeart/2005/8/layout/hierarchy1"/>
    <dgm:cxn modelId="{F21F490F-6E30-43DC-8DB5-208948C92EEB}" type="presParOf" srcId="{0F9399BF-FB5A-44D9-B446-D1AA19F0E020}" destId="{4482B2C6-124F-4EF3-AB5A-75706B141135}" srcOrd="1" destOrd="0" presId="urn:microsoft.com/office/officeart/2005/8/layout/hierarchy1"/>
    <dgm:cxn modelId="{090A195B-4B5A-40DB-91CA-33AF1B405492}" type="presParOf" srcId="{4482B2C6-124F-4EF3-AB5A-75706B141135}" destId="{2938A558-954A-4C4D-8058-DB7156E0A016}" srcOrd="0" destOrd="0" presId="urn:microsoft.com/office/officeart/2005/8/layout/hierarchy1"/>
    <dgm:cxn modelId="{D09A8EA1-B802-4516-B230-3AAA2177D323}" type="presParOf" srcId="{2938A558-954A-4C4D-8058-DB7156E0A016}" destId="{27A5BFA0-8AC4-4713-95AD-8C106A9C8E08}" srcOrd="0" destOrd="0" presId="urn:microsoft.com/office/officeart/2005/8/layout/hierarchy1"/>
    <dgm:cxn modelId="{69BE8A79-82A8-4D91-BD3C-50ADFEC1C308}" type="presParOf" srcId="{2938A558-954A-4C4D-8058-DB7156E0A016}" destId="{778E8DE7-57A0-47D9-BCAE-28749C2B1C4C}" srcOrd="1" destOrd="0" presId="urn:microsoft.com/office/officeart/2005/8/layout/hierarchy1"/>
    <dgm:cxn modelId="{3ECA9D31-24C8-4A76-89AC-BA8634A03370}" type="presParOf" srcId="{4482B2C6-124F-4EF3-AB5A-75706B141135}" destId="{AEB23B0E-120D-402B-B918-192AA057B6F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AB32B4-851E-41CE-8932-7A0D6E5F60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1632533-3E56-4A8D-A4C9-08BEE7C0259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Naïve Bayes</a:t>
          </a:r>
        </a:p>
      </dgm:t>
    </dgm:pt>
    <dgm:pt modelId="{2B381F8D-807B-4A98-B4D3-F455E9EF66F7}" type="parTrans" cxnId="{16853E8D-55BF-4DF7-950F-5862C1CD6C3B}">
      <dgm:prSet/>
      <dgm:spPr/>
      <dgm:t>
        <a:bodyPr/>
        <a:lstStyle/>
        <a:p>
          <a:endParaRPr lang="en-US"/>
        </a:p>
      </dgm:t>
    </dgm:pt>
    <dgm:pt modelId="{D30A0B34-AE6D-4594-9FB8-BDDD072ACF57}" type="sibTrans" cxnId="{16853E8D-55BF-4DF7-950F-5862C1CD6C3B}">
      <dgm:prSet/>
      <dgm:spPr/>
      <dgm:t>
        <a:bodyPr/>
        <a:lstStyle/>
        <a:p>
          <a:endParaRPr lang="en-US"/>
        </a:p>
      </dgm:t>
    </dgm:pt>
    <dgm:pt modelId="{00545214-D741-47B4-9E29-1C5D49FFED3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 Vector machine </a:t>
          </a:r>
        </a:p>
      </dgm:t>
    </dgm:pt>
    <dgm:pt modelId="{EC424FA1-5463-48C1-ADCC-C796CEA10419}" type="parTrans" cxnId="{3D06D423-BCAA-41BB-ABA6-B1431A09F060}">
      <dgm:prSet/>
      <dgm:spPr/>
      <dgm:t>
        <a:bodyPr/>
        <a:lstStyle/>
        <a:p>
          <a:endParaRPr lang="en-US"/>
        </a:p>
      </dgm:t>
    </dgm:pt>
    <dgm:pt modelId="{9439CEEF-5C68-4070-8F1D-1CC78F6B49E3}" type="sibTrans" cxnId="{3D06D423-BCAA-41BB-ABA6-B1431A09F060}">
      <dgm:prSet/>
      <dgm:spPr/>
      <dgm:t>
        <a:bodyPr/>
        <a:lstStyle/>
        <a:p>
          <a:endParaRPr lang="en-US"/>
        </a:p>
      </dgm:t>
    </dgm:pt>
    <dgm:pt modelId="{2558E060-C02F-41AD-812D-5087139CBBB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 Forest</a:t>
          </a:r>
        </a:p>
      </dgm:t>
    </dgm:pt>
    <dgm:pt modelId="{506620FA-2957-4DC7-A1F8-C1CE1D5AB965}" type="parTrans" cxnId="{EF15176E-C19C-4187-BA02-B10E3FCC4892}">
      <dgm:prSet/>
      <dgm:spPr/>
      <dgm:t>
        <a:bodyPr/>
        <a:lstStyle/>
        <a:p>
          <a:endParaRPr lang="en-US"/>
        </a:p>
      </dgm:t>
    </dgm:pt>
    <dgm:pt modelId="{B4E52E45-D60F-41DA-A7CD-1ECDF4731641}" type="sibTrans" cxnId="{EF15176E-C19C-4187-BA02-B10E3FCC4892}">
      <dgm:prSet/>
      <dgm:spPr/>
      <dgm:t>
        <a:bodyPr/>
        <a:lstStyle/>
        <a:p>
          <a:endParaRPr lang="en-US"/>
        </a:p>
      </dgm:t>
    </dgm:pt>
    <dgm:pt modelId="{03267134-64AC-4A97-8CC1-3EB29FEF58F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 Regression </a:t>
          </a:r>
        </a:p>
      </dgm:t>
    </dgm:pt>
    <dgm:pt modelId="{5E8382EB-6C2D-4566-B12D-8C0EB4612B7F}" type="parTrans" cxnId="{45E044FC-7F73-4083-9C21-671F89A42567}">
      <dgm:prSet/>
      <dgm:spPr/>
      <dgm:t>
        <a:bodyPr/>
        <a:lstStyle/>
        <a:p>
          <a:endParaRPr lang="en-US"/>
        </a:p>
      </dgm:t>
    </dgm:pt>
    <dgm:pt modelId="{708EF396-1812-4141-8869-E5D4CF43E440}" type="sibTrans" cxnId="{45E044FC-7F73-4083-9C21-671F89A42567}">
      <dgm:prSet/>
      <dgm:spPr/>
      <dgm:t>
        <a:bodyPr/>
        <a:lstStyle/>
        <a:p>
          <a:endParaRPr lang="en-US"/>
        </a:p>
      </dgm:t>
    </dgm:pt>
    <dgm:pt modelId="{104C7B5D-3B99-42E9-ACE9-46A384D7B27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dirty="0"/>
            <a:t>Naïve Bayes classifier is the simplest instance of a probabilistic classifier. </a:t>
          </a:r>
          <a:endParaRPr lang="en-US" dirty="0"/>
        </a:p>
      </dgm:t>
    </dgm:pt>
    <dgm:pt modelId="{BFF9D253-0C0D-4623-960B-02C0B1243471}" type="parTrans" cxnId="{EC956C67-7B95-44AB-8146-2883735BFA43}">
      <dgm:prSet/>
      <dgm:spPr/>
      <dgm:t>
        <a:bodyPr/>
        <a:lstStyle/>
        <a:p>
          <a:endParaRPr lang="en-US"/>
        </a:p>
      </dgm:t>
    </dgm:pt>
    <dgm:pt modelId="{CD4188D9-3F2B-4296-A3B1-D6706D873EE7}" type="sibTrans" cxnId="{EC956C67-7B95-44AB-8146-2883735BFA43}">
      <dgm:prSet/>
      <dgm:spPr/>
      <dgm:t>
        <a:bodyPr/>
        <a:lstStyle/>
        <a:p>
          <a:endParaRPr lang="en-US"/>
        </a:p>
      </dgm:t>
    </dgm:pt>
    <dgm:pt modelId="{F2276D72-F1BC-4740-9154-A066C59A540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/>
            <a:t>The output Pr(C|d) of a probabilistic classifier is the probability that a document </a:t>
          </a:r>
          <a:r>
            <a:rPr lang="en-US" b="0" i="1" u="none"/>
            <a:t>d</a:t>
          </a:r>
          <a:r>
            <a:rPr lang="en-US" b="0" i="0" u="none"/>
            <a:t> belongs to a class </a:t>
          </a:r>
          <a:r>
            <a:rPr lang="en-US" b="0" i="1" u="none"/>
            <a:t>C</a:t>
          </a:r>
          <a:r>
            <a:rPr lang="en-US" b="0" i="0" u="none"/>
            <a:t>. </a:t>
          </a:r>
          <a:endParaRPr lang="en-US"/>
        </a:p>
      </dgm:t>
    </dgm:pt>
    <dgm:pt modelId="{BC346E04-C72D-4C38-878A-94273BB73B70}" type="parTrans" cxnId="{D770B8B9-FB46-4E4F-95A8-29E1A2274F53}">
      <dgm:prSet/>
      <dgm:spPr/>
      <dgm:t>
        <a:bodyPr/>
        <a:lstStyle/>
        <a:p>
          <a:endParaRPr lang="en-US"/>
        </a:p>
      </dgm:t>
    </dgm:pt>
    <dgm:pt modelId="{672ED81F-28D1-4D7B-A375-A2CD4C88EFDB}" type="sibTrans" cxnId="{D770B8B9-FB46-4E4F-95A8-29E1A2274F53}">
      <dgm:prSet/>
      <dgm:spPr/>
      <dgm:t>
        <a:bodyPr/>
        <a:lstStyle/>
        <a:p>
          <a:endParaRPr lang="en-US"/>
        </a:p>
      </dgm:t>
    </dgm:pt>
    <dgm:pt modelId="{50A2D267-8E6C-4833-BEDD-333C63059A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/>
            <a:t>SVMs can process data in high dimensional space with the selection of right kernel mapping function. </a:t>
          </a:r>
          <a:endParaRPr lang="en-US"/>
        </a:p>
      </dgm:t>
    </dgm:pt>
    <dgm:pt modelId="{DD11AC1C-510F-4613-B5C5-B0D56A8E9204}" type="parTrans" cxnId="{45CB3141-E4E2-4B76-ADEA-88CBBE7C296B}">
      <dgm:prSet/>
      <dgm:spPr/>
      <dgm:t>
        <a:bodyPr/>
        <a:lstStyle/>
        <a:p>
          <a:endParaRPr lang="en-US"/>
        </a:p>
      </dgm:t>
    </dgm:pt>
    <dgm:pt modelId="{A02B87BD-771D-4623-AE20-E4A3FAA95BD6}" type="sibTrans" cxnId="{45CB3141-E4E2-4B76-ADEA-88CBBE7C296B}">
      <dgm:prSet/>
      <dgm:spPr/>
      <dgm:t>
        <a:bodyPr/>
        <a:lstStyle/>
        <a:p>
          <a:endParaRPr lang="en-US"/>
        </a:p>
      </dgm:t>
    </dgm:pt>
    <dgm:pt modelId="{A08B7B49-D005-49E5-A9E2-0D8905531D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used this to test one-vs-all to determine if certain blogs can be classified into the correct labels. </a:t>
          </a:r>
        </a:p>
      </dgm:t>
    </dgm:pt>
    <dgm:pt modelId="{0E4D683A-8D14-46DA-878D-77B59FEC9256}" type="parTrans" cxnId="{5E5AA064-C14A-44D1-8ABD-5BE56052D2A0}">
      <dgm:prSet/>
      <dgm:spPr/>
      <dgm:t>
        <a:bodyPr/>
        <a:lstStyle/>
        <a:p>
          <a:endParaRPr lang="en-US"/>
        </a:p>
      </dgm:t>
    </dgm:pt>
    <dgm:pt modelId="{A135E293-23FE-4BC2-901D-4643B1962F9F}" type="sibTrans" cxnId="{5E5AA064-C14A-44D1-8ABD-5BE56052D2A0}">
      <dgm:prSet/>
      <dgm:spPr/>
      <dgm:t>
        <a:bodyPr/>
        <a:lstStyle/>
        <a:p>
          <a:endParaRPr lang="en-US"/>
        </a:p>
      </dgm:t>
    </dgm:pt>
    <dgm:pt modelId="{77CA9DCB-E1C2-4C37-A91B-D26D403832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 Language is diverse, there is a chance of high variance and to reduce the effects of high variance we used RFC </a:t>
          </a:r>
        </a:p>
      </dgm:t>
    </dgm:pt>
    <dgm:pt modelId="{700958B5-7248-473D-91FB-32DB9D3E6FD3}" type="parTrans" cxnId="{E023425C-A420-4F40-B019-4DD9EFC3F5B7}">
      <dgm:prSet/>
      <dgm:spPr/>
      <dgm:t>
        <a:bodyPr/>
        <a:lstStyle/>
        <a:p>
          <a:endParaRPr lang="en-US"/>
        </a:p>
      </dgm:t>
    </dgm:pt>
    <dgm:pt modelId="{9F8749AD-2387-4B8A-A773-A101A4C388E1}" type="sibTrans" cxnId="{E023425C-A420-4F40-B019-4DD9EFC3F5B7}">
      <dgm:prSet/>
      <dgm:spPr/>
      <dgm:t>
        <a:bodyPr/>
        <a:lstStyle/>
        <a:p>
          <a:endParaRPr lang="en-US"/>
        </a:p>
      </dgm:t>
    </dgm:pt>
    <dgm:pt modelId="{9CA5B21A-B6CD-4BB8-A3FA-1AAC7A740B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Due to the possibility of language bias within the age groups, we used logistic regression to compare against high bias setting. </a:t>
          </a:r>
        </a:p>
      </dgm:t>
    </dgm:pt>
    <dgm:pt modelId="{62E5089A-3D32-48EF-A261-AF3D3B982CE5}" type="parTrans" cxnId="{616BA777-65D2-4D28-BE9F-C9A339A290D2}">
      <dgm:prSet/>
      <dgm:spPr/>
      <dgm:t>
        <a:bodyPr/>
        <a:lstStyle/>
        <a:p>
          <a:endParaRPr lang="en-US"/>
        </a:p>
      </dgm:t>
    </dgm:pt>
    <dgm:pt modelId="{61FECCD2-638F-4024-B364-C899738F128E}" type="sibTrans" cxnId="{616BA777-65D2-4D28-BE9F-C9A339A290D2}">
      <dgm:prSet/>
      <dgm:spPr/>
      <dgm:t>
        <a:bodyPr/>
        <a:lstStyle/>
        <a:p>
          <a:endParaRPr lang="en-US"/>
        </a:p>
      </dgm:t>
    </dgm:pt>
    <dgm:pt modelId="{107AFE93-C6DB-4AB8-9279-20209379A541}" type="pres">
      <dgm:prSet presAssocID="{F3AB32B4-851E-41CE-8932-7A0D6E5F60B5}" presName="root" presStyleCnt="0">
        <dgm:presLayoutVars>
          <dgm:dir/>
          <dgm:resizeHandles val="exact"/>
        </dgm:presLayoutVars>
      </dgm:prSet>
      <dgm:spPr/>
    </dgm:pt>
    <dgm:pt modelId="{EDB2B7D3-59D5-4201-9530-E8F71C95BA1F}" type="pres">
      <dgm:prSet presAssocID="{41632533-3E56-4A8D-A4C9-08BEE7C02594}" presName="compNode" presStyleCnt="0"/>
      <dgm:spPr/>
    </dgm:pt>
    <dgm:pt modelId="{E25A76A1-6B71-4715-B0FA-9AE8F52969B0}" type="pres">
      <dgm:prSet presAssocID="{41632533-3E56-4A8D-A4C9-08BEE7C02594}" presName="bgRect" presStyleLbl="bgShp" presStyleIdx="0" presStyleCnt="4"/>
      <dgm:spPr/>
    </dgm:pt>
    <dgm:pt modelId="{50117DB3-8F30-4DE9-8A63-4A554EC47C54}" type="pres">
      <dgm:prSet presAssocID="{41632533-3E56-4A8D-A4C9-08BEE7C025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74AD455-81E3-466A-80E0-2F495B27D95D}" type="pres">
      <dgm:prSet presAssocID="{41632533-3E56-4A8D-A4C9-08BEE7C02594}" presName="spaceRect" presStyleCnt="0"/>
      <dgm:spPr/>
    </dgm:pt>
    <dgm:pt modelId="{A3901176-16CD-4F6C-9B66-BA3F11FB4F72}" type="pres">
      <dgm:prSet presAssocID="{41632533-3E56-4A8D-A4C9-08BEE7C02594}" presName="parTx" presStyleLbl="revTx" presStyleIdx="0" presStyleCnt="8">
        <dgm:presLayoutVars>
          <dgm:chMax val="0"/>
          <dgm:chPref val="0"/>
        </dgm:presLayoutVars>
      </dgm:prSet>
      <dgm:spPr/>
    </dgm:pt>
    <dgm:pt modelId="{1C928364-BBAA-48D7-8723-4999698597C5}" type="pres">
      <dgm:prSet presAssocID="{41632533-3E56-4A8D-A4C9-08BEE7C02594}" presName="desTx" presStyleLbl="revTx" presStyleIdx="1" presStyleCnt="8">
        <dgm:presLayoutVars/>
      </dgm:prSet>
      <dgm:spPr/>
    </dgm:pt>
    <dgm:pt modelId="{B778B662-C7B3-4EBE-8E28-42DB45B235D4}" type="pres">
      <dgm:prSet presAssocID="{D30A0B34-AE6D-4594-9FB8-BDDD072ACF57}" presName="sibTrans" presStyleCnt="0"/>
      <dgm:spPr/>
    </dgm:pt>
    <dgm:pt modelId="{74AD5F90-CE2F-419C-8A39-2B497E8FFA99}" type="pres">
      <dgm:prSet presAssocID="{00545214-D741-47B4-9E29-1C5D49FFED36}" presName="compNode" presStyleCnt="0"/>
      <dgm:spPr/>
    </dgm:pt>
    <dgm:pt modelId="{54A25598-BD67-46DA-B0DC-9BD0AB1B6BE2}" type="pres">
      <dgm:prSet presAssocID="{00545214-D741-47B4-9E29-1C5D49FFED36}" presName="bgRect" presStyleLbl="bgShp" presStyleIdx="1" presStyleCnt="4"/>
      <dgm:spPr/>
    </dgm:pt>
    <dgm:pt modelId="{822EFE0F-B362-4B33-BCED-ECAE88A7886F}" type="pres">
      <dgm:prSet presAssocID="{00545214-D741-47B4-9E29-1C5D49FFED3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12C85AF-E31C-4D7F-88D0-EC2AEB28EB6C}" type="pres">
      <dgm:prSet presAssocID="{00545214-D741-47B4-9E29-1C5D49FFED36}" presName="spaceRect" presStyleCnt="0"/>
      <dgm:spPr/>
    </dgm:pt>
    <dgm:pt modelId="{ABCB332D-C873-4B4E-A06F-66A8DFF65D58}" type="pres">
      <dgm:prSet presAssocID="{00545214-D741-47B4-9E29-1C5D49FFED36}" presName="parTx" presStyleLbl="revTx" presStyleIdx="2" presStyleCnt="8">
        <dgm:presLayoutVars>
          <dgm:chMax val="0"/>
          <dgm:chPref val="0"/>
        </dgm:presLayoutVars>
      </dgm:prSet>
      <dgm:spPr/>
    </dgm:pt>
    <dgm:pt modelId="{40FF06CD-0565-4990-9CE5-DC32033E523F}" type="pres">
      <dgm:prSet presAssocID="{00545214-D741-47B4-9E29-1C5D49FFED36}" presName="desTx" presStyleLbl="revTx" presStyleIdx="3" presStyleCnt="8">
        <dgm:presLayoutVars/>
      </dgm:prSet>
      <dgm:spPr/>
    </dgm:pt>
    <dgm:pt modelId="{E80F5C53-FF55-471D-9465-056BE9B05297}" type="pres">
      <dgm:prSet presAssocID="{9439CEEF-5C68-4070-8F1D-1CC78F6B49E3}" presName="sibTrans" presStyleCnt="0"/>
      <dgm:spPr/>
    </dgm:pt>
    <dgm:pt modelId="{83661681-A1C7-44E3-95EB-A42FE25E5465}" type="pres">
      <dgm:prSet presAssocID="{2558E060-C02F-41AD-812D-5087139CBBBD}" presName="compNode" presStyleCnt="0"/>
      <dgm:spPr/>
    </dgm:pt>
    <dgm:pt modelId="{EC9F86EE-2A63-418A-9C3E-8D2EC7DEC872}" type="pres">
      <dgm:prSet presAssocID="{2558E060-C02F-41AD-812D-5087139CBBBD}" presName="bgRect" presStyleLbl="bgShp" presStyleIdx="2" presStyleCnt="4"/>
      <dgm:spPr/>
    </dgm:pt>
    <dgm:pt modelId="{7275AA76-16C0-42C1-A540-A2973D2E3674}" type="pres">
      <dgm:prSet presAssocID="{2558E060-C02F-41AD-812D-5087139CBB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D40B1ED4-E166-4482-B4A0-2CDAA96E9445}" type="pres">
      <dgm:prSet presAssocID="{2558E060-C02F-41AD-812D-5087139CBBBD}" presName="spaceRect" presStyleCnt="0"/>
      <dgm:spPr/>
    </dgm:pt>
    <dgm:pt modelId="{ABD2ED12-77F3-4CF6-9851-5F1913FC3D83}" type="pres">
      <dgm:prSet presAssocID="{2558E060-C02F-41AD-812D-5087139CBBBD}" presName="parTx" presStyleLbl="revTx" presStyleIdx="4" presStyleCnt="8">
        <dgm:presLayoutVars>
          <dgm:chMax val="0"/>
          <dgm:chPref val="0"/>
        </dgm:presLayoutVars>
      </dgm:prSet>
      <dgm:spPr/>
    </dgm:pt>
    <dgm:pt modelId="{2E849751-F4DB-49CF-9007-506DCDDD9FE5}" type="pres">
      <dgm:prSet presAssocID="{2558E060-C02F-41AD-812D-5087139CBBBD}" presName="desTx" presStyleLbl="revTx" presStyleIdx="5" presStyleCnt="8">
        <dgm:presLayoutVars/>
      </dgm:prSet>
      <dgm:spPr/>
    </dgm:pt>
    <dgm:pt modelId="{B221D095-C934-4B23-AE65-FF6C1467B88A}" type="pres">
      <dgm:prSet presAssocID="{B4E52E45-D60F-41DA-A7CD-1ECDF4731641}" presName="sibTrans" presStyleCnt="0"/>
      <dgm:spPr/>
    </dgm:pt>
    <dgm:pt modelId="{99D3B19A-1CE7-45D9-BD62-B2115F8E8383}" type="pres">
      <dgm:prSet presAssocID="{03267134-64AC-4A97-8CC1-3EB29FEF58F6}" presName="compNode" presStyleCnt="0"/>
      <dgm:spPr/>
    </dgm:pt>
    <dgm:pt modelId="{A9C595B4-8CAA-4EF4-AB0B-9C529035B1EC}" type="pres">
      <dgm:prSet presAssocID="{03267134-64AC-4A97-8CC1-3EB29FEF58F6}" presName="bgRect" presStyleLbl="bgShp" presStyleIdx="3" presStyleCnt="4"/>
      <dgm:spPr/>
    </dgm:pt>
    <dgm:pt modelId="{DB9A2FAE-3952-45D1-A6D9-6DD35FEA7704}" type="pres">
      <dgm:prSet presAssocID="{03267134-64AC-4A97-8CC1-3EB29FEF58F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CC12F10-2490-495F-87DC-77DAA9FF2E08}" type="pres">
      <dgm:prSet presAssocID="{03267134-64AC-4A97-8CC1-3EB29FEF58F6}" presName="spaceRect" presStyleCnt="0"/>
      <dgm:spPr/>
    </dgm:pt>
    <dgm:pt modelId="{99F620BB-E485-4493-86EA-5A71B75C27EA}" type="pres">
      <dgm:prSet presAssocID="{03267134-64AC-4A97-8CC1-3EB29FEF58F6}" presName="parTx" presStyleLbl="revTx" presStyleIdx="6" presStyleCnt="8">
        <dgm:presLayoutVars>
          <dgm:chMax val="0"/>
          <dgm:chPref val="0"/>
        </dgm:presLayoutVars>
      </dgm:prSet>
      <dgm:spPr/>
    </dgm:pt>
    <dgm:pt modelId="{6E6890F2-BCB5-4780-8D12-7F82B3BF8782}" type="pres">
      <dgm:prSet presAssocID="{03267134-64AC-4A97-8CC1-3EB29FEF58F6}" presName="desTx" presStyleLbl="revTx" presStyleIdx="7" presStyleCnt="8">
        <dgm:presLayoutVars/>
      </dgm:prSet>
      <dgm:spPr/>
    </dgm:pt>
  </dgm:ptLst>
  <dgm:cxnLst>
    <dgm:cxn modelId="{45C75605-2462-451F-8AD7-D2703F238F3E}" type="presOf" srcId="{77CA9DCB-E1C2-4C37-A91B-D26D40383228}" destId="{2E849751-F4DB-49CF-9007-506DCDDD9FE5}" srcOrd="0" destOrd="0" presId="urn:microsoft.com/office/officeart/2018/2/layout/IconVerticalSolidList"/>
    <dgm:cxn modelId="{3D06D423-BCAA-41BB-ABA6-B1431A09F060}" srcId="{F3AB32B4-851E-41CE-8932-7A0D6E5F60B5}" destId="{00545214-D741-47B4-9E29-1C5D49FFED36}" srcOrd="1" destOrd="0" parTransId="{EC424FA1-5463-48C1-ADCC-C796CEA10419}" sibTransId="{9439CEEF-5C68-4070-8F1D-1CC78F6B49E3}"/>
    <dgm:cxn modelId="{3ABCC72D-50CA-4D40-8CE5-A0754DA8F52D}" type="presOf" srcId="{9CA5B21A-B6CD-4BB8-A3FA-1AAC7A740B61}" destId="{6E6890F2-BCB5-4780-8D12-7F82B3BF8782}" srcOrd="0" destOrd="0" presId="urn:microsoft.com/office/officeart/2018/2/layout/IconVerticalSolidList"/>
    <dgm:cxn modelId="{B954883F-6357-4F28-AB58-325DA003E372}" type="presOf" srcId="{F3AB32B4-851E-41CE-8932-7A0D6E5F60B5}" destId="{107AFE93-C6DB-4AB8-9279-20209379A541}" srcOrd="0" destOrd="0" presId="urn:microsoft.com/office/officeart/2018/2/layout/IconVerticalSolidList"/>
    <dgm:cxn modelId="{E023425C-A420-4F40-B019-4DD9EFC3F5B7}" srcId="{2558E060-C02F-41AD-812D-5087139CBBBD}" destId="{77CA9DCB-E1C2-4C37-A91B-D26D40383228}" srcOrd="0" destOrd="0" parTransId="{700958B5-7248-473D-91FB-32DB9D3E6FD3}" sibTransId="{9F8749AD-2387-4B8A-A773-A101A4C388E1}"/>
    <dgm:cxn modelId="{45CB3141-E4E2-4B76-ADEA-88CBBE7C296B}" srcId="{00545214-D741-47B4-9E29-1C5D49FFED36}" destId="{50A2D267-8E6C-4833-BEDD-333C63059A61}" srcOrd="0" destOrd="0" parTransId="{DD11AC1C-510F-4613-B5C5-B0D56A8E9204}" sibTransId="{A02B87BD-771D-4623-AE20-E4A3FAA95BD6}"/>
    <dgm:cxn modelId="{95DB6C43-84F1-46AE-A13C-1A66005BE69A}" type="presOf" srcId="{50A2D267-8E6C-4833-BEDD-333C63059A61}" destId="{40FF06CD-0565-4990-9CE5-DC32033E523F}" srcOrd="0" destOrd="0" presId="urn:microsoft.com/office/officeart/2018/2/layout/IconVerticalSolidList"/>
    <dgm:cxn modelId="{5E5AA064-C14A-44D1-8ABD-5BE56052D2A0}" srcId="{00545214-D741-47B4-9E29-1C5D49FFED36}" destId="{A08B7B49-D005-49E5-A9E2-0D8905531DC7}" srcOrd="1" destOrd="0" parTransId="{0E4D683A-8D14-46DA-878D-77B59FEC9256}" sibTransId="{A135E293-23FE-4BC2-901D-4643B1962F9F}"/>
    <dgm:cxn modelId="{EC956C67-7B95-44AB-8146-2883735BFA43}" srcId="{41632533-3E56-4A8D-A4C9-08BEE7C02594}" destId="{104C7B5D-3B99-42E9-ACE9-46A384D7B27C}" srcOrd="0" destOrd="0" parTransId="{BFF9D253-0C0D-4623-960B-02C0B1243471}" sibTransId="{CD4188D9-3F2B-4296-A3B1-D6706D873EE7}"/>
    <dgm:cxn modelId="{EF15176E-C19C-4187-BA02-B10E3FCC4892}" srcId="{F3AB32B4-851E-41CE-8932-7A0D6E5F60B5}" destId="{2558E060-C02F-41AD-812D-5087139CBBBD}" srcOrd="2" destOrd="0" parTransId="{506620FA-2957-4DC7-A1F8-C1CE1D5AB965}" sibTransId="{B4E52E45-D60F-41DA-A7CD-1ECDF4731641}"/>
    <dgm:cxn modelId="{74A8CE4F-C045-4127-B3C5-F5BC9A91B8AE}" type="presOf" srcId="{104C7B5D-3B99-42E9-ACE9-46A384D7B27C}" destId="{1C928364-BBAA-48D7-8723-4999698597C5}" srcOrd="0" destOrd="0" presId="urn:microsoft.com/office/officeart/2018/2/layout/IconVerticalSolidList"/>
    <dgm:cxn modelId="{F2FB3D72-6166-469B-955E-2476B73F999D}" type="presOf" srcId="{00545214-D741-47B4-9E29-1C5D49FFED36}" destId="{ABCB332D-C873-4B4E-A06F-66A8DFF65D58}" srcOrd="0" destOrd="0" presId="urn:microsoft.com/office/officeart/2018/2/layout/IconVerticalSolidList"/>
    <dgm:cxn modelId="{616BA777-65D2-4D28-BE9F-C9A339A290D2}" srcId="{03267134-64AC-4A97-8CC1-3EB29FEF58F6}" destId="{9CA5B21A-B6CD-4BB8-A3FA-1AAC7A740B61}" srcOrd="0" destOrd="0" parTransId="{62E5089A-3D32-48EF-A261-AF3D3B982CE5}" sibTransId="{61FECCD2-638F-4024-B364-C899738F128E}"/>
    <dgm:cxn modelId="{16853E8D-55BF-4DF7-950F-5862C1CD6C3B}" srcId="{F3AB32B4-851E-41CE-8932-7A0D6E5F60B5}" destId="{41632533-3E56-4A8D-A4C9-08BEE7C02594}" srcOrd="0" destOrd="0" parTransId="{2B381F8D-807B-4A98-B4D3-F455E9EF66F7}" sibTransId="{D30A0B34-AE6D-4594-9FB8-BDDD072ACF57}"/>
    <dgm:cxn modelId="{7417738E-B2DC-44B0-AB23-FE29FD433177}" type="presOf" srcId="{2558E060-C02F-41AD-812D-5087139CBBBD}" destId="{ABD2ED12-77F3-4CF6-9851-5F1913FC3D83}" srcOrd="0" destOrd="0" presId="urn:microsoft.com/office/officeart/2018/2/layout/IconVerticalSolidList"/>
    <dgm:cxn modelId="{6AE8B49C-12BF-42AC-B855-E6A9AD7B29A3}" type="presOf" srcId="{41632533-3E56-4A8D-A4C9-08BEE7C02594}" destId="{A3901176-16CD-4F6C-9B66-BA3F11FB4F72}" srcOrd="0" destOrd="0" presId="urn:microsoft.com/office/officeart/2018/2/layout/IconVerticalSolidList"/>
    <dgm:cxn modelId="{D770B8B9-FB46-4E4F-95A8-29E1A2274F53}" srcId="{41632533-3E56-4A8D-A4C9-08BEE7C02594}" destId="{F2276D72-F1BC-4740-9154-A066C59A5405}" srcOrd="1" destOrd="0" parTransId="{BC346E04-C72D-4C38-878A-94273BB73B70}" sibTransId="{672ED81F-28D1-4D7B-A375-A2CD4C88EFDB}"/>
    <dgm:cxn modelId="{AD4A9BC2-DF1E-42E0-91A7-1522D79F41D4}" type="presOf" srcId="{A08B7B49-D005-49E5-A9E2-0D8905531DC7}" destId="{40FF06CD-0565-4990-9CE5-DC32033E523F}" srcOrd="0" destOrd="1" presId="urn:microsoft.com/office/officeart/2018/2/layout/IconVerticalSolidList"/>
    <dgm:cxn modelId="{D470B6CF-AD5A-4ABE-9CC4-F853E6D86A29}" type="presOf" srcId="{F2276D72-F1BC-4740-9154-A066C59A5405}" destId="{1C928364-BBAA-48D7-8723-4999698597C5}" srcOrd="0" destOrd="1" presId="urn:microsoft.com/office/officeart/2018/2/layout/IconVerticalSolidList"/>
    <dgm:cxn modelId="{CA57D5EC-98E8-4041-9C6B-28A3C8FC140E}" type="presOf" srcId="{03267134-64AC-4A97-8CC1-3EB29FEF58F6}" destId="{99F620BB-E485-4493-86EA-5A71B75C27EA}" srcOrd="0" destOrd="0" presId="urn:microsoft.com/office/officeart/2018/2/layout/IconVerticalSolidList"/>
    <dgm:cxn modelId="{45E044FC-7F73-4083-9C21-671F89A42567}" srcId="{F3AB32B4-851E-41CE-8932-7A0D6E5F60B5}" destId="{03267134-64AC-4A97-8CC1-3EB29FEF58F6}" srcOrd="3" destOrd="0" parTransId="{5E8382EB-6C2D-4566-B12D-8C0EB4612B7F}" sibTransId="{708EF396-1812-4141-8869-E5D4CF43E440}"/>
    <dgm:cxn modelId="{5B314FBD-77A8-467E-90CF-1E0466D8AEAE}" type="presParOf" srcId="{107AFE93-C6DB-4AB8-9279-20209379A541}" destId="{EDB2B7D3-59D5-4201-9530-E8F71C95BA1F}" srcOrd="0" destOrd="0" presId="urn:microsoft.com/office/officeart/2018/2/layout/IconVerticalSolidList"/>
    <dgm:cxn modelId="{715A3DED-CCA4-4AAA-8935-67A1937FB130}" type="presParOf" srcId="{EDB2B7D3-59D5-4201-9530-E8F71C95BA1F}" destId="{E25A76A1-6B71-4715-B0FA-9AE8F52969B0}" srcOrd="0" destOrd="0" presId="urn:microsoft.com/office/officeart/2018/2/layout/IconVerticalSolidList"/>
    <dgm:cxn modelId="{41DC9F4D-FAD8-41BD-B50A-A961911E0C8F}" type="presParOf" srcId="{EDB2B7D3-59D5-4201-9530-E8F71C95BA1F}" destId="{50117DB3-8F30-4DE9-8A63-4A554EC47C54}" srcOrd="1" destOrd="0" presId="urn:microsoft.com/office/officeart/2018/2/layout/IconVerticalSolidList"/>
    <dgm:cxn modelId="{729E7AB7-586F-4FC1-9957-FB900372FC18}" type="presParOf" srcId="{EDB2B7D3-59D5-4201-9530-E8F71C95BA1F}" destId="{674AD455-81E3-466A-80E0-2F495B27D95D}" srcOrd="2" destOrd="0" presId="urn:microsoft.com/office/officeart/2018/2/layout/IconVerticalSolidList"/>
    <dgm:cxn modelId="{A4A728B3-1FE5-4AAA-B43D-6127F44116E2}" type="presParOf" srcId="{EDB2B7D3-59D5-4201-9530-E8F71C95BA1F}" destId="{A3901176-16CD-4F6C-9B66-BA3F11FB4F72}" srcOrd="3" destOrd="0" presId="urn:microsoft.com/office/officeart/2018/2/layout/IconVerticalSolidList"/>
    <dgm:cxn modelId="{49D2306D-8CD1-4155-A5C0-BB46CE346D5F}" type="presParOf" srcId="{EDB2B7D3-59D5-4201-9530-E8F71C95BA1F}" destId="{1C928364-BBAA-48D7-8723-4999698597C5}" srcOrd="4" destOrd="0" presId="urn:microsoft.com/office/officeart/2018/2/layout/IconVerticalSolidList"/>
    <dgm:cxn modelId="{C3944C0D-7075-4B7E-BAE5-ACF0EC30B267}" type="presParOf" srcId="{107AFE93-C6DB-4AB8-9279-20209379A541}" destId="{B778B662-C7B3-4EBE-8E28-42DB45B235D4}" srcOrd="1" destOrd="0" presId="urn:microsoft.com/office/officeart/2018/2/layout/IconVerticalSolidList"/>
    <dgm:cxn modelId="{7D9D8C22-BCDC-4F74-854C-DD32E6D51BAA}" type="presParOf" srcId="{107AFE93-C6DB-4AB8-9279-20209379A541}" destId="{74AD5F90-CE2F-419C-8A39-2B497E8FFA99}" srcOrd="2" destOrd="0" presId="urn:microsoft.com/office/officeart/2018/2/layout/IconVerticalSolidList"/>
    <dgm:cxn modelId="{82594ECB-3BDD-4E2A-B0DD-5DEF65368C79}" type="presParOf" srcId="{74AD5F90-CE2F-419C-8A39-2B497E8FFA99}" destId="{54A25598-BD67-46DA-B0DC-9BD0AB1B6BE2}" srcOrd="0" destOrd="0" presId="urn:microsoft.com/office/officeart/2018/2/layout/IconVerticalSolidList"/>
    <dgm:cxn modelId="{D12D0666-9745-4D59-B41F-F1BDDC585082}" type="presParOf" srcId="{74AD5F90-CE2F-419C-8A39-2B497E8FFA99}" destId="{822EFE0F-B362-4B33-BCED-ECAE88A7886F}" srcOrd="1" destOrd="0" presId="urn:microsoft.com/office/officeart/2018/2/layout/IconVerticalSolidList"/>
    <dgm:cxn modelId="{6D17D901-632F-4103-919B-7332768BDC5A}" type="presParOf" srcId="{74AD5F90-CE2F-419C-8A39-2B497E8FFA99}" destId="{B12C85AF-E31C-4D7F-88D0-EC2AEB28EB6C}" srcOrd="2" destOrd="0" presId="urn:microsoft.com/office/officeart/2018/2/layout/IconVerticalSolidList"/>
    <dgm:cxn modelId="{BA35B327-0316-4E87-9D80-2501F75197F1}" type="presParOf" srcId="{74AD5F90-CE2F-419C-8A39-2B497E8FFA99}" destId="{ABCB332D-C873-4B4E-A06F-66A8DFF65D58}" srcOrd="3" destOrd="0" presId="urn:microsoft.com/office/officeart/2018/2/layout/IconVerticalSolidList"/>
    <dgm:cxn modelId="{B0CE0EE6-19FF-47F6-BE91-B20A83E0C0B7}" type="presParOf" srcId="{74AD5F90-CE2F-419C-8A39-2B497E8FFA99}" destId="{40FF06CD-0565-4990-9CE5-DC32033E523F}" srcOrd="4" destOrd="0" presId="urn:microsoft.com/office/officeart/2018/2/layout/IconVerticalSolidList"/>
    <dgm:cxn modelId="{C4323F6A-7042-40DA-8408-0FD518374A3B}" type="presParOf" srcId="{107AFE93-C6DB-4AB8-9279-20209379A541}" destId="{E80F5C53-FF55-471D-9465-056BE9B05297}" srcOrd="3" destOrd="0" presId="urn:microsoft.com/office/officeart/2018/2/layout/IconVerticalSolidList"/>
    <dgm:cxn modelId="{03F78550-8947-4E24-AE18-14CBD16A6CCF}" type="presParOf" srcId="{107AFE93-C6DB-4AB8-9279-20209379A541}" destId="{83661681-A1C7-44E3-95EB-A42FE25E5465}" srcOrd="4" destOrd="0" presId="urn:microsoft.com/office/officeart/2018/2/layout/IconVerticalSolidList"/>
    <dgm:cxn modelId="{CA109C31-5B4D-4D66-8EC0-A3EB92564C58}" type="presParOf" srcId="{83661681-A1C7-44E3-95EB-A42FE25E5465}" destId="{EC9F86EE-2A63-418A-9C3E-8D2EC7DEC872}" srcOrd="0" destOrd="0" presId="urn:microsoft.com/office/officeart/2018/2/layout/IconVerticalSolidList"/>
    <dgm:cxn modelId="{00DC3EB3-A599-48B4-9C4E-DB557C8C1394}" type="presParOf" srcId="{83661681-A1C7-44E3-95EB-A42FE25E5465}" destId="{7275AA76-16C0-42C1-A540-A2973D2E3674}" srcOrd="1" destOrd="0" presId="urn:microsoft.com/office/officeart/2018/2/layout/IconVerticalSolidList"/>
    <dgm:cxn modelId="{0B1DF2B4-C387-49DA-B722-D701790622CE}" type="presParOf" srcId="{83661681-A1C7-44E3-95EB-A42FE25E5465}" destId="{D40B1ED4-E166-4482-B4A0-2CDAA96E9445}" srcOrd="2" destOrd="0" presId="urn:microsoft.com/office/officeart/2018/2/layout/IconVerticalSolidList"/>
    <dgm:cxn modelId="{C5953E1B-5119-49EF-89B2-01D6E3393688}" type="presParOf" srcId="{83661681-A1C7-44E3-95EB-A42FE25E5465}" destId="{ABD2ED12-77F3-4CF6-9851-5F1913FC3D83}" srcOrd="3" destOrd="0" presId="urn:microsoft.com/office/officeart/2018/2/layout/IconVerticalSolidList"/>
    <dgm:cxn modelId="{29C58DCD-0241-4C5A-9652-63AB16C92929}" type="presParOf" srcId="{83661681-A1C7-44E3-95EB-A42FE25E5465}" destId="{2E849751-F4DB-49CF-9007-506DCDDD9FE5}" srcOrd="4" destOrd="0" presId="urn:microsoft.com/office/officeart/2018/2/layout/IconVerticalSolidList"/>
    <dgm:cxn modelId="{5D6303C5-3F56-421C-834A-1C93BA26AFD1}" type="presParOf" srcId="{107AFE93-C6DB-4AB8-9279-20209379A541}" destId="{B221D095-C934-4B23-AE65-FF6C1467B88A}" srcOrd="5" destOrd="0" presId="urn:microsoft.com/office/officeart/2018/2/layout/IconVerticalSolidList"/>
    <dgm:cxn modelId="{4F9BF606-AD58-457D-A4B2-332315744921}" type="presParOf" srcId="{107AFE93-C6DB-4AB8-9279-20209379A541}" destId="{99D3B19A-1CE7-45D9-BD62-B2115F8E8383}" srcOrd="6" destOrd="0" presId="urn:microsoft.com/office/officeart/2018/2/layout/IconVerticalSolidList"/>
    <dgm:cxn modelId="{90430690-B1E8-488D-BCA8-47FF1A347735}" type="presParOf" srcId="{99D3B19A-1CE7-45D9-BD62-B2115F8E8383}" destId="{A9C595B4-8CAA-4EF4-AB0B-9C529035B1EC}" srcOrd="0" destOrd="0" presId="urn:microsoft.com/office/officeart/2018/2/layout/IconVerticalSolidList"/>
    <dgm:cxn modelId="{B1387290-A8A3-44CF-BF8F-DF7EB881CD74}" type="presParOf" srcId="{99D3B19A-1CE7-45D9-BD62-B2115F8E8383}" destId="{DB9A2FAE-3952-45D1-A6D9-6DD35FEA7704}" srcOrd="1" destOrd="0" presId="urn:microsoft.com/office/officeart/2018/2/layout/IconVerticalSolidList"/>
    <dgm:cxn modelId="{A4EFCB31-2AE1-4568-A31F-FB7054B61669}" type="presParOf" srcId="{99D3B19A-1CE7-45D9-BD62-B2115F8E8383}" destId="{ACC12F10-2490-495F-87DC-77DAA9FF2E08}" srcOrd="2" destOrd="0" presId="urn:microsoft.com/office/officeart/2018/2/layout/IconVerticalSolidList"/>
    <dgm:cxn modelId="{468840A4-1251-4DE8-B12C-9E7491EB8722}" type="presParOf" srcId="{99D3B19A-1CE7-45D9-BD62-B2115F8E8383}" destId="{99F620BB-E485-4493-86EA-5A71B75C27EA}" srcOrd="3" destOrd="0" presId="urn:microsoft.com/office/officeart/2018/2/layout/IconVerticalSolidList"/>
    <dgm:cxn modelId="{758B2461-013B-4B5B-B288-783DB3A9B192}" type="presParOf" srcId="{99D3B19A-1CE7-45D9-BD62-B2115F8E8383}" destId="{6E6890F2-BCB5-4780-8D12-7F82B3BF878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63F138-B770-44D2-92D9-7F59C25B612F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2AD6BF6-D705-4223-AC8E-E69F80EA2703}">
      <dgm:prSet/>
      <dgm:spPr/>
      <dgm:t>
        <a:bodyPr/>
        <a:lstStyle/>
        <a:p>
          <a:r>
            <a:rPr lang="en-US"/>
            <a:t>D</a:t>
          </a:r>
          <a:r>
            <a:rPr lang="en-US" b="0" i="0"/>
            <a:t>emonstrated feature selection and impacts </a:t>
          </a:r>
          <a:endParaRPr lang="en-US"/>
        </a:p>
      </dgm:t>
    </dgm:pt>
    <dgm:pt modelId="{273A2342-4658-40CE-B222-CDA867033AA3}" type="parTrans" cxnId="{6CD65238-5E95-45E8-B0A0-BC098123DFBE}">
      <dgm:prSet/>
      <dgm:spPr/>
      <dgm:t>
        <a:bodyPr/>
        <a:lstStyle/>
        <a:p>
          <a:endParaRPr lang="en-US"/>
        </a:p>
      </dgm:t>
    </dgm:pt>
    <dgm:pt modelId="{D2F657A8-44C2-46B0-B142-22D00762EE14}" type="sibTrans" cxnId="{6CD65238-5E95-45E8-B0A0-BC098123DFBE}">
      <dgm:prSet/>
      <dgm:spPr/>
      <dgm:t>
        <a:bodyPr/>
        <a:lstStyle/>
        <a:p>
          <a:endParaRPr lang="en-US"/>
        </a:p>
      </dgm:t>
    </dgm:pt>
    <dgm:pt modelId="{6089E561-6D9E-462B-B8A3-E55B2095A79C}">
      <dgm:prSet/>
      <dgm:spPr/>
      <dgm:t>
        <a:bodyPr/>
        <a:lstStyle/>
        <a:p>
          <a:r>
            <a:rPr lang="en-US" b="0" i="0"/>
            <a:t>Naive Bayes is outperforming other statistical models and feature vectorizations.</a:t>
          </a:r>
        </a:p>
      </dgm:t>
    </dgm:pt>
    <dgm:pt modelId="{91B68521-91FB-4A1D-9E4C-489CBA5AF357}" type="parTrans" cxnId="{B0FEEB8E-54C4-4C7C-9574-36DD8A39A686}">
      <dgm:prSet/>
      <dgm:spPr/>
      <dgm:t>
        <a:bodyPr/>
        <a:lstStyle/>
        <a:p>
          <a:endParaRPr lang="en-US"/>
        </a:p>
      </dgm:t>
    </dgm:pt>
    <dgm:pt modelId="{6E7967C4-5DD7-4D66-BC59-3AFDE601309F}" type="sibTrans" cxnId="{B0FEEB8E-54C4-4C7C-9574-36DD8A39A686}">
      <dgm:prSet/>
      <dgm:spPr/>
      <dgm:t>
        <a:bodyPr/>
        <a:lstStyle/>
        <a:p>
          <a:endParaRPr lang="en-US"/>
        </a:p>
      </dgm:t>
    </dgm:pt>
    <dgm:pt modelId="{8ED9B406-59ED-4887-B796-28B009EFC2F4}">
      <dgm:prSet/>
      <dgm:spPr/>
      <dgm:t>
        <a:bodyPr/>
        <a:lstStyle/>
        <a:p>
          <a:r>
            <a:rPr lang="en-US"/>
            <a:t>The performance is directly affected by the quality and quantity of data. </a:t>
          </a:r>
        </a:p>
      </dgm:t>
    </dgm:pt>
    <dgm:pt modelId="{F9755A84-7345-45C9-9A56-49170F9A9B18}" type="parTrans" cxnId="{253E3F43-D8FA-47FD-9523-31D6A7FC7C6C}">
      <dgm:prSet/>
      <dgm:spPr/>
      <dgm:t>
        <a:bodyPr/>
        <a:lstStyle/>
        <a:p>
          <a:endParaRPr lang="en-US"/>
        </a:p>
      </dgm:t>
    </dgm:pt>
    <dgm:pt modelId="{6246A86F-B277-4753-88D1-6A1ED690FD2E}" type="sibTrans" cxnId="{253E3F43-D8FA-47FD-9523-31D6A7FC7C6C}">
      <dgm:prSet/>
      <dgm:spPr/>
      <dgm:t>
        <a:bodyPr/>
        <a:lstStyle/>
        <a:p>
          <a:endParaRPr lang="en-US"/>
        </a:p>
      </dgm:t>
    </dgm:pt>
    <dgm:pt modelId="{274D951F-9B91-4199-8AEE-2DD46D374ECA}">
      <dgm:prSet/>
      <dgm:spPr/>
      <dgm:t>
        <a:bodyPr/>
        <a:lstStyle/>
        <a:p>
          <a:r>
            <a:rPr lang="en-US" dirty="0"/>
            <a:t>Feature vectorizing phase is important to make the data being more precise (to achieve a better classification result)</a:t>
          </a:r>
        </a:p>
      </dgm:t>
    </dgm:pt>
    <dgm:pt modelId="{5E1924CE-FBF5-4BC5-9E90-FD15DDF190B4}" type="parTrans" cxnId="{107DB63B-B547-436F-BE2D-315932825CA4}">
      <dgm:prSet/>
      <dgm:spPr/>
      <dgm:t>
        <a:bodyPr/>
        <a:lstStyle/>
        <a:p>
          <a:endParaRPr lang="en-US"/>
        </a:p>
      </dgm:t>
    </dgm:pt>
    <dgm:pt modelId="{1D02F493-128E-4705-94D3-B370CE22EE3D}" type="sibTrans" cxnId="{107DB63B-B547-436F-BE2D-315932825CA4}">
      <dgm:prSet/>
      <dgm:spPr/>
      <dgm:t>
        <a:bodyPr/>
        <a:lstStyle/>
        <a:p>
          <a:endParaRPr lang="en-US"/>
        </a:p>
      </dgm:t>
    </dgm:pt>
    <dgm:pt modelId="{88B33F71-BD80-4CC9-92FD-02D6F82A945E}">
      <dgm:prSet/>
      <dgm:spPr/>
      <dgm:t>
        <a:bodyPr/>
        <a:lstStyle/>
        <a:p>
          <a:r>
            <a:rPr lang="en-US" b="0" i="0"/>
            <a:t>It is then important to discover and interpret which features are useful and critical.  </a:t>
          </a:r>
          <a:endParaRPr lang="en-US"/>
        </a:p>
      </dgm:t>
    </dgm:pt>
    <dgm:pt modelId="{B58EF412-992E-41B1-A3A1-C72A275C1782}" type="parTrans" cxnId="{DF5AD817-FA9E-48D4-A850-4E084FD8C651}">
      <dgm:prSet/>
      <dgm:spPr/>
      <dgm:t>
        <a:bodyPr/>
        <a:lstStyle/>
        <a:p>
          <a:endParaRPr lang="en-US"/>
        </a:p>
      </dgm:t>
    </dgm:pt>
    <dgm:pt modelId="{F4C4D796-7B55-4FAE-93BD-74151A6235C5}" type="sibTrans" cxnId="{DF5AD817-FA9E-48D4-A850-4E084FD8C651}">
      <dgm:prSet/>
      <dgm:spPr/>
      <dgm:t>
        <a:bodyPr/>
        <a:lstStyle/>
        <a:p>
          <a:endParaRPr lang="en-US"/>
        </a:p>
      </dgm:t>
    </dgm:pt>
    <dgm:pt modelId="{6D2BD29D-FB5E-4217-9E4F-18B73361E5E9}">
      <dgm:prSet/>
      <dgm:spPr/>
      <dgm:t>
        <a:bodyPr/>
        <a:lstStyle/>
        <a:p>
          <a:r>
            <a:rPr lang="en-US" dirty="0"/>
            <a:t>Advanced predictive models like CNN, RNN, LSTM would improve the performance.</a:t>
          </a:r>
          <a:br>
            <a:rPr lang="en-US" dirty="0"/>
          </a:br>
          <a:endParaRPr lang="en-US" dirty="0"/>
        </a:p>
      </dgm:t>
    </dgm:pt>
    <dgm:pt modelId="{E723CF97-0327-4CAE-AB0B-33B56ED97B16}" type="parTrans" cxnId="{4DD4FCE7-21BF-4839-B783-2E39A4B48C31}">
      <dgm:prSet/>
      <dgm:spPr/>
      <dgm:t>
        <a:bodyPr/>
        <a:lstStyle/>
        <a:p>
          <a:endParaRPr lang="en-US"/>
        </a:p>
      </dgm:t>
    </dgm:pt>
    <dgm:pt modelId="{48EE8375-2F56-4A6B-8402-21E1D34D4F11}" type="sibTrans" cxnId="{4DD4FCE7-21BF-4839-B783-2E39A4B48C31}">
      <dgm:prSet/>
      <dgm:spPr/>
      <dgm:t>
        <a:bodyPr/>
        <a:lstStyle/>
        <a:p>
          <a:endParaRPr lang="en-US"/>
        </a:p>
      </dgm:t>
    </dgm:pt>
    <dgm:pt modelId="{5D0D06ED-0AEC-4325-A30B-C78AA26659BA}" type="pres">
      <dgm:prSet presAssocID="{6063F138-B770-44D2-92D9-7F59C25B612F}" presName="diagram" presStyleCnt="0">
        <dgm:presLayoutVars>
          <dgm:dir/>
          <dgm:resizeHandles val="exact"/>
        </dgm:presLayoutVars>
      </dgm:prSet>
      <dgm:spPr/>
    </dgm:pt>
    <dgm:pt modelId="{554A1597-9A62-4F78-AD28-8985FC9DBF73}" type="pres">
      <dgm:prSet presAssocID="{C2AD6BF6-D705-4223-AC8E-E69F80EA2703}" presName="node" presStyleLbl="node1" presStyleIdx="0" presStyleCnt="6">
        <dgm:presLayoutVars>
          <dgm:bulletEnabled val="1"/>
        </dgm:presLayoutVars>
      </dgm:prSet>
      <dgm:spPr/>
    </dgm:pt>
    <dgm:pt modelId="{B219D58B-994D-4E93-9B52-83F5BA6555B7}" type="pres">
      <dgm:prSet presAssocID="{D2F657A8-44C2-46B0-B142-22D00762EE14}" presName="sibTrans" presStyleCnt="0"/>
      <dgm:spPr/>
    </dgm:pt>
    <dgm:pt modelId="{966E63F8-CB34-4289-B144-8E116DD3DE98}" type="pres">
      <dgm:prSet presAssocID="{88B33F71-BD80-4CC9-92FD-02D6F82A945E}" presName="node" presStyleLbl="node1" presStyleIdx="1" presStyleCnt="6">
        <dgm:presLayoutVars>
          <dgm:bulletEnabled val="1"/>
        </dgm:presLayoutVars>
      </dgm:prSet>
      <dgm:spPr/>
    </dgm:pt>
    <dgm:pt modelId="{EAA65A9C-4206-4FB3-B7A8-88B392EC9CE3}" type="pres">
      <dgm:prSet presAssocID="{F4C4D796-7B55-4FAE-93BD-74151A6235C5}" presName="sibTrans" presStyleCnt="0"/>
      <dgm:spPr/>
    </dgm:pt>
    <dgm:pt modelId="{892573B4-7908-4A00-AC15-CB0658042132}" type="pres">
      <dgm:prSet presAssocID="{6089E561-6D9E-462B-B8A3-E55B2095A79C}" presName="node" presStyleLbl="node1" presStyleIdx="2" presStyleCnt="6">
        <dgm:presLayoutVars>
          <dgm:bulletEnabled val="1"/>
        </dgm:presLayoutVars>
      </dgm:prSet>
      <dgm:spPr/>
    </dgm:pt>
    <dgm:pt modelId="{7FB849B5-8644-4DFD-9BB2-E1AB2216D0BD}" type="pres">
      <dgm:prSet presAssocID="{6E7967C4-5DD7-4D66-BC59-3AFDE601309F}" presName="sibTrans" presStyleCnt="0"/>
      <dgm:spPr/>
    </dgm:pt>
    <dgm:pt modelId="{F0E81FC9-5143-4327-96FF-A778F6E1A2E7}" type="pres">
      <dgm:prSet presAssocID="{8ED9B406-59ED-4887-B796-28B009EFC2F4}" presName="node" presStyleLbl="node1" presStyleIdx="3" presStyleCnt="6">
        <dgm:presLayoutVars>
          <dgm:bulletEnabled val="1"/>
        </dgm:presLayoutVars>
      </dgm:prSet>
      <dgm:spPr/>
    </dgm:pt>
    <dgm:pt modelId="{1890FB87-FE55-46DE-8E46-52AD5B7EF573}" type="pres">
      <dgm:prSet presAssocID="{6246A86F-B277-4753-88D1-6A1ED690FD2E}" presName="sibTrans" presStyleCnt="0"/>
      <dgm:spPr/>
    </dgm:pt>
    <dgm:pt modelId="{E625FF9E-9C4A-4E04-A97A-0A4C6A76ABBC}" type="pres">
      <dgm:prSet presAssocID="{274D951F-9B91-4199-8AEE-2DD46D374ECA}" presName="node" presStyleLbl="node1" presStyleIdx="4" presStyleCnt="6">
        <dgm:presLayoutVars>
          <dgm:bulletEnabled val="1"/>
        </dgm:presLayoutVars>
      </dgm:prSet>
      <dgm:spPr/>
    </dgm:pt>
    <dgm:pt modelId="{699FB3FB-A5DE-463A-A03E-F669DA52F61C}" type="pres">
      <dgm:prSet presAssocID="{1D02F493-128E-4705-94D3-B370CE22EE3D}" presName="sibTrans" presStyleCnt="0"/>
      <dgm:spPr/>
    </dgm:pt>
    <dgm:pt modelId="{AD01FB12-CA27-45CE-8853-8A72A9DA4C6B}" type="pres">
      <dgm:prSet presAssocID="{6D2BD29D-FB5E-4217-9E4F-18B73361E5E9}" presName="node" presStyleLbl="node1" presStyleIdx="5" presStyleCnt="6">
        <dgm:presLayoutVars>
          <dgm:bulletEnabled val="1"/>
        </dgm:presLayoutVars>
      </dgm:prSet>
      <dgm:spPr/>
    </dgm:pt>
  </dgm:ptLst>
  <dgm:cxnLst>
    <dgm:cxn modelId="{877A7F02-D07A-473E-9D8E-EC0A478D1B32}" type="presOf" srcId="{6D2BD29D-FB5E-4217-9E4F-18B73361E5E9}" destId="{AD01FB12-CA27-45CE-8853-8A72A9DA4C6B}" srcOrd="0" destOrd="0" presId="urn:microsoft.com/office/officeart/2005/8/layout/default"/>
    <dgm:cxn modelId="{DF5AD817-FA9E-48D4-A850-4E084FD8C651}" srcId="{6063F138-B770-44D2-92D9-7F59C25B612F}" destId="{88B33F71-BD80-4CC9-92FD-02D6F82A945E}" srcOrd="1" destOrd="0" parTransId="{B58EF412-992E-41B1-A3A1-C72A275C1782}" sibTransId="{F4C4D796-7B55-4FAE-93BD-74151A6235C5}"/>
    <dgm:cxn modelId="{6CD65238-5E95-45E8-B0A0-BC098123DFBE}" srcId="{6063F138-B770-44D2-92D9-7F59C25B612F}" destId="{C2AD6BF6-D705-4223-AC8E-E69F80EA2703}" srcOrd="0" destOrd="0" parTransId="{273A2342-4658-40CE-B222-CDA867033AA3}" sibTransId="{D2F657A8-44C2-46B0-B142-22D00762EE14}"/>
    <dgm:cxn modelId="{107DB63B-B547-436F-BE2D-315932825CA4}" srcId="{6063F138-B770-44D2-92D9-7F59C25B612F}" destId="{274D951F-9B91-4199-8AEE-2DD46D374ECA}" srcOrd="4" destOrd="0" parTransId="{5E1924CE-FBF5-4BC5-9E90-FD15DDF190B4}" sibTransId="{1D02F493-128E-4705-94D3-B370CE22EE3D}"/>
    <dgm:cxn modelId="{253E3F43-D8FA-47FD-9523-31D6A7FC7C6C}" srcId="{6063F138-B770-44D2-92D9-7F59C25B612F}" destId="{8ED9B406-59ED-4887-B796-28B009EFC2F4}" srcOrd="3" destOrd="0" parTransId="{F9755A84-7345-45C9-9A56-49170F9A9B18}" sibTransId="{6246A86F-B277-4753-88D1-6A1ED690FD2E}"/>
    <dgm:cxn modelId="{E6C7B76B-EEEC-4DF6-A963-7F893198864F}" type="presOf" srcId="{8ED9B406-59ED-4887-B796-28B009EFC2F4}" destId="{F0E81FC9-5143-4327-96FF-A778F6E1A2E7}" srcOrd="0" destOrd="0" presId="urn:microsoft.com/office/officeart/2005/8/layout/default"/>
    <dgm:cxn modelId="{A4FBF753-BFA9-4ED0-AB9A-CAEA98F9F0B9}" type="presOf" srcId="{6089E561-6D9E-462B-B8A3-E55B2095A79C}" destId="{892573B4-7908-4A00-AC15-CB0658042132}" srcOrd="0" destOrd="0" presId="urn:microsoft.com/office/officeart/2005/8/layout/default"/>
    <dgm:cxn modelId="{B0FEEB8E-54C4-4C7C-9574-36DD8A39A686}" srcId="{6063F138-B770-44D2-92D9-7F59C25B612F}" destId="{6089E561-6D9E-462B-B8A3-E55B2095A79C}" srcOrd="2" destOrd="0" parTransId="{91B68521-91FB-4A1D-9E4C-489CBA5AF357}" sibTransId="{6E7967C4-5DD7-4D66-BC59-3AFDE601309F}"/>
    <dgm:cxn modelId="{CB89889E-C2D0-4A64-B288-ADE25672DF6F}" type="presOf" srcId="{C2AD6BF6-D705-4223-AC8E-E69F80EA2703}" destId="{554A1597-9A62-4F78-AD28-8985FC9DBF73}" srcOrd="0" destOrd="0" presId="urn:microsoft.com/office/officeart/2005/8/layout/default"/>
    <dgm:cxn modelId="{86F199AA-DDF2-4746-9182-3435FFA8F439}" type="presOf" srcId="{88B33F71-BD80-4CC9-92FD-02D6F82A945E}" destId="{966E63F8-CB34-4289-B144-8E116DD3DE98}" srcOrd="0" destOrd="0" presId="urn:microsoft.com/office/officeart/2005/8/layout/default"/>
    <dgm:cxn modelId="{CF13F8BF-647D-47FF-8858-0EB93A044929}" type="presOf" srcId="{274D951F-9B91-4199-8AEE-2DD46D374ECA}" destId="{E625FF9E-9C4A-4E04-A97A-0A4C6A76ABBC}" srcOrd="0" destOrd="0" presId="urn:microsoft.com/office/officeart/2005/8/layout/default"/>
    <dgm:cxn modelId="{19EA37CE-7E44-416D-A8F7-3A2F47053D7B}" type="presOf" srcId="{6063F138-B770-44D2-92D9-7F59C25B612F}" destId="{5D0D06ED-0AEC-4325-A30B-C78AA26659BA}" srcOrd="0" destOrd="0" presId="urn:microsoft.com/office/officeart/2005/8/layout/default"/>
    <dgm:cxn modelId="{4DD4FCE7-21BF-4839-B783-2E39A4B48C31}" srcId="{6063F138-B770-44D2-92D9-7F59C25B612F}" destId="{6D2BD29D-FB5E-4217-9E4F-18B73361E5E9}" srcOrd="5" destOrd="0" parTransId="{E723CF97-0327-4CAE-AB0B-33B56ED97B16}" sibTransId="{48EE8375-2F56-4A6B-8402-21E1D34D4F11}"/>
    <dgm:cxn modelId="{FDF241EE-1ECB-4FC4-976D-48B1C287545C}" type="presParOf" srcId="{5D0D06ED-0AEC-4325-A30B-C78AA26659BA}" destId="{554A1597-9A62-4F78-AD28-8985FC9DBF73}" srcOrd="0" destOrd="0" presId="urn:microsoft.com/office/officeart/2005/8/layout/default"/>
    <dgm:cxn modelId="{18B9ECBC-1698-4D3A-85C4-5BD0EB0455B5}" type="presParOf" srcId="{5D0D06ED-0AEC-4325-A30B-C78AA26659BA}" destId="{B219D58B-994D-4E93-9B52-83F5BA6555B7}" srcOrd="1" destOrd="0" presId="urn:microsoft.com/office/officeart/2005/8/layout/default"/>
    <dgm:cxn modelId="{B5670BB9-B677-4EBB-A4CE-7330FAC3874A}" type="presParOf" srcId="{5D0D06ED-0AEC-4325-A30B-C78AA26659BA}" destId="{966E63F8-CB34-4289-B144-8E116DD3DE98}" srcOrd="2" destOrd="0" presId="urn:microsoft.com/office/officeart/2005/8/layout/default"/>
    <dgm:cxn modelId="{BAA35609-148C-4EEA-9EC9-ADB7D7FED80E}" type="presParOf" srcId="{5D0D06ED-0AEC-4325-A30B-C78AA26659BA}" destId="{EAA65A9C-4206-4FB3-B7A8-88B392EC9CE3}" srcOrd="3" destOrd="0" presId="urn:microsoft.com/office/officeart/2005/8/layout/default"/>
    <dgm:cxn modelId="{664F94A3-CAA1-4E1B-B6AD-3E9BEF8E9FBA}" type="presParOf" srcId="{5D0D06ED-0AEC-4325-A30B-C78AA26659BA}" destId="{892573B4-7908-4A00-AC15-CB0658042132}" srcOrd="4" destOrd="0" presId="urn:microsoft.com/office/officeart/2005/8/layout/default"/>
    <dgm:cxn modelId="{29362312-76CA-4469-9401-9E6A0EFE99B3}" type="presParOf" srcId="{5D0D06ED-0AEC-4325-A30B-C78AA26659BA}" destId="{7FB849B5-8644-4DFD-9BB2-E1AB2216D0BD}" srcOrd="5" destOrd="0" presId="urn:microsoft.com/office/officeart/2005/8/layout/default"/>
    <dgm:cxn modelId="{080CB690-499C-4CE8-B927-47F25F6E0EF5}" type="presParOf" srcId="{5D0D06ED-0AEC-4325-A30B-C78AA26659BA}" destId="{F0E81FC9-5143-4327-96FF-A778F6E1A2E7}" srcOrd="6" destOrd="0" presId="urn:microsoft.com/office/officeart/2005/8/layout/default"/>
    <dgm:cxn modelId="{6B773DFC-ADEB-4FA8-B9D4-FDC9693ACB2F}" type="presParOf" srcId="{5D0D06ED-0AEC-4325-A30B-C78AA26659BA}" destId="{1890FB87-FE55-46DE-8E46-52AD5B7EF573}" srcOrd="7" destOrd="0" presId="urn:microsoft.com/office/officeart/2005/8/layout/default"/>
    <dgm:cxn modelId="{63A8130E-B5CF-485B-BBDF-5007AD545FE8}" type="presParOf" srcId="{5D0D06ED-0AEC-4325-A30B-C78AA26659BA}" destId="{E625FF9E-9C4A-4E04-A97A-0A4C6A76ABBC}" srcOrd="8" destOrd="0" presId="urn:microsoft.com/office/officeart/2005/8/layout/default"/>
    <dgm:cxn modelId="{72671B2B-A697-4D28-B745-D19F8A1B3BE9}" type="presParOf" srcId="{5D0D06ED-0AEC-4325-A30B-C78AA26659BA}" destId="{699FB3FB-A5DE-463A-A03E-F669DA52F61C}" srcOrd="9" destOrd="0" presId="urn:microsoft.com/office/officeart/2005/8/layout/default"/>
    <dgm:cxn modelId="{90D4DED8-EC73-4CD2-9074-24E7D86583E5}" type="presParOf" srcId="{5D0D06ED-0AEC-4325-A30B-C78AA26659BA}" destId="{AD01FB12-CA27-45CE-8853-8A72A9DA4C6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267E7-54EB-45C1-94AC-696D414A785C}">
      <dsp:nvSpPr>
        <dsp:cNvPr id="0" name=""/>
        <dsp:cNvSpPr/>
      </dsp:nvSpPr>
      <dsp:spPr>
        <a:xfrm>
          <a:off x="0" y="4098"/>
          <a:ext cx="6391275" cy="873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56324-69E8-4DD8-B284-4F3B5F8ADF6A}">
      <dsp:nvSpPr>
        <dsp:cNvPr id="0" name=""/>
        <dsp:cNvSpPr/>
      </dsp:nvSpPr>
      <dsp:spPr>
        <a:xfrm>
          <a:off x="264107" y="200542"/>
          <a:ext cx="480194" cy="480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F8C48-4B6A-4871-B9D0-F9F7EB770AEF}">
      <dsp:nvSpPr>
        <dsp:cNvPr id="0" name=""/>
        <dsp:cNvSpPr/>
      </dsp:nvSpPr>
      <dsp:spPr>
        <a:xfrm>
          <a:off x="1008409" y="4098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The number of blog posts is increasing exponentially.</a:t>
          </a:r>
          <a:endParaRPr lang="en-US" sz="1500" kern="1200"/>
        </a:p>
      </dsp:txBody>
      <dsp:txXfrm>
        <a:off x="1008409" y="4098"/>
        <a:ext cx="5382865" cy="873081"/>
      </dsp:txXfrm>
    </dsp:sp>
    <dsp:sp modelId="{B33D2A96-5789-476B-A79F-9E4CB8223FED}">
      <dsp:nvSpPr>
        <dsp:cNvPr id="0" name=""/>
        <dsp:cNvSpPr/>
      </dsp:nvSpPr>
      <dsp:spPr>
        <a:xfrm>
          <a:off x="0" y="1095450"/>
          <a:ext cx="6391275" cy="8730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52194-F3EA-41F9-9886-9E531F99D939}">
      <dsp:nvSpPr>
        <dsp:cNvPr id="0" name=""/>
        <dsp:cNvSpPr/>
      </dsp:nvSpPr>
      <dsp:spPr>
        <a:xfrm>
          <a:off x="264107" y="1291894"/>
          <a:ext cx="480194" cy="480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2EF29-6EC7-488A-AF5E-5627FE506FBF}">
      <dsp:nvSpPr>
        <dsp:cNvPr id="0" name=""/>
        <dsp:cNvSpPr/>
      </dsp:nvSpPr>
      <dsp:spPr>
        <a:xfrm>
          <a:off x="1008409" y="1095450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Technorati’s web crawlers indicate that there are about 12,000 new blogs created each day; put another way, a new weblog is created every 7.4 seconds.</a:t>
          </a:r>
          <a:endParaRPr lang="en-US" sz="1500" kern="1200"/>
        </a:p>
      </dsp:txBody>
      <dsp:txXfrm>
        <a:off x="1008409" y="1095450"/>
        <a:ext cx="5382865" cy="873081"/>
      </dsp:txXfrm>
    </dsp:sp>
    <dsp:sp modelId="{A718641C-22FD-443E-B8EA-E2086533E200}">
      <dsp:nvSpPr>
        <dsp:cNvPr id="0" name=""/>
        <dsp:cNvSpPr/>
      </dsp:nvSpPr>
      <dsp:spPr>
        <a:xfrm>
          <a:off x="0" y="2186802"/>
          <a:ext cx="6391275" cy="8730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5CB11-EF96-4BBD-8877-142417055530}">
      <dsp:nvSpPr>
        <dsp:cNvPr id="0" name=""/>
        <dsp:cNvSpPr/>
      </dsp:nvSpPr>
      <dsp:spPr>
        <a:xfrm>
          <a:off x="264107" y="2383246"/>
          <a:ext cx="480194" cy="4801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8CE1A-2C8F-4913-81F4-DB0056757268}">
      <dsp:nvSpPr>
        <dsp:cNvPr id="0" name=""/>
        <dsp:cNvSpPr/>
      </dsp:nvSpPr>
      <dsp:spPr>
        <a:xfrm>
          <a:off x="1008409" y="2186802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We devised a content classification system to automatically suggest the blogs to the right audience in terms of age group. </a:t>
          </a:r>
          <a:endParaRPr lang="en-US" sz="1500" kern="1200"/>
        </a:p>
      </dsp:txBody>
      <dsp:txXfrm>
        <a:off x="1008409" y="2186802"/>
        <a:ext cx="5382865" cy="873081"/>
      </dsp:txXfrm>
    </dsp:sp>
    <dsp:sp modelId="{95985620-745B-4054-BF7D-795B2403BF75}">
      <dsp:nvSpPr>
        <dsp:cNvPr id="0" name=""/>
        <dsp:cNvSpPr/>
      </dsp:nvSpPr>
      <dsp:spPr>
        <a:xfrm>
          <a:off x="0" y="3278154"/>
          <a:ext cx="6391275" cy="87308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CBF8F-3CE3-4FDA-A94C-7E799A5F9167}">
      <dsp:nvSpPr>
        <dsp:cNvPr id="0" name=""/>
        <dsp:cNvSpPr/>
      </dsp:nvSpPr>
      <dsp:spPr>
        <a:xfrm>
          <a:off x="264107" y="3474597"/>
          <a:ext cx="480194" cy="4801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4531F-91F9-4F75-B081-5E5C73CEA6C7}">
      <dsp:nvSpPr>
        <dsp:cNvPr id="0" name=""/>
        <dsp:cNvSpPr/>
      </dsp:nvSpPr>
      <dsp:spPr>
        <a:xfrm>
          <a:off x="1008409" y="3278154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</a:t>
          </a:r>
          <a:r>
            <a:rPr lang="en-US" sz="1500" b="0" i="0" kern="1200"/>
            <a:t>t is difficult to group text into categories because of freestyle natural language. </a:t>
          </a:r>
          <a:endParaRPr lang="en-US" sz="1500" kern="1200"/>
        </a:p>
      </dsp:txBody>
      <dsp:txXfrm>
        <a:off x="1008409" y="3278154"/>
        <a:ext cx="5382865" cy="873081"/>
      </dsp:txXfrm>
    </dsp:sp>
    <dsp:sp modelId="{4E914D4B-C639-4B34-9736-42B7E5F85418}">
      <dsp:nvSpPr>
        <dsp:cNvPr id="0" name=""/>
        <dsp:cNvSpPr/>
      </dsp:nvSpPr>
      <dsp:spPr>
        <a:xfrm>
          <a:off x="0" y="4369506"/>
          <a:ext cx="6391275" cy="87308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C9D71B-2C72-416D-B0C5-FB30DD0C122D}">
      <dsp:nvSpPr>
        <dsp:cNvPr id="0" name=""/>
        <dsp:cNvSpPr/>
      </dsp:nvSpPr>
      <dsp:spPr>
        <a:xfrm>
          <a:off x="264107" y="4565949"/>
          <a:ext cx="480194" cy="4801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87E56-7A31-4824-B0E0-D80B8BFA7370}">
      <dsp:nvSpPr>
        <dsp:cNvPr id="0" name=""/>
        <dsp:cNvSpPr/>
      </dsp:nvSpPr>
      <dsp:spPr>
        <a:xfrm>
          <a:off x="1008409" y="4369506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Bloggers at different levels write whatever is appealing to their mind, thus inventing sometimes new vocabulary and grammar..</a:t>
          </a:r>
          <a:endParaRPr lang="en-US" sz="1500" kern="1200"/>
        </a:p>
      </dsp:txBody>
      <dsp:txXfrm>
        <a:off x="1008409" y="4369506"/>
        <a:ext cx="5382865" cy="873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F6F1F-8319-4AC5-8D1C-1E4C363176EB}">
      <dsp:nvSpPr>
        <dsp:cNvPr id="0" name=""/>
        <dsp:cNvSpPr/>
      </dsp:nvSpPr>
      <dsp:spPr>
        <a:xfrm>
          <a:off x="105662" y="805888"/>
          <a:ext cx="775983" cy="7759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EC7A5-DF0B-4C31-ACFA-B86D7368018A}">
      <dsp:nvSpPr>
        <dsp:cNvPr id="0" name=""/>
        <dsp:cNvSpPr/>
      </dsp:nvSpPr>
      <dsp:spPr>
        <a:xfrm>
          <a:off x="268619" y="968844"/>
          <a:ext cx="450070" cy="4500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368DF-A747-4D0C-97AB-679F2B852199}">
      <dsp:nvSpPr>
        <dsp:cNvPr id="0" name=""/>
        <dsp:cNvSpPr/>
      </dsp:nvSpPr>
      <dsp:spPr>
        <a:xfrm>
          <a:off x="1047929" y="805888"/>
          <a:ext cx="1829105" cy="775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Retained stop words</a:t>
          </a:r>
        </a:p>
      </dsp:txBody>
      <dsp:txXfrm>
        <a:off x="1047929" y="805888"/>
        <a:ext cx="1829105" cy="775983"/>
      </dsp:txXfrm>
    </dsp:sp>
    <dsp:sp modelId="{8C16931C-9081-42E1-86EF-4DFF131D98B0}">
      <dsp:nvSpPr>
        <dsp:cNvPr id="0" name=""/>
        <dsp:cNvSpPr/>
      </dsp:nvSpPr>
      <dsp:spPr>
        <a:xfrm>
          <a:off x="3195741" y="805888"/>
          <a:ext cx="775983" cy="7759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B9EAD-352E-4DBB-9902-60A983432552}">
      <dsp:nvSpPr>
        <dsp:cNvPr id="0" name=""/>
        <dsp:cNvSpPr/>
      </dsp:nvSpPr>
      <dsp:spPr>
        <a:xfrm>
          <a:off x="3358698" y="968844"/>
          <a:ext cx="450070" cy="4500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D857C-21C8-442A-B58B-24D9B4A8E253}">
      <dsp:nvSpPr>
        <dsp:cNvPr id="0" name=""/>
        <dsp:cNvSpPr/>
      </dsp:nvSpPr>
      <dsp:spPr>
        <a:xfrm>
          <a:off x="4138008" y="805888"/>
          <a:ext cx="1829105" cy="775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Lower case characters</a:t>
          </a:r>
        </a:p>
      </dsp:txBody>
      <dsp:txXfrm>
        <a:off x="4138008" y="805888"/>
        <a:ext cx="1829105" cy="775983"/>
      </dsp:txXfrm>
    </dsp:sp>
    <dsp:sp modelId="{D3A7E418-0937-4ECB-87DD-91C3466571C8}">
      <dsp:nvSpPr>
        <dsp:cNvPr id="0" name=""/>
        <dsp:cNvSpPr/>
      </dsp:nvSpPr>
      <dsp:spPr>
        <a:xfrm>
          <a:off x="105662" y="2229867"/>
          <a:ext cx="775983" cy="7759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A6BABB-4952-4E2C-A6E8-85338DAEF58C}">
      <dsp:nvSpPr>
        <dsp:cNvPr id="0" name=""/>
        <dsp:cNvSpPr/>
      </dsp:nvSpPr>
      <dsp:spPr>
        <a:xfrm>
          <a:off x="268619" y="2392824"/>
          <a:ext cx="450070" cy="4500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58E53-B08F-4FE1-A931-FD6467CBA62F}">
      <dsp:nvSpPr>
        <dsp:cNvPr id="0" name=""/>
        <dsp:cNvSpPr/>
      </dsp:nvSpPr>
      <dsp:spPr>
        <a:xfrm>
          <a:off x="1047929" y="2229867"/>
          <a:ext cx="1829105" cy="775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Removed Punctuations </a:t>
          </a:r>
        </a:p>
      </dsp:txBody>
      <dsp:txXfrm>
        <a:off x="1047929" y="2229867"/>
        <a:ext cx="1829105" cy="775983"/>
      </dsp:txXfrm>
    </dsp:sp>
    <dsp:sp modelId="{9809C6E6-F9D1-4850-B744-FFE1E6FE7978}">
      <dsp:nvSpPr>
        <dsp:cNvPr id="0" name=""/>
        <dsp:cNvSpPr/>
      </dsp:nvSpPr>
      <dsp:spPr>
        <a:xfrm>
          <a:off x="3195741" y="2229867"/>
          <a:ext cx="775983" cy="7759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74469-6595-479C-B670-984885CA3422}">
      <dsp:nvSpPr>
        <dsp:cNvPr id="0" name=""/>
        <dsp:cNvSpPr/>
      </dsp:nvSpPr>
      <dsp:spPr>
        <a:xfrm>
          <a:off x="3358698" y="2392824"/>
          <a:ext cx="450070" cy="4500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FD351-974B-4FF6-A2B9-159AAFC38E14}">
      <dsp:nvSpPr>
        <dsp:cNvPr id="0" name=""/>
        <dsp:cNvSpPr/>
      </dsp:nvSpPr>
      <dsp:spPr>
        <a:xfrm>
          <a:off x="4138008" y="2229867"/>
          <a:ext cx="1829105" cy="775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Removed words whose character length is less than 3 and greater than 15.  </a:t>
          </a:r>
        </a:p>
      </dsp:txBody>
      <dsp:txXfrm>
        <a:off x="4138008" y="2229867"/>
        <a:ext cx="1829105" cy="7759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9EF7D-50B4-4B82-9558-BE63D98AD4C7}">
      <dsp:nvSpPr>
        <dsp:cNvPr id="0" name=""/>
        <dsp:cNvSpPr/>
      </dsp:nvSpPr>
      <dsp:spPr>
        <a:xfrm>
          <a:off x="8105909" y="2968011"/>
          <a:ext cx="91440" cy="3468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89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8902E8-3278-4241-82D6-CDAE6879F676}">
      <dsp:nvSpPr>
        <dsp:cNvPr id="0" name=""/>
        <dsp:cNvSpPr/>
      </dsp:nvSpPr>
      <dsp:spPr>
        <a:xfrm>
          <a:off x="7422726" y="1863722"/>
          <a:ext cx="728903" cy="346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396"/>
              </a:lnTo>
              <a:lnTo>
                <a:pt x="728903" y="236396"/>
              </a:lnTo>
              <a:lnTo>
                <a:pt x="728903" y="34689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872B5-B7C7-49E5-AB1C-F00EE442AD8E}">
      <dsp:nvSpPr>
        <dsp:cNvPr id="0" name=""/>
        <dsp:cNvSpPr/>
      </dsp:nvSpPr>
      <dsp:spPr>
        <a:xfrm>
          <a:off x="6648103" y="2968011"/>
          <a:ext cx="91440" cy="3468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89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91F04-8733-4CA2-B08C-98CA29544A90}">
      <dsp:nvSpPr>
        <dsp:cNvPr id="0" name=""/>
        <dsp:cNvSpPr/>
      </dsp:nvSpPr>
      <dsp:spPr>
        <a:xfrm>
          <a:off x="6693823" y="1863722"/>
          <a:ext cx="728903" cy="346891"/>
        </a:xfrm>
        <a:custGeom>
          <a:avLst/>
          <a:gdLst/>
          <a:ahLst/>
          <a:cxnLst/>
          <a:rect l="0" t="0" r="0" b="0"/>
          <a:pathLst>
            <a:path>
              <a:moveTo>
                <a:pt x="728903" y="0"/>
              </a:moveTo>
              <a:lnTo>
                <a:pt x="728903" y="236396"/>
              </a:lnTo>
              <a:lnTo>
                <a:pt x="0" y="236396"/>
              </a:lnTo>
              <a:lnTo>
                <a:pt x="0" y="34689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86D55-DBBF-49D1-BEF4-D76C9583B21C}">
      <dsp:nvSpPr>
        <dsp:cNvPr id="0" name=""/>
        <dsp:cNvSpPr/>
      </dsp:nvSpPr>
      <dsp:spPr>
        <a:xfrm>
          <a:off x="5295381" y="759434"/>
          <a:ext cx="2127345" cy="346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396"/>
              </a:lnTo>
              <a:lnTo>
                <a:pt x="2127345" y="236396"/>
              </a:lnTo>
              <a:lnTo>
                <a:pt x="2127345" y="3468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2BCC1-F986-43F7-AB77-27F9DF1B672A}">
      <dsp:nvSpPr>
        <dsp:cNvPr id="0" name=""/>
        <dsp:cNvSpPr/>
      </dsp:nvSpPr>
      <dsp:spPr>
        <a:xfrm>
          <a:off x="4885210" y="1863722"/>
          <a:ext cx="91440" cy="3468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89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2910EE-7B52-4608-A7AD-0356F110F4E7}">
      <dsp:nvSpPr>
        <dsp:cNvPr id="0" name=""/>
        <dsp:cNvSpPr/>
      </dsp:nvSpPr>
      <dsp:spPr>
        <a:xfrm>
          <a:off x="4930930" y="759434"/>
          <a:ext cx="364451" cy="346891"/>
        </a:xfrm>
        <a:custGeom>
          <a:avLst/>
          <a:gdLst/>
          <a:ahLst/>
          <a:cxnLst/>
          <a:rect l="0" t="0" r="0" b="0"/>
          <a:pathLst>
            <a:path>
              <a:moveTo>
                <a:pt x="364451" y="0"/>
              </a:moveTo>
              <a:lnTo>
                <a:pt x="364451" y="236396"/>
              </a:lnTo>
              <a:lnTo>
                <a:pt x="0" y="236396"/>
              </a:lnTo>
              <a:lnTo>
                <a:pt x="0" y="3468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39C06-1F93-4E2A-BD16-48EEAA4696B6}">
      <dsp:nvSpPr>
        <dsp:cNvPr id="0" name=""/>
        <dsp:cNvSpPr/>
      </dsp:nvSpPr>
      <dsp:spPr>
        <a:xfrm>
          <a:off x="3122316" y="1863722"/>
          <a:ext cx="91440" cy="3468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89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37F2B-23B7-4784-BFFA-68819B469F31}">
      <dsp:nvSpPr>
        <dsp:cNvPr id="0" name=""/>
        <dsp:cNvSpPr/>
      </dsp:nvSpPr>
      <dsp:spPr>
        <a:xfrm>
          <a:off x="3168036" y="759434"/>
          <a:ext cx="2127345" cy="346891"/>
        </a:xfrm>
        <a:custGeom>
          <a:avLst/>
          <a:gdLst/>
          <a:ahLst/>
          <a:cxnLst/>
          <a:rect l="0" t="0" r="0" b="0"/>
          <a:pathLst>
            <a:path>
              <a:moveTo>
                <a:pt x="2127345" y="0"/>
              </a:moveTo>
              <a:lnTo>
                <a:pt x="2127345" y="236396"/>
              </a:lnTo>
              <a:lnTo>
                <a:pt x="0" y="236396"/>
              </a:lnTo>
              <a:lnTo>
                <a:pt x="0" y="3468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80A9F-56B3-4159-84CB-F179C83DCF9E}">
      <dsp:nvSpPr>
        <dsp:cNvPr id="0" name=""/>
        <dsp:cNvSpPr/>
      </dsp:nvSpPr>
      <dsp:spPr>
        <a:xfrm>
          <a:off x="4699006" y="2038"/>
          <a:ext cx="1192750" cy="757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DA9DF-DEE3-4FD7-829F-39C089E03D0C}">
      <dsp:nvSpPr>
        <dsp:cNvPr id="0" name=""/>
        <dsp:cNvSpPr/>
      </dsp:nvSpPr>
      <dsp:spPr>
        <a:xfrm>
          <a:off x="4831534" y="127939"/>
          <a:ext cx="1192750" cy="757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Feature Vectorization </a:t>
          </a:r>
        </a:p>
      </dsp:txBody>
      <dsp:txXfrm>
        <a:off x="4853717" y="150122"/>
        <a:ext cx="1148384" cy="713030"/>
      </dsp:txXfrm>
    </dsp:sp>
    <dsp:sp modelId="{4CB8528E-C84C-4E10-8467-BC26C19C232D}">
      <dsp:nvSpPr>
        <dsp:cNvPr id="0" name=""/>
        <dsp:cNvSpPr/>
      </dsp:nvSpPr>
      <dsp:spPr>
        <a:xfrm>
          <a:off x="2571660" y="1106326"/>
          <a:ext cx="1192750" cy="757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CCA0C-FCA7-4BBE-83EB-573392FC4544}">
      <dsp:nvSpPr>
        <dsp:cNvPr id="0" name=""/>
        <dsp:cNvSpPr/>
      </dsp:nvSpPr>
      <dsp:spPr>
        <a:xfrm>
          <a:off x="2704188" y="1232227"/>
          <a:ext cx="1192750" cy="757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CountVectorizer</a:t>
          </a:r>
        </a:p>
      </dsp:txBody>
      <dsp:txXfrm>
        <a:off x="2726371" y="1254410"/>
        <a:ext cx="1148384" cy="713030"/>
      </dsp:txXfrm>
    </dsp:sp>
    <dsp:sp modelId="{1FB82663-572F-4826-B256-42443104B08E}">
      <dsp:nvSpPr>
        <dsp:cNvPr id="0" name=""/>
        <dsp:cNvSpPr/>
      </dsp:nvSpPr>
      <dsp:spPr>
        <a:xfrm>
          <a:off x="2571660" y="2210614"/>
          <a:ext cx="1192750" cy="757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922CDC-F1A9-45A0-8E85-62A92AAF8D53}">
      <dsp:nvSpPr>
        <dsp:cNvPr id="0" name=""/>
        <dsp:cNvSpPr/>
      </dsp:nvSpPr>
      <dsp:spPr>
        <a:xfrm>
          <a:off x="2704188" y="2336516"/>
          <a:ext cx="1192750" cy="757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u="none" kern="1200" dirty="0"/>
            <a:t>converts a collection of text documents to a matrix of token counts which produces a sparse representation of the counts.</a:t>
          </a:r>
          <a:endParaRPr lang="en-US" sz="700" kern="1200" dirty="0"/>
        </a:p>
      </dsp:txBody>
      <dsp:txXfrm>
        <a:off x="2726371" y="2358699"/>
        <a:ext cx="1148384" cy="713030"/>
      </dsp:txXfrm>
    </dsp:sp>
    <dsp:sp modelId="{7601DBD3-6B27-4AB2-8090-6D71BD297B13}">
      <dsp:nvSpPr>
        <dsp:cNvPr id="0" name=""/>
        <dsp:cNvSpPr/>
      </dsp:nvSpPr>
      <dsp:spPr>
        <a:xfrm>
          <a:off x="4334554" y="1106326"/>
          <a:ext cx="1192750" cy="757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501D8-A7ED-42E9-AACF-E4F777008AE8}">
      <dsp:nvSpPr>
        <dsp:cNvPr id="0" name=""/>
        <dsp:cNvSpPr/>
      </dsp:nvSpPr>
      <dsp:spPr>
        <a:xfrm>
          <a:off x="4467082" y="1232227"/>
          <a:ext cx="1192750" cy="757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Tf-idf</a:t>
          </a:r>
          <a:endParaRPr lang="en-US" sz="700" kern="1200" dirty="0"/>
        </a:p>
      </dsp:txBody>
      <dsp:txXfrm>
        <a:off x="4489265" y="1254410"/>
        <a:ext cx="1148384" cy="713030"/>
      </dsp:txXfrm>
    </dsp:sp>
    <dsp:sp modelId="{D99EB1AF-2608-4950-B751-E24FA997FD23}">
      <dsp:nvSpPr>
        <dsp:cNvPr id="0" name=""/>
        <dsp:cNvSpPr/>
      </dsp:nvSpPr>
      <dsp:spPr>
        <a:xfrm>
          <a:off x="4029467" y="2210614"/>
          <a:ext cx="1802925" cy="757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C167C-ED1A-4F9A-8714-18A112FD7960}">
      <dsp:nvSpPr>
        <dsp:cNvPr id="0" name=""/>
        <dsp:cNvSpPr/>
      </dsp:nvSpPr>
      <dsp:spPr>
        <a:xfrm>
          <a:off x="4161994" y="2336516"/>
          <a:ext cx="1802925" cy="757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u="none" kern="1200" dirty="0"/>
            <a:t>Intended to reflect how important a word is to a document in a collection or corpus - is computed as: </a:t>
          </a:r>
          <a:br>
            <a:rPr lang="en-US" sz="700" b="0" i="0" u="none" kern="1200" dirty="0"/>
          </a:br>
          <a:br>
            <a:rPr lang="en-US" sz="700" b="0" i="0" u="none" kern="1200" dirty="0"/>
          </a:br>
          <a:r>
            <a:rPr lang="en-US" sz="700" b="0" i="0" u="none" kern="1200" dirty="0" err="1"/>
            <a:t>tf</a:t>
          </a:r>
          <a:r>
            <a:rPr lang="en-US" sz="700" b="0" i="0" u="none" kern="1200" dirty="0"/>
            <a:t>(t) x </a:t>
          </a:r>
          <a:r>
            <a:rPr lang="en-US" sz="700" b="0" i="0" u="none" kern="1200" dirty="0" err="1"/>
            <a:t>idf</a:t>
          </a:r>
          <a:r>
            <a:rPr lang="en-US" sz="700" b="0" i="0" u="none" kern="1200" dirty="0"/>
            <a:t> (t) = </a:t>
          </a:r>
          <a:r>
            <a:rPr lang="en-US" sz="700" b="0" i="0" u="none" kern="1200" dirty="0" err="1"/>
            <a:t>tf</a:t>
          </a:r>
          <a:r>
            <a:rPr lang="en-US" sz="700" b="0" i="0" u="none" kern="1200" dirty="0"/>
            <a:t>(t) x log (1+n / 1 + df(t)) + 1</a:t>
          </a:r>
          <a:endParaRPr lang="en-US" sz="700" kern="1200" dirty="0"/>
        </a:p>
      </dsp:txBody>
      <dsp:txXfrm>
        <a:off x="4184177" y="2358699"/>
        <a:ext cx="1758559" cy="713030"/>
      </dsp:txXfrm>
    </dsp:sp>
    <dsp:sp modelId="{9C0583F1-322E-4A99-B823-78E793D3B1CC}">
      <dsp:nvSpPr>
        <dsp:cNvPr id="0" name=""/>
        <dsp:cNvSpPr/>
      </dsp:nvSpPr>
      <dsp:spPr>
        <a:xfrm>
          <a:off x="6826351" y="1106326"/>
          <a:ext cx="1192750" cy="757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B2055-AF9F-42B1-9D44-714C88B1F2C1}">
      <dsp:nvSpPr>
        <dsp:cNvPr id="0" name=""/>
        <dsp:cNvSpPr/>
      </dsp:nvSpPr>
      <dsp:spPr>
        <a:xfrm>
          <a:off x="6958879" y="1232227"/>
          <a:ext cx="1192750" cy="757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Embedding</a:t>
          </a:r>
          <a:br>
            <a:rPr lang="en-US" sz="700" kern="1200" dirty="0"/>
          </a:br>
          <a:r>
            <a:rPr lang="en-US" sz="700" kern="1200" dirty="0"/>
            <a:t>To capture the meaning of words</a:t>
          </a:r>
        </a:p>
      </dsp:txBody>
      <dsp:txXfrm>
        <a:off x="6981062" y="1254410"/>
        <a:ext cx="1148384" cy="713030"/>
      </dsp:txXfrm>
    </dsp:sp>
    <dsp:sp modelId="{C11CCBCA-8BEC-433E-BB33-556657FA4C51}">
      <dsp:nvSpPr>
        <dsp:cNvPr id="0" name=""/>
        <dsp:cNvSpPr/>
      </dsp:nvSpPr>
      <dsp:spPr>
        <a:xfrm>
          <a:off x="6097448" y="2210614"/>
          <a:ext cx="1192750" cy="757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10697-E0FB-422D-950B-35541E92AF40}">
      <dsp:nvSpPr>
        <dsp:cNvPr id="0" name=""/>
        <dsp:cNvSpPr/>
      </dsp:nvSpPr>
      <dsp:spPr>
        <a:xfrm>
          <a:off x="6229976" y="2336516"/>
          <a:ext cx="1192750" cy="757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GloVe</a:t>
          </a:r>
          <a:r>
            <a:rPr lang="en-US" sz="700" kern="1200" dirty="0"/>
            <a:t> .</a:t>
          </a:r>
        </a:p>
      </dsp:txBody>
      <dsp:txXfrm>
        <a:off x="6252159" y="2358699"/>
        <a:ext cx="1148384" cy="713030"/>
      </dsp:txXfrm>
    </dsp:sp>
    <dsp:sp modelId="{EE560E88-CD3C-4A52-85DC-C4C8452C8AFA}">
      <dsp:nvSpPr>
        <dsp:cNvPr id="0" name=""/>
        <dsp:cNvSpPr/>
      </dsp:nvSpPr>
      <dsp:spPr>
        <a:xfrm>
          <a:off x="6097448" y="3314902"/>
          <a:ext cx="1192750" cy="757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E6FFD-F81B-4DBC-BCDE-3A433C83D8A9}">
      <dsp:nvSpPr>
        <dsp:cNvPr id="0" name=""/>
        <dsp:cNvSpPr/>
      </dsp:nvSpPr>
      <dsp:spPr>
        <a:xfrm>
          <a:off x="6229976" y="3440804"/>
          <a:ext cx="1192750" cy="757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We used Pre-trained version</a:t>
          </a:r>
          <a:br>
            <a:rPr lang="en-US" sz="700" kern="1200" dirty="0"/>
          </a:br>
          <a:r>
            <a:rPr lang="en-US" sz="700" kern="1200" dirty="0"/>
            <a:t>- by averaging word vectors of a document.</a:t>
          </a:r>
        </a:p>
      </dsp:txBody>
      <dsp:txXfrm>
        <a:off x="6252159" y="3462987"/>
        <a:ext cx="1148384" cy="713030"/>
      </dsp:txXfrm>
    </dsp:sp>
    <dsp:sp modelId="{779F67C4-C541-4259-9006-0D517D65960B}">
      <dsp:nvSpPr>
        <dsp:cNvPr id="0" name=""/>
        <dsp:cNvSpPr/>
      </dsp:nvSpPr>
      <dsp:spPr>
        <a:xfrm>
          <a:off x="7555254" y="2210614"/>
          <a:ext cx="1192750" cy="757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49624-9550-4F39-B496-BDCEEB479ECC}">
      <dsp:nvSpPr>
        <dsp:cNvPr id="0" name=""/>
        <dsp:cNvSpPr/>
      </dsp:nvSpPr>
      <dsp:spPr>
        <a:xfrm>
          <a:off x="7687782" y="2336516"/>
          <a:ext cx="1192750" cy="757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Doc2Vec</a:t>
          </a:r>
        </a:p>
      </dsp:txBody>
      <dsp:txXfrm>
        <a:off x="7709965" y="2358699"/>
        <a:ext cx="1148384" cy="713030"/>
      </dsp:txXfrm>
    </dsp:sp>
    <dsp:sp modelId="{27A5BFA0-8AC4-4713-95AD-8C106A9C8E08}">
      <dsp:nvSpPr>
        <dsp:cNvPr id="0" name=""/>
        <dsp:cNvSpPr/>
      </dsp:nvSpPr>
      <dsp:spPr>
        <a:xfrm>
          <a:off x="7555254" y="3314902"/>
          <a:ext cx="1192750" cy="757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E8DE7-57A0-47D9-BCAE-28749C2B1C4C}">
      <dsp:nvSpPr>
        <dsp:cNvPr id="0" name=""/>
        <dsp:cNvSpPr/>
      </dsp:nvSpPr>
      <dsp:spPr>
        <a:xfrm>
          <a:off x="7687782" y="3440804"/>
          <a:ext cx="1192750" cy="757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u="none" kern="1200" dirty="0"/>
            <a:t>Trained with genism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- PV–DM model</a:t>
          </a:r>
        </a:p>
      </dsp:txBody>
      <dsp:txXfrm>
        <a:off x="7709965" y="3462987"/>
        <a:ext cx="1148384" cy="7130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A76A1-6B71-4715-B0FA-9AE8F52969B0}">
      <dsp:nvSpPr>
        <dsp:cNvPr id="0" name=""/>
        <dsp:cNvSpPr/>
      </dsp:nvSpPr>
      <dsp:spPr>
        <a:xfrm>
          <a:off x="0" y="3809"/>
          <a:ext cx="10725150" cy="886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17DB3-8F30-4DE9-8A63-4A554EC47C54}">
      <dsp:nvSpPr>
        <dsp:cNvPr id="0" name=""/>
        <dsp:cNvSpPr/>
      </dsp:nvSpPr>
      <dsp:spPr>
        <a:xfrm>
          <a:off x="268235" y="203323"/>
          <a:ext cx="487700" cy="4877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01176-16CD-4F6C-9B66-BA3F11FB4F72}">
      <dsp:nvSpPr>
        <dsp:cNvPr id="0" name=""/>
        <dsp:cNvSpPr/>
      </dsp:nvSpPr>
      <dsp:spPr>
        <a:xfrm>
          <a:off x="1024170" y="3809"/>
          <a:ext cx="4826317" cy="886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45" tIns="93845" rIns="93845" bIns="9384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Naïve Bayes</a:t>
          </a:r>
        </a:p>
      </dsp:txBody>
      <dsp:txXfrm>
        <a:off x="1024170" y="3809"/>
        <a:ext cx="4826317" cy="886727"/>
      </dsp:txXfrm>
    </dsp:sp>
    <dsp:sp modelId="{1C928364-BBAA-48D7-8723-4999698597C5}">
      <dsp:nvSpPr>
        <dsp:cNvPr id="0" name=""/>
        <dsp:cNvSpPr/>
      </dsp:nvSpPr>
      <dsp:spPr>
        <a:xfrm>
          <a:off x="5850487" y="3809"/>
          <a:ext cx="4873661" cy="886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45" tIns="93845" rIns="93845" bIns="9384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Naïve Bayes classifier is the simplest instance of a probabilistic classifier. 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/>
            <a:t>The output Pr(C|d) of a probabilistic classifier is the probability that a document </a:t>
          </a:r>
          <a:r>
            <a:rPr lang="en-US" sz="1100" b="0" i="1" u="none" kern="1200"/>
            <a:t>d</a:t>
          </a:r>
          <a:r>
            <a:rPr lang="en-US" sz="1100" b="0" i="0" u="none" kern="1200"/>
            <a:t> belongs to a class </a:t>
          </a:r>
          <a:r>
            <a:rPr lang="en-US" sz="1100" b="0" i="1" u="none" kern="1200"/>
            <a:t>C</a:t>
          </a:r>
          <a:r>
            <a:rPr lang="en-US" sz="1100" b="0" i="0" u="none" kern="1200"/>
            <a:t>. </a:t>
          </a:r>
          <a:endParaRPr lang="en-US" sz="1100" kern="1200"/>
        </a:p>
      </dsp:txBody>
      <dsp:txXfrm>
        <a:off x="5850487" y="3809"/>
        <a:ext cx="4873661" cy="886727"/>
      </dsp:txXfrm>
    </dsp:sp>
    <dsp:sp modelId="{54A25598-BD67-46DA-B0DC-9BD0AB1B6BE2}">
      <dsp:nvSpPr>
        <dsp:cNvPr id="0" name=""/>
        <dsp:cNvSpPr/>
      </dsp:nvSpPr>
      <dsp:spPr>
        <a:xfrm>
          <a:off x="0" y="1112219"/>
          <a:ext cx="10725150" cy="886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EFE0F-B362-4B33-BCED-ECAE88A7886F}">
      <dsp:nvSpPr>
        <dsp:cNvPr id="0" name=""/>
        <dsp:cNvSpPr/>
      </dsp:nvSpPr>
      <dsp:spPr>
        <a:xfrm>
          <a:off x="268235" y="1311732"/>
          <a:ext cx="487700" cy="4877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B332D-C873-4B4E-A06F-66A8DFF65D58}">
      <dsp:nvSpPr>
        <dsp:cNvPr id="0" name=""/>
        <dsp:cNvSpPr/>
      </dsp:nvSpPr>
      <dsp:spPr>
        <a:xfrm>
          <a:off x="1024170" y="1112219"/>
          <a:ext cx="4826317" cy="886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45" tIns="93845" rIns="93845" bIns="9384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Support Vector machine </a:t>
          </a:r>
        </a:p>
      </dsp:txBody>
      <dsp:txXfrm>
        <a:off x="1024170" y="1112219"/>
        <a:ext cx="4826317" cy="886727"/>
      </dsp:txXfrm>
    </dsp:sp>
    <dsp:sp modelId="{40FF06CD-0565-4990-9CE5-DC32033E523F}">
      <dsp:nvSpPr>
        <dsp:cNvPr id="0" name=""/>
        <dsp:cNvSpPr/>
      </dsp:nvSpPr>
      <dsp:spPr>
        <a:xfrm>
          <a:off x="5850487" y="1112219"/>
          <a:ext cx="4873661" cy="886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45" tIns="93845" rIns="93845" bIns="9384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/>
            <a:t>SVMs can process data in high dimensional space with the selection of right kernel mapping function. 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We used this to test one-vs-all to determine if certain blogs can be classified into the correct labels. </a:t>
          </a:r>
        </a:p>
      </dsp:txBody>
      <dsp:txXfrm>
        <a:off x="5850487" y="1112219"/>
        <a:ext cx="4873661" cy="886727"/>
      </dsp:txXfrm>
    </dsp:sp>
    <dsp:sp modelId="{EC9F86EE-2A63-418A-9C3E-8D2EC7DEC872}">
      <dsp:nvSpPr>
        <dsp:cNvPr id="0" name=""/>
        <dsp:cNvSpPr/>
      </dsp:nvSpPr>
      <dsp:spPr>
        <a:xfrm>
          <a:off x="0" y="2220628"/>
          <a:ext cx="10725150" cy="886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5AA76-16C0-42C1-A540-A2973D2E3674}">
      <dsp:nvSpPr>
        <dsp:cNvPr id="0" name=""/>
        <dsp:cNvSpPr/>
      </dsp:nvSpPr>
      <dsp:spPr>
        <a:xfrm>
          <a:off x="268235" y="2420142"/>
          <a:ext cx="487700" cy="4877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2ED12-77F3-4CF6-9851-5F1913FC3D83}">
      <dsp:nvSpPr>
        <dsp:cNvPr id="0" name=""/>
        <dsp:cNvSpPr/>
      </dsp:nvSpPr>
      <dsp:spPr>
        <a:xfrm>
          <a:off x="1024170" y="2220628"/>
          <a:ext cx="4826317" cy="886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45" tIns="93845" rIns="93845" bIns="9384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Random Forest</a:t>
          </a:r>
        </a:p>
      </dsp:txBody>
      <dsp:txXfrm>
        <a:off x="1024170" y="2220628"/>
        <a:ext cx="4826317" cy="886727"/>
      </dsp:txXfrm>
    </dsp:sp>
    <dsp:sp modelId="{2E849751-F4DB-49CF-9007-506DCDDD9FE5}">
      <dsp:nvSpPr>
        <dsp:cNvPr id="0" name=""/>
        <dsp:cNvSpPr/>
      </dsp:nvSpPr>
      <dsp:spPr>
        <a:xfrm>
          <a:off x="5850487" y="2220628"/>
          <a:ext cx="4873661" cy="886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45" tIns="93845" rIns="93845" bIns="9384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 Language is diverse, there is a chance of high variance and to reduce the effects of high variance we used RFC </a:t>
          </a:r>
        </a:p>
      </dsp:txBody>
      <dsp:txXfrm>
        <a:off x="5850487" y="2220628"/>
        <a:ext cx="4873661" cy="886727"/>
      </dsp:txXfrm>
    </dsp:sp>
    <dsp:sp modelId="{A9C595B4-8CAA-4EF4-AB0B-9C529035B1EC}">
      <dsp:nvSpPr>
        <dsp:cNvPr id="0" name=""/>
        <dsp:cNvSpPr/>
      </dsp:nvSpPr>
      <dsp:spPr>
        <a:xfrm>
          <a:off x="0" y="3329037"/>
          <a:ext cx="10725150" cy="886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A2FAE-3952-45D1-A6D9-6DD35FEA7704}">
      <dsp:nvSpPr>
        <dsp:cNvPr id="0" name=""/>
        <dsp:cNvSpPr/>
      </dsp:nvSpPr>
      <dsp:spPr>
        <a:xfrm>
          <a:off x="268235" y="3528551"/>
          <a:ext cx="487700" cy="4877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620BB-E485-4493-86EA-5A71B75C27EA}">
      <dsp:nvSpPr>
        <dsp:cNvPr id="0" name=""/>
        <dsp:cNvSpPr/>
      </dsp:nvSpPr>
      <dsp:spPr>
        <a:xfrm>
          <a:off x="1024170" y="3329037"/>
          <a:ext cx="4826317" cy="886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45" tIns="93845" rIns="93845" bIns="9384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Logistic Regression </a:t>
          </a:r>
        </a:p>
      </dsp:txBody>
      <dsp:txXfrm>
        <a:off x="1024170" y="3329037"/>
        <a:ext cx="4826317" cy="886727"/>
      </dsp:txXfrm>
    </dsp:sp>
    <dsp:sp modelId="{6E6890F2-BCB5-4780-8D12-7F82B3BF8782}">
      <dsp:nvSpPr>
        <dsp:cNvPr id="0" name=""/>
        <dsp:cNvSpPr/>
      </dsp:nvSpPr>
      <dsp:spPr>
        <a:xfrm>
          <a:off x="5850487" y="3329037"/>
          <a:ext cx="4873661" cy="886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45" tIns="93845" rIns="93845" bIns="9384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Due to the possibility of language bias within the age groups, we used logistic regression to compare against high bias setting. </a:t>
          </a:r>
        </a:p>
      </dsp:txBody>
      <dsp:txXfrm>
        <a:off x="5850487" y="3329037"/>
        <a:ext cx="4873661" cy="8867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A1597-9A62-4F78-AD28-8985FC9DBF73}">
      <dsp:nvSpPr>
        <dsp:cNvPr id="0" name=""/>
        <dsp:cNvSpPr/>
      </dsp:nvSpPr>
      <dsp:spPr>
        <a:xfrm>
          <a:off x="601586" y="580"/>
          <a:ext cx="2631940" cy="15791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</a:t>
          </a:r>
          <a:r>
            <a:rPr lang="en-US" sz="1700" b="0" i="0" kern="1200"/>
            <a:t>emonstrated feature selection and impacts </a:t>
          </a:r>
          <a:endParaRPr lang="en-US" sz="1700" kern="1200"/>
        </a:p>
      </dsp:txBody>
      <dsp:txXfrm>
        <a:off x="601586" y="580"/>
        <a:ext cx="2631940" cy="1579164"/>
      </dsp:txXfrm>
    </dsp:sp>
    <dsp:sp modelId="{966E63F8-CB34-4289-B144-8E116DD3DE98}">
      <dsp:nvSpPr>
        <dsp:cNvPr id="0" name=""/>
        <dsp:cNvSpPr/>
      </dsp:nvSpPr>
      <dsp:spPr>
        <a:xfrm>
          <a:off x="3496721" y="580"/>
          <a:ext cx="2631940" cy="1579164"/>
        </a:xfrm>
        <a:prstGeom prst="rect">
          <a:avLst/>
        </a:prstGeom>
        <a:gradFill rotWithShape="0">
          <a:gsLst>
            <a:gs pos="0">
              <a:schemeClr val="accent2">
                <a:hueOff val="-1813441"/>
                <a:satOff val="1047"/>
                <a:lumOff val="-1921"/>
                <a:alphaOff val="0"/>
                <a:tint val="98000"/>
                <a:lumMod val="114000"/>
              </a:schemeClr>
            </a:gs>
            <a:gs pos="100000">
              <a:schemeClr val="accent2">
                <a:hueOff val="-1813441"/>
                <a:satOff val="1047"/>
                <a:lumOff val="-192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It is then important to discover and interpret which features are useful and critical.  </a:t>
          </a:r>
          <a:endParaRPr lang="en-US" sz="1700" kern="1200"/>
        </a:p>
      </dsp:txBody>
      <dsp:txXfrm>
        <a:off x="3496721" y="580"/>
        <a:ext cx="2631940" cy="1579164"/>
      </dsp:txXfrm>
    </dsp:sp>
    <dsp:sp modelId="{892573B4-7908-4A00-AC15-CB0658042132}">
      <dsp:nvSpPr>
        <dsp:cNvPr id="0" name=""/>
        <dsp:cNvSpPr/>
      </dsp:nvSpPr>
      <dsp:spPr>
        <a:xfrm>
          <a:off x="6391855" y="580"/>
          <a:ext cx="2631940" cy="1579164"/>
        </a:xfrm>
        <a:prstGeom prst="rect">
          <a:avLst/>
        </a:prstGeom>
        <a:gradFill rotWithShape="0">
          <a:gsLst>
            <a:gs pos="0">
              <a:schemeClr val="accent2">
                <a:hueOff val="-3626881"/>
                <a:satOff val="2094"/>
                <a:lumOff val="-3843"/>
                <a:alphaOff val="0"/>
                <a:tint val="98000"/>
                <a:lumMod val="114000"/>
              </a:schemeClr>
            </a:gs>
            <a:gs pos="100000">
              <a:schemeClr val="accent2">
                <a:hueOff val="-3626881"/>
                <a:satOff val="2094"/>
                <a:lumOff val="-384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Naive Bayes is outperforming other statistical models and feature vectorizations.</a:t>
          </a:r>
        </a:p>
      </dsp:txBody>
      <dsp:txXfrm>
        <a:off x="6391855" y="580"/>
        <a:ext cx="2631940" cy="1579164"/>
      </dsp:txXfrm>
    </dsp:sp>
    <dsp:sp modelId="{F0E81FC9-5143-4327-96FF-A778F6E1A2E7}">
      <dsp:nvSpPr>
        <dsp:cNvPr id="0" name=""/>
        <dsp:cNvSpPr/>
      </dsp:nvSpPr>
      <dsp:spPr>
        <a:xfrm>
          <a:off x="601586" y="1842938"/>
          <a:ext cx="2631940" cy="1579164"/>
        </a:xfrm>
        <a:prstGeom prst="rect">
          <a:avLst/>
        </a:prstGeom>
        <a:gradFill rotWithShape="0">
          <a:gsLst>
            <a:gs pos="0">
              <a:schemeClr val="accent2">
                <a:hueOff val="-5440322"/>
                <a:satOff val="3142"/>
                <a:lumOff val="-5764"/>
                <a:alphaOff val="0"/>
                <a:tint val="98000"/>
                <a:lumMod val="114000"/>
              </a:schemeClr>
            </a:gs>
            <a:gs pos="100000">
              <a:schemeClr val="accent2">
                <a:hueOff val="-5440322"/>
                <a:satOff val="3142"/>
                <a:lumOff val="-576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performance is directly affected by the quality and quantity of data. </a:t>
          </a:r>
        </a:p>
      </dsp:txBody>
      <dsp:txXfrm>
        <a:off x="601586" y="1842938"/>
        <a:ext cx="2631940" cy="1579164"/>
      </dsp:txXfrm>
    </dsp:sp>
    <dsp:sp modelId="{E625FF9E-9C4A-4E04-A97A-0A4C6A76ABBC}">
      <dsp:nvSpPr>
        <dsp:cNvPr id="0" name=""/>
        <dsp:cNvSpPr/>
      </dsp:nvSpPr>
      <dsp:spPr>
        <a:xfrm>
          <a:off x="3496721" y="1842938"/>
          <a:ext cx="2631940" cy="1579164"/>
        </a:xfrm>
        <a:prstGeom prst="rect">
          <a:avLst/>
        </a:prstGeom>
        <a:gradFill rotWithShape="0">
          <a:gsLst>
            <a:gs pos="0">
              <a:schemeClr val="accent2">
                <a:hueOff val="-7253763"/>
                <a:satOff val="4189"/>
                <a:lumOff val="-7686"/>
                <a:alphaOff val="0"/>
                <a:tint val="98000"/>
                <a:lumMod val="114000"/>
              </a:schemeClr>
            </a:gs>
            <a:gs pos="100000">
              <a:schemeClr val="accent2">
                <a:hueOff val="-7253763"/>
                <a:satOff val="4189"/>
                <a:lumOff val="-768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Feature vectorizing phase is important to make the data being more precise (to achieve a better classification result)</a:t>
          </a:r>
        </a:p>
      </dsp:txBody>
      <dsp:txXfrm>
        <a:off x="3496721" y="1842938"/>
        <a:ext cx="2631940" cy="1579164"/>
      </dsp:txXfrm>
    </dsp:sp>
    <dsp:sp modelId="{AD01FB12-CA27-45CE-8853-8A72A9DA4C6B}">
      <dsp:nvSpPr>
        <dsp:cNvPr id="0" name=""/>
        <dsp:cNvSpPr/>
      </dsp:nvSpPr>
      <dsp:spPr>
        <a:xfrm>
          <a:off x="6391855" y="1842938"/>
          <a:ext cx="2631940" cy="1579164"/>
        </a:xfrm>
        <a:prstGeom prst="rect">
          <a:avLst/>
        </a:prstGeom>
        <a:gradFill rotWithShape="0">
          <a:gsLst>
            <a:gs pos="0">
              <a:schemeClr val="accent2">
                <a:hueOff val="-9067203"/>
                <a:satOff val="5236"/>
                <a:lumOff val="-9607"/>
                <a:alphaOff val="0"/>
                <a:tint val="98000"/>
                <a:lumMod val="114000"/>
              </a:schemeClr>
            </a:gs>
            <a:gs pos="100000">
              <a:schemeClr val="accent2">
                <a:hueOff val="-9067203"/>
                <a:satOff val="5236"/>
                <a:lumOff val="-9607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Advanced predictive models like CNN, RNN, LSTM would improve the performance.</a:t>
          </a:r>
          <a:br>
            <a:rPr lang="en-US" sz="1700" kern="1200" dirty="0"/>
          </a:br>
          <a:endParaRPr lang="en-US" sz="1700" kern="1200" dirty="0"/>
        </a:p>
      </dsp:txBody>
      <dsp:txXfrm>
        <a:off x="6391855" y="1842938"/>
        <a:ext cx="2631940" cy="1579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F79CC-06E0-4114-967C-3ECAF51666A6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369AD-1AAD-4999-B000-C3FBA1E6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1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84DA70-C731-4C70-880D-CCD4705E623C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1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336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332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462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12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322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4883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2A279-0833-481D-8C56-F67FD0AC6C50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05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587DA83-5663-4C9C-B9AA-0B40A3DAFF81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582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Blank">
  <p:cSld name="24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281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9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1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6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9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2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0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7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D6E202-B606-4609-B914-27C9371A1F6D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5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25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5" name="Rectangle 29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31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 descr="A picture containing indoor, computer, black&#10;&#10;Description automatically generated">
            <a:extLst>
              <a:ext uri="{FF2B5EF4-FFF2-40B4-BE49-F238E27FC236}">
                <a16:creationId xmlns:a16="http://schemas.microsoft.com/office/drawing/2014/main" id="{B1C8FAF9-936A-4997-AE29-E166A4CF91A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1" b="50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0B5CE4-B968-419F-9964-D4652D35DA58}"/>
              </a:ext>
            </a:extLst>
          </p:cNvPr>
          <p:cNvSpPr txBox="1"/>
          <p:nvPr/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chemeClr val="lt1"/>
              </a:buClr>
              <a:buSzPts val="6600"/>
            </a:pPr>
            <a:r>
              <a:rPr lang="en-US" sz="5400" u="none" strike="noStrike" cap="none">
                <a:latin typeface="+mj-lt"/>
                <a:ea typeface="+mj-ea"/>
                <a:cs typeface="+mj-cs"/>
                <a:sym typeface="Calibri"/>
              </a:rPr>
              <a:t>Blog post Classification using Natural Language Processing </a:t>
            </a:r>
            <a:endParaRPr lang="en-US" sz="5400" u="none" strike="noStrike" cap="none" dirty="0"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DC7405-5643-49A6-B48E-496E07921F59}"/>
              </a:ext>
            </a:extLst>
          </p:cNvPr>
          <p:cNvSpPr txBox="1"/>
          <p:nvPr/>
        </p:nvSpPr>
        <p:spPr>
          <a:xfrm>
            <a:off x="7263245" y="5095380"/>
            <a:ext cx="2862888" cy="994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Rahul Gera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err="1"/>
              <a:t>Babandeep</a:t>
            </a:r>
            <a:r>
              <a:rPr lang="en-US" dirty="0"/>
              <a:t> Singh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Robin Beura </a:t>
            </a:r>
          </a:p>
        </p:txBody>
      </p:sp>
    </p:spTree>
    <p:extLst>
      <p:ext uri="{BB962C8B-B14F-4D97-AF65-F5344CB8AC3E}">
        <p14:creationId xmlns:p14="http://schemas.microsoft.com/office/powerpoint/2010/main" val="4171199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8C36AF-2F48-44CC-A6C7-1A51FBD2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Introduction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CB3F608-B387-475A-AF06-6BF446DD7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48020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307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72C6E0B7-C37D-4D54-8F3E-8D9F9097F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B7B653ED-BC47-4D34-B612-473D6AFAD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94" name="Freeform 5">
            <a:extLst>
              <a:ext uri="{FF2B5EF4-FFF2-40B4-BE49-F238E27FC236}">
                <a16:creationId xmlns:a16="http://schemas.microsoft.com/office/drawing/2014/main" id="{B93D812D-BB26-4FDD-A218-F6F71E737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95" name="Freeform 5">
            <a:extLst>
              <a:ext uri="{FF2B5EF4-FFF2-40B4-BE49-F238E27FC236}">
                <a16:creationId xmlns:a16="http://schemas.microsoft.com/office/drawing/2014/main" id="{EEA99C6C-BC37-4408-9F74-3DDB1060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66DBF-D94D-4282-8253-6D2CB332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Data Description and Baseline 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24C0032-B592-45AB-AD23-5A4BD369B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89BF1F84-E7C7-42A7-911D-8E48AF671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C3CFCFE-6522-4333-8CB1-16DB80E7E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DEC1-BB3F-4AD3-A3D0-B85E1C56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Dataset is acquired from Kaggle.com which consists 526813 training and 154475 test examples. </a:t>
            </a:r>
          </a:p>
          <a:p>
            <a:r>
              <a:rPr lang="en-US">
                <a:solidFill>
                  <a:srgbClr val="FFFFFE"/>
                </a:solidFill>
              </a:rPr>
              <a:t>Attributes – post, age, gender</a:t>
            </a:r>
          </a:p>
          <a:p>
            <a:r>
              <a:rPr lang="en-US">
                <a:solidFill>
                  <a:srgbClr val="FFFFFE"/>
                </a:solidFill>
              </a:rPr>
              <a:t>We converted the 3 discrete age groups into </a:t>
            </a:r>
          </a:p>
          <a:p>
            <a:pPr lvl="1"/>
            <a:r>
              <a:rPr lang="en-US">
                <a:solidFill>
                  <a:srgbClr val="FFFFFE"/>
                </a:solidFill>
              </a:rPr>
              <a:t>Minor - &lt;17 </a:t>
            </a:r>
          </a:p>
          <a:p>
            <a:pPr lvl="1"/>
            <a:r>
              <a:rPr lang="en-US">
                <a:solidFill>
                  <a:srgbClr val="FFFFFE"/>
                </a:solidFill>
              </a:rPr>
              <a:t>Mature &gt;33</a:t>
            </a:r>
          </a:p>
          <a:p>
            <a:pPr lvl="1"/>
            <a:r>
              <a:rPr lang="en-US">
                <a:solidFill>
                  <a:srgbClr val="FFFFFE"/>
                </a:solidFill>
              </a:rPr>
              <a:t>Adult </a:t>
            </a:r>
          </a:p>
          <a:p>
            <a:endParaRPr lang="en-US">
              <a:solidFill>
                <a:srgbClr val="FFFFFE"/>
              </a:solidFill>
            </a:endParaRPr>
          </a:p>
        </p:txBody>
      </p:sp>
      <p:pic>
        <p:nvPicPr>
          <p:cNvPr id="1028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04E77AC-E854-461D-9785-97088A898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0" r="3" b="5769"/>
          <a:stretch/>
        </p:blipFill>
        <p:spPr bwMode="auto">
          <a:xfrm>
            <a:off x="7418226" y="1056849"/>
            <a:ext cx="4125317" cy="188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3719004-485D-47F4-888E-5F6D64CC1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8" r="4036" b="-2"/>
          <a:stretch/>
        </p:blipFill>
        <p:spPr>
          <a:xfrm>
            <a:off x="7418226" y="3945891"/>
            <a:ext cx="4125317" cy="185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53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ED8D4-F467-49D1-A11D-BA67B643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Text Pre - Processing 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08EF2-C6BC-4688-9240-AC11A85CDA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" t="2989" r="2456" b="4929"/>
          <a:stretch/>
        </p:blipFill>
        <p:spPr>
          <a:xfrm>
            <a:off x="7511292" y="1440426"/>
            <a:ext cx="4125317" cy="2186352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724FE76-F885-4E0D-806C-0FA19EEA6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376576"/>
              </p:ext>
            </p:extLst>
          </p:nvPr>
        </p:nvGraphicFramePr>
        <p:xfrm>
          <a:off x="639098" y="2418735"/>
          <a:ext cx="6072776" cy="3811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8BE9359-9FC0-47BC-A454-52F66EE12A18}"/>
              </a:ext>
            </a:extLst>
          </p:cNvPr>
          <p:cNvSpPr txBox="1"/>
          <p:nvPr/>
        </p:nvSpPr>
        <p:spPr>
          <a:xfrm>
            <a:off x="7511292" y="4164144"/>
            <a:ext cx="4410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Demonstration of text pre-processing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Raw text - </a:t>
            </a:r>
            <a:r>
              <a:rPr lang="en-US" sz="1800" b="0" i="1" u="sng" dirty="0">
                <a:solidFill>
                  <a:srgbClr val="000000"/>
                </a:solidFill>
                <a:effectLst/>
                <a:latin typeface="EB Garamond"/>
              </a:rPr>
              <a:t>“</a:t>
            </a:r>
            <a:r>
              <a:rPr lang="en-US" sz="1800" b="0" i="1" u="sng" dirty="0">
                <a:solidFill>
                  <a:srgbClr val="212121"/>
                </a:solidFill>
                <a:effectLst/>
                <a:latin typeface="EB Garamond"/>
              </a:rPr>
              <a:t>I live in 49 S Maxwell Street, Maxwell's building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EB Garamond"/>
              </a:rPr>
              <a:t>”</a:t>
            </a:r>
          </a:p>
          <a:p>
            <a:endParaRPr lang="en-US" dirty="0">
              <a:solidFill>
                <a:srgbClr val="000000"/>
              </a:solidFill>
              <a:latin typeface="EB Garamond"/>
            </a:endParaRPr>
          </a:p>
          <a:p>
            <a:r>
              <a:rPr lang="en-US" dirty="0">
                <a:solidFill>
                  <a:srgbClr val="000000"/>
                </a:solidFill>
                <a:latin typeface="EB Garamond"/>
              </a:rPr>
              <a:t>Processed text - </a:t>
            </a:r>
            <a:r>
              <a:rPr lang="en-US" sz="1800" b="0" i="1" u="sng" dirty="0">
                <a:solidFill>
                  <a:srgbClr val="000000"/>
                </a:solidFill>
                <a:effectLst/>
                <a:latin typeface="EB Garamond"/>
              </a:rPr>
              <a:t>“live maxwell street maxwell building”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648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0FAE-2494-4AC3-B806-D94DB921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Feature Vectorization – Tokenizing, Counting, Normalization 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3CCFDE6-49F1-4DF2-9B6B-6F70628AC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883918"/>
              </p:ext>
            </p:extLst>
          </p:nvPr>
        </p:nvGraphicFramePr>
        <p:xfrm>
          <a:off x="399496" y="2342604"/>
          <a:ext cx="11452194" cy="4200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776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1CFA-AB07-4577-857F-5287CE075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135" y="973668"/>
            <a:ext cx="7281232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AA2159-6606-4B16-B9D7-3EBE286F8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385171"/>
              </p:ext>
            </p:extLst>
          </p:nvPr>
        </p:nvGraphicFramePr>
        <p:xfrm>
          <a:off x="790576" y="2445653"/>
          <a:ext cx="10725150" cy="4219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EA31696-4CF0-4FBB-AEA5-1ECA813B92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6" y="1014319"/>
            <a:ext cx="1343373" cy="133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5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6877-812A-4296-9FB4-F56F420D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B71C10-6A3D-4906-9044-54A265960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467992"/>
            <a:ext cx="7136325" cy="39953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C61F65-7AD8-40D7-BFEB-C67467FD74F1}"/>
              </a:ext>
            </a:extLst>
          </p:cNvPr>
          <p:cNvSpPr txBox="1"/>
          <p:nvPr/>
        </p:nvSpPr>
        <p:spPr>
          <a:xfrm>
            <a:off x="6525649" y="3692362"/>
            <a:ext cx="896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354B1-2FF5-4568-9918-47DFE4D5B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61897" y="3186951"/>
            <a:ext cx="4145529" cy="2557436"/>
          </a:xfrm>
        </p:spPr>
        <p:txBody>
          <a:bodyPr>
            <a:normAutofit fontScale="62500" lnSpcReduction="20000"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b="1" dirty="0"/>
              <a:t>Observations: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dirty="0"/>
          </a:p>
          <a:p>
            <a:pPr marL="285750" indent="-285750" algn="just">
              <a:spcBef>
                <a:spcPts val="0"/>
              </a:spcBef>
              <a:buFontTx/>
              <a:buChar char="-"/>
            </a:pPr>
            <a:r>
              <a:rPr lang="en-US" dirty="0"/>
              <a:t>Baseline performance is deteriorating.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dirty="0"/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Count vectorizer with Multinomial Naïve Bayes outperformed other models.</a:t>
            </a: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With increasing training examples models start to perform better.</a:t>
            </a: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RF, RF(Doc2Vec) and  LR’s accuracies are increasing significantly.</a:t>
            </a: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With more examples, SVM outperforms baseline.</a:t>
            </a: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SVM and RF (</a:t>
            </a:r>
            <a:r>
              <a:rPr lang="en-US" dirty="0" err="1"/>
              <a:t>GloVe</a:t>
            </a:r>
            <a:r>
              <a:rPr lang="en-US" dirty="0"/>
              <a:t>) would further improve with more training examples.</a:t>
            </a: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8CF53-E70F-46C1-9FE7-3C0C6FB07E3B}"/>
              </a:ext>
            </a:extLst>
          </p:cNvPr>
          <p:cNvSpPr txBox="1"/>
          <p:nvPr/>
        </p:nvSpPr>
        <p:spPr>
          <a:xfrm>
            <a:off x="7828936" y="2602216"/>
            <a:ext cx="34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Baseline Model:</a:t>
            </a:r>
            <a:r>
              <a:rPr lang="en-US" sz="1400" dirty="0"/>
              <a:t> Bernoulli Naive Bayes</a:t>
            </a:r>
          </a:p>
        </p:txBody>
      </p:sp>
      <p:pic>
        <p:nvPicPr>
          <p:cNvPr id="11" name="Google Shape;1164;p208">
            <a:extLst>
              <a:ext uri="{FF2B5EF4-FFF2-40B4-BE49-F238E27FC236}">
                <a16:creationId xmlns:a16="http://schemas.microsoft.com/office/drawing/2014/main" id="{0325FEE1-34CC-4230-97E2-AC6483E75C5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4936" r="17345"/>
          <a:stretch/>
        </p:blipFill>
        <p:spPr>
          <a:xfrm>
            <a:off x="3177855" y="655654"/>
            <a:ext cx="1485586" cy="1342992"/>
          </a:xfrm>
          <a:prstGeom prst="flowChartConnector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127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DF42A8-8270-468F-9635-98F2DF46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 and Future Scope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15033F3-D226-4D8B-B101-762FE1DD0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983021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oogle Shape;1819;p234">
            <a:extLst>
              <a:ext uri="{FF2B5EF4-FFF2-40B4-BE49-F238E27FC236}">
                <a16:creationId xmlns:a16="http://schemas.microsoft.com/office/drawing/2014/main" id="{C7F1EF28-3535-43DC-93C3-20779D6A7F0B}"/>
              </a:ext>
            </a:extLst>
          </p:cNvPr>
          <p:cNvGrpSpPr/>
          <p:nvPr/>
        </p:nvGrpSpPr>
        <p:grpSpPr>
          <a:xfrm>
            <a:off x="9933178" y="1087740"/>
            <a:ext cx="1695068" cy="1960656"/>
            <a:chOff x="9876910" y="158289"/>
            <a:chExt cx="1972973" cy="2282104"/>
          </a:xfrm>
        </p:grpSpPr>
        <p:sp>
          <p:nvSpPr>
            <p:cNvPr id="9" name="Google Shape;1820;p234">
              <a:extLst>
                <a:ext uri="{FF2B5EF4-FFF2-40B4-BE49-F238E27FC236}">
                  <a16:creationId xmlns:a16="http://schemas.microsoft.com/office/drawing/2014/main" id="{8632F834-9876-43DA-B125-A955F8D54ED6}"/>
                </a:ext>
              </a:extLst>
            </p:cNvPr>
            <p:cNvSpPr/>
            <p:nvPr/>
          </p:nvSpPr>
          <p:spPr>
            <a:xfrm>
              <a:off x="10704286" y="1920186"/>
              <a:ext cx="90920" cy="454602"/>
            </a:xfrm>
            <a:custGeom>
              <a:avLst/>
              <a:gdLst/>
              <a:ahLst/>
              <a:cxnLst/>
              <a:rect l="l" t="t" r="r" b="b"/>
              <a:pathLst>
                <a:path w="90920" h="454602" extrusionOk="0">
                  <a:moveTo>
                    <a:pt x="127289" y="20144"/>
                  </a:moveTo>
                  <a:cubicBezTo>
                    <a:pt x="54552" y="-61684"/>
                    <a:pt x="0" y="129249"/>
                    <a:pt x="0" y="174709"/>
                  </a:cubicBezTo>
                  <a:cubicBezTo>
                    <a:pt x="0" y="256537"/>
                    <a:pt x="136381" y="365642"/>
                    <a:pt x="145473" y="256537"/>
                  </a:cubicBezTo>
                  <a:cubicBezTo>
                    <a:pt x="154565" y="174709"/>
                    <a:pt x="72736" y="247445"/>
                    <a:pt x="63644" y="274721"/>
                  </a:cubicBezTo>
                  <a:cubicBezTo>
                    <a:pt x="27276" y="365642"/>
                    <a:pt x="72736" y="483838"/>
                    <a:pt x="154565" y="529299"/>
                  </a:cubicBezTo>
                </a:path>
              </a:pathLst>
            </a:custGeom>
            <a:noFill/>
            <a:ln w="545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821;p234">
              <a:extLst>
                <a:ext uri="{FF2B5EF4-FFF2-40B4-BE49-F238E27FC236}">
                  <a16:creationId xmlns:a16="http://schemas.microsoft.com/office/drawing/2014/main" id="{6BDBE85A-5832-4F17-8839-91F2F77466BD}"/>
                </a:ext>
              </a:extLst>
            </p:cNvPr>
            <p:cNvSpPr/>
            <p:nvPr/>
          </p:nvSpPr>
          <p:spPr>
            <a:xfrm>
              <a:off x="10974614" y="1894870"/>
              <a:ext cx="272761" cy="545523"/>
            </a:xfrm>
            <a:custGeom>
              <a:avLst/>
              <a:gdLst/>
              <a:ahLst/>
              <a:cxnLst/>
              <a:rect l="l" t="t" r="r" b="b"/>
              <a:pathLst>
                <a:path w="272761" h="545522" extrusionOk="0">
                  <a:moveTo>
                    <a:pt x="56986" y="0"/>
                  </a:moveTo>
                  <a:cubicBezTo>
                    <a:pt x="29710" y="81828"/>
                    <a:pt x="-61210" y="254577"/>
                    <a:pt x="66078" y="300038"/>
                  </a:cubicBezTo>
                  <a:cubicBezTo>
                    <a:pt x="202459" y="345498"/>
                    <a:pt x="147907" y="154565"/>
                    <a:pt x="84262" y="300038"/>
                  </a:cubicBezTo>
                  <a:cubicBezTo>
                    <a:pt x="75170" y="327314"/>
                    <a:pt x="66078" y="409142"/>
                    <a:pt x="84262" y="436418"/>
                  </a:cubicBezTo>
                  <a:cubicBezTo>
                    <a:pt x="120630" y="481879"/>
                    <a:pt x="166091" y="445510"/>
                    <a:pt x="202459" y="454602"/>
                  </a:cubicBezTo>
                  <a:cubicBezTo>
                    <a:pt x="102446" y="427326"/>
                    <a:pt x="138815" y="627351"/>
                    <a:pt x="302471" y="590983"/>
                  </a:cubicBezTo>
                </a:path>
              </a:pathLst>
            </a:custGeom>
            <a:noFill/>
            <a:ln w="545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822;p234">
              <a:extLst>
                <a:ext uri="{FF2B5EF4-FFF2-40B4-BE49-F238E27FC236}">
                  <a16:creationId xmlns:a16="http://schemas.microsoft.com/office/drawing/2014/main" id="{65702B6C-34AC-4F19-9F26-668B491B444D}"/>
                </a:ext>
              </a:extLst>
            </p:cNvPr>
            <p:cNvSpPr/>
            <p:nvPr/>
          </p:nvSpPr>
          <p:spPr>
            <a:xfrm>
              <a:off x="10422433" y="649260"/>
              <a:ext cx="909205" cy="1181966"/>
            </a:xfrm>
            <a:custGeom>
              <a:avLst/>
              <a:gdLst/>
              <a:ahLst/>
              <a:cxnLst/>
              <a:rect l="l" t="t" r="r" b="b"/>
              <a:pathLst>
                <a:path w="909204" h="1181966" extrusionOk="0">
                  <a:moveTo>
                    <a:pt x="936481" y="472786"/>
                  </a:moveTo>
                  <a:cubicBezTo>
                    <a:pt x="936481" y="663719"/>
                    <a:pt x="827376" y="818284"/>
                    <a:pt x="672811" y="900113"/>
                  </a:cubicBezTo>
                  <a:lnTo>
                    <a:pt x="672811" y="1100138"/>
                  </a:lnTo>
                  <a:cubicBezTo>
                    <a:pt x="672811" y="1172874"/>
                    <a:pt x="618259" y="1227426"/>
                    <a:pt x="545523" y="1227426"/>
                  </a:cubicBezTo>
                  <a:lnTo>
                    <a:pt x="390958" y="1227426"/>
                  </a:lnTo>
                  <a:cubicBezTo>
                    <a:pt x="318222" y="1227426"/>
                    <a:pt x="263669" y="1172874"/>
                    <a:pt x="263669" y="1100138"/>
                  </a:cubicBezTo>
                  <a:lnTo>
                    <a:pt x="263669" y="900113"/>
                  </a:lnTo>
                  <a:cubicBezTo>
                    <a:pt x="109105" y="827376"/>
                    <a:pt x="0" y="663719"/>
                    <a:pt x="0" y="472786"/>
                  </a:cubicBezTo>
                  <a:cubicBezTo>
                    <a:pt x="0" y="209117"/>
                    <a:pt x="209117" y="0"/>
                    <a:pt x="463694" y="0"/>
                  </a:cubicBezTo>
                  <a:cubicBezTo>
                    <a:pt x="718272" y="0"/>
                    <a:pt x="936481" y="209117"/>
                    <a:pt x="936481" y="47278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823;p234">
              <a:extLst>
                <a:ext uri="{FF2B5EF4-FFF2-40B4-BE49-F238E27FC236}">
                  <a16:creationId xmlns:a16="http://schemas.microsoft.com/office/drawing/2014/main" id="{7FCC247C-12FD-4D25-9112-25D17B69AAF1}"/>
                </a:ext>
              </a:extLst>
            </p:cNvPr>
            <p:cNvSpPr/>
            <p:nvPr/>
          </p:nvSpPr>
          <p:spPr>
            <a:xfrm>
              <a:off x="10595182" y="1694845"/>
              <a:ext cx="545523" cy="272761"/>
            </a:xfrm>
            <a:custGeom>
              <a:avLst/>
              <a:gdLst/>
              <a:ahLst/>
              <a:cxnLst/>
              <a:rect l="l" t="t" r="r" b="b"/>
              <a:pathLst>
                <a:path w="545522" h="272761" extrusionOk="0">
                  <a:moveTo>
                    <a:pt x="0" y="0"/>
                  </a:moveTo>
                  <a:lnTo>
                    <a:pt x="600075" y="0"/>
                  </a:lnTo>
                  <a:lnTo>
                    <a:pt x="600075" y="309130"/>
                  </a:lnTo>
                  <a:lnTo>
                    <a:pt x="0" y="309130"/>
                  </a:lnTo>
                  <a:close/>
                </a:path>
              </a:pathLst>
            </a:custGeom>
            <a:solidFill>
              <a:schemeClr val="dk1"/>
            </a:solidFill>
            <a:ln w="993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824;p234">
              <a:extLst>
                <a:ext uri="{FF2B5EF4-FFF2-40B4-BE49-F238E27FC236}">
                  <a16:creationId xmlns:a16="http://schemas.microsoft.com/office/drawing/2014/main" id="{C74F5EA5-B3B0-410F-88F6-765890A72E77}"/>
                </a:ext>
              </a:extLst>
            </p:cNvPr>
            <p:cNvSpPr/>
            <p:nvPr/>
          </p:nvSpPr>
          <p:spPr>
            <a:xfrm>
              <a:off x="10595182" y="1849410"/>
              <a:ext cx="545523" cy="90920"/>
            </a:xfrm>
            <a:custGeom>
              <a:avLst/>
              <a:gdLst/>
              <a:ahLst/>
              <a:cxnLst/>
              <a:rect l="l" t="t" r="r" b="b"/>
              <a:pathLst>
                <a:path w="545522" h="120000" extrusionOk="0">
                  <a:moveTo>
                    <a:pt x="0" y="0"/>
                  </a:moveTo>
                  <a:lnTo>
                    <a:pt x="600075" y="0"/>
                  </a:lnTo>
                </a:path>
              </a:pathLst>
            </a:custGeom>
            <a:noFill/>
            <a:ln w="545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825;p234">
              <a:extLst>
                <a:ext uri="{FF2B5EF4-FFF2-40B4-BE49-F238E27FC236}">
                  <a16:creationId xmlns:a16="http://schemas.microsoft.com/office/drawing/2014/main" id="{7B78477E-551A-4E80-81F1-3663261C15DD}"/>
                </a:ext>
              </a:extLst>
            </p:cNvPr>
            <p:cNvSpPr/>
            <p:nvPr/>
          </p:nvSpPr>
          <p:spPr>
            <a:xfrm>
              <a:off x="9940554" y="1549372"/>
              <a:ext cx="363682" cy="90920"/>
            </a:xfrm>
            <a:custGeom>
              <a:avLst/>
              <a:gdLst/>
              <a:ahLst/>
              <a:cxnLst/>
              <a:rect l="l" t="t" r="r" b="b"/>
              <a:pathLst>
                <a:path w="363681" h="90920" extrusionOk="0">
                  <a:moveTo>
                    <a:pt x="436418" y="0"/>
                  </a:moveTo>
                  <a:cubicBezTo>
                    <a:pt x="400050" y="9092"/>
                    <a:pt x="0" y="109104"/>
                    <a:pt x="0" y="109104"/>
                  </a:cubicBezTo>
                </a:path>
              </a:pathLst>
            </a:custGeom>
            <a:noFill/>
            <a:ln w="54550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826;p234">
              <a:extLst>
                <a:ext uri="{FF2B5EF4-FFF2-40B4-BE49-F238E27FC236}">
                  <a16:creationId xmlns:a16="http://schemas.microsoft.com/office/drawing/2014/main" id="{176593DF-18DE-43C0-B48F-CECBB255AFC3}"/>
                </a:ext>
              </a:extLst>
            </p:cNvPr>
            <p:cNvSpPr/>
            <p:nvPr/>
          </p:nvSpPr>
          <p:spPr>
            <a:xfrm>
              <a:off x="9876910" y="994757"/>
              <a:ext cx="272761" cy="90920"/>
            </a:xfrm>
            <a:custGeom>
              <a:avLst/>
              <a:gdLst/>
              <a:ahLst/>
              <a:cxnLst/>
              <a:rect l="l" t="t" r="r" b="b"/>
              <a:pathLst>
                <a:path w="272761" h="120000" extrusionOk="0">
                  <a:moveTo>
                    <a:pt x="300038" y="72000"/>
                  </a:moveTo>
                  <a:lnTo>
                    <a:pt x="0" y="0"/>
                  </a:lnTo>
                </a:path>
              </a:pathLst>
            </a:custGeom>
            <a:noFill/>
            <a:ln w="54550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827;p234">
              <a:extLst>
                <a:ext uri="{FF2B5EF4-FFF2-40B4-BE49-F238E27FC236}">
                  <a16:creationId xmlns:a16="http://schemas.microsoft.com/office/drawing/2014/main" id="{9A17136F-99A9-438E-A432-3A8270BA7BCB}"/>
                </a:ext>
              </a:extLst>
            </p:cNvPr>
            <p:cNvSpPr/>
            <p:nvPr/>
          </p:nvSpPr>
          <p:spPr>
            <a:xfrm>
              <a:off x="10095119" y="403774"/>
              <a:ext cx="272761" cy="181841"/>
            </a:xfrm>
            <a:custGeom>
              <a:avLst/>
              <a:gdLst/>
              <a:ahLst/>
              <a:cxnLst/>
              <a:rect l="l" t="t" r="r" b="b"/>
              <a:pathLst>
                <a:path w="272761" h="181840" extrusionOk="0">
                  <a:moveTo>
                    <a:pt x="336406" y="218209"/>
                  </a:moveTo>
                  <a:lnTo>
                    <a:pt x="0" y="0"/>
                  </a:lnTo>
                </a:path>
              </a:pathLst>
            </a:custGeom>
            <a:noFill/>
            <a:ln w="54550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828;p234">
              <a:extLst>
                <a:ext uri="{FF2B5EF4-FFF2-40B4-BE49-F238E27FC236}">
                  <a16:creationId xmlns:a16="http://schemas.microsoft.com/office/drawing/2014/main" id="{C69CC3ED-3D21-49DA-A2D1-9028A9C3595F}"/>
                </a:ext>
              </a:extLst>
            </p:cNvPr>
            <p:cNvSpPr/>
            <p:nvPr/>
          </p:nvSpPr>
          <p:spPr>
            <a:xfrm>
              <a:off x="10858851" y="158289"/>
              <a:ext cx="90920" cy="181841"/>
            </a:xfrm>
            <a:custGeom>
              <a:avLst/>
              <a:gdLst/>
              <a:ahLst/>
              <a:cxnLst/>
              <a:rect l="l" t="t" r="r" b="b"/>
              <a:pathLst>
                <a:path w="120000" h="181840" extrusionOk="0">
                  <a:moveTo>
                    <a:pt x="0" y="263669"/>
                  </a:moveTo>
                  <a:lnTo>
                    <a:pt x="0" y="0"/>
                  </a:lnTo>
                </a:path>
              </a:pathLst>
            </a:custGeom>
            <a:noFill/>
            <a:ln w="54550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829;p234">
              <a:extLst>
                <a:ext uri="{FF2B5EF4-FFF2-40B4-BE49-F238E27FC236}">
                  <a16:creationId xmlns:a16="http://schemas.microsoft.com/office/drawing/2014/main" id="{2AF004E3-4076-417F-9462-3C8F580FF022}"/>
                </a:ext>
              </a:extLst>
            </p:cNvPr>
            <p:cNvSpPr/>
            <p:nvPr/>
          </p:nvSpPr>
          <p:spPr>
            <a:xfrm>
              <a:off x="11358914" y="394682"/>
              <a:ext cx="272761" cy="181841"/>
            </a:xfrm>
            <a:custGeom>
              <a:avLst/>
              <a:gdLst/>
              <a:ahLst/>
              <a:cxnLst/>
              <a:rect l="l" t="t" r="r" b="b"/>
              <a:pathLst>
                <a:path w="272761" h="181840" extrusionOk="0">
                  <a:moveTo>
                    <a:pt x="0" y="245485"/>
                  </a:moveTo>
                  <a:lnTo>
                    <a:pt x="327314" y="0"/>
                  </a:lnTo>
                </a:path>
              </a:pathLst>
            </a:custGeom>
            <a:noFill/>
            <a:ln w="54550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830;p234">
              <a:extLst>
                <a:ext uri="{FF2B5EF4-FFF2-40B4-BE49-F238E27FC236}">
                  <a16:creationId xmlns:a16="http://schemas.microsoft.com/office/drawing/2014/main" id="{149FA948-6769-437E-9AE2-C303BB8473B2}"/>
                </a:ext>
              </a:extLst>
            </p:cNvPr>
            <p:cNvSpPr/>
            <p:nvPr/>
          </p:nvSpPr>
          <p:spPr>
            <a:xfrm>
              <a:off x="11577123" y="1085678"/>
              <a:ext cx="272761" cy="90920"/>
            </a:xfrm>
            <a:custGeom>
              <a:avLst/>
              <a:gdLst/>
              <a:ahLst/>
              <a:cxnLst/>
              <a:rect l="l" t="t" r="r" b="b"/>
              <a:pathLst>
                <a:path w="272761" h="120000" extrusionOk="0">
                  <a:moveTo>
                    <a:pt x="0" y="0"/>
                  </a:moveTo>
                  <a:cubicBezTo>
                    <a:pt x="18184" y="12000"/>
                    <a:pt x="281853" y="0"/>
                    <a:pt x="281853" y="0"/>
                  </a:cubicBezTo>
                </a:path>
              </a:pathLst>
            </a:custGeom>
            <a:noFill/>
            <a:ln w="54550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831;p234">
              <a:extLst>
                <a:ext uri="{FF2B5EF4-FFF2-40B4-BE49-F238E27FC236}">
                  <a16:creationId xmlns:a16="http://schemas.microsoft.com/office/drawing/2014/main" id="{B1D68142-DEDE-4907-BBB7-37D5FBDF3323}"/>
                </a:ext>
              </a:extLst>
            </p:cNvPr>
            <p:cNvSpPr/>
            <p:nvPr/>
          </p:nvSpPr>
          <p:spPr>
            <a:xfrm>
              <a:off x="11404374" y="1476636"/>
              <a:ext cx="272761" cy="181841"/>
            </a:xfrm>
            <a:custGeom>
              <a:avLst/>
              <a:gdLst/>
              <a:ahLst/>
              <a:cxnLst/>
              <a:rect l="l" t="t" r="r" b="b"/>
              <a:pathLst>
                <a:path w="272761" h="181840" extrusionOk="0">
                  <a:moveTo>
                    <a:pt x="0" y="0"/>
                  </a:moveTo>
                  <a:lnTo>
                    <a:pt x="345498" y="181841"/>
                  </a:lnTo>
                </a:path>
              </a:pathLst>
            </a:custGeom>
            <a:noFill/>
            <a:ln w="54550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959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7FF944F-C42E-4E4D-9A16-9F1E75AF6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Google Shape;1848;p235">
            <a:extLst>
              <a:ext uri="{FF2B5EF4-FFF2-40B4-BE49-F238E27FC236}">
                <a16:creationId xmlns:a16="http://schemas.microsoft.com/office/drawing/2014/main" id="{B3617EAD-E95B-4577-8B5F-F8E65BAD51A7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FFFF00">
                <a:tint val="45000"/>
                <a:satMod val="400000"/>
              </a:srgbClr>
            </a:duotone>
            <a:alphaModFix/>
          </a:blip>
          <a:srcRect/>
          <a:stretch/>
        </p:blipFill>
        <p:spPr>
          <a:xfrm>
            <a:off x="6639184" y="2836405"/>
            <a:ext cx="496252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853846-2292-4C18-9DD7-9F25B85E66DB}"/>
              </a:ext>
            </a:extLst>
          </p:cNvPr>
          <p:cNvSpPr/>
          <p:nvPr/>
        </p:nvSpPr>
        <p:spPr>
          <a:xfrm>
            <a:off x="615628" y="5693909"/>
            <a:ext cx="48093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Script" panose="030B0504020000000003" pitchFamily="66" charset="0"/>
              </a:rPr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4102728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606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EB Garamond</vt:lpstr>
      <vt:lpstr>Segoe Script</vt:lpstr>
      <vt:lpstr>Wingdings</vt:lpstr>
      <vt:lpstr>Wingdings 3</vt:lpstr>
      <vt:lpstr>Ion Boardroom</vt:lpstr>
      <vt:lpstr>PowerPoint Presentation</vt:lpstr>
      <vt:lpstr>Introduction </vt:lpstr>
      <vt:lpstr>Data Description and Baseline </vt:lpstr>
      <vt:lpstr>Text Pre - Processing </vt:lpstr>
      <vt:lpstr>Feature Vectorization – Tokenizing, Counting, Normalization  </vt:lpstr>
      <vt:lpstr>Models</vt:lpstr>
      <vt:lpstr>Results </vt:lpstr>
      <vt:lpstr>Conclusion and 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beura</dc:creator>
  <cp:lastModifiedBy>robin beura</cp:lastModifiedBy>
  <cp:revision>1</cp:revision>
  <dcterms:created xsi:type="dcterms:W3CDTF">2020-12-09T03:15:29Z</dcterms:created>
  <dcterms:modified xsi:type="dcterms:W3CDTF">2020-12-09T03:19:44Z</dcterms:modified>
</cp:coreProperties>
</file>