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1"/>
  </p:notesMasterIdLst>
  <p:sldIdLst>
    <p:sldId id="256" r:id="rId4"/>
    <p:sldId id="261" r:id="rId5"/>
    <p:sldId id="274" r:id="rId6"/>
    <p:sldId id="284" r:id="rId7"/>
    <p:sldId id="304" r:id="rId8"/>
    <p:sldId id="305" r:id="rId9"/>
    <p:sldId id="264" r:id="rId1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B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400" y="68"/>
      </p:cViewPr>
      <p:guideLst>
        <p:guide orient="horz" pos="1620"/>
        <p:guide pos="2880"/>
      </p:guideLst>
    </p:cSldViewPr>
  </p:slideViewPr>
  <p:notesTextViewPr>
    <p:cViewPr>
      <p:scale>
        <a:sx n="1" d="1"/>
        <a:sy n="1" d="1"/>
      </p:scale>
      <p:origin x="0" y="0"/>
    </p:cViewPr>
  </p:notesTextViewPr>
  <p:notesViewPr>
    <p:cSldViewPr showGuides="1">
      <p:cViewPr varScale="1">
        <p:scale>
          <a:sx n="86" d="100"/>
          <a:sy n="86" d="100"/>
        </p:scale>
        <p:origin x="-576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F87FC6-C162-4600-944A-0F806EC53317}" type="datetimeFigureOut">
              <a:rPr lang="ko-KR" altLang="en-US" smtClean="0"/>
              <a:t>2020-12-02</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F45B69-18E8-4114-9911-CDD699B4BB52}" type="slidenum">
              <a:rPr lang="ko-KR" altLang="en-US" smtClean="0"/>
              <a:t>‹#›</a:t>
            </a:fld>
            <a:endParaRPr lang="ko-KR" altLang="en-US"/>
          </a:p>
        </p:txBody>
      </p:sp>
    </p:spTree>
    <p:extLst>
      <p:ext uri="{BB962C8B-B14F-4D97-AF65-F5344CB8AC3E}">
        <p14:creationId xmlns:p14="http://schemas.microsoft.com/office/powerpoint/2010/main" val="276290417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83518"/>
            <a:ext cx="9144000" cy="504057"/>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987573"/>
            <a:ext cx="9144000" cy="504057"/>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2211710"/>
            <a:ext cx="9144000" cy="2931790"/>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5637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267494"/>
            <a:ext cx="233975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4895528" y="267494"/>
            <a:ext cx="424847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08419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2" hasCustomPrompt="1"/>
          </p:nvPr>
        </p:nvSpPr>
        <p:spPr>
          <a:xfrm>
            <a:off x="3042661" y="499869"/>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897690" y="3119977"/>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5690958" y="1354898"/>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16648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4" name="Rectangle 3"/>
          <p:cNvSpPr/>
          <p:nvPr userDrawn="1"/>
        </p:nvSpPr>
        <p:spPr>
          <a:xfrm>
            <a:off x="0" y="411510"/>
            <a:ext cx="9144000" cy="432048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Picture Placeholder 2"/>
          <p:cNvSpPr>
            <a:spLocks noGrp="1"/>
          </p:cNvSpPr>
          <p:nvPr>
            <p:ph type="pic" idx="1" hasCustomPrompt="1"/>
          </p:nvPr>
        </p:nvSpPr>
        <p:spPr>
          <a:xfrm>
            <a:off x="2881908"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970140"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05837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41025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51520" y="22939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3599552" y="181357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2033632" y="339774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251520" y="181357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2033632" y="181299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3599552" y="22939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01767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1"/>
            <a:ext cx="2988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078000" y="3507854"/>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6156000" y="3507854"/>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4" hasCustomPrompt="1"/>
          </p:nvPr>
        </p:nvSpPr>
        <p:spPr>
          <a:xfrm>
            <a:off x="3078000" y="1791800"/>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5" hasCustomPrompt="1"/>
          </p:nvPr>
        </p:nvSpPr>
        <p:spPr>
          <a:xfrm>
            <a:off x="6156000" y="1791800"/>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Text Placeholder 9"/>
          <p:cNvSpPr>
            <a:spLocks noGrp="1"/>
          </p:cNvSpPr>
          <p:nvPr>
            <p:ph type="body" sz="quarter" idx="10" hasCustomPrompt="1"/>
          </p:nvPr>
        </p:nvSpPr>
        <p:spPr>
          <a:xfrm>
            <a:off x="3203848" y="181632"/>
            <a:ext cx="594015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5" name="Text Placeholder 9"/>
          <p:cNvSpPr>
            <a:spLocks noGrp="1"/>
          </p:cNvSpPr>
          <p:nvPr>
            <p:ph type="body" sz="quarter" idx="11" hasCustomPrompt="1"/>
          </p:nvPr>
        </p:nvSpPr>
        <p:spPr>
          <a:xfrm>
            <a:off x="3203848" y="757696"/>
            <a:ext cx="594015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6407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43137" y="1385328"/>
            <a:ext cx="3060911" cy="3706702"/>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2684935" y="1523475"/>
            <a:ext cx="1765288" cy="272682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23187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03626" y="1746311"/>
            <a:ext cx="2040674" cy="20347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75656" y="1746311"/>
            <a:ext cx="2040674" cy="203470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4" hasCustomPrompt="1"/>
          </p:nvPr>
        </p:nvSpPr>
        <p:spPr>
          <a:xfrm>
            <a:off x="1556011" y="1828178"/>
            <a:ext cx="1874748" cy="1273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6" hasCustomPrompt="1"/>
          </p:nvPr>
        </p:nvSpPr>
        <p:spPr>
          <a:xfrm>
            <a:off x="5686001" y="1828178"/>
            <a:ext cx="1874748" cy="1273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5" hasCustomPrompt="1"/>
          </p:nvPr>
        </p:nvSpPr>
        <p:spPr>
          <a:xfrm>
            <a:off x="3386602" y="1347614"/>
            <a:ext cx="2346784" cy="160579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24427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pic>
        <p:nvPicPr>
          <p:cNvPr id="4"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354090"/>
            <a:ext cx="4850588" cy="2657820"/>
          </a:xfrm>
          <a:prstGeom prst="rect">
            <a:avLst/>
          </a:prstGeom>
        </p:spPr>
      </p:pic>
      <p:sp>
        <p:nvSpPr>
          <p:cNvPr id="5" name="Picture Placeholder 2"/>
          <p:cNvSpPr>
            <a:spLocks noGrp="1"/>
          </p:cNvSpPr>
          <p:nvPr>
            <p:ph type="pic" idx="1" hasCustomPrompt="1"/>
          </p:nvPr>
        </p:nvSpPr>
        <p:spPr>
          <a:xfrm>
            <a:off x="1032612" y="1452690"/>
            <a:ext cx="3280615" cy="217365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233772" y="4262137"/>
            <a:ext cx="8676456" cy="541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8"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54655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2055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824461"/>
            <a:ext cx="9144000" cy="576063"/>
          </a:xfrm>
          <a:prstGeom prst="rect">
            <a:avLst/>
          </a:prstGeom>
        </p:spPr>
        <p:txBody>
          <a:bodyPr anchor="ctr"/>
          <a:lstStyle>
            <a:lvl1pPr marL="0" indent="0" algn="ctr">
              <a:buNone/>
              <a:defRPr sz="3600" b="1"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400525"/>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723878"/>
            <a:ext cx="4176464"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179512" y="4299942"/>
            <a:ext cx="4176464"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1603"/>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87667"/>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ounded Rectangle 1"/>
          <p:cNvSpPr/>
          <p:nvPr userDrawn="1"/>
        </p:nvSpPr>
        <p:spPr>
          <a:xfrm>
            <a:off x="1979712" y="195486"/>
            <a:ext cx="7164288" cy="1008112"/>
          </a:xfrm>
          <a:custGeom>
            <a:avLst/>
            <a:gdLst/>
            <a:ahLst/>
            <a:cxnLst/>
            <a:rect l="l" t="t" r="r" b="b"/>
            <a:pathLst>
              <a:path w="7164288" h="1008112">
                <a:moveTo>
                  <a:pt x="504056" y="0"/>
                </a:moveTo>
                <a:lnTo>
                  <a:pt x="7164288" y="0"/>
                </a:lnTo>
                <a:lnTo>
                  <a:pt x="7164288" y="1008112"/>
                </a:lnTo>
                <a:lnTo>
                  <a:pt x="504056" y="1008112"/>
                </a:lnTo>
                <a:cubicBezTo>
                  <a:pt x="225674" y="1008112"/>
                  <a:pt x="0" y="782438"/>
                  <a:pt x="0" y="504056"/>
                </a:cubicBezTo>
                <a:cubicBezTo>
                  <a:pt x="0" y="225674"/>
                  <a:pt x="225674" y="0"/>
                  <a:pt x="50405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p:cNvSpPr>
            <a:spLocks noGrp="1"/>
          </p:cNvSpPr>
          <p:nvPr>
            <p:ph type="body" sz="quarter" idx="10" hasCustomPrompt="1"/>
          </p:nvPr>
        </p:nvSpPr>
        <p:spPr>
          <a:xfrm>
            <a:off x="2448272" y="257969"/>
            <a:ext cx="66957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8" name="Text Placeholder 9"/>
          <p:cNvSpPr>
            <a:spLocks noGrp="1"/>
          </p:cNvSpPr>
          <p:nvPr>
            <p:ph type="body" sz="quarter" idx="11" hasCustomPrompt="1"/>
          </p:nvPr>
        </p:nvSpPr>
        <p:spPr>
          <a:xfrm>
            <a:off x="2448272" y="834033"/>
            <a:ext cx="6695728" cy="288032"/>
          </a:xfrm>
          <a:prstGeom prst="rect">
            <a:avLst/>
          </a:prstGeom>
        </p:spPr>
        <p:txBody>
          <a:bodyPr anchor="ctr"/>
          <a:lstStyle>
            <a:lvl1pPr marL="0" indent="0" algn="l">
              <a:buNone/>
              <a:defRPr sz="1400" b="0" baseline="0">
                <a:solidFill>
                  <a:schemeClr val="bg1"/>
                </a:solidFill>
                <a:latin typeface="Arial" pitchFamily="34" charset="0"/>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51589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ounded Rectangle 1"/>
          <p:cNvSpPr/>
          <p:nvPr userDrawn="1"/>
        </p:nvSpPr>
        <p:spPr>
          <a:xfrm>
            <a:off x="1979712" y="195486"/>
            <a:ext cx="7164288" cy="1008112"/>
          </a:xfrm>
          <a:custGeom>
            <a:avLst/>
            <a:gdLst/>
            <a:ahLst/>
            <a:cxnLst/>
            <a:rect l="l" t="t" r="r" b="b"/>
            <a:pathLst>
              <a:path w="7164288" h="1008112">
                <a:moveTo>
                  <a:pt x="504056" y="0"/>
                </a:moveTo>
                <a:lnTo>
                  <a:pt x="7164288" y="0"/>
                </a:lnTo>
                <a:lnTo>
                  <a:pt x="7164288" y="1008112"/>
                </a:lnTo>
                <a:lnTo>
                  <a:pt x="504056" y="1008112"/>
                </a:lnTo>
                <a:cubicBezTo>
                  <a:pt x="225674" y="1008112"/>
                  <a:pt x="0" y="782438"/>
                  <a:pt x="0" y="504056"/>
                </a:cubicBezTo>
                <a:cubicBezTo>
                  <a:pt x="0" y="225674"/>
                  <a:pt x="225674" y="0"/>
                  <a:pt x="50405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2448272" y="257969"/>
            <a:ext cx="66957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448272" y="834033"/>
            <a:ext cx="6695728"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515981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9286"/>
            <a:ext cx="9144000" cy="576064"/>
          </a:xfrm>
          <a:prstGeom prst="rect">
            <a:avLst/>
          </a:prstGeom>
        </p:spPr>
        <p:txBody>
          <a:bodyPr anchor="ctr"/>
          <a:lstStyle>
            <a:lvl1pPr marL="0" indent="0" algn="ctr">
              <a:buNone/>
              <a:defRPr sz="4000" b="0" baseline="0">
                <a:solidFill>
                  <a:schemeClr val="bg1"/>
                </a:solidFill>
                <a:latin typeface="Arial" pitchFamily="34" charset="0"/>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5350"/>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9860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9286"/>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5350"/>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683568" y="1491630"/>
            <a:ext cx="2411840" cy="1793419"/>
          </a:xfrm>
          <a:prstGeom prst="rect">
            <a:avLst/>
          </a:prstGeom>
          <a:solidFill>
            <a:schemeClr val="bg1">
              <a:lumMod val="95000"/>
            </a:schemeClr>
          </a:solidFill>
          <a:ln w="38100">
            <a:solidFill>
              <a:schemeClr val="accent2"/>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Picture Placeholder 2"/>
          <p:cNvSpPr>
            <a:spLocks noGrp="1"/>
          </p:cNvSpPr>
          <p:nvPr>
            <p:ph type="pic" idx="13" hasCustomPrompt="1"/>
          </p:nvPr>
        </p:nvSpPr>
        <p:spPr>
          <a:xfrm>
            <a:off x="3366080" y="1491630"/>
            <a:ext cx="2411840" cy="1793419"/>
          </a:xfrm>
          <a:prstGeom prst="rect">
            <a:avLst/>
          </a:prstGeom>
          <a:solidFill>
            <a:schemeClr val="bg1">
              <a:lumMod val="95000"/>
            </a:schemeClr>
          </a:solidFill>
          <a:ln w="38100">
            <a:solidFill>
              <a:schemeClr val="accent3"/>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8" name="Picture Placeholder 2"/>
          <p:cNvSpPr>
            <a:spLocks noGrp="1"/>
          </p:cNvSpPr>
          <p:nvPr>
            <p:ph type="pic" idx="14" hasCustomPrompt="1"/>
          </p:nvPr>
        </p:nvSpPr>
        <p:spPr>
          <a:xfrm>
            <a:off x="6048592" y="1491630"/>
            <a:ext cx="2411840" cy="1793419"/>
          </a:xfrm>
          <a:prstGeom prst="rect">
            <a:avLst/>
          </a:prstGeom>
          <a:solidFill>
            <a:schemeClr val="bg1">
              <a:lumMod val="95000"/>
            </a:schemeClr>
          </a:solidFill>
          <a:ln w="38100">
            <a:solidFill>
              <a:schemeClr val="accent4"/>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484068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2" r:id="rId4"/>
    <p:sldLayoutId id="2147483661" r:id="rId5"/>
    <p:sldLayoutId id="2147483672" r:id="rId6"/>
    <p:sldLayoutId id="2147483655" r:id="rId7"/>
    <p:sldLayoutId id="2147483663" r:id="rId8"/>
    <p:sldLayoutId id="2147483673" r:id="rId9"/>
    <p:sldLayoutId id="2147483674" r:id="rId10"/>
    <p:sldLayoutId id="2147483666" r:id="rId11"/>
    <p:sldLayoutId id="2147483675" r:id="rId12"/>
    <p:sldLayoutId id="2147483667" r:id="rId13"/>
    <p:sldLayoutId id="2147483668" r:id="rId14"/>
    <p:sldLayoutId id="2147483669" r:id="rId15"/>
    <p:sldLayoutId id="2147483670" r:id="rId16"/>
    <p:sldLayoutId id="2147483676"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5868144" y="3759591"/>
            <a:ext cx="4139952" cy="461665"/>
          </a:xfrm>
          <a:prstGeom prst="rect">
            <a:avLst/>
          </a:prstGeom>
          <a:noFill/>
        </p:spPr>
        <p:txBody>
          <a:bodyPr wrap="square" rtlCol="0">
            <a:spAutoFit/>
          </a:bodyPr>
          <a:lstStyle/>
          <a:p>
            <a:pPr algn="ctr"/>
            <a:r>
              <a:rPr lang="en-US" altLang="ko-KR" sz="800" b="1" dirty="0">
                <a:solidFill>
                  <a:schemeClr val="bg2">
                    <a:lumMod val="25000"/>
                  </a:schemeClr>
                </a:solidFill>
              </a:rPr>
              <a:t>RAHUL GERA </a:t>
            </a:r>
          </a:p>
          <a:p>
            <a:pPr algn="ctr"/>
            <a:r>
              <a:rPr lang="en-US" altLang="ko-KR" sz="800" b="1" dirty="0">
                <a:solidFill>
                  <a:schemeClr val="bg2">
                    <a:lumMod val="25000"/>
                  </a:schemeClr>
                </a:solidFill>
              </a:rPr>
              <a:t>BABANDEEP SINGH </a:t>
            </a:r>
          </a:p>
          <a:p>
            <a:pPr algn="ctr"/>
            <a:r>
              <a:rPr lang="en-US" altLang="ko-KR" sz="800" b="1" dirty="0">
                <a:solidFill>
                  <a:schemeClr val="bg2">
                    <a:lumMod val="25000"/>
                  </a:schemeClr>
                </a:solidFill>
              </a:rPr>
              <a:t>ROBIN BEURA</a:t>
            </a:r>
            <a:endParaRPr lang="ko-KR" altLang="en-US" sz="800" b="1" dirty="0">
              <a:solidFill>
                <a:schemeClr val="bg2">
                  <a:lumMod val="25000"/>
                </a:schemeClr>
              </a:solidFill>
            </a:endParaRPr>
          </a:p>
        </p:txBody>
      </p:sp>
      <p:sp>
        <p:nvSpPr>
          <p:cNvPr id="3" name="Text Placeholder 2"/>
          <p:cNvSpPr>
            <a:spLocks noGrp="1"/>
          </p:cNvSpPr>
          <p:nvPr>
            <p:ph type="body" sz="quarter" idx="10"/>
          </p:nvPr>
        </p:nvSpPr>
        <p:spPr/>
        <p:txBody>
          <a:bodyPr/>
          <a:lstStyle/>
          <a:p>
            <a:pPr lvl="0"/>
            <a:r>
              <a:rPr lang="en" sz="3600" dirty="0">
                <a:solidFill>
                  <a:srgbClr val="595959"/>
                </a:solidFill>
                <a:latin typeface="Helvetica Neue"/>
                <a:ea typeface="Helvetica Neue"/>
                <a:cs typeface="Helvetica Neue"/>
                <a:sym typeface="Helvetica Neue"/>
              </a:rPr>
              <a:t>Amazon Books Recommender System</a:t>
            </a:r>
            <a:endParaRPr lang="en-US" altLang="ko-KR" b="1" dirty="0"/>
          </a:p>
        </p:txBody>
      </p:sp>
      <p:sp>
        <p:nvSpPr>
          <p:cNvPr id="7" name="TextBox 6">
            <a:extLst>
              <a:ext uri="{FF2B5EF4-FFF2-40B4-BE49-F238E27FC236}">
                <a16:creationId xmlns:a16="http://schemas.microsoft.com/office/drawing/2014/main" id="{9CD7AB62-C80D-432B-8EA3-A4EDE8F1559B}"/>
              </a:ext>
            </a:extLst>
          </p:cNvPr>
          <p:cNvSpPr txBox="1"/>
          <p:nvPr/>
        </p:nvSpPr>
        <p:spPr>
          <a:xfrm>
            <a:off x="1979712" y="1131590"/>
            <a:ext cx="5382344" cy="646331"/>
          </a:xfrm>
          <a:prstGeom prst="rect">
            <a:avLst/>
          </a:prstGeom>
          <a:noFill/>
        </p:spPr>
        <p:txBody>
          <a:bodyPr wrap="square">
            <a:spAutoFit/>
          </a:bodyPr>
          <a:lstStyle/>
          <a:p>
            <a:pPr algn="ctr"/>
            <a:r>
              <a:rPr lang="en-US" sz="1800" dirty="0">
                <a:solidFill>
                  <a:schemeClr val="accent4">
                    <a:lumMod val="75000"/>
                  </a:schemeClr>
                </a:solidFill>
              </a:rPr>
              <a:t>IDS 561 Analytics for Big Data</a:t>
            </a:r>
          </a:p>
          <a:p>
            <a:pPr algn="ctr"/>
            <a:r>
              <a:rPr lang="en-US" sz="1800" dirty="0">
                <a:solidFill>
                  <a:schemeClr val="accent4">
                    <a:lumMod val="75000"/>
                  </a:schemeClr>
                </a:solidFill>
              </a:rPr>
              <a:t>FINAL PROJECT</a:t>
            </a:r>
          </a:p>
        </p:txBody>
      </p:sp>
    </p:spTree>
    <p:extLst>
      <p:ext uri="{BB962C8B-B14F-4D97-AF65-F5344CB8AC3E}">
        <p14:creationId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419872" y="195486"/>
            <a:ext cx="5724128"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Objective and Dataset</a:t>
            </a:r>
          </a:p>
        </p:txBody>
      </p:sp>
      <p:grpSp>
        <p:nvGrpSpPr>
          <p:cNvPr id="84" name="Group 83"/>
          <p:cNvGrpSpPr/>
          <p:nvPr/>
        </p:nvGrpSpPr>
        <p:grpSpPr>
          <a:xfrm>
            <a:off x="3872332" y="884441"/>
            <a:ext cx="5020148" cy="877778"/>
            <a:chOff x="3642255" y="1049603"/>
            <a:chExt cx="4428135" cy="734159"/>
          </a:xfrm>
        </p:grpSpPr>
        <p:grpSp>
          <p:nvGrpSpPr>
            <p:cNvPr id="2" name="Group 1"/>
            <p:cNvGrpSpPr/>
            <p:nvPr/>
          </p:nvGrpSpPr>
          <p:grpSpPr>
            <a:xfrm>
              <a:off x="4355976" y="1078632"/>
              <a:ext cx="3714414" cy="705130"/>
              <a:chOff x="4614006" y="1084286"/>
              <a:chExt cx="3714414" cy="705130"/>
            </a:xfrm>
          </p:grpSpPr>
          <p:sp>
            <p:nvSpPr>
              <p:cNvPr id="4" name="Rounded Rectangle 3"/>
              <p:cNvSpPr/>
              <p:nvPr/>
            </p:nvSpPr>
            <p:spPr>
              <a:xfrm>
                <a:off x="4716016" y="1173221"/>
                <a:ext cx="3612404" cy="6161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ounded Rectangle 4"/>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TextBox 12"/>
            <p:cNvSpPr txBox="1"/>
            <p:nvPr/>
          </p:nvSpPr>
          <p:spPr bwMode="auto">
            <a:xfrm>
              <a:off x="4371232" y="1049603"/>
              <a:ext cx="3686234" cy="643548"/>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dirty="0">
                  <a:solidFill>
                    <a:srgbClr val="000000"/>
                  </a:solidFill>
                  <a:latin typeface="Arial" panose="020B0604020202020204" pitchFamily="34" charset="0"/>
                  <a:cs typeface="Arial" pitchFamily="34" charset="0"/>
                </a:rPr>
                <a:t>Building a recommender system that will help the </a:t>
              </a:r>
            </a:p>
            <a:p>
              <a:r>
                <a:rPr lang="en-US" altLang="ko-KR" sz="1100" dirty="0">
                  <a:solidFill>
                    <a:srgbClr val="000000"/>
                  </a:solidFill>
                  <a:latin typeface="Arial" panose="020B0604020202020204" pitchFamily="34" charset="0"/>
                  <a:cs typeface="Arial" pitchFamily="34" charset="0"/>
                </a:rPr>
                <a:t>customers books that suits their choice based on popularity of the book, content and based on previous choices of the customer.</a:t>
              </a:r>
            </a:p>
          </p:txBody>
        </p:sp>
        <p:grpSp>
          <p:nvGrpSpPr>
            <p:cNvPr id="83" name="Group 82"/>
            <p:cNvGrpSpPr/>
            <p:nvPr/>
          </p:nvGrpSpPr>
          <p:grpSpPr>
            <a:xfrm>
              <a:off x="3642255" y="1210623"/>
              <a:ext cx="457090" cy="457090"/>
              <a:chOff x="3642255" y="1210623"/>
              <a:chExt cx="457090" cy="457090"/>
            </a:xfrm>
          </p:grpSpPr>
          <p:sp>
            <p:nvSpPr>
              <p:cNvPr id="6" name="Rounded Rectangle 5"/>
              <p:cNvSpPr/>
              <p:nvPr/>
            </p:nvSpPr>
            <p:spPr>
              <a:xfrm rot="2700000">
                <a:off x="3642255" y="1210623"/>
                <a:ext cx="457090" cy="457090"/>
              </a:xfrm>
              <a:prstGeom prst="roundRect">
                <a:avLst>
                  <a:gd name="adj" fmla="val 10715"/>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3719484" y="1239113"/>
                <a:ext cx="302633" cy="400110"/>
              </a:xfrm>
              <a:prstGeom prst="rect">
                <a:avLst/>
              </a:prstGeom>
              <a:noFill/>
            </p:spPr>
            <p:txBody>
              <a:bodyPr wrap="square" rtlCol="0" anchor="ctr">
                <a:spAutoFit/>
              </a:bodyPr>
              <a:lstStyle/>
              <a:p>
                <a:pPr algn="ctr"/>
                <a:r>
                  <a:rPr lang="en-US" altLang="ko-KR" sz="2000" b="1" dirty="0">
                    <a:solidFill>
                      <a:schemeClr val="tx1">
                        <a:lumMod val="65000"/>
                        <a:lumOff val="35000"/>
                      </a:schemeClr>
                    </a:solidFill>
                    <a:latin typeface="Arial" pitchFamily="34" charset="0"/>
                    <a:cs typeface="Arial" pitchFamily="34" charset="0"/>
                  </a:rPr>
                  <a:t>1</a:t>
                </a:r>
                <a:endParaRPr lang="ko-KR" altLang="en-US" sz="2000" b="1" dirty="0">
                  <a:solidFill>
                    <a:schemeClr val="tx1">
                      <a:lumMod val="65000"/>
                      <a:lumOff val="35000"/>
                    </a:schemeClr>
                  </a:solidFill>
                  <a:latin typeface="Arial" pitchFamily="34" charset="0"/>
                  <a:cs typeface="Arial" pitchFamily="34" charset="0"/>
                </a:endParaRPr>
              </a:p>
            </p:txBody>
          </p:sp>
        </p:grpSp>
      </p:grpSp>
      <p:grpSp>
        <p:nvGrpSpPr>
          <p:cNvPr id="85" name="Group 84"/>
          <p:cNvGrpSpPr/>
          <p:nvPr/>
        </p:nvGrpSpPr>
        <p:grpSpPr>
          <a:xfrm>
            <a:off x="4137097" y="1802488"/>
            <a:ext cx="4428135" cy="738339"/>
            <a:chOff x="3642255" y="1045423"/>
            <a:chExt cx="4428135" cy="738339"/>
          </a:xfrm>
        </p:grpSpPr>
        <p:grpSp>
          <p:nvGrpSpPr>
            <p:cNvPr id="86" name="Group 85"/>
            <p:cNvGrpSpPr/>
            <p:nvPr/>
          </p:nvGrpSpPr>
          <p:grpSpPr>
            <a:xfrm>
              <a:off x="4355976" y="1078632"/>
              <a:ext cx="3714414" cy="705130"/>
              <a:chOff x="4614006" y="1084286"/>
              <a:chExt cx="3714414" cy="705130"/>
            </a:xfrm>
          </p:grpSpPr>
          <p:sp>
            <p:nvSpPr>
              <p:cNvPr id="93" name="Rounded Rectangle 92"/>
              <p:cNvSpPr/>
              <p:nvPr/>
            </p:nvSpPr>
            <p:spPr>
              <a:xfrm>
                <a:off x="4716016" y="1173221"/>
                <a:ext cx="3612404" cy="6161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4" name="Rounded Rectangle 93"/>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2" name="TextBox 12"/>
            <p:cNvSpPr txBox="1"/>
            <p:nvPr/>
          </p:nvSpPr>
          <p:spPr bwMode="auto">
            <a:xfrm>
              <a:off x="4424441" y="1045423"/>
              <a:ext cx="3558345" cy="600164"/>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100" b="0" i="0" dirty="0">
                  <a:solidFill>
                    <a:srgbClr val="000000"/>
                  </a:solidFill>
                  <a:effectLst/>
                  <a:latin typeface="Arial" panose="020B0604020202020204" pitchFamily="34" charset="0"/>
                </a:rPr>
                <a:t>From the user’s point of view, it increases experience and creates engagement. For the business, it </a:t>
              </a:r>
            </a:p>
            <a:p>
              <a:r>
                <a:rPr lang="en-US" sz="1100" b="0" i="0" dirty="0">
                  <a:solidFill>
                    <a:srgbClr val="000000"/>
                  </a:solidFill>
                  <a:effectLst/>
                  <a:latin typeface="Arial" panose="020B0604020202020204" pitchFamily="34" charset="0"/>
                </a:rPr>
                <a:t>generates more revenue.</a:t>
              </a:r>
              <a:endParaRPr lang="en-US" altLang="ko-KR" sz="1100" dirty="0">
                <a:solidFill>
                  <a:schemeClr val="tx1">
                    <a:lumMod val="65000"/>
                    <a:lumOff val="35000"/>
                  </a:schemeClr>
                </a:solidFill>
                <a:latin typeface="+mj-lt"/>
                <a:cs typeface="Arial" pitchFamily="34" charset="0"/>
              </a:endParaRPr>
            </a:p>
          </p:txBody>
        </p:sp>
        <p:grpSp>
          <p:nvGrpSpPr>
            <p:cNvPr id="88" name="Group 87"/>
            <p:cNvGrpSpPr/>
            <p:nvPr/>
          </p:nvGrpSpPr>
          <p:grpSpPr>
            <a:xfrm>
              <a:off x="3642255" y="1210623"/>
              <a:ext cx="457090" cy="457090"/>
              <a:chOff x="3642255" y="1210623"/>
              <a:chExt cx="457090" cy="457090"/>
            </a:xfrm>
          </p:grpSpPr>
          <p:sp>
            <p:nvSpPr>
              <p:cNvPr id="89" name="Rounded Rectangle 88"/>
              <p:cNvSpPr/>
              <p:nvPr/>
            </p:nvSpPr>
            <p:spPr>
              <a:xfrm rot="2700000">
                <a:off x="3642255" y="1210623"/>
                <a:ext cx="457090" cy="457090"/>
              </a:xfrm>
              <a:prstGeom prst="roundRect">
                <a:avLst>
                  <a:gd name="adj" fmla="val 10715"/>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TextBox 89"/>
              <p:cNvSpPr txBox="1"/>
              <p:nvPr/>
            </p:nvSpPr>
            <p:spPr>
              <a:xfrm>
                <a:off x="3719484" y="1239113"/>
                <a:ext cx="302633" cy="400110"/>
              </a:xfrm>
              <a:prstGeom prst="rect">
                <a:avLst/>
              </a:prstGeom>
              <a:noFill/>
            </p:spPr>
            <p:txBody>
              <a:bodyPr wrap="square" rtlCol="0" anchor="ctr">
                <a:spAutoFit/>
              </a:bodyPr>
              <a:lstStyle/>
              <a:p>
                <a:pPr algn="ctr"/>
                <a:r>
                  <a:rPr lang="en-US" altLang="ko-KR" sz="2000" b="1" dirty="0">
                    <a:solidFill>
                      <a:schemeClr val="tx1">
                        <a:lumMod val="65000"/>
                        <a:lumOff val="35000"/>
                      </a:schemeClr>
                    </a:solidFill>
                    <a:latin typeface="Arial" pitchFamily="34" charset="0"/>
                    <a:cs typeface="Arial" pitchFamily="34" charset="0"/>
                  </a:rPr>
                  <a:t>2</a:t>
                </a:r>
                <a:endParaRPr lang="ko-KR" altLang="en-US" sz="2000" b="1" dirty="0">
                  <a:solidFill>
                    <a:schemeClr val="tx1">
                      <a:lumMod val="65000"/>
                      <a:lumOff val="35000"/>
                    </a:schemeClr>
                  </a:solidFill>
                  <a:latin typeface="Arial" pitchFamily="34" charset="0"/>
                  <a:cs typeface="Arial" pitchFamily="34" charset="0"/>
                </a:endParaRPr>
              </a:p>
            </p:txBody>
          </p:sp>
        </p:grpSp>
      </p:grpSp>
      <p:grpSp>
        <p:nvGrpSpPr>
          <p:cNvPr id="95" name="Group 94"/>
          <p:cNvGrpSpPr/>
          <p:nvPr/>
        </p:nvGrpSpPr>
        <p:grpSpPr>
          <a:xfrm>
            <a:off x="4401862" y="2589421"/>
            <a:ext cx="4428135" cy="708471"/>
            <a:chOff x="3642255" y="1075291"/>
            <a:chExt cx="4428135" cy="708471"/>
          </a:xfrm>
        </p:grpSpPr>
        <p:grpSp>
          <p:nvGrpSpPr>
            <p:cNvPr id="96" name="Group 95"/>
            <p:cNvGrpSpPr/>
            <p:nvPr/>
          </p:nvGrpSpPr>
          <p:grpSpPr>
            <a:xfrm>
              <a:off x="4355976" y="1078632"/>
              <a:ext cx="3714414" cy="705130"/>
              <a:chOff x="4614006" y="1084286"/>
              <a:chExt cx="3714414" cy="705130"/>
            </a:xfrm>
          </p:grpSpPr>
          <p:sp>
            <p:nvSpPr>
              <p:cNvPr id="103" name="Rounded Rectangle 102"/>
              <p:cNvSpPr/>
              <p:nvPr/>
            </p:nvSpPr>
            <p:spPr>
              <a:xfrm>
                <a:off x="4716016" y="1173221"/>
                <a:ext cx="3612404" cy="61619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4" name="Rounded Rectangle 103"/>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7" name="Group 96"/>
            <p:cNvGrpSpPr/>
            <p:nvPr/>
          </p:nvGrpSpPr>
          <p:grpSpPr>
            <a:xfrm>
              <a:off x="4469990" y="1075291"/>
              <a:ext cx="3126346" cy="505435"/>
              <a:chOff x="2005354" y="1704779"/>
              <a:chExt cx="5210577" cy="505435"/>
            </a:xfrm>
          </p:grpSpPr>
          <p:sp>
            <p:nvSpPr>
              <p:cNvPr id="101" name="TextBox 10"/>
              <p:cNvSpPr txBox="1"/>
              <p:nvPr/>
            </p:nvSpPr>
            <p:spPr bwMode="auto">
              <a:xfrm>
                <a:off x="2175371" y="1704779"/>
                <a:ext cx="5040560"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endParaRPr lang="en-US" altLang="ko-KR" sz="1400" b="1" dirty="0">
                  <a:solidFill>
                    <a:schemeClr val="tx1">
                      <a:lumMod val="65000"/>
                      <a:lumOff val="35000"/>
                    </a:schemeClr>
                  </a:solidFill>
                  <a:latin typeface="Arial" pitchFamily="34" charset="0"/>
                  <a:cs typeface="Arial" pitchFamily="34" charset="0"/>
                </a:endParaRPr>
              </a:p>
            </p:txBody>
          </p:sp>
          <p:sp>
            <p:nvSpPr>
              <p:cNvPr id="102" name="TextBox 12"/>
              <p:cNvSpPr txBox="1"/>
              <p:nvPr/>
            </p:nvSpPr>
            <p:spPr bwMode="auto">
              <a:xfrm>
                <a:off x="2005354" y="1779327"/>
                <a:ext cx="5040560" cy="43088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dirty="0">
                    <a:solidFill>
                      <a:schemeClr val="tx1">
                        <a:lumMod val="75000"/>
                        <a:lumOff val="25000"/>
                      </a:schemeClr>
                    </a:solidFill>
                    <a:latin typeface="Arial" pitchFamily="34" charset="0"/>
                    <a:cs typeface="Arial" pitchFamily="34" charset="0"/>
                  </a:rPr>
                  <a:t> Dataset contains about 1 million ratings across 10,000 unique books</a:t>
                </a:r>
                <a:endParaRPr lang="en-US" altLang="ko-KR" sz="1100" dirty="0">
                  <a:solidFill>
                    <a:schemeClr val="tx1">
                      <a:lumMod val="65000"/>
                      <a:lumOff val="35000"/>
                    </a:schemeClr>
                  </a:solidFill>
                  <a:latin typeface="Arial" pitchFamily="34" charset="0"/>
                  <a:cs typeface="Arial" pitchFamily="34" charset="0"/>
                </a:endParaRPr>
              </a:p>
            </p:txBody>
          </p:sp>
        </p:grpSp>
        <p:grpSp>
          <p:nvGrpSpPr>
            <p:cNvPr id="98" name="Group 97"/>
            <p:cNvGrpSpPr/>
            <p:nvPr/>
          </p:nvGrpSpPr>
          <p:grpSpPr>
            <a:xfrm>
              <a:off x="3642255" y="1210623"/>
              <a:ext cx="457090" cy="457090"/>
              <a:chOff x="3642255" y="1210623"/>
              <a:chExt cx="457090" cy="457090"/>
            </a:xfrm>
          </p:grpSpPr>
          <p:sp>
            <p:nvSpPr>
              <p:cNvPr id="99" name="Rounded Rectangle 98"/>
              <p:cNvSpPr/>
              <p:nvPr/>
            </p:nvSpPr>
            <p:spPr>
              <a:xfrm rot="2700000">
                <a:off x="3642255" y="1210623"/>
                <a:ext cx="457090" cy="457090"/>
              </a:xfrm>
              <a:prstGeom prst="roundRect">
                <a:avLst>
                  <a:gd name="adj" fmla="val 10715"/>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TextBox 99"/>
              <p:cNvSpPr txBox="1"/>
              <p:nvPr/>
            </p:nvSpPr>
            <p:spPr>
              <a:xfrm>
                <a:off x="3719484" y="1239113"/>
                <a:ext cx="302633" cy="400110"/>
              </a:xfrm>
              <a:prstGeom prst="rect">
                <a:avLst/>
              </a:prstGeom>
              <a:noFill/>
            </p:spPr>
            <p:txBody>
              <a:bodyPr wrap="square" rtlCol="0" anchor="ctr">
                <a:spAutoFit/>
              </a:bodyPr>
              <a:lstStyle/>
              <a:p>
                <a:pPr algn="ctr"/>
                <a:r>
                  <a:rPr lang="en-US" altLang="ko-KR" sz="2000" b="1" dirty="0">
                    <a:solidFill>
                      <a:schemeClr val="tx1">
                        <a:lumMod val="65000"/>
                        <a:lumOff val="35000"/>
                      </a:schemeClr>
                    </a:solidFill>
                    <a:latin typeface="Arial" pitchFamily="34" charset="0"/>
                    <a:cs typeface="Arial" pitchFamily="34" charset="0"/>
                  </a:rPr>
                  <a:t>3</a:t>
                </a:r>
                <a:endParaRPr lang="ko-KR" altLang="en-US" sz="2000" b="1" dirty="0">
                  <a:solidFill>
                    <a:schemeClr val="tx1">
                      <a:lumMod val="65000"/>
                      <a:lumOff val="35000"/>
                    </a:schemeClr>
                  </a:solidFill>
                  <a:latin typeface="Arial" pitchFamily="34" charset="0"/>
                  <a:cs typeface="Arial" pitchFamily="34" charset="0"/>
                </a:endParaRPr>
              </a:p>
            </p:txBody>
          </p:sp>
        </p:grpSp>
      </p:grpSp>
      <p:grpSp>
        <p:nvGrpSpPr>
          <p:cNvPr id="105" name="Group 104"/>
          <p:cNvGrpSpPr/>
          <p:nvPr/>
        </p:nvGrpSpPr>
        <p:grpSpPr>
          <a:xfrm>
            <a:off x="4137097" y="3349827"/>
            <a:ext cx="4428135" cy="705130"/>
            <a:chOff x="3642255" y="1078632"/>
            <a:chExt cx="4428135" cy="705130"/>
          </a:xfrm>
        </p:grpSpPr>
        <p:grpSp>
          <p:nvGrpSpPr>
            <p:cNvPr id="106" name="Group 105"/>
            <p:cNvGrpSpPr/>
            <p:nvPr/>
          </p:nvGrpSpPr>
          <p:grpSpPr>
            <a:xfrm>
              <a:off x="4355976" y="1078632"/>
              <a:ext cx="3714414" cy="705130"/>
              <a:chOff x="4614006" y="1084286"/>
              <a:chExt cx="3714414" cy="705130"/>
            </a:xfrm>
          </p:grpSpPr>
          <p:sp>
            <p:nvSpPr>
              <p:cNvPr id="113" name="Rounded Rectangle 112"/>
              <p:cNvSpPr/>
              <p:nvPr/>
            </p:nvSpPr>
            <p:spPr>
              <a:xfrm>
                <a:off x="4716016" y="1173221"/>
                <a:ext cx="3612404" cy="61619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4" name="Rounded Rectangle 113"/>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2" name="TextBox 12"/>
            <p:cNvSpPr txBox="1"/>
            <p:nvPr/>
          </p:nvSpPr>
          <p:spPr bwMode="auto">
            <a:xfrm>
              <a:off x="4389226" y="1121930"/>
              <a:ext cx="3498390" cy="43088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100" dirty="0">
                  <a:solidFill>
                    <a:srgbClr val="292929"/>
                  </a:solidFill>
                  <a:effectLst/>
                  <a:latin typeface="+mj-lt"/>
                </a:rPr>
                <a:t>In most cases, there are at least 10 books rated by </a:t>
              </a:r>
            </a:p>
            <a:p>
              <a:r>
                <a:rPr lang="en-US" sz="1100" dirty="0">
                  <a:solidFill>
                    <a:srgbClr val="292929"/>
                  </a:solidFill>
                  <a:effectLst/>
                  <a:latin typeface="+mj-lt"/>
                </a:rPr>
                <a:t>each user and the rating lies between 0 to 5.</a:t>
              </a:r>
              <a:endParaRPr lang="en-US" altLang="ko-KR" sz="1100" dirty="0">
                <a:solidFill>
                  <a:schemeClr val="tx1">
                    <a:lumMod val="65000"/>
                    <a:lumOff val="35000"/>
                  </a:schemeClr>
                </a:solidFill>
                <a:latin typeface="+mj-lt"/>
                <a:cs typeface="Arial" pitchFamily="34" charset="0"/>
              </a:endParaRPr>
            </a:p>
          </p:txBody>
        </p:sp>
        <p:grpSp>
          <p:nvGrpSpPr>
            <p:cNvPr id="108" name="Group 107"/>
            <p:cNvGrpSpPr/>
            <p:nvPr/>
          </p:nvGrpSpPr>
          <p:grpSpPr>
            <a:xfrm>
              <a:off x="3642255" y="1210623"/>
              <a:ext cx="457090" cy="457090"/>
              <a:chOff x="3642255" y="1210623"/>
              <a:chExt cx="457090" cy="457090"/>
            </a:xfrm>
          </p:grpSpPr>
          <p:sp>
            <p:nvSpPr>
              <p:cNvPr id="109" name="Rounded Rectangle 108"/>
              <p:cNvSpPr/>
              <p:nvPr/>
            </p:nvSpPr>
            <p:spPr>
              <a:xfrm rot="2700000">
                <a:off x="3642255" y="1210623"/>
                <a:ext cx="457090" cy="457090"/>
              </a:xfrm>
              <a:prstGeom prst="roundRect">
                <a:avLst>
                  <a:gd name="adj" fmla="val 10715"/>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TextBox 109"/>
              <p:cNvSpPr txBox="1"/>
              <p:nvPr/>
            </p:nvSpPr>
            <p:spPr>
              <a:xfrm>
                <a:off x="3719484" y="1239113"/>
                <a:ext cx="302633" cy="400110"/>
              </a:xfrm>
              <a:prstGeom prst="rect">
                <a:avLst/>
              </a:prstGeom>
              <a:noFill/>
            </p:spPr>
            <p:txBody>
              <a:bodyPr wrap="square" rtlCol="0" anchor="ctr">
                <a:spAutoFit/>
              </a:bodyPr>
              <a:lstStyle/>
              <a:p>
                <a:pPr algn="ctr"/>
                <a:r>
                  <a:rPr lang="en-US" altLang="ko-KR" sz="2000" b="1" dirty="0">
                    <a:solidFill>
                      <a:schemeClr val="tx1">
                        <a:lumMod val="65000"/>
                        <a:lumOff val="35000"/>
                      </a:schemeClr>
                    </a:solidFill>
                    <a:latin typeface="Arial" pitchFamily="34" charset="0"/>
                    <a:cs typeface="Arial" pitchFamily="34" charset="0"/>
                  </a:rPr>
                  <a:t>4</a:t>
                </a:r>
                <a:endParaRPr lang="ko-KR" altLang="en-US" sz="2000" b="1" dirty="0">
                  <a:solidFill>
                    <a:schemeClr val="tx1">
                      <a:lumMod val="65000"/>
                      <a:lumOff val="35000"/>
                    </a:schemeClr>
                  </a:solidFill>
                  <a:latin typeface="Arial" pitchFamily="34" charset="0"/>
                  <a:cs typeface="Arial" pitchFamily="34" charset="0"/>
                </a:endParaRPr>
              </a:p>
            </p:txBody>
          </p:sp>
        </p:grpSp>
      </p:grpSp>
      <p:grpSp>
        <p:nvGrpSpPr>
          <p:cNvPr id="115" name="Group 114"/>
          <p:cNvGrpSpPr/>
          <p:nvPr/>
        </p:nvGrpSpPr>
        <p:grpSpPr>
          <a:xfrm>
            <a:off x="3872332" y="4106892"/>
            <a:ext cx="4428135" cy="705130"/>
            <a:chOff x="3642255" y="1078632"/>
            <a:chExt cx="4428135" cy="705130"/>
          </a:xfrm>
        </p:grpSpPr>
        <p:grpSp>
          <p:nvGrpSpPr>
            <p:cNvPr id="116" name="Group 115"/>
            <p:cNvGrpSpPr/>
            <p:nvPr/>
          </p:nvGrpSpPr>
          <p:grpSpPr>
            <a:xfrm>
              <a:off x="4355976" y="1078632"/>
              <a:ext cx="3714414" cy="705130"/>
              <a:chOff x="4614006" y="1084286"/>
              <a:chExt cx="3714414" cy="705130"/>
            </a:xfrm>
          </p:grpSpPr>
          <p:sp>
            <p:nvSpPr>
              <p:cNvPr id="123" name="Rounded Rectangle 122"/>
              <p:cNvSpPr/>
              <p:nvPr/>
            </p:nvSpPr>
            <p:spPr>
              <a:xfrm>
                <a:off x="4716016" y="1173221"/>
                <a:ext cx="3612404" cy="61619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4" name="Rounded Rectangle 123"/>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7" name="Group 116"/>
            <p:cNvGrpSpPr/>
            <p:nvPr/>
          </p:nvGrpSpPr>
          <p:grpSpPr>
            <a:xfrm>
              <a:off x="4560447" y="1123951"/>
              <a:ext cx="3381876" cy="527516"/>
              <a:chOff x="2156116" y="1753439"/>
              <a:chExt cx="5636460" cy="527516"/>
            </a:xfrm>
          </p:grpSpPr>
          <p:sp>
            <p:nvSpPr>
              <p:cNvPr id="121" name="TextBox 10"/>
              <p:cNvSpPr txBox="1"/>
              <p:nvPr/>
            </p:nvSpPr>
            <p:spPr bwMode="auto">
              <a:xfrm>
                <a:off x="2175371" y="1753439"/>
                <a:ext cx="5040560"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latin typeface="Arial" pitchFamily="34" charset="0"/>
                    <a:cs typeface="Arial" pitchFamily="34" charset="0"/>
                  </a:rPr>
                  <a:t>Attributes:</a:t>
                </a:r>
              </a:p>
            </p:txBody>
          </p:sp>
          <p:sp>
            <p:nvSpPr>
              <p:cNvPr id="122" name="TextBox 12"/>
              <p:cNvSpPr txBox="1"/>
              <p:nvPr/>
            </p:nvSpPr>
            <p:spPr bwMode="auto">
              <a:xfrm>
                <a:off x="2156116" y="2019345"/>
                <a:ext cx="5636460" cy="26161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100" b="0" i="0" dirty="0" err="1">
                    <a:solidFill>
                      <a:srgbClr val="292929"/>
                    </a:solidFill>
                    <a:effectLst/>
                    <a:latin typeface="+mj-lt"/>
                  </a:rPr>
                  <a:t>book_id</a:t>
                </a:r>
                <a:r>
                  <a:rPr lang="en-US" sz="1100" b="0" i="0" dirty="0">
                    <a:solidFill>
                      <a:srgbClr val="292929"/>
                    </a:solidFill>
                    <a:effectLst/>
                    <a:latin typeface="+mj-lt"/>
                  </a:rPr>
                  <a:t>, </a:t>
                </a:r>
                <a:r>
                  <a:rPr lang="en-US" sz="1100" b="0" i="0" dirty="0" err="1">
                    <a:solidFill>
                      <a:srgbClr val="292929"/>
                    </a:solidFill>
                    <a:effectLst/>
                    <a:latin typeface="+mj-lt"/>
                  </a:rPr>
                  <a:t>user_id</a:t>
                </a:r>
                <a:r>
                  <a:rPr lang="en-US" sz="1100" b="0" i="0" dirty="0">
                    <a:solidFill>
                      <a:srgbClr val="292929"/>
                    </a:solidFill>
                    <a:effectLst/>
                    <a:latin typeface="+mj-lt"/>
                  </a:rPr>
                  <a:t>, rating, </a:t>
                </a:r>
                <a:r>
                  <a:rPr lang="en-US" sz="1100" b="0" i="0" dirty="0" err="1">
                    <a:solidFill>
                      <a:srgbClr val="292929"/>
                    </a:solidFill>
                    <a:effectLst/>
                    <a:latin typeface="+mj-lt"/>
                  </a:rPr>
                  <a:t>original_title</a:t>
                </a:r>
                <a:r>
                  <a:rPr lang="en-US" sz="1100" b="0" i="0" dirty="0">
                    <a:solidFill>
                      <a:srgbClr val="292929"/>
                    </a:solidFill>
                    <a:effectLst/>
                    <a:latin typeface="+mj-lt"/>
                  </a:rPr>
                  <a:t>, authors etc. </a:t>
                </a:r>
                <a:endParaRPr lang="en-US" altLang="ko-KR" sz="1100" dirty="0">
                  <a:solidFill>
                    <a:schemeClr val="tx1">
                      <a:lumMod val="65000"/>
                      <a:lumOff val="35000"/>
                    </a:schemeClr>
                  </a:solidFill>
                  <a:latin typeface="+mj-lt"/>
                  <a:cs typeface="Arial" pitchFamily="34" charset="0"/>
                </a:endParaRPr>
              </a:p>
            </p:txBody>
          </p:sp>
        </p:grpSp>
        <p:grpSp>
          <p:nvGrpSpPr>
            <p:cNvPr id="118" name="Group 117"/>
            <p:cNvGrpSpPr/>
            <p:nvPr/>
          </p:nvGrpSpPr>
          <p:grpSpPr>
            <a:xfrm>
              <a:off x="3642255" y="1210623"/>
              <a:ext cx="457090" cy="457090"/>
              <a:chOff x="3642255" y="1210623"/>
              <a:chExt cx="457090" cy="457090"/>
            </a:xfrm>
          </p:grpSpPr>
          <p:sp>
            <p:nvSpPr>
              <p:cNvPr id="119" name="Rounded Rectangle 118"/>
              <p:cNvSpPr/>
              <p:nvPr/>
            </p:nvSpPr>
            <p:spPr>
              <a:xfrm rot="2700000">
                <a:off x="3642255" y="1210623"/>
                <a:ext cx="457090" cy="457090"/>
              </a:xfrm>
              <a:prstGeom prst="roundRect">
                <a:avLst>
                  <a:gd name="adj" fmla="val 10715"/>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TextBox 119"/>
              <p:cNvSpPr txBox="1"/>
              <p:nvPr/>
            </p:nvSpPr>
            <p:spPr>
              <a:xfrm>
                <a:off x="3719484" y="1239113"/>
                <a:ext cx="302633" cy="400110"/>
              </a:xfrm>
              <a:prstGeom prst="rect">
                <a:avLst/>
              </a:prstGeom>
              <a:noFill/>
            </p:spPr>
            <p:txBody>
              <a:bodyPr wrap="square" rtlCol="0" anchor="ctr">
                <a:spAutoFit/>
              </a:bodyPr>
              <a:lstStyle/>
              <a:p>
                <a:pPr algn="ctr"/>
                <a:r>
                  <a:rPr lang="en-US" altLang="ko-KR" sz="2000" b="1" dirty="0">
                    <a:solidFill>
                      <a:schemeClr val="tx1">
                        <a:lumMod val="65000"/>
                        <a:lumOff val="35000"/>
                      </a:schemeClr>
                    </a:solidFill>
                    <a:latin typeface="Arial" pitchFamily="34" charset="0"/>
                    <a:cs typeface="Arial" pitchFamily="34" charset="0"/>
                  </a:rPr>
                  <a:t>5</a:t>
                </a:r>
                <a:endParaRPr lang="ko-KR" altLang="en-US" sz="2000" b="1" dirty="0">
                  <a:solidFill>
                    <a:schemeClr val="tx1">
                      <a:lumMod val="65000"/>
                      <a:lumOff val="35000"/>
                    </a:schemeClr>
                  </a:solidFill>
                  <a:latin typeface="Arial" pitchFamily="34" charset="0"/>
                  <a:cs typeface="Arial" pitchFamily="34" charset="0"/>
                </a:endParaRPr>
              </a:p>
            </p:txBody>
          </p:sp>
        </p:grpSp>
      </p:grpSp>
      <p:sp>
        <p:nvSpPr>
          <p:cNvPr id="47" name="TextBox 46">
            <a:hlinkClick r:id="rId2"/>
            <a:extLst>
              <a:ext uri="{FF2B5EF4-FFF2-40B4-BE49-F238E27FC236}">
                <a16:creationId xmlns:a16="http://schemas.microsoft.com/office/drawing/2014/main" id="{BA2D554A-3720-490B-8FA0-2C9F59F27DC4}"/>
              </a:ext>
            </a:extLst>
          </p:cNvPr>
          <p:cNvSpPr txBox="1"/>
          <p:nvPr/>
        </p:nvSpPr>
        <p:spPr>
          <a:xfrm>
            <a:off x="0" y="4941560"/>
            <a:ext cx="9144000" cy="215444"/>
          </a:xfrm>
          <a:prstGeom prst="rect">
            <a:avLst/>
          </a:prstGeom>
          <a:noFill/>
        </p:spPr>
        <p:txBody>
          <a:bodyPr wrap="square" rtlCol="0">
            <a:spAutoFit/>
          </a:bodyPr>
          <a:lstStyle/>
          <a:p>
            <a:pPr algn="ctr"/>
            <a:r>
              <a:rPr lang="en-US" altLang="ko-KR" sz="800" b="1" dirty="0">
                <a:solidFill>
                  <a:schemeClr val="bg2">
                    <a:lumMod val="25000"/>
                  </a:schemeClr>
                </a:solidFill>
              </a:rPr>
              <a:t>RAHUL GERA | BABANDEEP SINGH | ROBIN BEURA</a:t>
            </a:r>
            <a:endParaRPr lang="ko-KR" altLang="en-US" sz="800" b="1" dirty="0">
              <a:solidFill>
                <a:schemeClr val="bg2">
                  <a:lumMod val="25000"/>
                </a:schemeClr>
              </a:solidFill>
            </a:endParaRP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p:cNvCxnSpPr/>
          <p:nvPr/>
        </p:nvCxnSpPr>
        <p:spPr>
          <a:xfrm>
            <a:off x="359532" y="2462941"/>
            <a:ext cx="8424936" cy="0"/>
          </a:xfrm>
          <a:prstGeom prst="straightConnector1">
            <a:avLst/>
          </a:prstGeom>
          <a:ln w="381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p:txBody>
          <a:bodyPr/>
          <a:lstStyle/>
          <a:p>
            <a:r>
              <a:rPr lang="en-US" altLang="ko-KR" dirty="0"/>
              <a:t>Recommender Systems</a:t>
            </a:r>
            <a:endParaRPr lang="ko-KR" altLang="en-US" dirty="0"/>
          </a:p>
        </p:txBody>
      </p:sp>
      <p:sp>
        <p:nvSpPr>
          <p:cNvPr id="3" name="Text Placeholder 2"/>
          <p:cNvSpPr>
            <a:spLocks noGrp="1"/>
          </p:cNvSpPr>
          <p:nvPr>
            <p:ph type="body" sz="quarter" idx="11"/>
          </p:nvPr>
        </p:nvSpPr>
        <p:spPr/>
        <p:txBody>
          <a:bodyPr/>
          <a:lstStyle/>
          <a:p>
            <a:pPr lvl="0"/>
            <a:r>
              <a:rPr lang="en-US" altLang="ko-KR" dirty="0"/>
              <a:t>Various recommender systems incorporated</a:t>
            </a:r>
          </a:p>
        </p:txBody>
      </p:sp>
      <p:sp>
        <p:nvSpPr>
          <p:cNvPr id="6" name="직사각형 1"/>
          <p:cNvSpPr/>
          <p:nvPr/>
        </p:nvSpPr>
        <p:spPr>
          <a:xfrm>
            <a:off x="892790" y="2239293"/>
            <a:ext cx="1572455" cy="499483"/>
          </a:xfrm>
          <a:prstGeom prst="rect">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600" b="1" dirty="0">
                <a:solidFill>
                  <a:schemeClr val="bg1"/>
                </a:solidFill>
                <a:cs typeface="Arial" pitchFamily="34" charset="0"/>
              </a:rPr>
              <a:t>Popularity based</a:t>
            </a:r>
            <a:endParaRPr lang="ko-KR" altLang="en-US" sz="1600" b="1" dirty="0">
              <a:solidFill>
                <a:schemeClr val="bg1"/>
              </a:solidFill>
              <a:cs typeface="Arial" pitchFamily="34" charset="0"/>
            </a:endParaRPr>
          </a:p>
        </p:txBody>
      </p:sp>
      <p:sp>
        <p:nvSpPr>
          <p:cNvPr id="7" name="직사각형 1"/>
          <p:cNvSpPr/>
          <p:nvPr/>
        </p:nvSpPr>
        <p:spPr>
          <a:xfrm>
            <a:off x="3959932" y="2140415"/>
            <a:ext cx="1331404" cy="536103"/>
          </a:xfrm>
          <a:prstGeom prst="rect">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dirty="0">
                <a:solidFill>
                  <a:schemeClr val="bg1"/>
                </a:solidFill>
                <a:cs typeface="Arial" pitchFamily="34" charset="0"/>
              </a:rPr>
              <a:t>Content based</a:t>
            </a:r>
            <a:endParaRPr lang="ko-KR" altLang="en-US" b="1" dirty="0">
              <a:solidFill>
                <a:schemeClr val="bg1"/>
              </a:solidFill>
              <a:cs typeface="Arial" pitchFamily="34" charset="0"/>
            </a:endParaRPr>
          </a:p>
        </p:txBody>
      </p:sp>
      <p:sp>
        <p:nvSpPr>
          <p:cNvPr id="8" name="직사각형 1"/>
          <p:cNvSpPr/>
          <p:nvPr/>
        </p:nvSpPr>
        <p:spPr>
          <a:xfrm>
            <a:off x="6552220" y="2142838"/>
            <a:ext cx="1721389" cy="536103"/>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dirty="0">
                <a:solidFill>
                  <a:schemeClr val="bg1"/>
                </a:solidFill>
                <a:cs typeface="Arial" pitchFamily="34" charset="0"/>
              </a:rPr>
              <a:t>Collaborative based</a:t>
            </a:r>
            <a:endParaRPr lang="ko-KR" altLang="en-US" b="1" dirty="0">
              <a:solidFill>
                <a:schemeClr val="bg1"/>
              </a:solidFill>
              <a:cs typeface="Arial" pitchFamily="34" charset="0"/>
            </a:endParaRPr>
          </a:p>
        </p:txBody>
      </p:sp>
      <p:sp>
        <p:nvSpPr>
          <p:cNvPr id="20" name="TextBox 19"/>
          <p:cNvSpPr txBox="1"/>
          <p:nvPr/>
        </p:nvSpPr>
        <p:spPr>
          <a:xfrm>
            <a:off x="359532" y="2898134"/>
            <a:ext cx="2586746" cy="1200329"/>
          </a:xfrm>
          <a:prstGeom prst="rect">
            <a:avLst/>
          </a:prstGeom>
          <a:noFill/>
        </p:spPr>
        <p:txBody>
          <a:bodyPr wrap="square" rtlCol="0" anchor="ctr">
            <a:spAutoFit/>
          </a:bodyPr>
          <a:lstStyle/>
          <a:p>
            <a:pPr algn="ctr"/>
            <a:r>
              <a:rPr lang="en-US" altLang="ko-KR" sz="1200" dirty="0">
                <a:solidFill>
                  <a:schemeClr val="bg2">
                    <a:lumMod val="10000"/>
                  </a:schemeClr>
                </a:solidFill>
                <a:cs typeface="Arial" pitchFamily="34" charset="0"/>
              </a:rPr>
              <a:t>Works on the principle of popularity or latest trend. These systems check about the product or book which are in trend or are most popular among the users and directly recommend those.</a:t>
            </a:r>
            <a:endParaRPr lang="ko-KR" altLang="en-US" sz="1200" dirty="0">
              <a:solidFill>
                <a:schemeClr val="bg2">
                  <a:lumMod val="10000"/>
                </a:schemeClr>
              </a:solidFill>
              <a:cs typeface="Arial" pitchFamily="34" charset="0"/>
            </a:endParaRPr>
          </a:p>
        </p:txBody>
      </p:sp>
      <p:sp>
        <p:nvSpPr>
          <p:cNvPr id="26" name="TextBox 25"/>
          <p:cNvSpPr txBox="1"/>
          <p:nvPr/>
        </p:nvSpPr>
        <p:spPr>
          <a:xfrm>
            <a:off x="6225848" y="2807833"/>
            <a:ext cx="2586746" cy="1015663"/>
          </a:xfrm>
          <a:prstGeom prst="rect">
            <a:avLst/>
          </a:prstGeom>
          <a:noFill/>
        </p:spPr>
        <p:txBody>
          <a:bodyPr wrap="square" rtlCol="0" anchor="ctr">
            <a:spAutoFit/>
          </a:bodyPr>
          <a:lstStyle/>
          <a:p>
            <a:pPr algn="ctr"/>
            <a:r>
              <a:rPr lang="en-US" sz="1200" dirty="0">
                <a:solidFill>
                  <a:srgbClr val="000000"/>
                </a:solidFill>
                <a:latin typeface="roboto"/>
              </a:rPr>
              <a:t>W</a:t>
            </a:r>
            <a:r>
              <a:rPr lang="en-US" sz="1200" b="0" i="0" dirty="0">
                <a:solidFill>
                  <a:srgbClr val="000000"/>
                </a:solidFill>
                <a:effectLst/>
                <a:latin typeface="roboto"/>
              </a:rPr>
              <a:t>orks on the similarity between </a:t>
            </a:r>
          </a:p>
          <a:p>
            <a:pPr algn="ctr"/>
            <a:r>
              <a:rPr lang="en-US" sz="1200" b="0" i="0" dirty="0">
                <a:solidFill>
                  <a:srgbClr val="000000"/>
                </a:solidFill>
                <a:effectLst/>
                <a:latin typeface="roboto"/>
              </a:rPr>
              <a:t>different user and item </a:t>
            </a:r>
          </a:p>
          <a:p>
            <a:pPr algn="ctr"/>
            <a:r>
              <a:rPr lang="en-US" sz="1200" b="0" i="0" dirty="0">
                <a:solidFill>
                  <a:srgbClr val="000000"/>
                </a:solidFill>
                <a:effectLst/>
                <a:latin typeface="roboto"/>
              </a:rPr>
              <a:t>relationships. It checks about the </a:t>
            </a:r>
          </a:p>
          <a:p>
            <a:pPr algn="ctr"/>
            <a:r>
              <a:rPr lang="en-US" sz="1200" b="0" i="0" dirty="0">
                <a:solidFill>
                  <a:srgbClr val="000000"/>
                </a:solidFill>
                <a:effectLst/>
                <a:latin typeface="roboto"/>
              </a:rPr>
              <a:t>taste of similar users and does </a:t>
            </a:r>
          </a:p>
          <a:p>
            <a:pPr algn="ctr"/>
            <a:r>
              <a:rPr lang="en-US" sz="1200" b="0" i="0" dirty="0">
                <a:solidFill>
                  <a:srgbClr val="000000"/>
                </a:solidFill>
                <a:effectLst/>
                <a:latin typeface="roboto"/>
              </a:rPr>
              <a:t>recommendations. </a:t>
            </a:r>
            <a:endParaRPr lang="ko-KR" altLang="en-US" sz="1200" dirty="0">
              <a:solidFill>
                <a:schemeClr val="bg1"/>
              </a:solidFill>
              <a:cs typeface="Arial" pitchFamily="34" charset="0"/>
            </a:endParaRPr>
          </a:p>
        </p:txBody>
      </p:sp>
      <p:sp>
        <p:nvSpPr>
          <p:cNvPr id="28" name="Rectangle 9"/>
          <p:cNvSpPr/>
          <p:nvPr/>
        </p:nvSpPr>
        <p:spPr>
          <a:xfrm>
            <a:off x="4273442" y="1396784"/>
            <a:ext cx="597116" cy="45327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Donut 24"/>
          <p:cNvSpPr/>
          <p:nvPr/>
        </p:nvSpPr>
        <p:spPr>
          <a:xfrm>
            <a:off x="7203863" y="1293265"/>
            <a:ext cx="597115" cy="536103"/>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7" name="Chord 14">
            <a:extLst>
              <a:ext uri="{FF2B5EF4-FFF2-40B4-BE49-F238E27FC236}">
                <a16:creationId xmlns:a16="http://schemas.microsoft.com/office/drawing/2014/main" id="{628D0763-4BCD-45B1-9DE8-4461B678BC82}"/>
              </a:ext>
            </a:extLst>
          </p:cNvPr>
          <p:cNvSpPr/>
          <p:nvPr/>
        </p:nvSpPr>
        <p:spPr>
          <a:xfrm>
            <a:off x="1380459" y="1293265"/>
            <a:ext cx="597116" cy="671168"/>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TextBox 8">
            <a:extLst>
              <a:ext uri="{FF2B5EF4-FFF2-40B4-BE49-F238E27FC236}">
                <a16:creationId xmlns:a16="http://schemas.microsoft.com/office/drawing/2014/main" id="{081C304D-1C0A-45D1-BE22-064EC926C924}"/>
              </a:ext>
            </a:extLst>
          </p:cNvPr>
          <p:cNvSpPr txBox="1"/>
          <p:nvPr/>
        </p:nvSpPr>
        <p:spPr>
          <a:xfrm>
            <a:off x="3203849" y="2900166"/>
            <a:ext cx="2448272" cy="830997"/>
          </a:xfrm>
          <a:prstGeom prst="rect">
            <a:avLst/>
          </a:prstGeom>
          <a:noFill/>
        </p:spPr>
        <p:txBody>
          <a:bodyPr wrap="square" rtlCol="0">
            <a:spAutoFit/>
          </a:bodyPr>
          <a:lstStyle/>
          <a:p>
            <a:pPr algn="ctr"/>
            <a:r>
              <a:rPr lang="en-US" sz="1200" dirty="0">
                <a:solidFill>
                  <a:schemeClr val="bg2">
                    <a:lumMod val="10000"/>
                  </a:schemeClr>
                </a:solidFill>
                <a:latin typeface="+mj-lt"/>
                <a:cs typeface="Calibri" panose="020F0502020204030204" pitchFamily="34" charset="0"/>
              </a:rPr>
              <a:t>Recommends similar content </a:t>
            </a:r>
          </a:p>
          <a:p>
            <a:pPr algn="ctr"/>
            <a:r>
              <a:rPr lang="en-US" sz="1200" dirty="0">
                <a:solidFill>
                  <a:schemeClr val="bg2">
                    <a:lumMod val="10000"/>
                  </a:schemeClr>
                </a:solidFill>
                <a:latin typeface="+mj-lt"/>
                <a:cs typeface="Calibri" panose="020F0502020204030204" pitchFamily="34" charset="0"/>
              </a:rPr>
              <a:t>items. Recommends on similar </a:t>
            </a:r>
          </a:p>
          <a:p>
            <a:pPr algn="ctr"/>
            <a:r>
              <a:rPr lang="en-US" sz="1200" dirty="0">
                <a:solidFill>
                  <a:schemeClr val="bg2">
                    <a:lumMod val="10000"/>
                  </a:schemeClr>
                </a:solidFill>
                <a:latin typeface="+mj-lt"/>
                <a:cs typeface="Calibri" panose="020F0502020204030204" pitchFamily="34" charset="0"/>
              </a:rPr>
              <a:t>books based on similar attributes </a:t>
            </a:r>
          </a:p>
          <a:p>
            <a:pPr algn="ctr"/>
            <a:r>
              <a:rPr lang="en-US" sz="1200" dirty="0">
                <a:solidFill>
                  <a:schemeClr val="bg2">
                    <a:lumMod val="10000"/>
                  </a:schemeClr>
                </a:solidFill>
                <a:latin typeface="+mj-lt"/>
                <a:cs typeface="Calibri" panose="020F0502020204030204" pitchFamily="34" charset="0"/>
              </a:rPr>
              <a:t>like genre, author, publication etc.</a:t>
            </a:r>
            <a:endParaRPr lang="en-US" sz="1200" b="0" i="0" dirty="0">
              <a:solidFill>
                <a:schemeClr val="bg2">
                  <a:lumMod val="10000"/>
                </a:schemeClr>
              </a:solidFill>
              <a:effectLst/>
              <a:latin typeface="+mj-lt"/>
              <a:cs typeface="Calibri" panose="020F0502020204030204" pitchFamily="34" charset="0"/>
            </a:endParaRPr>
          </a:p>
        </p:txBody>
      </p:sp>
      <p:sp>
        <p:nvSpPr>
          <p:cNvPr id="16" name="TextBox 15">
            <a:hlinkClick r:id="rId2"/>
            <a:extLst>
              <a:ext uri="{FF2B5EF4-FFF2-40B4-BE49-F238E27FC236}">
                <a16:creationId xmlns:a16="http://schemas.microsoft.com/office/drawing/2014/main" id="{BABD3E11-ECE1-45F4-B0D4-666970015A67}"/>
              </a:ext>
            </a:extLst>
          </p:cNvPr>
          <p:cNvSpPr txBox="1"/>
          <p:nvPr/>
        </p:nvSpPr>
        <p:spPr>
          <a:xfrm>
            <a:off x="0" y="4941560"/>
            <a:ext cx="9144000" cy="215444"/>
          </a:xfrm>
          <a:prstGeom prst="rect">
            <a:avLst/>
          </a:prstGeom>
          <a:noFill/>
        </p:spPr>
        <p:txBody>
          <a:bodyPr wrap="square" rtlCol="0">
            <a:spAutoFit/>
          </a:bodyPr>
          <a:lstStyle/>
          <a:p>
            <a:pPr algn="ctr"/>
            <a:r>
              <a:rPr lang="en-US" altLang="ko-KR" sz="800" b="1" dirty="0">
                <a:solidFill>
                  <a:schemeClr val="bg2">
                    <a:lumMod val="25000"/>
                  </a:schemeClr>
                </a:solidFill>
              </a:rPr>
              <a:t>RAHUL GERA | BABANDEEP SINGH | ROBIN BEURA</a:t>
            </a:r>
            <a:endParaRPr lang="ko-KR" altLang="en-US" sz="800" b="1" dirty="0">
              <a:solidFill>
                <a:schemeClr val="bg2">
                  <a:lumMod val="25000"/>
                </a:schemeClr>
              </a:solidFill>
            </a:endParaRPr>
          </a:p>
        </p:txBody>
      </p:sp>
    </p:spTree>
    <p:extLst>
      <p:ext uri="{BB962C8B-B14F-4D97-AF65-F5344CB8AC3E}">
        <p14:creationId xmlns:p14="http://schemas.microsoft.com/office/powerpoint/2010/main" val="175544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1D4EC5CA-DE72-4449-8F54-F59E8D2A37E0}"/>
              </a:ext>
            </a:extLst>
          </p:cNvPr>
          <p:cNvSpPr>
            <a:spLocks noGrp="1"/>
          </p:cNvSpPr>
          <p:nvPr>
            <p:ph type="body" sz="quarter" idx="10"/>
          </p:nvPr>
        </p:nvSpPr>
        <p:spPr>
          <a:xfrm>
            <a:off x="2123728" y="288707"/>
            <a:ext cx="9144000" cy="576064"/>
          </a:xfrm>
        </p:spPr>
        <p:txBody>
          <a:bodyPr/>
          <a:lstStyle/>
          <a:p>
            <a:r>
              <a:rPr lang="en-US" altLang="ko-KR" dirty="0"/>
              <a:t>Popularity based recommendation</a:t>
            </a:r>
            <a:endParaRPr lang="ko-KR" altLang="en-US" dirty="0"/>
          </a:p>
        </p:txBody>
      </p:sp>
      <p:sp>
        <p:nvSpPr>
          <p:cNvPr id="12" name="Text Placeholder 2">
            <a:extLst>
              <a:ext uri="{FF2B5EF4-FFF2-40B4-BE49-F238E27FC236}">
                <a16:creationId xmlns:a16="http://schemas.microsoft.com/office/drawing/2014/main" id="{9B5B6BA3-3678-4B7B-BBA7-9D1B9642262B}"/>
              </a:ext>
            </a:extLst>
          </p:cNvPr>
          <p:cNvSpPr>
            <a:spLocks noGrp="1"/>
          </p:cNvSpPr>
          <p:nvPr>
            <p:ph type="body" sz="quarter" idx="11"/>
          </p:nvPr>
        </p:nvSpPr>
        <p:spPr>
          <a:xfrm>
            <a:off x="2195736" y="887868"/>
            <a:ext cx="9144000" cy="288032"/>
          </a:xfrm>
        </p:spPr>
        <p:txBody>
          <a:bodyPr/>
          <a:lstStyle/>
          <a:p>
            <a:pPr lvl="0"/>
            <a:r>
              <a:rPr lang="en-US" altLang="ko-KR" dirty="0"/>
              <a:t>Based on total number of users who have read the book and their average ratings</a:t>
            </a:r>
          </a:p>
        </p:txBody>
      </p:sp>
      <p:pic>
        <p:nvPicPr>
          <p:cNvPr id="13" name="Picture 12" descr="Table&#10;&#10;Description automatically generated">
            <a:extLst>
              <a:ext uri="{FF2B5EF4-FFF2-40B4-BE49-F238E27FC236}">
                <a16:creationId xmlns:a16="http://schemas.microsoft.com/office/drawing/2014/main" id="{57D594D8-AF01-4DC9-BB8E-B401B9E30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494691"/>
            <a:ext cx="7176799" cy="2309489"/>
          </a:xfrm>
          <a:prstGeom prst="rect">
            <a:avLst/>
          </a:prstGeom>
        </p:spPr>
      </p:pic>
      <p:sp>
        <p:nvSpPr>
          <p:cNvPr id="82" name="Chord 14">
            <a:extLst>
              <a:ext uri="{FF2B5EF4-FFF2-40B4-BE49-F238E27FC236}">
                <a16:creationId xmlns:a16="http://schemas.microsoft.com/office/drawing/2014/main" id="{9988CDAF-900B-4FB0-9634-16EC3E755206}"/>
              </a:ext>
            </a:extLst>
          </p:cNvPr>
          <p:cNvSpPr/>
          <p:nvPr/>
        </p:nvSpPr>
        <p:spPr>
          <a:xfrm>
            <a:off x="1139617" y="353504"/>
            <a:ext cx="720080" cy="730082"/>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n w="0"/>
              <a:solidFill>
                <a:schemeClr val="accent1"/>
              </a:solidFill>
              <a:effectLst>
                <a:outerShdw blurRad="38100" dist="25400" dir="5400000" algn="ctr" rotWithShape="0">
                  <a:srgbClr val="6E747A">
                    <a:alpha val="43000"/>
                  </a:srgbClr>
                </a:outerShdw>
              </a:effectLst>
            </a:endParaRPr>
          </a:p>
        </p:txBody>
      </p:sp>
      <p:sp>
        <p:nvSpPr>
          <p:cNvPr id="7" name="TextBox 6">
            <a:hlinkClick r:id="rId3"/>
            <a:extLst>
              <a:ext uri="{FF2B5EF4-FFF2-40B4-BE49-F238E27FC236}">
                <a16:creationId xmlns:a16="http://schemas.microsoft.com/office/drawing/2014/main" id="{5474EAFB-D211-4667-B18F-6B1C9B3ACA29}"/>
              </a:ext>
            </a:extLst>
          </p:cNvPr>
          <p:cNvSpPr txBox="1"/>
          <p:nvPr/>
        </p:nvSpPr>
        <p:spPr>
          <a:xfrm>
            <a:off x="0" y="4941560"/>
            <a:ext cx="9144000" cy="215444"/>
          </a:xfrm>
          <a:prstGeom prst="rect">
            <a:avLst/>
          </a:prstGeom>
          <a:noFill/>
        </p:spPr>
        <p:txBody>
          <a:bodyPr wrap="square" rtlCol="0">
            <a:spAutoFit/>
          </a:bodyPr>
          <a:lstStyle/>
          <a:p>
            <a:pPr algn="ctr"/>
            <a:r>
              <a:rPr lang="en-US" altLang="ko-KR" sz="800" b="1" dirty="0">
                <a:solidFill>
                  <a:schemeClr val="bg2">
                    <a:lumMod val="25000"/>
                  </a:schemeClr>
                </a:solidFill>
              </a:rPr>
              <a:t>RAHUL GERA | BABANDEEP SINGH | ROBIN BEURA</a:t>
            </a:r>
            <a:endParaRPr lang="ko-KR" altLang="en-US" sz="800" b="1" dirty="0">
              <a:solidFill>
                <a:schemeClr val="bg2">
                  <a:lumMod val="25000"/>
                </a:schemeClr>
              </a:solidFill>
            </a:endParaRPr>
          </a:p>
        </p:txBody>
      </p:sp>
      <p:sp>
        <p:nvSpPr>
          <p:cNvPr id="2" name="TextBox 1">
            <a:extLst>
              <a:ext uri="{FF2B5EF4-FFF2-40B4-BE49-F238E27FC236}">
                <a16:creationId xmlns:a16="http://schemas.microsoft.com/office/drawing/2014/main" id="{EEEB9B55-1CF1-49E7-99D7-39147D1DC297}"/>
              </a:ext>
            </a:extLst>
          </p:cNvPr>
          <p:cNvSpPr txBox="1"/>
          <p:nvPr/>
        </p:nvSpPr>
        <p:spPr>
          <a:xfrm>
            <a:off x="1691680" y="1386714"/>
            <a:ext cx="7344816" cy="830997"/>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solidFill>
                  <a:schemeClr val="tx1">
                    <a:lumMod val="95000"/>
                    <a:lumOff val="5000"/>
                  </a:schemeClr>
                </a:solidFill>
                <a:effectLst/>
                <a:latin typeface="+mj-lt"/>
              </a:rPr>
              <a:t>For each book, we found out the number of users who read the book and the average rating they gave, and we sorted them in descending order.</a:t>
            </a:r>
          </a:p>
          <a:p>
            <a:pPr marL="171450" indent="-171450">
              <a:buFont typeface="Arial" panose="020B0604020202020204" pitchFamily="34" charset="0"/>
              <a:buChar char="•"/>
            </a:pPr>
            <a:r>
              <a:rPr lang="en-US" sz="1200" dirty="0">
                <a:solidFill>
                  <a:schemeClr val="tx1">
                    <a:lumMod val="95000"/>
                    <a:lumOff val="5000"/>
                  </a:schemeClr>
                </a:solidFill>
                <a:latin typeface="+mj-lt"/>
              </a:rPr>
              <a:t>Naïve way to recommend books to new users. </a:t>
            </a:r>
          </a:p>
          <a:p>
            <a:pPr marL="171450" indent="-171450">
              <a:buFont typeface="Arial" panose="020B0604020202020204" pitchFamily="34" charset="0"/>
              <a:buChar char="•"/>
            </a:pPr>
            <a:r>
              <a:rPr lang="en-US" sz="1200" b="0" i="0" dirty="0">
                <a:solidFill>
                  <a:schemeClr val="tx1">
                    <a:lumMod val="95000"/>
                    <a:lumOff val="5000"/>
                  </a:schemeClr>
                </a:solidFill>
                <a:effectLst/>
                <a:latin typeface="+mj-lt"/>
              </a:rPr>
              <a:t>Can be utilized to solve the cold start problem.</a:t>
            </a:r>
            <a:endParaRPr lang="en-US" sz="1200" dirty="0">
              <a:solidFill>
                <a:schemeClr val="tx1">
                  <a:lumMod val="95000"/>
                  <a:lumOff val="5000"/>
                </a:schemeClr>
              </a:solidFill>
              <a:latin typeface="+mj-lt"/>
            </a:endParaRPr>
          </a:p>
        </p:txBody>
      </p:sp>
    </p:spTree>
    <p:extLst>
      <p:ext uri="{BB962C8B-B14F-4D97-AF65-F5344CB8AC3E}">
        <p14:creationId xmlns:p14="http://schemas.microsoft.com/office/powerpoint/2010/main" val="377614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Content based recommendation</a:t>
            </a:r>
            <a:endParaRPr lang="ko-KR" altLang="en-US" dirty="0"/>
          </a:p>
        </p:txBody>
      </p:sp>
      <p:sp>
        <p:nvSpPr>
          <p:cNvPr id="3" name="Text Placeholder 2"/>
          <p:cNvSpPr>
            <a:spLocks noGrp="1"/>
          </p:cNvSpPr>
          <p:nvPr>
            <p:ph type="body" sz="quarter" idx="11"/>
          </p:nvPr>
        </p:nvSpPr>
        <p:spPr/>
        <p:txBody>
          <a:bodyPr/>
          <a:lstStyle/>
          <a:p>
            <a:pPr lvl="0"/>
            <a:r>
              <a:rPr lang="en-US" altLang="ko-KR" dirty="0"/>
              <a:t>These recommendations are based on similar content books</a:t>
            </a:r>
          </a:p>
        </p:txBody>
      </p:sp>
      <p:grpSp>
        <p:nvGrpSpPr>
          <p:cNvPr id="38" name="그룹 69">
            <a:extLst>
              <a:ext uri="{FF2B5EF4-FFF2-40B4-BE49-F238E27FC236}">
                <a16:creationId xmlns:a16="http://schemas.microsoft.com/office/drawing/2014/main" id="{9C6E462F-3E0F-4937-A0E7-4B6A541B31D3}"/>
              </a:ext>
            </a:extLst>
          </p:cNvPr>
          <p:cNvGrpSpPr/>
          <p:nvPr/>
        </p:nvGrpSpPr>
        <p:grpSpPr>
          <a:xfrm>
            <a:off x="107504" y="3565263"/>
            <a:ext cx="1080120" cy="1185835"/>
            <a:chOff x="395536" y="1376189"/>
            <a:chExt cx="3286833" cy="3490091"/>
          </a:xfrm>
        </p:grpSpPr>
        <p:grpSp>
          <p:nvGrpSpPr>
            <p:cNvPr id="39" name="Group 3">
              <a:extLst>
                <a:ext uri="{FF2B5EF4-FFF2-40B4-BE49-F238E27FC236}">
                  <a16:creationId xmlns:a16="http://schemas.microsoft.com/office/drawing/2014/main" id="{047BB0D5-0D74-4F2E-9DE4-6B12D93EBC6B}"/>
                </a:ext>
              </a:extLst>
            </p:cNvPr>
            <p:cNvGrpSpPr/>
            <p:nvPr/>
          </p:nvGrpSpPr>
          <p:grpSpPr>
            <a:xfrm>
              <a:off x="395536" y="1376189"/>
              <a:ext cx="3286833" cy="3490091"/>
              <a:chOff x="4848046" y="3681671"/>
              <a:chExt cx="2758049" cy="2928608"/>
            </a:xfrm>
            <a:solidFill>
              <a:srgbClr val="797B4F"/>
            </a:solidFill>
          </p:grpSpPr>
          <p:sp>
            <p:nvSpPr>
              <p:cNvPr id="95" name="Rounded Rectangle 4">
                <a:extLst>
                  <a:ext uri="{FF2B5EF4-FFF2-40B4-BE49-F238E27FC236}">
                    <a16:creationId xmlns:a16="http://schemas.microsoft.com/office/drawing/2014/main" id="{60CB026C-10B6-42F5-9341-9C24B35179E2}"/>
                  </a:ext>
                </a:extLst>
              </p:cNvPr>
              <p:cNvSpPr/>
              <p:nvPr/>
            </p:nvSpPr>
            <p:spPr>
              <a:xfrm>
                <a:off x="5903273" y="6071006"/>
                <a:ext cx="631463" cy="1315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Rounded Rectangle 5">
                <a:extLst>
                  <a:ext uri="{FF2B5EF4-FFF2-40B4-BE49-F238E27FC236}">
                    <a16:creationId xmlns:a16="http://schemas.microsoft.com/office/drawing/2014/main" id="{5FE893BA-9D4D-4735-BD3A-48FF99E6F854}"/>
                  </a:ext>
                </a:extLst>
              </p:cNvPr>
              <p:cNvSpPr/>
              <p:nvPr/>
            </p:nvSpPr>
            <p:spPr>
              <a:xfrm>
                <a:off x="5929584" y="6274865"/>
                <a:ext cx="578841" cy="1315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Rounded Rectangle 6">
                <a:extLst>
                  <a:ext uri="{FF2B5EF4-FFF2-40B4-BE49-F238E27FC236}">
                    <a16:creationId xmlns:a16="http://schemas.microsoft.com/office/drawing/2014/main" id="{D2D91E69-2018-4727-B8C6-0E84DBA27559}"/>
                  </a:ext>
                </a:extLst>
              </p:cNvPr>
              <p:cNvSpPr/>
              <p:nvPr/>
            </p:nvSpPr>
            <p:spPr>
              <a:xfrm>
                <a:off x="5982205" y="6478724"/>
                <a:ext cx="473597" cy="1315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Rounded Rectangle 7">
                <a:extLst>
                  <a:ext uri="{FF2B5EF4-FFF2-40B4-BE49-F238E27FC236}">
                    <a16:creationId xmlns:a16="http://schemas.microsoft.com/office/drawing/2014/main" id="{DF298183-91BA-450C-9539-B8F06947C456}"/>
                  </a:ext>
                </a:extLst>
              </p:cNvPr>
              <p:cNvSpPr/>
              <p:nvPr/>
            </p:nvSpPr>
            <p:spPr>
              <a:xfrm rot="2700000">
                <a:off x="7086448" y="4038815"/>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9" name="Rounded Rectangle 8">
                <a:extLst>
                  <a:ext uri="{FF2B5EF4-FFF2-40B4-BE49-F238E27FC236}">
                    <a16:creationId xmlns:a16="http://schemas.microsoft.com/office/drawing/2014/main" id="{455C1510-565B-4D38-922D-874F5EF5D756}"/>
                  </a:ext>
                </a:extLst>
              </p:cNvPr>
              <p:cNvSpPr/>
              <p:nvPr/>
            </p:nvSpPr>
            <p:spPr>
              <a:xfrm rot="18900000" flipH="1">
                <a:off x="5218102" y="4038815"/>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0" name="Rounded Rectangle 9">
                <a:extLst>
                  <a:ext uri="{FF2B5EF4-FFF2-40B4-BE49-F238E27FC236}">
                    <a16:creationId xmlns:a16="http://schemas.microsoft.com/office/drawing/2014/main" id="{2228F689-CF34-406F-BE4C-D8DCC3F2E040}"/>
                  </a:ext>
                </a:extLst>
              </p:cNvPr>
              <p:cNvSpPr/>
              <p:nvPr/>
            </p:nvSpPr>
            <p:spPr>
              <a:xfrm>
                <a:off x="6155070" y="3681671"/>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1" name="Rounded Rectangle 10">
                <a:extLst>
                  <a:ext uri="{FF2B5EF4-FFF2-40B4-BE49-F238E27FC236}">
                    <a16:creationId xmlns:a16="http://schemas.microsoft.com/office/drawing/2014/main" id="{234E9525-F56A-4FA5-9901-B41BBACEC688}"/>
                  </a:ext>
                </a:extLst>
              </p:cNvPr>
              <p:cNvSpPr/>
              <p:nvPr/>
            </p:nvSpPr>
            <p:spPr>
              <a:xfrm rot="5400000">
                <a:off x="7354095" y="4745637"/>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2" name="Rounded Rectangle 11">
                <a:extLst>
                  <a:ext uri="{FF2B5EF4-FFF2-40B4-BE49-F238E27FC236}">
                    <a16:creationId xmlns:a16="http://schemas.microsoft.com/office/drawing/2014/main" id="{71C3EA1D-6092-44DF-94AD-226B690BFEE3}"/>
                  </a:ext>
                </a:extLst>
              </p:cNvPr>
              <p:cNvSpPr/>
              <p:nvPr/>
            </p:nvSpPr>
            <p:spPr>
              <a:xfrm rot="16200000" flipH="1">
                <a:off x="4956046" y="4745638"/>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40" name="Group 12">
              <a:extLst>
                <a:ext uri="{FF2B5EF4-FFF2-40B4-BE49-F238E27FC236}">
                  <a16:creationId xmlns:a16="http://schemas.microsoft.com/office/drawing/2014/main" id="{DD9970CA-B91D-4583-9793-F35F0DFDB33A}"/>
                </a:ext>
              </a:extLst>
            </p:cNvPr>
            <p:cNvGrpSpPr/>
            <p:nvPr/>
          </p:nvGrpSpPr>
          <p:grpSpPr>
            <a:xfrm>
              <a:off x="1195903" y="1998538"/>
              <a:ext cx="1670013" cy="2047118"/>
              <a:chOff x="1195903" y="1537915"/>
              <a:chExt cx="1670013" cy="2047118"/>
            </a:xfrm>
            <a:solidFill>
              <a:srgbClr val="797B4F"/>
            </a:solidFill>
          </p:grpSpPr>
          <p:sp>
            <p:nvSpPr>
              <p:cNvPr id="41" name="Oval 21">
                <a:extLst>
                  <a:ext uri="{FF2B5EF4-FFF2-40B4-BE49-F238E27FC236}">
                    <a16:creationId xmlns:a16="http://schemas.microsoft.com/office/drawing/2014/main" id="{BE00C082-1358-420A-9B49-DA2D1F6399EA}"/>
                  </a:ext>
                </a:extLst>
              </p:cNvPr>
              <p:cNvSpPr>
                <a:spLocks noChangeAspect="1"/>
              </p:cNvSpPr>
              <p:nvPr/>
            </p:nvSpPr>
            <p:spPr>
              <a:xfrm>
                <a:off x="1414470" y="1768048"/>
                <a:ext cx="264724" cy="26693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Oval 21">
                <a:extLst>
                  <a:ext uri="{FF2B5EF4-FFF2-40B4-BE49-F238E27FC236}">
                    <a16:creationId xmlns:a16="http://schemas.microsoft.com/office/drawing/2014/main" id="{1DF5E200-A753-4B82-8B81-1115D367DAB4}"/>
                  </a:ext>
                </a:extLst>
              </p:cNvPr>
              <p:cNvSpPr>
                <a:spLocks noChangeAspect="1"/>
              </p:cNvSpPr>
              <p:nvPr/>
            </p:nvSpPr>
            <p:spPr>
              <a:xfrm>
                <a:off x="1323964" y="1909930"/>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Oval 21">
                <a:extLst>
                  <a:ext uri="{FF2B5EF4-FFF2-40B4-BE49-F238E27FC236}">
                    <a16:creationId xmlns:a16="http://schemas.microsoft.com/office/drawing/2014/main" id="{8DA8CF8A-B628-4C35-8D8A-721B2C434921}"/>
                  </a:ext>
                </a:extLst>
              </p:cNvPr>
              <p:cNvSpPr>
                <a:spLocks noChangeAspect="1"/>
              </p:cNvSpPr>
              <p:nvPr/>
            </p:nvSpPr>
            <p:spPr>
              <a:xfrm rot="21050853">
                <a:off x="1326433" y="2753031"/>
                <a:ext cx="173268" cy="17471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Oval 21">
                <a:extLst>
                  <a:ext uri="{FF2B5EF4-FFF2-40B4-BE49-F238E27FC236}">
                    <a16:creationId xmlns:a16="http://schemas.microsoft.com/office/drawing/2014/main" id="{C0D6F1CA-0D86-4BA3-B919-4D7C062FE397}"/>
                  </a:ext>
                </a:extLst>
              </p:cNvPr>
              <p:cNvSpPr>
                <a:spLocks noChangeAspect="1"/>
              </p:cNvSpPr>
              <p:nvPr/>
            </p:nvSpPr>
            <p:spPr>
              <a:xfrm rot="288847">
                <a:off x="1195903" y="2266763"/>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Oval 21">
                <a:extLst>
                  <a:ext uri="{FF2B5EF4-FFF2-40B4-BE49-F238E27FC236}">
                    <a16:creationId xmlns:a16="http://schemas.microsoft.com/office/drawing/2014/main" id="{333C54F7-7745-4B68-A753-E65F0E9D705A}"/>
                  </a:ext>
                </a:extLst>
              </p:cNvPr>
              <p:cNvSpPr>
                <a:spLocks noChangeAspect="1"/>
              </p:cNvSpPr>
              <p:nvPr/>
            </p:nvSpPr>
            <p:spPr>
              <a:xfrm>
                <a:off x="1414470" y="2278418"/>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Oval 21">
                <a:extLst>
                  <a:ext uri="{FF2B5EF4-FFF2-40B4-BE49-F238E27FC236}">
                    <a16:creationId xmlns:a16="http://schemas.microsoft.com/office/drawing/2014/main" id="{A1B56BFA-33F9-42F1-9679-D506348E2032}"/>
                  </a:ext>
                </a:extLst>
              </p:cNvPr>
              <p:cNvSpPr>
                <a:spLocks noChangeAspect="1"/>
              </p:cNvSpPr>
              <p:nvPr/>
            </p:nvSpPr>
            <p:spPr>
              <a:xfrm>
                <a:off x="1231800" y="2460930"/>
                <a:ext cx="309554" cy="3121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21">
                <a:extLst>
                  <a:ext uri="{FF2B5EF4-FFF2-40B4-BE49-F238E27FC236}">
                    <a16:creationId xmlns:a16="http://schemas.microsoft.com/office/drawing/2014/main" id="{1212A11B-C40F-47C9-B87A-04E9FD8B54AC}"/>
                  </a:ext>
                </a:extLst>
              </p:cNvPr>
              <p:cNvSpPr>
                <a:spLocks noChangeAspect="1"/>
              </p:cNvSpPr>
              <p:nvPr/>
            </p:nvSpPr>
            <p:spPr>
              <a:xfrm>
                <a:off x="1985429" y="2143218"/>
                <a:ext cx="282537" cy="28489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Oval 21">
                <a:extLst>
                  <a:ext uri="{FF2B5EF4-FFF2-40B4-BE49-F238E27FC236}">
                    <a16:creationId xmlns:a16="http://schemas.microsoft.com/office/drawing/2014/main" id="{E18E7F4C-6C63-41E1-810F-747F70F10195}"/>
                  </a:ext>
                </a:extLst>
              </p:cNvPr>
              <p:cNvSpPr>
                <a:spLocks noChangeAspect="1"/>
              </p:cNvSpPr>
              <p:nvPr/>
            </p:nvSpPr>
            <p:spPr>
              <a:xfrm rot="283757">
                <a:off x="1665484" y="3272892"/>
                <a:ext cx="309554" cy="3121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9" name="Oval 21">
                <a:extLst>
                  <a:ext uri="{FF2B5EF4-FFF2-40B4-BE49-F238E27FC236}">
                    <a16:creationId xmlns:a16="http://schemas.microsoft.com/office/drawing/2014/main" id="{D45780E6-1E95-4EE3-B2D4-786184A1B0B2}"/>
                  </a:ext>
                </a:extLst>
              </p:cNvPr>
              <p:cNvSpPr>
                <a:spLocks noChangeAspect="1"/>
              </p:cNvSpPr>
              <p:nvPr/>
            </p:nvSpPr>
            <p:spPr>
              <a:xfrm rot="21364806">
                <a:off x="1656905" y="1674846"/>
                <a:ext cx="267508" cy="26974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21">
                <a:extLst>
                  <a:ext uri="{FF2B5EF4-FFF2-40B4-BE49-F238E27FC236}">
                    <a16:creationId xmlns:a16="http://schemas.microsoft.com/office/drawing/2014/main" id="{34350D5F-3AB8-4642-83CA-B5E399C3EACB}"/>
                  </a:ext>
                </a:extLst>
              </p:cNvPr>
              <p:cNvSpPr>
                <a:spLocks noChangeAspect="1"/>
              </p:cNvSpPr>
              <p:nvPr/>
            </p:nvSpPr>
            <p:spPr>
              <a:xfrm>
                <a:off x="1563017" y="1930545"/>
                <a:ext cx="424361" cy="42790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Oval 21">
                <a:extLst>
                  <a:ext uri="{FF2B5EF4-FFF2-40B4-BE49-F238E27FC236}">
                    <a16:creationId xmlns:a16="http://schemas.microsoft.com/office/drawing/2014/main" id="{7F8D7795-7A60-49AE-BF5E-4165424C7AF6}"/>
                  </a:ext>
                </a:extLst>
              </p:cNvPr>
              <p:cNvSpPr>
                <a:spLocks noChangeAspect="1"/>
              </p:cNvSpPr>
              <p:nvPr/>
            </p:nvSpPr>
            <p:spPr>
              <a:xfrm rot="21145186">
                <a:off x="1260512" y="1980363"/>
                <a:ext cx="333550" cy="33633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Oval 21">
                <a:extLst>
                  <a:ext uri="{FF2B5EF4-FFF2-40B4-BE49-F238E27FC236}">
                    <a16:creationId xmlns:a16="http://schemas.microsoft.com/office/drawing/2014/main" id="{718B900C-85D6-44EA-A07D-1B100D90B6D1}"/>
                  </a:ext>
                </a:extLst>
              </p:cNvPr>
              <p:cNvSpPr>
                <a:spLocks noChangeAspect="1"/>
              </p:cNvSpPr>
              <p:nvPr/>
            </p:nvSpPr>
            <p:spPr>
              <a:xfrm rot="232827">
                <a:off x="1766846" y="2371713"/>
                <a:ext cx="405789" cy="40918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3" name="Oval 21">
                <a:extLst>
                  <a:ext uri="{FF2B5EF4-FFF2-40B4-BE49-F238E27FC236}">
                    <a16:creationId xmlns:a16="http://schemas.microsoft.com/office/drawing/2014/main" id="{4B1A2784-84BD-4C9F-B98D-60909FC47DE8}"/>
                  </a:ext>
                </a:extLst>
              </p:cNvPr>
              <p:cNvSpPr>
                <a:spLocks noChangeAspect="1"/>
              </p:cNvSpPr>
              <p:nvPr/>
            </p:nvSpPr>
            <p:spPr>
              <a:xfrm>
                <a:off x="2232245" y="1873583"/>
                <a:ext cx="591365" cy="59630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Oval 21">
                <a:extLst>
                  <a:ext uri="{FF2B5EF4-FFF2-40B4-BE49-F238E27FC236}">
                    <a16:creationId xmlns:a16="http://schemas.microsoft.com/office/drawing/2014/main" id="{BFB7B143-BF90-4ED0-9664-90BB0EDF6742}"/>
                  </a:ext>
                </a:extLst>
              </p:cNvPr>
              <p:cNvSpPr>
                <a:spLocks noChangeAspect="1"/>
              </p:cNvSpPr>
              <p:nvPr/>
            </p:nvSpPr>
            <p:spPr>
              <a:xfrm>
                <a:off x="1580219" y="1680508"/>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5" name="Oval 21">
                <a:extLst>
                  <a:ext uri="{FF2B5EF4-FFF2-40B4-BE49-F238E27FC236}">
                    <a16:creationId xmlns:a16="http://schemas.microsoft.com/office/drawing/2014/main" id="{53BDA3DC-8D03-419C-A53F-03E0646F4899}"/>
                  </a:ext>
                </a:extLst>
              </p:cNvPr>
              <p:cNvSpPr>
                <a:spLocks noChangeAspect="1"/>
              </p:cNvSpPr>
              <p:nvPr/>
            </p:nvSpPr>
            <p:spPr>
              <a:xfrm rot="20203558">
                <a:off x="1468306" y="2867514"/>
                <a:ext cx="139314" cy="14047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6" name="Oval 21">
                <a:extLst>
                  <a:ext uri="{FF2B5EF4-FFF2-40B4-BE49-F238E27FC236}">
                    <a16:creationId xmlns:a16="http://schemas.microsoft.com/office/drawing/2014/main" id="{68421F18-45B0-4AAB-A131-01FAAC07190C}"/>
                  </a:ext>
                </a:extLst>
              </p:cNvPr>
              <p:cNvSpPr>
                <a:spLocks noChangeAspect="1"/>
              </p:cNvSpPr>
              <p:nvPr/>
            </p:nvSpPr>
            <p:spPr>
              <a:xfrm>
                <a:off x="1694605" y="2685223"/>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7" name="Oval 21">
                <a:extLst>
                  <a:ext uri="{FF2B5EF4-FFF2-40B4-BE49-F238E27FC236}">
                    <a16:creationId xmlns:a16="http://schemas.microsoft.com/office/drawing/2014/main" id="{B1E14D82-F66F-4039-A4AE-705877A864C2}"/>
                  </a:ext>
                </a:extLst>
              </p:cNvPr>
              <p:cNvSpPr>
                <a:spLocks noChangeAspect="1"/>
              </p:cNvSpPr>
              <p:nvPr/>
            </p:nvSpPr>
            <p:spPr>
              <a:xfrm rot="375171">
                <a:off x="1800405" y="2755645"/>
                <a:ext cx="216579" cy="2183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Oval 21">
                <a:extLst>
                  <a:ext uri="{FF2B5EF4-FFF2-40B4-BE49-F238E27FC236}">
                    <a16:creationId xmlns:a16="http://schemas.microsoft.com/office/drawing/2014/main" id="{54C34BDD-8CF1-42EE-99B3-A708D7896C36}"/>
                  </a:ext>
                </a:extLst>
              </p:cNvPr>
              <p:cNvSpPr>
                <a:spLocks noChangeAspect="1"/>
              </p:cNvSpPr>
              <p:nvPr/>
            </p:nvSpPr>
            <p:spPr>
              <a:xfrm rot="1185792">
                <a:off x="1591521" y="2830231"/>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Oval 21">
                <a:extLst>
                  <a:ext uri="{FF2B5EF4-FFF2-40B4-BE49-F238E27FC236}">
                    <a16:creationId xmlns:a16="http://schemas.microsoft.com/office/drawing/2014/main" id="{357F8998-5A88-4A0D-82CE-F577BC046E97}"/>
                  </a:ext>
                </a:extLst>
              </p:cNvPr>
              <p:cNvSpPr>
                <a:spLocks noChangeAspect="1"/>
              </p:cNvSpPr>
              <p:nvPr/>
            </p:nvSpPr>
            <p:spPr>
              <a:xfrm>
                <a:off x="1566870" y="2430818"/>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Oval 21">
                <a:extLst>
                  <a:ext uri="{FF2B5EF4-FFF2-40B4-BE49-F238E27FC236}">
                    <a16:creationId xmlns:a16="http://schemas.microsoft.com/office/drawing/2014/main" id="{B6CB6DAC-5768-455C-9F67-42AD3FDD3AEA}"/>
                  </a:ext>
                </a:extLst>
              </p:cNvPr>
              <p:cNvSpPr>
                <a:spLocks noChangeAspect="1"/>
              </p:cNvSpPr>
              <p:nvPr/>
            </p:nvSpPr>
            <p:spPr>
              <a:xfrm rot="561415">
                <a:off x="1961493" y="1831077"/>
                <a:ext cx="309554" cy="3121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1" name="Oval 21">
                <a:extLst>
                  <a:ext uri="{FF2B5EF4-FFF2-40B4-BE49-F238E27FC236}">
                    <a16:creationId xmlns:a16="http://schemas.microsoft.com/office/drawing/2014/main" id="{E415A734-1F37-4462-A28C-DA0BC2814D7F}"/>
                  </a:ext>
                </a:extLst>
              </p:cNvPr>
              <p:cNvSpPr>
                <a:spLocks noChangeAspect="1"/>
              </p:cNvSpPr>
              <p:nvPr/>
            </p:nvSpPr>
            <p:spPr>
              <a:xfrm rot="375171">
                <a:off x="1487267" y="2639444"/>
                <a:ext cx="216579" cy="2183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Oval 21">
                <a:extLst>
                  <a:ext uri="{FF2B5EF4-FFF2-40B4-BE49-F238E27FC236}">
                    <a16:creationId xmlns:a16="http://schemas.microsoft.com/office/drawing/2014/main" id="{E4105EAF-D9D9-4E33-9A9C-D2C83B31BEF7}"/>
                  </a:ext>
                </a:extLst>
              </p:cNvPr>
              <p:cNvSpPr>
                <a:spLocks noChangeAspect="1"/>
              </p:cNvSpPr>
              <p:nvPr/>
            </p:nvSpPr>
            <p:spPr>
              <a:xfrm>
                <a:off x="1741171" y="2361128"/>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Oval 21">
                <a:extLst>
                  <a:ext uri="{FF2B5EF4-FFF2-40B4-BE49-F238E27FC236}">
                    <a16:creationId xmlns:a16="http://schemas.microsoft.com/office/drawing/2014/main" id="{4EF12F1E-5879-43E1-A6E0-02D4943E8E46}"/>
                  </a:ext>
                </a:extLst>
              </p:cNvPr>
              <p:cNvSpPr>
                <a:spLocks noChangeAspect="1"/>
              </p:cNvSpPr>
              <p:nvPr/>
            </p:nvSpPr>
            <p:spPr>
              <a:xfrm>
                <a:off x="1899336" y="2285667"/>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4" name="Oval 21">
                <a:extLst>
                  <a:ext uri="{FF2B5EF4-FFF2-40B4-BE49-F238E27FC236}">
                    <a16:creationId xmlns:a16="http://schemas.microsoft.com/office/drawing/2014/main" id="{9B268364-9152-4117-BB59-929117808AA6}"/>
                  </a:ext>
                </a:extLst>
              </p:cNvPr>
              <p:cNvSpPr>
                <a:spLocks noChangeAspect="1"/>
              </p:cNvSpPr>
              <p:nvPr/>
            </p:nvSpPr>
            <p:spPr>
              <a:xfrm rot="20859187">
                <a:off x="1875957" y="3147672"/>
                <a:ext cx="196820" cy="19846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5" name="Oval 21">
                <a:extLst>
                  <a:ext uri="{FF2B5EF4-FFF2-40B4-BE49-F238E27FC236}">
                    <a16:creationId xmlns:a16="http://schemas.microsoft.com/office/drawing/2014/main" id="{0CFA46BC-7E31-4F28-927F-B9A5CF4CD9AD}"/>
                  </a:ext>
                </a:extLst>
              </p:cNvPr>
              <p:cNvSpPr>
                <a:spLocks noChangeAspect="1"/>
              </p:cNvSpPr>
              <p:nvPr/>
            </p:nvSpPr>
            <p:spPr>
              <a:xfrm rot="232827">
                <a:off x="2016649" y="3174821"/>
                <a:ext cx="405789" cy="40918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6" name="Oval 21">
                <a:extLst>
                  <a:ext uri="{FF2B5EF4-FFF2-40B4-BE49-F238E27FC236}">
                    <a16:creationId xmlns:a16="http://schemas.microsoft.com/office/drawing/2014/main" id="{4906CA1E-F237-4E45-83BF-A306F6BF2714}"/>
                  </a:ext>
                </a:extLst>
              </p:cNvPr>
              <p:cNvSpPr>
                <a:spLocks noChangeAspect="1"/>
              </p:cNvSpPr>
              <p:nvPr/>
            </p:nvSpPr>
            <p:spPr>
              <a:xfrm rot="232827">
                <a:off x="2373855" y="2474192"/>
                <a:ext cx="405789" cy="40918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7" name="Oval 21">
                <a:extLst>
                  <a:ext uri="{FF2B5EF4-FFF2-40B4-BE49-F238E27FC236}">
                    <a16:creationId xmlns:a16="http://schemas.microsoft.com/office/drawing/2014/main" id="{6F5F6B8B-35D6-44C5-9F24-B905075C88FF}"/>
                  </a:ext>
                </a:extLst>
              </p:cNvPr>
              <p:cNvSpPr>
                <a:spLocks noChangeAspect="1"/>
              </p:cNvSpPr>
              <p:nvPr/>
            </p:nvSpPr>
            <p:spPr>
              <a:xfrm>
                <a:off x="2267966" y="2356564"/>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8" name="Oval 21">
                <a:extLst>
                  <a:ext uri="{FF2B5EF4-FFF2-40B4-BE49-F238E27FC236}">
                    <a16:creationId xmlns:a16="http://schemas.microsoft.com/office/drawing/2014/main" id="{EBDE8090-2C79-4577-B107-927973561FE3}"/>
                  </a:ext>
                </a:extLst>
              </p:cNvPr>
              <p:cNvSpPr>
                <a:spLocks noChangeAspect="1"/>
              </p:cNvSpPr>
              <p:nvPr/>
            </p:nvSpPr>
            <p:spPr>
              <a:xfrm>
                <a:off x="2091720" y="2905247"/>
                <a:ext cx="282537" cy="28489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Oval 21">
                <a:extLst>
                  <a:ext uri="{FF2B5EF4-FFF2-40B4-BE49-F238E27FC236}">
                    <a16:creationId xmlns:a16="http://schemas.microsoft.com/office/drawing/2014/main" id="{8CEE711F-3ECE-435C-AE99-5F0A770CB96E}"/>
                  </a:ext>
                </a:extLst>
              </p:cNvPr>
              <p:cNvSpPr>
                <a:spLocks noChangeAspect="1"/>
              </p:cNvSpPr>
              <p:nvPr/>
            </p:nvSpPr>
            <p:spPr>
              <a:xfrm>
                <a:off x="2731788" y="2312226"/>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Oval 21">
                <a:extLst>
                  <a:ext uri="{FF2B5EF4-FFF2-40B4-BE49-F238E27FC236}">
                    <a16:creationId xmlns:a16="http://schemas.microsoft.com/office/drawing/2014/main" id="{032A39B8-947E-409E-B51C-805F918790FD}"/>
                  </a:ext>
                </a:extLst>
              </p:cNvPr>
              <p:cNvSpPr>
                <a:spLocks noChangeAspect="1"/>
              </p:cNvSpPr>
              <p:nvPr/>
            </p:nvSpPr>
            <p:spPr>
              <a:xfrm rot="375171">
                <a:off x="1770483" y="2955490"/>
                <a:ext cx="216579" cy="2183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1" name="Oval 21">
                <a:extLst>
                  <a:ext uri="{FF2B5EF4-FFF2-40B4-BE49-F238E27FC236}">
                    <a16:creationId xmlns:a16="http://schemas.microsoft.com/office/drawing/2014/main" id="{6625FAE4-CBC2-4F79-845A-70781DE01C1A}"/>
                  </a:ext>
                </a:extLst>
              </p:cNvPr>
              <p:cNvSpPr>
                <a:spLocks noChangeAspect="1"/>
              </p:cNvSpPr>
              <p:nvPr/>
            </p:nvSpPr>
            <p:spPr>
              <a:xfrm rot="375171">
                <a:off x="2115911" y="2614000"/>
                <a:ext cx="275390" cy="27769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2" name="Oval 21">
                <a:extLst>
                  <a:ext uri="{FF2B5EF4-FFF2-40B4-BE49-F238E27FC236}">
                    <a16:creationId xmlns:a16="http://schemas.microsoft.com/office/drawing/2014/main" id="{F3C9EB03-8F71-4F09-B3DC-BA4317A43D83}"/>
                  </a:ext>
                </a:extLst>
              </p:cNvPr>
              <p:cNvSpPr>
                <a:spLocks noChangeAspect="1"/>
              </p:cNvSpPr>
              <p:nvPr/>
            </p:nvSpPr>
            <p:spPr>
              <a:xfrm>
                <a:off x="1984293" y="2894551"/>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3" name="Oval 21">
                <a:extLst>
                  <a:ext uri="{FF2B5EF4-FFF2-40B4-BE49-F238E27FC236}">
                    <a16:creationId xmlns:a16="http://schemas.microsoft.com/office/drawing/2014/main" id="{905A1F3D-FA9F-40FD-8DAA-06B11C831F79}"/>
                  </a:ext>
                </a:extLst>
              </p:cNvPr>
              <p:cNvSpPr>
                <a:spLocks noChangeAspect="1"/>
              </p:cNvSpPr>
              <p:nvPr/>
            </p:nvSpPr>
            <p:spPr>
              <a:xfrm>
                <a:off x="2152479" y="2464579"/>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4" name="Oval 21">
                <a:extLst>
                  <a:ext uri="{FF2B5EF4-FFF2-40B4-BE49-F238E27FC236}">
                    <a16:creationId xmlns:a16="http://schemas.microsoft.com/office/drawing/2014/main" id="{5AB7194D-405E-4D51-9270-4574D06624C5}"/>
                  </a:ext>
                </a:extLst>
              </p:cNvPr>
              <p:cNvSpPr>
                <a:spLocks noChangeAspect="1"/>
              </p:cNvSpPr>
              <p:nvPr/>
            </p:nvSpPr>
            <p:spPr>
              <a:xfrm>
                <a:off x="2580435" y="2877367"/>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5" name="Oval 21">
                <a:extLst>
                  <a:ext uri="{FF2B5EF4-FFF2-40B4-BE49-F238E27FC236}">
                    <a16:creationId xmlns:a16="http://schemas.microsoft.com/office/drawing/2014/main" id="{16459581-B0C8-4FA1-B243-7AF92A9DE4F9}"/>
                  </a:ext>
                </a:extLst>
              </p:cNvPr>
              <p:cNvSpPr>
                <a:spLocks noChangeAspect="1"/>
              </p:cNvSpPr>
              <p:nvPr/>
            </p:nvSpPr>
            <p:spPr>
              <a:xfrm>
                <a:off x="2000241" y="3039370"/>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Oval 21">
                <a:extLst>
                  <a:ext uri="{FF2B5EF4-FFF2-40B4-BE49-F238E27FC236}">
                    <a16:creationId xmlns:a16="http://schemas.microsoft.com/office/drawing/2014/main" id="{1A9F6A01-8AF1-4DB7-B239-804C1F7636AC}"/>
                  </a:ext>
                </a:extLst>
              </p:cNvPr>
              <p:cNvSpPr>
                <a:spLocks noChangeAspect="1"/>
              </p:cNvSpPr>
              <p:nvPr/>
            </p:nvSpPr>
            <p:spPr>
              <a:xfrm>
                <a:off x="1961493" y="3484382"/>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7" name="Oval 21">
                <a:extLst>
                  <a:ext uri="{FF2B5EF4-FFF2-40B4-BE49-F238E27FC236}">
                    <a16:creationId xmlns:a16="http://schemas.microsoft.com/office/drawing/2014/main" id="{6084369F-7649-417C-837C-396CADD2F185}"/>
                  </a:ext>
                </a:extLst>
              </p:cNvPr>
              <p:cNvSpPr>
                <a:spLocks noChangeAspect="1"/>
              </p:cNvSpPr>
              <p:nvPr/>
            </p:nvSpPr>
            <p:spPr>
              <a:xfrm>
                <a:off x="1529662" y="3003550"/>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8" name="Oval 21">
                <a:extLst>
                  <a:ext uri="{FF2B5EF4-FFF2-40B4-BE49-F238E27FC236}">
                    <a16:creationId xmlns:a16="http://schemas.microsoft.com/office/drawing/2014/main" id="{FE8DBE1D-0349-4C10-9909-0FEFD79EF07B}"/>
                  </a:ext>
                </a:extLst>
              </p:cNvPr>
              <p:cNvSpPr>
                <a:spLocks noChangeAspect="1"/>
              </p:cNvSpPr>
              <p:nvPr/>
            </p:nvSpPr>
            <p:spPr>
              <a:xfrm>
                <a:off x="1648031" y="3057800"/>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9" name="Oval 21">
                <a:extLst>
                  <a:ext uri="{FF2B5EF4-FFF2-40B4-BE49-F238E27FC236}">
                    <a16:creationId xmlns:a16="http://schemas.microsoft.com/office/drawing/2014/main" id="{5F29643B-A91A-4827-97B9-AE4EE11333FD}"/>
                  </a:ext>
                </a:extLst>
              </p:cNvPr>
              <p:cNvSpPr>
                <a:spLocks noChangeAspect="1"/>
              </p:cNvSpPr>
              <p:nvPr/>
            </p:nvSpPr>
            <p:spPr>
              <a:xfrm>
                <a:off x="1740222" y="3161559"/>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0" name="Oval 21">
                <a:extLst>
                  <a:ext uri="{FF2B5EF4-FFF2-40B4-BE49-F238E27FC236}">
                    <a16:creationId xmlns:a16="http://schemas.microsoft.com/office/drawing/2014/main" id="{D0455834-EEB5-47D5-B2EA-6298CD41928D}"/>
                  </a:ext>
                </a:extLst>
              </p:cNvPr>
              <p:cNvSpPr>
                <a:spLocks noChangeAspect="1"/>
              </p:cNvSpPr>
              <p:nvPr/>
            </p:nvSpPr>
            <p:spPr>
              <a:xfrm>
                <a:off x="2361060" y="2871624"/>
                <a:ext cx="228226" cy="23013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1" name="Oval 21">
                <a:extLst>
                  <a:ext uri="{FF2B5EF4-FFF2-40B4-BE49-F238E27FC236}">
                    <a16:creationId xmlns:a16="http://schemas.microsoft.com/office/drawing/2014/main" id="{81B039E0-AAF1-457B-9CAA-44A14FE421D7}"/>
                  </a:ext>
                </a:extLst>
              </p:cNvPr>
              <p:cNvSpPr>
                <a:spLocks noChangeAspect="1"/>
              </p:cNvSpPr>
              <p:nvPr/>
            </p:nvSpPr>
            <p:spPr>
              <a:xfrm>
                <a:off x="2329001" y="3119404"/>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2" name="Oval 21">
                <a:extLst>
                  <a:ext uri="{FF2B5EF4-FFF2-40B4-BE49-F238E27FC236}">
                    <a16:creationId xmlns:a16="http://schemas.microsoft.com/office/drawing/2014/main" id="{9C99A71B-F4ED-4F7C-8AC0-0F6245E60ADE}"/>
                  </a:ext>
                </a:extLst>
              </p:cNvPr>
              <p:cNvSpPr>
                <a:spLocks noChangeAspect="1"/>
              </p:cNvSpPr>
              <p:nvPr/>
            </p:nvSpPr>
            <p:spPr>
              <a:xfrm>
                <a:off x="2289480" y="2513009"/>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3" name="Oval 21">
                <a:extLst>
                  <a:ext uri="{FF2B5EF4-FFF2-40B4-BE49-F238E27FC236}">
                    <a16:creationId xmlns:a16="http://schemas.microsoft.com/office/drawing/2014/main" id="{983E791F-61D2-488D-A5A6-5AB263A0DE5A}"/>
                  </a:ext>
                </a:extLst>
              </p:cNvPr>
              <p:cNvSpPr>
                <a:spLocks noChangeAspect="1"/>
              </p:cNvSpPr>
              <p:nvPr/>
            </p:nvSpPr>
            <p:spPr>
              <a:xfrm>
                <a:off x="2682300" y="2444570"/>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4" name="Oval 21">
                <a:extLst>
                  <a:ext uri="{FF2B5EF4-FFF2-40B4-BE49-F238E27FC236}">
                    <a16:creationId xmlns:a16="http://schemas.microsoft.com/office/drawing/2014/main" id="{9D0E0908-5421-4525-9B24-D4F917F95446}"/>
                  </a:ext>
                </a:extLst>
              </p:cNvPr>
              <p:cNvSpPr>
                <a:spLocks noChangeAspect="1"/>
              </p:cNvSpPr>
              <p:nvPr/>
            </p:nvSpPr>
            <p:spPr>
              <a:xfrm>
                <a:off x="2749364" y="2506052"/>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5" name="Oval 21">
                <a:extLst>
                  <a:ext uri="{FF2B5EF4-FFF2-40B4-BE49-F238E27FC236}">
                    <a16:creationId xmlns:a16="http://schemas.microsoft.com/office/drawing/2014/main" id="{F1A2819A-03AA-473E-B2F5-04620C0C65E2}"/>
                  </a:ext>
                </a:extLst>
              </p:cNvPr>
              <p:cNvSpPr>
                <a:spLocks noChangeAspect="1"/>
              </p:cNvSpPr>
              <p:nvPr/>
            </p:nvSpPr>
            <p:spPr>
              <a:xfrm>
                <a:off x="2020432" y="2794749"/>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6" name="Oval 21">
                <a:extLst>
                  <a:ext uri="{FF2B5EF4-FFF2-40B4-BE49-F238E27FC236}">
                    <a16:creationId xmlns:a16="http://schemas.microsoft.com/office/drawing/2014/main" id="{891939B3-19D4-47D1-96EC-447F0E2B63D6}"/>
                  </a:ext>
                </a:extLst>
              </p:cNvPr>
              <p:cNvSpPr>
                <a:spLocks noChangeAspect="1"/>
              </p:cNvSpPr>
              <p:nvPr/>
            </p:nvSpPr>
            <p:spPr>
              <a:xfrm>
                <a:off x="1642196" y="3210761"/>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Oval 21">
                <a:extLst>
                  <a:ext uri="{FF2B5EF4-FFF2-40B4-BE49-F238E27FC236}">
                    <a16:creationId xmlns:a16="http://schemas.microsoft.com/office/drawing/2014/main" id="{1B636812-0CD5-4116-8337-B5B747E983F2}"/>
                  </a:ext>
                </a:extLst>
              </p:cNvPr>
              <p:cNvSpPr>
                <a:spLocks noChangeAspect="1"/>
              </p:cNvSpPr>
              <p:nvPr/>
            </p:nvSpPr>
            <p:spPr>
              <a:xfrm>
                <a:off x="2148211" y="1600868"/>
                <a:ext cx="282537" cy="28489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8" name="Oval 21">
                <a:extLst>
                  <a:ext uri="{FF2B5EF4-FFF2-40B4-BE49-F238E27FC236}">
                    <a16:creationId xmlns:a16="http://schemas.microsoft.com/office/drawing/2014/main" id="{2AAD9574-969D-4E2C-8254-8585021E42D9}"/>
                  </a:ext>
                </a:extLst>
              </p:cNvPr>
              <p:cNvSpPr>
                <a:spLocks noChangeAspect="1"/>
              </p:cNvSpPr>
              <p:nvPr/>
            </p:nvSpPr>
            <p:spPr>
              <a:xfrm>
                <a:off x="1855627" y="1537915"/>
                <a:ext cx="228226" cy="23013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Oval 21">
                <a:extLst>
                  <a:ext uri="{FF2B5EF4-FFF2-40B4-BE49-F238E27FC236}">
                    <a16:creationId xmlns:a16="http://schemas.microsoft.com/office/drawing/2014/main" id="{D647EADF-0F1F-4C1F-9BEA-A64C9705F229}"/>
                  </a:ext>
                </a:extLst>
              </p:cNvPr>
              <p:cNvSpPr>
                <a:spLocks noChangeAspect="1"/>
              </p:cNvSpPr>
              <p:nvPr/>
            </p:nvSpPr>
            <p:spPr>
              <a:xfrm>
                <a:off x="1920246" y="1755731"/>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0" name="Oval 21">
                <a:extLst>
                  <a:ext uri="{FF2B5EF4-FFF2-40B4-BE49-F238E27FC236}">
                    <a16:creationId xmlns:a16="http://schemas.microsoft.com/office/drawing/2014/main" id="{22EC3C4C-0E1D-402D-AEF8-218C4A60CA51}"/>
                  </a:ext>
                </a:extLst>
              </p:cNvPr>
              <p:cNvSpPr>
                <a:spLocks noChangeAspect="1"/>
              </p:cNvSpPr>
              <p:nvPr/>
            </p:nvSpPr>
            <p:spPr>
              <a:xfrm>
                <a:off x="1869089" y="1901516"/>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1" name="Oval 21">
                <a:extLst>
                  <a:ext uri="{FF2B5EF4-FFF2-40B4-BE49-F238E27FC236}">
                    <a16:creationId xmlns:a16="http://schemas.microsoft.com/office/drawing/2014/main" id="{302C3A5E-2705-4613-822F-9F372CA753DB}"/>
                  </a:ext>
                </a:extLst>
              </p:cNvPr>
              <p:cNvSpPr>
                <a:spLocks noChangeAspect="1"/>
              </p:cNvSpPr>
              <p:nvPr/>
            </p:nvSpPr>
            <p:spPr>
              <a:xfrm>
                <a:off x="2042856" y="1699484"/>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Oval 21">
                <a:extLst>
                  <a:ext uri="{FF2B5EF4-FFF2-40B4-BE49-F238E27FC236}">
                    <a16:creationId xmlns:a16="http://schemas.microsoft.com/office/drawing/2014/main" id="{DDA5361D-4A69-461D-AA81-0E67AE9B4546}"/>
                  </a:ext>
                </a:extLst>
              </p:cNvPr>
              <p:cNvSpPr>
                <a:spLocks noChangeAspect="1"/>
              </p:cNvSpPr>
              <p:nvPr/>
            </p:nvSpPr>
            <p:spPr>
              <a:xfrm>
                <a:off x="2436404" y="1732638"/>
                <a:ext cx="152882" cy="15415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3" name="Oval 21">
                <a:extLst>
                  <a:ext uri="{FF2B5EF4-FFF2-40B4-BE49-F238E27FC236}">
                    <a16:creationId xmlns:a16="http://schemas.microsoft.com/office/drawing/2014/main" id="{263B4F40-714F-4B5B-A89B-6DD10ACE6388}"/>
                  </a:ext>
                </a:extLst>
              </p:cNvPr>
              <p:cNvSpPr>
                <a:spLocks noChangeAspect="1"/>
              </p:cNvSpPr>
              <p:nvPr/>
            </p:nvSpPr>
            <p:spPr>
              <a:xfrm>
                <a:off x="2099216" y="1600868"/>
                <a:ext cx="66122" cy="6667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4" name="Oval 21">
                <a:extLst>
                  <a:ext uri="{FF2B5EF4-FFF2-40B4-BE49-F238E27FC236}">
                    <a16:creationId xmlns:a16="http://schemas.microsoft.com/office/drawing/2014/main" id="{4F37640F-D4D0-412C-A959-DDB7E693F728}"/>
                  </a:ext>
                </a:extLst>
              </p:cNvPr>
              <p:cNvSpPr>
                <a:spLocks noChangeAspect="1"/>
              </p:cNvSpPr>
              <p:nvPr/>
            </p:nvSpPr>
            <p:spPr>
              <a:xfrm>
                <a:off x="2264289" y="1954875"/>
                <a:ext cx="66122" cy="6667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sp>
        <p:nvSpPr>
          <p:cNvPr id="104" name="Rectangle 9">
            <a:extLst>
              <a:ext uri="{FF2B5EF4-FFF2-40B4-BE49-F238E27FC236}">
                <a16:creationId xmlns:a16="http://schemas.microsoft.com/office/drawing/2014/main" id="{ADB11CE6-898D-4EF3-B497-1F3470049BB7}"/>
              </a:ext>
            </a:extLst>
          </p:cNvPr>
          <p:cNvSpPr/>
          <p:nvPr/>
        </p:nvSpPr>
        <p:spPr>
          <a:xfrm>
            <a:off x="8028384" y="263677"/>
            <a:ext cx="936104" cy="69115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5" name="TextBox 104">
            <a:hlinkClick r:id="rId2"/>
            <a:extLst>
              <a:ext uri="{FF2B5EF4-FFF2-40B4-BE49-F238E27FC236}">
                <a16:creationId xmlns:a16="http://schemas.microsoft.com/office/drawing/2014/main" id="{BFA6D5C2-BA79-41AE-B4DA-E36C76C6BF11}"/>
              </a:ext>
            </a:extLst>
          </p:cNvPr>
          <p:cNvSpPr txBox="1"/>
          <p:nvPr/>
        </p:nvSpPr>
        <p:spPr>
          <a:xfrm>
            <a:off x="0" y="4941560"/>
            <a:ext cx="9144000" cy="215444"/>
          </a:xfrm>
          <a:prstGeom prst="rect">
            <a:avLst/>
          </a:prstGeom>
          <a:noFill/>
        </p:spPr>
        <p:txBody>
          <a:bodyPr wrap="square" rtlCol="0">
            <a:spAutoFit/>
          </a:bodyPr>
          <a:lstStyle/>
          <a:p>
            <a:pPr algn="ctr"/>
            <a:r>
              <a:rPr lang="en-US" altLang="ko-KR" sz="800" b="1" dirty="0">
                <a:solidFill>
                  <a:schemeClr val="bg2">
                    <a:lumMod val="25000"/>
                  </a:schemeClr>
                </a:solidFill>
              </a:rPr>
              <a:t>RAHUL GERA | BABANDEEP SINGH | ROBIN BEURA</a:t>
            </a:r>
            <a:endParaRPr lang="ko-KR" altLang="en-US" sz="800" b="1" dirty="0">
              <a:solidFill>
                <a:schemeClr val="bg2">
                  <a:lumMod val="25000"/>
                </a:schemeClr>
              </a:solidFill>
            </a:endParaRPr>
          </a:p>
        </p:txBody>
      </p:sp>
      <p:pic>
        <p:nvPicPr>
          <p:cNvPr id="5" name="Picture 4">
            <a:extLst>
              <a:ext uri="{FF2B5EF4-FFF2-40B4-BE49-F238E27FC236}">
                <a16:creationId xmlns:a16="http://schemas.microsoft.com/office/drawing/2014/main" id="{70E00DD2-74E2-4115-B80B-08170CB2E321}"/>
              </a:ext>
            </a:extLst>
          </p:cNvPr>
          <p:cNvPicPr>
            <a:picLocks noChangeAspect="1"/>
          </p:cNvPicPr>
          <p:nvPr/>
        </p:nvPicPr>
        <p:blipFill>
          <a:blip r:embed="rId3"/>
          <a:stretch>
            <a:fillRect/>
          </a:stretch>
        </p:blipFill>
        <p:spPr>
          <a:xfrm>
            <a:off x="2201597" y="2398933"/>
            <a:ext cx="6732240" cy="2324022"/>
          </a:xfrm>
          <a:prstGeom prst="rect">
            <a:avLst/>
          </a:prstGeom>
        </p:spPr>
      </p:pic>
      <p:sp>
        <p:nvSpPr>
          <p:cNvPr id="6" name="TextBox 5">
            <a:extLst>
              <a:ext uri="{FF2B5EF4-FFF2-40B4-BE49-F238E27FC236}">
                <a16:creationId xmlns:a16="http://schemas.microsoft.com/office/drawing/2014/main" id="{870D8455-F9FC-4525-8384-B629E79491ED}"/>
              </a:ext>
            </a:extLst>
          </p:cNvPr>
          <p:cNvSpPr txBox="1"/>
          <p:nvPr/>
        </p:nvSpPr>
        <p:spPr>
          <a:xfrm flipH="1">
            <a:off x="280623" y="1402544"/>
            <a:ext cx="8136347"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Extracted the features from the book's dataset using </a:t>
            </a:r>
            <a:r>
              <a:rPr lang="en-US" sz="1200" dirty="0" err="1"/>
              <a:t>tf-idf</a:t>
            </a:r>
            <a:r>
              <a:rPr lang="en-US" sz="1200" dirty="0"/>
              <a:t>, </a:t>
            </a:r>
            <a:r>
              <a:rPr lang="en-US" sz="1200" dirty="0" err="1"/>
              <a:t>countvectorizer</a:t>
            </a:r>
            <a:r>
              <a:rPr lang="en-US" sz="1200" dirty="0"/>
              <a:t>.</a:t>
            </a:r>
          </a:p>
          <a:p>
            <a:pPr marL="171450" indent="-171450">
              <a:buFont typeface="Arial" panose="020B0604020202020204" pitchFamily="34" charset="0"/>
              <a:buChar char="•"/>
            </a:pPr>
            <a:r>
              <a:rPr lang="en-US" sz="1200" dirty="0"/>
              <a:t>Found similar books using cosine similarity based on features extracted.</a:t>
            </a:r>
          </a:p>
          <a:p>
            <a:pPr marL="171450" indent="-171450">
              <a:buFont typeface="Arial" panose="020B0604020202020204" pitchFamily="34" charset="0"/>
              <a:buChar char="•"/>
            </a:pPr>
            <a:r>
              <a:rPr lang="en-US" sz="1200" dirty="0"/>
              <a:t>Merit: After user queries the book of interest, we can recommend books based on the book’s attributes.</a:t>
            </a:r>
          </a:p>
          <a:p>
            <a:pPr marL="171450" indent="-171450">
              <a:buFont typeface="Arial" panose="020B0604020202020204" pitchFamily="34" charset="0"/>
              <a:buChar char="•"/>
            </a:pPr>
            <a:r>
              <a:rPr lang="en-US" sz="1200" dirty="0"/>
              <a:t>Demerit: Not personalized</a:t>
            </a:r>
          </a:p>
        </p:txBody>
      </p:sp>
    </p:spTree>
    <p:extLst>
      <p:ext uri="{BB962C8B-B14F-4D97-AF65-F5344CB8AC3E}">
        <p14:creationId xmlns:p14="http://schemas.microsoft.com/office/powerpoint/2010/main" val="356775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86393"/>
            <a:ext cx="9144000" cy="671843"/>
          </a:xfrm>
        </p:spPr>
        <p:txBody>
          <a:bodyPr/>
          <a:lstStyle/>
          <a:p>
            <a:r>
              <a:rPr lang="en-US" altLang="ko-KR" sz="2800" dirty="0"/>
              <a:t>Collaborative filtering-based recommendation</a:t>
            </a:r>
            <a:endParaRPr lang="ko-KR" altLang="en-US" sz="2800" dirty="0"/>
          </a:p>
        </p:txBody>
      </p:sp>
      <p:sp>
        <p:nvSpPr>
          <p:cNvPr id="3" name="Text Placeholder 2"/>
          <p:cNvSpPr>
            <a:spLocks noGrp="1"/>
          </p:cNvSpPr>
          <p:nvPr>
            <p:ph type="body" sz="quarter" idx="11"/>
          </p:nvPr>
        </p:nvSpPr>
        <p:spPr/>
        <p:txBody>
          <a:bodyPr/>
          <a:lstStyle/>
          <a:p>
            <a:pPr lvl="0"/>
            <a:r>
              <a:rPr lang="en-US" altLang="ko-KR" dirty="0"/>
              <a:t>These recommendations are based on user-item matrix</a:t>
            </a:r>
          </a:p>
        </p:txBody>
      </p:sp>
      <p:grpSp>
        <p:nvGrpSpPr>
          <p:cNvPr id="38" name="그룹 69">
            <a:extLst>
              <a:ext uri="{FF2B5EF4-FFF2-40B4-BE49-F238E27FC236}">
                <a16:creationId xmlns:a16="http://schemas.microsoft.com/office/drawing/2014/main" id="{9C6E462F-3E0F-4937-A0E7-4B6A541B31D3}"/>
              </a:ext>
            </a:extLst>
          </p:cNvPr>
          <p:cNvGrpSpPr/>
          <p:nvPr/>
        </p:nvGrpSpPr>
        <p:grpSpPr>
          <a:xfrm>
            <a:off x="179512" y="3681587"/>
            <a:ext cx="1080120" cy="1185835"/>
            <a:chOff x="395536" y="1376189"/>
            <a:chExt cx="3286833" cy="3490091"/>
          </a:xfrm>
        </p:grpSpPr>
        <p:grpSp>
          <p:nvGrpSpPr>
            <p:cNvPr id="39" name="Group 3">
              <a:extLst>
                <a:ext uri="{FF2B5EF4-FFF2-40B4-BE49-F238E27FC236}">
                  <a16:creationId xmlns:a16="http://schemas.microsoft.com/office/drawing/2014/main" id="{047BB0D5-0D74-4F2E-9DE4-6B12D93EBC6B}"/>
                </a:ext>
              </a:extLst>
            </p:cNvPr>
            <p:cNvGrpSpPr/>
            <p:nvPr/>
          </p:nvGrpSpPr>
          <p:grpSpPr>
            <a:xfrm>
              <a:off x="395536" y="1376189"/>
              <a:ext cx="3286833" cy="3490091"/>
              <a:chOff x="4848046" y="3681671"/>
              <a:chExt cx="2758049" cy="2928608"/>
            </a:xfrm>
            <a:solidFill>
              <a:srgbClr val="797B4F"/>
            </a:solidFill>
          </p:grpSpPr>
          <p:sp>
            <p:nvSpPr>
              <p:cNvPr id="95" name="Rounded Rectangle 4">
                <a:extLst>
                  <a:ext uri="{FF2B5EF4-FFF2-40B4-BE49-F238E27FC236}">
                    <a16:creationId xmlns:a16="http://schemas.microsoft.com/office/drawing/2014/main" id="{60CB026C-10B6-42F5-9341-9C24B35179E2}"/>
                  </a:ext>
                </a:extLst>
              </p:cNvPr>
              <p:cNvSpPr/>
              <p:nvPr/>
            </p:nvSpPr>
            <p:spPr>
              <a:xfrm>
                <a:off x="5903273" y="6071006"/>
                <a:ext cx="631463" cy="1315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Rounded Rectangle 5">
                <a:extLst>
                  <a:ext uri="{FF2B5EF4-FFF2-40B4-BE49-F238E27FC236}">
                    <a16:creationId xmlns:a16="http://schemas.microsoft.com/office/drawing/2014/main" id="{5FE893BA-9D4D-4735-BD3A-48FF99E6F854}"/>
                  </a:ext>
                </a:extLst>
              </p:cNvPr>
              <p:cNvSpPr/>
              <p:nvPr/>
            </p:nvSpPr>
            <p:spPr>
              <a:xfrm>
                <a:off x="5929584" y="6274865"/>
                <a:ext cx="578841" cy="1315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Rounded Rectangle 6">
                <a:extLst>
                  <a:ext uri="{FF2B5EF4-FFF2-40B4-BE49-F238E27FC236}">
                    <a16:creationId xmlns:a16="http://schemas.microsoft.com/office/drawing/2014/main" id="{D2D91E69-2018-4727-B8C6-0E84DBA27559}"/>
                  </a:ext>
                </a:extLst>
              </p:cNvPr>
              <p:cNvSpPr/>
              <p:nvPr/>
            </p:nvSpPr>
            <p:spPr>
              <a:xfrm>
                <a:off x="5982205" y="6478724"/>
                <a:ext cx="473597" cy="1315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Rounded Rectangle 7">
                <a:extLst>
                  <a:ext uri="{FF2B5EF4-FFF2-40B4-BE49-F238E27FC236}">
                    <a16:creationId xmlns:a16="http://schemas.microsoft.com/office/drawing/2014/main" id="{DF298183-91BA-450C-9539-B8F06947C456}"/>
                  </a:ext>
                </a:extLst>
              </p:cNvPr>
              <p:cNvSpPr/>
              <p:nvPr/>
            </p:nvSpPr>
            <p:spPr>
              <a:xfrm rot="2700000">
                <a:off x="7086448" y="4038815"/>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9" name="Rounded Rectangle 8">
                <a:extLst>
                  <a:ext uri="{FF2B5EF4-FFF2-40B4-BE49-F238E27FC236}">
                    <a16:creationId xmlns:a16="http://schemas.microsoft.com/office/drawing/2014/main" id="{455C1510-565B-4D38-922D-874F5EF5D756}"/>
                  </a:ext>
                </a:extLst>
              </p:cNvPr>
              <p:cNvSpPr/>
              <p:nvPr/>
            </p:nvSpPr>
            <p:spPr>
              <a:xfrm rot="18900000" flipH="1">
                <a:off x="5218102" y="4038815"/>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0" name="Rounded Rectangle 9">
                <a:extLst>
                  <a:ext uri="{FF2B5EF4-FFF2-40B4-BE49-F238E27FC236}">
                    <a16:creationId xmlns:a16="http://schemas.microsoft.com/office/drawing/2014/main" id="{2228F689-CF34-406F-BE4C-D8DCC3F2E040}"/>
                  </a:ext>
                </a:extLst>
              </p:cNvPr>
              <p:cNvSpPr/>
              <p:nvPr/>
            </p:nvSpPr>
            <p:spPr>
              <a:xfrm>
                <a:off x="6155070" y="3681671"/>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1" name="Rounded Rectangle 10">
                <a:extLst>
                  <a:ext uri="{FF2B5EF4-FFF2-40B4-BE49-F238E27FC236}">
                    <a16:creationId xmlns:a16="http://schemas.microsoft.com/office/drawing/2014/main" id="{234E9525-F56A-4FA5-9901-B41BBACEC688}"/>
                  </a:ext>
                </a:extLst>
              </p:cNvPr>
              <p:cNvSpPr/>
              <p:nvPr/>
            </p:nvSpPr>
            <p:spPr>
              <a:xfrm rot="5400000">
                <a:off x="7354095" y="4745637"/>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2" name="Rounded Rectangle 11">
                <a:extLst>
                  <a:ext uri="{FF2B5EF4-FFF2-40B4-BE49-F238E27FC236}">
                    <a16:creationId xmlns:a16="http://schemas.microsoft.com/office/drawing/2014/main" id="{71C3EA1D-6092-44DF-94AD-226B690BFEE3}"/>
                  </a:ext>
                </a:extLst>
              </p:cNvPr>
              <p:cNvSpPr/>
              <p:nvPr/>
            </p:nvSpPr>
            <p:spPr>
              <a:xfrm rot="16200000" flipH="1">
                <a:off x="4956046" y="4745638"/>
                <a:ext cx="144000" cy="36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40" name="Group 12">
              <a:extLst>
                <a:ext uri="{FF2B5EF4-FFF2-40B4-BE49-F238E27FC236}">
                  <a16:creationId xmlns:a16="http://schemas.microsoft.com/office/drawing/2014/main" id="{DD9970CA-B91D-4583-9793-F35F0DFDB33A}"/>
                </a:ext>
              </a:extLst>
            </p:cNvPr>
            <p:cNvGrpSpPr/>
            <p:nvPr/>
          </p:nvGrpSpPr>
          <p:grpSpPr>
            <a:xfrm>
              <a:off x="1195903" y="1998538"/>
              <a:ext cx="1670013" cy="2047118"/>
              <a:chOff x="1195903" y="1537915"/>
              <a:chExt cx="1670013" cy="2047118"/>
            </a:xfrm>
            <a:solidFill>
              <a:srgbClr val="797B4F"/>
            </a:solidFill>
          </p:grpSpPr>
          <p:sp>
            <p:nvSpPr>
              <p:cNvPr id="41" name="Oval 21">
                <a:extLst>
                  <a:ext uri="{FF2B5EF4-FFF2-40B4-BE49-F238E27FC236}">
                    <a16:creationId xmlns:a16="http://schemas.microsoft.com/office/drawing/2014/main" id="{BE00C082-1358-420A-9B49-DA2D1F6399EA}"/>
                  </a:ext>
                </a:extLst>
              </p:cNvPr>
              <p:cNvSpPr>
                <a:spLocks noChangeAspect="1"/>
              </p:cNvSpPr>
              <p:nvPr/>
            </p:nvSpPr>
            <p:spPr>
              <a:xfrm>
                <a:off x="1414470" y="1768048"/>
                <a:ext cx="264724" cy="26693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Oval 21">
                <a:extLst>
                  <a:ext uri="{FF2B5EF4-FFF2-40B4-BE49-F238E27FC236}">
                    <a16:creationId xmlns:a16="http://schemas.microsoft.com/office/drawing/2014/main" id="{1DF5E200-A753-4B82-8B81-1115D367DAB4}"/>
                  </a:ext>
                </a:extLst>
              </p:cNvPr>
              <p:cNvSpPr>
                <a:spLocks noChangeAspect="1"/>
              </p:cNvSpPr>
              <p:nvPr/>
            </p:nvSpPr>
            <p:spPr>
              <a:xfrm>
                <a:off x="1323964" y="1909930"/>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Oval 21">
                <a:extLst>
                  <a:ext uri="{FF2B5EF4-FFF2-40B4-BE49-F238E27FC236}">
                    <a16:creationId xmlns:a16="http://schemas.microsoft.com/office/drawing/2014/main" id="{8DA8CF8A-B628-4C35-8D8A-721B2C434921}"/>
                  </a:ext>
                </a:extLst>
              </p:cNvPr>
              <p:cNvSpPr>
                <a:spLocks noChangeAspect="1"/>
              </p:cNvSpPr>
              <p:nvPr/>
            </p:nvSpPr>
            <p:spPr>
              <a:xfrm rot="21050853">
                <a:off x="1326433" y="2753031"/>
                <a:ext cx="173268" cy="17471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Oval 21">
                <a:extLst>
                  <a:ext uri="{FF2B5EF4-FFF2-40B4-BE49-F238E27FC236}">
                    <a16:creationId xmlns:a16="http://schemas.microsoft.com/office/drawing/2014/main" id="{C0D6F1CA-0D86-4BA3-B919-4D7C062FE397}"/>
                  </a:ext>
                </a:extLst>
              </p:cNvPr>
              <p:cNvSpPr>
                <a:spLocks noChangeAspect="1"/>
              </p:cNvSpPr>
              <p:nvPr/>
            </p:nvSpPr>
            <p:spPr>
              <a:xfrm rot="288847">
                <a:off x="1195903" y="2266763"/>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Oval 21">
                <a:extLst>
                  <a:ext uri="{FF2B5EF4-FFF2-40B4-BE49-F238E27FC236}">
                    <a16:creationId xmlns:a16="http://schemas.microsoft.com/office/drawing/2014/main" id="{333C54F7-7745-4B68-A753-E65F0E9D705A}"/>
                  </a:ext>
                </a:extLst>
              </p:cNvPr>
              <p:cNvSpPr>
                <a:spLocks noChangeAspect="1"/>
              </p:cNvSpPr>
              <p:nvPr/>
            </p:nvSpPr>
            <p:spPr>
              <a:xfrm>
                <a:off x="1414470" y="2278418"/>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Oval 21">
                <a:extLst>
                  <a:ext uri="{FF2B5EF4-FFF2-40B4-BE49-F238E27FC236}">
                    <a16:creationId xmlns:a16="http://schemas.microsoft.com/office/drawing/2014/main" id="{A1B56BFA-33F9-42F1-9679-D506348E2032}"/>
                  </a:ext>
                </a:extLst>
              </p:cNvPr>
              <p:cNvSpPr>
                <a:spLocks noChangeAspect="1"/>
              </p:cNvSpPr>
              <p:nvPr/>
            </p:nvSpPr>
            <p:spPr>
              <a:xfrm>
                <a:off x="1231800" y="2460930"/>
                <a:ext cx="309554" cy="3121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21">
                <a:extLst>
                  <a:ext uri="{FF2B5EF4-FFF2-40B4-BE49-F238E27FC236}">
                    <a16:creationId xmlns:a16="http://schemas.microsoft.com/office/drawing/2014/main" id="{1212A11B-C40F-47C9-B87A-04E9FD8B54AC}"/>
                  </a:ext>
                </a:extLst>
              </p:cNvPr>
              <p:cNvSpPr>
                <a:spLocks noChangeAspect="1"/>
              </p:cNvSpPr>
              <p:nvPr/>
            </p:nvSpPr>
            <p:spPr>
              <a:xfrm>
                <a:off x="1985429" y="2143218"/>
                <a:ext cx="282537" cy="28489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Oval 21">
                <a:extLst>
                  <a:ext uri="{FF2B5EF4-FFF2-40B4-BE49-F238E27FC236}">
                    <a16:creationId xmlns:a16="http://schemas.microsoft.com/office/drawing/2014/main" id="{E18E7F4C-6C63-41E1-810F-747F70F10195}"/>
                  </a:ext>
                </a:extLst>
              </p:cNvPr>
              <p:cNvSpPr>
                <a:spLocks noChangeAspect="1"/>
              </p:cNvSpPr>
              <p:nvPr/>
            </p:nvSpPr>
            <p:spPr>
              <a:xfrm rot="283757">
                <a:off x="1665484" y="3272892"/>
                <a:ext cx="309554" cy="3121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9" name="Oval 21">
                <a:extLst>
                  <a:ext uri="{FF2B5EF4-FFF2-40B4-BE49-F238E27FC236}">
                    <a16:creationId xmlns:a16="http://schemas.microsoft.com/office/drawing/2014/main" id="{D45780E6-1E95-4EE3-B2D4-786184A1B0B2}"/>
                  </a:ext>
                </a:extLst>
              </p:cNvPr>
              <p:cNvSpPr>
                <a:spLocks noChangeAspect="1"/>
              </p:cNvSpPr>
              <p:nvPr/>
            </p:nvSpPr>
            <p:spPr>
              <a:xfrm rot="21364806">
                <a:off x="1656905" y="1674846"/>
                <a:ext cx="267508" cy="26974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21">
                <a:extLst>
                  <a:ext uri="{FF2B5EF4-FFF2-40B4-BE49-F238E27FC236}">
                    <a16:creationId xmlns:a16="http://schemas.microsoft.com/office/drawing/2014/main" id="{34350D5F-3AB8-4642-83CA-B5E399C3EACB}"/>
                  </a:ext>
                </a:extLst>
              </p:cNvPr>
              <p:cNvSpPr>
                <a:spLocks noChangeAspect="1"/>
              </p:cNvSpPr>
              <p:nvPr/>
            </p:nvSpPr>
            <p:spPr>
              <a:xfrm>
                <a:off x="1563017" y="1930545"/>
                <a:ext cx="424361" cy="42790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Oval 21">
                <a:extLst>
                  <a:ext uri="{FF2B5EF4-FFF2-40B4-BE49-F238E27FC236}">
                    <a16:creationId xmlns:a16="http://schemas.microsoft.com/office/drawing/2014/main" id="{7F8D7795-7A60-49AE-BF5E-4165424C7AF6}"/>
                  </a:ext>
                </a:extLst>
              </p:cNvPr>
              <p:cNvSpPr>
                <a:spLocks noChangeAspect="1"/>
              </p:cNvSpPr>
              <p:nvPr/>
            </p:nvSpPr>
            <p:spPr>
              <a:xfrm rot="21145186">
                <a:off x="1260512" y="1980363"/>
                <a:ext cx="333550" cy="33633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Oval 21">
                <a:extLst>
                  <a:ext uri="{FF2B5EF4-FFF2-40B4-BE49-F238E27FC236}">
                    <a16:creationId xmlns:a16="http://schemas.microsoft.com/office/drawing/2014/main" id="{718B900C-85D6-44EA-A07D-1B100D90B6D1}"/>
                  </a:ext>
                </a:extLst>
              </p:cNvPr>
              <p:cNvSpPr>
                <a:spLocks noChangeAspect="1"/>
              </p:cNvSpPr>
              <p:nvPr/>
            </p:nvSpPr>
            <p:spPr>
              <a:xfrm rot="232827">
                <a:off x="1766846" y="2371713"/>
                <a:ext cx="405789" cy="40918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3" name="Oval 21">
                <a:extLst>
                  <a:ext uri="{FF2B5EF4-FFF2-40B4-BE49-F238E27FC236}">
                    <a16:creationId xmlns:a16="http://schemas.microsoft.com/office/drawing/2014/main" id="{4B1A2784-84BD-4C9F-B98D-60909FC47DE8}"/>
                  </a:ext>
                </a:extLst>
              </p:cNvPr>
              <p:cNvSpPr>
                <a:spLocks noChangeAspect="1"/>
              </p:cNvSpPr>
              <p:nvPr/>
            </p:nvSpPr>
            <p:spPr>
              <a:xfrm>
                <a:off x="2232245" y="1873583"/>
                <a:ext cx="591365" cy="59630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Oval 21">
                <a:extLst>
                  <a:ext uri="{FF2B5EF4-FFF2-40B4-BE49-F238E27FC236}">
                    <a16:creationId xmlns:a16="http://schemas.microsoft.com/office/drawing/2014/main" id="{BFB7B143-BF90-4ED0-9664-90BB0EDF6742}"/>
                  </a:ext>
                </a:extLst>
              </p:cNvPr>
              <p:cNvSpPr>
                <a:spLocks noChangeAspect="1"/>
              </p:cNvSpPr>
              <p:nvPr/>
            </p:nvSpPr>
            <p:spPr>
              <a:xfrm>
                <a:off x="1580219" y="1680508"/>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5" name="Oval 21">
                <a:extLst>
                  <a:ext uri="{FF2B5EF4-FFF2-40B4-BE49-F238E27FC236}">
                    <a16:creationId xmlns:a16="http://schemas.microsoft.com/office/drawing/2014/main" id="{53BDA3DC-8D03-419C-A53F-03E0646F4899}"/>
                  </a:ext>
                </a:extLst>
              </p:cNvPr>
              <p:cNvSpPr>
                <a:spLocks noChangeAspect="1"/>
              </p:cNvSpPr>
              <p:nvPr/>
            </p:nvSpPr>
            <p:spPr>
              <a:xfrm rot="20203558">
                <a:off x="1468306" y="2867514"/>
                <a:ext cx="139314" cy="14047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6" name="Oval 21">
                <a:extLst>
                  <a:ext uri="{FF2B5EF4-FFF2-40B4-BE49-F238E27FC236}">
                    <a16:creationId xmlns:a16="http://schemas.microsoft.com/office/drawing/2014/main" id="{68421F18-45B0-4AAB-A131-01FAAC07190C}"/>
                  </a:ext>
                </a:extLst>
              </p:cNvPr>
              <p:cNvSpPr>
                <a:spLocks noChangeAspect="1"/>
              </p:cNvSpPr>
              <p:nvPr/>
            </p:nvSpPr>
            <p:spPr>
              <a:xfrm>
                <a:off x="1694605" y="2685223"/>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7" name="Oval 21">
                <a:extLst>
                  <a:ext uri="{FF2B5EF4-FFF2-40B4-BE49-F238E27FC236}">
                    <a16:creationId xmlns:a16="http://schemas.microsoft.com/office/drawing/2014/main" id="{B1E14D82-F66F-4039-A4AE-705877A864C2}"/>
                  </a:ext>
                </a:extLst>
              </p:cNvPr>
              <p:cNvSpPr>
                <a:spLocks noChangeAspect="1"/>
              </p:cNvSpPr>
              <p:nvPr/>
            </p:nvSpPr>
            <p:spPr>
              <a:xfrm rot="375171">
                <a:off x="1800405" y="2755645"/>
                <a:ext cx="216579" cy="2183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Oval 21">
                <a:extLst>
                  <a:ext uri="{FF2B5EF4-FFF2-40B4-BE49-F238E27FC236}">
                    <a16:creationId xmlns:a16="http://schemas.microsoft.com/office/drawing/2014/main" id="{54C34BDD-8CF1-42EE-99B3-A708D7896C36}"/>
                  </a:ext>
                </a:extLst>
              </p:cNvPr>
              <p:cNvSpPr>
                <a:spLocks noChangeAspect="1"/>
              </p:cNvSpPr>
              <p:nvPr/>
            </p:nvSpPr>
            <p:spPr>
              <a:xfrm rot="1185792">
                <a:off x="1591521" y="2830231"/>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Oval 21">
                <a:extLst>
                  <a:ext uri="{FF2B5EF4-FFF2-40B4-BE49-F238E27FC236}">
                    <a16:creationId xmlns:a16="http://schemas.microsoft.com/office/drawing/2014/main" id="{357F8998-5A88-4A0D-82CE-F577BC046E97}"/>
                  </a:ext>
                </a:extLst>
              </p:cNvPr>
              <p:cNvSpPr>
                <a:spLocks noChangeAspect="1"/>
              </p:cNvSpPr>
              <p:nvPr/>
            </p:nvSpPr>
            <p:spPr>
              <a:xfrm>
                <a:off x="1566870" y="2430818"/>
                <a:ext cx="222367" cy="22422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Oval 21">
                <a:extLst>
                  <a:ext uri="{FF2B5EF4-FFF2-40B4-BE49-F238E27FC236}">
                    <a16:creationId xmlns:a16="http://schemas.microsoft.com/office/drawing/2014/main" id="{B6CB6DAC-5768-455C-9F67-42AD3FDD3AEA}"/>
                  </a:ext>
                </a:extLst>
              </p:cNvPr>
              <p:cNvSpPr>
                <a:spLocks noChangeAspect="1"/>
              </p:cNvSpPr>
              <p:nvPr/>
            </p:nvSpPr>
            <p:spPr>
              <a:xfrm rot="561415">
                <a:off x="1961493" y="1831077"/>
                <a:ext cx="309554" cy="3121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1" name="Oval 21">
                <a:extLst>
                  <a:ext uri="{FF2B5EF4-FFF2-40B4-BE49-F238E27FC236}">
                    <a16:creationId xmlns:a16="http://schemas.microsoft.com/office/drawing/2014/main" id="{E415A734-1F37-4462-A28C-DA0BC2814D7F}"/>
                  </a:ext>
                </a:extLst>
              </p:cNvPr>
              <p:cNvSpPr>
                <a:spLocks noChangeAspect="1"/>
              </p:cNvSpPr>
              <p:nvPr/>
            </p:nvSpPr>
            <p:spPr>
              <a:xfrm rot="375171">
                <a:off x="1487267" y="2639444"/>
                <a:ext cx="216579" cy="2183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Oval 21">
                <a:extLst>
                  <a:ext uri="{FF2B5EF4-FFF2-40B4-BE49-F238E27FC236}">
                    <a16:creationId xmlns:a16="http://schemas.microsoft.com/office/drawing/2014/main" id="{E4105EAF-D9D9-4E33-9A9C-D2C83B31BEF7}"/>
                  </a:ext>
                </a:extLst>
              </p:cNvPr>
              <p:cNvSpPr>
                <a:spLocks noChangeAspect="1"/>
              </p:cNvSpPr>
              <p:nvPr/>
            </p:nvSpPr>
            <p:spPr>
              <a:xfrm>
                <a:off x="1741171" y="2361128"/>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Oval 21">
                <a:extLst>
                  <a:ext uri="{FF2B5EF4-FFF2-40B4-BE49-F238E27FC236}">
                    <a16:creationId xmlns:a16="http://schemas.microsoft.com/office/drawing/2014/main" id="{4EF12F1E-5879-43E1-A6E0-02D4943E8E46}"/>
                  </a:ext>
                </a:extLst>
              </p:cNvPr>
              <p:cNvSpPr>
                <a:spLocks noChangeAspect="1"/>
              </p:cNvSpPr>
              <p:nvPr/>
            </p:nvSpPr>
            <p:spPr>
              <a:xfrm>
                <a:off x="1899336" y="2285667"/>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4" name="Oval 21">
                <a:extLst>
                  <a:ext uri="{FF2B5EF4-FFF2-40B4-BE49-F238E27FC236}">
                    <a16:creationId xmlns:a16="http://schemas.microsoft.com/office/drawing/2014/main" id="{9B268364-9152-4117-BB59-929117808AA6}"/>
                  </a:ext>
                </a:extLst>
              </p:cNvPr>
              <p:cNvSpPr>
                <a:spLocks noChangeAspect="1"/>
              </p:cNvSpPr>
              <p:nvPr/>
            </p:nvSpPr>
            <p:spPr>
              <a:xfrm rot="20859187">
                <a:off x="1875957" y="3147672"/>
                <a:ext cx="196820" cy="19846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5" name="Oval 21">
                <a:extLst>
                  <a:ext uri="{FF2B5EF4-FFF2-40B4-BE49-F238E27FC236}">
                    <a16:creationId xmlns:a16="http://schemas.microsoft.com/office/drawing/2014/main" id="{0CFA46BC-7E31-4F28-927F-B9A5CF4CD9AD}"/>
                  </a:ext>
                </a:extLst>
              </p:cNvPr>
              <p:cNvSpPr>
                <a:spLocks noChangeAspect="1"/>
              </p:cNvSpPr>
              <p:nvPr/>
            </p:nvSpPr>
            <p:spPr>
              <a:xfrm rot="232827">
                <a:off x="2016649" y="3174821"/>
                <a:ext cx="405789" cy="40918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6" name="Oval 21">
                <a:extLst>
                  <a:ext uri="{FF2B5EF4-FFF2-40B4-BE49-F238E27FC236}">
                    <a16:creationId xmlns:a16="http://schemas.microsoft.com/office/drawing/2014/main" id="{4906CA1E-F237-4E45-83BF-A306F6BF2714}"/>
                  </a:ext>
                </a:extLst>
              </p:cNvPr>
              <p:cNvSpPr>
                <a:spLocks noChangeAspect="1"/>
              </p:cNvSpPr>
              <p:nvPr/>
            </p:nvSpPr>
            <p:spPr>
              <a:xfrm rot="232827">
                <a:off x="2373855" y="2474192"/>
                <a:ext cx="405789" cy="40918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7" name="Oval 21">
                <a:extLst>
                  <a:ext uri="{FF2B5EF4-FFF2-40B4-BE49-F238E27FC236}">
                    <a16:creationId xmlns:a16="http://schemas.microsoft.com/office/drawing/2014/main" id="{6F5F6B8B-35D6-44C5-9F24-B905075C88FF}"/>
                  </a:ext>
                </a:extLst>
              </p:cNvPr>
              <p:cNvSpPr>
                <a:spLocks noChangeAspect="1"/>
              </p:cNvSpPr>
              <p:nvPr/>
            </p:nvSpPr>
            <p:spPr>
              <a:xfrm>
                <a:off x="2267966" y="2356564"/>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8" name="Oval 21">
                <a:extLst>
                  <a:ext uri="{FF2B5EF4-FFF2-40B4-BE49-F238E27FC236}">
                    <a16:creationId xmlns:a16="http://schemas.microsoft.com/office/drawing/2014/main" id="{EBDE8090-2C79-4577-B107-927973561FE3}"/>
                  </a:ext>
                </a:extLst>
              </p:cNvPr>
              <p:cNvSpPr>
                <a:spLocks noChangeAspect="1"/>
              </p:cNvSpPr>
              <p:nvPr/>
            </p:nvSpPr>
            <p:spPr>
              <a:xfrm>
                <a:off x="2091720" y="2905247"/>
                <a:ext cx="282537" cy="28489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Oval 21">
                <a:extLst>
                  <a:ext uri="{FF2B5EF4-FFF2-40B4-BE49-F238E27FC236}">
                    <a16:creationId xmlns:a16="http://schemas.microsoft.com/office/drawing/2014/main" id="{8CEE711F-3ECE-435C-AE99-5F0A770CB96E}"/>
                  </a:ext>
                </a:extLst>
              </p:cNvPr>
              <p:cNvSpPr>
                <a:spLocks noChangeAspect="1"/>
              </p:cNvSpPr>
              <p:nvPr/>
            </p:nvSpPr>
            <p:spPr>
              <a:xfrm>
                <a:off x="2731788" y="2312226"/>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Oval 21">
                <a:extLst>
                  <a:ext uri="{FF2B5EF4-FFF2-40B4-BE49-F238E27FC236}">
                    <a16:creationId xmlns:a16="http://schemas.microsoft.com/office/drawing/2014/main" id="{032A39B8-947E-409E-B51C-805F918790FD}"/>
                  </a:ext>
                </a:extLst>
              </p:cNvPr>
              <p:cNvSpPr>
                <a:spLocks noChangeAspect="1"/>
              </p:cNvSpPr>
              <p:nvPr/>
            </p:nvSpPr>
            <p:spPr>
              <a:xfrm rot="375171">
                <a:off x="1770483" y="2955490"/>
                <a:ext cx="216579" cy="2183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1" name="Oval 21">
                <a:extLst>
                  <a:ext uri="{FF2B5EF4-FFF2-40B4-BE49-F238E27FC236}">
                    <a16:creationId xmlns:a16="http://schemas.microsoft.com/office/drawing/2014/main" id="{6625FAE4-CBC2-4F79-845A-70781DE01C1A}"/>
                  </a:ext>
                </a:extLst>
              </p:cNvPr>
              <p:cNvSpPr>
                <a:spLocks noChangeAspect="1"/>
              </p:cNvSpPr>
              <p:nvPr/>
            </p:nvSpPr>
            <p:spPr>
              <a:xfrm rot="375171">
                <a:off x="2115911" y="2614000"/>
                <a:ext cx="275390" cy="27769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2" name="Oval 21">
                <a:extLst>
                  <a:ext uri="{FF2B5EF4-FFF2-40B4-BE49-F238E27FC236}">
                    <a16:creationId xmlns:a16="http://schemas.microsoft.com/office/drawing/2014/main" id="{F3C9EB03-8F71-4F09-B3DC-BA4317A43D83}"/>
                  </a:ext>
                </a:extLst>
              </p:cNvPr>
              <p:cNvSpPr>
                <a:spLocks noChangeAspect="1"/>
              </p:cNvSpPr>
              <p:nvPr/>
            </p:nvSpPr>
            <p:spPr>
              <a:xfrm>
                <a:off x="1984293" y="2894551"/>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3" name="Oval 21">
                <a:extLst>
                  <a:ext uri="{FF2B5EF4-FFF2-40B4-BE49-F238E27FC236}">
                    <a16:creationId xmlns:a16="http://schemas.microsoft.com/office/drawing/2014/main" id="{905A1F3D-FA9F-40FD-8DAA-06B11C831F79}"/>
                  </a:ext>
                </a:extLst>
              </p:cNvPr>
              <p:cNvSpPr>
                <a:spLocks noChangeAspect="1"/>
              </p:cNvSpPr>
              <p:nvPr/>
            </p:nvSpPr>
            <p:spPr>
              <a:xfrm>
                <a:off x="2152479" y="2464579"/>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4" name="Oval 21">
                <a:extLst>
                  <a:ext uri="{FF2B5EF4-FFF2-40B4-BE49-F238E27FC236}">
                    <a16:creationId xmlns:a16="http://schemas.microsoft.com/office/drawing/2014/main" id="{5AB7194D-405E-4D51-9270-4574D06624C5}"/>
                  </a:ext>
                </a:extLst>
              </p:cNvPr>
              <p:cNvSpPr>
                <a:spLocks noChangeAspect="1"/>
              </p:cNvSpPr>
              <p:nvPr/>
            </p:nvSpPr>
            <p:spPr>
              <a:xfrm>
                <a:off x="2580435" y="2877367"/>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5" name="Oval 21">
                <a:extLst>
                  <a:ext uri="{FF2B5EF4-FFF2-40B4-BE49-F238E27FC236}">
                    <a16:creationId xmlns:a16="http://schemas.microsoft.com/office/drawing/2014/main" id="{16459581-B0C8-4FA1-B243-7AF92A9DE4F9}"/>
                  </a:ext>
                </a:extLst>
              </p:cNvPr>
              <p:cNvSpPr>
                <a:spLocks noChangeAspect="1"/>
              </p:cNvSpPr>
              <p:nvPr/>
            </p:nvSpPr>
            <p:spPr>
              <a:xfrm>
                <a:off x="2000241" y="3039370"/>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Oval 21">
                <a:extLst>
                  <a:ext uri="{FF2B5EF4-FFF2-40B4-BE49-F238E27FC236}">
                    <a16:creationId xmlns:a16="http://schemas.microsoft.com/office/drawing/2014/main" id="{1A9F6A01-8AF1-4DB7-B239-804C1F7636AC}"/>
                  </a:ext>
                </a:extLst>
              </p:cNvPr>
              <p:cNvSpPr>
                <a:spLocks noChangeAspect="1"/>
              </p:cNvSpPr>
              <p:nvPr/>
            </p:nvSpPr>
            <p:spPr>
              <a:xfrm>
                <a:off x="1961493" y="3484382"/>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7" name="Oval 21">
                <a:extLst>
                  <a:ext uri="{FF2B5EF4-FFF2-40B4-BE49-F238E27FC236}">
                    <a16:creationId xmlns:a16="http://schemas.microsoft.com/office/drawing/2014/main" id="{6084369F-7649-417C-837C-396CADD2F185}"/>
                  </a:ext>
                </a:extLst>
              </p:cNvPr>
              <p:cNvSpPr>
                <a:spLocks noChangeAspect="1"/>
              </p:cNvSpPr>
              <p:nvPr/>
            </p:nvSpPr>
            <p:spPr>
              <a:xfrm>
                <a:off x="1529662" y="3003550"/>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8" name="Oval 21">
                <a:extLst>
                  <a:ext uri="{FF2B5EF4-FFF2-40B4-BE49-F238E27FC236}">
                    <a16:creationId xmlns:a16="http://schemas.microsoft.com/office/drawing/2014/main" id="{FE8DBE1D-0349-4C10-9909-0FEFD79EF07B}"/>
                  </a:ext>
                </a:extLst>
              </p:cNvPr>
              <p:cNvSpPr>
                <a:spLocks noChangeAspect="1"/>
              </p:cNvSpPr>
              <p:nvPr/>
            </p:nvSpPr>
            <p:spPr>
              <a:xfrm>
                <a:off x="1648031" y="3057800"/>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9" name="Oval 21">
                <a:extLst>
                  <a:ext uri="{FF2B5EF4-FFF2-40B4-BE49-F238E27FC236}">
                    <a16:creationId xmlns:a16="http://schemas.microsoft.com/office/drawing/2014/main" id="{5F29643B-A91A-4827-97B9-AE4EE11333FD}"/>
                  </a:ext>
                </a:extLst>
              </p:cNvPr>
              <p:cNvSpPr>
                <a:spLocks noChangeAspect="1"/>
              </p:cNvSpPr>
              <p:nvPr/>
            </p:nvSpPr>
            <p:spPr>
              <a:xfrm>
                <a:off x="1740222" y="3161559"/>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0" name="Oval 21">
                <a:extLst>
                  <a:ext uri="{FF2B5EF4-FFF2-40B4-BE49-F238E27FC236}">
                    <a16:creationId xmlns:a16="http://schemas.microsoft.com/office/drawing/2014/main" id="{D0455834-EEB5-47D5-B2EA-6298CD41928D}"/>
                  </a:ext>
                </a:extLst>
              </p:cNvPr>
              <p:cNvSpPr>
                <a:spLocks noChangeAspect="1"/>
              </p:cNvSpPr>
              <p:nvPr/>
            </p:nvSpPr>
            <p:spPr>
              <a:xfrm>
                <a:off x="2361060" y="2871624"/>
                <a:ext cx="228226" cy="23013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1" name="Oval 21">
                <a:extLst>
                  <a:ext uri="{FF2B5EF4-FFF2-40B4-BE49-F238E27FC236}">
                    <a16:creationId xmlns:a16="http://schemas.microsoft.com/office/drawing/2014/main" id="{81B039E0-AAF1-457B-9CAA-44A14FE421D7}"/>
                  </a:ext>
                </a:extLst>
              </p:cNvPr>
              <p:cNvSpPr>
                <a:spLocks noChangeAspect="1"/>
              </p:cNvSpPr>
              <p:nvPr/>
            </p:nvSpPr>
            <p:spPr>
              <a:xfrm>
                <a:off x="2329001" y="3119404"/>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2" name="Oval 21">
                <a:extLst>
                  <a:ext uri="{FF2B5EF4-FFF2-40B4-BE49-F238E27FC236}">
                    <a16:creationId xmlns:a16="http://schemas.microsoft.com/office/drawing/2014/main" id="{9C99A71B-F4ED-4F7C-8AC0-0F6245E60ADE}"/>
                  </a:ext>
                </a:extLst>
              </p:cNvPr>
              <p:cNvSpPr>
                <a:spLocks noChangeAspect="1"/>
              </p:cNvSpPr>
              <p:nvPr/>
            </p:nvSpPr>
            <p:spPr>
              <a:xfrm>
                <a:off x="2289480" y="2513009"/>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3" name="Oval 21">
                <a:extLst>
                  <a:ext uri="{FF2B5EF4-FFF2-40B4-BE49-F238E27FC236}">
                    <a16:creationId xmlns:a16="http://schemas.microsoft.com/office/drawing/2014/main" id="{983E791F-61D2-488D-A5A6-5AB263A0DE5A}"/>
                  </a:ext>
                </a:extLst>
              </p:cNvPr>
              <p:cNvSpPr>
                <a:spLocks noChangeAspect="1"/>
              </p:cNvSpPr>
              <p:nvPr/>
            </p:nvSpPr>
            <p:spPr>
              <a:xfrm>
                <a:off x="2682300" y="2444570"/>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4" name="Oval 21">
                <a:extLst>
                  <a:ext uri="{FF2B5EF4-FFF2-40B4-BE49-F238E27FC236}">
                    <a16:creationId xmlns:a16="http://schemas.microsoft.com/office/drawing/2014/main" id="{9D0E0908-5421-4525-9B24-D4F917F95446}"/>
                  </a:ext>
                </a:extLst>
              </p:cNvPr>
              <p:cNvSpPr>
                <a:spLocks noChangeAspect="1"/>
              </p:cNvSpPr>
              <p:nvPr/>
            </p:nvSpPr>
            <p:spPr>
              <a:xfrm>
                <a:off x="2749364" y="2506052"/>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5" name="Oval 21">
                <a:extLst>
                  <a:ext uri="{FF2B5EF4-FFF2-40B4-BE49-F238E27FC236}">
                    <a16:creationId xmlns:a16="http://schemas.microsoft.com/office/drawing/2014/main" id="{F1A2819A-03AA-473E-B2F5-04620C0C65E2}"/>
                  </a:ext>
                </a:extLst>
              </p:cNvPr>
              <p:cNvSpPr>
                <a:spLocks noChangeAspect="1"/>
              </p:cNvSpPr>
              <p:nvPr/>
            </p:nvSpPr>
            <p:spPr>
              <a:xfrm>
                <a:off x="2020432" y="2794749"/>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6" name="Oval 21">
                <a:extLst>
                  <a:ext uri="{FF2B5EF4-FFF2-40B4-BE49-F238E27FC236}">
                    <a16:creationId xmlns:a16="http://schemas.microsoft.com/office/drawing/2014/main" id="{891939B3-19D4-47D1-96EC-447F0E2B63D6}"/>
                  </a:ext>
                </a:extLst>
              </p:cNvPr>
              <p:cNvSpPr>
                <a:spLocks noChangeAspect="1"/>
              </p:cNvSpPr>
              <p:nvPr/>
            </p:nvSpPr>
            <p:spPr>
              <a:xfrm>
                <a:off x="1642196" y="3210761"/>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Oval 21">
                <a:extLst>
                  <a:ext uri="{FF2B5EF4-FFF2-40B4-BE49-F238E27FC236}">
                    <a16:creationId xmlns:a16="http://schemas.microsoft.com/office/drawing/2014/main" id="{1B636812-0CD5-4116-8337-B5B747E983F2}"/>
                  </a:ext>
                </a:extLst>
              </p:cNvPr>
              <p:cNvSpPr>
                <a:spLocks noChangeAspect="1"/>
              </p:cNvSpPr>
              <p:nvPr/>
            </p:nvSpPr>
            <p:spPr>
              <a:xfrm>
                <a:off x="2148211" y="1600868"/>
                <a:ext cx="282537" cy="28489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8" name="Oval 21">
                <a:extLst>
                  <a:ext uri="{FF2B5EF4-FFF2-40B4-BE49-F238E27FC236}">
                    <a16:creationId xmlns:a16="http://schemas.microsoft.com/office/drawing/2014/main" id="{2AAD9574-969D-4E2C-8254-8585021E42D9}"/>
                  </a:ext>
                </a:extLst>
              </p:cNvPr>
              <p:cNvSpPr>
                <a:spLocks noChangeAspect="1"/>
              </p:cNvSpPr>
              <p:nvPr/>
            </p:nvSpPr>
            <p:spPr>
              <a:xfrm>
                <a:off x="1855627" y="1537915"/>
                <a:ext cx="228226" cy="23013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Oval 21">
                <a:extLst>
                  <a:ext uri="{FF2B5EF4-FFF2-40B4-BE49-F238E27FC236}">
                    <a16:creationId xmlns:a16="http://schemas.microsoft.com/office/drawing/2014/main" id="{D647EADF-0F1F-4C1F-9BEA-A64C9705F229}"/>
                  </a:ext>
                </a:extLst>
              </p:cNvPr>
              <p:cNvSpPr>
                <a:spLocks noChangeAspect="1"/>
              </p:cNvSpPr>
              <p:nvPr/>
            </p:nvSpPr>
            <p:spPr>
              <a:xfrm>
                <a:off x="1920246" y="1755731"/>
                <a:ext cx="134128" cy="13524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0" name="Oval 21">
                <a:extLst>
                  <a:ext uri="{FF2B5EF4-FFF2-40B4-BE49-F238E27FC236}">
                    <a16:creationId xmlns:a16="http://schemas.microsoft.com/office/drawing/2014/main" id="{22EC3C4C-0E1D-402D-AEF8-218C4A60CA51}"/>
                  </a:ext>
                </a:extLst>
              </p:cNvPr>
              <p:cNvSpPr>
                <a:spLocks noChangeAspect="1"/>
              </p:cNvSpPr>
              <p:nvPr/>
            </p:nvSpPr>
            <p:spPr>
              <a:xfrm>
                <a:off x="1869089" y="1901516"/>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1" name="Oval 21">
                <a:extLst>
                  <a:ext uri="{FF2B5EF4-FFF2-40B4-BE49-F238E27FC236}">
                    <a16:creationId xmlns:a16="http://schemas.microsoft.com/office/drawing/2014/main" id="{302C3A5E-2705-4613-822F-9F372CA753DB}"/>
                  </a:ext>
                </a:extLst>
              </p:cNvPr>
              <p:cNvSpPr>
                <a:spLocks noChangeAspect="1"/>
              </p:cNvSpPr>
              <p:nvPr/>
            </p:nvSpPr>
            <p:spPr>
              <a:xfrm>
                <a:off x="2042856" y="1699484"/>
                <a:ext cx="98975" cy="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Oval 21">
                <a:extLst>
                  <a:ext uri="{FF2B5EF4-FFF2-40B4-BE49-F238E27FC236}">
                    <a16:creationId xmlns:a16="http://schemas.microsoft.com/office/drawing/2014/main" id="{DDA5361D-4A69-461D-AA81-0E67AE9B4546}"/>
                  </a:ext>
                </a:extLst>
              </p:cNvPr>
              <p:cNvSpPr>
                <a:spLocks noChangeAspect="1"/>
              </p:cNvSpPr>
              <p:nvPr/>
            </p:nvSpPr>
            <p:spPr>
              <a:xfrm>
                <a:off x="2436404" y="1732638"/>
                <a:ext cx="152882" cy="15415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3" name="Oval 21">
                <a:extLst>
                  <a:ext uri="{FF2B5EF4-FFF2-40B4-BE49-F238E27FC236}">
                    <a16:creationId xmlns:a16="http://schemas.microsoft.com/office/drawing/2014/main" id="{263B4F40-714F-4B5B-A89B-6DD10ACE6388}"/>
                  </a:ext>
                </a:extLst>
              </p:cNvPr>
              <p:cNvSpPr>
                <a:spLocks noChangeAspect="1"/>
              </p:cNvSpPr>
              <p:nvPr/>
            </p:nvSpPr>
            <p:spPr>
              <a:xfrm>
                <a:off x="2099216" y="1600868"/>
                <a:ext cx="66122" cy="6667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4" name="Oval 21">
                <a:extLst>
                  <a:ext uri="{FF2B5EF4-FFF2-40B4-BE49-F238E27FC236}">
                    <a16:creationId xmlns:a16="http://schemas.microsoft.com/office/drawing/2014/main" id="{4F37640F-D4D0-412C-A959-DDB7E693F728}"/>
                  </a:ext>
                </a:extLst>
              </p:cNvPr>
              <p:cNvSpPr>
                <a:spLocks noChangeAspect="1"/>
              </p:cNvSpPr>
              <p:nvPr/>
            </p:nvSpPr>
            <p:spPr>
              <a:xfrm>
                <a:off x="2264289" y="1954875"/>
                <a:ext cx="66122" cy="6667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sp>
        <p:nvSpPr>
          <p:cNvPr id="103" name="Donut 24">
            <a:extLst>
              <a:ext uri="{FF2B5EF4-FFF2-40B4-BE49-F238E27FC236}">
                <a16:creationId xmlns:a16="http://schemas.microsoft.com/office/drawing/2014/main" id="{B492CA38-74D4-4302-B6F2-F40A0E09C6CD}"/>
              </a:ext>
            </a:extLst>
          </p:cNvPr>
          <p:cNvSpPr/>
          <p:nvPr/>
        </p:nvSpPr>
        <p:spPr>
          <a:xfrm>
            <a:off x="8244408" y="230627"/>
            <a:ext cx="723565" cy="730970"/>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6" name="TextBox 105">
            <a:hlinkClick r:id="rId2"/>
            <a:extLst>
              <a:ext uri="{FF2B5EF4-FFF2-40B4-BE49-F238E27FC236}">
                <a16:creationId xmlns:a16="http://schemas.microsoft.com/office/drawing/2014/main" id="{F2FEB812-DF23-4B07-8EAC-71D7281DBC34}"/>
              </a:ext>
            </a:extLst>
          </p:cNvPr>
          <p:cNvSpPr txBox="1"/>
          <p:nvPr/>
        </p:nvSpPr>
        <p:spPr>
          <a:xfrm>
            <a:off x="0" y="4941560"/>
            <a:ext cx="9144000" cy="215444"/>
          </a:xfrm>
          <a:prstGeom prst="rect">
            <a:avLst/>
          </a:prstGeom>
          <a:noFill/>
        </p:spPr>
        <p:txBody>
          <a:bodyPr wrap="square" rtlCol="0">
            <a:spAutoFit/>
          </a:bodyPr>
          <a:lstStyle/>
          <a:p>
            <a:pPr algn="ctr"/>
            <a:r>
              <a:rPr lang="en-US" altLang="ko-KR" sz="800" b="1" dirty="0">
                <a:solidFill>
                  <a:schemeClr val="bg2">
                    <a:lumMod val="25000"/>
                  </a:schemeClr>
                </a:solidFill>
              </a:rPr>
              <a:t>RAHUL GERA | BABANDEEP SINGH | ROBIN BEURA</a:t>
            </a:r>
            <a:endParaRPr lang="ko-KR" altLang="en-US" sz="800" b="1" dirty="0">
              <a:solidFill>
                <a:schemeClr val="bg2">
                  <a:lumMod val="25000"/>
                </a:schemeClr>
              </a:solidFill>
            </a:endParaRPr>
          </a:p>
        </p:txBody>
      </p:sp>
      <p:pic>
        <p:nvPicPr>
          <p:cNvPr id="8" name="Picture 7">
            <a:extLst>
              <a:ext uri="{FF2B5EF4-FFF2-40B4-BE49-F238E27FC236}">
                <a16:creationId xmlns:a16="http://schemas.microsoft.com/office/drawing/2014/main" id="{777A71C0-A879-4257-A43B-133EEF21407D}"/>
              </a:ext>
            </a:extLst>
          </p:cNvPr>
          <p:cNvPicPr>
            <a:picLocks noChangeAspect="1"/>
          </p:cNvPicPr>
          <p:nvPr/>
        </p:nvPicPr>
        <p:blipFill>
          <a:blip r:embed="rId3"/>
          <a:stretch>
            <a:fillRect/>
          </a:stretch>
        </p:blipFill>
        <p:spPr>
          <a:xfrm>
            <a:off x="1835697" y="2419246"/>
            <a:ext cx="4903504" cy="2394759"/>
          </a:xfrm>
          <a:prstGeom prst="rect">
            <a:avLst/>
          </a:prstGeom>
        </p:spPr>
      </p:pic>
      <p:sp>
        <p:nvSpPr>
          <p:cNvPr id="5" name="TextBox 4">
            <a:extLst>
              <a:ext uri="{FF2B5EF4-FFF2-40B4-BE49-F238E27FC236}">
                <a16:creationId xmlns:a16="http://schemas.microsoft.com/office/drawing/2014/main" id="{762BB60A-2372-45B8-8CF6-30EC5C8C73EE}"/>
              </a:ext>
            </a:extLst>
          </p:cNvPr>
          <p:cNvSpPr txBox="1"/>
          <p:nvPr/>
        </p:nvSpPr>
        <p:spPr>
          <a:xfrm>
            <a:off x="689953" y="1164354"/>
            <a:ext cx="7770479"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a:t>Built the filtering using Alternating Least Squares model.</a:t>
            </a:r>
          </a:p>
          <a:p>
            <a:pPr marL="285750" indent="-285750">
              <a:buFont typeface="Arial" panose="020B0604020202020204" pitchFamily="34" charset="0"/>
              <a:buChar char="•"/>
            </a:pPr>
            <a:r>
              <a:rPr lang="en-US" sz="1200" dirty="0"/>
              <a:t>Metric evaluation using Root Mean Square Error.</a:t>
            </a:r>
          </a:p>
          <a:p>
            <a:pPr marL="285750" indent="-285750">
              <a:buFont typeface="Arial" panose="020B0604020202020204" pitchFamily="34" charset="0"/>
              <a:buChar char="•"/>
            </a:pPr>
            <a:r>
              <a:rPr lang="en-US" sz="1200" dirty="0"/>
              <a:t>Performance improved using 5-fold cross validation (i.e., 13% improvement from baseline on test dataset).</a:t>
            </a:r>
          </a:p>
          <a:p>
            <a:pPr marL="285750" indent="-285750">
              <a:buFont typeface="Arial" panose="020B0604020202020204" pitchFamily="34" charset="0"/>
              <a:buChar char="•"/>
            </a:pPr>
            <a:r>
              <a:rPr lang="en-US" sz="1200" dirty="0"/>
              <a:t>Merit: Provide more personalized recommendation based on user likes and dislikes. It doesn’t mandate item metadata.</a:t>
            </a:r>
          </a:p>
        </p:txBody>
      </p:sp>
    </p:spTree>
    <p:extLst>
      <p:ext uri="{BB962C8B-B14F-4D97-AF65-F5344CB8AC3E}">
        <p14:creationId xmlns:p14="http://schemas.microsoft.com/office/powerpoint/2010/main" val="1760866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Questions???</a:t>
            </a:r>
          </a:p>
        </p:txBody>
      </p:sp>
      <p:sp>
        <p:nvSpPr>
          <p:cNvPr id="5" name="TextBox 4">
            <a:hlinkClick r:id="rId2"/>
            <a:extLst>
              <a:ext uri="{FF2B5EF4-FFF2-40B4-BE49-F238E27FC236}">
                <a16:creationId xmlns:a16="http://schemas.microsoft.com/office/drawing/2014/main" id="{2703C832-2793-4617-83E7-3374DCE7F9AA}"/>
              </a:ext>
            </a:extLst>
          </p:cNvPr>
          <p:cNvSpPr txBox="1"/>
          <p:nvPr/>
        </p:nvSpPr>
        <p:spPr>
          <a:xfrm>
            <a:off x="0" y="4941560"/>
            <a:ext cx="9144000" cy="215444"/>
          </a:xfrm>
          <a:prstGeom prst="rect">
            <a:avLst/>
          </a:prstGeom>
          <a:noFill/>
        </p:spPr>
        <p:txBody>
          <a:bodyPr wrap="square" rtlCol="0">
            <a:spAutoFit/>
          </a:bodyPr>
          <a:lstStyle/>
          <a:p>
            <a:r>
              <a:rPr lang="en-US" altLang="ko-KR" sz="800" b="1" dirty="0">
                <a:solidFill>
                  <a:schemeClr val="bg2">
                    <a:lumMod val="25000"/>
                  </a:schemeClr>
                </a:solidFill>
              </a:rPr>
              <a:t>RAHUL GERA | BABANDEEP SINGH | ROBIN BEURA</a:t>
            </a:r>
            <a:endParaRPr lang="ko-KR" altLang="en-US" sz="800" b="1" dirty="0">
              <a:solidFill>
                <a:schemeClr val="bg2">
                  <a:lumMod val="25000"/>
                </a:schemeClr>
              </a:solidFill>
            </a:endParaRPr>
          </a:p>
        </p:txBody>
      </p:sp>
    </p:spTree>
    <p:extLst>
      <p:ext uri="{BB962C8B-B14F-4D97-AF65-F5344CB8AC3E}">
        <p14:creationId xmlns:p14="http://schemas.microsoft.com/office/powerpoint/2010/main" val="3101234267"/>
      </p:ext>
    </p:extLst>
  </p:cSld>
  <p:clrMapOvr>
    <a:masterClrMapping/>
  </p:clrMapOvr>
</p:sld>
</file>

<file path=ppt/theme/theme1.xml><?xml version="1.0" encoding="utf-8"?>
<a:theme xmlns:a="http://schemas.openxmlformats.org/drawingml/2006/main" name="Cover and End Slide Master">
  <a:themeElements>
    <a:clrScheme name="ALLPPT-COLOR-A27">
      <a:dk1>
        <a:sysClr val="windowText" lastClr="000000"/>
      </a:dk1>
      <a:lt1>
        <a:sysClr val="window" lastClr="FFFFFF"/>
      </a:lt1>
      <a:dk2>
        <a:srgbClr val="1F497D"/>
      </a:dk2>
      <a:lt2>
        <a:srgbClr val="EEECE1"/>
      </a:lt2>
      <a:accent1>
        <a:srgbClr val="797B4F"/>
      </a:accent1>
      <a:accent2>
        <a:srgbClr val="797B4F"/>
      </a:accent2>
      <a:accent3>
        <a:srgbClr val="797B4F"/>
      </a:accent3>
      <a:accent4>
        <a:srgbClr val="797B4F"/>
      </a:accent4>
      <a:accent5>
        <a:srgbClr val="797B4F"/>
      </a:accent5>
      <a:accent6>
        <a:srgbClr val="797B4F"/>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7">
      <a:dk1>
        <a:sysClr val="windowText" lastClr="000000"/>
      </a:dk1>
      <a:lt1>
        <a:sysClr val="window" lastClr="FFFFFF"/>
      </a:lt1>
      <a:dk2>
        <a:srgbClr val="1F497D"/>
      </a:dk2>
      <a:lt2>
        <a:srgbClr val="EEECE1"/>
      </a:lt2>
      <a:accent1>
        <a:srgbClr val="797B4F"/>
      </a:accent1>
      <a:accent2>
        <a:srgbClr val="797B4F"/>
      </a:accent2>
      <a:accent3>
        <a:srgbClr val="797B4F"/>
      </a:accent3>
      <a:accent4>
        <a:srgbClr val="797B4F"/>
      </a:accent4>
      <a:accent5>
        <a:srgbClr val="797B4F"/>
      </a:accent5>
      <a:accent6>
        <a:srgbClr val="797B4F"/>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09">
      <a:dk1>
        <a:sysClr val="windowText" lastClr="000000"/>
      </a:dk1>
      <a:lt1>
        <a:sysClr val="window" lastClr="FFFFFF"/>
      </a:lt1>
      <a:dk2>
        <a:srgbClr val="1F497D"/>
      </a:dk2>
      <a:lt2>
        <a:srgbClr val="EEECE1"/>
      </a:lt2>
      <a:accent1>
        <a:srgbClr val="DF2619"/>
      </a:accent1>
      <a:accent2>
        <a:srgbClr val="8388E3"/>
      </a:accent2>
      <a:accent3>
        <a:srgbClr val="EC771B"/>
      </a:accent3>
      <a:accent4>
        <a:srgbClr val="B2F608"/>
      </a:accent4>
      <a:accent5>
        <a:srgbClr val="F6E213"/>
      </a:accent5>
      <a:accent6>
        <a:srgbClr val="CBCBC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2540</TotalTime>
  <Words>467</Words>
  <Application>Microsoft Office PowerPoint</Application>
  <PresentationFormat>On-screen Show (16:9)</PresentationFormat>
  <Paragraphs>61</Paragraphs>
  <Slides>7</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7</vt:i4>
      </vt:variant>
    </vt:vector>
  </HeadingPairs>
  <TitlesOfParts>
    <vt:vector size="14" baseType="lpstr">
      <vt:lpstr>맑은 고딕</vt:lpstr>
      <vt:lpstr>Arial</vt:lpstr>
      <vt:lpstr>Helvetica Neue</vt:lpstr>
      <vt:lpstr>roboto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robin beura</cp:lastModifiedBy>
  <cp:revision>154</cp:revision>
  <dcterms:created xsi:type="dcterms:W3CDTF">2016-12-05T23:26:54Z</dcterms:created>
  <dcterms:modified xsi:type="dcterms:W3CDTF">2020-12-03T01:11:58Z</dcterms:modified>
</cp:coreProperties>
</file>