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CEC-209F-4F00-93EF-B65D63B87728}" type="datetimeFigureOut">
              <a:rPr lang="en-US" smtClean="0"/>
              <a:t>7/16/2015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1300-94C4-4688-937D-7970ED10CB37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CEC-209F-4F00-93EF-B65D63B87728}" type="datetimeFigureOut">
              <a:rPr lang="en-US" smtClean="0"/>
              <a:t>7/16/2015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1300-94C4-4688-937D-7970ED10CB3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CEC-209F-4F00-93EF-B65D63B87728}" type="datetimeFigureOut">
              <a:rPr lang="en-US" smtClean="0"/>
              <a:t>7/16/2015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1300-94C4-4688-937D-7970ED10CB3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CEC-209F-4F00-93EF-B65D63B87728}" type="datetimeFigureOut">
              <a:rPr lang="en-US" smtClean="0"/>
              <a:t>7/16/2015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1300-94C4-4688-937D-7970ED10CB3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CEC-209F-4F00-93EF-B65D63B87728}" type="datetimeFigureOut">
              <a:rPr lang="en-US" smtClean="0"/>
              <a:t>7/16/2015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1300-94C4-4688-937D-7970ED10CB37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CEC-209F-4F00-93EF-B65D63B87728}" type="datetimeFigureOut">
              <a:rPr lang="en-US" smtClean="0"/>
              <a:t>7/16/2015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1300-94C4-4688-937D-7970ED10CB3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CEC-209F-4F00-93EF-B65D63B87728}" type="datetimeFigureOut">
              <a:rPr lang="en-US" smtClean="0"/>
              <a:t>7/16/2015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1300-94C4-4688-937D-7970ED10CB3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CEC-209F-4F00-93EF-B65D63B87728}" type="datetimeFigureOut">
              <a:rPr lang="en-US" smtClean="0"/>
              <a:t>7/16/2015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1300-94C4-4688-937D-7970ED10CB3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CEC-209F-4F00-93EF-B65D63B87728}" type="datetimeFigureOut">
              <a:rPr lang="en-US" smtClean="0"/>
              <a:t>7/16/2015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1300-94C4-4688-937D-7970ED10CB3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CEC-209F-4F00-93EF-B65D63B87728}" type="datetimeFigureOut">
              <a:rPr lang="en-US" smtClean="0"/>
              <a:t>7/16/2015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1300-94C4-4688-937D-7970ED10CB3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CEC-209F-4F00-93EF-B65D63B87728}" type="datetimeFigureOut">
              <a:rPr lang="en-US" smtClean="0"/>
              <a:t>7/16/2015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F0D1300-94C4-4688-937D-7970ED10CB37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8D2CEC-209F-4F00-93EF-B65D63B87728}" type="datetimeFigureOut">
              <a:rPr lang="en-US" smtClean="0"/>
              <a:t>7/16/2015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0D1300-94C4-4688-937D-7970ED10CB37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71612"/>
            <a:ext cx="7851648" cy="2428892"/>
          </a:xfrm>
        </p:spPr>
        <p:txBody>
          <a:bodyPr>
            <a:normAutofit/>
          </a:bodyPr>
          <a:lstStyle/>
          <a:p>
            <a:pPr algn="ctr"/>
            <a:r>
              <a:rPr lang="en-PH" dirty="0" smtClean="0">
                <a:latin typeface="Arial Black" pitchFamily="34" charset="0"/>
              </a:rPr>
              <a:t>INFORMATION </a:t>
            </a:r>
            <a:r>
              <a:rPr lang="en-PH" dirty="0" smtClean="0">
                <a:latin typeface="Arial Black" pitchFamily="34" charset="0"/>
              </a:rPr>
              <a:t>SYSTEM CONCEPT</a:t>
            </a:r>
            <a:endParaRPr lang="en-AU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66" y="5643578"/>
            <a:ext cx="7459434" cy="623442"/>
          </a:xfrm>
        </p:spPr>
        <p:txBody>
          <a:bodyPr>
            <a:normAutofit fontScale="70000" lnSpcReduction="20000"/>
          </a:bodyPr>
          <a:lstStyle/>
          <a:p>
            <a:r>
              <a:rPr lang="en-AU" u="sng" dirty="0" smtClean="0"/>
              <a:t>FRANCIS CLAIR M. ALBOLERAS</a:t>
            </a:r>
          </a:p>
          <a:p>
            <a:pPr algn="ctr"/>
            <a:r>
              <a:rPr lang="en-AU" dirty="0" smtClean="0"/>
              <a:t>                                                                        Instructor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 descr="CommunicationProcess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97327"/>
            <a:ext cx="8229600" cy="406510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PH" dirty="0" smtClean="0"/>
              <a:t>Identify the functions of Information System in an organization</a:t>
            </a:r>
            <a:endParaRPr lang="en-AU" dirty="0" smtClean="0"/>
          </a:p>
          <a:p>
            <a:pPr lvl="0"/>
            <a:r>
              <a:rPr lang="en-PH" dirty="0" smtClean="0"/>
              <a:t>Discuss Information System concepts and describe the interplay of the elements of the system</a:t>
            </a:r>
            <a:endParaRPr lang="en-AU" dirty="0" smtClean="0"/>
          </a:p>
          <a:p>
            <a:pPr lvl="0"/>
            <a:r>
              <a:rPr lang="en-PH" dirty="0" smtClean="0"/>
              <a:t>Identify the types or fields of Information Systems.</a:t>
            </a:r>
            <a:endParaRPr lang="en-AU" dirty="0" smtClean="0"/>
          </a:p>
          <a:p>
            <a:pPr lvl="0"/>
            <a:r>
              <a:rPr lang="en-PH" dirty="0" smtClean="0"/>
              <a:t>Explain how an information system is built based on the program development process</a:t>
            </a:r>
            <a:endParaRPr lang="en-AU" dirty="0" smtClean="0"/>
          </a:p>
          <a:p>
            <a:pPr lvl="0"/>
            <a:r>
              <a:rPr lang="en-PH" dirty="0" smtClean="0"/>
              <a:t>Discuss a personal forecast of the future of Information Systems.</a:t>
            </a:r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dirty="0" smtClean="0"/>
              <a:t>Introduction to Information Technology</a:t>
            </a:r>
            <a:endParaRPr lang="en-AU" dirty="0" smtClean="0"/>
          </a:p>
          <a:p>
            <a:pPr lvl="0"/>
            <a:r>
              <a:rPr lang="en-PH" dirty="0" smtClean="0"/>
              <a:t>Types of Information System</a:t>
            </a:r>
            <a:endParaRPr lang="en-AU" dirty="0" smtClean="0"/>
          </a:p>
          <a:p>
            <a:pPr lvl="0"/>
            <a:r>
              <a:rPr lang="en-PH" dirty="0" smtClean="0"/>
              <a:t>The Communication Process</a:t>
            </a:r>
            <a:endParaRPr lang="en-AU" dirty="0" smtClean="0"/>
          </a:p>
          <a:p>
            <a:pPr lvl="0"/>
            <a:r>
              <a:rPr lang="en-PH" dirty="0" smtClean="0"/>
              <a:t>Elements of Information System</a:t>
            </a:r>
            <a:endParaRPr lang="en-AU" dirty="0" smtClean="0"/>
          </a:p>
          <a:p>
            <a:pPr lvl="0"/>
            <a:r>
              <a:rPr lang="en-PH" dirty="0" smtClean="0"/>
              <a:t>The Information System Development Life Cycle</a:t>
            </a:r>
            <a:endParaRPr lang="en-AU" dirty="0" smtClean="0"/>
          </a:p>
          <a:p>
            <a:pPr lvl="0"/>
            <a:r>
              <a:rPr lang="en-PH" dirty="0" smtClean="0"/>
              <a:t>Career Opportunities, Trends, and Issues</a:t>
            </a:r>
            <a:endParaRPr lang="en-AU" dirty="0" smtClean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 descr="I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978058"/>
            <a:ext cx="8501121" cy="55227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Information?</a:t>
            </a:r>
          </a:p>
          <a:p>
            <a:pPr>
              <a:buNone/>
            </a:pPr>
            <a:r>
              <a:rPr lang="en-US" sz="3200" dirty="0" smtClean="0"/>
              <a:t>Information is any knowledge that comes to our attention. That could be voice, image, text and video </a:t>
            </a:r>
          </a:p>
          <a:p>
            <a:r>
              <a:rPr lang="en-US" sz="3200" dirty="0" smtClean="0"/>
              <a:t>What is data?</a:t>
            </a:r>
          </a:p>
          <a:p>
            <a:pPr>
              <a:buNone/>
            </a:pPr>
            <a:r>
              <a:rPr lang="en-US" sz="3200" dirty="0" smtClean="0"/>
              <a:t>Data is information when dealing with the machine</a:t>
            </a:r>
          </a:p>
          <a:p>
            <a:pPr>
              <a:buNone/>
            </a:pP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21455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WHAT COUNT AS INFORMATION?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METHODS IN CONVEYING INFORMATION</a:t>
            </a:r>
            <a:endParaRPr lang="en-AU" sz="3600" dirty="0"/>
          </a:p>
        </p:txBody>
      </p:sp>
      <p:pic>
        <p:nvPicPr>
          <p:cNvPr id="4" name="Picture 4" descr="scan000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7559" y="1935163"/>
            <a:ext cx="350888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71462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PH" dirty="0" smtClean="0"/>
              <a:t>The Communication Process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 descr="hqdefaul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857232"/>
            <a:ext cx="7572428" cy="54292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204</TotalTime>
  <Words>146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INFORMATION SYSTEM CONCEPT</vt:lpstr>
      <vt:lpstr>Objectives</vt:lpstr>
      <vt:lpstr>Topics</vt:lpstr>
      <vt:lpstr>Slide 4</vt:lpstr>
      <vt:lpstr>Defining Information</vt:lpstr>
      <vt:lpstr>WHAT COUNT AS INFORMATION?</vt:lpstr>
      <vt:lpstr>METHODS IN CONVEYING INFORMATION</vt:lpstr>
      <vt:lpstr>The Communication Process 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TECHNOLOGY</dc:title>
  <dc:creator>HP</dc:creator>
  <cp:lastModifiedBy>HP</cp:lastModifiedBy>
  <cp:revision>22</cp:revision>
  <dcterms:created xsi:type="dcterms:W3CDTF">2015-07-16T00:04:50Z</dcterms:created>
  <dcterms:modified xsi:type="dcterms:W3CDTF">2015-07-16T03:28:57Z</dcterms:modified>
</cp:coreProperties>
</file>