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70" r:id="rId2"/>
    <p:sldId id="306" r:id="rId3"/>
    <p:sldId id="307" r:id="rId4"/>
    <p:sldId id="309" r:id="rId5"/>
    <p:sldId id="314" r:id="rId6"/>
    <p:sldId id="315" r:id="rId7"/>
    <p:sldId id="310" r:id="rId8"/>
    <p:sldId id="312" r:id="rId9"/>
    <p:sldId id="31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/>
        </p14:section>
        <p14:section name="Author Your Presentation" id="{16378913-E5ED-4281-BAF5-F1F938CB0BED}">
          <p14:sldIdLst/>
        </p14:section>
        <p14:section name="Enrich Your Presentation" id="{E2D565D1-BA5E-44E6-A40E-50A644912248}">
          <p14:sldIdLst/>
        </p14:section>
        <p14:section name="Deliver Your Presentation" id="{71D59651-8EFA-4415-9623-98B4C4A8699C}">
          <p14:sldIdLst>
            <p14:sldId id="270"/>
            <p14:sldId id="306"/>
            <p14:sldId id="307"/>
            <p14:sldId id="309"/>
            <p14:sldId id="314"/>
            <p14:sldId id="315"/>
            <p14:sldId id="310"/>
            <p14:sldId id="312"/>
            <p14:sldId id="313"/>
          </p14:sldIdLst>
        </p14:section>
        <p14:section name="There's More!" id="{2E16B512-814A-4DC1-A986-25475E10E0E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89825" autoAdjust="0"/>
  </p:normalViewPr>
  <p:slideViewPr>
    <p:cSldViewPr>
      <p:cViewPr>
        <p:scale>
          <a:sx n="61" d="100"/>
          <a:sy n="61" d="100"/>
        </p:scale>
        <p:origin x="-156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PHOTO COLLAGE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2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POSTCARD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14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3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SLAMNOTE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94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4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INVITATION CARD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07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5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CHRISTMAS CARD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8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6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2015 CALENDAR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8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7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dirty="0" smtClean="0"/>
              <a:t>ADVERTISEMENT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79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8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dirty="0" smtClean="0"/>
              <a:t>MAGAZINE COVER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77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9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dirty="0" smtClean="0"/>
              <a:t>T-SHIRT LAYOUT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04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51</Words>
  <Application>Microsoft Office PowerPoint</Application>
  <PresentationFormat>On-screen Show (4:3)</PresentationFormat>
  <Paragraphs>45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Introducing PowerPoint 2010</vt:lpstr>
      <vt:lpstr>PHOTO COLLAGE</vt:lpstr>
      <vt:lpstr>POSTCARD</vt:lpstr>
      <vt:lpstr>SLAMNOTE</vt:lpstr>
      <vt:lpstr>INVITATION CARD</vt:lpstr>
      <vt:lpstr>CHRISTMAS CARD</vt:lpstr>
      <vt:lpstr>2015 CALENDAR</vt:lpstr>
      <vt:lpstr>ADVERTISEMENT</vt:lpstr>
      <vt:lpstr>MAGAZINE COVER</vt:lpstr>
      <vt:lpstr>T-SHIRT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2014-08-14T02:39:19Z</dcterms:created>
  <dcterms:modified xsi:type="dcterms:W3CDTF">2014-08-14T05:38:19Z</dcterms:modified>
</cp:coreProperties>
</file>