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DC2E72-8919-4356-ADAA-18FAE7C68057}" v="28" dt="2020-11-23T16:52:53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j980117@gmail.com" userId="8ff94cfbd72c502f" providerId="LiveId" clId="{74DC2E72-8919-4356-ADAA-18FAE7C68057}"/>
    <pc:docChg chg="modSld">
      <pc:chgData name="pyj980117@gmail.com" userId="8ff94cfbd72c502f" providerId="LiveId" clId="{74DC2E72-8919-4356-ADAA-18FAE7C68057}" dt="2020-11-23T16:52:56.861" v="401" actId="20577"/>
      <pc:docMkLst>
        <pc:docMk/>
      </pc:docMkLst>
      <pc:sldChg chg="modSp mod">
        <pc:chgData name="pyj980117@gmail.com" userId="8ff94cfbd72c502f" providerId="LiveId" clId="{74DC2E72-8919-4356-ADAA-18FAE7C68057}" dt="2020-11-23T16:50:55.552" v="4" actId="208"/>
        <pc:sldMkLst>
          <pc:docMk/>
          <pc:sldMk cId="3839052525" sldId="256"/>
        </pc:sldMkLst>
        <pc:spChg chg="mod">
          <ac:chgData name="pyj980117@gmail.com" userId="8ff94cfbd72c502f" providerId="LiveId" clId="{74DC2E72-8919-4356-ADAA-18FAE7C68057}" dt="2020-11-23T16:50:46.226" v="3" actId="208"/>
          <ac:spMkLst>
            <pc:docMk/>
            <pc:sldMk cId="3839052525" sldId="256"/>
            <ac:spMk id="4" creationId="{46CA4454-8A5D-474C-A97A-674E2E1DC221}"/>
          </ac:spMkLst>
        </pc:spChg>
        <pc:spChg chg="mod">
          <ac:chgData name="pyj980117@gmail.com" userId="8ff94cfbd72c502f" providerId="LiveId" clId="{74DC2E72-8919-4356-ADAA-18FAE7C68057}" dt="2020-11-23T16:50:46.226" v="3" actId="208"/>
          <ac:spMkLst>
            <pc:docMk/>
            <pc:sldMk cId="3839052525" sldId="256"/>
            <ac:spMk id="5" creationId="{DFD59FCA-28D4-4E4E-946C-C7E3272F1034}"/>
          </ac:spMkLst>
        </pc:spChg>
        <pc:spChg chg="mod">
          <ac:chgData name="pyj980117@gmail.com" userId="8ff94cfbd72c502f" providerId="LiveId" clId="{74DC2E72-8919-4356-ADAA-18FAE7C68057}" dt="2020-11-23T16:50:46.226" v="3" actId="208"/>
          <ac:spMkLst>
            <pc:docMk/>
            <pc:sldMk cId="3839052525" sldId="256"/>
            <ac:spMk id="6" creationId="{20883130-1665-4E3D-A7DE-D4A64DD788A7}"/>
          </ac:spMkLst>
        </pc:spChg>
        <pc:spChg chg="mod">
          <ac:chgData name="pyj980117@gmail.com" userId="8ff94cfbd72c502f" providerId="LiveId" clId="{74DC2E72-8919-4356-ADAA-18FAE7C68057}" dt="2020-11-23T16:50:46.226" v="3" actId="208"/>
          <ac:spMkLst>
            <pc:docMk/>
            <pc:sldMk cId="3839052525" sldId="256"/>
            <ac:spMk id="7" creationId="{9E380F42-AFAA-4021-9ED5-301E897B8CC6}"/>
          </ac:spMkLst>
        </pc:spChg>
        <pc:spChg chg="mod">
          <ac:chgData name="pyj980117@gmail.com" userId="8ff94cfbd72c502f" providerId="LiveId" clId="{74DC2E72-8919-4356-ADAA-18FAE7C68057}" dt="2020-11-23T16:50:23.013" v="0" actId="208"/>
          <ac:spMkLst>
            <pc:docMk/>
            <pc:sldMk cId="3839052525" sldId="256"/>
            <ac:spMk id="8" creationId="{FEE092AF-7410-4481-A7EC-955AB8E13BCE}"/>
          </ac:spMkLst>
        </pc:spChg>
        <pc:spChg chg="mod">
          <ac:chgData name="pyj980117@gmail.com" userId="8ff94cfbd72c502f" providerId="LiveId" clId="{74DC2E72-8919-4356-ADAA-18FAE7C68057}" dt="2020-11-23T16:50:30.558" v="1" actId="208"/>
          <ac:spMkLst>
            <pc:docMk/>
            <pc:sldMk cId="3839052525" sldId="256"/>
            <ac:spMk id="9" creationId="{2EE0A32B-94CB-48EF-8B19-A823B823F25A}"/>
          </ac:spMkLst>
        </pc:spChg>
        <pc:spChg chg="mod">
          <ac:chgData name="pyj980117@gmail.com" userId="8ff94cfbd72c502f" providerId="LiveId" clId="{74DC2E72-8919-4356-ADAA-18FAE7C68057}" dt="2020-11-23T16:50:37.088" v="2" actId="208"/>
          <ac:spMkLst>
            <pc:docMk/>
            <pc:sldMk cId="3839052525" sldId="256"/>
            <ac:spMk id="10" creationId="{4AE0E4A5-71E3-49B7-A749-E4A7971F15AD}"/>
          </ac:spMkLst>
        </pc:spChg>
        <pc:spChg chg="mod">
          <ac:chgData name="pyj980117@gmail.com" userId="8ff94cfbd72c502f" providerId="LiveId" clId="{74DC2E72-8919-4356-ADAA-18FAE7C68057}" dt="2020-11-23T16:50:37.088" v="2" actId="208"/>
          <ac:spMkLst>
            <pc:docMk/>
            <pc:sldMk cId="3839052525" sldId="256"/>
            <ac:spMk id="11" creationId="{D7C460D7-F56E-49C9-8F89-DE194E005A2B}"/>
          </ac:spMkLst>
        </pc:spChg>
        <pc:cxnChg chg="mod">
          <ac:chgData name="pyj980117@gmail.com" userId="8ff94cfbd72c502f" providerId="LiveId" clId="{74DC2E72-8919-4356-ADAA-18FAE7C68057}" dt="2020-11-23T16:50:55.552" v="4" actId="208"/>
          <ac:cxnSpMkLst>
            <pc:docMk/>
            <pc:sldMk cId="3839052525" sldId="256"/>
            <ac:cxnSpMk id="14" creationId="{324CE9D7-663B-43A4-A517-2587137C8DA9}"/>
          </ac:cxnSpMkLst>
        </pc:cxnChg>
        <pc:cxnChg chg="mod">
          <ac:chgData name="pyj980117@gmail.com" userId="8ff94cfbd72c502f" providerId="LiveId" clId="{74DC2E72-8919-4356-ADAA-18FAE7C68057}" dt="2020-11-23T16:50:55.552" v="4" actId="208"/>
          <ac:cxnSpMkLst>
            <pc:docMk/>
            <pc:sldMk cId="3839052525" sldId="256"/>
            <ac:cxnSpMk id="16" creationId="{FDB1F675-AA7E-459F-88BE-1C8D49257DCB}"/>
          </ac:cxnSpMkLst>
        </pc:cxnChg>
        <pc:cxnChg chg="mod">
          <ac:chgData name="pyj980117@gmail.com" userId="8ff94cfbd72c502f" providerId="LiveId" clId="{74DC2E72-8919-4356-ADAA-18FAE7C68057}" dt="2020-11-23T16:50:55.552" v="4" actId="208"/>
          <ac:cxnSpMkLst>
            <pc:docMk/>
            <pc:sldMk cId="3839052525" sldId="256"/>
            <ac:cxnSpMk id="18" creationId="{60A56753-E5A0-43BC-9718-10703DC1AD6A}"/>
          </ac:cxnSpMkLst>
        </pc:cxnChg>
        <pc:cxnChg chg="mod">
          <ac:chgData name="pyj980117@gmail.com" userId="8ff94cfbd72c502f" providerId="LiveId" clId="{74DC2E72-8919-4356-ADAA-18FAE7C68057}" dt="2020-11-23T16:50:55.552" v="4" actId="208"/>
          <ac:cxnSpMkLst>
            <pc:docMk/>
            <pc:sldMk cId="3839052525" sldId="256"/>
            <ac:cxnSpMk id="20" creationId="{3F96314B-50D7-4231-8A5C-F06AFD01690F}"/>
          </ac:cxnSpMkLst>
        </pc:cxnChg>
        <pc:cxnChg chg="mod">
          <ac:chgData name="pyj980117@gmail.com" userId="8ff94cfbd72c502f" providerId="LiveId" clId="{74DC2E72-8919-4356-ADAA-18FAE7C68057}" dt="2020-11-23T16:50:55.552" v="4" actId="208"/>
          <ac:cxnSpMkLst>
            <pc:docMk/>
            <pc:sldMk cId="3839052525" sldId="256"/>
            <ac:cxnSpMk id="22" creationId="{CD8C29DE-AF38-452A-8762-A097DA9DA88B}"/>
          </ac:cxnSpMkLst>
        </pc:cxnChg>
        <pc:cxnChg chg="mod">
          <ac:chgData name="pyj980117@gmail.com" userId="8ff94cfbd72c502f" providerId="LiveId" clId="{74DC2E72-8919-4356-ADAA-18FAE7C68057}" dt="2020-11-23T16:50:55.552" v="4" actId="208"/>
          <ac:cxnSpMkLst>
            <pc:docMk/>
            <pc:sldMk cId="3839052525" sldId="256"/>
            <ac:cxnSpMk id="24" creationId="{6051698C-1984-4ECC-ACBC-246BADA0F51B}"/>
          </ac:cxnSpMkLst>
        </pc:cxnChg>
      </pc:sldChg>
      <pc:sldChg chg="modSp mod">
        <pc:chgData name="pyj980117@gmail.com" userId="8ff94cfbd72c502f" providerId="LiveId" clId="{74DC2E72-8919-4356-ADAA-18FAE7C68057}" dt="2020-11-23T16:52:56.861" v="401" actId="20577"/>
        <pc:sldMkLst>
          <pc:docMk/>
          <pc:sldMk cId="3495282366" sldId="257"/>
        </pc:sldMkLst>
        <pc:spChg chg="mod">
          <ac:chgData name="pyj980117@gmail.com" userId="8ff94cfbd72c502f" providerId="LiveId" clId="{74DC2E72-8919-4356-ADAA-18FAE7C68057}" dt="2020-11-23T16:52:56.861" v="401" actId="20577"/>
          <ac:spMkLst>
            <pc:docMk/>
            <pc:sldMk cId="3495282366" sldId="257"/>
            <ac:spMk id="10" creationId="{4D6D3C9B-DCC6-4912-B3E0-FE3E22279A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8E5BE-0C40-49C5-B5A1-B01D1E3EA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05C29E-3FFB-479D-8F09-5AC4DEB2F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8F90E-1FBE-41A0-AF8D-2A555D71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1EEC-F917-4C7F-9041-C1248C736E3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6C7D0-6159-47E2-96D5-C299B666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36DDF-0BAC-4FF5-BCF3-8EB4F295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EAAA-6BB3-4BC7-BE55-F35E49F08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30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F3C09-806F-4B89-8376-822BE87B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0CD10A-BF18-41FB-95D6-8125245E4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E38CD2-0379-41CC-96D9-00770376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1EEC-F917-4C7F-9041-C1248C736E3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EE55A-56A2-43E9-B0F9-98848279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FCC50-EDF4-49F6-AFFB-0D65005B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EAAA-6BB3-4BC7-BE55-F35E49F08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72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31A924-B545-4BE0-9E8F-2B46E60C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F8F11E-DC2B-458C-B4FF-2FCFF0F04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F9369-45A7-48F0-AC4E-EC89CA96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1EEC-F917-4C7F-9041-C1248C736E3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156A8-CA2B-4CD5-BDE0-A7569B9A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BB161-0C78-4623-B480-2917D67A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EAAA-6BB3-4BC7-BE55-F35E49F08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9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EF41A-ECA5-43CA-9EAC-62735855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1C792A-2632-4CB1-9D5D-67F06DA8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FB1EA-FBB9-45EB-827A-426CC7487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1EEC-F917-4C7F-9041-C1248C736E3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46C63-8E16-4045-ABBC-224C1527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39675F-0A68-4BB2-A945-D7C06362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EAAA-6BB3-4BC7-BE55-F35E49F08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7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006D-8AF2-4AE6-9884-D52F69CD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589A1-8020-446A-800C-B42575AFC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FDDEAF-46AB-4F21-A87C-55ED22EA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1EEC-F917-4C7F-9041-C1248C736E3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65EA8-1678-4363-86AC-86B70BB8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9909C-85B9-475A-A9E6-4994F0AA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EAAA-6BB3-4BC7-BE55-F35E49F08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47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D595F-F44F-4260-9265-68653859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6E4A2-87BF-4787-B112-BF97C0546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517E6-3AEF-447B-8386-33B594731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A605C7-81A9-4560-8FCB-5EA3CDA7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1EEC-F917-4C7F-9041-C1248C736E3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F9BDB-6513-4239-9AEC-E69F0921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278FB0-FCDD-4113-A515-B241DC67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EAAA-6BB3-4BC7-BE55-F35E49F08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9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5A062-72FC-4FFD-9DC8-434D612E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C2240A-9144-4965-8717-539CDA025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CA42B-15FE-4257-88F0-E0FF23E9A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F95A94-D904-4EE7-8072-DDABF12EA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1A7D0D-597D-4AC1-A748-72FF7876A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57C0B4-4FDE-454D-8848-301E57F1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1EEC-F917-4C7F-9041-C1248C736E3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1F0AB5-DD07-48CD-837D-89EB8192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F27841-83A3-4C55-8986-E2FDEE93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EAAA-6BB3-4BC7-BE55-F35E49F08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2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05F89-24DC-4321-A9B2-A68688B5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5888E1-F1BE-4659-902C-ED3A7968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1EEC-F917-4C7F-9041-C1248C736E3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8309F4-34DC-45D6-B1DC-1933186A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5BFB79-9646-4C54-909A-40EC8254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EAAA-6BB3-4BC7-BE55-F35E49F08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3C6BE4-4F68-4C15-A1FE-13293F35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1EEC-F917-4C7F-9041-C1248C736E3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74B463-7AE4-4C48-80B4-58215192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840447-4BCB-4700-9541-A10C9CE8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EAAA-6BB3-4BC7-BE55-F35E49F08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93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C6460-B7F8-445A-B026-CCB2676D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AD5ABB-3F2D-4BEB-BE8D-D7FAA4C0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25353D-2D9E-4AF3-8D82-E48B32FC5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19C7B6-9521-48E8-9E65-72E0DEE1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1EEC-F917-4C7F-9041-C1248C736E3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5CFA01-FC40-4774-B94E-294FBDCE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6E78E8-2FF2-4881-A06B-86D9023C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EAAA-6BB3-4BC7-BE55-F35E49F08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70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8E18A-80B9-4306-8EEB-12703887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B2CBBC-2790-4E0E-A9F2-EBDF0FBF1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C6573B-AA0F-4EEB-9A3F-AF0B06F3B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689D89-6BCF-42CD-A581-068450E0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1EEC-F917-4C7F-9041-C1248C736E3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9F6A48-374C-4CEA-95C8-5606E102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F877FA-AA74-4B9A-8317-9D00F682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EAAA-6BB3-4BC7-BE55-F35E49F08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05BEB3-576B-45C5-AAC6-980DD124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E6AE31-F37D-4EC3-86C6-7B040651E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EABE6-AEF8-4A31-BD42-276932CA5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D1EEC-F917-4C7F-9041-C1248C736E3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BE36A-56D8-4731-A582-898FE1325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24907-787D-4ECA-A643-744D2A973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9EAAA-6BB3-4BC7-BE55-F35E49F08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5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6CA4454-8A5D-474C-A97A-674E2E1DC221}"/>
              </a:ext>
            </a:extLst>
          </p:cNvPr>
          <p:cNvSpPr/>
          <p:nvPr/>
        </p:nvSpPr>
        <p:spPr>
          <a:xfrm>
            <a:off x="269414" y="-195571"/>
            <a:ext cx="2779058" cy="1667435"/>
          </a:xfrm>
          <a:prstGeom prst="roundRect">
            <a:avLst>
              <a:gd name="adj" fmla="val 7633"/>
            </a:avLst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RECIPE_ID </a:t>
            </a:r>
            <a:r>
              <a:rPr lang="ko-KR" altLang="en-US" sz="1400" dirty="0">
                <a:solidFill>
                  <a:schemeClr val="tx1"/>
                </a:solidFill>
              </a:rPr>
              <a:t>를 </a:t>
            </a:r>
            <a:r>
              <a:rPr lang="en-US" altLang="ko-KR" sz="1400" dirty="0">
                <a:solidFill>
                  <a:schemeClr val="tx1"/>
                </a:solidFill>
              </a:rPr>
              <a:t>get</a:t>
            </a:r>
            <a:r>
              <a:rPr lang="ko-KR" altLang="en-US" sz="1400" dirty="0">
                <a:solidFill>
                  <a:schemeClr val="tx1"/>
                </a:solidFill>
              </a:rPr>
              <a:t> 메소드를 이용해 </a:t>
            </a:r>
            <a:r>
              <a:rPr lang="en-US" altLang="ko-KR" sz="1400" dirty="0">
                <a:solidFill>
                  <a:schemeClr val="tx1"/>
                </a:solidFill>
              </a:rPr>
              <a:t>Controller</a:t>
            </a:r>
            <a:r>
              <a:rPr lang="ko-KR" altLang="en-US" sz="1400" dirty="0">
                <a:solidFill>
                  <a:schemeClr val="tx1"/>
                </a:solidFill>
              </a:rPr>
              <a:t>의 해당 요청 주소에 </a:t>
            </a:r>
            <a:r>
              <a:rPr lang="en-US" altLang="ko-KR" sz="1400" dirty="0">
                <a:solidFill>
                  <a:schemeClr val="tx1"/>
                </a:solidFill>
              </a:rPr>
              <a:t>mapping </a:t>
            </a:r>
            <a:r>
              <a:rPr lang="ko-KR" altLang="en-US" sz="1400" dirty="0">
                <a:solidFill>
                  <a:schemeClr val="tx1"/>
                </a:solidFill>
              </a:rPr>
              <a:t>시킴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FD59FCA-28D4-4E4E-946C-C7E3272F1034}"/>
              </a:ext>
            </a:extLst>
          </p:cNvPr>
          <p:cNvSpPr/>
          <p:nvPr/>
        </p:nvSpPr>
        <p:spPr>
          <a:xfrm>
            <a:off x="269414" y="1664604"/>
            <a:ext cx="2779058" cy="1667435"/>
          </a:xfrm>
          <a:prstGeom prst="roundRect">
            <a:avLst>
              <a:gd name="adj" fmla="val 7633"/>
            </a:avLst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RECIPE_ID</a:t>
            </a:r>
            <a:r>
              <a:rPr lang="ko-KR" altLang="en-US" sz="1400" dirty="0">
                <a:solidFill>
                  <a:schemeClr val="tx1"/>
                </a:solidFill>
              </a:rPr>
              <a:t>를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이용해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레시피 상세 정보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레시피 작성자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레시피 </a:t>
            </a:r>
            <a:r>
              <a:rPr lang="en-US" altLang="ko-KR" sz="1400" dirty="0">
                <a:solidFill>
                  <a:schemeClr val="tx1"/>
                </a:solidFill>
              </a:rPr>
              <a:t>step, </a:t>
            </a:r>
            <a:r>
              <a:rPr lang="ko-KR" altLang="en-US" sz="1400" dirty="0">
                <a:solidFill>
                  <a:schemeClr val="tx1"/>
                </a:solidFill>
              </a:rPr>
              <a:t>레시피 재료 정보를 상세정보 화면으로 보냄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0883130-1665-4E3D-A7DE-D4A64DD788A7}"/>
              </a:ext>
            </a:extLst>
          </p:cNvPr>
          <p:cNvSpPr/>
          <p:nvPr/>
        </p:nvSpPr>
        <p:spPr>
          <a:xfrm>
            <a:off x="269414" y="3524779"/>
            <a:ext cx="2779058" cy="1667435"/>
          </a:xfrm>
          <a:prstGeom prst="roundRect">
            <a:avLst>
              <a:gd name="adj" fmla="val 7633"/>
            </a:avLst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Jstl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EL</a:t>
            </a:r>
            <a:r>
              <a:rPr lang="ko-KR" altLang="en-US" sz="1400" dirty="0">
                <a:solidFill>
                  <a:schemeClr val="tx1"/>
                </a:solidFill>
              </a:rPr>
              <a:t>을 이용해서 해당 레시피에 대한 후기 테이블을 제외한 모든 정보를 화면에 출력함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E380F42-AFAA-4021-9ED5-301E897B8CC6}"/>
              </a:ext>
            </a:extLst>
          </p:cNvPr>
          <p:cNvSpPr/>
          <p:nvPr/>
        </p:nvSpPr>
        <p:spPr>
          <a:xfrm>
            <a:off x="269414" y="5384954"/>
            <a:ext cx="2779058" cy="2331299"/>
          </a:xfrm>
          <a:prstGeom prst="roundRect">
            <a:avLst>
              <a:gd name="adj" fmla="val 7633"/>
            </a:avLst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화면 </a:t>
            </a:r>
            <a:r>
              <a:rPr lang="en-US" altLang="ko-KR" sz="1400" dirty="0">
                <a:solidFill>
                  <a:schemeClr val="tx1"/>
                </a:solidFill>
              </a:rPr>
              <a:t>load</a:t>
            </a:r>
            <a:r>
              <a:rPr lang="ko-KR" altLang="en-US" sz="1400" dirty="0">
                <a:solidFill>
                  <a:schemeClr val="tx1"/>
                </a:solidFill>
              </a:rPr>
              <a:t>가 완료되면 </a:t>
            </a:r>
            <a:r>
              <a:rPr lang="en-US" altLang="ko-KR" sz="1400" dirty="0">
                <a:solidFill>
                  <a:schemeClr val="tx1"/>
                </a:solidFill>
              </a:rPr>
              <a:t>Ajax</a:t>
            </a:r>
            <a:r>
              <a:rPr lang="ko-KR" altLang="en-US" sz="1400" dirty="0">
                <a:solidFill>
                  <a:schemeClr val="tx1"/>
                </a:solidFill>
              </a:rPr>
              <a:t>를 이용해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후기 테이블에 후기 정보를 출력시킴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후기는 초기에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개의 후기가 출력되며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더보기</a:t>
            </a:r>
            <a:r>
              <a:rPr lang="ko-KR" altLang="en-US" sz="1400" dirty="0">
                <a:solidFill>
                  <a:schemeClr val="tx1"/>
                </a:solidFill>
              </a:rPr>
              <a:t> 클릭 시 추가로 한번에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개씩 출력됨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로그인 계정이 후기 작성자인 경우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후기 수정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삭제 버튼이 추가적으로 출력됨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EE092AF-7410-4481-A7EC-955AB8E13BCE}"/>
              </a:ext>
            </a:extLst>
          </p:cNvPr>
          <p:cNvSpPr/>
          <p:nvPr/>
        </p:nvSpPr>
        <p:spPr>
          <a:xfrm>
            <a:off x="4455931" y="252662"/>
            <a:ext cx="2779058" cy="1667435"/>
          </a:xfrm>
          <a:prstGeom prst="roundRect">
            <a:avLst>
              <a:gd name="adj" fmla="val 7633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구독 버튼을 누르면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해당 레시피 작성자의 모든 레시피가 마이페이지에 저장되어 구독할 수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단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비로그인 상태이면 로그인 페이지로 이동함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EE0A32B-94CB-48EF-8B19-A823B823F25A}"/>
              </a:ext>
            </a:extLst>
          </p:cNvPr>
          <p:cNvSpPr/>
          <p:nvPr/>
        </p:nvSpPr>
        <p:spPr>
          <a:xfrm>
            <a:off x="4455931" y="2265947"/>
            <a:ext cx="2779058" cy="1667435"/>
          </a:xfrm>
          <a:prstGeom prst="roundRect">
            <a:avLst>
              <a:gd name="adj" fmla="val 7633"/>
            </a:avLst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스크랩 버튼을 누르면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해당 레시피가 마이페이지에 저장되어 스크랩할 수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단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비로그인 상태이면 로그인 페이지로 이동함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AE0E4A5-71E3-49B7-A749-E4A7971F15AD}"/>
              </a:ext>
            </a:extLst>
          </p:cNvPr>
          <p:cNvSpPr/>
          <p:nvPr/>
        </p:nvSpPr>
        <p:spPr>
          <a:xfrm>
            <a:off x="4455931" y="4275222"/>
            <a:ext cx="2779058" cy="1667435"/>
          </a:xfrm>
          <a:prstGeom prst="roundRect">
            <a:avLst>
              <a:gd name="adj" fmla="val 7633"/>
            </a:avLst>
          </a:prstGeom>
          <a:solidFill>
            <a:schemeClr val="bg1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ko-KR" altLang="en-US" sz="1400" dirty="0">
                <a:solidFill>
                  <a:schemeClr val="tx1"/>
                </a:solidFill>
              </a:rPr>
              <a:t>를 이용해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선택하는 별의 위치에 따라 선택한 </a:t>
            </a:r>
            <a:r>
              <a:rPr lang="ko-KR" altLang="en-US" sz="1400" dirty="0" err="1">
                <a:solidFill>
                  <a:schemeClr val="tx1"/>
                </a:solidFill>
              </a:rPr>
              <a:t>별점</a:t>
            </a:r>
            <a:r>
              <a:rPr lang="ko-KR" altLang="en-US" sz="1400" dirty="0">
                <a:solidFill>
                  <a:schemeClr val="tx1"/>
                </a:solidFill>
              </a:rPr>
              <a:t> 개수의 별이 </a:t>
            </a:r>
            <a:r>
              <a:rPr lang="en-US" altLang="ko-KR" sz="1400" dirty="0" err="1">
                <a:solidFill>
                  <a:schemeClr val="tx1"/>
                </a:solidFill>
              </a:rPr>
              <a:t>filed_star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이미지로 변경되며 자동으로 </a:t>
            </a:r>
            <a:r>
              <a:rPr lang="ko-KR" altLang="en-US" sz="1400" dirty="0" err="1">
                <a:solidFill>
                  <a:schemeClr val="tx1"/>
                </a:solidFill>
              </a:rPr>
              <a:t>별점을</a:t>
            </a:r>
            <a:r>
              <a:rPr lang="ko-KR" altLang="en-US" sz="1400" dirty="0">
                <a:solidFill>
                  <a:schemeClr val="tx1"/>
                </a:solidFill>
              </a:rPr>
              <a:t> 부여할 수 있음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7C460D7-F56E-49C9-8F89-DE194E005A2B}"/>
              </a:ext>
            </a:extLst>
          </p:cNvPr>
          <p:cNvSpPr/>
          <p:nvPr/>
        </p:nvSpPr>
        <p:spPr>
          <a:xfrm>
            <a:off x="7447784" y="4275222"/>
            <a:ext cx="2779058" cy="1667435"/>
          </a:xfrm>
          <a:prstGeom prst="roundRect">
            <a:avLst>
              <a:gd name="adj" fmla="val 7633"/>
            </a:avLst>
          </a:prstGeom>
          <a:solidFill>
            <a:schemeClr val="bg1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별점</a:t>
            </a:r>
            <a:r>
              <a:rPr lang="ko-KR" altLang="en-US" sz="1400" dirty="0">
                <a:solidFill>
                  <a:schemeClr val="tx1"/>
                </a:solidFill>
              </a:rPr>
              <a:t> 선택 후 후기를 작성한 뒤 후기 등록 버튼을 누르면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후기가 레시피 후기 테이블에 등록됨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24CE9D7-663B-43A4-A517-2587137C8DA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658943" y="1471864"/>
            <a:ext cx="0" cy="192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DB1F675-AA7E-459F-88BE-1C8D49257DC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658943" y="3332039"/>
            <a:ext cx="0" cy="192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0A56753-E5A0-43BC-9718-10703DC1AD6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658943" y="5192214"/>
            <a:ext cx="0" cy="192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F96314B-50D7-4231-8A5C-F06AFD01690F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048472" y="1086380"/>
            <a:ext cx="1407459" cy="5464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D8C29DE-AF38-452A-8762-A097DA9DA88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048472" y="3099665"/>
            <a:ext cx="1407459" cy="3450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051698C-1984-4ECC-ACBC-246BADA0F51B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3048472" y="5108940"/>
            <a:ext cx="1407459" cy="1441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5FEE3D2-DC9B-44F1-8D31-6A6F0CB20D09}"/>
              </a:ext>
            </a:extLst>
          </p:cNvPr>
          <p:cNvCxnSpPr/>
          <p:nvPr/>
        </p:nvCxnSpPr>
        <p:spPr>
          <a:xfrm>
            <a:off x="7106653" y="5108940"/>
            <a:ext cx="465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05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BCBCB34-1A91-4F79-8223-A7C5A56CD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10" y="1099113"/>
            <a:ext cx="6736664" cy="42294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6D3C9B-DCC6-4912-B3E0-FE3E22279A98}"/>
              </a:ext>
            </a:extLst>
          </p:cNvPr>
          <p:cNvSpPr txBox="1"/>
          <p:nvPr/>
        </p:nvSpPr>
        <p:spPr>
          <a:xfrm>
            <a:off x="7883034" y="2636765"/>
            <a:ext cx="346037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Cook </a:t>
            </a:r>
            <a:r>
              <a:rPr lang="ko-KR" altLang="en-US" sz="1050" dirty="0"/>
              <a:t>프로젝트의 </a:t>
            </a:r>
            <a:r>
              <a:rPr lang="en-US" altLang="ko-KR" sz="1050" dirty="0"/>
              <a:t>member </a:t>
            </a:r>
            <a:r>
              <a:rPr lang="ko-KR" altLang="en-US" sz="1050" dirty="0"/>
              <a:t>시스템은 </a:t>
            </a:r>
            <a:endParaRPr lang="en-US" altLang="ko-KR" sz="1050" dirty="0"/>
          </a:p>
          <a:p>
            <a:r>
              <a:rPr lang="en-US" altLang="ko-KR" sz="1050" dirty="0"/>
              <a:t>Member DB</a:t>
            </a:r>
            <a:r>
              <a:rPr lang="ko-KR" altLang="en-US" sz="1050" dirty="0"/>
              <a:t>를 이용해 회원가입</a:t>
            </a:r>
            <a:r>
              <a:rPr lang="en-US" altLang="ko-KR" sz="1050" dirty="0"/>
              <a:t>, </a:t>
            </a:r>
            <a:r>
              <a:rPr lang="ko-KR" altLang="en-US" sz="1050" dirty="0"/>
              <a:t>로그인</a:t>
            </a:r>
            <a:r>
              <a:rPr lang="en-US" altLang="ko-KR" sz="1050" dirty="0"/>
              <a:t>, </a:t>
            </a:r>
            <a:r>
              <a:rPr lang="ko-KR" altLang="en-US" sz="1050" dirty="0"/>
              <a:t>로그아웃</a:t>
            </a:r>
            <a:r>
              <a:rPr lang="en-US" altLang="ko-KR" sz="1050" dirty="0"/>
              <a:t>, </a:t>
            </a:r>
            <a:r>
              <a:rPr lang="ko-KR" altLang="en-US" sz="1050" dirty="0"/>
              <a:t>회원정보 수정 기능을 이용할 수 있다</a:t>
            </a:r>
            <a:r>
              <a:rPr lang="en-US" altLang="ko-KR" sz="1050" dirty="0"/>
              <a:t>. </a:t>
            </a:r>
          </a:p>
          <a:p>
            <a:endParaRPr lang="en-US" altLang="ko-KR" sz="1050" dirty="0"/>
          </a:p>
          <a:p>
            <a:r>
              <a:rPr lang="ko-KR" altLang="en-US" sz="1050" dirty="0" err="1"/>
              <a:t>찜한</a:t>
            </a:r>
            <a:r>
              <a:rPr lang="ko-KR" altLang="en-US" sz="1050" dirty="0"/>
              <a:t> 내역 기능을 통해</a:t>
            </a:r>
            <a:r>
              <a:rPr lang="en-US" altLang="ko-KR" sz="1050" dirty="0"/>
              <a:t>,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r>
              <a:rPr lang="en-US" altLang="ko-KR" sz="1050" dirty="0"/>
              <a:t>Cook </a:t>
            </a:r>
            <a:r>
              <a:rPr lang="ko-KR" altLang="en-US" sz="1050" dirty="0"/>
              <a:t>프로젝트의 </a:t>
            </a:r>
            <a:r>
              <a:rPr lang="en-US" altLang="ko-KR" sz="1050" dirty="0"/>
              <a:t>recipe</a:t>
            </a:r>
            <a:r>
              <a:rPr lang="ko-KR" altLang="en-US" sz="1050" dirty="0"/>
              <a:t> 시스템에서 수행한 </a:t>
            </a:r>
            <a:endParaRPr lang="en-US" altLang="ko-KR" sz="1050" dirty="0"/>
          </a:p>
          <a:p>
            <a:r>
              <a:rPr lang="ko-KR" altLang="en-US" sz="1050" dirty="0"/>
              <a:t>레시피</a:t>
            </a:r>
            <a:r>
              <a:rPr lang="en-US" altLang="ko-KR" sz="1050" dirty="0"/>
              <a:t> </a:t>
            </a:r>
            <a:r>
              <a:rPr lang="ko-KR" altLang="en-US" sz="1050" dirty="0"/>
              <a:t>스크랩</a:t>
            </a:r>
            <a:r>
              <a:rPr lang="en-US" altLang="ko-KR" sz="1050" dirty="0"/>
              <a:t>, </a:t>
            </a:r>
            <a:r>
              <a:rPr lang="ko-KR" altLang="en-US" sz="1050" dirty="0"/>
              <a:t>구독의 결과를 확인할 수 있다</a:t>
            </a:r>
            <a:r>
              <a:rPr lang="en-US" altLang="ko-KR" sz="105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9528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BB0E474-F619-4727-BACA-443AC990F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2" y="510287"/>
            <a:ext cx="8504657" cy="5837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0F1A26-7589-48A1-8079-7BFFF9FA3C98}"/>
              </a:ext>
            </a:extLst>
          </p:cNvPr>
          <p:cNvSpPr txBox="1"/>
          <p:nvPr/>
        </p:nvSpPr>
        <p:spPr>
          <a:xfrm>
            <a:off x="8653999" y="1380564"/>
            <a:ext cx="346037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Cook </a:t>
            </a:r>
            <a:r>
              <a:rPr lang="ko-KR" altLang="en-US" sz="1050" dirty="0"/>
              <a:t>프로젝트의 </a:t>
            </a:r>
            <a:r>
              <a:rPr lang="en-US" altLang="ko-KR" sz="1050" dirty="0"/>
              <a:t>recipe </a:t>
            </a:r>
            <a:r>
              <a:rPr lang="ko-KR" altLang="en-US" sz="1050" dirty="0"/>
              <a:t>시스템은 </a:t>
            </a:r>
            <a:endParaRPr lang="en-US" altLang="ko-KR" sz="1050" dirty="0"/>
          </a:p>
          <a:p>
            <a:r>
              <a:rPr lang="en-US" altLang="ko-KR" sz="1050" dirty="0"/>
              <a:t>Member DB</a:t>
            </a:r>
            <a:r>
              <a:rPr lang="ko-KR" altLang="en-US" sz="1050" dirty="0"/>
              <a:t>와 </a:t>
            </a:r>
            <a:r>
              <a:rPr lang="en-US" altLang="ko-KR" sz="1050" dirty="0"/>
              <a:t>recipe</a:t>
            </a:r>
            <a:r>
              <a:rPr lang="ko-KR" altLang="en-US" sz="1050" dirty="0"/>
              <a:t> </a:t>
            </a:r>
            <a:r>
              <a:rPr lang="en-US" altLang="ko-KR" sz="1050" dirty="0"/>
              <a:t>DB</a:t>
            </a:r>
            <a:r>
              <a:rPr lang="ko-KR" altLang="en-US" sz="1050" dirty="0"/>
              <a:t>의 정보를 이용하여 </a:t>
            </a:r>
            <a:endParaRPr lang="en-US" altLang="ko-KR" sz="1050" dirty="0"/>
          </a:p>
          <a:p>
            <a:r>
              <a:rPr lang="ko-KR" altLang="en-US" sz="1050" dirty="0"/>
              <a:t>레시피를 등록하고 검색하고 레시피를 조회하는 기능을 가진다</a:t>
            </a:r>
            <a:r>
              <a:rPr lang="en-US" altLang="ko-KR" sz="1050" dirty="0"/>
              <a:t>. </a:t>
            </a:r>
          </a:p>
          <a:p>
            <a:r>
              <a:rPr lang="ko-KR" altLang="en-US" sz="1050" dirty="0"/>
              <a:t>레시피 상세정보 조회 시 부가적으로 제공하는 후기 관리와 스크랩</a:t>
            </a:r>
            <a:r>
              <a:rPr lang="en-US" altLang="ko-KR" sz="1050" dirty="0"/>
              <a:t>, </a:t>
            </a:r>
            <a:r>
              <a:rPr lang="ko-KR" altLang="en-US" sz="1050" dirty="0"/>
              <a:t>구독</a:t>
            </a:r>
            <a:r>
              <a:rPr lang="en-US" altLang="ko-KR" sz="1050" dirty="0"/>
              <a:t> </a:t>
            </a:r>
            <a:r>
              <a:rPr lang="ko-KR" altLang="en-US" sz="1050" dirty="0"/>
              <a:t>등 기능이나 레시피 등록 기능을 수행할 때는</a:t>
            </a:r>
            <a:r>
              <a:rPr lang="en-US" altLang="ko-KR" sz="1050" dirty="0"/>
              <a:t> </a:t>
            </a:r>
            <a:r>
              <a:rPr lang="ko-KR" altLang="en-US" sz="1050" dirty="0"/>
              <a:t>우선적으로 로그인이 이루어져야 한다</a:t>
            </a:r>
            <a:r>
              <a:rPr lang="en-US" altLang="ko-KR" sz="1050" dirty="0"/>
              <a:t>.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0474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260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pyj980117@gmail.com</dc:creator>
  <cp:lastModifiedBy>pyj980117@gmail.com</cp:lastModifiedBy>
  <cp:revision>6</cp:revision>
  <dcterms:created xsi:type="dcterms:W3CDTF">2020-11-23T14:29:36Z</dcterms:created>
  <dcterms:modified xsi:type="dcterms:W3CDTF">2020-11-23T16:53:01Z</dcterms:modified>
</cp:coreProperties>
</file>