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2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1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46F9-E4F8-4E05-9E1D-3F4B8AFB933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7929" y="5213683"/>
            <a:ext cx="10172218" cy="11069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5355" y="5414211"/>
            <a:ext cx="7732294" cy="529389"/>
            <a:chOff x="1784685" y="5213682"/>
            <a:chExt cx="7732294" cy="529389"/>
          </a:xfrm>
        </p:grpSpPr>
        <p:sp>
          <p:nvSpPr>
            <p:cNvPr id="5" name="직사각형 4"/>
            <p:cNvSpPr/>
            <p:nvPr/>
          </p:nvSpPr>
          <p:spPr>
            <a:xfrm>
              <a:off x="1784685" y="5213682"/>
              <a:ext cx="1475872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70159" y="5213682"/>
              <a:ext cx="1475872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55633" y="5213682"/>
              <a:ext cx="1475872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41107" y="5213682"/>
              <a:ext cx="1475872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회원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정보 수정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737929" y="636321"/>
            <a:ext cx="2491589" cy="44891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11405" y="4471732"/>
            <a:ext cx="2172204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38504" y="5962818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member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607395" y="3733798"/>
            <a:ext cx="2168440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검색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7907" y="631024"/>
            <a:ext cx="2454818" cy="449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04717" y="640901"/>
            <a:ext cx="5029572" cy="44845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611405" y="2265944"/>
            <a:ext cx="2172204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상세정보 출력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611405" y="2999871"/>
            <a:ext cx="2172204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리스트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611405" y="1090862"/>
            <a:ext cx="1039670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스크랩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7041" y="1090862"/>
            <a:ext cx="1039670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작성자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685683" y="635955"/>
            <a:ext cx="9888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r</a:t>
            </a:r>
            <a:r>
              <a:rPr lang="en-US" altLang="ko-KR" sz="1600" b="1" dirty="0" smtClean="0"/>
              <a:t>ecipe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956384" y="4471732"/>
            <a:ext cx="2172204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60394" y="3733798"/>
            <a:ext cx="2168440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검색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56384" y="2265944"/>
            <a:ext cx="2172204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상세정보 출력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56384" y="2999871"/>
            <a:ext cx="2172204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리스트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56384" y="1090862"/>
            <a:ext cx="1039670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찜하기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90316" y="1090862"/>
            <a:ext cx="1039670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89938" y="646633"/>
            <a:ext cx="94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/>
              <a:t>class</a:t>
            </a:r>
            <a:endParaRPr lang="en-US" altLang="ko-KR" sz="16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478487" y="635955"/>
            <a:ext cx="1550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/>
              <a:t>information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526561" y="3475635"/>
            <a:ext cx="1652370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재료 손질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보관법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29611" y="2465659"/>
            <a:ext cx="1649507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재료 손질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보관법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리스트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26561" y="1455683"/>
            <a:ext cx="1652370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재료 손질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보관법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상세정보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99073" y="3475635"/>
            <a:ext cx="1444164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편의점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꿀팁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02123" y="2465659"/>
            <a:ext cx="1441661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편의점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꿀팁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리스트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99073" y="1455683"/>
            <a:ext cx="1444164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편의점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꿀팁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상세정보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54079" y="3475635"/>
            <a:ext cx="1444164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맛집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정보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57129" y="2465659"/>
            <a:ext cx="1441661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맛집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정보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리스트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54079" y="1455683"/>
            <a:ext cx="1444164" cy="808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맛집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정보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상세정보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26561" y="4471732"/>
            <a:ext cx="4758421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요리 정보 카테고리 선택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536281" y="2795333"/>
            <a:ext cx="2394462" cy="350603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45369" y="3536323"/>
            <a:ext cx="462346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공지사항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841414" y="3536323"/>
            <a:ext cx="462346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문의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221191" y="3536323"/>
            <a:ext cx="506747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자주찾는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질문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23283" y="2801566"/>
            <a:ext cx="1929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c</a:t>
            </a:r>
            <a:r>
              <a:rPr lang="en-US" altLang="ko-KR" sz="1600" b="1" dirty="0" smtClean="0"/>
              <a:t>ustomer support</a:t>
            </a:r>
            <a:endParaRPr lang="en-US" altLang="ko-KR" sz="1600" b="1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9545131" y="640901"/>
            <a:ext cx="2385612" cy="207399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84493" y="648685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mtClean="0"/>
              <a:t>범례</a:t>
            </a:r>
            <a:endParaRPr lang="en-US" altLang="ko-KR" sz="1600" b="1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9584493" y="737481"/>
            <a:ext cx="2130420" cy="217551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서브 시스템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- Member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Recipe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Class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Information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customer support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39359" y="2524100"/>
            <a:ext cx="168984" cy="88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621652" y="2117860"/>
            <a:ext cx="168984" cy="8822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149289" y="1903612"/>
            <a:ext cx="168984" cy="882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649703" y="1677900"/>
            <a:ext cx="168984" cy="8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52451" y="1465294"/>
            <a:ext cx="168984" cy="882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944553" y="1262244"/>
            <a:ext cx="168984" cy="8822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7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110</Words>
  <Application>Microsoft Office PowerPoint</Application>
  <PresentationFormat>와이드스크린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5</cp:revision>
  <dcterms:created xsi:type="dcterms:W3CDTF">2020-11-24T04:37:50Z</dcterms:created>
  <dcterms:modified xsi:type="dcterms:W3CDTF">2020-11-24T05:26:47Z</dcterms:modified>
</cp:coreProperties>
</file>