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2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1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46F9-E4F8-4E05-9E1D-3F4B8AFB933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5628" y="5172493"/>
            <a:ext cx="7495151" cy="11069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5628" y="595131"/>
            <a:ext cx="3737028" cy="44891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92207" y="4429190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54994" y="5921627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member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6217" y="3691256"/>
            <a:ext cx="3222479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레시피</a:t>
            </a:r>
            <a:r>
              <a:rPr lang="ko-KR" altLang="en-US" sz="1400" b="1" dirty="0">
                <a:solidFill>
                  <a:schemeClr val="tx1"/>
                </a:solidFill>
              </a:rPr>
              <a:t> 리스트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68901" y="589834"/>
            <a:ext cx="3681877" cy="449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92207" y="2223402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상세정보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92207" y="2957329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레시피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검색 및 정렬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92207" y="1048320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스크랩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88175" y="1029101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작성자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07874" y="594765"/>
            <a:ext cx="9731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r</a:t>
            </a:r>
            <a:r>
              <a:rPr lang="en-US" altLang="ko-KR" sz="1600" b="1" dirty="0" smtClean="0"/>
              <a:t>ecipe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87434" y="4429190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91444" y="3691256"/>
            <a:ext cx="3222479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 리스트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87434" y="2223402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상세정보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87434" y="2957329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검색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7434" y="1048320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작성자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구독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68888" y="1029101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10933" y="605443"/>
            <a:ext cx="812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/>
              <a:t>class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8114" y="2759875"/>
            <a:ext cx="2394462" cy="350603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053918" y="3424514"/>
            <a:ext cx="922104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공지사항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095647" y="3424513"/>
            <a:ext cx="921099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QnA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24861" y="2758745"/>
            <a:ext cx="1929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c</a:t>
            </a:r>
            <a:r>
              <a:rPr lang="en-US" altLang="ko-KR" sz="1600" b="1" dirty="0" smtClean="0"/>
              <a:t>ustomer support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46964" y="605443"/>
            <a:ext cx="2385612" cy="207399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86326" y="613227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mtClean="0"/>
              <a:t>범례</a:t>
            </a:r>
            <a:endParaRPr lang="en-US" altLang="ko-KR" sz="1600" b="1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8861612" y="702023"/>
            <a:ext cx="2130420" cy="217551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서브 시스템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- Member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- Recipe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- Class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- customer support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919234" y="2390695"/>
            <a:ext cx="168984" cy="88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920076" y="1968916"/>
            <a:ext cx="168984" cy="8822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920688" y="1755498"/>
            <a:ext cx="168984" cy="8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920688" y="1545978"/>
            <a:ext cx="168984" cy="882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920688" y="1327096"/>
            <a:ext cx="168984" cy="8822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67392" y="5414528"/>
            <a:ext cx="7071622" cy="529391"/>
            <a:chOff x="1802295" y="5387542"/>
            <a:chExt cx="7071622" cy="529391"/>
          </a:xfrm>
        </p:grpSpPr>
        <p:sp>
          <p:nvSpPr>
            <p:cNvPr id="5" name="직사각형 4"/>
            <p:cNvSpPr/>
            <p:nvPr/>
          </p:nvSpPr>
          <p:spPr>
            <a:xfrm>
              <a:off x="1802295" y="5387544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18497" y="5387544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34699" y="5387544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47639" y="5387544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회원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정보 수정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60579" y="5387543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찜한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내역 조회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73519" y="5387542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구매 내역 조회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77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70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8</cp:revision>
  <dcterms:created xsi:type="dcterms:W3CDTF">2020-11-24T04:37:50Z</dcterms:created>
  <dcterms:modified xsi:type="dcterms:W3CDTF">2020-12-09T09:00:53Z</dcterms:modified>
</cp:coreProperties>
</file>