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0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7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5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2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1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8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0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1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46F9-E4F8-4E05-9E1D-3F4B8AFB93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5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46F9-E4F8-4E05-9E1D-3F4B8AFB93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CF5F8-B058-42D5-B2BA-06B612E43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3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5628" y="5172493"/>
            <a:ext cx="7495151" cy="110690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5628" y="595131"/>
            <a:ext cx="3737028" cy="448913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92207" y="4429190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레시피</a:t>
            </a:r>
            <a:r>
              <a:rPr lang="ko-KR" altLang="en-US" sz="1400" b="1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54994" y="5921627"/>
            <a:ext cx="995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member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96217" y="3691256"/>
            <a:ext cx="3222479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레시피</a:t>
            </a:r>
            <a:r>
              <a:rPr lang="ko-KR" altLang="en-US" sz="1400" b="1" dirty="0">
                <a:solidFill>
                  <a:schemeClr val="tx1"/>
                </a:solidFill>
              </a:rPr>
              <a:t> 리스트 조회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068901" y="589834"/>
            <a:ext cx="3681877" cy="4494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92207" y="2223402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레시피</a:t>
            </a:r>
            <a:r>
              <a:rPr lang="ko-KR" altLang="en-US" sz="1400" b="1" dirty="0">
                <a:solidFill>
                  <a:schemeClr val="tx1"/>
                </a:solidFill>
              </a:rPr>
              <a:t> 상세정보 조회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492207" y="2957329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레시피</a:t>
            </a:r>
            <a:r>
              <a:rPr lang="ko-KR" altLang="en-US" sz="1400" b="1" dirty="0">
                <a:solidFill>
                  <a:schemeClr val="tx1"/>
                </a:solidFill>
              </a:rPr>
              <a:t> 검색 및 정렬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92207" y="1048320"/>
            <a:ext cx="1545035" cy="96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레시피</a:t>
            </a:r>
            <a:r>
              <a:rPr lang="ko-KR" altLang="en-US" sz="1400" b="1" dirty="0">
                <a:solidFill>
                  <a:schemeClr val="tx1"/>
                </a:solidFill>
              </a:rPr>
              <a:t> 스크랩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188175" y="1029101"/>
            <a:ext cx="1545035" cy="96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레시피</a:t>
            </a:r>
            <a:r>
              <a:rPr lang="ko-KR" altLang="en-US" sz="1400" b="1" dirty="0">
                <a:solidFill>
                  <a:schemeClr val="tx1"/>
                </a:solidFill>
              </a:rPr>
              <a:t> 작성자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구독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307874" y="594765"/>
            <a:ext cx="9731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recipe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87434" y="4429190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클래스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291444" y="3691256"/>
            <a:ext cx="3222479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클래스 리스트 조회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287434" y="2223402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클래스 상세정보 조회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87434" y="2957329"/>
            <a:ext cx="3228073" cy="529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클래스 검색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287434" y="1048320"/>
            <a:ext cx="1545035" cy="96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클래스 작성자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구독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968888" y="1029101"/>
            <a:ext cx="1545035" cy="9658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110933" y="605443"/>
            <a:ext cx="812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class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8113" y="2759875"/>
            <a:ext cx="2530609" cy="3506038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962543" y="3424513"/>
            <a:ext cx="655018" cy="2657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764831" y="3424510"/>
            <a:ext cx="654304" cy="2657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QnA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24861" y="2758745"/>
            <a:ext cx="1929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/>
              <a:t>customer support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46964" y="605443"/>
            <a:ext cx="2521758" cy="207399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886326" y="613227"/>
            <a:ext cx="595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/>
              <a:t>범례</a:t>
            </a:r>
            <a:endParaRPr lang="en-US" altLang="ko-KR" sz="1600" b="1" dirty="0"/>
          </a:p>
        </p:txBody>
      </p:sp>
      <p:sp>
        <p:nvSpPr>
          <p:cNvPr id="59" name="직사각형 58"/>
          <p:cNvSpPr/>
          <p:nvPr/>
        </p:nvSpPr>
        <p:spPr>
          <a:xfrm>
            <a:off x="8861612" y="702023"/>
            <a:ext cx="2130420" cy="217551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* </a:t>
            </a:r>
            <a:r>
              <a:rPr lang="ko-KR" altLang="en-US" sz="1400" b="1" dirty="0">
                <a:solidFill>
                  <a:schemeClr val="tx1"/>
                </a:solidFill>
              </a:rPr>
              <a:t>서브 시스템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- Member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- Recipe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- Class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- customer support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* </a:t>
            </a:r>
            <a:r>
              <a:rPr lang="ko-KR" altLang="en-US" sz="1400" b="1" dirty="0">
                <a:solidFill>
                  <a:schemeClr val="tx1"/>
                </a:solidFill>
              </a:rPr>
              <a:t>모듈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0919234" y="2390695"/>
            <a:ext cx="168984" cy="88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920076" y="1968916"/>
            <a:ext cx="168984" cy="8822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920688" y="1755498"/>
            <a:ext cx="168984" cy="88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920688" y="1545978"/>
            <a:ext cx="168984" cy="882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920688" y="1327096"/>
            <a:ext cx="168984" cy="8822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67392" y="5414528"/>
            <a:ext cx="7071622" cy="529391"/>
            <a:chOff x="1802295" y="5387542"/>
            <a:chExt cx="7071622" cy="529391"/>
          </a:xfrm>
        </p:grpSpPr>
        <p:sp>
          <p:nvSpPr>
            <p:cNvPr id="5" name="직사각형 4"/>
            <p:cNvSpPr/>
            <p:nvPr/>
          </p:nvSpPr>
          <p:spPr>
            <a:xfrm>
              <a:off x="1802295" y="5387544"/>
              <a:ext cx="1000398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18497" y="5387544"/>
              <a:ext cx="1000398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34699" y="5387544"/>
              <a:ext cx="1000398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447639" y="5387544"/>
              <a:ext cx="1000398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회원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정보 수정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660579" y="5387543"/>
              <a:ext cx="1000398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찜한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내역 조회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873519" y="5387542"/>
              <a:ext cx="1000398" cy="5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ID/PW 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찾기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61D1E4-139E-4A55-827C-41CB57407A02}"/>
              </a:ext>
            </a:extLst>
          </p:cNvPr>
          <p:cNvSpPr/>
          <p:nvPr/>
        </p:nvSpPr>
        <p:spPr>
          <a:xfrm>
            <a:off x="10568550" y="3424510"/>
            <a:ext cx="654304" cy="2657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1:1 </a:t>
            </a:r>
            <a:r>
              <a:rPr lang="ko-KR" altLang="en-US" sz="1400" b="1" dirty="0">
                <a:solidFill>
                  <a:schemeClr val="tx1"/>
                </a:solidFill>
              </a:rPr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89077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73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pyj980117@gmail.com</cp:lastModifiedBy>
  <cp:revision>9</cp:revision>
  <dcterms:created xsi:type="dcterms:W3CDTF">2020-11-24T04:37:50Z</dcterms:created>
  <dcterms:modified xsi:type="dcterms:W3CDTF">2020-12-30T04:09:08Z</dcterms:modified>
</cp:coreProperties>
</file>