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495"/>
    <a:srgbClr val="422316"/>
    <a:srgbClr val="A8C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6A131F-552E-4F28-BEB6-1A2D2530F29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EB8C8B-78B9-437F-B975-52CB0DCED6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Roboto Condensed" panose="02000000000000000000" pitchFamily="2" charset="0"/>
              <a:ea typeface="Roboto Condensed" panose="02000000000000000000" pitchFamily="2" charset="0"/>
            </a:rPr>
            <a:t>One team</a:t>
          </a:r>
        </a:p>
      </dgm:t>
    </dgm:pt>
    <dgm:pt modelId="{24FC8321-015D-4F95-A0A2-EEB03C447212}" type="parTrans" cxnId="{6368CC30-C4E5-4CC6-B082-F09872B839FF}">
      <dgm:prSet/>
      <dgm:spPr/>
      <dgm:t>
        <a:bodyPr/>
        <a:lstStyle/>
        <a:p>
          <a:endParaRPr lang="en-US"/>
        </a:p>
      </dgm:t>
    </dgm:pt>
    <dgm:pt modelId="{4CB2E2E9-F85F-415E-9554-4D513CBED89A}" type="sibTrans" cxnId="{6368CC30-C4E5-4CC6-B082-F09872B839FF}">
      <dgm:prSet/>
      <dgm:spPr/>
      <dgm:t>
        <a:bodyPr/>
        <a:lstStyle/>
        <a:p>
          <a:endParaRPr lang="en-US"/>
        </a:p>
      </dgm:t>
    </dgm:pt>
    <dgm:pt modelId="{2F367073-E219-4EE0-9453-7C4DCC431C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Roboto Condensed" panose="02000000000000000000" pitchFamily="2" charset="0"/>
              <a:ea typeface="Roboto Condensed" panose="02000000000000000000" pitchFamily="2" charset="0"/>
            </a:rPr>
            <a:t>Complementary skills</a:t>
          </a:r>
        </a:p>
      </dgm:t>
    </dgm:pt>
    <dgm:pt modelId="{6B1BD902-013F-4739-B397-94E344C55557}" type="parTrans" cxnId="{161328FD-4CA7-4C6C-AB1F-1F21F73F3532}">
      <dgm:prSet/>
      <dgm:spPr/>
      <dgm:t>
        <a:bodyPr/>
        <a:lstStyle/>
        <a:p>
          <a:endParaRPr lang="en-US"/>
        </a:p>
      </dgm:t>
    </dgm:pt>
    <dgm:pt modelId="{28218C6F-DB6F-454F-AD46-595FEC11E70E}" type="sibTrans" cxnId="{161328FD-4CA7-4C6C-AB1F-1F21F73F3532}">
      <dgm:prSet/>
      <dgm:spPr/>
      <dgm:t>
        <a:bodyPr/>
        <a:lstStyle/>
        <a:p>
          <a:endParaRPr lang="en-US"/>
        </a:p>
      </dgm:t>
    </dgm:pt>
    <dgm:pt modelId="{53CFF074-D44C-409D-9D01-157728A9B11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Roboto Condensed" panose="02000000000000000000" pitchFamily="2" charset="0"/>
              <a:ea typeface="Roboto Condensed" panose="02000000000000000000" pitchFamily="2" charset="0"/>
            </a:rPr>
            <a:t>Front-end</a:t>
          </a:r>
        </a:p>
      </dgm:t>
    </dgm:pt>
    <dgm:pt modelId="{49011BC6-728C-4E9B-BAC4-ADD4BD9CB4B2}" type="parTrans" cxnId="{3799610C-37A0-4A26-9C18-0D0EBEDF4F32}">
      <dgm:prSet/>
      <dgm:spPr/>
      <dgm:t>
        <a:bodyPr/>
        <a:lstStyle/>
        <a:p>
          <a:endParaRPr lang="en-US"/>
        </a:p>
      </dgm:t>
    </dgm:pt>
    <dgm:pt modelId="{11A2E6B8-89B7-43AA-9DDD-6D1BC44DC588}" type="sibTrans" cxnId="{3799610C-37A0-4A26-9C18-0D0EBEDF4F32}">
      <dgm:prSet/>
      <dgm:spPr/>
      <dgm:t>
        <a:bodyPr/>
        <a:lstStyle/>
        <a:p>
          <a:endParaRPr lang="en-US"/>
        </a:p>
      </dgm:t>
    </dgm:pt>
    <dgm:pt modelId="{01D2C88E-1F2B-4EEE-A813-3F99745EF5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Roboto Condensed" panose="02000000000000000000" pitchFamily="2" charset="0"/>
              <a:ea typeface="Roboto Condensed" panose="02000000000000000000" pitchFamily="2" charset="0"/>
            </a:rPr>
            <a:t>Back end</a:t>
          </a:r>
        </a:p>
      </dgm:t>
    </dgm:pt>
    <dgm:pt modelId="{8B175DF3-907E-4C4B-B8CA-E78677A499E4}" type="parTrans" cxnId="{AF378946-9C48-48D4-AB7A-AB25852415FF}">
      <dgm:prSet/>
      <dgm:spPr/>
      <dgm:t>
        <a:bodyPr/>
        <a:lstStyle/>
        <a:p>
          <a:endParaRPr lang="en-US"/>
        </a:p>
      </dgm:t>
    </dgm:pt>
    <dgm:pt modelId="{C4070DE9-C459-4F55-9E33-6495F5B4FF21}" type="sibTrans" cxnId="{AF378946-9C48-48D4-AB7A-AB25852415FF}">
      <dgm:prSet/>
      <dgm:spPr/>
      <dgm:t>
        <a:bodyPr/>
        <a:lstStyle/>
        <a:p>
          <a:endParaRPr lang="en-US"/>
        </a:p>
      </dgm:t>
    </dgm:pt>
    <dgm:pt modelId="{A532DABB-851C-4523-B1B9-685ADB0652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Roboto Condensed" panose="02000000000000000000" pitchFamily="2" charset="0"/>
              <a:ea typeface="Roboto Condensed" panose="02000000000000000000" pitchFamily="2" charset="0"/>
            </a:rPr>
            <a:t>Help out when needed</a:t>
          </a:r>
        </a:p>
      </dgm:t>
    </dgm:pt>
    <dgm:pt modelId="{F49FB7F6-F122-4B3F-A8D9-5EF33BD363C2}" type="parTrans" cxnId="{AE51E9B0-903C-4698-B230-106D62940B40}">
      <dgm:prSet/>
      <dgm:spPr/>
      <dgm:t>
        <a:bodyPr/>
        <a:lstStyle/>
        <a:p>
          <a:endParaRPr lang="en-US"/>
        </a:p>
      </dgm:t>
    </dgm:pt>
    <dgm:pt modelId="{B20038A3-9B27-4C4F-9978-66EE038B7907}" type="sibTrans" cxnId="{AE51E9B0-903C-4698-B230-106D62940B40}">
      <dgm:prSet/>
      <dgm:spPr/>
      <dgm:t>
        <a:bodyPr/>
        <a:lstStyle/>
        <a:p>
          <a:endParaRPr lang="en-US"/>
        </a:p>
      </dgm:t>
    </dgm:pt>
    <dgm:pt modelId="{9ABEE31F-8024-4C41-8FC0-2EC530268166}" type="pres">
      <dgm:prSet presAssocID="{B26A131F-552E-4F28-BEB6-1A2D2530F29C}" presName="root" presStyleCnt="0">
        <dgm:presLayoutVars>
          <dgm:dir/>
          <dgm:resizeHandles val="exact"/>
        </dgm:presLayoutVars>
      </dgm:prSet>
      <dgm:spPr/>
    </dgm:pt>
    <dgm:pt modelId="{E3DD68C3-3C55-4529-B3DE-90103FA69E5B}" type="pres">
      <dgm:prSet presAssocID="{51EB8C8B-78B9-437F-B975-52CB0DCED676}" presName="compNode" presStyleCnt="0"/>
      <dgm:spPr/>
    </dgm:pt>
    <dgm:pt modelId="{21F10145-B459-490B-81EF-DB216FC70E3F}" type="pres">
      <dgm:prSet presAssocID="{51EB8C8B-78B9-437F-B975-52CB0DCED676}" presName="iconRect" presStyleLbl="node1" presStyleIdx="0" presStyleCnt="5" custScaleX="148858" custScaleY="14885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0C8C706-B6EC-42F5-B3D3-A53B442C190D}" type="pres">
      <dgm:prSet presAssocID="{51EB8C8B-78B9-437F-B975-52CB0DCED676}" presName="spaceRect" presStyleCnt="0"/>
      <dgm:spPr/>
    </dgm:pt>
    <dgm:pt modelId="{CD695819-7DE9-47C2-ADD9-BD6DEB8A1D33}" type="pres">
      <dgm:prSet presAssocID="{51EB8C8B-78B9-437F-B975-52CB0DCED676}" presName="textRect" presStyleLbl="revTx" presStyleIdx="0" presStyleCnt="5">
        <dgm:presLayoutVars>
          <dgm:chMax val="1"/>
          <dgm:chPref val="1"/>
        </dgm:presLayoutVars>
      </dgm:prSet>
      <dgm:spPr/>
    </dgm:pt>
    <dgm:pt modelId="{97A9DF01-9A61-4E71-8092-1632582081B5}" type="pres">
      <dgm:prSet presAssocID="{4CB2E2E9-F85F-415E-9554-4D513CBED89A}" presName="sibTrans" presStyleCnt="0"/>
      <dgm:spPr/>
    </dgm:pt>
    <dgm:pt modelId="{07BFEB8E-8FDC-4FF7-9567-EBABD08ED250}" type="pres">
      <dgm:prSet presAssocID="{2F367073-E219-4EE0-9453-7C4DCC431C88}" presName="compNode" presStyleCnt="0"/>
      <dgm:spPr/>
    </dgm:pt>
    <dgm:pt modelId="{3D9EB33F-84D5-412F-9B54-B7F57D81B46E}" type="pres">
      <dgm:prSet presAssocID="{2F367073-E219-4EE0-9453-7C4DCC431C88}" presName="iconRect" presStyleLbl="node1" presStyleIdx="1" presStyleCnt="5" custScaleX="148858" custScaleY="1488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895149B-D227-4BF8-8868-EA2171DB130D}" type="pres">
      <dgm:prSet presAssocID="{2F367073-E219-4EE0-9453-7C4DCC431C88}" presName="spaceRect" presStyleCnt="0"/>
      <dgm:spPr/>
    </dgm:pt>
    <dgm:pt modelId="{5441A693-5FBD-4CD2-BA5A-4CA0EDCCB491}" type="pres">
      <dgm:prSet presAssocID="{2F367073-E219-4EE0-9453-7C4DCC431C88}" presName="textRect" presStyleLbl="revTx" presStyleIdx="1" presStyleCnt="5">
        <dgm:presLayoutVars>
          <dgm:chMax val="1"/>
          <dgm:chPref val="1"/>
        </dgm:presLayoutVars>
      </dgm:prSet>
      <dgm:spPr/>
    </dgm:pt>
    <dgm:pt modelId="{482E60EC-F106-48E2-87DB-0A2F305A0F58}" type="pres">
      <dgm:prSet presAssocID="{28218C6F-DB6F-454F-AD46-595FEC11E70E}" presName="sibTrans" presStyleCnt="0"/>
      <dgm:spPr/>
    </dgm:pt>
    <dgm:pt modelId="{A483B498-9D1B-40E7-91C3-44609E13B798}" type="pres">
      <dgm:prSet presAssocID="{53CFF074-D44C-409D-9D01-157728A9B115}" presName="compNode" presStyleCnt="0"/>
      <dgm:spPr/>
    </dgm:pt>
    <dgm:pt modelId="{EB580DDA-EFEA-43CA-892A-1DA11B2B3D45}" type="pres">
      <dgm:prSet presAssocID="{53CFF074-D44C-409D-9D01-157728A9B115}" presName="iconRect" presStyleLbl="node1" presStyleIdx="2" presStyleCnt="5" custScaleX="148858" custScaleY="14885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B9E9E2D7-BCC1-4EBA-B643-FC3A90249A9F}" type="pres">
      <dgm:prSet presAssocID="{53CFF074-D44C-409D-9D01-157728A9B115}" presName="spaceRect" presStyleCnt="0"/>
      <dgm:spPr/>
    </dgm:pt>
    <dgm:pt modelId="{BD8E9C13-4657-48FD-9869-52691262A4FD}" type="pres">
      <dgm:prSet presAssocID="{53CFF074-D44C-409D-9D01-157728A9B115}" presName="textRect" presStyleLbl="revTx" presStyleIdx="2" presStyleCnt="5">
        <dgm:presLayoutVars>
          <dgm:chMax val="1"/>
          <dgm:chPref val="1"/>
        </dgm:presLayoutVars>
      </dgm:prSet>
      <dgm:spPr/>
    </dgm:pt>
    <dgm:pt modelId="{078EAEAA-3EF0-4C45-B91C-E1C6114A12C8}" type="pres">
      <dgm:prSet presAssocID="{11A2E6B8-89B7-43AA-9DDD-6D1BC44DC588}" presName="sibTrans" presStyleCnt="0"/>
      <dgm:spPr/>
    </dgm:pt>
    <dgm:pt modelId="{EC783EFC-A4BC-42EF-8790-A1A0C8E8E5B3}" type="pres">
      <dgm:prSet presAssocID="{01D2C88E-1F2B-4EEE-A813-3F99745EF542}" presName="compNode" presStyleCnt="0"/>
      <dgm:spPr/>
    </dgm:pt>
    <dgm:pt modelId="{A6911A89-02F3-45AC-9FA9-FBF61C8D99BA}" type="pres">
      <dgm:prSet presAssocID="{01D2C88E-1F2B-4EEE-A813-3F99745EF542}" presName="iconRect" presStyleLbl="node1" presStyleIdx="3" presStyleCnt="5" custScaleX="148858" custScaleY="148858" custLinFactX="-136370" custLinFactY="100000" custLinFactNeighborX="-200000" custLinFactNeighborY="12573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EF603362-BFC2-4826-8AF8-907A7522813F}" type="pres">
      <dgm:prSet presAssocID="{01D2C88E-1F2B-4EEE-A813-3F99745EF542}" presName="spaceRect" presStyleCnt="0"/>
      <dgm:spPr/>
    </dgm:pt>
    <dgm:pt modelId="{274697D7-E9F7-4372-AF66-6772C2F00B20}" type="pres">
      <dgm:prSet presAssocID="{01D2C88E-1F2B-4EEE-A813-3F99745EF542}" presName="textRect" presStyleLbl="revTx" presStyleIdx="3" presStyleCnt="5" custLinFactX="-51367" custLinFactY="100000" custLinFactNeighborX="-100000" custLinFactNeighborY="147810">
        <dgm:presLayoutVars>
          <dgm:chMax val="1"/>
          <dgm:chPref val="1"/>
        </dgm:presLayoutVars>
      </dgm:prSet>
      <dgm:spPr/>
    </dgm:pt>
    <dgm:pt modelId="{89025FFF-35DD-402F-A45C-A79DC3F903AE}" type="pres">
      <dgm:prSet presAssocID="{C4070DE9-C459-4F55-9E33-6495F5B4FF21}" presName="sibTrans" presStyleCnt="0"/>
      <dgm:spPr/>
    </dgm:pt>
    <dgm:pt modelId="{B80ABE05-37A9-479A-901A-A6D065810F9B}" type="pres">
      <dgm:prSet presAssocID="{A532DABB-851C-4523-B1B9-685ADB06528B}" presName="compNode" presStyleCnt="0"/>
      <dgm:spPr/>
    </dgm:pt>
    <dgm:pt modelId="{B3898852-3238-4AB6-A52E-702C37B2357C}" type="pres">
      <dgm:prSet presAssocID="{A532DABB-851C-4523-B1B9-685ADB06528B}" presName="iconRect" presStyleLbl="node1" presStyleIdx="4" presStyleCnt="5" custScaleX="148858" custScaleY="148858" custLinFactX="-420045" custLinFactY="100000" custLinFactNeighborX="-500000" custLinFactNeighborY="11352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BA4AB926-7ABE-4340-A77F-A92318B3A1EC}" type="pres">
      <dgm:prSet presAssocID="{A532DABB-851C-4523-B1B9-685ADB06528B}" presName="spaceRect" presStyleCnt="0"/>
      <dgm:spPr/>
    </dgm:pt>
    <dgm:pt modelId="{BB6F67A3-3155-4CDF-938E-AB468C7D4235}" type="pres">
      <dgm:prSet presAssocID="{A532DABB-851C-4523-B1B9-685ADB06528B}" presName="textRect" presStyleLbl="revTx" presStyleIdx="4" presStyleCnt="5" custLinFactX="-200000" custLinFactY="100000" custLinFactNeighborX="-206400" custLinFactNeighborY="138530">
        <dgm:presLayoutVars>
          <dgm:chMax val="1"/>
          <dgm:chPref val="1"/>
        </dgm:presLayoutVars>
      </dgm:prSet>
      <dgm:spPr/>
    </dgm:pt>
  </dgm:ptLst>
  <dgm:cxnLst>
    <dgm:cxn modelId="{3799610C-37A0-4A26-9C18-0D0EBEDF4F32}" srcId="{B26A131F-552E-4F28-BEB6-1A2D2530F29C}" destId="{53CFF074-D44C-409D-9D01-157728A9B115}" srcOrd="2" destOrd="0" parTransId="{49011BC6-728C-4E9B-BAC4-ADD4BD9CB4B2}" sibTransId="{11A2E6B8-89B7-43AA-9DDD-6D1BC44DC588}"/>
    <dgm:cxn modelId="{EEEAA213-DE67-407F-87A7-D5985D7A8FF2}" type="presOf" srcId="{51EB8C8B-78B9-437F-B975-52CB0DCED676}" destId="{CD695819-7DE9-47C2-ADD9-BD6DEB8A1D33}" srcOrd="0" destOrd="0" presId="urn:microsoft.com/office/officeart/2018/2/layout/IconLabelList"/>
    <dgm:cxn modelId="{6368CC30-C4E5-4CC6-B082-F09872B839FF}" srcId="{B26A131F-552E-4F28-BEB6-1A2D2530F29C}" destId="{51EB8C8B-78B9-437F-B975-52CB0DCED676}" srcOrd="0" destOrd="0" parTransId="{24FC8321-015D-4F95-A0A2-EEB03C447212}" sibTransId="{4CB2E2E9-F85F-415E-9554-4D513CBED89A}"/>
    <dgm:cxn modelId="{0372DF33-B652-4945-BF21-831D9ADF856D}" type="presOf" srcId="{B26A131F-552E-4F28-BEB6-1A2D2530F29C}" destId="{9ABEE31F-8024-4C41-8FC0-2EC530268166}" srcOrd="0" destOrd="0" presId="urn:microsoft.com/office/officeart/2018/2/layout/IconLabelList"/>
    <dgm:cxn modelId="{16631240-28CF-4E7C-8483-D76ADE0315F9}" type="presOf" srcId="{2F367073-E219-4EE0-9453-7C4DCC431C88}" destId="{5441A693-5FBD-4CD2-BA5A-4CA0EDCCB491}" srcOrd="0" destOrd="0" presId="urn:microsoft.com/office/officeart/2018/2/layout/IconLabelList"/>
    <dgm:cxn modelId="{AF378946-9C48-48D4-AB7A-AB25852415FF}" srcId="{B26A131F-552E-4F28-BEB6-1A2D2530F29C}" destId="{01D2C88E-1F2B-4EEE-A813-3F99745EF542}" srcOrd="3" destOrd="0" parTransId="{8B175DF3-907E-4C4B-B8CA-E78677A499E4}" sibTransId="{C4070DE9-C459-4F55-9E33-6495F5B4FF21}"/>
    <dgm:cxn modelId="{B0DD128B-9912-4352-AED1-DB5A41CD7AF2}" type="presOf" srcId="{53CFF074-D44C-409D-9D01-157728A9B115}" destId="{BD8E9C13-4657-48FD-9869-52691262A4FD}" srcOrd="0" destOrd="0" presId="urn:microsoft.com/office/officeart/2018/2/layout/IconLabelList"/>
    <dgm:cxn modelId="{313DC0A1-0BB8-4E6D-ADBD-F154A20932CF}" type="presOf" srcId="{A532DABB-851C-4523-B1B9-685ADB06528B}" destId="{BB6F67A3-3155-4CDF-938E-AB468C7D4235}" srcOrd="0" destOrd="0" presId="urn:microsoft.com/office/officeart/2018/2/layout/IconLabelList"/>
    <dgm:cxn modelId="{6BD9B3AE-594A-4CD5-ACEE-EB09D8422CD2}" type="presOf" srcId="{01D2C88E-1F2B-4EEE-A813-3F99745EF542}" destId="{274697D7-E9F7-4372-AF66-6772C2F00B20}" srcOrd="0" destOrd="0" presId="urn:microsoft.com/office/officeart/2018/2/layout/IconLabelList"/>
    <dgm:cxn modelId="{AE51E9B0-903C-4698-B230-106D62940B40}" srcId="{B26A131F-552E-4F28-BEB6-1A2D2530F29C}" destId="{A532DABB-851C-4523-B1B9-685ADB06528B}" srcOrd="4" destOrd="0" parTransId="{F49FB7F6-F122-4B3F-A8D9-5EF33BD363C2}" sibTransId="{B20038A3-9B27-4C4F-9978-66EE038B7907}"/>
    <dgm:cxn modelId="{161328FD-4CA7-4C6C-AB1F-1F21F73F3532}" srcId="{B26A131F-552E-4F28-BEB6-1A2D2530F29C}" destId="{2F367073-E219-4EE0-9453-7C4DCC431C88}" srcOrd="1" destOrd="0" parTransId="{6B1BD902-013F-4739-B397-94E344C55557}" sibTransId="{28218C6F-DB6F-454F-AD46-595FEC11E70E}"/>
    <dgm:cxn modelId="{4CC019BE-36F5-4DEC-915C-1513F72226DC}" type="presParOf" srcId="{9ABEE31F-8024-4C41-8FC0-2EC530268166}" destId="{E3DD68C3-3C55-4529-B3DE-90103FA69E5B}" srcOrd="0" destOrd="0" presId="urn:microsoft.com/office/officeart/2018/2/layout/IconLabelList"/>
    <dgm:cxn modelId="{F29E84B1-8874-4C94-9A8E-58FEA3191BC2}" type="presParOf" srcId="{E3DD68C3-3C55-4529-B3DE-90103FA69E5B}" destId="{21F10145-B459-490B-81EF-DB216FC70E3F}" srcOrd="0" destOrd="0" presId="urn:microsoft.com/office/officeart/2018/2/layout/IconLabelList"/>
    <dgm:cxn modelId="{3966EFE3-8140-46ED-A9BD-2EB6D6816505}" type="presParOf" srcId="{E3DD68C3-3C55-4529-B3DE-90103FA69E5B}" destId="{70C8C706-B6EC-42F5-B3D3-A53B442C190D}" srcOrd="1" destOrd="0" presId="urn:microsoft.com/office/officeart/2018/2/layout/IconLabelList"/>
    <dgm:cxn modelId="{EF45CB5D-F8B6-4598-BAB9-64FC0B438516}" type="presParOf" srcId="{E3DD68C3-3C55-4529-B3DE-90103FA69E5B}" destId="{CD695819-7DE9-47C2-ADD9-BD6DEB8A1D33}" srcOrd="2" destOrd="0" presId="urn:microsoft.com/office/officeart/2018/2/layout/IconLabelList"/>
    <dgm:cxn modelId="{CC02C41F-EC7F-4267-96DB-04F038963806}" type="presParOf" srcId="{9ABEE31F-8024-4C41-8FC0-2EC530268166}" destId="{97A9DF01-9A61-4E71-8092-1632582081B5}" srcOrd="1" destOrd="0" presId="urn:microsoft.com/office/officeart/2018/2/layout/IconLabelList"/>
    <dgm:cxn modelId="{CE523AC8-46A0-4E37-8B7D-9D258D686FF0}" type="presParOf" srcId="{9ABEE31F-8024-4C41-8FC0-2EC530268166}" destId="{07BFEB8E-8FDC-4FF7-9567-EBABD08ED250}" srcOrd="2" destOrd="0" presId="urn:microsoft.com/office/officeart/2018/2/layout/IconLabelList"/>
    <dgm:cxn modelId="{22C69666-D8FF-4FFC-B87F-D9C64D313ADA}" type="presParOf" srcId="{07BFEB8E-8FDC-4FF7-9567-EBABD08ED250}" destId="{3D9EB33F-84D5-412F-9B54-B7F57D81B46E}" srcOrd="0" destOrd="0" presId="urn:microsoft.com/office/officeart/2018/2/layout/IconLabelList"/>
    <dgm:cxn modelId="{E5EEAA15-47D0-4DA5-AB14-E4F37DF4569D}" type="presParOf" srcId="{07BFEB8E-8FDC-4FF7-9567-EBABD08ED250}" destId="{E895149B-D227-4BF8-8868-EA2171DB130D}" srcOrd="1" destOrd="0" presId="urn:microsoft.com/office/officeart/2018/2/layout/IconLabelList"/>
    <dgm:cxn modelId="{DE2F5D69-F69A-4119-9A4D-D827487694E4}" type="presParOf" srcId="{07BFEB8E-8FDC-4FF7-9567-EBABD08ED250}" destId="{5441A693-5FBD-4CD2-BA5A-4CA0EDCCB491}" srcOrd="2" destOrd="0" presId="urn:microsoft.com/office/officeart/2018/2/layout/IconLabelList"/>
    <dgm:cxn modelId="{DDD9D75A-F1F3-4BD2-A84C-F0EAC13EB0B6}" type="presParOf" srcId="{9ABEE31F-8024-4C41-8FC0-2EC530268166}" destId="{482E60EC-F106-48E2-87DB-0A2F305A0F58}" srcOrd="3" destOrd="0" presId="urn:microsoft.com/office/officeart/2018/2/layout/IconLabelList"/>
    <dgm:cxn modelId="{BEABB247-6C0C-4A2E-952C-1F5034307A22}" type="presParOf" srcId="{9ABEE31F-8024-4C41-8FC0-2EC530268166}" destId="{A483B498-9D1B-40E7-91C3-44609E13B798}" srcOrd="4" destOrd="0" presId="urn:microsoft.com/office/officeart/2018/2/layout/IconLabelList"/>
    <dgm:cxn modelId="{DDC74AB4-0B18-4998-A837-5477918D0A24}" type="presParOf" srcId="{A483B498-9D1B-40E7-91C3-44609E13B798}" destId="{EB580DDA-EFEA-43CA-892A-1DA11B2B3D45}" srcOrd="0" destOrd="0" presId="urn:microsoft.com/office/officeart/2018/2/layout/IconLabelList"/>
    <dgm:cxn modelId="{E86C40E8-12FA-4699-B18B-4FB4FF82808D}" type="presParOf" srcId="{A483B498-9D1B-40E7-91C3-44609E13B798}" destId="{B9E9E2D7-BCC1-4EBA-B643-FC3A90249A9F}" srcOrd="1" destOrd="0" presId="urn:microsoft.com/office/officeart/2018/2/layout/IconLabelList"/>
    <dgm:cxn modelId="{1338ED9F-A5B5-4C69-A8AC-55C86F80CE96}" type="presParOf" srcId="{A483B498-9D1B-40E7-91C3-44609E13B798}" destId="{BD8E9C13-4657-48FD-9869-52691262A4FD}" srcOrd="2" destOrd="0" presId="urn:microsoft.com/office/officeart/2018/2/layout/IconLabelList"/>
    <dgm:cxn modelId="{B6AE3728-2012-40A2-BF5E-0BA89E62E014}" type="presParOf" srcId="{9ABEE31F-8024-4C41-8FC0-2EC530268166}" destId="{078EAEAA-3EF0-4C45-B91C-E1C6114A12C8}" srcOrd="5" destOrd="0" presId="urn:microsoft.com/office/officeart/2018/2/layout/IconLabelList"/>
    <dgm:cxn modelId="{5B20B58A-8756-42A7-86A7-E497F58F9BFD}" type="presParOf" srcId="{9ABEE31F-8024-4C41-8FC0-2EC530268166}" destId="{EC783EFC-A4BC-42EF-8790-A1A0C8E8E5B3}" srcOrd="6" destOrd="0" presId="urn:microsoft.com/office/officeart/2018/2/layout/IconLabelList"/>
    <dgm:cxn modelId="{B584B9C0-6E58-4AAC-A3F1-013B901EE277}" type="presParOf" srcId="{EC783EFC-A4BC-42EF-8790-A1A0C8E8E5B3}" destId="{A6911A89-02F3-45AC-9FA9-FBF61C8D99BA}" srcOrd="0" destOrd="0" presId="urn:microsoft.com/office/officeart/2018/2/layout/IconLabelList"/>
    <dgm:cxn modelId="{82ADFEC1-7C48-49A2-B1D5-CDCC171EC035}" type="presParOf" srcId="{EC783EFC-A4BC-42EF-8790-A1A0C8E8E5B3}" destId="{EF603362-BFC2-4826-8AF8-907A7522813F}" srcOrd="1" destOrd="0" presId="urn:microsoft.com/office/officeart/2018/2/layout/IconLabelList"/>
    <dgm:cxn modelId="{9D85C12E-F59F-481E-860B-2B574A09638E}" type="presParOf" srcId="{EC783EFC-A4BC-42EF-8790-A1A0C8E8E5B3}" destId="{274697D7-E9F7-4372-AF66-6772C2F00B20}" srcOrd="2" destOrd="0" presId="urn:microsoft.com/office/officeart/2018/2/layout/IconLabelList"/>
    <dgm:cxn modelId="{330D7362-6E8C-4B1E-972A-8C0718CBAC70}" type="presParOf" srcId="{9ABEE31F-8024-4C41-8FC0-2EC530268166}" destId="{89025FFF-35DD-402F-A45C-A79DC3F903AE}" srcOrd="7" destOrd="0" presId="urn:microsoft.com/office/officeart/2018/2/layout/IconLabelList"/>
    <dgm:cxn modelId="{62C4BEEB-785D-493D-8167-1B7447992C3D}" type="presParOf" srcId="{9ABEE31F-8024-4C41-8FC0-2EC530268166}" destId="{B80ABE05-37A9-479A-901A-A6D065810F9B}" srcOrd="8" destOrd="0" presId="urn:microsoft.com/office/officeart/2018/2/layout/IconLabelList"/>
    <dgm:cxn modelId="{63BEE9F3-E974-49EF-A7A1-1B5D59BE49FD}" type="presParOf" srcId="{B80ABE05-37A9-479A-901A-A6D065810F9B}" destId="{B3898852-3238-4AB6-A52E-702C37B2357C}" srcOrd="0" destOrd="0" presId="urn:microsoft.com/office/officeart/2018/2/layout/IconLabelList"/>
    <dgm:cxn modelId="{499541C3-8454-4776-9D23-99344B327C7E}" type="presParOf" srcId="{B80ABE05-37A9-479A-901A-A6D065810F9B}" destId="{BA4AB926-7ABE-4340-A77F-A92318B3A1EC}" srcOrd="1" destOrd="0" presId="urn:microsoft.com/office/officeart/2018/2/layout/IconLabelList"/>
    <dgm:cxn modelId="{AD66E923-FA33-4EEC-8E72-311CBCE91B35}" type="presParOf" srcId="{B80ABE05-37A9-479A-901A-A6D065810F9B}" destId="{BB6F67A3-3155-4CDF-938E-AB468C7D42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852EC5-993F-4469-89F2-36DD2EF17DA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7C805-6A84-4D66-9B4E-9E41E8AD83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Roboto Condensed" panose="02000000000000000000" pitchFamily="2" charset="0"/>
              <a:ea typeface="Roboto Condensed" panose="02000000000000000000" pitchFamily="2" charset="0"/>
            </a:rPr>
            <a:t>Solving merge conflicts</a:t>
          </a:r>
        </a:p>
      </dgm:t>
    </dgm:pt>
    <dgm:pt modelId="{E34BA281-06C7-4228-91CE-3AFE3A0E8100}" type="parTrans" cxnId="{659769B9-4849-41BF-AB02-20BDC3069A90}">
      <dgm:prSet/>
      <dgm:spPr/>
      <dgm:t>
        <a:bodyPr/>
        <a:lstStyle/>
        <a:p>
          <a:endParaRPr lang="en-US" sz="1800">
            <a:latin typeface="Roboto Condensed" panose="02000000000000000000" pitchFamily="2" charset="0"/>
            <a:ea typeface="Roboto Condensed" panose="02000000000000000000" pitchFamily="2" charset="0"/>
          </a:endParaRPr>
        </a:p>
      </dgm:t>
    </dgm:pt>
    <dgm:pt modelId="{C8ACF0AE-FB1E-43CD-8DE4-F1CAA6814607}" type="sibTrans" cxnId="{659769B9-4849-41BF-AB02-20BDC3069A90}">
      <dgm:prSet/>
      <dgm:spPr/>
      <dgm:t>
        <a:bodyPr/>
        <a:lstStyle/>
        <a:p>
          <a:endParaRPr lang="en-US" sz="1800">
            <a:latin typeface="Roboto Condensed" panose="02000000000000000000" pitchFamily="2" charset="0"/>
            <a:ea typeface="Roboto Condensed" panose="02000000000000000000" pitchFamily="2" charset="0"/>
          </a:endParaRPr>
        </a:p>
      </dgm:t>
    </dgm:pt>
    <dgm:pt modelId="{8EA92124-82B4-4627-8196-F852F15F65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Roboto Condensed" panose="02000000000000000000" pitchFamily="2" charset="0"/>
              <a:ea typeface="Roboto Condensed" panose="02000000000000000000" pitchFamily="2" charset="0"/>
            </a:rPr>
            <a:t>ASP.net suitability </a:t>
          </a:r>
        </a:p>
      </dgm:t>
    </dgm:pt>
    <dgm:pt modelId="{7D2367D5-77B2-45BA-A44E-51E67C66DE7B}" type="parTrans" cxnId="{17EA421C-44D3-43B8-825A-CA5F14CF1A8C}">
      <dgm:prSet/>
      <dgm:spPr/>
      <dgm:t>
        <a:bodyPr/>
        <a:lstStyle/>
        <a:p>
          <a:endParaRPr lang="en-US" sz="1800">
            <a:latin typeface="Roboto Condensed" panose="02000000000000000000" pitchFamily="2" charset="0"/>
            <a:ea typeface="Roboto Condensed" panose="02000000000000000000" pitchFamily="2" charset="0"/>
          </a:endParaRPr>
        </a:p>
      </dgm:t>
    </dgm:pt>
    <dgm:pt modelId="{28623DC1-2DAC-4126-BFCE-6FAC7D88056D}" type="sibTrans" cxnId="{17EA421C-44D3-43B8-825A-CA5F14CF1A8C}">
      <dgm:prSet/>
      <dgm:spPr/>
      <dgm:t>
        <a:bodyPr/>
        <a:lstStyle/>
        <a:p>
          <a:endParaRPr lang="en-US" sz="1800">
            <a:latin typeface="Roboto Condensed" panose="02000000000000000000" pitchFamily="2" charset="0"/>
            <a:ea typeface="Roboto Condensed" panose="02000000000000000000" pitchFamily="2" charset="0"/>
          </a:endParaRPr>
        </a:p>
      </dgm:t>
    </dgm:pt>
    <dgm:pt modelId="{28242419-04A5-45F5-AFE0-1932F96280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Roboto Condensed" panose="02000000000000000000" pitchFamily="2" charset="0"/>
              <a:ea typeface="Roboto Condensed" panose="02000000000000000000" pitchFamily="2" charset="0"/>
            </a:rPr>
            <a:t>Time</a:t>
          </a:r>
        </a:p>
      </dgm:t>
    </dgm:pt>
    <dgm:pt modelId="{4B64AE13-1632-447F-B487-428DF0D7ECF7}" type="parTrans" cxnId="{31A8ECCB-A15D-4C2D-BB76-F357CD57FDDD}">
      <dgm:prSet/>
      <dgm:spPr/>
      <dgm:t>
        <a:bodyPr/>
        <a:lstStyle/>
        <a:p>
          <a:endParaRPr lang="en-US" sz="1800">
            <a:latin typeface="Roboto Condensed" panose="02000000000000000000" pitchFamily="2" charset="0"/>
            <a:ea typeface="Roboto Condensed" panose="02000000000000000000" pitchFamily="2" charset="0"/>
          </a:endParaRPr>
        </a:p>
      </dgm:t>
    </dgm:pt>
    <dgm:pt modelId="{44817EB5-09F3-477D-8A80-E14D018A712F}" type="sibTrans" cxnId="{31A8ECCB-A15D-4C2D-BB76-F357CD57FDDD}">
      <dgm:prSet/>
      <dgm:spPr/>
      <dgm:t>
        <a:bodyPr/>
        <a:lstStyle/>
        <a:p>
          <a:endParaRPr lang="en-US" sz="1800">
            <a:latin typeface="Roboto Condensed" panose="02000000000000000000" pitchFamily="2" charset="0"/>
            <a:ea typeface="Roboto Condensed" panose="02000000000000000000" pitchFamily="2" charset="0"/>
          </a:endParaRPr>
        </a:p>
      </dgm:t>
    </dgm:pt>
    <dgm:pt modelId="{169DE054-3DDE-450C-A643-4D380FB79371}" type="pres">
      <dgm:prSet presAssocID="{19852EC5-993F-4469-89F2-36DD2EF17DA8}" presName="root" presStyleCnt="0">
        <dgm:presLayoutVars>
          <dgm:dir/>
          <dgm:resizeHandles val="exact"/>
        </dgm:presLayoutVars>
      </dgm:prSet>
      <dgm:spPr/>
    </dgm:pt>
    <dgm:pt modelId="{2FD9E331-FF70-4C23-9E67-7FE0A2B885C1}" type="pres">
      <dgm:prSet presAssocID="{BA77C805-6A84-4D66-9B4E-9E41E8AD839D}" presName="compNode" presStyleCnt="0"/>
      <dgm:spPr/>
    </dgm:pt>
    <dgm:pt modelId="{3AAC25DE-D3A2-49D3-A56F-35E04458C42F}" type="pres">
      <dgm:prSet presAssocID="{BA77C805-6A84-4D66-9B4E-9E41E8AD839D}" presName="iconRect" presStyleLbl="node1" presStyleIdx="0" presStyleCnt="3" custLinFactNeighborY="-8177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0B618929-D29A-45F5-A38B-A33E3F1E9448}" type="pres">
      <dgm:prSet presAssocID="{BA77C805-6A84-4D66-9B4E-9E41E8AD839D}" presName="spaceRect" presStyleCnt="0"/>
      <dgm:spPr/>
    </dgm:pt>
    <dgm:pt modelId="{7E6DC040-825B-40BD-9689-D3BAA218EDB9}" type="pres">
      <dgm:prSet presAssocID="{BA77C805-6A84-4D66-9B4E-9E41E8AD839D}" presName="textRect" presStyleLbl="revTx" presStyleIdx="0" presStyleCnt="3" custLinFactY="-47683" custLinFactNeighborY="-100000">
        <dgm:presLayoutVars>
          <dgm:chMax val="1"/>
          <dgm:chPref val="1"/>
        </dgm:presLayoutVars>
      </dgm:prSet>
      <dgm:spPr/>
    </dgm:pt>
    <dgm:pt modelId="{6AEF0A87-4F2D-4D4F-B47F-13424460122C}" type="pres">
      <dgm:prSet presAssocID="{C8ACF0AE-FB1E-43CD-8DE4-F1CAA6814607}" presName="sibTrans" presStyleCnt="0"/>
      <dgm:spPr/>
    </dgm:pt>
    <dgm:pt modelId="{6378624C-B670-415C-93F5-67DA3F04778B}" type="pres">
      <dgm:prSet presAssocID="{8EA92124-82B4-4627-8196-F852F15F65E4}" presName="compNode" presStyleCnt="0"/>
      <dgm:spPr/>
    </dgm:pt>
    <dgm:pt modelId="{48B619C1-E70D-4501-9A7A-7E8818F353AA}" type="pres">
      <dgm:prSet presAssocID="{8EA92124-82B4-4627-8196-F852F15F65E4}" presName="iconRect" presStyleLbl="node1" presStyleIdx="1" presStyleCnt="3" custLinFactNeighborX="-21870" custLinFactNeighborY="-8177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99157E-FCE2-4279-A1B2-98CDACA396C9}" type="pres">
      <dgm:prSet presAssocID="{8EA92124-82B4-4627-8196-F852F15F65E4}" presName="spaceRect" presStyleCnt="0"/>
      <dgm:spPr/>
    </dgm:pt>
    <dgm:pt modelId="{DC9683A3-AE00-49AE-8689-C1BFE5CE71E6}" type="pres">
      <dgm:prSet presAssocID="{8EA92124-82B4-4627-8196-F852F15F65E4}" presName="textRect" presStyleLbl="revTx" presStyleIdx="1" presStyleCnt="3" custLinFactY="-47683" custLinFactNeighborX="-9841" custLinFactNeighborY="-100000">
        <dgm:presLayoutVars>
          <dgm:chMax val="1"/>
          <dgm:chPref val="1"/>
        </dgm:presLayoutVars>
      </dgm:prSet>
      <dgm:spPr/>
    </dgm:pt>
    <dgm:pt modelId="{10D0CE17-E211-42BD-A45B-47ECDD189E14}" type="pres">
      <dgm:prSet presAssocID="{28623DC1-2DAC-4126-BFCE-6FAC7D88056D}" presName="sibTrans" presStyleCnt="0"/>
      <dgm:spPr/>
    </dgm:pt>
    <dgm:pt modelId="{312438A5-D3C3-4AD4-B448-45C16B0EE9B0}" type="pres">
      <dgm:prSet presAssocID="{28242419-04A5-45F5-AFE0-1932F9628048}" presName="compNode" presStyleCnt="0"/>
      <dgm:spPr/>
    </dgm:pt>
    <dgm:pt modelId="{8CFD8860-E503-457F-A3A2-CE1559994B4A}" type="pres">
      <dgm:prSet presAssocID="{28242419-04A5-45F5-AFE0-1932F9628048}" presName="iconRect" presStyleLbl="node1" presStyleIdx="2" presStyleCnt="3" custLinFactX="-200000" custLinFactY="5318" custLinFactNeighborX="-201499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EBC94F75-8C6F-4F23-A01E-00EA506DA79D}" type="pres">
      <dgm:prSet presAssocID="{28242419-04A5-45F5-AFE0-1932F9628048}" presName="spaceRect" presStyleCnt="0"/>
      <dgm:spPr/>
    </dgm:pt>
    <dgm:pt modelId="{8C627B4A-53F9-4F09-9AF5-950E7485BE25}" type="pres">
      <dgm:prSet presAssocID="{28242419-04A5-45F5-AFE0-1932F9628048}" presName="textRect" presStyleLbl="revTx" presStyleIdx="2" presStyleCnt="3" custLinFactX="-80675" custLinFactY="65317" custLinFactNeighborX="-100000" custLinFactNeighborY="100000">
        <dgm:presLayoutVars>
          <dgm:chMax val="1"/>
          <dgm:chPref val="1"/>
        </dgm:presLayoutVars>
      </dgm:prSet>
      <dgm:spPr/>
    </dgm:pt>
  </dgm:ptLst>
  <dgm:cxnLst>
    <dgm:cxn modelId="{17EA421C-44D3-43B8-825A-CA5F14CF1A8C}" srcId="{19852EC5-993F-4469-89F2-36DD2EF17DA8}" destId="{8EA92124-82B4-4627-8196-F852F15F65E4}" srcOrd="1" destOrd="0" parTransId="{7D2367D5-77B2-45BA-A44E-51E67C66DE7B}" sibTransId="{28623DC1-2DAC-4126-BFCE-6FAC7D88056D}"/>
    <dgm:cxn modelId="{2004E168-BF76-4AE1-971D-B06913457827}" type="presOf" srcId="{BA77C805-6A84-4D66-9B4E-9E41E8AD839D}" destId="{7E6DC040-825B-40BD-9689-D3BAA218EDB9}" srcOrd="0" destOrd="0" presId="urn:microsoft.com/office/officeart/2018/2/layout/IconLabelList"/>
    <dgm:cxn modelId="{F15B7E6F-516C-4A9D-B43B-AFA2FE380CD7}" type="presOf" srcId="{19852EC5-993F-4469-89F2-36DD2EF17DA8}" destId="{169DE054-3DDE-450C-A643-4D380FB79371}" srcOrd="0" destOrd="0" presId="urn:microsoft.com/office/officeart/2018/2/layout/IconLabelList"/>
    <dgm:cxn modelId="{7ED68A58-2835-4AA0-B5F6-947D85226DED}" type="presOf" srcId="{28242419-04A5-45F5-AFE0-1932F9628048}" destId="{8C627B4A-53F9-4F09-9AF5-950E7485BE25}" srcOrd="0" destOrd="0" presId="urn:microsoft.com/office/officeart/2018/2/layout/IconLabelList"/>
    <dgm:cxn modelId="{659769B9-4849-41BF-AB02-20BDC3069A90}" srcId="{19852EC5-993F-4469-89F2-36DD2EF17DA8}" destId="{BA77C805-6A84-4D66-9B4E-9E41E8AD839D}" srcOrd="0" destOrd="0" parTransId="{E34BA281-06C7-4228-91CE-3AFE3A0E8100}" sibTransId="{C8ACF0AE-FB1E-43CD-8DE4-F1CAA6814607}"/>
    <dgm:cxn modelId="{31A8ECCB-A15D-4C2D-BB76-F357CD57FDDD}" srcId="{19852EC5-993F-4469-89F2-36DD2EF17DA8}" destId="{28242419-04A5-45F5-AFE0-1932F9628048}" srcOrd="2" destOrd="0" parTransId="{4B64AE13-1632-447F-B487-428DF0D7ECF7}" sibTransId="{44817EB5-09F3-477D-8A80-E14D018A712F}"/>
    <dgm:cxn modelId="{11F405EF-E01F-4DF5-941B-730BA61C4642}" type="presOf" srcId="{8EA92124-82B4-4627-8196-F852F15F65E4}" destId="{DC9683A3-AE00-49AE-8689-C1BFE5CE71E6}" srcOrd="0" destOrd="0" presId="urn:microsoft.com/office/officeart/2018/2/layout/IconLabelList"/>
    <dgm:cxn modelId="{789C81EC-3F8B-4D60-8FE4-17E07259EA0E}" type="presParOf" srcId="{169DE054-3DDE-450C-A643-4D380FB79371}" destId="{2FD9E331-FF70-4C23-9E67-7FE0A2B885C1}" srcOrd="0" destOrd="0" presId="urn:microsoft.com/office/officeart/2018/2/layout/IconLabelList"/>
    <dgm:cxn modelId="{BF6032D6-1ED8-46B1-AD95-520C075C50DF}" type="presParOf" srcId="{2FD9E331-FF70-4C23-9E67-7FE0A2B885C1}" destId="{3AAC25DE-D3A2-49D3-A56F-35E04458C42F}" srcOrd="0" destOrd="0" presId="urn:microsoft.com/office/officeart/2018/2/layout/IconLabelList"/>
    <dgm:cxn modelId="{B0F220B8-516E-4009-8483-6A0DD1CA7962}" type="presParOf" srcId="{2FD9E331-FF70-4C23-9E67-7FE0A2B885C1}" destId="{0B618929-D29A-45F5-A38B-A33E3F1E9448}" srcOrd="1" destOrd="0" presId="urn:microsoft.com/office/officeart/2018/2/layout/IconLabelList"/>
    <dgm:cxn modelId="{9E37D99A-17D6-4543-920B-A80579D47567}" type="presParOf" srcId="{2FD9E331-FF70-4C23-9E67-7FE0A2B885C1}" destId="{7E6DC040-825B-40BD-9689-D3BAA218EDB9}" srcOrd="2" destOrd="0" presId="urn:microsoft.com/office/officeart/2018/2/layout/IconLabelList"/>
    <dgm:cxn modelId="{8EAF2F3D-369F-4229-8378-341E5DAB3D65}" type="presParOf" srcId="{169DE054-3DDE-450C-A643-4D380FB79371}" destId="{6AEF0A87-4F2D-4D4F-B47F-13424460122C}" srcOrd="1" destOrd="0" presId="urn:microsoft.com/office/officeart/2018/2/layout/IconLabelList"/>
    <dgm:cxn modelId="{641E8137-09E6-4539-9597-40234682146B}" type="presParOf" srcId="{169DE054-3DDE-450C-A643-4D380FB79371}" destId="{6378624C-B670-415C-93F5-67DA3F04778B}" srcOrd="2" destOrd="0" presId="urn:microsoft.com/office/officeart/2018/2/layout/IconLabelList"/>
    <dgm:cxn modelId="{ED991B47-6827-4F23-8043-C7D0293EDF16}" type="presParOf" srcId="{6378624C-B670-415C-93F5-67DA3F04778B}" destId="{48B619C1-E70D-4501-9A7A-7E8818F353AA}" srcOrd="0" destOrd="0" presId="urn:microsoft.com/office/officeart/2018/2/layout/IconLabelList"/>
    <dgm:cxn modelId="{338C0E47-672C-4BB0-95C4-48C05C8B6621}" type="presParOf" srcId="{6378624C-B670-415C-93F5-67DA3F04778B}" destId="{0599157E-FCE2-4279-A1B2-98CDACA396C9}" srcOrd="1" destOrd="0" presId="urn:microsoft.com/office/officeart/2018/2/layout/IconLabelList"/>
    <dgm:cxn modelId="{95F588D5-F970-4AF0-98AD-7F40D96BC7F2}" type="presParOf" srcId="{6378624C-B670-415C-93F5-67DA3F04778B}" destId="{DC9683A3-AE00-49AE-8689-C1BFE5CE71E6}" srcOrd="2" destOrd="0" presId="urn:microsoft.com/office/officeart/2018/2/layout/IconLabelList"/>
    <dgm:cxn modelId="{180727C2-0097-4F73-8FC3-6B387459E1D3}" type="presParOf" srcId="{169DE054-3DDE-450C-A643-4D380FB79371}" destId="{10D0CE17-E211-42BD-A45B-47ECDD189E14}" srcOrd="3" destOrd="0" presId="urn:microsoft.com/office/officeart/2018/2/layout/IconLabelList"/>
    <dgm:cxn modelId="{43090E8A-37D3-49F1-8B03-92FE6680CFF6}" type="presParOf" srcId="{169DE054-3DDE-450C-A643-4D380FB79371}" destId="{312438A5-D3C3-4AD4-B448-45C16B0EE9B0}" srcOrd="4" destOrd="0" presId="urn:microsoft.com/office/officeart/2018/2/layout/IconLabelList"/>
    <dgm:cxn modelId="{8329DBF4-6648-4E4F-92D9-07BD09332541}" type="presParOf" srcId="{312438A5-D3C3-4AD4-B448-45C16B0EE9B0}" destId="{8CFD8860-E503-457F-A3A2-CE1559994B4A}" srcOrd="0" destOrd="0" presId="urn:microsoft.com/office/officeart/2018/2/layout/IconLabelList"/>
    <dgm:cxn modelId="{F4CD53C4-7FE4-40C9-A682-C6C71435ED78}" type="presParOf" srcId="{312438A5-D3C3-4AD4-B448-45C16B0EE9B0}" destId="{EBC94F75-8C6F-4F23-A01E-00EA506DA79D}" srcOrd="1" destOrd="0" presId="urn:microsoft.com/office/officeart/2018/2/layout/IconLabelList"/>
    <dgm:cxn modelId="{691AA116-EB11-4D40-A7AB-D8C8A8E7456E}" type="presParOf" srcId="{312438A5-D3C3-4AD4-B448-45C16B0EE9B0}" destId="{8C627B4A-53F9-4F09-9AF5-950E7485BE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10145-B459-490B-81EF-DB216FC70E3F}">
      <dsp:nvSpPr>
        <dsp:cNvPr id="0" name=""/>
        <dsp:cNvSpPr/>
      </dsp:nvSpPr>
      <dsp:spPr>
        <a:xfrm>
          <a:off x="424925" y="1685288"/>
          <a:ext cx="1205749" cy="1205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95819-7DE9-47C2-ADD9-BD6DEB8A1D33}">
      <dsp:nvSpPr>
        <dsp:cNvPr id="0" name=""/>
        <dsp:cNvSpPr/>
      </dsp:nvSpPr>
      <dsp:spPr>
        <a:xfrm>
          <a:off x="127800" y="301859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 Condensed" panose="02000000000000000000" pitchFamily="2" charset="0"/>
              <a:ea typeface="Roboto Condensed" panose="02000000000000000000" pitchFamily="2" charset="0"/>
            </a:rPr>
            <a:t>One team</a:t>
          </a:r>
        </a:p>
      </dsp:txBody>
      <dsp:txXfrm>
        <a:off x="127800" y="3018596"/>
        <a:ext cx="1800000" cy="720000"/>
      </dsp:txXfrm>
    </dsp:sp>
    <dsp:sp modelId="{3D9EB33F-84D5-412F-9B54-B7F57D81B46E}">
      <dsp:nvSpPr>
        <dsp:cNvPr id="0" name=""/>
        <dsp:cNvSpPr/>
      </dsp:nvSpPr>
      <dsp:spPr>
        <a:xfrm>
          <a:off x="2539925" y="1685288"/>
          <a:ext cx="1205749" cy="1205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1A693-5FBD-4CD2-BA5A-4CA0EDCCB491}">
      <dsp:nvSpPr>
        <dsp:cNvPr id="0" name=""/>
        <dsp:cNvSpPr/>
      </dsp:nvSpPr>
      <dsp:spPr>
        <a:xfrm>
          <a:off x="2242800" y="301859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 Condensed" panose="02000000000000000000" pitchFamily="2" charset="0"/>
              <a:ea typeface="Roboto Condensed" panose="02000000000000000000" pitchFamily="2" charset="0"/>
            </a:rPr>
            <a:t>Complementary skills</a:t>
          </a:r>
        </a:p>
      </dsp:txBody>
      <dsp:txXfrm>
        <a:off x="2242800" y="3018596"/>
        <a:ext cx="1800000" cy="720000"/>
      </dsp:txXfrm>
    </dsp:sp>
    <dsp:sp modelId="{EB580DDA-EFEA-43CA-892A-1DA11B2B3D45}">
      <dsp:nvSpPr>
        <dsp:cNvPr id="0" name=""/>
        <dsp:cNvSpPr/>
      </dsp:nvSpPr>
      <dsp:spPr>
        <a:xfrm>
          <a:off x="4654925" y="1685288"/>
          <a:ext cx="1205749" cy="1205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E9C13-4657-48FD-9869-52691262A4FD}">
      <dsp:nvSpPr>
        <dsp:cNvPr id="0" name=""/>
        <dsp:cNvSpPr/>
      </dsp:nvSpPr>
      <dsp:spPr>
        <a:xfrm>
          <a:off x="4357800" y="301859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Roboto Condensed" panose="02000000000000000000" pitchFamily="2" charset="0"/>
              <a:ea typeface="Roboto Condensed" panose="02000000000000000000" pitchFamily="2" charset="0"/>
            </a:rPr>
            <a:t>Front-end</a:t>
          </a:r>
        </a:p>
      </dsp:txBody>
      <dsp:txXfrm>
        <a:off x="4357800" y="3018596"/>
        <a:ext cx="1800000" cy="720000"/>
      </dsp:txXfrm>
    </dsp:sp>
    <dsp:sp modelId="{A6911A89-02F3-45AC-9FA9-FBF61C8D99BA}">
      <dsp:nvSpPr>
        <dsp:cNvPr id="0" name=""/>
        <dsp:cNvSpPr/>
      </dsp:nvSpPr>
      <dsp:spPr>
        <a:xfrm>
          <a:off x="4045328" y="3513750"/>
          <a:ext cx="1205749" cy="12057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697D7-E9F7-4372-AF66-6772C2F00B20}">
      <dsp:nvSpPr>
        <dsp:cNvPr id="0" name=""/>
        <dsp:cNvSpPr/>
      </dsp:nvSpPr>
      <dsp:spPr>
        <a:xfrm>
          <a:off x="3748194" y="47038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 Condensed" panose="02000000000000000000" pitchFamily="2" charset="0"/>
              <a:ea typeface="Roboto Condensed" panose="02000000000000000000" pitchFamily="2" charset="0"/>
            </a:rPr>
            <a:t>Back end</a:t>
          </a:r>
        </a:p>
      </dsp:txBody>
      <dsp:txXfrm>
        <a:off x="3748194" y="4703885"/>
        <a:ext cx="1800000" cy="720000"/>
      </dsp:txXfrm>
    </dsp:sp>
    <dsp:sp modelId="{B3898852-3238-4AB6-A52E-702C37B2357C}">
      <dsp:nvSpPr>
        <dsp:cNvPr id="0" name=""/>
        <dsp:cNvSpPr/>
      </dsp:nvSpPr>
      <dsp:spPr>
        <a:xfrm>
          <a:off x="1432560" y="3414816"/>
          <a:ext cx="1205749" cy="12057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F67A3-3155-4CDF-938E-AB468C7D4235}">
      <dsp:nvSpPr>
        <dsp:cNvPr id="0" name=""/>
        <dsp:cNvSpPr/>
      </dsp:nvSpPr>
      <dsp:spPr>
        <a:xfrm>
          <a:off x="1272600" y="47038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 Condensed" panose="02000000000000000000" pitchFamily="2" charset="0"/>
              <a:ea typeface="Roboto Condensed" panose="02000000000000000000" pitchFamily="2" charset="0"/>
            </a:rPr>
            <a:t>Help out when needed</a:t>
          </a:r>
        </a:p>
      </dsp:txBody>
      <dsp:txXfrm>
        <a:off x="1272600" y="470388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C25DE-D3A2-49D3-A56F-35E04458C42F}">
      <dsp:nvSpPr>
        <dsp:cNvPr id="0" name=""/>
        <dsp:cNvSpPr/>
      </dsp:nvSpPr>
      <dsp:spPr>
        <a:xfrm>
          <a:off x="1212569" y="225829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DC040-825B-40BD-9689-D3BAA218EDB9}">
      <dsp:nvSpPr>
        <dsp:cNvPr id="0" name=""/>
        <dsp:cNvSpPr/>
      </dsp:nvSpPr>
      <dsp:spPr>
        <a:xfrm>
          <a:off x="417971" y="1882618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Roboto Condensed" panose="02000000000000000000" pitchFamily="2" charset="0"/>
              <a:ea typeface="Roboto Condensed" panose="02000000000000000000" pitchFamily="2" charset="0"/>
            </a:rPr>
            <a:t>Solving merge conflicts</a:t>
          </a:r>
        </a:p>
      </dsp:txBody>
      <dsp:txXfrm>
        <a:off x="417971" y="1882618"/>
        <a:ext cx="2889450" cy="720000"/>
      </dsp:txXfrm>
    </dsp:sp>
    <dsp:sp modelId="{48B619C1-E70D-4501-9A7A-7E8818F353AA}">
      <dsp:nvSpPr>
        <dsp:cNvPr id="0" name=""/>
        <dsp:cNvSpPr/>
      </dsp:nvSpPr>
      <dsp:spPr>
        <a:xfrm>
          <a:off x="4323308" y="225829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683A3-AE00-49AE-8689-C1BFE5CE71E6}">
      <dsp:nvSpPr>
        <dsp:cNvPr id="0" name=""/>
        <dsp:cNvSpPr/>
      </dsp:nvSpPr>
      <dsp:spPr>
        <a:xfrm>
          <a:off x="3528724" y="1882618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Roboto Condensed" panose="02000000000000000000" pitchFamily="2" charset="0"/>
              <a:ea typeface="Roboto Condensed" panose="02000000000000000000" pitchFamily="2" charset="0"/>
            </a:rPr>
            <a:t>ASP.net suitability </a:t>
          </a:r>
        </a:p>
      </dsp:txBody>
      <dsp:txXfrm>
        <a:off x="3528724" y="1882618"/>
        <a:ext cx="2889450" cy="720000"/>
      </dsp:txXfrm>
    </dsp:sp>
    <dsp:sp modelId="{8CFD8860-E503-457F-A3A2-CE1559994B4A}">
      <dsp:nvSpPr>
        <dsp:cNvPr id="0" name=""/>
        <dsp:cNvSpPr/>
      </dsp:nvSpPr>
      <dsp:spPr>
        <a:xfrm>
          <a:off x="2782276" y="2658549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27B4A-53F9-4F09-9AF5-950E7485BE25}">
      <dsp:nvSpPr>
        <dsp:cNvPr id="0" name=""/>
        <dsp:cNvSpPr/>
      </dsp:nvSpPr>
      <dsp:spPr>
        <a:xfrm>
          <a:off x="1987664" y="4136218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Roboto Condensed" panose="02000000000000000000" pitchFamily="2" charset="0"/>
              <a:ea typeface="Roboto Condensed" panose="02000000000000000000" pitchFamily="2" charset="0"/>
            </a:rPr>
            <a:t>Time</a:t>
          </a:r>
        </a:p>
      </dsp:txBody>
      <dsp:txXfrm>
        <a:off x="1987664" y="4136218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614D-3DE5-4572-9E3D-9127F8C70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F6E44-8D50-40B0-9717-112DC3FD4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C721-381A-4499-8B68-9561E92D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3071-BAFE-4A1A-9968-22B4ABA4C658}" type="datetimeFigureOut">
              <a:rPr lang="en-SE" smtClean="0"/>
              <a:t>2021-01-28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A322-FF3B-49E1-AD64-65DD522E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43376-F1F1-4A4B-8280-329FD48B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CAF0-7526-4E65-9AA2-BF99E0A1CAC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761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FD33-2861-43DA-94B1-643BB584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58DEF-AA41-47D9-AB08-3C83CA19E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8BEE-311B-4994-9D3D-B1837036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3071-BAFE-4A1A-9968-22B4ABA4C658}" type="datetimeFigureOut">
              <a:rPr lang="en-SE" smtClean="0"/>
              <a:t>2021-01-28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79CA1-9186-422F-AE31-6BD02DBA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2F89-7DFF-45D5-B660-37C30F02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CAF0-7526-4E65-9AA2-BF99E0A1CAC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593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8732E-FBF1-4A38-9470-0DB64CBAE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5464E-4EB0-472B-BDF2-41B809D81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A6B2-88A2-4745-AC68-95ABFEF2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3071-BAFE-4A1A-9968-22B4ABA4C658}" type="datetimeFigureOut">
              <a:rPr lang="en-SE" smtClean="0"/>
              <a:t>2021-01-28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8E799-4680-42BC-8367-F7DA60E5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4D7F7-3F59-46E8-A64C-F5BE2372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CAF0-7526-4E65-9AA2-BF99E0A1CAC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6867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1E58-91C4-43BF-BE99-1D69188C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9C15-2358-48B0-BABA-9586909FF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C1B1-35C9-44C8-AC0E-BFCDCEB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3071-BAFE-4A1A-9968-22B4ABA4C658}" type="datetimeFigureOut">
              <a:rPr lang="en-SE" smtClean="0"/>
              <a:t>2021-01-28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665D7-A693-4D37-AC40-3078AD2C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1F0A1-B234-4B57-8AF9-FA4F9FCB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CAF0-7526-4E65-9AA2-BF99E0A1CAC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4650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A5A2-990F-4F32-B964-4FD30883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8ED5-39C6-4CD0-8DB2-9EEA6608A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9A1A-F950-4FE7-89F4-88D84E24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3071-BAFE-4A1A-9968-22B4ABA4C658}" type="datetimeFigureOut">
              <a:rPr lang="en-SE" smtClean="0"/>
              <a:t>2021-01-28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4BC45-2D52-4229-A1AB-801C96B3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5F854-7404-434F-AB7D-C7E920B7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CAF0-7526-4E65-9AA2-BF99E0A1CAC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6709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7434-424C-414C-BAF3-3B62943E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865E-A662-431D-8AE3-3E1A514B3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E80D7-6953-4A0E-B6C1-7D2F2B48D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F517D-6FE8-4503-8F89-037AB9AF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3071-BAFE-4A1A-9968-22B4ABA4C658}" type="datetimeFigureOut">
              <a:rPr lang="en-SE" smtClean="0"/>
              <a:t>2021-01-28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24EC9-5888-4110-90D1-EC3CB816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B3C65-9B3A-4D59-BF1E-4A309F1B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CAF0-7526-4E65-9AA2-BF99E0A1CAC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173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0A9F-DD0F-442D-BFB6-2F0E2826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C1934-C38D-4062-B3A6-92127609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22F70-8A01-4616-97B3-9CC83CC33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7A68E-692C-46B3-B668-E5BDB3CB6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3C7E3-9D62-45B2-AC2D-F13E7A76B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7420D-37FC-4553-AC81-CE599E1D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3071-BAFE-4A1A-9968-22B4ABA4C658}" type="datetimeFigureOut">
              <a:rPr lang="en-SE" smtClean="0"/>
              <a:t>2021-01-28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42FE2-8E46-470E-8209-EEB59C9E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5E50E-6D0C-4D74-9FDF-D6E4E17C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CAF0-7526-4E65-9AA2-BF99E0A1CAC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2559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322C-AD94-4EE5-A6CD-79F055FA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1A9FF-BFA3-411B-909F-E49B33E5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3071-BAFE-4A1A-9968-22B4ABA4C658}" type="datetimeFigureOut">
              <a:rPr lang="en-SE" smtClean="0"/>
              <a:t>2021-01-28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58A82-FF2B-41DC-8733-4FEA986F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7701F-A814-4CD2-B84E-21E679AE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CAF0-7526-4E65-9AA2-BF99E0A1CAC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9688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2FA1E-3986-487E-A744-FED8D288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3071-BAFE-4A1A-9968-22B4ABA4C658}" type="datetimeFigureOut">
              <a:rPr lang="en-SE" smtClean="0"/>
              <a:t>2021-01-28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12304-FB98-461B-8026-906CD8FE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0A9EE-3D65-4832-8F30-91ECB335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CAF0-7526-4E65-9AA2-BF99E0A1CAC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647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B091-8856-473E-8FCB-9FE414DA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1F3C-C3A5-41F7-826B-6782844D1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0CA92-3270-4AC0-8B15-86299735E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F4EDC-D240-4467-A20A-8D2A3629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3071-BAFE-4A1A-9968-22B4ABA4C658}" type="datetimeFigureOut">
              <a:rPr lang="en-SE" smtClean="0"/>
              <a:t>2021-01-28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B34BE-6678-48A3-B641-ADA504C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C7CAD-D7A5-422D-9478-0285974C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CAF0-7526-4E65-9AA2-BF99E0A1CAC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1222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FCCA-451D-45DB-86DA-E97471AD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BD0F7-BF8C-4993-B932-DCB21001F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F5B66-47A6-4D11-9A56-BB4D5A307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0DB8B-4726-43F5-B4FE-CF9FE855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3071-BAFE-4A1A-9968-22B4ABA4C658}" type="datetimeFigureOut">
              <a:rPr lang="en-SE" smtClean="0"/>
              <a:t>2021-01-28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C8FBB-66B8-49AF-927C-DF565830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386B7-0547-4DB2-8046-7764F5D6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CAF0-7526-4E65-9AA2-BF99E0A1CAC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5784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ED3E6-CF21-45B0-8DCD-FF4D5CCD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8717F-B501-4A5A-9FCF-CFF10E0F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546A-E560-4574-B53B-420689448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3071-BAFE-4A1A-9968-22B4ABA4C658}" type="datetimeFigureOut">
              <a:rPr lang="en-SE" smtClean="0"/>
              <a:t>2021-01-28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492D-E611-468D-91B1-EF92AB182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AB475-A223-4DC1-9576-8C60512D1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CAF0-7526-4E65-9AA2-BF99E0A1CAC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28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cupcakes with colorful frosting&#10;&#10;Description automatically generated with medium confidence">
            <a:extLst>
              <a:ext uri="{FF2B5EF4-FFF2-40B4-BE49-F238E27FC236}">
                <a16:creationId xmlns:a16="http://schemas.microsoft.com/office/drawing/2014/main" id="{4983712C-A864-45A1-9798-61E0788E3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388"/>
            <a:ext cx="12192000" cy="812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1EAB5E-7BD5-4F7D-866B-0BC7BE10DB24}"/>
              </a:ext>
            </a:extLst>
          </p:cNvPr>
          <p:cNvSpPr/>
          <p:nvPr/>
        </p:nvSpPr>
        <p:spPr>
          <a:xfrm>
            <a:off x="0" y="0"/>
            <a:ext cx="12192000" cy="3891280"/>
          </a:xfrm>
          <a:prstGeom prst="rect">
            <a:avLst/>
          </a:prstGeom>
          <a:gradFill>
            <a:gsLst>
              <a:gs pos="4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C4108-4072-4DC9-B21E-D190F611D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330"/>
            <a:ext cx="9144000" cy="7953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bas Neue" panose="020B0606020202050201" pitchFamily="34" charset="0"/>
              </a:rPr>
              <a:t>The Cupcake Shop</a:t>
            </a:r>
            <a:endParaRPr lang="en-SE" dirty="0">
              <a:latin typeface="Bebas Neue" panose="020B0606020202050201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49625-8269-488C-B179-346053041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1570"/>
            <a:ext cx="9144000" cy="1483042"/>
          </a:xfrm>
        </p:spPr>
        <p:txBody>
          <a:bodyPr/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Website presentation by Team 2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Annette, Dimitry &amp; Rémy</a:t>
            </a:r>
            <a:endParaRPr lang="en-SE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C5C19FE-C411-4A2A-8F2C-90B64F2F7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125" y="890111"/>
            <a:ext cx="2099749" cy="178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9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upcakes with frosting and sprinkles on top&#10;&#10;Description automatically generated">
            <a:extLst>
              <a:ext uri="{FF2B5EF4-FFF2-40B4-BE49-F238E27FC236}">
                <a16:creationId xmlns:a16="http://schemas.microsoft.com/office/drawing/2014/main" id="{3D43C0DC-3C57-4895-A0FE-38D8D0CB2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" r="30762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81B2E7-CB71-40CF-B1C3-2B3A8F9C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8C8D5"/>
                </a:solidFill>
                <a:latin typeface="Bebas Neue" panose="020B0606020202050201" pitchFamily="34" charset="0"/>
              </a:rPr>
              <a:t>Concept</a:t>
            </a:r>
            <a:endParaRPr lang="en-SE" dirty="0">
              <a:solidFill>
                <a:srgbClr val="A8C8D5"/>
              </a:solidFill>
              <a:latin typeface="Bebas Neue" panose="020B0606020202050201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6B4550-4707-4AE0-8BBA-4A6D1E3BDC32}"/>
              </a:ext>
            </a:extLst>
          </p:cNvPr>
          <p:cNvCxnSpPr/>
          <p:nvPr/>
        </p:nvCxnSpPr>
        <p:spPr>
          <a:xfrm>
            <a:off x="804997" y="1905000"/>
            <a:ext cx="4574723" cy="0"/>
          </a:xfrm>
          <a:prstGeom prst="line">
            <a:avLst/>
          </a:prstGeom>
          <a:ln>
            <a:solidFill>
              <a:srgbClr val="E2949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 descr="Kiosk">
            <a:extLst>
              <a:ext uri="{FF2B5EF4-FFF2-40B4-BE49-F238E27FC236}">
                <a16:creationId xmlns:a16="http://schemas.microsoft.com/office/drawing/2014/main" id="{7D2EA971-0A0E-4EA3-9E62-9881FEAC4BFA}"/>
              </a:ext>
            </a:extLst>
          </p:cNvPr>
          <p:cNvSpPr/>
          <p:nvPr/>
        </p:nvSpPr>
        <p:spPr>
          <a:xfrm>
            <a:off x="1074396" y="2220195"/>
            <a:ext cx="1174793" cy="117479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843EA3-FB98-465A-8AAD-AB5ECAA2B9DC}"/>
              </a:ext>
            </a:extLst>
          </p:cNvPr>
          <p:cNvGrpSpPr/>
          <p:nvPr/>
        </p:nvGrpSpPr>
        <p:grpSpPr>
          <a:xfrm>
            <a:off x="469289" y="3463013"/>
            <a:ext cx="2610650" cy="1044260"/>
            <a:chOff x="711318" y="1101685"/>
            <a:chExt cx="1509960" cy="60398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9E94950-3B6D-49B7-BD32-F8C239935AD3}"/>
                </a:ext>
              </a:extLst>
            </p:cNvPr>
            <p:cNvSpPr/>
            <p:nvPr/>
          </p:nvSpPr>
          <p:spPr>
            <a:xfrm>
              <a:off x="711318" y="1101685"/>
              <a:ext cx="1509960" cy="60398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08C073-3C3C-4E9C-B1E5-C3DEB5CE0E2C}"/>
                </a:ext>
              </a:extLst>
            </p:cNvPr>
            <p:cNvSpPr txBox="1"/>
            <p:nvPr/>
          </p:nvSpPr>
          <p:spPr>
            <a:xfrm>
              <a:off x="711318" y="1101685"/>
              <a:ext cx="1509960" cy="6039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solidFill>
                    <a:srgbClr val="422316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Create an e-shop website with full functionality</a:t>
              </a:r>
            </a:p>
          </p:txBody>
        </p:sp>
      </p:grpSp>
      <p:sp>
        <p:nvSpPr>
          <p:cNvPr id="31" name="Rectangle 30" descr="Cupcake">
            <a:extLst>
              <a:ext uri="{FF2B5EF4-FFF2-40B4-BE49-F238E27FC236}">
                <a16:creationId xmlns:a16="http://schemas.microsoft.com/office/drawing/2014/main" id="{110ED266-EE35-4558-8636-6CCD8847BE2A}"/>
              </a:ext>
            </a:extLst>
          </p:cNvPr>
          <p:cNvSpPr/>
          <p:nvPr/>
        </p:nvSpPr>
        <p:spPr>
          <a:xfrm>
            <a:off x="3940899" y="2220195"/>
            <a:ext cx="1174793" cy="117479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CD75A6E-1DA9-41F1-9C5C-7FC7A3737C9E}"/>
              </a:ext>
            </a:extLst>
          </p:cNvPr>
          <p:cNvGrpSpPr/>
          <p:nvPr/>
        </p:nvGrpSpPr>
        <p:grpSpPr>
          <a:xfrm>
            <a:off x="3268848" y="3448900"/>
            <a:ext cx="2610650" cy="1209648"/>
            <a:chOff x="2485523" y="1006027"/>
            <a:chExt cx="1509960" cy="69964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7672BCE-34F7-4F34-8644-890B83F89B41}"/>
                </a:ext>
              </a:extLst>
            </p:cNvPr>
            <p:cNvSpPr/>
            <p:nvPr/>
          </p:nvSpPr>
          <p:spPr>
            <a:xfrm>
              <a:off x="2485523" y="1101685"/>
              <a:ext cx="1509960" cy="60398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3A8B7C8-69C2-429A-8A07-509AD867FD7F}"/>
                </a:ext>
              </a:extLst>
            </p:cNvPr>
            <p:cNvSpPr txBox="1"/>
            <p:nvPr/>
          </p:nvSpPr>
          <p:spPr>
            <a:xfrm>
              <a:off x="2485523" y="1006027"/>
              <a:ext cx="1509960" cy="6039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solidFill>
                    <a:srgbClr val="422316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Sell cupcakes -&gt; focus on one product!</a:t>
              </a:r>
            </a:p>
          </p:txBody>
        </p:sp>
      </p:grpSp>
      <p:sp>
        <p:nvSpPr>
          <p:cNvPr id="33" name="Rectangle 32" descr="Palette">
            <a:extLst>
              <a:ext uri="{FF2B5EF4-FFF2-40B4-BE49-F238E27FC236}">
                <a16:creationId xmlns:a16="http://schemas.microsoft.com/office/drawing/2014/main" id="{D093A400-1D75-42D8-9236-DCA3422AAE14}"/>
              </a:ext>
            </a:extLst>
          </p:cNvPr>
          <p:cNvSpPr/>
          <p:nvPr/>
        </p:nvSpPr>
        <p:spPr>
          <a:xfrm>
            <a:off x="1074396" y="4108482"/>
            <a:ext cx="1174793" cy="117479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E112D8-5D96-4D96-9BD2-365BC55580DA}"/>
              </a:ext>
            </a:extLst>
          </p:cNvPr>
          <p:cNvGrpSpPr/>
          <p:nvPr/>
        </p:nvGrpSpPr>
        <p:grpSpPr>
          <a:xfrm>
            <a:off x="399001" y="5560342"/>
            <a:ext cx="2610650" cy="1044260"/>
            <a:chOff x="711318" y="2989972"/>
            <a:chExt cx="1509960" cy="60398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400962-E83A-4314-92AF-CD0AE431A12A}"/>
                </a:ext>
              </a:extLst>
            </p:cNvPr>
            <p:cNvSpPr/>
            <p:nvPr/>
          </p:nvSpPr>
          <p:spPr>
            <a:xfrm>
              <a:off x="711318" y="2989972"/>
              <a:ext cx="1509960" cy="60398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BA5844-04BD-402E-A06F-7B131A66310C}"/>
                </a:ext>
              </a:extLst>
            </p:cNvPr>
            <p:cNvSpPr txBox="1"/>
            <p:nvPr/>
          </p:nvSpPr>
          <p:spPr>
            <a:xfrm>
              <a:off x="711318" y="2989972"/>
              <a:ext cx="1509960" cy="6039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solidFill>
                    <a:srgbClr val="422316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Great UX design </a:t>
              </a:r>
            </a:p>
          </p:txBody>
        </p:sp>
      </p:grpSp>
      <p:sp>
        <p:nvSpPr>
          <p:cNvPr id="35" name="Rectangle 34" descr="Upward trend">
            <a:extLst>
              <a:ext uri="{FF2B5EF4-FFF2-40B4-BE49-F238E27FC236}">
                <a16:creationId xmlns:a16="http://schemas.microsoft.com/office/drawing/2014/main" id="{B4E82B86-F3FD-4190-A3E8-C146F39DE415}"/>
              </a:ext>
            </a:extLst>
          </p:cNvPr>
          <p:cNvSpPr/>
          <p:nvPr/>
        </p:nvSpPr>
        <p:spPr>
          <a:xfrm>
            <a:off x="3940898" y="4108482"/>
            <a:ext cx="1174793" cy="1174793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57CE09-FF4C-4A98-9DC3-E3411BD0CB53}"/>
              </a:ext>
            </a:extLst>
          </p:cNvPr>
          <p:cNvGrpSpPr/>
          <p:nvPr/>
        </p:nvGrpSpPr>
        <p:grpSpPr>
          <a:xfrm>
            <a:off x="3018332" y="5565521"/>
            <a:ext cx="2861167" cy="1044260"/>
            <a:chOff x="2485523" y="2989972"/>
            <a:chExt cx="1654855" cy="60398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8789F-465D-415B-9A4D-6BE32BD4F713}"/>
                </a:ext>
              </a:extLst>
            </p:cNvPr>
            <p:cNvSpPr/>
            <p:nvPr/>
          </p:nvSpPr>
          <p:spPr>
            <a:xfrm>
              <a:off x="2485523" y="2989972"/>
              <a:ext cx="1509960" cy="60398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BB5F2C3-6930-4FED-A098-8C07CEDC07E3}"/>
                </a:ext>
              </a:extLst>
            </p:cNvPr>
            <p:cNvSpPr txBox="1"/>
            <p:nvPr/>
          </p:nvSpPr>
          <p:spPr>
            <a:xfrm>
              <a:off x="2630418" y="2989972"/>
              <a:ext cx="1509960" cy="6039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solidFill>
                    <a:srgbClr val="422316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Attraction to increase sale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49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B2E7-CB71-40CF-B1C3-2B3A8F9C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8C8D5"/>
                </a:solidFill>
                <a:latin typeface="Bebas Neue" panose="020B0606020202050201" pitchFamily="34" charset="0"/>
              </a:rPr>
              <a:t>Logo and colors</a:t>
            </a:r>
            <a:endParaRPr lang="en-SE" dirty="0">
              <a:solidFill>
                <a:srgbClr val="A8C8D5"/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02F8-749E-447D-B291-7E3A3779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187693"/>
            <a:ext cx="4706803" cy="19271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Simple logo</a:t>
            </a:r>
          </a:p>
          <a:p>
            <a:r>
              <a: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Focus on mission</a:t>
            </a:r>
          </a:p>
          <a:p>
            <a:r>
              <a: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Classical colors for cupcakes and sweets</a:t>
            </a:r>
          </a:p>
          <a:p>
            <a:r>
              <a: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Matching colors throughout the website</a:t>
            </a:r>
          </a:p>
          <a:p>
            <a:endParaRPr lang="en-SE" sz="2000" dirty="0">
              <a:solidFill>
                <a:srgbClr val="000000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6B4550-4707-4AE0-8BBA-4A6D1E3BDC32}"/>
              </a:ext>
            </a:extLst>
          </p:cNvPr>
          <p:cNvCxnSpPr>
            <a:cxnSpLocks/>
          </p:cNvCxnSpPr>
          <p:nvPr/>
        </p:nvCxnSpPr>
        <p:spPr>
          <a:xfrm>
            <a:off x="804997" y="1905000"/>
            <a:ext cx="4574723" cy="0"/>
          </a:xfrm>
          <a:prstGeom prst="line">
            <a:avLst/>
          </a:prstGeom>
          <a:ln>
            <a:solidFill>
              <a:srgbClr val="E2949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2C319AC-DE7A-4DAB-8E8A-7FA8944D0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1" y="685793"/>
            <a:ext cx="4024365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629D9F-CCB3-404E-960D-893BE70F8753}"/>
              </a:ext>
            </a:extLst>
          </p:cNvPr>
          <p:cNvSpPr/>
          <p:nvPr/>
        </p:nvSpPr>
        <p:spPr>
          <a:xfrm>
            <a:off x="804997" y="5221349"/>
            <a:ext cx="3461702" cy="821950"/>
          </a:xfrm>
          <a:prstGeom prst="rect">
            <a:avLst/>
          </a:prstGeom>
          <a:solidFill>
            <a:srgbClr val="422316"/>
          </a:solidFill>
          <a:ln>
            <a:solidFill>
              <a:srgbClr val="4223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E27E11-DFFE-44D4-B825-8519E2F9F694}"/>
              </a:ext>
            </a:extLst>
          </p:cNvPr>
          <p:cNvSpPr/>
          <p:nvPr/>
        </p:nvSpPr>
        <p:spPr>
          <a:xfrm>
            <a:off x="4266699" y="5221349"/>
            <a:ext cx="3461702" cy="821950"/>
          </a:xfrm>
          <a:prstGeom prst="rect">
            <a:avLst/>
          </a:prstGeom>
          <a:solidFill>
            <a:srgbClr val="E29495"/>
          </a:solidFill>
          <a:ln>
            <a:solidFill>
              <a:srgbClr val="E294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DC22C9-DC45-48CA-B0FD-235480E627A3}"/>
              </a:ext>
            </a:extLst>
          </p:cNvPr>
          <p:cNvSpPr/>
          <p:nvPr/>
        </p:nvSpPr>
        <p:spPr>
          <a:xfrm>
            <a:off x="7728401" y="5221349"/>
            <a:ext cx="3461702" cy="821950"/>
          </a:xfrm>
          <a:prstGeom prst="rect">
            <a:avLst/>
          </a:prstGeom>
          <a:solidFill>
            <a:srgbClr val="A8C8D5"/>
          </a:solidFill>
          <a:ln>
            <a:solidFill>
              <a:srgbClr val="A8C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64654-6C88-4DE5-BF74-D7615E145AB2}"/>
              </a:ext>
            </a:extLst>
          </p:cNvPr>
          <p:cNvSpPr txBox="1"/>
          <p:nvPr/>
        </p:nvSpPr>
        <p:spPr>
          <a:xfrm>
            <a:off x="3092358" y="5305354"/>
            <a:ext cx="8814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2000" dirty="0">
                <a:solidFill>
                  <a:schemeClr val="bg1"/>
                </a:solidFill>
                <a:latin typeface="Bebas Neue" panose="020B0606020202050201" pitchFamily="34" charset="0"/>
              </a:rPr>
              <a:t>Color Palette</a:t>
            </a:r>
            <a:endParaRPr lang="en-SE" sz="4400" spc="2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B2E7-CB71-40CF-B1C3-2B3A8F9C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8C8D5"/>
                </a:solidFill>
                <a:latin typeface="Bebas Neue" panose="020B0606020202050201" pitchFamily="34" charset="0"/>
              </a:rPr>
              <a:t>Teamwork</a:t>
            </a:r>
            <a:endParaRPr lang="en-SE" dirty="0">
              <a:solidFill>
                <a:srgbClr val="A8C8D5"/>
              </a:solidFill>
              <a:latin typeface="Bebas Neue" panose="020B0606020202050201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6B4550-4707-4AE0-8BBA-4A6D1E3BDC32}"/>
              </a:ext>
            </a:extLst>
          </p:cNvPr>
          <p:cNvCxnSpPr/>
          <p:nvPr/>
        </p:nvCxnSpPr>
        <p:spPr>
          <a:xfrm>
            <a:off x="804997" y="1905000"/>
            <a:ext cx="4574723" cy="0"/>
          </a:xfrm>
          <a:prstGeom prst="line">
            <a:avLst/>
          </a:prstGeom>
          <a:ln>
            <a:solidFill>
              <a:srgbClr val="E2949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picture containing text, indoor, plate, food&#10;&#10;Description automatically generated">
            <a:extLst>
              <a:ext uri="{FF2B5EF4-FFF2-40B4-BE49-F238E27FC236}">
                <a16:creationId xmlns:a16="http://schemas.microsoft.com/office/drawing/2014/main" id="{8BD160B9-3696-49AA-8BFB-06629FD12C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07" r="14721"/>
          <a:stretch/>
        </p:blipFill>
        <p:spPr>
          <a:xfrm>
            <a:off x="7543800" y="0"/>
            <a:ext cx="4648200" cy="6884289"/>
          </a:xfrm>
          <a:prstGeom prst="rect">
            <a:avLst/>
          </a:prstGeom>
        </p:spPr>
      </p:pic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0DE94AD7-5418-4E52-A7D7-4366AF27E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858079"/>
              </p:ext>
            </p:extLst>
          </p:nvPr>
        </p:nvGraphicFramePr>
        <p:xfrm>
          <a:off x="350834" y="730201"/>
          <a:ext cx="10515600" cy="5423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84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indoor, wooden, close&#10;&#10;Description automatically generated">
            <a:extLst>
              <a:ext uri="{FF2B5EF4-FFF2-40B4-BE49-F238E27FC236}">
                <a16:creationId xmlns:a16="http://schemas.microsoft.com/office/drawing/2014/main" id="{CFB80044-C23B-474A-BDCA-0324B29C4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41"/>
          <a:stretch/>
        </p:blipFill>
        <p:spPr>
          <a:xfrm>
            <a:off x="3188557" y="0"/>
            <a:ext cx="9003443" cy="68600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81B2E7-CB71-40CF-B1C3-2B3A8F9C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8C8D5"/>
                </a:solidFill>
                <a:latin typeface="Bebas Neue" panose="020B0606020202050201" pitchFamily="34" charset="0"/>
              </a:rPr>
              <a:t>Challenges</a:t>
            </a:r>
            <a:endParaRPr lang="en-SE" dirty="0">
              <a:solidFill>
                <a:srgbClr val="A8C8D5"/>
              </a:solidFill>
              <a:latin typeface="Bebas Neue" panose="020B0606020202050201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6B4550-4707-4AE0-8BBA-4A6D1E3BDC32}"/>
              </a:ext>
            </a:extLst>
          </p:cNvPr>
          <p:cNvCxnSpPr/>
          <p:nvPr/>
        </p:nvCxnSpPr>
        <p:spPr>
          <a:xfrm>
            <a:off x="804997" y="1905000"/>
            <a:ext cx="4574723" cy="0"/>
          </a:xfrm>
          <a:prstGeom prst="line">
            <a:avLst/>
          </a:prstGeom>
          <a:ln>
            <a:solidFill>
              <a:srgbClr val="E2949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E75D23E-5BAD-4D83-A3DA-DB334EF60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818036"/>
              </p:ext>
            </p:extLst>
          </p:nvPr>
        </p:nvGraphicFramePr>
        <p:xfrm>
          <a:off x="-243840" y="1902914"/>
          <a:ext cx="10515600" cy="4955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011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B2E7-CB71-40CF-B1C3-2B3A8F9C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6296842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8C8D5"/>
                </a:solidFill>
                <a:latin typeface="Bebas Neue" panose="020B0606020202050201" pitchFamily="34" charset="0"/>
              </a:rPr>
              <a:t>Let’s look at cupcakes</a:t>
            </a:r>
            <a:endParaRPr lang="en-SE" dirty="0">
              <a:solidFill>
                <a:srgbClr val="A8C8D5"/>
              </a:solidFill>
              <a:latin typeface="Bebas Neue" panose="020B0606020202050201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6B4550-4707-4AE0-8BBA-4A6D1E3BDC32}"/>
              </a:ext>
            </a:extLst>
          </p:cNvPr>
          <p:cNvCxnSpPr/>
          <p:nvPr/>
        </p:nvCxnSpPr>
        <p:spPr>
          <a:xfrm>
            <a:off x="804997" y="1905000"/>
            <a:ext cx="4574723" cy="0"/>
          </a:xfrm>
          <a:prstGeom prst="line">
            <a:avLst/>
          </a:prstGeom>
          <a:ln>
            <a:solidFill>
              <a:srgbClr val="E2949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1D12A9-87DB-4E8E-8208-4F44BDDF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5013" y="0"/>
            <a:ext cx="16202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Bebas Neue</vt:lpstr>
      <vt:lpstr>Calibri</vt:lpstr>
      <vt:lpstr>Calibri Light</vt:lpstr>
      <vt:lpstr>Roboto Condensed</vt:lpstr>
      <vt:lpstr>Office Theme</vt:lpstr>
      <vt:lpstr>The Cupcake Shop</vt:lpstr>
      <vt:lpstr>Concept</vt:lpstr>
      <vt:lpstr>Logo and colors</vt:lpstr>
      <vt:lpstr>Teamwork</vt:lpstr>
      <vt:lpstr>Challenges</vt:lpstr>
      <vt:lpstr>Let’s look at cupcakes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Cupcake Shop</dc:title>
  <dc:creator>Rémy Ghalayini</dc:creator>
  <cp:lastModifiedBy>Rémy Ghalayini</cp:lastModifiedBy>
  <cp:revision>2</cp:revision>
  <dcterms:created xsi:type="dcterms:W3CDTF">2021-01-28T16:04:59Z</dcterms:created>
  <dcterms:modified xsi:type="dcterms:W3CDTF">2021-01-28T16:10:47Z</dcterms:modified>
</cp:coreProperties>
</file>