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5" r:id="rId7"/>
    <p:sldId id="260" r:id="rId8"/>
    <p:sldId id="266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D78E5A0-A7E2-D146-AA12-C4E454A5D72F}">
          <p14:sldIdLst>
            <p14:sldId id="256"/>
            <p14:sldId id="257"/>
            <p14:sldId id="258"/>
            <p14:sldId id="263"/>
            <p14:sldId id="259"/>
            <p14:sldId id="265"/>
            <p14:sldId id="260"/>
            <p14:sldId id="266"/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0"/>
    <p:restoredTop sz="94639"/>
  </p:normalViewPr>
  <p:slideViewPr>
    <p:cSldViewPr snapToGrid="0" snapToObjects="1" showGuides="1">
      <p:cViewPr varScale="1">
        <p:scale>
          <a:sx n="60" d="100"/>
          <a:sy n="60" d="100"/>
        </p:scale>
        <p:origin x="9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9B232-0CCD-EA45-8373-748F71E32B7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207EC-944A-E74D-8503-F6C3FC26F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0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would like to acknowledge </a:t>
            </a:r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Will Duguid, Katie Innes, Micah </a:t>
            </a:r>
            <a:r>
              <a:rPr lang="en-CA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Qunidazzi</a:t>
            </a:r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, Nick </a:t>
            </a:r>
            <a:r>
              <a:rPr lang="en-CA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Bohlender</a:t>
            </a:r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, and Francis </a:t>
            </a:r>
            <a:r>
              <a:rPr lang="en-CA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Juanes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for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oper</a:t>
            </a:r>
            <a:endParaRPr lang="en-CA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207EC-944A-E74D-8503-F6C3FC26F6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1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82E2-CEEB-0649-98E5-CD46E5BFA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A1ED6-E7D3-734B-87C2-7EE596AD9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8AB27-3154-0346-9A67-14E8E3E8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548EC-2B7A-284C-919B-B8A0834C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A572-91BD-7443-9F3E-2B7BBDF4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B1F-A866-CD46-9C41-A5D2B02A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C8002-187D-A74B-BC80-29A0A3BFF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BBA4A-56CC-4943-9366-2F214D2A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8A55E-5F3E-D04C-B974-CE88C64A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DD50C-23D5-8C4B-83E5-A8F5416A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9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05CE5-7508-0341-A7E5-EE845B7C6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66CA6-E6A7-1646-95B9-C7297C683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C0488-7AF5-9841-8D52-4BFE65E7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4CADA-1E37-7946-A7F2-DE4A222C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A6A0-0077-3145-BA55-382BEE08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1C78-1A43-B24A-8AD1-2DE3E418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688FB-4564-084B-8173-8263D67D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004A4-A828-E542-8A10-5D8225C9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FD54-81D6-264B-9AD7-A572A837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BABDD-8274-D441-BDC6-D74A99D1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7CB1-A429-A84C-A268-73E6E17D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80DE3-44DE-4846-A7AF-D97BA2CC2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6B7B-1606-2142-841C-A1DD2997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42CA-D081-ED4E-870C-CEFDC792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5E60-FB04-EC4B-A6E1-D632BB98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5D11-CCED-1546-B741-5D08EAE5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54DC-1C0D-DA42-8A8D-172D74BA6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28750-0EDB-9549-B197-A3FCA911D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BF761-31BF-364E-A2AF-11782BBF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1A4FF-D62A-DB4F-A39E-BC565FE9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A024F-A560-4143-AE18-DA5870CB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3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8F05-BF9F-BB4A-868C-74675051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9527A-812C-BA46-88FF-47D087FE0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CBB9D-CD55-AF45-8E9D-4149D07BE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3ED07-CBDF-2D49-8770-7B2EF983B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A8D31-D31B-9040-8673-2488598E2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35385-DA56-A048-995B-5EC565E2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CE63B-0A44-AE43-BD6E-59BCB864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C6990-B061-1F4B-A29E-EB69CCAE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DD85-63CC-E04F-BC90-631C23D9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F9E0A-23F6-1842-925E-FC380387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E4CEB-DFF8-3846-984C-EF9F7F30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6A678-F68C-E341-B081-207A361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481EF-9529-4E43-BF76-1EEFFF93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A5DE5-3AC9-924B-B441-B51860E8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CB877-840E-1E46-A747-D0D5C0B2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9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0F57-AF6E-5B4B-8B14-6D9E4F17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4BAD-98D7-1A41-B0DC-9D361CE7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33398-AEB6-0B44-A34A-5AFB6E88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40040-5761-EC40-AF86-8E08D572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CAA70-B7E7-D44A-84FE-60B5F9EA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7D5D5-3372-5E49-B76B-5139D83E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5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7B0D-ED5B-5A4C-90AA-C7F72F03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1E400-3254-A948-9E79-3E26F4DEB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E8130-296B-F543-8B9E-4F740865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318B1-023B-8542-8BB6-9B8A0CAA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27C49-E702-2C49-9591-86D50859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C9A55-8147-5A47-AF46-D86A4FF5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31A53-74F7-B845-873F-A0A0225D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435A3-2078-8D42-9DE5-E88C3802A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29874-A47E-604A-B920-0739C71E5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2D604-0742-9243-810E-1096192DBA1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A949-7CFE-CF49-85F6-E9CB54613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E8801-015B-1F4A-9026-3D494396D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2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CD56EF-C542-FE41-81F4-1205B0D564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9" t="14207" r="13439" b="335"/>
          <a:stretch/>
        </p:blipFill>
        <p:spPr>
          <a:xfrm rot="16200000">
            <a:off x="4151234" y="-672430"/>
            <a:ext cx="3889531" cy="7622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B41FAD-2780-8B4E-AE81-A42197BED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274" y="5120592"/>
            <a:ext cx="1787272" cy="949284"/>
          </a:xfrm>
          <a:prstGeom prst="rect">
            <a:avLst/>
          </a:prstGeom>
        </p:spPr>
      </p:pic>
      <p:pic>
        <p:nvPicPr>
          <p:cNvPr id="6" name="Picture 2" descr="Image result for university of victoria logo">
            <a:extLst>
              <a:ext uri="{FF2B5EF4-FFF2-40B4-BE49-F238E27FC236}">
                <a16:creationId xmlns:a16="http://schemas.microsoft.com/office/drawing/2014/main" id="{240F12A1-2DE5-BB4A-AD28-0F8975BDE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936" y="5955731"/>
            <a:ext cx="2029619" cy="78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4D25B2C-4F58-BF4B-B6E4-01542DD3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Adult Salmon Diet Program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C7ECAD-E52F-A64C-A893-CE9ADC7B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688" y="5392620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ES 482/582 Data Project</a:t>
            </a:r>
            <a:br>
              <a:rPr lang="en-US" sz="2400" dirty="0"/>
            </a:br>
            <a:r>
              <a:rPr lang="en-US" sz="2400" dirty="0"/>
              <a:t>By Rebecca Hansen and Jessica </a:t>
            </a:r>
            <a:r>
              <a:rPr lang="en-US" sz="2400" dirty="0" err="1"/>
              <a:t>Qualley</a:t>
            </a:r>
            <a:br>
              <a:rPr lang="en-US" sz="2400" dirty="0"/>
            </a:br>
            <a:r>
              <a:rPr lang="en-US" sz="2400" dirty="0"/>
              <a:t>April 3, 2020</a:t>
            </a:r>
          </a:p>
        </p:txBody>
      </p:sp>
    </p:spTree>
    <p:extLst>
      <p:ext uri="{BB962C8B-B14F-4D97-AF65-F5344CB8AC3E}">
        <p14:creationId xmlns:p14="http://schemas.microsoft.com/office/powerpoint/2010/main" val="53421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13EC-885D-48FC-97AF-EA861EA4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5A00-7982-4E95-82C2-C49F273FB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PDF file</a:t>
            </a:r>
          </a:p>
          <a:p>
            <a:r>
              <a:rPr lang="en-CA" dirty="0"/>
              <a:t>10 slides max</a:t>
            </a:r>
          </a:p>
          <a:p>
            <a:r>
              <a:rPr lang="en-CA" dirty="0"/>
              <a:t>2 slides of plots min</a:t>
            </a:r>
          </a:p>
          <a:p>
            <a:r>
              <a:rPr lang="en-CA" dirty="0"/>
              <a:t>Complete sentences</a:t>
            </a:r>
          </a:p>
        </p:txBody>
      </p:sp>
    </p:spTree>
    <p:extLst>
      <p:ext uri="{BB962C8B-B14F-4D97-AF65-F5344CB8AC3E}">
        <p14:creationId xmlns:p14="http://schemas.microsoft.com/office/powerpoint/2010/main" val="189472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A905-8869-754F-9794-41EECCE8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E687-2C9E-AE41-B3DB-AA057D817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  <a:p>
            <a:r>
              <a:rPr lang="en-US" dirty="0"/>
              <a:t>Hypotheses</a:t>
            </a:r>
          </a:p>
        </p:txBody>
      </p:sp>
    </p:spTree>
    <p:extLst>
      <p:ext uri="{BB962C8B-B14F-4D97-AF65-F5344CB8AC3E}">
        <p14:creationId xmlns:p14="http://schemas.microsoft.com/office/powerpoint/2010/main" val="178202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AB2C-76D9-5E41-96F9-AD241258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B7883-B5EF-3148-B8CF-B82BB0A4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Response variable</a:t>
            </a:r>
          </a:p>
          <a:p>
            <a:r>
              <a:rPr lang="en-US" dirty="0"/>
              <a:t>Explanatory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3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AB2C-76D9-5E41-96F9-AD241258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B7883-B5EF-3148-B8CF-B82BB0A4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“key features of dataset” using all data or a subset</a:t>
            </a:r>
          </a:p>
        </p:txBody>
      </p:sp>
    </p:spTree>
    <p:extLst>
      <p:ext uri="{BB962C8B-B14F-4D97-AF65-F5344CB8AC3E}">
        <p14:creationId xmlns:p14="http://schemas.microsoft.com/office/powerpoint/2010/main" val="385706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E0E7-F8E7-9B44-94E4-CF9B05CC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8E49-E018-6C42-863E-8CEB33A1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model</a:t>
            </a:r>
          </a:p>
          <a:p>
            <a:r>
              <a:rPr lang="en-US" dirty="0"/>
              <a:t>Why</a:t>
            </a:r>
          </a:p>
          <a:p>
            <a:r>
              <a:rPr lang="en-US" dirty="0"/>
              <a:t>Probability distribution for response</a:t>
            </a:r>
          </a:p>
          <a:p>
            <a:r>
              <a:rPr lang="en-US" dirty="0"/>
              <a:t>Random effects and non-independence</a:t>
            </a:r>
          </a:p>
        </p:txBody>
      </p:sp>
    </p:spTree>
    <p:extLst>
      <p:ext uri="{BB962C8B-B14F-4D97-AF65-F5344CB8AC3E}">
        <p14:creationId xmlns:p14="http://schemas.microsoft.com/office/powerpoint/2010/main" val="423427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A8B7-F65A-4144-B8CA-2814837B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CC9C-FAF5-CB4C-830C-27537C7E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“response relative to explanatory with model”</a:t>
            </a:r>
          </a:p>
        </p:txBody>
      </p:sp>
    </p:spTree>
    <p:extLst>
      <p:ext uri="{BB962C8B-B14F-4D97-AF65-F5344CB8AC3E}">
        <p14:creationId xmlns:p14="http://schemas.microsoft.com/office/powerpoint/2010/main" val="215436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A8B7-F65A-4144-B8CA-2814837B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CC9C-FAF5-CB4C-830C-27537C7E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context of results and hypotheses</a:t>
            </a:r>
          </a:p>
        </p:txBody>
      </p:sp>
    </p:spTree>
    <p:extLst>
      <p:ext uri="{BB962C8B-B14F-4D97-AF65-F5344CB8AC3E}">
        <p14:creationId xmlns:p14="http://schemas.microsoft.com/office/powerpoint/2010/main" val="163321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FC29-4DE0-2945-8D76-00CE3911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EA41-AC53-CD4C-9EA9-0760B2BB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 to data analysis approach</a:t>
            </a:r>
          </a:p>
        </p:txBody>
      </p:sp>
    </p:spTree>
    <p:extLst>
      <p:ext uri="{BB962C8B-B14F-4D97-AF65-F5344CB8AC3E}">
        <p14:creationId xmlns:p14="http://schemas.microsoft.com/office/powerpoint/2010/main" val="266607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FC29-4DE0-2945-8D76-00CE3911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EA41-AC53-CD4C-9EA9-0760B2BB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in context of existing knowledge</a:t>
            </a:r>
          </a:p>
          <a:p>
            <a:r>
              <a:rPr lang="en-US" dirty="0"/>
              <a:t>Future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363849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134</Words>
  <Application>Microsoft Office PowerPoint</Application>
  <PresentationFormat>Widescreen</PresentationFormat>
  <Paragraphs>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Adult Salmon Diet Program</vt:lpstr>
      <vt:lpstr>Introduction</vt:lpstr>
      <vt:lpstr>Description of Data</vt:lpstr>
      <vt:lpstr>Description of Data</vt:lpstr>
      <vt:lpstr>Statistical Methods</vt:lpstr>
      <vt:lpstr>Results</vt:lpstr>
      <vt:lpstr>Results</vt:lpstr>
      <vt:lpstr>Discussion</vt:lpstr>
      <vt:lpstr>Discussion</vt:lpstr>
      <vt:lpstr>Checklist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Qualley</dc:creator>
  <cp:lastModifiedBy>Rebecca Hansen</cp:lastModifiedBy>
  <cp:revision>9</cp:revision>
  <dcterms:created xsi:type="dcterms:W3CDTF">2020-04-01T16:47:32Z</dcterms:created>
  <dcterms:modified xsi:type="dcterms:W3CDTF">2020-04-05T23:21:28Z</dcterms:modified>
</cp:coreProperties>
</file>