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0E12-1916-4F27-A16E-AE7697FF2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75333-4C2D-41A9-B043-7F06AAA0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ACC8-7495-4739-8182-BC86A838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5E30-8EEB-4979-A592-E262BE20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0018-51C6-4EAB-BD15-8341103E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FEFE-876C-48D0-ACAA-A71F612A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AFE7D-A3FF-4413-AA8D-C51D6DAB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3906-898D-49D1-889C-921BB660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BDAC-BBE9-4023-A53B-29429A3E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F2BD-669E-45BE-971B-D0D545E6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966E7-DED0-4C88-B1E2-1D5DDD83B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0ECA-209D-45B4-A6ED-7CFFFC4E2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2395-F3B1-4047-B229-244B2907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1E4D-EDDF-49BF-AB36-C97ED1E5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6B66-D520-42E7-8437-523040F7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E791-54CC-47AB-A250-DA78B0FF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E7C6-D170-42D9-B9A2-7FD7B477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229F-8B77-4851-A828-898EEE98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47D4-7EE9-4DD1-B842-58C8AD77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2F72-6E6D-4581-895E-F25C0524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765C-AB26-4E31-AF26-5C2F5051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C950-8A2B-485B-BA86-C218280B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F635F-5719-4364-8B93-CEE296CD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FDFD-C35F-4ADD-9002-E5E50573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0E31-5C0D-46BB-8568-1774FD89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0D75-2DF8-4F51-90B2-BFB940F4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C4D6-23C7-45E3-B851-95B53B769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07BB2-BC61-49E0-A760-8A42140F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0268F-E1C3-459F-8E72-6237AD3B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C2F10-2E0A-4F44-88FE-91D21711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96F2B-A1F7-4B25-B482-5FC01AE0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58AA-E2D4-4AE4-821B-6A24270C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ADD8-6261-40BA-87FD-5152F3AA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E744B-CE80-4D06-A482-1B438372D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0807B-08D8-4955-85CF-CAE4BDF91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285BF-4619-472E-818C-A878403D7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D6AC5-A813-4BDF-A967-AD41F96C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4A866-B1D5-494B-9F20-53CE29CE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08CFF-9663-4C31-8D6B-56929808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B3CC-2F61-4BA4-8D59-1D94020F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2CC0F-0BE0-47AB-94EE-C9C0EC71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ED79C-65B8-429B-8FF0-9F71E076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74656-2E1D-4A3A-A159-B22A115F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B5D44-DA6C-4CB7-974B-EF32FD02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E1EFF-FD4E-4B9A-9D30-42619309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ACF39-B417-4FA5-A8D8-EB42F923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F7C3-168A-4B59-8915-7F9C6021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93B5-78C7-4366-8C62-E36D771F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440E-8672-4E79-A9D0-A578CC03F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A6D49-75D8-4A09-81E4-B54F8D86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6CA8-6DB6-427C-BE51-24AF44CE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5937-34FD-40E1-8FA5-706645ED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7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95ED-C304-449B-BF7C-CABFBE72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4CFB4-7457-45F1-ACF3-BDD543DD8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58255-B742-4C08-9054-52FD2503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0A2A-DF58-43D0-A426-3944D5B0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2AE83-9938-40BC-ACBA-3379C9AB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3F5D5-0C5D-4461-9C07-8D85A335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798C0-D078-42AE-9224-39D4AB83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B607-66CC-4320-BA9A-100654EB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E5549-7F70-49D2-A223-5C7A09E92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3FB0-4901-4DF2-AFF6-0835EBEBFCB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CD00-5AE8-4AD5-95B2-C45634CD6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1F16-7F94-44E3-9D53-3565C67FD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98EB-3E75-4E1C-953A-D7C4D18C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CB92C8CA-51CB-4511-AEBA-C04E0B721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867EFDF-C253-4D33-8FD3-25407E0A6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7175"/>
          <a:stretch/>
        </p:blipFill>
        <p:spPr>
          <a:xfrm>
            <a:off x="196730" y="165419"/>
            <a:ext cx="5806505" cy="318193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EABBDF2-ACE5-4843-9389-445E08279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" r="26009" b="3"/>
          <a:stretch/>
        </p:blipFill>
        <p:spPr>
          <a:xfrm>
            <a:off x="6188766" y="165419"/>
            <a:ext cx="3375112" cy="3181935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BEFAF49-AD97-4336-819E-AC51EADAEF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48" b="1"/>
          <a:stretch/>
        </p:blipFill>
        <p:spPr>
          <a:xfrm>
            <a:off x="191085" y="3649583"/>
            <a:ext cx="5806505" cy="279683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EBBE18C-E9D1-4E38-A5D7-B1B1C9C6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733" b="4"/>
          <a:stretch/>
        </p:blipFill>
        <p:spPr>
          <a:xfrm>
            <a:off x="6194411" y="3510646"/>
            <a:ext cx="3486484" cy="27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1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B9BD5-ED55-43D7-8BDC-4B1AB46E5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9" r="21712" b="-4"/>
          <a:stretch/>
        </p:blipFill>
        <p:spPr>
          <a:xfrm>
            <a:off x="793356" y="643467"/>
            <a:ext cx="49918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B7BAE6-20F5-494D-98FE-3893014C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628775"/>
            <a:ext cx="6429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67E735-6ABB-4C40-922D-189B7333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2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73ACB2-CCED-430B-84FD-87C641E6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57187"/>
            <a:ext cx="115443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0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D349D-4004-4DA4-B1A6-E56DC0D4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7" y="2135221"/>
            <a:ext cx="10058400" cy="2229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7AA381-0CFD-44EF-A7EF-AF8E5A55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154428"/>
            <a:ext cx="4543911" cy="2338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BE6DE0-6653-4DE2-BB30-075A0ABDB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7" y="4943920"/>
            <a:ext cx="12192000" cy="194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A. Boyer</dc:creator>
  <cp:lastModifiedBy>Scott A. Boyer</cp:lastModifiedBy>
  <cp:revision>6</cp:revision>
  <dcterms:created xsi:type="dcterms:W3CDTF">2021-02-27T14:53:52Z</dcterms:created>
  <dcterms:modified xsi:type="dcterms:W3CDTF">2021-02-27T19:57:51Z</dcterms:modified>
</cp:coreProperties>
</file>