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6637" y="1370965"/>
            <a:ext cx="10191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777" y="2277110"/>
            <a:ext cx="11715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Supervised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4362" y="2277110"/>
            <a:ext cx="10477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Unsupervised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919412" y="2858135"/>
            <a:ext cx="552450" cy="4286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Train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538537" y="2858135"/>
            <a:ext cx="552450" cy="4286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Test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4424362" y="2858135"/>
            <a:ext cx="552450" cy="4286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Train</a:t>
            </a:r>
          </a:p>
        </p:txBody>
      </p:sp>
      <p:sp>
        <p:nvSpPr>
          <p:cNvPr id="10" name="Text Box 7"/>
          <p:cNvSpPr txBox="1"/>
          <p:nvPr/>
        </p:nvSpPr>
        <p:spPr>
          <a:xfrm>
            <a:off x="2919412" y="3582035"/>
            <a:ext cx="942975" cy="3333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Continuous</a:t>
            </a:r>
          </a:p>
        </p:txBody>
      </p:sp>
      <p:sp>
        <p:nvSpPr>
          <p:cNvPr id="11" name="Text Box 8"/>
          <p:cNvSpPr txBox="1"/>
          <p:nvPr/>
        </p:nvSpPr>
        <p:spPr>
          <a:xfrm>
            <a:off x="4033837" y="3591560"/>
            <a:ext cx="942975" cy="3333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Categorical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5148262" y="3591560"/>
            <a:ext cx="942975" cy="3333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5077" y="4277360"/>
            <a:ext cx="11715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76637" y="502983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Prob.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2262" y="502983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Class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7287" y="502983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Class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72137" y="5029835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Calibri"/>
                <a:cs typeface="Times New Roman"/>
              </a:rPr>
              <a:t>Prob.?</a:t>
            </a:r>
          </a:p>
        </p:txBody>
      </p:sp>
    </p:spTree>
    <p:extLst>
      <p:ext uri="{BB962C8B-B14F-4D97-AF65-F5344CB8AC3E}">
        <p14:creationId xmlns:p14="http://schemas.microsoft.com/office/powerpoint/2010/main" val="1137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6764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Bucket, just in case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667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2667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text labels if absent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657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36576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treatment to build categories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6800" y="3681248"/>
            <a:ext cx="1600200" cy="89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categories to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2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567106"/>
              </p:ext>
            </p:extLst>
          </p:nvPr>
        </p:nvGraphicFramePr>
        <p:xfrm>
          <a:off x="1371600" y="2590800"/>
          <a:ext cx="4114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95400"/>
                <a:gridCol w="1447800"/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Continuous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Discrete (Categorical)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Numeric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2.5, 4.7, …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1, 2, 3,</a:t>
                      </a:r>
                      <a:r>
                        <a:rPr lang="en-US" sz="1600" baseline="0" dirty="0" smtClean="0"/>
                        <a:t> …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full text that …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Male,</a:t>
                      </a:r>
                      <a:r>
                        <a:rPr lang="en-US" sz="1600" baseline="0" dirty="0" smtClean="0"/>
                        <a:t> Female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13:01, 13:02, …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Day, Night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0924" y="290611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290611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82310" y="3757448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01510" y="3757448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48400" y="16764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16764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945" y="3739055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90145" y="3739055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48400" y="290611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3757448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“String”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828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1828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Normalize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343400" y="1828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PCA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324600" y="1828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Normalize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752600" y="21717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3581400" y="21717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715000" y="21717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9600" y="22479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19400" y="15621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9400" y="3048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4038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>
            <a:off x="1295400" y="2590800"/>
            <a:ext cx="15240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7" idx="2"/>
          </p:cNvCxnSpPr>
          <p:nvPr/>
        </p:nvCxnSpPr>
        <p:spPr>
          <a:xfrm>
            <a:off x="1295400" y="2590800"/>
            <a:ext cx="1524000" cy="1790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 flipV="1">
            <a:off x="1295400" y="1905000"/>
            <a:ext cx="152400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64117" y="1601569"/>
            <a:ext cx="399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took action </a:t>
            </a:r>
            <a:r>
              <a:rPr lang="en-US" dirty="0" err="1" smtClean="0"/>
              <a:t>a_act</a:t>
            </a:r>
            <a:r>
              <a:rPr lang="en-US" dirty="0" smtClean="0"/>
              <a:t> and landed in state j</a:t>
            </a:r>
          </a:p>
          <a:p>
            <a:r>
              <a:rPr lang="en-US" dirty="0" smtClean="0"/>
              <a:t>And got some reward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64117" y="2400299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I want to compute the maximum reward I could have gotten had I visited other states</a:t>
            </a:r>
          </a:p>
          <a:p>
            <a:r>
              <a:rPr lang="en-US" dirty="0" smtClean="0"/>
              <a:t>Problem is I don’t know the rewards, but I know the value function. So I’ll maximize over actions that.</a:t>
            </a:r>
          </a:p>
          <a:p>
            <a:r>
              <a:rPr lang="en-US" dirty="0" smtClean="0"/>
              <a:t>The action I took might well have been optimal, btw, in which case I update with R(S) + gam*Q(S) of that same state, otherwise it’s the Q of some other state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34861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753" y="302188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S_{t-1}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57400" y="219476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S’_{t}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26525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80753" y="1562101"/>
            <a:ext cx="2390777" cy="2065856"/>
            <a:chOff x="480753" y="1562100"/>
            <a:chExt cx="3659671" cy="3162300"/>
          </a:xfrm>
        </p:grpSpPr>
        <p:sp>
          <p:nvSpPr>
            <p:cNvPr id="5" name="Oval 4"/>
            <p:cNvSpPr/>
            <p:nvPr/>
          </p:nvSpPr>
          <p:spPr>
            <a:xfrm>
              <a:off x="609600" y="22479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19400" y="15621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19400" y="3048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0386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5" idx="6"/>
              <a:endCxn id="7" idx="2"/>
            </p:cNvCxnSpPr>
            <p:nvPr/>
          </p:nvCxnSpPr>
          <p:spPr>
            <a:xfrm>
              <a:off x="1295400" y="2590800"/>
              <a:ext cx="1524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6"/>
              <a:endCxn id="8" idx="2"/>
            </p:cNvCxnSpPr>
            <p:nvPr/>
          </p:nvCxnSpPr>
          <p:spPr>
            <a:xfrm>
              <a:off x="1295400" y="2590800"/>
              <a:ext cx="1524000" cy="17907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 flipV="1">
              <a:off x="1295400" y="1905000"/>
              <a:ext cx="1524000" cy="6858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57600" y="3486150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S_t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0753" y="302188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S_{t-1}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57400" y="2194769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S’_{t}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57400" y="265254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09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11879</TotalTime>
  <Words>203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Process</vt:lpstr>
      <vt:lpstr>PowerPoint Presentation</vt:lpstr>
      <vt:lpstr>PowerPoint Presentation</vt:lpstr>
      <vt:lpstr>Variable Types</vt:lpstr>
      <vt:lpstr>Scaling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rghiglia</dc:creator>
  <cp:lastModifiedBy>rghiglia</cp:lastModifiedBy>
  <cp:revision>13</cp:revision>
  <dcterms:created xsi:type="dcterms:W3CDTF">2006-08-16T00:00:00Z</dcterms:created>
  <dcterms:modified xsi:type="dcterms:W3CDTF">2016-05-27T11:34:25Z</dcterms:modified>
</cp:coreProperties>
</file>