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981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994978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52900" y="3994978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3994978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981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05851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5212" y="302624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usrID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87614" y="492692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7614" y="529625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usrID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762000" y="512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01807" y="48768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01807" y="524613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usrID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1295400" y="2895600"/>
            <a:ext cx="0" cy="109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>
            <a:off x="1295400" y="2895600"/>
            <a:ext cx="3619500" cy="109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0"/>
          </p:cNvCxnSpPr>
          <p:nvPr/>
        </p:nvCxnSpPr>
        <p:spPr>
          <a:xfrm>
            <a:off x="1295400" y="2895600"/>
            <a:ext cx="5715000" cy="109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7" idx="0"/>
          </p:cNvCxnSpPr>
          <p:nvPr/>
        </p:nvCxnSpPr>
        <p:spPr>
          <a:xfrm flipH="1">
            <a:off x="4914900" y="2895600"/>
            <a:ext cx="2705100" cy="109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8" idx="0"/>
          </p:cNvCxnSpPr>
          <p:nvPr/>
        </p:nvCxnSpPr>
        <p:spPr>
          <a:xfrm flipH="1">
            <a:off x="7010400" y="2895600"/>
            <a:ext cx="609600" cy="109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27261" y="2284511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(77k, 98)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29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10529</TotalTime>
  <Words>18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rghiglia</dc:creator>
  <cp:lastModifiedBy>rghiglia</cp:lastModifiedBy>
  <cp:revision>5</cp:revision>
  <dcterms:created xsi:type="dcterms:W3CDTF">2006-08-16T00:00:00Z</dcterms:created>
  <dcterms:modified xsi:type="dcterms:W3CDTF">2016-06-21T12:38:45Z</dcterms:modified>
</cp:coreProperties>
</file>