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15"/>
  </p:notesMasterIdLst>
  <p:sldIdLst>
    <p:sldId id="256" r:id="rId5"/>
    <p:sldId id="284" r:id="rId6"/>
    <p:sldId id="257" r:id="rId7"/>
    <p:sldId id="287" r:id="rId8"/>
    <p:sldId id="259" r:id="rId9"/>
    <p:sldId id="260" r:id="rId10"/>
    <p:sldId id="267" r:id="rId11"/>
    <p:sldId id="285" r:id="rId12"/>
    <p:sldId id="286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shi Ghosh" initials="RG" lastIdx="1" clrIdx="0">
    <p:extLst>
      <p:ext uri="{19B8F6BF-5375-455C-9EA6-DF929625EA0E}">
        <p15:presenceInfo xmlns:p15="http://schemas.microsoft.com/office/powerpoint/2012/main" userId="S::rghosh@uark.edu::38b2f861-a980-484d-aea1-21237f414bb2" providerId="AD"/>
      </p:ext>
    </p:extLst>
  </p:cmAuthor>
  <p:cmAuthor id="2" name="Alexander Davidson" initials="AD" lastIdx="2" clrIdx="1">
    <p:extLst>
      <p:ext uri="{19B8F6BF-5375-455C-9EA6-DF929625EA0E}">
        <p15:presenceInfo xmlns:p15="http://schemas.microsoft.com/office/powerpoint/2012/main" userId="S::ad021@uark.edu::c84a548c-465f-41bb-bec7-805cc998aa8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D3196-9453-4BAE-9858-556622BDF997}" v="62" dt="2020-12-16T18:37:21.867"/>
    <p1510:client id="{0F9791ED-E4D8-4B8C-40FB-F28D51523195}" v="22" dt="2020-09-14T16:58:37.080"/>
    <p1510:client id="{16D65858-7A40-41F1-8AE6-6B528B42C1BF}" v="591" dt="2020-12-10T18:57:27.363"/>
    <p1510:client id="{1AAB53D6-8E4A-48C9-28B7-F178132134B1}" v="5" dt="2020-09-14T19:51:23.730"/>
    <p1510:client id="{2728CDCC-7316-48B2-A685-DFCEB6C1886A}" v="240" dt="2020-12-13T22:38:19.691"/>
    <p1510:client id="{2FC62A6C-2EC7-4DAD-68CF-BF5F75C46EDE}" v="12" dt="2020-09-14T17:26:47.814"/>
    <p1510:client id="{37AEA4E2-82B8-4363-8029-5AC7DE7ABBAC}" v="29" dt="2020-12-10T18:44:00.763"/>
    <p1510:client id="{39450D16-18A9-468C-8731-3C3E46AFC4A9}" v="149" dt="2020-12-16T19:08:30.201"/>
    <p1510:client id="{3BBB3FE8-CA37-4E0A-A8C6-8B2D649DEAC4}" v="106" dt="2020-09-08T17:42:04.884"/>
    <p1510:client id="{3F987D47-E47C-410A-B137-47A4A4667DDD}" v="134" dt="2020-12-10T19:12:18.894"/>
    <p1510:client id="{461BF303-2110-4888-82DE-C236B9D703C3}" v="1043" dt="2020-12-13T21:59:05.833"/>
    <p1510:client id="{47745DDF-04D6-4F48-27DA-D9E44F71BC35}" v="115" dt="2020-09-08T17:40:34.972"/>
    <p1510:client id="{4AAA1D16-A60D-47F4-952D-B19B1E6D5CFE}" v="217" dt="2020-12-10T19:14:11.081"/>
    <p1510:client id="{53B71E1F-5406-487E-9157-DA28CD5F8DFC}" v="227" dt="2020-09-08T17:18:11.568"/>
    <p1510:client id="{59BCF90A-AC9D-4167-82A2-B4E7DD30958A}" v="744" dt="2020-09-08T17:00:11.988"/>
    <p1510:client id="{5A66DDBF-8599-481B-45A7-9FCF557FEA09}" v="127" dt="2020-09-08T17:20:36.604"/>
    <p1510:client id="{5F37F491-EA37-4623-2F0F-65F2A2EA3D45}" v="4" dt="2020-09-08T17:11:54.724"/>
    <p1510:client id="{612E8885-0DCC-44A4-44CE-E9305AE2C765}" v="8" dt="2020-09-14T16:53:39.402"/>
    <p1510:client id="{6AC86326-A98B-4886-BBFA-E138D8281402}" v="2349" dt="2020-09-08T17:59:52.119"/>
    <p1510:client id="{6D407BC2-8C5A-407E-9B11-9FD15A066DC3}" v="22" dt="2020-12-16T18:49:44.723"/>
    <p1510:client id="{716A648F-BA0E-4112-CFAC-8116B73C874E}" v="1" dt="2020-09-14T19:30:02.842"/>
    <p1510:client id="{7CB2BD15-9E8E-41A0-61BB-06046E94E89A}" v="124" dt="2020-09-08T17:37:50.446"/>
    <p1510:client id="{81F6CE53-8CD7-496E-BE49-1791C63626CA}" v="27" dt="2020-12-10T19:10:40.267"/>
    <p1510:client id="{831D8632-A581-4578-8381-A0305DBD0D5E}" v="209" dt="2020-12-10T18:58:10.879"/>
    <p1510:client id="{850F9F11-88CB-48E8-159E-8FC93D39FF8D}" v="25" dt="2020-09-08T17:37:35.911"/>
    <p1510:client id="{88603063-C8BF-41D4-FA30-5BA98DC42FA2}" v="161" dt="2020-09-08T17:51:18.354"/>
    <p1510:client id="{8E7F22CE-DD55-44AF-AA07-30FE4D8EA86C}" v="31" dt="2020-12-10T19:04:34.754"/>
    <p1510:client id="{AABD0866-D69D-487D-820F-DD8DA8CD5F57}" v="18" dt="2020-12-16T20:24:33.794"/>
    <p1510:client id="{AB6BA745-2DB6-4109-F12A-3DB4883DB236}" v="35" dt="2020-09-14T16:54:42.895"/>
    <p1510:client id="{AE1494DB-2EFC-4ABC-97B4-302E77E3C621}" v="8" dt="2020-12-10T18:24:34.089"/>
    <p1510:client id="{B22AC913-EC0F-42D9-C120-502DAC1BA24D}" v="172" dt="2020-09-08T17:38:26.223"/>
    <p1510:client id="{B69DC7F2-DF1B-4227-83CF-48892B5F53AF}" v="10" dt="2020-12-10T18:26:15.722"/>
    <p1510:client id="{BD1D8E83-6944-468F-B988-311BF469995B}" v="16" dt="2020-12-13T20:35:41.494"/>
    <p1510:client id="{C1834306-E1F7-47AC-F48C-B87D803AC80E}" v="7" dt="2020-09-14T16:59:30.442"/>
    <p1510:client id="{CB2296EC-31B2-4CC9-F314-E09D5482FEC7}" v="1" dt="2020-09-14T17:11:33.180"/>
    <p1510:client id="{CBD7BB8B-7B3E-4955-063C-E3A43F0223AE}" v="50" dt="2020-09-08T17:15:55.135"/>
    <p1510:client id="{CD4487F4-1BC6-4915-A443-DDA4AE4A52BD}" v="10" dt="2020-09-14T00:57:52.572"/>
    <p1510:client id="{CFACC0D6-81CC-45E7-2EC9-2EC2F2CD1302}" v="85" dt="2020-09-08T17:24:42.572"/>
    <p1510:client id="{D4643C1A-7C09-4B38-312E-1C5551D94961}" v="148" dt="2020-09-08T17:34:08.424"/>
    <p1510:client id="{DCBA1041-37A2-4EA3-9EB5-9229B514E060}" v="6" dt="2020-12-10T18:20:57.310"/>
    <p1510:client id="{E2CED991-F24B-4635-6CA6-D90110829153}" v="3" dt="2020-09-08T17:07:33.088"/>
    <p1510:client id="{ECDAADFF-1C4E-45C6-BBC8-EE4E11FE8DA8}" v="300" dt="2020-12-10T19:03:18.689"/>
    <p1510:client id="{EE74AB5A-AFD9-42B3-B46D-CFFEFC9EDC23}" v="99" dt="2020-09-08T17:45:56.164"/>
    <p1510:client id="{F3A88922-B792-4BF5-B6DF-736AF2EE0853}" v="85" dt="2020-09-14T19:46:12.728"/>
    <p1510:client id="{FB52B739-3911-4D8A-0AFE-BED96E27CBEE}" v="18" dt="2020-09-08T17:45:17.68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Davidson" userId="c84a548c-465f-41bb-bec7-805cc998aa8d" providerId="ADAL" clId="{4C0763B4-FDCF-8B4A-B7E6-0BA9060FAF1E}"/>
    <pc:docChg chg="undo custSel addSld delSld modSld sldOrd">
      <pc:chgData name="Alexander Davidson" userId="c84a548c-465f-41bb-bec7-805cc998aa8d" providerId="ADAL" clId="{4C0763B4-FDCF-8B4A-B7E6-0BA9060FAF1E}" dt="2020-09-07T19:58:55.079" v="1981" actId="2696"/>
      <pc:docMkLst>
        <pc:docMk/>
      </pc:docMkLst>
      <pc:sldChg chg="add del">
        <pc:chgData name="Alexander Davidson" userId="c84a548c-465f-41bb-bec7-805cc998aa8d" providerId="ADAL" clId="{4C0763B4-FDCF-8B4A-B7E6-0BA9060FAF1E}" dt="2020-09-07T19:58:55.079" v="1981" actId="2696"/>
        <pc:sldMkLst>
          <pc:docMk/>
          <pc:sldMk cId="2420997250" sldId="266"/>
        </pc:sldMkLst>
      </pc:sldChg>
      <pc:sldChg chg="delSp new del ord">
        <pc:chgData name="Alexander Davidson" userId="c84a548c-465f-41bb-bec7-805cc998aa8d" providerId="ADAL" clId="{4C0763B4-FDCF-8B4A-B7E6-0BA9060FAF1E}" dt="2020-09-07T19:26:53.923" v="4" actId="2696"/>
        <pc:sldMkLst>
          <pc:docMk/>
          <pc:sldMk cId="1753521875" sldId="269"/>
        </pc:sldMkLst>
        <pc:spChg chg="del">
          <ac:chgData name="Alexander Davidson" userId="c84a548c-465f-41bb-bec7-805cc998aa8d" providerId="ADAL" clId="{4C0763B4-FDCF-8B4A-B7E6-0BA9060FAF1E}" dt="2020-09-07T19:26:11.890" v="1" actId="478"/>
          <ac:spMkLst>
            <pc:docMk/>
            <pc:sldMk cId="1753521875" sldId="269"/>
            <ac:spMk id="2" creationId="{776A405B-C13D-9C40-A4A2-A3DA0E2B8421}"/>
          </ac:spMkLst>
        </pc:spChg>
        <pc:spChg chg="del">
          <ac:chgData name="Alexander Davidson" userId="c84a548c-465f-41bb-bec7-805cc998aa8d" providerId="ADAL" clId="{4C0763B4-FDCF-8B4A-B7E6-0BA9060FAF1E}" dt="2020-09-07T19:26:15.919" v="2" actId="478"/>
          <ac:spMkLst>
            <pc:docMk/>
            <pc:sldMk cId="1753521875" sldId="269"/>
            <ac:spMk id="3" creationId="{84EF384A-83B4-E148-A54E-FECF8327A13A}"/>
          </ac:spMkLst>
        </pc:spChg>
      </pc:sldChg>
      <pc:sldChg chg="addSp modSp new ord">
        <pc:chgData name="Alexander Davidson" userId="c84a548c-465f-41bb-bec7-805cc998aa8d" providerId="ADAL" clId="{4C0763B4-FDCF-8B4A-B7E6-0BA9060FAF1E}" dt="2020-09-07T19:38:21.853" v="544" actId="1076"/>
        <pc:sldMkLst>
          <pc:docMk/>
          <pc:sldMk cId="2887348839" sldId="269"/>
        </pc:sldMkLst>
        <pc:spChg chg="mod">
          <ac:chgData name="Alexander Davidson" userId="c84a548c-465f-41bb-bec7-805cc998aa8d" providerId="ADAL" clId="{4C0763B4-FDCF-8B4A-B7E6-0BA9060FAF1E}" dt="2020-09-07T19:27:40.793" v="47" actId="20577"/>
          <ac:spMkLst>
            <pc:docMk/>
            <pc:sldMk cId="2887348839" sldId="269"/>
            <ac:spMk id="2" creationId="{590C6D0A-A5AB-3046-A92C-872095DC7162}"/>
          </ac:spMkLst>
        </pc:spChg>
        <pc:spChg chg="mod">
          <ac:chgData name="Alexander Davidson" userId="c84a548c-465f-41bb-bec7-805cc998aa8d" providerId="ADAL" clId="{4C0763B4-FDCF-8B4A-B7E6-0BA9060FAF1E}" dt="2020-09-07T19:37:55.331" v="512" actId="1076"/>
          <ac:spMkLst>
            <pc:docMk/>
            <pc:sldMk cId="2887348839" sldId="269"/>
            <ac:spMk id="3" creationId="{0BFF1479-CD97-954F-9CC7-0D98A99A6F56}"/>
          </ac:spMkLst>
        </pc:spChg>
        <pc:spChg chg="add">
          <ac:chgData name="Alexander Davidson" userId="c84a548c-465f-41bb-bec7-805cc998aa8d" providerId="ADAL" clId="{4C0763B4-FDCF-8B4A-B7E6-0BA9060FAF1E}" dt="2020-09-07T19:28:39.124" v="49" actId="139"/>
          <ac:spMkLst>
            <pc:docMk/>
            <pc:sldMk cId="2887348839" sldId="269"/>
            <ac:spMk id="4" creationId="{06B5D34F-CF14-DF4E-A476-2B6FE4A43441}"/>
          </ac:spMkLst>
        </pc:spChg>
        <pc:spChg chg="add">
          <ac:chgData name="Alexander Davidson" userId="c84a548c-465f-41bb-bec7-805cc998aa8d" providerId="ADAL" clId="{4C0763B4-FDCF-8B4A-B7E6-0BA9060FAF1E}" dt="2020-09-07T19:28:42.394" v="50" actId="139"/>
          <ac:spMkLst>
            <pc:docMk/>
            <pc:sldMk cId="2887348839" sldId="269"/>
            <ac:spMk id="5" creationId="{A5DEDB3C-D2B2-9247-BA80-37702559EC0E}"/>
          </ac:spMkLst>
        </pc:spChg>
        <pc:spChg chg="add">
          <ac:chgData name="Alexander Davidson" userId="c84a548c-465f-41bb-bec7-805cc998aa8d" providerId="ADAL" clId="{4C0763B4-FDCF-8B4A-B7E6-0BA9060FAF1E}" dt="2020-09-07T19:28:48.422" v="51" actId="139"/>
          <ac:spMkLst>
            <pc:docMk/>
            <pc:sldMk cId="2887348839" sldId="269"/>
            <ac:spMk id="6" creationId="{69592ED1-EAD1-454A-9B69-7785B62ED289}"/>
          </ac:spMkLst>
        </pc:spChg>
        <pc:spChg chg="add mod">
          <ac:chgData name="Alexander Davidson" userId="c84a548c-465f-41bb-bec7-805cc998aa8d" providerId="ADAL" clId="{4C0763B4-FDCF-8B4A-B7E6-0BA9060FAF1E}" dt="2020-09-07T19:38:21.853" v="544" actId="1076"/>
          <ac:spMkLst>
            <pc:docMk/>
            <pc:sldMk cId="2887348839" sldId="269"/>
            <ac:spMk id="7" creationId="{7645C4E5-0944-B34D-A487-60DD7DFABF1F}"/>
          </ac:spMkLst>
        </pc:spChg>
      </pc:sldChg>
      <pc:sldChg chg="modSp new del ord">
        <pc:chgData name="Alexander Davidson" userId="c84a548c-465f-41bb-bec7-805cc998aa8d" providerId="ADAL" clId="{4C0763B4-FDCF-8B4A-B7E6-0BA9060FAF1E}" dt="2020-09-07T19:27:24.635" v="28" actId="2696"/>
        <pc:sldMkLst>
          <pc:docMk/>
          <pc:sldMk cId="3570682276" sldId="269"/>
        </pc:sldMkLst>
        <pc:spChg chg="mod">
          <ac:chgData name="Alexander Davidson" userId="c84a548c-465f-41bb-bec7-805cc998aa8d" providerId="ADAL" clId="{4C0763B4-FDCF-8B4A-B7E6-0BA9060FAF1E}" dt="2020-09-07T19:27:13.072" v="26" actId="20577"/>
          <ac:spMkLst>
            <pc:docMk/>
            <pc:sldMk cId="3570682276" sldId="269"/>
            <ac:spMk id="2" creationId="{A821494C-2ADD-504C-BB56-78CCB74239B0}"/>
          </ac:spMkLst>
        </pc:spChg>
        <pc:spChg chg="mod">
          <ac:chgData name="Alexander Davidson" userId="c84a548c-465f-41bb-bec7-805cc998aa8d" providerId="ADAL" clId="{4C0763B4-FDCF-8B4A-B7E6-0BA9060FAF1E}" dt="2020-09-07T19:27:15.516" v="27" actId="1076"/>
          <ac:spMkLst>
            <pc:docMk/>
            <pc:sldMk cId="3570682276" sldId="269"/>
            <ac:spMk id="3" creationId="{46C51646-4808-6A4F-B4A7-5BA9F4137675}"/>
          </ac:spMkLst>
        </pc:spChg>
      </pc:sldChg>
      <pc:sldChg chg="add del">
        <pc:chgData name="Alexander Davidson" userId="c84a548c-465f-41bb-bec7-805cc998aa8d" providerId="ADAL" clId="{4C0763B4-FDCF-8B4A-B7E6-0BA9060FAF1E}" dt="2020-09-07T19:37:42.897" v="508" actId="571"/>
        <pc:sldMkLst>
          <pc:docMk/>
          <pc:sldMk cId="949311804" sldId="270"/>
        </pc:sldMkLst>
      </pc:sldChg>
      <pc:sldChg chg="modSp add">
        <pc:chgData name="Alexander Davidson" userId="c84a548c-465f-41bb-bec7-805cc998aa8d" providerId="ADAL" clId="{4C0763B4-FDCF-8B4A-B7E6-0BA9060FAF1E}" dt="2020-09-07T19:42:27.724" v="876" actId="1076"/>
        <pc:sldMkLst>
          <pc:docMk/>
          <pc:sldMk cId="980740583" sldId="270"/>
        </pc:sldMkLst>
        <pc:spChg chg="mod">
          <ac:chgData name="Alexander Davidson" userId="c84a548c-465f-41bb-bec7-805cc998aa8d" providerId="ADAL" clId="{4C0763B4-FDCF-8B4A-B7E6-0BA9060FAF1E}" dt="2020-09-07T19:42:27.724" v="876" actId="1076"/>
          <ac:spMkLst>
            <pc:docMk/>
            <pc:sldMk cId="980740583" sldId="270"/>
            <ac:spMk id="3" creationId="{0BFF1479-CD97-954F-9CC7-0D98A99A6F56}"/>
          </ac:spMkLst>
        </pc:spChg>
        <pc:spChg chg="mod">
          <ac:chgData name="Alexander Davidson" userId="c84a548c-465f-41bb-bec7-805cc998aa8d" providerId="ADAL" clId="{4C0763B4-FDCF-8B4A-B7E6-0BA9060FAF1E}" dt="2020-09-07T19:38:50.762" v="587" actId="20577"/>
          <ac:spMkLst>
            <pc:docMk/>
            <pc:sldMk cId="980740583" sldId="270"/>
            <ac:spMk id="7" creationId="{7645C4E5-0944-B34D-A487-60DD7DFABF1F}"/>
          </ac:spMkLst>
        </pc:spChg>
      </pc:sldChg>
      <pc:sldChg chg="modSp add">
        <pc:chgData name="Alexander Davidson" userId="c84a548c-465f-41bb-bec7-805cc998aa8d" providerId="ADAL" clId="{4C0763B4-FDCF-8B4A-B7E6-0BA9060FAF1E}" dt="2020-09-07T19:48:40.926" v="1243" actId="20577"/>
        <pc:sldMkLst>
          <pc:docMk/>
          <pc:sldMk cId="2057979" sldId="271"/>
        </pc:sldMkLst>
        <pc:spChg chg="mod">
          <ac:chgData name="Alexander Davidson" userId="c84a548c-465f-41bb-bec7-805cc998aa8d" providerId="ADAL" clId="{4C0763B4-FDCF-8B4A-B7E6-0BA9060FAF1E}" dt="2020-09-07T19:48:40.926" v="1243" actId="20577"/>
          <ac:spMkLst>
            <pc:docMk/>
            <pc:sldMk cId="2057979" sldId="271"/>
            <ac:spMk id="3" creationId="{0BFF1479-CD97-954F-9CC7-0D98A99A6F56}"/>
          </ac:spMkLst>
        </pc:spChg>
        <pc:spChg chg="mod">
          <ac:chgData name="Alexander Davidson" userId="c84a548c-465f-41bb-bec7-805cc998aa8d" providerId="ADAL" clId="{4C0763B4-FDCF-8B4A-B7E6-0BA9060FAF1E}" dt="2020-09-07T19:42:59.635" v="888" actId="1076"/>
          <ac:spMkLst>
            <pc:docMk/>
            <pc:sldMk cId="2057979" sldId="271"/>
            <ac:spMk id="6" creationId="{69592ED1-EAD1-454A-9B69-7785B62ED289}"/>
          </ac:spMkLst>
        </pc:spChg>
        <pc:spChg chg="mod">
          <ac:chgData name="Alexander Davidson" userId="c84a548c-465f-41bb-bec7-805cc998aa8d" providerId="ADAL" clId="{4C0763B4-FDCF-8B4A-B7E6-0BA9060FAF1E}" dt="2020-09-07T19:42:56.674" v="886" actId="20577"/>
          <ac:spMkLst>
            <pc:docMk/>
            <pc:sldMk cId="2057979" sldId="271"/>
            <ac:spMk id="7" creationId="{7645C4E5-0944-B34D-A487-60DD7DFABF1F}"/>
          </ac:spMkLst>
        </pc:spChg>
      </pc:sldChg>
      <pc:sldChg chg="modSp add">
        <pc:chgData name="Alexander Davidson" userId="c84a548c-465f-41bb-bec7-805cc998aa8d" providerId="ADAL" clId="{4C0763B4-FDCF-8B4A-B7E6-0BA9060FAF1E}" dt="2020-09-07T19:52:30.586" v="1546" actId="20577"/>
        <pc:sldMkLst>
          <pc:docMk/>
          <pc:sldMk cId="3988857337" sldId="272"/>
        </pc:sldMkLst>
        <pc:spChg chg="mod">
          <ac:chgData name="Alexander Davidson" userId="c84a548c-465f-41bb-bec7-805cc998aa8d" providerId="ADAL" clId="{4C0763B4-FDCF-8B4A-B7E6-0BA9060FAF1E}" dt="2020-09-07T19:52:30.586" v="1546" actId="20577"/>
          <ac:spMkLst>
            <pc:docMk/>
            <pc:sldMk cId="3988857337" sldId="272"/>
            <ac:spMk id="3" creationId="{0BFF1479-CD97-954F-9CC7-0D98A99A6F56}"/>
          </ac:spMkLst>
        </pc:spChg>
        <pc:spChg chg="mod">
          <ac:chgData name="Alexander Davidson" userId="c84a548c-465f-41bb-bec7-805cc998aa8d" providerId="ADAL" clId="{4C0763B4-FDCF-8B4A-B7E6-0BA9060FAF1E}" dt="2020-09-07T19:49:19.356" v="1261" actId="20577"/>
          <ac:spMkLst>
            <pc:docMk/>
            <pc:sldMk cId="3988857337" sldId="272"/>
            <ac:spMk id="7" creationId="{7645C4E5-0944-B34D-A487-60DD7DFABF1F}"/>
          </ac:spMkLst>
        </pc:spChg>
      </pc:sldChg>
      <pc:sldChg chg="modSp add">
        <pc:chgData name="Alexander Davidson" userId="c84a548c-465f-41bb-bec7-805cc998aa8d" providerId="ADAL" clId="{4C0763B4-FDCF-8B4A-B7E6-0BA9060FAF1E}" dt="2020-09-07T19:58:14.531" v="1978" actId="20577"/>
        <pc:sldMkLst>
          <pc:docMk/>
          <pc:sldMk cId="2822615120" sldId="273"/>
        </pc:sldMkLst>
        <pc:spChg chg="mod">
          <ac:chgData name="Alexander Davidson" userId="c84a548c-465f-41bb-bec7-805cc998aa8d" providerId="ADAL" clId="{4C0763B4-FDCF-8B4A-B7E6-0BA9060FAF1E}" dt="2020-09-07T19:58:14.531" v="1978" actId="20577"/>
          <ac:spMkLst>
            <pc:docMk/>
            <pc:sldMk cId="2822615120" sldId="273"/>
            <ac:spMk id="3" creationId="{0BFF1479-CD97-954F-9CC7-0D98A99A6F56}"/>
          </ac:spMkLst>
        </pc:spChg>
        <pc:spChg chg="mod">
          <ac:chgData name="Alexander Davidson" userId="c84a548c-465f-41bb-bec7-805cc998aa8d" providerId="ADAL" clId="{4C0763B4-FDCF-8B4A-B7E6-0BA9060FAF1E}" dt="2020-09-07T19:54:20.133" v="1608" actId="20577"/>
          <ac:spMkLst>
            <pc:docMk/>
            <pc:sldMk cId="2822615120" sldId="273"/>
            <ac:spMk id="7" creationId="{7645C4E5-0944-B34D-A487-60DD7DFABF1F}"/>
          </ac:spMkLst>
        </pc:spChg>
      </pc:sldChg>
    </pc:docChg>
  </pc:docChgLst>
  <pc:docChgLst>
    <pc:chgData name="Alexander Davidson" userId="S::ad021@uark.edu::c84a548c-465f-41bb-bec7-805cc998aa8d" providerId="AD" clId="Web-{02ED3196-9453-4BAE-9858-556622BDF997}"/>
    <pc:docChg chg="modSld">
      <pc:chgData name="Alexander Davidson" userId="S::ad021@uark.edu::c84a548c-465f-41bb-bec7-805cc998aa8d" providerId="AD" clId="Web-{02ED3196-9453-4BAE-9858-556622BDF997}" dt="2020-12-16T18:37:21.867" v="60" actId="20577"/>
      <pc:docMkLst>
        <pc:docMk/>
      </pc:docMkLst>
      <pc:sldChg chg="modSp">
        <pc:chgData name="Alexander Davidson" userId="S::ad021@uark.edu::c84a548c-465f-41bb-bec7-805cc998aa8d" providerId="AD" clId="Web-{02ED3196-9453-4BAE-9858-556622BDF997}" dt="2020-12-16T18:37:21.867" v="60" actId="20577"/>
        <pc:sldMkLst>
          <pc:docMk/>
          <pc:sldMk cId="633551469" sldId="259"/>
        </pc:sldMkLst>
        <pc:spChg chg="mod">
          <ac:chgData name="Alexander Davidson" userId="S::ad021@uark.edu::c84a548c-465f-41bb-bec7-805cc998aa8d" providerId="AD" clId="Web-{02ED3196-9453-4BAE-9858-556622BDF997}" dt="2020-12-16T18:37:21.867" v="60" actId="20577"/>
          <ac:spMkLst>
            <pc:docMk/>
            <pc:sldMk cId="633551469" sldId="259"/>
            <ac:spMk id="3" creationId="{76D9149A-43DC-4542-978D-256019E5AAF7}"/>
          </ac:spMkLst>
        </pc:spChg>
      </pc:sldChg>
      <pc:sldChg chg="modSp">
        <pc:chgData name="Alexander Davidson" userId="S::ad021@uark.edu::c84a548c-465f-41bb-bec7-805cc998aa8d" providerId="AD" clId="Web-{02ED3196-9453-4BAE-9858-556622BDF997}" dt="2020-12-16T18:36:51.460" v="10" actId="20577"/>
        <pc:sldMkLst>
          <pc:docMk/>
          <pc:sldMk cId="1851169097" sldId="286"/>
        </pc:sldMkLst>
        <pc:spChg chg="mod">
          <ac:chgData name="Alexander Davidson" userId="S::ad021@uark.edu::c84a548c-465f-41bb-bec7-805cc998aa8d" providerId="AD" clId="Web-{02ED3196-9453-4BAE-9858-556622BDF997}" dt="2020-12-16T18:36:51.460" v="10" actId="20577"/>
          <ac:spMkLst>
            <pc:docMk/>
            <pc:sldMk cId="1851169097" sldId="286"/>
            <ac:spMk id="3" creationId="{76D9149A-43DC-4542-978D-256019E5AAF7}"/>
          </ac:spMkLst>
        </pc:spChg>
      </pc:sldChg>
    </pc:docChg>
  </pc:docChgLst>
  <pc:docChgLst>
    <pc:chgData name="Hunter Lowery" userId="S::hmlowery@uark.edu::af834c0f-c5d2-484c-9dbd-e24a107ff2f3" providerId="AD" clId="Web-{E0801ADB-1B27-4C5E-E056-8259BB66AC0C}"/>
    <pc:docChg chg="modSld">
      <pc:chgData name="Hunter Lowery" userId="S::hmlowery@uark.edu::af834c0f-c5d2-484c-9dbd-e24a107ff2f3" providerId="AD" clId="Web-{E0801ADB-1B27-4C5E-E056-8259BB66AC0C}" dt="2020-09-03T17:51:41.643" v="620" actId="20577"/>
      <pc:docMkLst>
        <pc:docMk/>
      </pc:docMkLst>
      <pc:sldChg chg="modSp">
        <pc:chgData name="Hunter Lowery" userId="S::hmlowery@uark.edu::af834c0f-c5d2-484c-9dbd-e24a107ff2f3" providerId="AD" clId="Web-{E0801ADB-1B27-4C5E-E056-8259BB66AC0C}" dt="2020-09-03T17:51:41.643" v="619" actId="20577"/>
        <pc:sldMkLst>
          <pc:docMk/>
          <pc:sldMk cId="324616969" sldId="256"/>
        </pc:sldMkLst>
        <pc:spChg chg="mod">
          <ac:chgData name="Hunter Lowery" userId="S::hmlowery@uark.edu::af834c0f-c5d2-484c-9dbd-e24a107ff2f3" providerId="AD" clId="Web-{E0801ADB-1B27-4C5E-E056-8259BB66AC0C}" dt="2020-09-03T17:51:41.643" v="619" actId="20577"/>
          <ac:spMkLst>
            <pc:docMk/>
            <pc:sldMk cId="324616969" sldId="256"/>
            <ac:spMk id="3" creationId="{25EE7E6A-84CE-496B-8D79-2AC4C5BD6B18}"/>
          </ac:spMkLst>
        </pc:spChg>
      </pc:sldChg>
      <pc:sldChg chg="addSp delSp modSp">
        <pc:chgData name="Hunter Lowery" userId="S::hmlowery@uark.edu::af834c0f-c5d2-484c-9dbd-e24a107ff2f3" providerId="AD" clId="Web-{E0801ADB-1B27-4C5E-E056-8259BB66AC0C}" dt="2020-09-03T17:46:22.230" v="501"/>
        <pc:sldMkLst>
          <pc:docMk/>
          <pc:sldMk cId="111370253" sldId="257"/>
        </pc:sldMkLst>
        <pc:spChg chg="mod">
          <ac:chgData name="Hunter Lowery" userId="S::hmlowery@uark.edu::af834c0f-c5d2-484c-9dbd-e24a107ff2f3" providerId="AD" clId="Web-{E0801ADB-1B27-4C5E-E056-8259BB66AC0C}" dt="2020-09-03T17:46:22.230" v="501"/>
          <ac:spMkLst>
            <pc:docMk/>
            <pc:sldMk cId="111370253" sldId="257"/>
            <ac:spMk id="2" creationId="{62316CA6-A374-495A-B68E-1C6AAA30E69C}"/>
          </ac:spMkLst>
        </pc:spChg>
        <pc:spChg chg="mod">
          <ac:chgData name="Hunter Lowery" userId="S::hmlowery@uark.edu::af834c0f-c5d2-484c-9dbd-e24a107ff2f3" providerId="AD" clId="Web-{E0801ADB-1B27-4C5E-E056-8259BB66AC0C}" dt="2020-09-03T17:46:22.230" v="501"/>
          <ac:spMkLst>
            <pc:docMk/>
            <pc:sldMk cId="111370253" sldId="257"/>
            <ac:spMk id="3" creationId="{A0A18769-603C-4D19-9CCD-8CD72F11C8A5}"/>
          </ac:spMkLst>
        </pc:spChg>
        <pc:spChg chg="del">
          <ac:chgData name="Hunter Lowery" userId="S::hmlowery@uark.edu::af834c0f-c5d2-484c-9dbd-e24a107ff2f3" providerId="AD" clId="Web-{E0801ADB-1B27-4C5E-E056-8259BB66AC0C}" dt="2020-09-03T17:46:22.230" v="501"/>
          <ac:spMkLst>
            <pc:docMk/>
            <pc:sldMk cId="111370253" sldId="257"/>
            <ac:spMk id="8" creationId="{3741B58E-3B65-4A01-A276-975AB2CF8A08}"/>
          </ac:spMkLst>
        </pc:spChg>
        <pc:spChg chg="del">
          <ac:chgData name="Hunter Lowery" userId="S::hmlowery@uark.edu::af834c0f-c5d2-484c-9dbd-e24a107ff2f3" providerId="AD" clId="Web-{E0801ADB-1B27-4C5E-E056-8259BB66AC0C}" dt="2020-09-03T17:46:22.230" v="501"/>
          <ac:spMkLst>
            <pc:docMk/>
            <pc:sldMk cId="111370253" sldId="257"/>
            <ac:spMk id="10" creationId="{7AAC67C3-831B-4AB1-A259-DFB839CAFAFC}"/>
          </ac:spMkLst>
        </pc:spChg>
        <pc:spChg chg="del">
          <ac:chgData name="Hunter Lowery" userId="S::hmlowery@uark.edu::af834c0f-c5d2-484c-9dbd-e24a107ff2f3" providerId="AD" clId="Web-{E0801ADB-1B27-4C5E-E056-8259BB66AC0C}" dt="2020-09-03T17:46:22.230" v="501"/>
          <ac:spMkLst>
            <pc:docMk/>
            <pc:sldMk cId="111370253" sldId="257"/>
            <ac:spMk id="12" creationId="{054B3F04-9EAC-45C0-B3CE-0387EEA10A0C}"/>
          </ac:spMkLst>
        </pc:spChg>
        <pc:spChg chg="add">
          <ac:chgData name="Hunter Lowery" userId="S::hmlowery@uark.edu::af834c0f-c5d2-484c-9dbd-e24a107ff2f3" providerId="AD" clId="Web-{E0801ADB-1B27-4C5E-E056-8259BB66AC0C}" dt="2020-09-03T17:46:22.230" v="501"/>
          <ac:spMkLst>
            <pc:docMk/>
            <pc:sldMk cId="111370253" sldId="257"/>
            <ac:spMk id="18" creationId="{311973C2-EB8B-452A-A698-4A252FD3AE28}"/>
          </ac:spMkLst>
        </pc:spChg>
        <pc:spChg chg="add">
          <ac:chgData name="Hunter Lowery" userId="S::hmlowery@uark.edu::af834c0f-c5d2-484c-9dbd-e24a107ff2f3" providerId="AD" clId="Web-{E0801ADB-1B27-4C5E-E056-8259BB66AC0C}" dt="2020-09-03T17:46:22.230" v="501"/>
          <ac:spMkLst>
            <pc:docMk/>
            <pc:sldMk cId="111370253" sldId="257"/>
            <ac:spMk id="20" creationId="{10162E77-11AD-44A7-84EC-40C59EEFBD2E}"/>
          </ac:spMkLst>
        </pc:spChg>
        <pc:picChg chg="add">
          <ac:chgData name="Hunter Lowery" userId="S::hmlowery@uark.edu::af834c0f-c5d2-484c-9dbd-e24a107ff2f3" providerId="AD" clId="Web-{E0801ADB-1B27-4C5E-E056-8259BB66AC0C}" dt="2020-09-03T17:46:22.230" v="501"/>
          <ac:picMkLst>
            <pc:docMk/>
            <pc:sldMk cId="111370253" sldId="257"/>
            <ac:picMk id="14" creationId="{F8F03512-5A05-4725-A448-806918D78BEE}"/>
          </ac:picMkLst>
        </pc:picChg>
        <pc:cxnChg chg="add">
          <ac:chgData name="Hunter Lowery" userId="S::hmlowery@uark.edu::af834c0f-c5d2-484c-9dbd-e24a107ff2f3" providerId="AD" clId="Web-{E0801ADB-1B27-4C5E-E056-8259BB66AC0C}" dt="2020-09-03T17:46:22.230" v="501"/>
          <ac:cxnSpMkLst>
            <pc:docMk/>
            <pc:sldMk cId="111370253" sldId="257"/>
            <ac:cxnSpMk id="22" creationId="{5AB158E9-1B40-4CD6-95F0-95CA11DF7B7A}"/>
          </ac:cxnSpMkLst>
        </pc:cxnChg>
      </pc:sldChg>
      <pc:sldChg chg="addSp delSp modSp mod setBg setClrOvrMap">
        <pc:chgData name="Hunter Lowery" userId="S::hmlowery@uark.edu::af834c0f-c5d2-484c-9dbd-e24a107ff2f3" providerId="AD" clId="Web-{E0801ADB-1B27-4C5E-E056-8259BB66AC0C}" dt="2020-09-03T17:50:57.811" v="566" actId="20577"/>
        <pc:sldMkLst>
          <pc:docMk/>
          <pc:sldMk cId="3411695439" sldId="258"/>
        </pc:sldMkLst>
        <pc:spChg chg="mod">
          <ac:chgData name="Hunter Lowery" userId="S::hmlowery@uark.edu::af834c0f-c5d2-484c-9dbd-e24a107ff2f3" providerId="AD" clId="Web-{E0801ADB-1B27-4C5E-E056-8259BB66AC0C}" dt="2020-09-03T17:50:47.264" v="563"/>
          <ac:spMkLst>
            <pc:docMk/>
            <pc:sldMk cId="3411695439" sldId="258"/>
            <ac:spMk id="2" creationId="{A9CFDA4A-47CF-40A6-9DD0-62C1F38F64F7}"/>
          </ac:spMkLst>
        </pc:spChg>
        <pc:spChg chg="mod">
          <ac:chgData name="Hunter Lowery" userId="S::hmlowery@uark.edu::af834c0f-c5d2-484c-9dbd-e24a107ff2f3" providerId="AD" clId="Web-{E0801ADB-1B27-4C5E-E056-8259BB66AC0C}" dt="2020-09-03T17:50:57.811" v="566" actId="20577"/>
          <ac:spMkLst>
            <pc:docMk/>
            <pc:sldMk cId="3411695439" sldId="258"/>
            <ac:spMk id="3" creationId="{E09E273A-3723-4F33-8955-DBC1C715ACEE}"/>
          </ac:spMkLst>
        </pc:spChg>
        <pc:spChg chg="add del">
          <ac:chgData name="Hunter Lowery" userId="S::hmlowery@uark.edu::af834c0f-c5d2-484c-9dbd-e24a107ff2f3" providerId="AD" clId="Web-{E0801ADB-1B27-4C5E-E056-8259BB66AC0C}" dt="2020-09-03T17:50:47.264" v="563"/>
          <ac:spMkLst>
            <pc:docMk/>
            <pc:sldMk cId="3411695439" sldId="258"/>
            <ac:spMk id="11" creationId="{C609E9FA-BDDE-45C4-8F5E-974D4208D2EA}"/>
          </ac:spMkLst>
        </pc:spChg>
        <pc:spChg chg="add del">
          <ac:chgData name="Hunter Lowery" userId="S::hmlowery@uark.edu::af834c0f-c5d2-484c-9dbd-e24a107ff2f3" providerId="AD" clId="Web-{E0801ADB-1B27-4C5E-E056-8259BB66AC0C}" dt="2020-09-03T17:50:47.264" v="563"/>
          <ac:spMkLst>
            <pc:docMk/>
            <pc:sldMk cId="3411695439" sldId="258"/>
            <ac:spMk id="13" creationId="{7737E529-E43B-4948-B3C4-7F6B806FCCFD}"/>
          </ac:spMkLst>
        </pc:spChg>
        <pc:spChg chg="add">
          <ac:chgData name="Hunter Lowery" userId="S::hmlowery@uark.edu::af834c0f-c5d2-484c-9dbd-e24a107ff2f3" providerId="AD" clId="Web-{E0801ADB-1B27-4C5E-E056-8259BB66AC0C}" dt="2020-09-03T17:50:47.264" v="563"/>
          <ac:spMkLst>
            <pc:docMk/>
            <pc:sldMk cId="3411695439" sldId="258"/>
            <ac:spMk id="20" creationId="{C672EAF5-5470-4BA7-B932-B6C0D09E7F97}"/>
          </ac:spMkLst>
        </pc:spChg>
        <pc:spChg chg="add">
          <ac:chgData name="Hunter Lowery" userId="S::hmlowery@uark.edu::af834c0f-c5d2-484c-9dbd-e24a107ff2f3" providerId="AD" clId="Web-{E0801ADB-1B27-4C5E-E056-8259BB66AC0C}" dt="2020-09-03T17:50:47.264" v="563"/>
          <ac:spMkLst>
            <pc:docMk/>
            <pc:sldMk cId="3411695439" sldId="258"/>
            <ac:spMk id="22" creationId="{94620B5C-0452-4C14-93BC-D29D4DD2039E}"/>
          </ac:spMkLst>
        </pc:spChg>
        <pc:picChg chg="add mod">
          <ac:chgData name="Hunter Lowery" userId="S::hmlowery@uark.edu::af834c0f-c5d2-484c-9dbd-e24a107ff2f3" providerId="AD" clId="Web-{E0801ADB-1B27-4C5E-E056-8259BB66AC0C}" dt="2020-09-03T17:50:47.264" v="563"/>
          <ac:picMkLst>
            <pc:docMk/>
            <pc:sldMk cId="3411695439" sldId="258"/>
            <ac:picMk id="5" creationId="{175B983F-84BD-4DFE-BDF8-1328668E28F2}"/>
          </ac:picMkLst>
        </pc:picChg>
        <pc:cxnChg chg="add del">
          <ac:chgData name="Hunter Lowery" userId="S::hmlowery@uark.edu::af834c0f-c5d2-484c-9dbd-e24a107ff2f3" providerId="AD" clId="Web-{E0801ADB-1B27-4C5E-E056-8259BB66AC0C}" dt="2020-09-03T17:50:47.264" v="563"/>
          <ac:cxnSpMkLst>
            <pc:docMk/>
            <pc:sldMk cId="3411695439" sldId="258"/>
            <ac:cxnSpMk id="9" creationId="{45549E29-E797-4A00-B030-3AB01640CFDC}"/>
          </ac:cxnSpMkLst>
        </pc:cxnChg>
        <pc:cxnChg chg="add">
          <ac:chgData name="Hunter Lowery" userId="S::hmlowery@uark.edu::af834c0f-c5d2-484c-9dbd-e24a107ff2f3" providerId="AD" clId="Web-{E0801ADB-1B27-4C5E-E056-8259BB66AC0C}" dt="2020-09-03T17:50:47.264" v="563"/>
          <ac:cxnSpMkLst>
            <pc:docMk/>
            <pc:sldMk cId="3411695439" sldId="258"/>
            <ac:cxnSpMk id="18" creationId="{327CAB8F-A0BA-4128-8B2F-EC1879A1677D}"/>
          </ac:cxnSpMkLst>
        </pc:cxnChg>
      </pc:sldChg>
    </pc:docChg>
  </pc:docChgLst>
  <pc:docChgLst>
    <pc:chgData name="Oliver Hubbard" userId="S::ohubbard@uark.edu::44305d9e-2ff4-41a4-b57c-8ab39f3578ce" providerId="AD" clId="Web-{6AC86326-A98B-4886-BBFA-E138D8281402}"/>
    <pc:docChg chg="modSld">
      <pc:chgData name="Oliver Hubbard" userId="S::ohubbard@uark.edu::44305d9e-2ff4-41a4-b57c-8ab39f3578ce" providerId="AD" clId="Web-{6AC86326-A98B-4886-BBFA-E138D8281402}" dt="2020-09-08T17:59:52.119" v="2346" actId="20577"/>
      <pc:docMkLst>
        <pc:docMk/>
      </pc:docMkLst>
      <pc:sldChg chg="modSp">
        <pc:chgData name="Oliver Hubbard" userId="S::ohubbard@uark.edu::44305d9e-2ff4-41a4-b57c-8ab39f3578ce" providerId="AD" clId="Web-{6AC86326-A98B-4886-BBFA-E138D8281402}" dt="2020-09-08T17:43:10.186" v="57" actId="20577"/>
        <pc:sldMkLst>
          <pc:docMk/>
          <pc:sldMk cId="633551469" sldId="259"/>
        </pc:sldMkLst>
        <pc:spChg chg="mod">
          <ac:chgData name="Oliver Hubbard" userId="S::ohubbard@uark.edu::44305d9e-2ff4-41a4-b57c-8ab39f3578ce" providerId="AD" clId="Web-{6AC86326-A98B-4886-BBFA-E138D8281402}" dt="2020-09-08T17:43:10.186" v="57" actId="20577"/>
          <ac:spMkLst>
            <pc:docMk/>
            <pc:sldMk cId="633551469" sldId="259"/>
            <ac:spMk id="2" creationId="{28381933-7990-49FC-BBB4-2D141813945A}"/>
          </ac:spMkLst>
        </pc:spChg>
      </pc:sldChg>
      <pc:sldChg chg="modSp">
        <pc:chgData name="Oliver Hubbard" userId="S::ohubbard@uark.edu::44305d9e-2ff4-41a4-b57c-8ab39f3578ce" providerId="AD" clId="Web-{6AC86326-A98B-4886-BBFA-E138D8281402}" dt="2020-09-08T17:59:52.119" v="2346" actId="20577"/>
        <pc:sldMkLst>
          <pc:docMk/>
          <pc:sldMk cId="1930535617" sldId="281"/>
        </pc:sldMkLst>
        <pc:spChg chg="mod">
          <ac:chgData name="Oliver Hubbard" userId="S::ohubbard@uark.edu::44305d9e-2ff4-41a4-b57c-8ab39f3578ce" providerId="AD" clId="Web-{6AC86326-A98B-4886-BBFA-E138D8281402}" dt="2020-09-08T17:43:04.014" v="42" actId="20577"/>
          <ac:spMkLst>
            <pc:docMk/>
            <pc:sldMk cId="1930535617" sldId="281"/>
            <ac:spMk id="2" creationId="{28381933-7990-49FC-BBB4-2D141813945A}"/>
          </ac:spMkLst>
        </pc:spChg>
        <pc:spChg chg="mod">
          <ac:chgData name="Oliver Hubbard" userId="S::ohubbard@uark.edu::44305d9e-2ff4-41a4-b57c-8ab39f3578ce" providerId="AD" clId="Web-{6AC86326-A98B-4886-BBFA-E138D8281402}" dt="2020-09-08T17:59:52.119" v="2346" actId="20577"/>
          <ac:spMkLst>
            <pc:docMk/>
            <pc:sldMk cId="1930535617" sldId="281"/>
            <ac:spMk id="3" creationId="{76D9149A-43DC-4542-978D-256019E5AAF7}"/>
          </ac:spMkLst>
        </pc:spChg>
      </pc:sldChg>
    </pc:docChg>
  </pc:docChgLst>
  <pc:docChgLst>
    <pc:chgData name="Rashi Ghosh" userId="38b2f861-a980-484d-aea1-21237f414bb2" providerId="ADAL" clId="{BA18AE1A-71AE-B141-8652-1F2A20B7FA42}"/>
    <pc:docChg chg="undo custSel modSld modMainMaster">
      <pc:chgData name="Rashi Ghosh" userId="38b2f861-a980-484d-aea1-21237f414bb2" providerId="ADAL" clId="{BA18AE1A-71AE-B141-8652-1F2A20B7FA42}" dt="2020-09-05T21:16:12.945" v="378" actId="20577"/>
      <pc:docMkLst>
        <pc:docMk/>
      </pc:docMkLst>
      <pc:sldChg chg="addSp delSp modSp mod">
        <pc:chgData name="Rashi Ghosh" userId="38b2f861-a980-484d-aea1-21237f414bb2" providerId="ADAL" clId="{BA18AE1A-71AE-B141-8652-1F2A20B7FA42}" dt="2020-09-04T01:52:25.750" v="179" actId="1035"/>
        <pc:sldMkLst>
          <pc:docMk/>
          <pc:sldMk cId="324616969" sldId="256"/>
        </pc:sldMkLst>
        <pc:spChg chg="mod">
          <ac:chgData name="Rashi Ghosh" userId="38b2f861-a980-484d-aea1-21237f414bb2" providerId="ADAL" clId="{BA18AE1A-71AE-B141-8652-1F2A20B7FA42}" dt="2020-09-04T01:52:25.750" v="179" actId="1035"/>
          <ac:spMkLst>
            <pc:docMk/>
            <pc:sldMk cId="324616969" sldId="256"/>
            <ac:spMk id="2" creationId="{ED3CBC05-7F2A-40F9-9D71-9B8314C4FB73}"/>
          </ac:spMkLst>
        </pc:spChg>
        <pc:spChg chg="mod">
          <ac:chgData name="Rashi Ghosh" userId="38b2f861-a980-484d-aea1-21237f414bb2" providerId="ADAL" clId="{BA18AE1A-71AE-B141-8652-1F2A20B7FA42}" dt="2020-09-04T01:52:25.750" v="179" actId="1035"/>
          <ac:spMkLst>
            <pc:docMk/>
            <pc:sldMk cId="324616969" sldId="256"/>
            <ac:spMk id="3" creationId="{25EE7E6A-84CE-496B-8D79-2AC4C5BD6B18}"/>
          </ac:spMkLst>
        </pc:spChg>
        <pc:spChg chg="mod">
          <ac:chgData name="Rashi Ghosh" userId="38b2f861-a980-484d-aea1-21237f414bb2" providerId="ADAL" clId="{BA18AE1A-71AE-B141-8652-1F2A20B7FA42}" dt="2020-09-03T21:56:34.314" v="101" actId="1076"/>
          <ac:spMkLst>
            <pc:docMk/>
            <pc:sldMk cId="324616969" sldId="256"/>
            <ac:spMk id="4" creationId="{A6BA45DF-BBD6-40AC-A5C6-A50D47DDCAC7}"/>
          </ac:spMkLst>
        </pc:spChg>
        <pc:spChg chg="add mod">
          <ac:chgData name="Rashi Ghosh" userId="38b2f861-a980-484d-aea1-21237f414bb2" providerId="ADAL" clId="{BA18AE1A-71AE-B141-8652-1F2A20B7FA42}" dt="2020-09-04T01:52:25.750" v="179" actId="1035"/>
          <ac:spMkLst>
            <pc:docMk/>
            <pc:sldMk cId="324616969" sldId="256"/>
            <ac:spMk id="6" creationId="{9BF19E4F-233E-F246-9BED-C9B202E6EC61}"/>
          </ac:spMkLst>
        </pc:spChg>
        <pc:spChg chg="add del mod">
          <ac:chgData name="Rashi Ghosh" userId="38b2f861-a980-484d-aea1-21237f414bb2" providerId="ADAL" clId="{BA18AE1A-71AE-B141-8652-1F2A20B7FA42}" dt="2020-09-03T21:57:36.497" v="104" actId="478"/>
          <ac:spMkLst>
            <pc:docMk/>
            <pc:sldMk cId="324616969" sldId="256"/>
            <ac:spMk id="7" creationId="{DF348563-C608-9240-95F2-B1236B4DFC36}"/>
          </ac:spMkLst>
        </pc:spChg>
        <pc:cxnChg chg="del mod">
          <ac:chgData name="Rashi Ghosh" userId="38b2f861-a980-484d-aea1-21237f414bb2" providerId="ADAL" clId="{BA18AE1A-71AE-B141-8652-1F2A20B7FA42}" dt="2020-09-03T21:51:58.235" v="35" actId="478"/>
          <ac:cxnSpMkLst>
            <pc:docMk/>
            <pc:sldMk cId="324616969" sldId="256"/>
            <ac:cxnSpMk id="5" creationId="{AF35D170-C753-4DAA-B20D-83FB5CAEBB79}"/>
          </ac:cxnSpMkLst>
        </pc:cxnChg>
      </pc:sldChg>
      <pc:sldChg chg="modSp mod">
        <pc:chgData name="Rashi Ghosh" userId="38b2f861-a980-484d-aea1-21237f414bb2" providerId="ADAL" clId="{BA18AE1A-71AE-B141-8652-1F2A20B7FA42}" dt="2020-09-04T01:56:07.338" v="216" actId="2711"/>
        <pc:sldMkLst>
          <pc:docMk/>
          <pc:sldMk cId="111370253" sldId="257"/>
        </pc:sldMkLst>
        <pc:spChg chg="mod">
          <ac:chgData name="Rashi Ghosh" userId="38b2f861-a980-484d-aea1-21237f414bb2" providerId="ADAL" clId="{BA18AE1A-71AE-B141-8652-1F2A20B7FA42}" dt="2020-09-04T01:56:07.338" v="216" actId="2711"/>
          <ac:spMkLst>
            <pc:docMk/>
            <pc:sldMk cId="111370253" sldId="257"/>
            <ac:spMk id="2" creationId="{62316CA6-A374-495A-B68E-1C6AAA30E69C}"/>
          </ac:spMkLst>
        </pc:spChg>
      </pc:sldChg>
      <pc:sldChg chg="modSp mod">
        <pc:chgData name="Rashi Ghosh" userId="38b2f861-a980-484d-aea1-21237f414bb2" providerId="ADAL" clId="{BA18AE1A-71AE-B141-8652-1F2A20B7FA42}" dt="2020-09-05T21:16:12.945" v="378" actId="20577"/>
        <pc:sldMkLst>
          <pc:docMk/>
          <pc:sldMk cId="4194406190" sldId="260"/>
        </pc:sldMkLst>
        <pc:spChg chg="mod">
          <ac:chgData name="Rashi Ghosh" userId="38b2f861-a980-484d-aea1-21237f414bb2" providerId="ADAL" clId="{BA18AE1A-71AE-B141-8652-1F2A20B7FA42}" dt="2020-09-05T21:16:12.945" v="378" actId="20577"/>
          <ac:spMkLst>
            <pc:docMk/>
            <pc:sldMk cId="4194406190" sldId="260"/>
            <ac:spMk id="3" creationId="{59713BAF-B5FE-46DD-A04B-B0C1AEC3A2FF}"/>
          </ac:spMkLst>
        </pc:spChg>
      </pc:sldChg>
      <pc:sldChg chg="addSp delSp modSp mod">
        <pc:chgData name="Rashi Ghosh" userId="38b2f861-a980-484d-aea1-21237f414bb2" providerId="ADAL" clId="{BA18AE1A-71AE-B141-8652-1F2A20B7FA42}" dt="2020-09-04T01:54:33.934" v="194"/>
        <pc:sldMkLst>
          <pc:docMk/>
          <pc:sldMk cId="622256645" sldId="262"/>
        </pc:sldMkLst>
        <pc:spChg chg="add del mod">
          <ac:chgData name="Rashi Ghosh" userId="38b2f861-a980-484d-aea1-21237f414bb2" providerId="ADAL" clId="{BA18AE1A-71AE-B141-8652-1F2A20B7FA42}" dt="2020-09-04T01:54:33.934" v="194"/>
          <ac:spMkLst>
            <pc:docMk/>
            <pc:sldMk cId="622256645" sldId="262"/>
            <ac:spMk id="4" creationId="{F35E97E3-2061-8148-B4D6-BDC877466551}"/>
          </ac:spMkLst>
        </pc:spChg>
      </pc:sldChg>
      <pc:sldChg chg="addSp delSp modSp mod">
        <pc:chgData name="Rashi Ghosh" userId="38b2f861-a980-484d-aea1-21237f414bb2" providerId="ADAL" clId="{BA18AE1A-71AE-B141-8652-1F2A20B7FA42}" dt="2020-09-04T21:42:06.443" v="301" actId="1076"/>
        <pc:sldMkLst>
          <pc:docMk/>
          <pc:sldMk cId="8069508" sldId="267"/>
        </pc:sldMkLst>
        <pc:spChg chg="del mod">
          <ac:chgData name="Rashi Ghosh" userId="38b2f861-a980-484d-aea1-21237f414bb2" providerId="ADAL" clId="{BA18AE1A-71AE-B141-8652-1F2A20B7FA42}" dt="2020-09-04T21:39:10.427" v="226" actId="478"/>
          <ac:spMkLst>
            <pc:docMk/>
            <pc:sldMk cId="8069508" sldId="267"/>
            <ac:spMk id="3" creationId="{59713BAF-B5FE-46DD-A04B-B0C1AEC3A2FF}"/>
          </ac:spMkLst>
        </pc:spChg>
        <pc:spChg chg="add mod">
          <ac:chgData name="Rashi Ghosh" userId="38b2f861-a980-484d-aea1-21237f414bb2" providerId="ADAL" clId="{BA18AE1A-71AE-B141-8652-1F2A20B7FA42}" dt="2020-09-04T21:42:02.245" v="300" actId="1076"/>
          <ac:spMkLst>
            <pc:docMk/>
            <pc:sldMk cId="8069508" sldId="267"/>
            <ac:spMk id="4" creationId="{3368F4F4-E445-AA43-8AD0-6A098F61F671}"/>
          </ac:spMkLst>
        </pc:spChg>
        <pc:spChg chg="add del mod">
          <ac:chgData name="Rashi Ghosh" userId="38b2f861-a980-484d-aea1-21237f414bb2" providerId="ADAL" clId="{BA18AE1A-71AE-B141-8652-1F2A20B7FA42}" dt="2020-09-04T21:41:27.767" v="294" actId="478"/>
          <ac:spMkLst>
            <pc:docMk/>
            <pc:sldMk cId="8069508" sldId="267"/>
            <ac:spMk id="5" creationId="{FF62F417-8AE3-394D-BB70-A8176490FB02}"/>
          </ac:spMkLst>
        </pc:spChg>
        <pc:spChg chg="add mod">
          <ac:chgData name="Rashi Ghosh" userId="38b2f861-a980-484d-aea1-21237f414bb2" providerId="ADAL" clId="{BA18AE1A-71AE-B141-8652-1F2A20B7FA42}" dt="2020-09-04T21:42:06.443" v="301" actId="1076"/>
          <ac:spMkLst>
            <pc:docMk/>
            <pc:sldMk cId="8069508" sldId="267"/>
            <ac:spMk id="7" creationId="{CA5F641E-E0E2-974E-BBCD-3126CA996AD3}"/>
          </ac:spMkLst>
        </pc:spChg>
        <pc:picChg chg="add mod">
          <ac:chgData name="Rashi Ghosh" userId="38b2f861-a980-484d-aea1-21237f414bb2" providerId="ADAL" clId="{BA18AE1A-71AE-B141-8652-1F2A20B7FA42}" dt="2020-09-04T21:42:02.245" v="300" actId="1076"/>
          <ac:picMkLst>
            <pc:docMk/>
            <pc:sldMk cId="8069508" sldId="267"/>
            <ac:picMk id="1026" creationId="{289BEC31-6A76-9A47-9B52-D87268B82E52}"/>
          </ac:picMkLst>
        </pc:picChg>
        <pc:picChg chg="add mod">
          <ac:chgData name="Rashi Ghosh" userId="38b2f861-a980-484d-aea1-21237f414bb2" providerId="ADAL" clId="{BA18AE1A-71AE-B141-8652-1F2A20B7FA42}" dt="2020-09-04T21:42:02.245" v="300" actId="1076"/>
          <ac:picMkLst>
            <pc:docMk/>
            <pc:sldMk cId="8069508" sldId="267"/>
            <ac:picMk id="1028" creationId="{7687E582-88EE-C24E-AA16-E8B6522C9377}"/>
          </ac:picMkLst>
        </pc:picChg>
        <pc:cxnChg chg="add mod">
          <ac:chgData name="Rashi Ghosh" userId="38b2f861-a980-484d-aea1-21237f414bb2" providerId="ADAL" clId="{BA18AE1A-71AE-B141-8652-1F2A20B7FA42}" dt="2020-09-04T21:41:54.474" v="299" actId="1076"/>
          <ac:cxnSpMkLst>
            <pc:docMk/>
            <pc:sldMk cId="8069508" sldId="267"/>
            <ac:cxnSpMk id="8" creationId="{B1F9BAE8-8715-4F45-BC1C-77806D59D89B}"/>
          </ac:cxnSpMkLst>
        </pc:cxnChg>
      </pc:sldChg>
      <pc:sldChg chg="addSp delSp modSp mod">
        <pc:chgData name="Rashi Ghosh" userId="38b2f861-a980-484d-aea1-21237f414bb2" providerId="ADAL" clId="{BA18AE1A-71AE-B141-8652-1F2A20B7FA42}" dt="2020-09-04T21:47:50.559" v="357" actId="1076"/>
        <pc:sldMkLst>
          <pc:docMk/>
          <pc:sldMk cId="4183892808" sldId="268"/>
        </pc:sldMkLst>
        <pc:spChg chg="del">
          <ac:chgData name="Rashi Ghosh" userId="38b2f861-a980-484d-aea1-21237f414bb2" providerId="ADAL" clId="{BA18AE1A-71AE-B141-8652-1F2A20B7FA42}" dt="2020-09-04T21:42:38.991" v="302" actId="478"/>
          <ac:spMkLst>
            <pc:docMk/>
            <pc:sldMk cId="4183892808" sldId="268"/>
            <ac:spMk id="3" creationId="{59713BAF-B5FE-46DD-A04B-B0C1AEC3A2FF}"/>
          </ac:spMkLst>
        </pc:spChg>
        <pc:graphicFrameChg chg="add mod modGraphic">
          <ac:chgData name="Rashi Ghosh" userId="38b2f861-a980-484d-aea1-21237f414bb2" providerId="ADAL" clId="{BA18AE1A-71AE-B141-8652-1F2A20B7FA42}" dt="2020-09-04T21:47:50.559" v="357" actId="1076"/>
          <ac:graphicFrameMkLst>
            <pc:docMk/>
            <pc:sldMk cId="4183892808" sldId="268"/>
            <ac:graphicFrameMk id="4" creationId="{5936DFC3-DC10-2440-939C-8A237E552791}"/>
          </ac:graphicFrameMkLst>
        </pc:graphicFrameChg>
      </pc:sldChg>
      <pc:sldMasterChg chg="delSp mod modSldLayout">
        <pc:chgData name="Rashi Ghosh" userId="38b2f861-a980-484d-aea1-21237f414bb2" providerId="ADAL" clId="{BA18AE1A-71AE-B141-8652-1F2A20B7FA42}" dt="2020-09-04T01:54:17.422" v="191" actId="478"/>
        <pc:sldMasterMkLst>
          <pc:docMk/>
          <pc:sldMasterMk cId="1819013292" sldId="2147483720"/>
        </pc:sldMasterMkLst>
        <pc:spChg chg="del">
          <ac:chgData name="Rashi Ghosh" userId="38b2f861-a980-484d-aea1-21237f414bb2" providerId="ADAL" clId="{BA18AE1A-71AE-B141-8652-1F2A20B7FA42}" dt="2020-09-04T01:54:01.137" v="184" actId="478"/>
          <ac:spMkLst>
            <pc:docMk/>
            <pc:sldMasterMk cId="1819013292" sldId="2147483720"/>
            <ac:spMk id="7" creationId="{00000000-0000-0000-0000-000000000000}"/>
          </ac:spMkLst>
        </pc:spChg>
        <pc:spChg chg="del">
          <ac:chgData name="Rashi Ghosh" userId="38b2f861-a980-484d-aea1-21237f414bb2" providerId="ADAL" clId="{BA18AE1A-71AE-B141-8652-1F2A20B7FA42}" dt="2020-09-04T01:54:02.982" v="185" actId="478"/>
          <ac:spMkLst>
            <pc:docMk/>
            <pc:sldMasterMk cId="1819013292" sldId="2147483720"/>
            <ac:spMk id="9" creationId="{00000000-0000-0000-0000-000000000000}"/>
          </ac:spMkLst>
        </pc:spChg>
        <pc:sldLayoutChg chg="delSp mod">
          <pc:chgData name="Rashi Ghosh" userId="38b2f861-a980-484d-aea1-21237f414bb2" providerId="ADAL" clId="{BA18AE1A-71AE-B141-8652-1F2A20B7FA42}" dt="2020-09-03T21:48:34.528" v="1" actId="478"/>
          <pc:sldLayoutMkLst>
            <pc:docMk/>
            <pc:sldMasterMk cId="1819013292" sldId="2147483720"/>
            <pc:sldLayoutMk cId="1646114972" sldId="2147483721"/>
          </pc:sldLayoutMkLst>
          <pc:spChg chg="del">
            <ac:chgData name="Rashi Ghosh" userId="38b2f861-a980-484d-aea1-21237f414bb2" providerId="ADAL" clId="{BA18AE1A-71AE-B141-8652-1F2A20B7FA42}" dt="2020-09-03T21:48:30.200" v="0" actId="478"/>
            <ac:spMkLst>
              <pc:docMk/>
              <pc:sldMasterMk cId="1819013292" sldId="2147483720"/>
              <pc:sldLayoutMk cId="1646114972" sldId="2147483721"/>
              <ac:spMk id="7" creationId="{00000000-0000-0000-0000-000000000000}"/>
            </ac:spMkLst>
          </pc:spChg>
          <pc:spChg chg="del">
            <ac:chgData name="Rashi Ghosh" userId="38b2f861-a980-484d-aea1-21237f414bb2" providerId="ADAL" clId="{BA18AE1A-71AE-B141-8652-1F2A20B7FA42}" dt="2020-09-03T21:48:34.528" v="1" actId="478"/>
            <ac:spMkLst>
              <pc:docMk/>
              <pc:sldMasterMk cId="1819013292" sldId="2147483720"/>
              <pc:sldLayoutMk cId="1646114972" sldId="2147483721"/>
              <ac:spMk id="8" creationId="{00000000-0000-0000-0000-000000000000}"/>
            </ac:spMkLst>
          </pc:spChg>
        </pc:sldLayoutChg>
        <pc:sldLayoutChg chg="delSp mod">
          <pc:chgData name="Rashi Ghosh" userId="38b2f861-a980-484d-aea1-21237f414bb2" providerId="ADAL" clId="{BA18AE1A-71AE-B141-8652-1F2A20B7FA42}" dt="2020-09-04T01:54:07.003" v="187" actId="478"/>
          <pc:sldLayoutMkLst>
            <pc:docMk/>
            <pc:sldMasterMk cId="1819013292" sldId="2147483720"/>
            <pc:sldLayoutMk cId="2915110096" sldId="2147483723"/>
          </pc:sldLayoutMkLst>
          <pc:spChg chg="del">
            <ac:chgData name="Rashi Ghosh" userId="38b2f861-a980-484d-aea1-21237f414bb2" providerId="ADAL" clId="{BA18AE1A-71AE-B141-8652-1F2A20B7FA42}" dt="2020-09-04T01:54:05.367" v="186" actId="478"/>
            <ac:spMkLst>
              <pc:docMk/>
              <pc:sldMasterMk cId="1819013292" sldId="2147483720"/>
              <pc:sldLayoutMk cId="2915110096" sldId="2147483723"/>
              <ac:spMk id="7" creationId="{00000000-0000-0000-0000-000000000000}"/>
            </ac:spMkLst>
          </pc:spChg>
          <pc:spChg chg="del">
            <ac:chgData name="Rashi Ghosh" userId="38b2f861-a980-484d-aea1-21237f414bb2" providerId="ADAL" clId="{BA18AE1A-71AE-B141-8652-1F2A20B7FA42}" dt="2020-09-04T01:54:07.003" v="187" actId="478"/>
            <ac:spMkLst>
              <pc:docMk/>
              <pc:sldMasterMk cId="1819013292" sldId="2147483720"/>
              <pc:sldLayoutMk cId="2915110096" sldId="2147483723"/>
              <ac:spMk id="8" creationId="{00000000-0000-0000-0000-000000000000}"/>
            </ac:spMkLst>
          </pc:spChg>
        </pc:sldLayoutChg>
        <pc:sldLayoutChg chg="delSp mod">
          <pc:chgData name="Rashi Ghosh" userId="38b2f861-a980-484d-aea1-21237f414bb2" providerId="ADAL" clId="{BA18AE1A-71AE-B141-8652-1F2A20B7FA42}" dt="2020-09-04T01:54:12.962" v="189" actId="478"/>
          <pc:sldLayoutMkLst>
            <pc:docMk/>
            <pc:sldMasterMk cId="1819013292" sldId="2147483720"/>
            <pc:sldLayoutMk cId="4151328291" sldId="2147483727"/>
          </pc:sldLayoutMkLst>
          <pc:spChg chg="del">
            <ac:chgData name="Rashi Ghosh" userId="38b2f861-a980-484d-aea1-21237f414bb2" providerId="ADAL" clId="{BA18AE1A-71AE-B141-8652-1F2A20B7FA42}" dt="2020-09-04T01:54:11.239" v="188" actId="478"/>
            <ac:spMkLst>
              <pc:docMk/>
              <pc:sldMasterMk cId="1819013292" sldId="2147483720"/>
              <pc:sldLayoutMk cId="4151328291" sldId="2147483727"/>
              <ac:spMk id="5" creationId="{00000000-0000-0000-0000-000000000000}"/>
            </ac:spMkLst>
          </pc:spChg>
          <pc:spChg chg="del">
            <ac:chgData name="Rashi Ghosh" userId="38b2f861-a980-484d-aea1-21237f414bb2" providerId="ADAL" clId="{BA18AE1A-71AE-B141-8652-1F2A20B7FA42}" dt="2020-09-04T01:54:12.962" v="189" actId="478"/>
            <ac:spMkLst>
              <pc:docMk/>
              <pc:sldMasterMk cId="1819013292" sldId="2147483720"/>
              <pc:sldLayoutMk cId="4151328291" sldId="2147483727"/>
              <ac:spMk id="6" creationId="{00000000-0000-0000-0000-000000000000}"/>
            </ac:spMkLst>
          </pc:spChg>
        </pc:sldLayoutChg>
        <pc:sldLayoutChg chg="modSp">
          <pc:chgData name="Rashi Ghosh" userId="38b2f861-a980-484d-aea1-21237f414bb2" providerId="ADAL" clId="{BA18AE1A-71AE-B141-8652-1F2A20B7FA42}" dt="2020-09-04T01:53:30.560" v="181" actId="207"/>
          <pc:sldLayoutMkLst>
            <pc:docMk/>
            <pc:sldMasterMk cId="1819013292" sldId="2147483720"/>
            <pc:sldLayoutMk cId="718465329" sldId="2147483728"/>
          </pc:sldLayoutMkLst>
          <pc:spChg chg="mod">
            <ac:chgData name="Rashi Ghosh" userId="38b2f861-a980-484d-aea1-21237f414bb2" providerId="ADAL" clId="{BA18AE1A-71AE-B141-8652-1F2A20B7FA42}" dt="2020-09-04T01:53:04.512" v="180" actId="207"/>
            <ac:spMkLst>
              <pc:docMk/>
              <pc:sldMasterMk cId="1819013292" sldId="2147483720"/>
              <pc:sldLayoutMk cId="718465329" sldId="2147483728"/>
              <ac:spMk id="8" creationId="{00000000-0000-0000-0000-000000000000}"/>
            </ac:spMkLst>
          </pc:spChg>
          <pc:spChg chg="mod">
            <ac:chgData name="Rashi Ghosh" userId="38b2f861-a980-484d-aea1-21237f414bb2" providerId="ADAL" clId="{BA18AE1A-71AE-B141-8652-1F2A20B7FA42}" dt="2020-09-04T01:53:30.560" v="181" actId="207"/>
            <ac:spMkLst>
              <pc:docMk/>
              <pc:sldMasterMk cId="1819013292" sldId="2147483720"/>
              <pc:sldLayoutMk cId="718465329" sldId="2147483728"/>
              <ac:spMk id="9" creationId="{00000000-0000-0000-0000-000000000000}"/>
            </ac:spMkLst>
          </pc:spChg>
        </pc:sldLayoutChg>
        <pc:sldLayoutChg chg="modSp">
          <pc:chgData name="Rashi Ghosh" userId="38b2f861-a980-484d-aea1-21237f414bb2" providerId="ADAL" clId="{BA18AE1A-71AE-B141-8652-1F2A20B7FA42}" dt="2020-09-04T01:53:54.565" v="183" actId="207"/>
          <pc:sldLayoutMkLst>
            <pc:docMk/>
            <pc:sldMasterMk cId="1819013292" sldId="2147483720"/>
            <pc:sldLayoutMk cId="3643104744" sldId="2147483729"/>
          </pc:sldLayoutMkLst>
          <pc:spChg chg="mod">
            <ac:chgData name="Rashi Ghosh" userId="38b2f861-a980-484d-aea1-21237f414bb2" providerId="ADAL" clId="{BA18AE1A-71AE-B141-8652-1F2A20B7FA42}" dt="2020-09-04T01:53:54.565" v="183" actId="207"/>
            <ac:spMkLst>
              <pc:docMk/>
              <pc:sldMasterMk cId="1819013292" sldId="2147483720"/>
              <pc:sldLayoutMk cId="3643104744" sldId="2147483729"/>
              <ac:spMk id="3" creationId="{00000000-0000-0000-0000-000000000000}"/>
            </ac:spMkLst>
          </pc:spChg>
          <pc:spChg chg="mod">
            <ac:chgData name="Rashi Ghosh" userId="38b2f861-a980-484d-aea1-21237f414bb2" providerId="ADAL" clId="{BA18AE1A-71AE-B141-8652-1F2A20B7FA42}" dt="2020-09-04T01:53:46.059" v="182" actId="207"/>
            <ac:spMkLst>
              <pc:docMk/>
              <pc:sldMasterMk cId="1819013292" sldId="2147483720"/>
              <pc:sldLayoutMk cId="3643104744" sldId="2147483729"/>
              <ac:spMk id="8" creationId="{00000000-0000-0000-0000-000000000000}"/>
            </ac:spMkLst>
          </pc:spChg>
        </pc:sldLayoutChg>
        <pc:sldLayoutChg chg="delSp mod">
          <pc:chgData name="Rashi Ghosh" userId="38b2f861-a980-484d-aea1-21237f414bb2" providerId="ADAL" clId="{BA18AE1A-71AE-B141-8652-1F2A20B7FA42}" dt="2020-09-04T01:54:17.422" v="191" actId="478"/>
          <pc:sldLayoutMkLst>
            <pc:docMk/>
            <pc:sldMasterMk cId="1819013292" sldId="2147483720"/>
            <pc:sldLayoutMk cId="2732000944" sldId="2147483731"/>
          </pc:sldLayoutMkLst>
          <pc:spChg chg="del">
            <ac:chgData name="Rashi Ghosh" userId="38b2f861-a980-484d-aea1-21237f414bb2" providerId="ADAL" clId="{BA18AE1A-71AE-B141-8652-1F2A20B7FA42}" dt="2020-09-04T01:54:15.603" v="190" actId="478"/>
            <ac:spMkLst>
              <pc:docMk/>
              <pc:sldMasterMk cId="1819013292" sldId="2147483720"/>
              <pc:sldLayoutMk cId="2732000944" sldId="2147483731"/>
              <ac:spMk id="7" creationId="{00000000-0000-0000-0000-000000000000}"/>
            </ac:spMkLst>
          </pc:spChg>
          <pc:spChg chg="del">
            <ac:chgData name="Rashi Ghosh" userId="38b2f861-a980-484d-aea1-21237f414bb2" providerId="ADAL" clId="{BA18AE1A-71AE-B141-8652-1F2A20B7FA42}" dt="2020-09-04T01:54:17.422" v="191" actId="478"/>
            <ac:spMkLst>
              <pc:docMk/>
              <pc:sldMasterMk cId="1819013292" sldId="2147483720"/>
              <pc:sldLayoutMk cId="2732000944" sldId="2147483731"/>
              <ac:spMk id="8" creationId="{00000000-0000-0000-0000-000000000000}"/>
            </ac:spMkLst>
          </pc:spChg>
        </pc:sldLayoutChg>
      </pc:sldMasterChg>
    </pc:docChg>
  </pc:docChgLst>
  <pc:docChgLst>
    <pc:chgData name="Rashi Ghosh" userId="S::rghosh@uark.edu::38b2f861-a980-484d-aea1-21237f414bb2" providerId="AD" clId="Web-{5A66DDBF-8599-481B-45A7-9FCF557FEA09}"/>
    <pc:docChg chg="modSld">
      <pc:chgData name="Rashi Ghosh" userId="S::rghosh@uark.edu::38b2f861-a980-484d-aea1-21237f414bb2" providerId="AD" clId="Web-{5A66DDBF-8599-481B-45A7-9FCF557FEA09}" dt="2020-09-08T17:20:36.119" v="134" actId="20577"/>
      <pc:docMkLst>
        <pc:docMk/>
      </pc:docMkLst>
      <pc:sldChg chg="addSp delSp modSp">
        <pc:chgData name="Rashi Ghosh" userId="S::rghosh@uark.edu::38b2f861-a980-484d-aea1-21237f414bb2" providerId="AD" clId="Web-{5A66DDBF-8599-481B-45A7-9FCF557FEA09}" dt="2020-09-08T17:20:35.369" v="132" actId="20577"/>
        <pc:sldMkLst>
          <pc:docMk/>
          <pc:sldMk cId="4194406190" sldId="260"/>
        </pc:sldMkLst>
        <pc:spChg chg="del mod">
          <ac:chgData name="Rashi Ghosh" userId="S::rghosh@uark.edu::38b2f861-a980-484d-aea1-21237f414bb2" providerId="AD" clId="Web-{5A66DDBF-8599-481B-45A7-9FCF557FEA09}" dt="2020-09-08T17:19:30.274" v="57"/>
          <ac:spMkLst>
            <pc:docMk/>
            <pc:sldMk cId="4194406190" sldId="260"/>
            <ac:spMk id="97" creationId="{6CA37907-775A-4B52-9995-63374F5363C3}"/>
          </ac:spMkLst>
        </pc:spChg>
        <pc:spChg chg="add del mod">
          <ac:chgData name="Rashi Ghosh" userId="S::rghosh@uark.edu::38b2f861-a980-484d-aea1-21237f414bb2" providerId="AD" clId="Web-{5A66DDBF-8599-481B-45A7-9FCF557FEA09}" dt="2020-09-08T17:20:14.025" v="64"/>
          <ac:spMkLst>
            <pc:docMk/>
            <pc:sldMk cId="4194406190" sldId="260"/>
            <ac:spMk id="377" creationId="{32F01D17-4B36-444E-B715-6BB99C8D7C3A}"/>
          </ac:spMkLst>
        </pc:spChg>
        <pc:spChg chg="add del mod">
          <ac:chgData name="Rashi Ghosh" userId="S::rghosh@uark.edu::38b2f861-a980-484d-aea1-21237f414bb2" providerId="AD" clId="Web-{5A66DDBF-8599-481B-45A7-9FCF557FEA09}" dt="2020-09-08T17:19:33.243" v="58"/>
          <ac:spMkLst>
            <pc:docMk/>
            <pc:sldMk cId="4194406190" sldId="260"/>
            <ac:spMk id="379" creationId="{32081AFA-0CE9-4802-80AD-4833F47BB726}"/>
          </ac:spMkLst>
        </pc:spChg>
        <pc:spChg chg="add del mod">
          <ac:chgData name="Rashi Ghosh" userId="S::rghosh@uark.edu::38b2f861-a980-484d-aea1-21237f414bb2" providerId="AD" clId="Web-{5A66DDBF-8599-481B-45A7-9FCF557FEA09}" dt="2020-09-08T17:20:10.838" v="62"/>
          <ac:spMkLst>
            <pc:docMk/>
            <pc:sldMk cId="4194406190" sldId="260"/>
            <ac:spMk id="403" creationId="{C14950DB-C5F3-4D82-8066-5BCE71686A17}"/>
          </ac:spMkLst>
        </pc:spChg>
        <pc:spChg chg="add del mod">
          <ac:chgData name="Rashi Ghosh" userId="S::rghosh@uark.edu::38b2f861-a980-484d-aea1-21237f414bb2" providerId="AD" clId="Web-{5A66DDBF-8599-481B-45A7-9FCF557FEA09}" dt="2020-09-08T17:20:13.072" v="63"/>
          <ac:spMkLst>
            <pc:docMk/>
            <pc:sldMk cId="4194406190" sldId="260"/>
            <ac:spMk id="405" creationId="{A8B2B4D9-9328-472F-B108-25BE4983869E}"/>
          </ac:spMkLst>
        </pc:spChg>
        <pc:spChg chg="add mod">
          <ac:chgData name="Rashi Ghosh" userId="S::rghosh@uark.edu::38b2f861-a980-484d-aea1-21237f414bb2" providerId="AD" clId="Web-{5A66DDBF-8599-481B-45A7-9FCF557FEA09}" dt="2020-09-08T17:20:35.369" v="132" actId="20577"/>
          <ac:spMkLst>
            <pc:docMk/>
            <pc:sldMk cId="4194406190" sldId="260"/>
            <ac:spMk id="429" creationId="{CBCA4297-1080-4C52-9221-8EE2D0B5AB43}"/>
          </ac:spMkLst>
        </pc:spChg>
        <pc:graphicFrameChg chg="mod ord modGraphic">
          <ac:chgData name="Rashi Ghosh" userId="S::rghosh@uark.edu::38b2f861-a980-484d-aea1-21237f414bb2" providerId="AD" clId="Web-{5A66DDBF-8599-481B-45A7-9FCF557FEA09}" dt="2020-09-08T17:19:01.976" v="41" actId="14100"/>
          <ac:graphicFrameMkLst>
            <pc:docMk/>
            <pc:sldMk cId="4194406190" sldId="260"/>
            <ac:graphicFrameMk id="5" creationId="{378BD515-9CDD-4717-9EE8-FD350D170999}"/>
          </ac:graphicFrameMkLst>
        </pc:graphicFrameChg>
      </pc:sldChg>
    </pc:docChg>
  </pc:docChgLst>
  <pc:docChgLst>
    <pc:chgData name="Alexander Davidson" userId="S::ad021@uark.edu::c84a548c-465f-41bb-bec7-805cc998aa8d" providerId="AD" clId="Web-{FB52B739-3911-4D8A-0AFE-BED96E27CBEE}"/>
    <pc:docChg chg="delSld modSld">
      <pc:chgData name="Alexander Davidson" userId="S::ad021@uark.edu::c84a548c-465f-41bb-bec7-805cc998aa8d" providerId="AD" clId="Web-{FB52B739-3911-4D8A-0AFE-BED96E27CBEE}" dt="2020-09-08T17:45:13.965" v="12" actId="1076"/>
      <pc:docMkLst>
        <pc:docMk/>
      </pc:docMkLst>
      <pc:sldChg chg="modSp">
        <pc:chgData name="Alexander Davidson" userId="S::ad021@uark.edu::c84a548c-465f-41bb-bec7-805cc998aa8d" providerId="AD" clId="Web-{FB52B739-3911-4D8A-0AFE-BED96E27CBEE}" dt="2020-09-08T17:45:13.965" v="12" actId="1076"/>
        <pc:sldMkLst>
          <pc:docMk/>
          <pc:sldMk cId="111370253" sldId="257"/>
        </pc:sldMkLst>
        <pc:spChg chg="mod">
          <ac:chgData name="Alexander Davidson" userId="S::ad021@uark.edu::c84a548c-465f-41bb-bec7-805cc998aa8d" providerId="AD" clId="Web-{FB52B739-3911-4D8A-0AFE-BED96E27CBEE}" dt="2020-09-08T17:45:13.965" v="12" actId="1076"/>
          <ac:spMkLst>
            <pc:docMk/>
            <pc:sldMk cId="111370253" sldId="257"/>
            <ac:spMk id="2" creationId="{62316CA6-A374-495A-B68E-1C6AAA30E69C}"/>
          </ac:spMkLst>
        </pc:spChg>
      </pc:sldChg>
      <pc:sldChg chg="modSp">
        <pc:chgData name="Alexander Davidson" userId="S::ad021@uark.edu::c84a548c-465f-41bb-bec7-805cc998aa8d" providerId="AD" clId="Web-{FB52B739-3911-4D8A-0AFE-BED96E27CBEE}" dt="2020-09-08T17:44:49.401" v="8" actId="1076"/>
        <pc:sldMkLst>
          <pc:docMk/>
          <pc:sldMk cId="2606688282" sldId="280"/>
        </pc:sldMkLst>
        <pc:spChg chg="mod">
          <ac:chgData name="Alexander Davidson" userId="S::ad021@uark.edu::c84a548c-465f-41bb-bec7-805cc998aa8d" providerId="AD" clId="Web-{FB52B739-3911-4D8A-0AFE-BED96E27CBEE}" dt="2020-09-08T17:44:49.401" v="8" actId="1076"/>
          <ac:spMkLst>
            <pc:docMk/>
            <pc:sldMk cId="2606688282" sldId="280"/>
            <ac:spMk id="2" creationId="{3EEDC57B-B070-43F8-9086-897F5F6B5537}"/>
          </ac:spMkLst>
        </pc:spChg>
      </pc:sldChg>
      <pc:sldChg chg="del">
        <pc:chgData name="Alexander Davidson" userId="S::ad021@uark.edu::c84a548c-465f-41bb-bec7-805cc998aa8d" providerId="AD" clId="Web-{FB52B739-3911-4D8A-0AFE-BED96E27CBEE}" dt="2020-09-08T17:43:20.020" v="0"/>
        <pc:sldMkLst>
          <pc:docMk/>
          <pc:sldMk cId="4217507183" sldId="282"/>
        </pc:sldMkLst>
      </pc:sldChg>
    </pc:docChg>
  </pc:docChgLst>
  <pc:docChgLst>
    <pc:chgData name="Hunter Lowery" userId="S::hmlowery@uark.edu::af834c0f-c5d2-484c-9dbd-e24a107ff2f3" providerId="AD" clId="Web-{A72EB3D6-9EDB-4227-9483-0260FFE4521C}"/>
    <pc:docChg chg="modSld">
      <pc:chgData name="Hunter Lowery" userId="S::hmlowery@uark.edu::af834c0f-c5d2-484c-9dbd-e24a107ff2f3" providerId="AD" clId="Web-{A72EB3D6-9EDB-4227-9483-0260FFE4521C}" dt="2020-09-03T17:30:40.053" v="17" actId="20577"/>
      <pc:docMkLst>
        <pc:docMk/>
      </pc:docMkLst>
      <pc:sldChg chg="modSp">
        <pc:chgData name="Hunter Lowery" userId="S::hmlowery@uark.edu::af834c0f-c5d2-484c-9dbd-e24a107ff2f3" providerId="AD" clId="Web-{A72EB3D6-9EDB-4227-9483-0260FFE4521C}" dt="2020-09-03T17:30:40.053" v="16" actId="20577"/>
        <pc:sldMkLst>
          <pc:docMk/>
          <pc:sldMk cId="324616969" sldId="256"/>
        </pc:sldMkLst>
        <pc:spChg chg="mod">
          <ac:chgData name="Hunter Lowery" userId="S::hmlowery@uark.edu::af834c0f-c5d2-484c-9dbd-e24a107ff2f3" providerId="AD" clId="Web-{A72EB3D6-9EDB-4227-9483-0260FFE4521C}" dt="2020-09-03T17:30:40.053" v="16" actId="20577"/>
          <ac:spMkLst>
            <pc:docMk/>
            <pc:sldMk cId="324616969" sldId="256"/>
            <ac:spMk id="2" creationId="{ED3CBC05-7F2A-40F9-9D71-9B8314C4FB73}"/>
          </ac:spMkLst>
        </pc:spChg>
      </pc:sldChg>
    </pc:docChg>
  </pc:docChgLst>
  <pc:docChgLst>
    <pc:chgData name="Hunter Lowery" userId="S::hmlowery@uark.edu::af834c0f-c5d2-484c-9dbd-e24a107ff2f3" providerId="AD" clId="Web-{81F6CE53-8CD7-496E-BE49-1791C63626CA}"/>
    <pc:docChg chg="modSld addMainMaster delMainMaster">
      <pc:chgData name="Hunter Lowery" userId="S::hmlowery@uark.edu::af834c0f-c5d2-484c-9dbd-e24a107ff2f3" providerId="AD" clId="Web-{81F6CE53-8CD7-496E-BE49-1791C63626CA}" dt="2020-12-10T19:06:14.915" v="3"/>
      <pc:docMkLst>
        <pc:docMk/>
      </pc:docMkLst>
      <pc:sldChg chg="modSp mod modClrScheme chgLayout">
        <pc:chgData name="Hunter Lowery" userId="S::hmlowery@uark.edu::af834c0f-c5d2-484c-9dbd-e24a107ff2f3" providerId="AD" clId="Web-{81F6CE53-8CD7-496E-BE49-1791C63626CA}" dt="2020-12-10T19:06:14.915" v="3"/>
        <pc:sldMkLst>
          <pc:docMk/>
          <pc:sldMk cId="324616969" sldId="256"/>
        </pc:sldMkLst>
        <pc:spChg chg="mod ord">
          <ac:chgData name="Hunter Lowery" userId="S::hmlowery@uark.edu::af834c0f-c5d2-484c-9dbd-e24a107ff2f3" providerId="AD" clId="Web-{81F6CE53-8CD7-496E-BE49-1791C63626CA}" dt="2020-12-10T19:06:14.915" v="3"/>
          <ac:spMkLst>
            <pc:docMk/>
            <pc:sldMk cId="324616969" sldId="256"/>
            <ac:spMk id="2" creationId="{ED3CBC05-7F2A-40F9-9D71-9B8314C4FB73}"/>
          </ac:spMkLst>
        </pc:spChg>
        <pc:spChg chg="mod ord">
          <ac:chgData name="Hunter Lowery" userId="S::hmlowery@uark.edu::af834c0f-c5d2-484c-9dbd-e24a107ff2f3" providerId="AD" clId="Web-{81F6CE53-8CD7-496E-BE49-1791C63626CA}" dt="2020-12-10T19:06:14.915" v="3"/>
          <ac:spMkLst>
            <pc:docMk/>
            <pc:sldMk cId="324616969" sldId="256"/>
            <ac:spMk id="3" creationId="{25EE7E6A-84CE-496B-8D79-2AC4C5BD6B18}"/>
          </ac:spMkLst>
        </pc:spChg>
      </pc:sldChg>
      <pc:sldChg chg="modSp mod modClrScheme chgLayout">
        <pc:chgData name="Hunter Lowery" userId="S::hmlowery@uark.edu::af834c0f-c5d2-484c-9dbd-e24a107ff2f3" providerId="AD" clId="Web-{81F6CE53-8CD7-496E-BE49-1791C63626CA}" dt="2020-12-10T19:06:14.915" v="3"/>
        <pc:sldMkLst>
          <pc:docMk/>
          <pc:sldMk cId="111370253" sldId="257"/>
        </pc:sldMkLst>
        <pc:spChg chg="mod ord">
          <ac:chgData name="Hunter Lowery" userId="S::hmlowery@uark.edu::af834c0f-c5d2-484c-9dbd-e24a107ff2f3" providerId="AD" clId="Web-{81F6CE53-8CD7-496E-BE49-1791C63626CA}" dt="2020-12-10T19:06:14.915" v="3"/>
          <ac:spMkLst>
            <pc:docMk/>
            <pc:sldMk cId="111370253" sldId="257"/>
            <ac:spMk id="2" creationId="{62316CA6-A374-495A-B68E-1C6AAA30E69C}"/>
          </ac:spMkLst>
        </pc:spChg>
        <pc:graphicFrameChg chg="mod ord">
          <ac:chgData name="Hunter Lowery" userId="S::hmlowery@uark.edu::af834c0f-c5d2-484c-9dbd-e24a107ff2f3" providerId="AD" clId="Web-{81F6CE53-8CD7-496E-BE49-1791C63626CA}" dt="2020-12-10T19:06:14.915" v="3"/>
          <ac:graphicFrameMkLst>
            <pc:docMk/>
            <pc:sldMk cId="111370253" sldId="257"/>
            <ac:graphicFrameMk id="24" creationId="{FA7CD2B3-7A0D-4A22-9AA7-5731B2936151}"/>
          </ac:graphicFrameMkLst>
        </pc:graphicFrameChg>
      </pc:sldChg>
      <pc:sldChg chg="addSp delSp modSp mod modClrScheme delDesignElem chgLayout">
        <pc:chgData name="Hunter Lowery" userId="S::hmlowery@uark.edu::af834c0f-c5d2-484c-9dbd-e24a107ff2f3" providerId="AD" clId="Web-{81F6CE53-8CD7-496E-BE49-1791C63626CA}" dt="2020-12-10T19:06:14.915" v="3"/>
        <pc:sldMkLst>
          <pc:docMk/>
          <pc:sldMk cId="3411695439" sldId="258"/>
        </pc:sldMkLst>
        <pc:spChg chg="mod ord">
          <ac:chgData name="Hunter Lowery" userId="S::hmlowery@uark.edu::af834c0f-c5d2-484c-9dbd-e24a107ff2f3" providerId="AD" clId="Web-{81F6CE53-8CD7-496E-BE49-1791C63626CA}" dt="2020-12-10T19:06:14.915" v="3"/>
          <ac:spMkLst>
            <pc:docMk/>
            <pc:sldMk cId="3411695439" sldId="258"/>
            <ac:spMk id="2" creationId="{A9CFDA4A-47CF-40A6-9DD0-62C1F38F64F7}"/>
          </ac:spMkLst>
        </pc:spChg>
        <pc:spChg chg="add del">
          <ac:chgData name="Hunter Lowery" userId="S::hmlowery@uark.edu::af834c0f-c5d2-484c-9dbd-e24a107ff2f3" providerId="AD" clId="Web-{81F6CE53-8CD7-496E-BE49-1791C63626CA}" dt="2020-12-10T19:06:14.915" v="3"/>
          <ac:spMkLst>
            <pc:docMk/>
            <pc:sldMk cId="3411695439" sldId="258"/>
            <ac:spMk id="41" creationId="{A6B16355-27FB-445B-B646-02AB73637459}"/>
          </ac:spMkLst>
        </pc:spChg>
        <pc:spChg chg="add del">
          <ac:chgData name="Hunter Lowery" userId="S::hmlowery@uark.edu::af834c0f-c5d2-484c-9dbd-e24a107ff2f3" providerId="AD" clId="Web-{81F6CE53-8CD7-496E-BE49-1791C63626CA}" dt="2020-12-10T19:06:14.915" v="3"/>
          <ac:spMkLst>
            <pc:docMk/>
            <pc:sldMk cId="3411695439" sldId="258"/>
            <ac:spMk id="45" creationId="{6B3BF2E5-C3AB-441F-A430-491119C56D26}"/>
          </ac:spMkLst>
        </pc:spChg>
        <pc:spChg chg="add del">
          <ac:chgData name="Hunter Lowery" userId="S::hmlowery@uark.edu::af834c0f-c5d2-484c-9dbd-e24a107ff2f3" providerId="AD" clId="Web-{81F6CE53-8CD7-496E-BE49-1791C63626CA}" dt="2020-12-10T19:06:14.915" v="3"/>
          <ac:spMkLst>
            <pc:docMk/>
            <pc:sldMk cId="3411695439" sldId="258"/>
            <ac:spMk id="47" creationId="{DD07C90B-B81A-473B-8919-CA924E61FFCF}"/>
          </ac:spMkLst>
        </pc:spChg>
        <pc:graphicFrameChg chg="mod ord">
          <ac:chgData name="Hunter Lowery" userId="S::hmlowery@uark.edu::af834c0f-c5d2-484c-9dbd-e24a107ff2f3" providerId="AD" clId="Web-{81F6CE53-8CD7-496E-BE49-1791C63626CA}" dt="2020-12-10T19:06:14.915" v="3"/>
          <ac:graphicFrameMkLst>
            <pc:docMk/>
            <pc:sldMk cId="3411695439" sldId="258"/>
            <ac:graphicFrameMk id="37" creationId="{FBA4ECBF-C346-4930-BFE9-CE96DE320597}"/>
          </ac:graphicFrameMkLst>
        </pc:graphicFrameChg>
        <pc:cxnChg chg="add del">
          <ac:chgData name="Hunter Lowery" userId="S::hmlowery@uark.edu::af834c0f-c5d2-484c-9dbd-e24a107ff2f3" providerId="AD" clId="Web-{81F6CE53-8CD7-496E-BE49-1791C63626CA}" dt="2020-12-10T19:06:14.915" v="3"/>
          <ac:cxnSpMkLst>
            <pc:docMk/>
            <pc:sldMk cId="3411695439" sldId="258"/>
            <ac:cxnSpMk id="43" creationId="{06DA680F-F6AC-453E-A8BF-C5BDED2851DE}"/>
          </ac:cxnSpMkLst>
        </pc:cxnChg>
      </pc:sldChg>
      <pc:sldChg chg="modSp mod modClrScheme chgLayout">
        <pc:chgData name="Hunter Lowery" userId="S::hmlowery@uark.edu::af834c0f-c5d2-484c-9dbd-e24a107ff2f3" providerId="AD" clId="Web-{81F6CE53-8CD7-496E-BE49-1791C63626CA}" dt="2020-12-10T19:06:14.915" v="3"/>
        <pc:sldMkLst>
          <pc:docMk/>
          <pc:sldMk cId="633551469" sldId="259"/>
        </pc:sldMkLst>
        <pc:spChg chg="mod ord">
          <ac:chgData name="Hunter Lowery" userId="S::hmlowery@uark.edu::af834c0f-c5d2-484c-9dbd-e24a107ff2f3" providerId="AD" clId="Web-{81F6CE53-8CD7-496E-BE49-1791C63626CA}" dt="2020-12-10T19:06:14.915" v="3"/>
          <ac:spMkLst>
            <pc:docMk/>
            <pc:sldMk cId="633551469" sldId="259"/>
            <ac:spMk id="2" creationId="{28381933-7990-49FC-BBB4-2D141813945A}"/>
          </ac:spMkLst>
        </pc:spChg>
        <pc:spChg chg="mod ord">
          <ac:chgData name="Hunter Lowery" userId="S::hmlowery@uark.edu::af834c0f-c5d2-484c-9dbd-e24a107ff2f3" providerId="AD" clId="Web-{81F6CE53-8CD7-496E-BE49-1791C63626CA}" dt="2020-12-10T19:06:14.915" v="3"/>
          <ac:spMkLst>
            <pc:docMk/>
            <pc:sldMk cId="633551469" sldId="259"/>
            <ac:spMk id="3" creationId="{76D9149A-43DC-4542-978D-256019E5AAF7}"/>
          </ac:spMkLst>
        </pc:spChg>
      </pc:sldChg>
      <pc:sldChg chg="addSp delSp modSp mod modClrScheme delDesignElem chgLayout">
        <pc:chgData name="Hunter Lowery" userId="S::hmlowery@uark.edu::af834c0f-c5d2-484c-9dbd-e24a107ff2f3" providerId="AD" clId="Web-{81F6CE53-8CD7-496E-BE49-1791C63626CA}" dt="2020-12-10T19:06:14.915" v="3"/>
        <pc:sldMkLst>
          <pc:docMk/>
          <pc:sldMk cId="4194406190" sldId="260"/>
        </pc:sldMkLst>
        <pc:spChg chg="add del">
          <ac:chgData name="Hunter Lowery" userId="S::hmlowery@uark.edu::af834c0f-c5d2-484c-9dbd-e24a107ff2f3" providerId="AD" clId="Web-{81F6CE53-8CD7-496E-BE49-1791C63626CA}" dt="2020-12-10T19:06:14.915" v="3"/>
          <ac:spMkLst>
            <pc:docMk/>
            <pc:sldMk cId="4194406190" sldId="260"/>
            <ac:spMk id="178" creationId="{52C0B2E1-0268-42EC-ABD3-94F81A05BCBD}"/>
          </ac:spMkLst>
        </pc:spChg>
        <pc:spChg chg="add del">
          <ac:chgData name="Hunter Lowery" userId="S::hmlowery@uark.edu::af834c0f-c5d2-484c-9dbd-e24a107ff2f3" providerId="AD" clId="Web-{81F6CE53-8CD7-496E-BE49-1791C63626CA}" dt="2020-12-10T19:06:14.915" v="3"/>
          <ac:spMkLst>
            <pc:docMk/>
            <pc:sldMk cId="4194406190" sldId="260"/>
            <ac:spMk id="180" creationId="{7D2256B4-48EA-40FC-BBC0-AA1EE6E0080C}"/>
          </ac:spMkLst>
        </pc:spChg>
        <pc:spChg chg="add del">
          <ac:chgData name="Hunter Lowery" userId="S::hmlowery@uark.edu::af834c0f-c5d2-484c-9dbd-e24a107ff2f3" providerId="AD" clId="Web-{81F6CE53-8CD7-496E-BE49-1791C63626CA}" dt="2020-12-10T19:06:14.915" v="3"/>
          <ac:spMkLst>
            <pc:docMk/>
            <pc:sldMk cId="4194406190" sldId="260"/>
            <ac:spMk id="184" creationId="{17D48500-E19A-4BAD-9A4A-6ED83BB73F2D}"/>
          </ac:spMkLst>
        </pc:spChg>
        <pc:spChg chg="add del">
          <ac:chgData name="Hunter Lowery" userId="S::hmlowery@uark.edu::af834c0f-c5d2-484c-9dbd-e24a107ff2f3" providerId="AD" clId="Web-{81F6CE53-8CD7-496E-BE49-1791C63626CA}" dt="2020-12-10T19:06:14.915" v="3"/>
          <ac:spMkLst>
            <pc:docMk/>
            <pc:sldMk cId="4194406190" sldId="260"/>
            <ac:spMk id="186" creationId="{E879263E-7781-443B-B383-34A6A6BD508E}"/>
          </ac:spMkLst>
        </pc:spChg>
        <pc:spChg chg="add del">
          <ac:chgData name="Hunter Lowery" userId="S::hmlowery@uark.edu::af834c0f-c5d2-484c-9dbd-e24a107ff2f3" providerId="AD" clId="Web-{81F6CE53-8CD7-496E-BE49-1791C63626CA}" dt="2020-12-10T19:06:14.915" v="3"/>
          <ac:spMkLst>
            <pc:docMk/>
            <pc:sldMk cId="4194406190" sldId="260"/>
            <ac:spMk id="188" creationId="{C30DE1BD-C9C5-48F0-960E-9E9EB2CE6D49}"/>
          </ac:spMkLst>
        </pc:spChg>
        <pc:spChg chg="mod ord">
          <ac:chgData name="Hunter Lowery" userId="S::hmlowery@uark.edu::af834c0f-c5d2-484c-9dbd-e24a107ff2f3" providerId="AD" clId="Web-{81F6CE53-8CD7-496E-BE49-1791C63626CA}" dt="2020-12-10T19:06:14.915" v="3"/>
          <ac:spMkLst>
            <pc:docMk/>
            <pc:sldMk cId="4194406190" sldId="260"/>
            <ac:spMk id="429" creationId="{CBCA4297-1080-4C52-9221-8EE2D0B5AB43}"/>
          </ac:spMkLst>
        </pc:spChg>
        <pc:cxnChg chg="add del">
          <ac:chgData name="Hunter Lowery" userId="S::hmlowery@uark.edu::af834c0f-c5d2-484c-9dbd-e24a107ff2f3" providerId="AD" clId="Web-{81F6CE53-8CD7-496E-BE49-1791C63626CA}" dt="2020-12-10T19:06:14.915" v="3"/>
          <ac:cxnSpMkLst>
            <pc:docMk/>
            <pc:sldMk cId="4194406190" sldId="260"/>
            <ac:cxnSpMk id="182" creationId="{3D44BCCA-102D-4A9D-B1E4-2450CAF0B05E}"/>
          </ac:cxnSpMkLst>
        </pc:cxnChg>
      </pc:sldChg>
      <pc:sldChg chg="modSp mod modClrScheme chgLayout">
        <pc:chgData name="Hunter Lowery" userId="S::hmlowery@uark.edu::af834c0f-c5d2-484c-9dbd-e24a107ff2f3" providerId="AD" clId="Web-{81F6CE53-8CD7-496E-BE49-1791C63626CA}" dt="2020-12-10T19:06:14.915" v="3"/>
        <pc:sldMkLst>
          <pc:docMk/>
          <pc:sldMk cId="8069508" sldId="267"/>
        </pc:sldMkLst>
        <pc:spChg chg="mod ord">
          <ac:chgData name="Hunter Lowery" userId="S::hmlowery@uark.edu::af834c0f-c5d2-484c-9dbd-e24a107ff2f3" providerId="AD" clId="Web-{81F6CE53-8CD7-496E-BE49-1791C63626CA}" dt="2020-12-10T19:06:14.915" v="3"/>
          <ac:spMkLst>
            <pc:docMk/>
            <pc:sldMk cId="8069508" sldId="267"/>
            <ac:spMk id="2" creationId="{3EEDC57B-B070-43F8-9086-897F5F6B5537}"/>
          </ac:spMkLst>
        </pc:spChg>
      </pc:sldChg>
      <pc:sldChg chg="modSp mod modClrScheme chgLayout">
        <pc:chgData name="Hunter Lowery" userId="S::hmlowery@uark.edu::af834c0f-c5d2-484c-9dbd-e24a107ff2f3" providerId="AD" clId="Web-{81F6CE53-8CD7-496E-BE49-1791C63626CA}" dt="2020-12-10T19:06:14.915" v="3"/>
        <pc:sldMkLst>
          <pc:docMk/>
          <pc:sldMk cId="4043275499" sldId="283"/>
        </pc:sldMkLst>
        <pc:spChg chg="mod ord">
          <ac:chgData name="Hunter Lowery" userId="S::hmlowery@uark.edu::af834c0f-c5d2-484c-9dbd-e24a107ff2f3" providerId="AD" clId="Web-{81F6CE53-8CD7-496E-BE49-1791C63626CA}" dt="2020-12-10T19:06:14.915" v="3"/>
          <ac:spMkLst>
            <pc:docMk/>
            <pc:sldMk cId="4043275499" sldId="283"/>
            <ac:spMk id="2" creationId="{3EEDC57B-B070-43F8-9086-897F5F6B5537}"/>
          </ac:spMkLst>
        </pc:spChg>
        <pc:spChg chg="mod ord">
          <ac:chgData name="Hunter Lowery" userId="S::hmlowery@uark.edu::af834c0f-c5d2-484c-9dbd-e24a107ff2f3" providerId="AD" clId="Web-{81F6CE53-8CD7-496E-BE49-1791C63626CA}" dt="2020-12-10T19:06:14.915" v="3"/>
          <ac:spMkLst>
            <pc:docMk/>
            <pc:sldMk cId="4043275499" sldId="283"/>
            <ac:spMk id="21" creationId="{9A616B16-84FE-4C14-BDEB-2B2DE4A7F53E}"/>
          </ac:spMkLst>
        </pc:spChg>
      </pc:sldChg>
      <pc:sldChg chg="modSp mod modClrScheme chgLayout">
        <pc:chgData name="Hunter Lowery" userId="S::hmlowery@uark.edu::af834c0f-c5d2-484c-9dbd-e24a107ff2f3" providerId="AD" clId="Web-{81F6CE53-8CD7-496E-BE49-1791C63626CA}" dt="2020-12-10T19:06:14.915" v="3"/>
        <pc:sldMkLst>
          <pc:docMk/>
          <pc:sldMk cId="738182999" sldId="284"/>
        </pc:sldMkLst>
        <pc:spChg chg="mod ord">
          <ac:chgData name="Hunter Lowery" userId="S::hmlowery@uark.edu::af834c0f-c5d2-484c-9dbd-e24a107ff2f3" providerId="AD" clId="Web-{81F6CE53-8CD7-496E-BE49-1791C63626CA}" dt="2020-12-10T19:06:14.915" v="3"/>
          <ac:spMkLst>
            <pc:docMk/>
            <pc:sldMk cId="738182999" sldId="284"/>
            <ac:spMk id="2" creationId="{62316CA6-A374-495A-B68E-1C6AAA30E69C}"/>
          </ac:spMkLst>
        </pc:spChg>
      </pc:sldChg>
      <pc:sldChg chg="modSp mod modClrScheme chgLayout">
        <pc:chgData name="Hunter Lowery" userId="S::hmlowery@uark.edu::af834c0f-c5d2-484c-9dbd-e24a107ff2f3" providerId="AD" clId="Web-{81F6CE53-8CD7-496E-BE49-1791C63626CA}" dt="2020-12-10T19:06:14.915" v="3"/>
        <pc:sldMkLst>
          <pc:docMk/>
          <pc:sldMk cId="4124461923" sldId="285"/>
        </pc:sldMkLst>
        <pc:spChg chg="mod ord">
          <ac:chgData name="Hunter Lowery" userId="S::hmlowery@uark.edu::af834c0f-c5d2-484c-9dbd-e24a107ff2f3" providerId="AD" clId="Web-{81F6CE53-8CD7-496E-BE49-1791C63626CA}" dt="2020-12-10T19:06:14.915" v="3"/>
          <ac:spMkLst>
            <pc:docMk/>
            <pc:sldMk cId="4124461923" sldId="285"/>
            <ac:spMk id="2" creationId="{28381933-7990-49FC-BBB4-2D141813945A}"/>
          </ac:spMkLst>
        </pc:spChg>
        <pc:spChg chg="mod ord">
          <ac:chgData name="Hunter Lowery" userId="S::hmlowery@uark.edu::af834c0f-c5d2-484c-9dbd-e24a107ff2f3" providerId="AD" clId="Web-{81F6CE53-8CD7-496E-BE49-1791C63626CA}" dt="2020-12-10T19:06:14.915" v="3"/>
          <ac:spMkLst>
            <pc:docMk/>
            <pc:sldMk cId="4124461923" sldId="285"/>
            <ac:spMk id="3" creationId="{76D9149A-43DC-4542-978D-256019E5AAF7}"/>
          </ac:spMkLst>
        </pc:spChg>
      </pc:sldChg>
      <pc:sldMasterChg chg="add del addSldLayout delSldLayout">
        <pc:chgData name="Hunter Lowery" userId="S::hmlowery@uark.edu::af834c0f-c5d2-484c-9dbd-e24a107ff2f3" providerId="AD" clId="Web-{81F6CE53-8CD7-496E-BE49-1791C63626CA}" dt="2020-12-10T19:06:14.915" v="3"/>
        <pc:sldMasterMkLst>
          <pc:docMk/>
          <pc:sldMasterMk cId="1819013292" sldId="2147483720"/>
        </pc:sldMasterMkLst>
        <pc:sldLayoutChg chg="add del">
          <pc:chgData name="Hunter Lowery" userId="S::hmlowery@uark.edu::af834c0f-c5d2-484c-9dbd-e24a107ff2f3" providerId="AD" clId="Web-{81F6CE53-8CD7-496E-BE49-1791C63626CA}" dt="2020-12-10T19:06:14.915" v="3"/>
          <pc:sldLayoutMkLst>
            <pc:docMk/>
            <pc:sldMasterMk cId="1819013292" sldId="2147483720"/>
            <pc:sldLayoutMk cId="1646114972" sldId="2147483721"/>
          </pc:sldLayoutMkLst>
        </pc:sldLayoutChg>
        <pc:sldLayoutChg chg="add del">
          <pc:chgData name="Hunter Lowery" userId="S::hmlowery@uark.edu::af834c0f-c5d2-484c-9dbd-e24a107ff2f3" providerId="AD" clId="Web-{81F6CE53-8CD7-496E-BE49-1791C63626CA}" dt="2020-12-10T19:06:14.915" v="3"/>
          <pc:sldLayoutMkLst>
            <pc:docMk/>
            <pc:sldMasterMk cId="1819013292" sldId="2147483720"/>
            <pc:sldLayoutMk cId="1096768737" sldId="2147483722"/>
          </pc:sldLayoutMkLst>
        </pc:sldLayoutChg>
        <pc:sldLayoutChg chg="add del">
          <pc:chgData name="Hunter Lowery" userId="S::hmlowery@uark.edu::af834c0f-c5d2-484c-9dbd-e24a107ff2f3" providerId="AD" clId="Web-{81F6CE53-8CD7-496E-BE49-1791C63626CA}" dt="2020-12-10T19:06:14.915" v="3"/>
          <pc:sldLayoutMkLst>
            <pc:docMk/>
            <pc:sldMasterMk cId="1819013292" sldId="2147483720"/>
            <pc:sldLayoutMk cId="2915110096" sldId="2147483723"/>
          </pc:sldLayoutMkLst>
        </pc:sldLayoutChg>
        <pc:sldLayoutChg chg="add del">
          <pc:chgData name="Hunter Lowery" userId="S::hmlowery@uark.edu::af834c0f-c5d2-484c-9dbd-e24a107ff2f3" providerId="AD" clId="Web-{81F6CE53-8CD7-496E-BE49-1791C63626CA}" dt="2020-12-10T19:06:14.915" v="3"/>
          <pc:sldLayoutMkLst>
            <pc:docMk/>
            <pc:sldMasterMk cId="1819013292" sldId="2147483720"/>
            <pc:sldLayoutMk cId="3584784611" sldId="2147483724"/>
          </pc:sldLayoutMkLst>
        </pc:sldLayoutChg>
        <pc:sldLayoutChg chg="add del">
          <pc:chgData name="Hunter Lowery" userId="S::hmlowery@uark.edu::af834c0f-c5d2-484c-9dbd-e24a107ff2f3" providerId="AD" clId="Web-{81F6CE53-8CD7-496E-BE49-1791C63626CA}" dt="2020-12-10T19:06:14.915" v="3"/>
          <pc:sldLayoutMkLst>
            <pc:docMk/>
            <pc:sldMasterMk cId="1819013292" sldId="2147483720"/>
            <pc:sldLayoutMk cId="4236103248" sldId="2147483725"/>
          </pc:sldLayoutMkLst>
        </pc:sldLayoutChg>
        <pc:sldLayoutChg chg="add del">
          <pc:chgData name="Hunter Lowery" userId="S::hmlowery@uark.edu::af834c0f-c5d2-484c-9dbd-e24a107ff2f3" providerId="AD" clId="Web-{81F6CE53-8CD7-496E-BE49-1791C63626CA}" dt="2020-12-10T19:06:14.915" v="3"/>
          <pc:sldLayoutMkLst>
            <pc:docMk/>
            <pc:sldMasterMk cId="1819013292" sldId="2147483720"/>
            <pc:sldLayoutMk cId="1174887762" sldId="2147483726"/>
          </pc:sldLayoutMkLst>
        </pc:sldLayoutChg>
        <pc:sldLayoutChg chg="add del">
          <pc:chgData name="Hunter Lowery" userId="S::hmlowery@uark.edu::af834c0f-c5d2-484c-9dbd-e24a107ff2f3" providerId="AD" clId="Web-{81F6CE53-8CD7-496E-BE49-1791C63626CA}" dt="2020-12-10T19:06:14.915" v="3"/>
          <pc:sldLayoutMkLst>
            <pc:docMk/>
            <pc:sldMasterMk cId="1819013292" sldId="2147483720"/>
            <pc:sldLayoutMk cId="4151328291" sldId="2147483727"/>
          </pc:sldLayoutMkLst>
        </pc:sldLayoutChg>
        <pc:sldLayoutChg chg="add del">
          <pc:chgData name="Hunter Lowery" userId="S::hmlowery@uark.edu::af834c0f-c5d2-484c-9dbd-e24a107ff2f3" providerId="AD" clId="Web-{81F6CE53-8CD7-496E-BE49-1791C63626CA}" dt="2020-12-10T19:06:14.915" v="3"/>
          <pc:sldLayoutMkLst>
            <pc:docMk/>
            <pc:sldMasterMk cId="1819013292" sldId="2147483720"/>
            <pc:sldLayoutMk cId="718465329" sldId="2147483728"/>
          </pc:sldLayoutMkLst>
        </pc:sldLayoutChg>
        <pc:sldLayoutChg chg="add del">
          <pc:chgData name="Hunter Lowery" userId="S::hmlowery@uark.edu::af834c0f-c5d2-484c-9dbd-e24a107ff2f3" providerId="AD" clId="Web-{81F6CE53-8CD7-496E-BE49-1791C63626CA}" dt="2020-12-10T19:06:14.915" v="3"/>
          <pc:sldLayoutMkLst>
            <pc:docMk/>
            <pc:sldMasterMk cId="1819013292" sldId="2147483720"/>
            <pc:sldLayoutMk cId="3643104744" sldId="2147483729"/>
          </pc:sldLayoutMkLst>
        </pc:sldLayoutChg>
        <pc:sldLayoutChg chg="add del">
          <pc:chgData name="Hunter Lowery" userId="S::hmlowery@uark.edu::af834c0f-c5d2-484c-9dbd-e24a107ff2f3" providerId="AD" clId="Web-{81F6CE53-8CD7-496E-BE49-1791C63626CA}" dt="2020-12-10T19:06:14.915" v="3"/>
          <pc:sldLayoutMkLst>
            <pc:docMk/>
            <pc:sldMasterMk cId="1819013292" sldId="2147483720"/>
            <pc:sldLayoutMk cId="73782319" sldId="2147483730"/>
          </pc:sldLayoutMkLst>
        </pc:sldLayoutChg>
        <pc:sldLayoutChg chg="add del">
          <pc:chgData name="Hunter Lowery" userId="S::hmlowery@uark.edu::af834c0f-c5d2-484c-9dbd-e24a107ff2f3" providerId="AD" clId="Web-{81F6CE53-8CD7-496E-BE49-1791C63626CA}" dt="2020-12-10T19:06:14.915" v="3"/>
          <pc:sldLayoutMkLst>
            <pc:docMk/>
            <pc:sldMasterMk cId="1819013292" sldId="2147483720"/>
            <pc:sldLayoutMk cId="2732000944" sldId="2147483731"/>
          </pc:sldLayoutMkLst>
        </pc:sldLayoutChg>
      </pc:sldMasterChg>
      <pc:sldMasterChg chg="add del addSldLayout delSldLayout modSldLayout">
        <pc:chgData name="Hunter Lowery" userId="S::hmlowery@uark.edu::af834c0f-c5d2-484c-9dbd-e24a107ff2f3" providerId="AD" clId="Web-{81F6CE53-8CD7-496E-BE49-1791C63626CA}" dt="2020-12-10T19:06:14.915" v="3"/>
        <pc:sldMasterMkLst>
          <pc:docMk/>
          <pc:sldMasterMk cId="3770342297" sldId="2147483732"/>
        </pc:sldMasterMkLst>
        <pc:sldLayoutChg chg="add del mod replId">
          <pc:chgData name="Hunter Lowery" userId="S::hmlowery@uark.edu::af834c0f-c5d2-484c-9dbd-e24a107ff2f3" providerId="AD" clId="Web-{81F6CE53-8CD7-496E-BE49-1791C63626CA}" dt="2020-12-10T19:06:14.915" v="3"/>
          <pc:sldLayoutMkLst>
            <pc:docMk/>
            <pc:sldMasterMk cId="3770342297" sldId="2147483732"/>
            <pc:sldLayoutMk cId="1984684270" sldId="2147483733"/>
          </pc:sldLayoutMkLst>
        </pc:sldLayoutChg>
        <pc:sldLayoutChg chg="add del mod replId">
          <pc:chgData name="Hunter Lowery" userId="S::hmlowery@uark.edu::af834c0f-c5d2-484c-9dbd-e24a107ff2f3" providerId="AD" clId="Web-{81F6CE53-8CD7-496E-BE49-1791C63626CA}" dt="2020-12-10T19:06:14.915" v="3"/>
          <pc:sldLayoutMkLst>
            <pc:docMk/>
            <pc:sldMasterMk cId="3770342297" sldId="2147483732"/>
            <pc:sldLayoutMk cId="3292158008" sldId="2147483734"/>
          </pc:sldLayoutMkLst>
        </pc:sldLayoutChg>
        <pc:sldLayoutChg chg="add del mod replId">
          <pc:chgData name="Hunter Lowery" userId="S::hmlowery@uark.edu::af834c0f-c5d2-484c-9dbd-e24a107ff2f3" providerId="AD" clId="Web-{81F6CE53-8CD7-496E-BE49-1791C63626CA}" dt="2020-12-10T19:06:14.915" v="3"/>
          <pc:sldLayoutMkLst>
            <pc:docMk/>
            <pc:sldMasterMk cId="3770342297" sldId="2147483732"/>
            <pc:sldLayoutMk cId="3043657573" sldId="2147483735"/>
          </pc:sldLayoutMkLst>
        </pc:sldLayoutChg>
        <pc:sldLayoutChg chg="add del mod replId">
          <pc:chgData name="Hunter Lowery" userId="S::hmlowery@uark.edu::af834c0f-c5d2-484c-9dbd-e24a107ff2f3" providerId="AD" clId="Web-{81F6CE53-8CD7-496E-BE49-1791C63626CA}" dt="2020-12-10T19:06:14.915" v="3"/>
          <pc:sldLayoutMkLst>
            <pc:docMk/>
            <pc:sldMasterMk cId="3770342297" sldId="2147483732"/>
            <pc:sldLayoutMk cId="3010633930" sldId="2147483736"/>
          </pc:sldLayoutMkLst>
        </pc:sldLayoutChg>
        <pc:sldLayoutChg chg="add del mod replId">
          <pc:chgData name="Hunter Lowery" userId="S::hmlowery@uark.edu::af834c0f-c5d2-484c-9dbd-e24a107ff2f3" providerId="AD" clId="Web-{81F6CE53-8CD7-496E-BE49-1791C63626CA}" dt="2020-12-10T19:06:14.915" v="3"/>
          <pc:sldLayoutMkLst>
            <pc:docMk/>
            <pc:sldMasterMk cId="3770342297" sldId="2147483732"/>
            <pc:sldLayoutMk cId="3402721747" sldId="2147483737"/>
          </pc:sldLayoutMkLst>
        </pc:sldLayoutChg>
        <pc:sldLayoutChg chg="add del mod replId">
          <pc:chgData name="Hunter Lowery" userId="S::hmlowery@uark.edu::af834c0f-c5d2-484c-9dbd-e24a107ff2f3" providerId="AD" clId="Web-{81F6CE53-8CD7-496E-BE49-1791C63626CA}" dt="2020-12-10T19:06:14.915" v="3"/>
          <pc:sldLayoutMkLst>
            <pc:docMk/>
            <pc:sldMasterMk cId="3770342297" sldId="2147483732"/>
            <pc:sldLayoutMk cId="2423023616" sldId="2147483738"/>
          </pc:sldLayoutMkLst>
        </pc:sldLayoutChg>
        <pc:sldLayoutChg chg="add del mod replId">
          <pc:chgData name="Hunter Lowery" userId="S::hmlowery@uark.edu::af834c0f-c5d2-484c-9dbd-e24a107ff2f3" providerId="AD" clId="Web-{81F6CE53-8CD7-496E-BE49-1791C63626CA}" dt="2020-12-10T19:06:14.915" v="3"/>
          <pc:sldLayoutMkLst>
            <pc:docMk/>
            <pc:sldMasterMk cId="3770342297" sldId="2147483732"/>
            <pc:sldLayoutMk cId="33142546" sldId="2147483739"/>
          </pc:sldLayoutMkLst>
        </pc:sldLayoutChg>
        <pc:sldLayoutChg chg="add del mod replId">
          <pc:chgData name="Hunter Lowery" userId="S::hmlowery@uark.edu::af834c0f-c5d2-484c-9dbd-e24a107ff2f3" providerId="AD" clId="Web-{81F6CE53-8CD7-496E-BE49-1791C63626CA}" dt="2020-12-10T19:06:14.915" v="3"/>
          <pc:sldLayoutMkLst>
            <pc:docMk/>
            <pc:sldMasterMk cId="3770342297" sldId="2147483732"/>
            <pc:sldLayoutMk cId="786548207" sldId="2147483740"/>
          </pc:sldLayoutMkLst>
        </pc:sldLayoutChg>
        <pc:sldLayoutChg chg="add del mod replId">
          <pc:chgData name="Hunter Lowery" userId="S::hmlowery@uark.edu::af834c0f-c5d2-484c-9dbd-e24a107ff2f3" providerId="AD" clId="Web-{81F6CE53-8CD7-496E-BE49-1791C63626CA}" dt="2020-12-10T19:06:14.915" v="3"/>
          <pc:sldLayoutMkLst>
            <pc:docMk/>
            <pc:sldMasterMk cId="3770342297" sldId="2147483732"/>
            <pc:sldLayoutMk cId="3624138053" sldId="2147483741"/>
          </pc:sldLayoutMkLst>
        </pc:sldLayoutChg>
        <pc:sldLayoutChg chg="add del mod replId">
          <pc:chgData name="Hunter Lowery" userId="S::hmlowery@uark.edu::af834c0f-c5d2-484c-9dbd-e24a107ff2f3" providerId="AD" clId="Web-{81F6CE53-8CD7-496E-BE49-1791C63626CA}" dt="2020-12-10T19:06:14.915" v="3"/>
          <pc:sldLayoutMkLst>
            <pc:docMk/>
            <pc:sldMasterMk cId="3770342297" sldId="2147483732"/>
            <pc:sldLayoutMk cId="917772894" sldId="2147483742"/>
          </pc:sldLayoutMkLst>
        </pc:sldLayoutChg>
        <pc:sldLayoutChg chg="add del mod replId">
          <pc:chgData name="Hunter Lowery" userId="S::hmlowery@uark.edu::af834c0f-c5d2-484c-9dbd-e24a107ff2f3" providerId="AD" clId="Web-{81F6CE53-8CD7-496E-BE49-1791C63626CA}" dt="2020-12-10T19:06:14.915" v="3"/>
          <pc:sldLayoutMkLst>
            <pc:docMk/>
            <pc:sldMasterMk cId="3770342297" sldId="2147483732"/>
            <pc:sldLayoutMk cId="3655091842" sldId="2147483743"/>
          </pc:sldLayoutMkLst>
        </pc:sldLayoutChg>
      </pc:sldMasterChg>
      <pc:sldMasterChg chg="add del addSldLayout delSldLayout modSldLayout">
        <pc:chgData name="Hunter Lowery" userId="S::hmlowery@uark.edu::af834c0f-c5d2-484c-9dbd-e24a107ff2f3" providerId="AD" clId="Web-{81F6CE53-8CD7-496E-BE49-1791C63626CA}" dt="2020-12-10T19:06:10.696" v="2"/>
        <pc:sldMasterMkLst>
          <pc:docMk/>
          <pc:sldMasterMk cId="1018332606" sldId="2147483744"/>
        </pc:sldMasterMkLst>
        <pc:sldLayoutChg chg="add del mod replId">
          <pc:chgData name="Hunter Lowery" userId="S::hmlowery@uark.edu::af834c0f-c5d2-484c-9dbd-e24a107ff2f3" providerId="AD" clId="Web-{81F6CE53-8CD7-496E-BE49-1791C63626CA}" dt="2020-12-10T19:06:10.696" v="2"/>
          <pc:sldLayoutMkLst>
            <pc:docMk/>
            <pc:sldMasterMk cId="1018332606" sldId="2147483744"/>
            <pc:sldLayoutMk cId="3501950574" sldId="2147483745"/>
          </pc:sldLayoutMkLst>
        </pc:sldLayoutChg>
        <pc:sldLayoutChg chg="add del mod replId">
          <pc:chgData name="Hunter Lowery" userId="S::hmlowery@uark.edu::af834c0f-c5d2-484c-9dbd-e24a107ff2f3" providerId="AD" clId="Web-{81F6CE53-8CD7-496E-BE49-1791C63626CA}" dt="2020-12-10T19:06:10.696" v="2"/>
          <pc:sldLayoutMkLst>
            <pc:docMk/>
            <pc:sldMasterMk cId="1018332606" sldId="2147483744"/>
            <pc:sldLayoutMk cId="2565160197" sldId="2147483746"/>
          </pc:sldLayoutMkLst>
        </pc:sldLayoutChg>
        <pc:sldLayoutChg chg="add del mod replId">
          <pc:chgData name="Hunter Lowery" userId="S::hmlowery@uark.edu::af834c0f-c5d2-484c-9dbd-e24a107ff2f3" providerId="AD" clId="Web-{81F6CE53-8CD7-496E-BE49-1791C63626CA}" dt="2020-12-10T19:06:10.696" v="2"/>
          <pc:sldLayoutMkLst>
            <pc:docMk/>
            <pc:sldMasterMk cId="1018332606" sldId="2147483744"/>
            <pc:sldLayoutMk cId="3264348407" sldId="2147483747"/>
          </pc:sldLayoutMkLst>
        </pc:sldLayoutChg>
        <pc:sldLayoutChg chg="add del mod replId">
          <pc:chgData name="Hunter Lowery" userId="S::hmlowery@uark.edu::af834c0f-c5d2-484c-9dbd-e24a107ff2f3" providerId="AD" clId="Web-{81F6CE53-8CD7-496E-BE49-1791C63626CA}" dt="2020-12-10T19:06:10.696" v="2"/>
          <pc:sldLayoutMkLst>
            <pc:docMk/>
            <pc:sldMasterMk cId="1018332606" sldId="2147483744"/>
            <pc:sldLayoutMk cId="2633424160" sldId="2147483748"/>
          </pc:sldLayoutMkLst>
        </pc:sldLayoutChg>
        <pc:sldLayoutChg chg="add del mod replId">
          <pc:chgData name="Hunter Lowery" userId="S::hmlowery@uark.edu::af834c0f-c5d2-484c-9dbd-e24a107ff2f3" providerId="AD" clId="Web-{81F6CE53-8CD7-496E-BE49-1791C63626CA}" dt="2020-12-10T19:06:10.696" v="2"/>
          <pc:sldLayoutMkLst>
            <pc:docMk/>
            <pc:sldMasterMk cId="1018332606" sldId="2147483744"/>
            <pc:sldLayoutMk cId="3895483383" sldId="2147483749"/>
          </pc:sldLayoutMkLst>
        </pc:sldLayoutChg>
        <pc:sldLayoutChg chg="add del mod replId">
          <pc:chgData name="Hunter Lowery" userId="S::hmlowery@uark.edu::af834c0f-c5d2-484c-9dbd-e24a107ff2f3" providerId="AD" clId="Web-{81F6CE53-8CD7-496E-BE49-1791C63626CA}" dt="2020-12-10T19:06:10.696" v="2"/>
          <pc:sldLayoutMkLst>
            <pc:docMk/>
            <pc:sldMasterMk cId="1018332606" sldId="2147483744"/>
            <pc:sldLayoutMk cId="258297743" sldId="2147483750"/>
          </pc:sldLayoutMkLst>
        </pc:sldLayoutChg>
        <pc:sldLayoutChg chg="add del mod replId">
          <pc:chgData name="Hunter Lowery" userId="S::hmlowery@uark.edu::af834c0f-c5d2-484c-9dbd-e24a107ff2f3" providerId="AD" clId="Web-{81F6CE53-8CD7-496E-BE49-1791C63626CA}" dt="2020-12-10T19:06:10.696" v="2"/>
          <pc:sldLayoutMkLst>
            <pc:docMk/>
            <pc:sldMasterMk cId="1018332606" sldId="2147483744"/>
            <pc:sldLayoutMk cId="1190095463" sldId="2147483751"/>
          </pc:sldLayoutMkLst>
        </pc:sldLayoutChg>
        <pc:sldLayoutChg chg="add del mod replId">
          <pc:chgData name="Hunter Lowery" userId="S::hmlowery@uark.edu::af834c0f-c5d2-484c-9dbd-e24a107ff2f3" providerId="AD" clId="Web-{81F6CE53-8CD7-496E-BE49-1791C63626CA}" dt="2020-12-10T19:06:10.696" v="2"/>
          <pc:sldLayoutMkLst>
            <pc:docMk/>
            <pc:sldMasterMk cId="1018332606" sldId="2147483744"/>
            <pc:sldLayoutMk cId="2584498800" sldId="2147483752"/>
          </pc:sldLayoutMkLst>
        </pc:sldLayoutChg>
        <pc:sldLayoutChg chg="add del mod replId">
          <pc:chgData name="Hunter Lowery" userId="S::hmlowery@uark.edu::af834c0f-c5d2-484c-9dbd-e24a107ff2f3" providerId="AD" clId="Web-{81F6CE53-8CD7-496E-BE49-1791C63626CA}" dt="2020-12-10T19:06:10.696" v="2"/>
          <pc:sldLayoutMkLst>
            <pc:docMk/>
            <pc:sldMasterMk cId="1018332606" sldId="2147483744"/>
            <pc:sldLayoutMk cId="4123721966" sldId="2147483753"/>
          </pc:sldLayoutMkLst>
        </pc:sldLayoutChg>
        <pc:sldLayoutChg chg="add del mod replId">
          <pc:chgData name="Hunter Lowery" userId="S::hmlowery@uark.edu::af834c0f-c5d2-484c-9dbd-e24a107ff2f3" providerId="AD" clId="Web-{81F6CE53-8CD7-496E-BE49-1791C63626CA}" dt="2020-12-10T19:06:10.696" v="2"/>
          <pc:sldLayoutMkLst>
            <pc:docMk/>
            <pc:sldMasterMk cId="1018332606" sldId="2147483744"/>
            <pc:sldLayoutMk cId="3535900981" sldId="2147483754"/>
          </pc:sldLayoutMkLst>
        </pc:sldLayoutChg>
        <pc:sldLayoutChg chg="add del mod replId">
          <pc:chgData name="Hunter Lowery" userId="S::hmlowery@uark.edu::af834c0f-c5d2-484c-9dbd-e24a107ff2f3" providerId="AD" clId="Web-{81F6CE53-8CD7-496E-BE49-1791C63626CA}" dt="2020-12-10T19:06:10.696" v="2"/>
          <pc:sldLayoutMkLst>
            <pc:docMk/>
            <pc:sldMasterMk cId="1018332606" sldId="2147483744"/>
            <pc:sldLayoutMk cId="991015299" sldId="2147483755"/>
          </pc:sldLayoutMkLst>
        </pc:sldLayoutChg>
      </pc:sldMasterChg>
    </pc:docChg>
  </pc:docChgLst>
  <pc:docChgLst>
    <pc:chgData name="Alexander Davidson" userId="S::ad021@uark.edu::c84a548c-465f-41bb-bec7-805cc998aa8d" providerId="AD" clId="Web-{850F9F11-88CB-48E8-159E-8FC93D39FF8D}"/>
    <pc:docChg chg="delSld modSld">
      <pc:chgData name="Alexander Davidson" userId="S::ad021@uark.edu::c84a548c-465f-41bb-bec7-805cc998aa8d" providerId="AD" clId="Web-{850F9F11-88CB-48E8-159E-8FC93D39FF8D}" dt="2020-09-08T17:37:35.911" v="24" actId="20577"/>
      <pc:docMkLst>
        <pc:docMk/>
      </pc:docMkLst>
      <pc:sldChg chg="modSp">
        <pc:chgData name="Alexander Davidson" userId="S::ad021@uark.edu::c84a548c-465f-41bb-bec7-805cc998aa8d" providerId="AD" clId="Web-{850F9F11-88CB-48E8-159E-8FC93D39FF8D}" dt="2020-09-08T17:37:34.692" v="22" actId="20577"/>
        <pc:sldMkLst>
          <pc:docMk/>
          <pc:sldMk cId="3411695439" sldId="258"/>
        </pc:sldMkLst>
        <pc:spChg chg="mod">
          <ac:chgData name="Alexander Davidson" userId="S::ad021@uark.edu::c84a548c-465f-41bb-bec7-805cc998aa8d" providerId="AD" clId="Web-{850F9F11-88CB-48E8-159E-8FC93D39FF8D}" dt="2020-09-08T17:37:34.692" v="22" actId="20577"/>
          <ac:spMkLst>
            <pc:docMk/>
            <pc:sldMk cId="3411695439" sldId="258"/>
            <ac:spMk id="2" creationId="{A9CFDA4A-47CF-40A6-9DD0-62C1F38F64F7}"/>
          </ac:spMkLst>
        </pc:spChg>
      </pc:sldChg>
      <pc:sldChg chg="modSp">
        <pc:chgData name="Alexander Davidson" userId="S::ad021@uark.edu::c84a548c-465f-41bb-bec7-805cc998aa8d" providerId="AD" clId="Web-{850F9F11-88CB-48E8-159E-8FC93D39FF8D}" dt="2020-09-08T17:36:39.958" v="3"/>
        <pc:sldMkLst>
          <pc:docMk/>
          <pc:sldMk cId="2606688282" sldId="280"/>
        </pc:sldMkLst>
        <pc:graphicFrameChg chg="modGraphic">
          <ac:chgData name="Alexander Davidson" userId="S::ad021@uark.edu::c84a548c-465f-41bb-bec7-805cc998aa8d" providerId="AD" clId="Web-{850F9F11-88CB-48E8-159E-8FC93D39FF8D}" dt="2020-09-08T17:36:39.958" v="3"/>
          <ac:graphicFrameMkLst>
            <pc:docMk/>
            <pc:sldMk cId="2606688282" sldId="280"/>
            <ac:graphicFrameMk id="186" creationId="{8CE9CEFC-292B-42E5-AD7E-66C3BC280A58}"/>
          </ac:graphicFrameMkLst>
        </pc:graphicFrameChg>
      </pc:sldChg>
      <pc:sldChg chg="del">
        <pc:chgData name="Alexander Davidson" userId="S::ad021@uark.edu::c84a548c-465f-41bb-bec7-805cc998aa8d" providerId="AD" clId="Web-{850F9F11-88CB-48E8-159E-8FC93D39FF8D}" dt="2020-09-08T17:34:59.522" v="0"/>
        <pc:sldMkLst>
          <pc:docMk/>
          <pc:sldMk cId="4039477549" sldId="281"/>
        </pc:sldMkLst>
      </pc:sldChg>
    </pc:docChg>
  </pc:docChgLst>
  <pc:docChgLst>
    <pc:chgData name="Oliver Hubbard" userId="S::ohubbard@uark.edu::44305d9e-2ff4-41a4-b57c-8ab39f3578ce" providerId="AD" clId="Web-{7B6C5B5C-5470-4B1A-763A-286BB6AA78F0}"/>
    <pc:docChg chg="modSld">
      <pc:chgData name="Oliver Hubbard" userId="S::ohubbard@uark.edu::44305d9e-2ff4-41a4-b57c-8ab39f3578ce" providerId="AD" clId="Web-{7B6C5B5C-5470-4B1A-763A-286BB6AA78F0}" dt="2020-09-03T18:00:09.847" v="377" actId="20577"/>
      <pc:docMkLst>
        <pc:docMk/>
      </pc:docMkLst>
      <pc:sldChg chg="addSp delSp modSp mod setBg">
        <pc:chgData name="Oliver Hubbard" userId="S::ohubbard@uark.edu::44305d9e-2ff4-41a4-b57c-8ab39f3578ce" providerId="AD" clId="Web-{7B6C5B5C-5470-4B1A-763A-286BB6AA78F0}" dt="2020-09-03T18:00:09.847" v="376" actId="20577"/>
        <pc:sldMkLst>
          <pc:docMk/>
          <pc:sldMk cId="633551469" sldId="259"/>
        </pc:sldMkLst>
        <pc:spChg chg="mod">
          <ac:chgData name="Oliver Hubbard" userId="S::ohubbard@uark.edu::44305d9e-2ff4-41a4-b57c-8ab39f3578ce" providerId="AD" clId="Web-{7B6C5B5C-5470-4B1A-763A-286BB6AA78F0}" dt="2020-09-03T17:54:04.430" v="296" actId="20577"/>
          <ac:spMkLst>
            <pc:docMk/>
            <pc:sldMk cId="633551469" sldId="259"/>
            <ac:spMk id="2" creationId="{28381933-7990-49FC-BBB4-2D141813945A}"/>
          </ac:spMkLst>
        </pc:spChg>
        <pc:spChg chg="add del mod">
          <ac:chgData name="Oliver Hubbard" userId="S::ohubbard@uark.edu::44305d9e-2ff4-41a4-b57c-8ab39f3578ce" providerId="AD" clId="Web-{7B6C5B5C-5470-4B1A-763A-286BB6AA78F0}" dt="2020-09-03T18:00:09.847" v="376" actId="20577"/>
          <ac:spMkLst>
            <pc:docMk/>
            <pc:sldMk cId="633551469" sldId="259"/>
            <ac:spMk id="3" creationId="{76D9149A-43DC-4542-978D-256019E5AAF7}"/>
          </ac:spMkLst>
        </pc:spChg>
        <pc:spChg chg="add del">
          <ac:chgData name="Oliver Hubbard" userId="S::ohubbard@uark.edu::44305d9e-2ff4-41a4-b57c-8ab39f3578ce" providerId="AD" clId="Web-{7B6C5B5C-5470-4B1A-763A-286BB6AA78F0}" dt="2020-09-03T17:51:01.441" v="232"/>
          <ac:spMkLst>
            <pc:docMk/>
            <pc:sldMk cId="633551469" sldId="259"/>
            <ac:spMk id="9" creationId="{FB5993E2-C02B-4335-ABA5-D8EC465551E3}"/>
          </ac:spMkLst>
        </pc:spChg>
        <pc:spChg chg="add del">
          <ac:chgData name="Oliver Hubbard" userId="S::ohubbard@uark.edu::44305d9e-2ff4-41a4-b57c-8ab39f3578ce" providerId="AD" clId="Web-{7B6C5B5C-5470-4B1A-763A-286BB6AA78F0}" dt="2020-09-03T17:51:01.441" v="232"/>
          <ac:spMkLst>
            <pc:docMk/>
            <pc:sldMk cId="633551469" sldId="259"/>
            <ac:spMk id="11" creationId="{C0B801A2-5622-4BE8-9AD2-C337A2CD0022}"/>
          </ac:spMkLst>
        </pc:spChg>
        <pc:spChg chg="add del">
          <ac:chgData name="Oliver Hubbard" userId="S::ohubbard@uark.edu::44305d9e-2ff4-41a4-b57c-8ab39f3578ce" providerId="AD" clId="Web-{7B6C5B5C-5470-4B1A-763A-286BB6AA78F0}" dt="2020-09-03T17:51:01.441" v="232"/>
          <ac:spMkLst>
            <pc:docMk/>
            <pc:sldMk cId="633551469" sldId="259"/>
            <ac:spMk id="13" creationId="{B7AF614F-5BC3-4086-99F5-B87C5847A071}"/>
          </ac:spMkLst>
        </pc:spChg>
        <pc:graphicFrameChg chg="add del">
          <ac:chgData name="Oliver Hubbard" userId="S::ohubbard@uark.edu::44305d9e-2ff4-41a4-b57c-8ab39f3578ce" providerId="AD" clId="Web-{7B6C5B5C-5470-4B1A-763A-286BB6AA78F0}" dt="2020-09-03T17:51:01.441" v="232"/>
          <ac:graphicFrameMkLst>
            <pc:docMk/>
            <pc:sldMk cId="633551469" sldId="259"/>
            <ac:graphicFrameMk id="5" creationId="{EE5AE864-3B15-4A3F-B097-BC53AF28356A}"/>
          </ac:graphicFrameMkLst>
        </pc:graphicFrameChg>
      </pc:sldChg>
    </pc:docChg>
  </pc:docChgLst>
  <pc:docChgLst>
    <pc:chgData name="Oliver Hubbard" userId="S::ohubbard@uark.edu::44305d9e-2ff4-41a4-b57c-8ab39f3578ce" providerId="AD" clId="Web-{E2E8B84A-9E40-4CFD-6A5E-DE074ED9F546}"/>
    <pc:docChg chg="modSld">
      <pc:chgData name="Oliver Hubbard" userId="S::ohubbard@uark.edu::44305d9e-2ff4-41a4-b57c-8ab39f3578ce" providerId="AD" clId="Web-{E2E8B84A-9E40-4CFD-6A5E-DE074ED9F546}" dt="2020-09-03T17:18:12.784" v="24" actId="20577"/>
      <pc:docMkLst>
        <pc:docMk/>
      </pc:docMkLst>
      <pc:sldChg chg="modSp">
        <pc:chgData name="Oliver Hubbard" userId="S::ohubbard@uark.edu::44305d9e-2ff4-41a4-b57c-8ab39f3578ce" providerId="AD" clId="Web-{E2E8B84A-9E40-4CFD-6A5E-DE074ED9F546}" dt="2020-09-03T17:18:11.003" v="22" actId="20577"/>
        <pc:sldMkLst>
          <pc:docMk/>
          <pc:sldMk cId="109857222" sldId="256"/>
        </pc:sldMkLst>
        <pc:spChg chg="mod">
          <ac:chgData name="Oliver Hubbard" userId="S::ohubbard@uark.edu::44305d9e-2ff4-41a4-b57c-8ab39f3578ce" providerId="AD" clId="Web-{E2E8B84A-9E40-4CFD-6A5E-DE074ED9F546}" dt="2020-09-03T17:18:11.003" v="2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Alexander Davidson" userId="S::ad021@uark.edu::c84a548c-465f-41bb-bec7-805cc998aa8d" providerId="AD" clId="Web-{D4643C1A-7C09-4B38-312E-1C5551D94961}"/>
    <pc:docChg chg="addSld delSld modSld">
      <pc:chgData name="Alexander Davidson" userId="S::ad021@uark.edu::c84a548c-465f-41bb-bec7-805cc998aa8d" providerId="AD" clId="Web-{D4643C1A-7C09-4B38-312E-1C5551D94961}" dt="2020-09-08T17:34:06.643" v="137"/>
      <pc:docMkLst>
        <pc:docMk/>
      </pc:docMkLst>
      <pc:sldChg chg="modSp add del">
        <pc:chgData name="Alexander Davidson" userId="S::ad021@uark.edu::c84a548c-465f-41bb-bec7-805cc998aa8d" providerId="AD" clId="Web-{D4643C1A-7C09-4B38-312E-1C5551D94961}" dt="2020-09-08T17:33:31.689" v="135" actId="1076"/>
        <pc:sldMkLst>
          <pc:docMk/>
          <pc:sldMk cId="111370253" sldId="257"/>
        </pc:sldMkLst>
        <pc:spChg chg="mod">
          <ac:chgData name="Alexander Davidson" userId="S::ad021@uark.edu::c84a548c-465f-41bb-bec7-805cc998aa8d" providerId="AD" clId="Web-{D4643C1A-7C09-4B38-312E-1C5551D94961}" dt="2020-09-08T17:30:30.657" v="100" actId="1076"/>
          <ac:spMkLst>
            <pc:docMk/>
            <pc:sldMk cId="111370253" sldId="257"/>
            <ac:spMk id="2" creationId="{62316CA6-A374-495A-B68E-1C6AAA30E69C}"/>
          </ac:spMkLst>
        </pc:spChg>
        <pc:spChg chg="mod">
          <ac:chgData name="Alexander Davidson" userId="S::ad021@uark.edu::c84a548c-465f-41bb-bec7-805cc998aa8d" providerId="AD" clId="Web-{D4643C1A-7C09-4B38-312E-1C5551D94961}" dt="2020-09-08T17:33:31.689" v="135" actId="1076"/>
          <ac:spMkLst>
            <pc:docMk/>
            <pc:sldMk cId="111370253" sldId="257"/>
            <ac:spMk id="3" creationId="{A0A18769-603C-4D19-9CCD-8CD72F11C8A5}"/>
          </ac:spMkLst>
        </pc:spChg>
      </pc:sldChg>
      <pc:sldChg chg="addSp delSp modSp mod setBg">
        <pc:chgData name="Alexander Davidson" userId="S::ad021@uark.edu::c84a548c-465f-41bb-bec7-805cc998aa8d" providerId="AD" clId="Web-{D4643C1A-7C09-4B38-312E-1C5551D94961}" dt="2020-09-08T17:34:06.643" v="137"/>
        <pc:sldMkLst>
          <pc:docMk/>
          <pc:sldMk cId="2606688282" sldId="280"/>
        </pc:sldMkLst>
        <pc:spChg chg="mod">
          <ac:chgData name="Alexander Davidson" userId="S::ad021@uark.edu::c84a548c-465f-41bb-bec7-805cc998aa8d" providerId="AD" clId="Web-{D4643C1A-7C09-4B38-312E-1C5551D94961}" dt="2020-09-08T17:34:06.643" v="137"/>
          <ac:spMkLst>
            <pc:docMk/>
            <pc:sldMk cId="2606688282" sldId="280"/>
            <ac:spMk id="2" creationId="{3EEDC57B-B070-43F8-9086-897F5F6B5537}"/>
          </ac:spMkLst>
        </pc:spChg>
        <pc:spChg chg="add del mod">
          <ac:chgData name="Alexander Davidson" userId="S::ad021@uark.edu::c84a548c-465f-41bb-bec7-805cc998aa8d" providerId="AD" clId="Web-{D4643C1A-7C09-4B38-312E-1C5551D94961}" dt="2020-09-08T17:34:06.643" v="137"/>
          <ac:spMkLst>
            <pc:docMk/>
            <pc:sldMk cId="2606688282" sldId="280"/>
            <ac:spMk id="3" creationId="{F10E81EC-3588-4522-8FD1-EB57F40BD511}"/>
          </ac:spMkLst>
        </pc:spChg>
        <pc:spChg chg="add del">
          <ac:chgData name="Alexander Davidson" userId="S::ad021@uark.edu::c84a548c-465f-41bb-bec7-805cc998aa8d" providerId="AD" clId="Web-{D4643C1A-7C09-4B38-312E-1C5551D94961}" dt="2020-09-08T17:34:06.643" v="137"/>
          <ac:spMkLst>
            <pc:docMk/>
            <pc:sldMk cId="2606688282" sldId="280"/>
            <ac:spMk id="8" creationId="{FB5993E2-C02B-4335-ABA5-D8EC465551E3}"/>
          </ac:spMkLst>
        </pc:spChg>
        <pc:spChg chg="add del">
          <ac:chgData name="Alexander Davidson" userId="S::ad021@uark.edu::c84a548c-465f-41bb-bec7-805cc998aa8d" providerId="AD" clId="Web-{D4643C1A-7C09-4B38-312E-1C5551D94961}" dt="2020-09-08T17:32:02.064" v="124"/>
          <ac:spMkLst>
            <pc:docMk/>
            <pc:sldMk cId="2606688282" sldId="280"/>
            <ac:spMk id="9" creationId="{A6B16355-27FB-445B-B646-02AB73637459}"/>
          </ac:spMkLst>
        </pc:spChg>
        <pc:spChg chg="add del">
          <ac:chgData name="Alexander Davidson" userId="S::ad021@uark.edu::c84a548c-465f-41bb-bec7-805cc998aa8d" providerId="AD" clId="Web-{D4643C1A-7C09-4B38-312E-1C5551D94961}" dt="2020-09-08T17:34:06.643" v="137"/>
          <ac:spMkLst>
            <pc:docMk/>
            <pc:sldMk cId="2606688282" sldId="280"/>
            <ac:spMk id="10" creationId="{C0B801A2-5622-4BE8-9AD2-C337A2CD0022}"/>
          </ac:spMkLst>
        </pc:spChg>
        <pc:spChg chg="add del">
          <ac:chgData name="Alexander Davidson" userId="S::ad021@uark.edu::c84a548c-465f-41bb-bec7-805cc998aa8d" providerId="AD" clId="Web-{D4643C1A-7C09-4B38-312E-1C5551D94961}" dt="2020-09-08T17:34:06.643" v="137"/>
          <ac:spMkLst>
            <pc:docMk/>
            <pc:sldMk cId="2606688282" sldId="280"/>
            <ac:spMk id="12" creationId="{B7AF614F-5BC3-4086-99F5-B87C5847A071}"/>
          </ac:spMkLst>
        </pc:spChg>
        <pc:spChg chg="add del">
          <ac:chgData name="Alexander Davidson" userId="S::ad021@uark.edu::c84a548c-465f-41bb-bec7-805cc998aa8d" providerId="AD" clId="Web-{D4643C1A-7C09-4B38-312E-1C5551D94961}" dt="2020-09-08T17:32:02.064" v="124"/>
          <ac:spMkLst>
            <pc:docMk/>
            <pc:sldMk cId="2606688282" sldId="280"/>
            <ac:spMk id="13" creationId="{6B3BF2E5-C3AB-441F-A430-491119C56D26}"/>
          </ac:spMkLst>
        </pc:spChg>
        <pc:spChg chg="add del">
          <ac:chgData name="Alexander Davidson" userId="S::ad021@uark.edu::c84a548c-465f-41bb-bec7-805cc998aa8d" providerId="AD" clId="Web-{D4643C1A-7C09-4B38-312E-1C5551D94961}" dt="2020-09-08T17:32:02.064" v="124"/>
          <ac:spMkLst>
            <pc:docMk/>
            <pc:sldMk cId="2606688282" sldId="280"/>
            <ac:spMk id="15" creationId="{DD07C90B-B81A-473B-8919-CA924E61FFCF}"/>
          </ac:spMkLst>
        </pc:spChg>
        <pc:spChg chg="add del">
          <ac:chgData name="Alexander Davidson" userId="S::ad021@uark.edu::c84a548c-465f-41bb-bec7-805cc998aa8d" providerId="AD" clId="Web-{D4643C1A-7C09-4B38-312E-1C5551D94961}" dt="2020-09-08T17:33:23.392" v="132"/>
          <ac:spMkLst>
            <pc:docMk/>
            <pc:sldMk cId="2606688282" sldId="280"/>
            <ac:spMk id="17" creationId="{A6B16355-27FB-445B-B646-02AB73637459}"/>
          </ac:spMkLst>
        </pc:spChg>
        <pc:spChg chg="add del">
          <ac:chgData name="Alexander Davidson" userId="S::ad021@uark.edu::c84a548c-465f-41bb-bec7-805cc998aa8d" providerId="AD" clId="Web-{D4643C1A-7C09-4B38-312E-1C5551D94961}" dt="2020-09-08T17:33:04.783" v="130"/>
          <ac:spMkLst>
            <pc:docMk/>
            <pc:sldMk cId="2606688282" sldId="280"/>
            <ac:spMk id="18" creationId="{FB5993E2-C02B-4335-ABA5-D8EC465551E3}"/>
          </ac:spMkLst>
        </pc:spChg>
        <pc:spChg chg="add del">
          <ac:chgData name="Alexander Davidson" userId="S::ad021@uark.edu::c84a548c-465f-41bb-bec7-805cc998aa8d" providerId="AD" clId="Web-{D4643C1A-7C09-4B38-312E-1C5551D94961}" dt="2020-09-08T17:33:04.783" v="130"/>
          <ac:spMkLst>
            <pc:docMk/>
            <pc:sldMk cId="2606688282" sldId="280"/>
            <ac:spMk id="20" creationId="{C0B801A2-5622-4BE8-9AD2-C337A2CD0022}"/>
          </ac:spMkLst>
        </pc:spChg>
        <pc:spChg chg="add del">
          <ac:chgData name="Alexander Davidson" userId="S::ad021@uark.edu::c84a548c-465f-41bb-bec7-805cc998aa8d" providerId="AD" clId="Web-{D4643C1A-7C09-4B38-312E-1C5551D94961}" dt="2020-09-08T17:33:23.392" v="132"/>
          <ac:spMkLst>
            <pc:docMk/>
            <pc:sldMk cId="2606688282" sldId="280"/>
            <ac:spMk id="21" creationId="{6B3BF2E5-C3AB-441F-A430-491119C56D26}"/>
          </ac:spMkLst>
        </pc:spChg>
        <pc:spChg chg="add del">
          <ac:chgData name="Alexander Davidson" userId="S::ad021@uark.edu::c84a548c-465f-41bb-bec7-805cc998aa8d" providerId="AD" clId="Web-{D4643C1A-7C09-4B38-312E-1C5551D94961}" dt="2020-09-08T17:33:04.783" v="130"/>
          <ac:spMkLst>
            <pc:docMk/>
            <pc:sldMk cId="2606688282" sldId="280"/>
            <ac:spMk id="22" creationId="{B7AF614F-5BC3-4086-99F5-B87C5847A071}"/>
          </ac:spMkLst>
        </pc:spChg>
        <pc:spChg chg="add del">
          <ac:chgData name="Alexander Davidson" userId="S::ad021@uark.edu::c84a548c-465f-41bb-bec7-805cc998aa8d" providerId="AD" clId="Web-{D4643C1A-7C09-4B38-312E-1C5551D94961}" dt="2020-09-08T17:33:23.392" v="132"/>
          <ac:spMkLst>
            <pc:docMk/>
            <pc:sldMk cId="2606688282" sldId="280"/>
            <ac:spMk id="24" creationId="{DD07C90B-B81A-473B-8919-CA924E61FFCF}"/>
          </ac:spMkLst>
        </pc:spChg>
        <pc:graphicFrameChg chg="add del">
          <ac:chgData name="Alexander Davidson" userId="S::ad021@uark.edu::c84a548c-465f-41bb-bec7-805cc998aa8d" providerId="AD" clId="Web-{D4643C1A-7C09-4B38-312E-1C5551D94961}" dt="2020-09-08T17:32:02.064" v="124"/>
          <ac:graphicFrameMkLst>
            <pc:docMk/>
            <pc:sldMk cId="2606688282" sldId="280"/>
            <ac:graphicFrameMk id="5" creationId="{FF5A33F0-3D96-41CD-B92D-0BCF47BF6A98}"/>
          </ac:graphicFrameMkLst>
        </pc:graphicFrameChg>
        <pc:graphicFrameChg chg="add del">
          <ac:chgData name="Alexander Davidson" userId="S::ad021@uark.edu::c84a548c-465f-41bb-bec7-805cc998aa8d" providerId="AD" clId="Web-{D4643C1A-7C09-4B38-312E-1C5551D94961}" dt="2020-09-08T17:33:39.252" v="136"/>
          <ac:graphicFrameMkLst>
            <pc:docMk/>
            <pc:sldMk cId="2606688282" sldId="280"/>
            <ac:graphicFrameMk id="14" creationId="{6B4A5F60-5FF7-4906-95DA-981229448A12}"/>
          </ac:graphicFrameMkLst>
        </pc:graphicFrameChg>
        <pc:graphicFrameChg chg="add del">
          <ac:chgData name="Alexander Davidson" userId="S::ad021@uark.edu::c84a548c-465f-41bb-bec7-805cc998aa8d" providerId="AD" clId="Web-{D4643C1A-7C09-4B38-312E-1C5551D94961}" dt="2020-09-08T17:33:04.783" v="130"/>
          <ac:graphicFrameMkLst>
            <pc:docMk/>
            <pc:sldMk cId="2606688282" sldId="280"/>
            <ac:graphicFrameMk id="16" creationId="{94941790-B5DD-4AC1-9790-24249173E04C}"/>
          </ac:graphicFrameMkLst>
        </pc:graphicFrameChg>
        <pc:graphicFrameChg chg="add del">
          <ac:chgData name="Alexander Davidson" userId="S::ad021@uark.edu::c84a548c-465f-41bb-bec7-805cc998aa8d" providerId="AD" clId="Web-{D4643C1A-7C09-4B38-312E-1C5551D94961}" dt="2020-09-08T17:33:23.392" v="132"/>
          <ac:graphicFrameMkLst>
            <pc:docMk/>
            <pc:sldMk cId="2606688282" sldId="280"/>
            <ac:graphicFrameMk id="23" creationId="{9A560371-7583-43B5-A6F0-0AABA52C5C00}"/>
          </ac:graphicFrameMkLst>
        </pc:graphicFrameChg>
        <pc:graphicFrameChg chg="add">
          <ac:chgData name="Alexander Davidson" userId="S::ad021@uark.edu::c84a548c-465f-41bb-bec7-805cc998aa8d" providerId="AD" clId="Web-{D4643C1A-7C09-4B38-312E-1C5551D94961}" dt="2020-09-08T17:34:06.643" v="137"/>
          <ac:graphicFrameMkLst>
            <pc:docMk/>
            <pc:sldMk cId="2606688282" sldId="280"/>
            <ac:graphicFrameMk id="25" creationId="{6AE42FD5-7922-42A3-AECD-8AC1982523F7}"/>
          </ac:graphicFrameMkLst>
        </pc:graphicFrameChg>
        <pc:cxnChg chg="add del">
          <ac:chgData name="Alexander Davidson" userId="S::ad021@uark.edu::c84a548c-465f-41bb-bec7-805cc998aa8d" providerId="AD" clId="Web-{D4643C1A-7C09-4B38-312E-1C5551D94961}" dt="2020-09-08T17:32:02.064" v="124"/>
          <ac:cxnSpMkLst>
            <pc:docMk/>
            <pc:sldMk cId="2606688282" sldId="280"/>
            <ac:cxnSpMk id="11" creationId="{06DA680F-F6AC-453E-A8BF-C5BDED2851DE}"/>
          </ac:cxnSpMkLst>
        </pc:cxnChg>
        <pc:cxnChg chg="add del">
          <ac:chgData name="Alexander Davidson" userId="S::ad021@uark.edu::c84a548c-465f-41bb-bec7-805cc998aa8d" providerId="AD" clId="Web-{D4643C1A-7C09-4B38-312E-1C5551D94961}" dt="2020-09-08T17:33:23.392" v="132"/>
          <ac:cxnSpMkLst>
            <pc:docMk/>
            <pc:sldMk cId="2606688282" sldId="280"/>
            <ac:cxnSpMk id="19" creationId="{06DA680F-F6AC-453E-A8BF-C5BDED2851DE}"/>
          </ac:cxnSpMkLst>
        </pc:cxnChg>
      </pc:sldChg>
      <pc:sldChg chg="new del">
        <pc:chgData name="Alexander Davidson" userId="S::ad021@uark.edu::c84a548c-465f-41bb-bec7-805cc998aa8d" providerId="AD" clId="Web-{D4643C1A-7C09-4B38-312E-1C5551D94961}" dt="2020-09-08T17:27:38.344" v="46"/>
        <pc:sldMkLst>
          <pc:docMk/>
          <pc:sldMk cId="2163362265" sldId="281"/>
        </pc:sldMkLst>
      </pc:sldChg>
      <pc:sldChg chg="modSp add del replId">
        <pc:chgData name="Alexander Davidson" userId="S::ad021@uark.edu::c84a548c-465f-41bb-bec7-805cc998aa8d" providerId="AD" clId="Web-{D4643C1A-7C09-4B38-312E-1C5551D94961}" dt="2020-09-08T17:32:14.830" v="125"/>
        <pc:sldMkLst>
          <pc:docMk/>
          <pc:sldMk cId="4039477549" sldId="281"/>
        </pc:sldMkLst>
        <pc:spChg chg="mod">
          <ac:chgData name="Alexander Davidson" userId="S::ad021@uark.edu::c84a548c-465f-41bb-bec7-805cc998aa8d" providerId="AD" clId="Web-{D4643C1A-7C09-4B38-312E-1C5551D94961}" dt="2020-09-08T17:27:57.016" v="80" actId="20577"/>
          <ac:spMkLst>
            <pc:docMk/>
            <pc:sldMk cId="4039477549" sldId="281"/>
            <ac:spMk id="2" creationId="{3EEDC57B-B070-43F8-9086-897F5F6B5537}"/>
          </ac:spMkLst>
        </pc:spChg>
        <pc:spChg chg="mod">
          <ac:chgData name="Alexander Davidson" userId="S::ad021@uark.edu::c84a548c-465f-41bb-bec7-805cc998aa8d" providerId="AD" clId="Web-{D4643C1A-7C09-4B38-312E-1C5551D94961}" dt="2020-09-08T17:28:48.938" v="97" actId="1076"/>
          <ac:spMkLst>
            <pc:docMk/>
            <pc:sldMk cId="4039477549" sldId="281"/>
            <ac:spMk id="3" creationId="{F10E81EC-3588-4522-8FD1-EB57F40BD511}"/>
          </ac:spMkLst>
        </pc:spChg>
      </pc:sldChg>
    </pc:docChg>
  </pc:docChgLst>
  <pc:docChgLst>
    <pc:chgData name="Rashi Ghosh" userId="S::rghosh@uark.edu::38b2f861-a980-484d-aea1-21237f414bb2" providerId="AD" clId="Web-{88603063-C8BF-41D4-FA30-5BA98DC42FA2}"/>
    <pc:docChg chg="modSld">
      <pc:chgData name="Rashi Ghosh" userId="S::rghosh@uark.edu::38b2f861-a980-484d-aea1-21237f414bb2" providerId="AD" clId="Web-{88603063-C8BF-41D4-FA30-5BA98DC42FA2}" dt="2020-09-08T17:51:24.666" v="172" actId="1076"/>
      <pc:docMkLst>
        <pc:docMk/>
      </pc:docMkLst>
      <pc:sldChg chg="modSp">
        <pc:chgData name="Rashi Ghosh" userId="S::rghosh@uark.edu::38b2f861-a980-484d-aea1-21237f414bb2" providerId="AD" clId="Web-{88603063-C8BF-41D4-FA30-5BA98DC42FA2}" dt="2020-09-08T17:51:24.666" v="172" actId="1076"/>
        <pc:sldMkLst>
          <pc:docMk/>
          <pc:sldMk cId="210308333" sldId="261"/>
        </pc:sldMkLst>
        <pc:spChg chg="mod">
          <ac:chgData name="Rashi Ghosh" userId="S::rghosh@uark.edu::38b2f861-a980-484d-aea1-21237f414bb2" providerId="AD" clId="Web-{88603063-C8BF-41D4-FA30-5BA98DC42FA2}" dt="2020-09-08T17:47:55.108" v="57" actId="20577"/>
          <ac:spMkLst>
            <pc:docMk/>
            <pc:sldMk cId="210308333" sldId="261"/>
            <ac:spMk id="2" creationId="{7A62E061-F3F3-4394-9F43-E2C39C098FD2}"/>
          </ac:spMkLst>
        </pc:spChg>
        <pc:graphicFrameChg chg="mod modGraphic">
          <ac:chgData name="Rashi Ghosh" userId="S::rghosh@uark.edu::38b2f861-a980-484d-aea1-21237f414bb2" providerId="AD" clId="Web-{88603063-C8BF-41D4-FA30-5BA98DC42FA2}" dt="2020-09-08T17:51:24.666" v="172" actId="1076"/>
          <ac:graphicFrameMkLst>
            <pc:docMk/>
            <pc:sldMk cId="210308333" sldId="261"/>
            <ac:graphicFrameMk id="4" creationId="{AE9157B6-4127-4B59-BA41-1AEE65EBCADE}"/>
          </ac:graphicFrameMkLst>
        </pc:graphicFrameChg>
      </pc:sldChg>
    </pc:docChg>
  </pc:docChgLst>
  <pc:docChgLst>
    <pc:chgData name="Oliver Hubbard" userId="S::ohubbard@uark.edu::44305d9e-2ff4-41a4-b57c-8ab39f3578ce" providerId="AD" clId="Web-{BD1D8E83-6944-468F-B988-311BF469995B}"/>
    <pc:docChg chg="modSld">
      <pc:chgData name="Oliver Hubbard" userId="S::ohubbard@uark.edu::44305d9e-2ff4-41a4-b57c-8ab39f3578ce" providerId="AD" clId="Web-{BD1D8E83-6944-468F-B988-311BF469995B}" dt="2020-12-13T20:35:41.494" v="15" actId="20577"/>
      <pc:docMkLst>
        <pc:docMk/>
      </pc:docMkLst>
      <pc:sldChg chg="modSp">
        <pc:chgData name="Oliver Hubbard" userId="S::ohubbard@uark.edu::44305d9e-2ff4-41a4-b57c-8ab39f3578ce" providerId="AD" clId="Web-{BD1D8E83-6944-468F-B988-311BF469995B}" dt="2020-12-13T20:35:41.494" v="14" actId="20577"/>
        <pc:sldMkLst>
          <pc:docMk/>
          <pc:sldMk cId="633551469" sldId="259"/>
        </pc:sldMkLst>
        <pc:spChg chg="mod">
          <ac:chgData name="Oliver Hubbard" userId="S::ohubbard@uark.edu::44305d9e-2ff4-41a4-b57c-8ab39f3578ce" providerId="AD" clId="Web-{BD1D8E83-6944-468F-B988-311BF469995B}" dt="2020-12-13T20:35:41.494" v="14" actId="20577"/>
          <ac:spMkLst>
            <pc:docMk/>
            <pc:sldMk cId="633551469" sldId="259"/>
            <ac:spMk id="3" creationId="{76D9149A-43DC-4542-978D-256019E5AAF7}"/>
          </ac:spMkLst>
        </pc:spChg>
      </pc:sldChg>
    </pc:docChg>
  </pc:docChgLst>
  <pc:docChgLst>
    <pc:chgData name="Oliver Hubbard" userId="S::ohubbard@uark.edu::44305d9e-2ff4-41a4-b57c-8ab39f3578ce" providerId="AD" clId="Web-{7AE17991-4C2B-4C8C-988F-50AE4BE34E60}"/>
    <pc:docChg chg="modSld">
      <pc:chgData name="Oliver Hubbard" userId="S::ohubbard@uark.edu::44305d9e-2ff4-41a4-b57c-8ab39f3578ce" providerId="AD" clId="Web-{7AE17991-4C2B-4C8C-988F-50AE4BE34E60}" dt="2020-09-03T17:40:03.079" v="31" actId="20577"/>
      <pc:docMkLst>
        <pc:docMk/>
      </pc:docMkLst>
      <pc:sldChg chg="modSp">
        <pc:chgData name="Oliver Hubbard" userId="S::ohubbard@uark.edu::44305d9e-2ff4-41a4-b57c-8ab39f3578ce" providerId="AD" clId="Web-{7AE17991-4C2B-4C8C-988F-50AE4BE34E60}" dt="2020-09-03T17:40:03.079" v="30" actId="20577"/>
        <pc:sldMkLst>
          <pc:docMk/>
          <pc:sldMk cId="633551469" sldId="259"/>
        </pc:sldMkLst>
        <pc:spChg chg="mod">
          <ac:chgData name="Oliver Hubbard" userId="S::ohubbard@uark.edu::44305d9e-2ff4-41a4-b57c-8ab39f3578ce" providerId="AD" clId="Web-{7AE17991-4C2B-4C8C-988F-50AE4BE34E60}" dt="2020-09-03T17:40:03.079" v="30" actId="20577"/>
          <ac:spMkLst>
            <pc:docMk/>
            <pc:sldMk cId="633551469" sldId="259"/>
            <ac:spMk id="3" creationId="{76D9149A-43DC-4542-978D-256019E5AAF7}"/>
          </ac:spMkLst>
        </pc:spChg>
      </pc:sldChg>
    </pc:docChg>
  </pc:docChgLst>
  <pc:docChgLst>
    <pc:chgData name="Alexander Davidson" userId="S::ad021@uark.edu::c84a548c-465f-41bb-bec7-805cc998aa8d" providerId="AD" clId="Web-{CB2296EC-31B2-4CC9-F314-E09D5482FEC7}"/>
    <pc:docChg chg="modSld">
      <pc:chgData name="Alexander Davidson" userId="S::ad021@uark.edu::c84a548c-465f-41bb-bec7-805cc998aa8d" providerId="AD" clId="Web-{CB2296EC-31B2-4CC9-F314-E09D5482FEC7}" dt="2020-09-14T17:11:33.180" v="0"/>
      <pc:docMkLst>
        <pc:docMk/>
      </pc:docMkLst>
      <pc:sldChg chg="delSp">
        <pc:chgData name="Alexander Davidson" userId="S::ad021@uark.edu::c84a548c-465f-41bb-bec7-805cc998aa8d" providerId="AD" clId="Web-{CB2296EC-31B2-4CC9-F314-E09D5482FEC7}" dt="2020-09-14T17:11:33.180" v="0"/>
        <pc:sldMkLst>
          <pc:docMk/>
          <pc:sldMk cId="3411695439" sldId="258"/>
        </pc:sldMkLst>
        <pc:spChg chg="del">
          <ac:chgData name="Alexander Davidson" userId="S::ad021@uark.edu::c84a548c-465f-41bb-bec7-805cc998aa8d" providerId="AD" clId="Web-{CB2296EC-31B2-4CC9-F314-E09D5482FEC7}" dt="2020-09-14T17:11:33.180" v="0"/>
          <ac:spMkLst>
            <pc:docMk/>
            <pc:sldMk cId="3411695439" sldId="258"/>
            <ac:spMk id="31" creationId="{82E6E31B-F0A7-46AC-88A5-149D46E7A3DB}"/>
          </ac:spMkLst>
        </pc:spChg>
      </pc:sldChg>
    </pc:docChg>
  </pc:docChgLst>
  <pc:docChgLst>
    <pc:chgData name="Oliver Hubbard" userId="S::ohubbard@uark.edu::44305d9e-2ff4-41a4-b57c-8ab39f3578ce" providerId="AD" clId="Web-{2415C688-95F2-4BAB-C0E1-0AC447397DE8}"/>
    <pc:docChg chg="modSld">
      <pc:chgData name="Oliver Hubbard" userId="S::ohubbard@uark.edu::44305d9e-2ff4-41a4-b57c-8ab39f3578ce" providerId="AD" clId="Web-{2415C688-95F2-4BAB-C0E1-0AC447397DE8}" dt="2020-09-03T17:39:27.408" v="53" actId="20577"/>
      <pc:docMkLst>
        <pc:docMk/>
      </pc:docMkLst>
      <pc:sldChg chg="modSp">
        <pc:chgData name="Oliver Hubbard" userId="S::ohubbard@uark.edu::44305d9e-2ff4-41a4-b57c-8ab39f3578ce" providerId="AD" clId="Web-{2415C688-95F2-4BAB-C0E1-0AC447397DE8}" dt="2020-09-03T17:39:27.408" v="52" actId="20577"/>
        <pc:sldMkLst>
          <pc:docMk/>
          <pc:sldMk cId="633551469" sldId="259"/>
        </pc:sldMkLst>
        <pc:spChg chg="mod">
          <ac:chgData name="Oliver Hubbard" userId="S::ohubbard@uark.edu::44305d9e-2ff4-41a4-b57c-8ab39f3578ce" providerId="AD" clId="Web-{2415C688-95F2-4BAB-C0E1-0AC447397DE8}" dt="2020-09-03T17:39:27.408" v="52" actId="20577"/>
          <ac:spMkLst>
            <pc:docMk/>
            <pc:sldMk cId="633551469" sldId="259"/>
            <ac:spMk id="3" creationId="{76D9149A-43DC-4542-978D-256019E5AAF7}"/>
          </ac:spMkLst>
        </pc:spChg>
      </pc:sldChg>
    </pc:docChg>
  </pc:docChgLst>
  <pc:docChgLst>
    <pc:chgData name="Rashi Ghosh" userId="S::rghosh@uark.edu::38b2f861-a980-484d-aea1-21237f414bb2" providerId="AD" clId="Web-{612E8885-0DCC-44A4-44CE-E9305AE2C765}"/>
    <pc:docChg chg="modSld">
      <pc:chgData name="Rashi Ghosh" userId="S::rghosh@uark.edu::38b2f861-a980-484d-aea1-21237f414bb2" providerId="AD" clId="Web-{612E8885-0DCC-44A4-44CE-E9305AE2C765}" dt="2020-09-14T16:53:39.402" v="6" actId="1076"/>
      <pc:docMkLst>
        <pc:docMk/>
      </pc:docMkLst>
      <pc:sldChg chg="addSp delSp modSp">
        <pc:chgData name="Rashi Ghosh" userId="S::rghosh@uark.edu::38b2f861-a980-484d-aea1-21237f414bb2" providerId="AD" clId="Web-{612E8885-0DCC-44A4-44CE-E9305AE2C765}" dt="2020-09-14T16:53:39.402" v="6" actId="1076"/>
        <pc:sldMkLst>
          <pc:docMk/>
          <pc:sldMk cId="8069508" sldId="267"/>
        </pc:sldMkLst>
        <pc:picChg chg="add mod">
          <ac:chgData name="Rashi Ghosh" userId="S::rghosh@uark.edu::38b2f861-a980-484d-aea1-21237f414bb2" providerId="AD" clId="Web-{612E8885-0DCC-44A4-44CE-E9305AE2C765}" dt="2020-09-14T16:53:39.402" v="6" actId="1076"/>
          <ac:picMkLst>
            <pc:docMk/>
            <pc:sldMk cId="8069508" sldId="267"/>
            <ac:picMk id="3" creationId="{CD44928E-E7A9-4AED-A994-032907ED1666}"/>
          </ac:picMkLst>
        </pc:picChg>
        <pc:picChg chg="del">
          <ac:chgData name="Rashi Ghosh" userId="S::rghosh@uark.edu::38b2f861-a980-484d-aea1-21237f414bb2" providerId="AD" clId="Web-{612E8885-0DCC-44A4-44CE-E9305AE2C765}" dt="2020-09-14T16:53:18.042" v="0"/>
          <ac:picMkLst>
            <pc:docMk/>
            <pc:sldMk cId="8069508" sldId="267"/>
            <ac:picMk id="1026" creationId="{289BEC31-6A76-9A47-9B52-D87268B82E52}"/>
          </ac:picMkLst>
        </pc:picChg>
      </pc:sldChg>
    </pc:docChg>
  </pc:docChgLst>
  <pc:docChgLst>
    <pc:chgData name="Alexander Davidson" userId="S::ad021@uark.edu::c84a548c-465f-41bb-bec7-805cc998aa8d" providerId="AD" clId="Web-{DCBA1041-37A2-4EA3-9EB5-9229B514E060}"/>
    <pc:docChg chg="delSld">
      <pc:chgData name="Alexander Davidson" userId="S::ad021@uark.edu::c84a548c-465f-41bb-bec7-805cc998aa8d" providerId="AD" clId="Web-{DCBA1041-37A2-4EA3-9EB5-9229B514E060}" dt="2020-12-10T18:20:57.310" v="5"/>
      <pc:docMkLst>
        <pc:docMk/>
      </pc:docMkLst>
      <pc:sldChg chg="del">
        <pc:chgData name="Alexander Davidson" userId="S::ad021@uark.edu::c84a548c-465f-41bb-bec7-805cc998aa8d" providerId="AD" clId="Web-{DCBA1041-37A2-4EA3-9EB5-9229B514E060}" dt="2020-12-10T18:20:57.310" v="5"/>
        <pc:sldMkLst>
          <pc:docMk/>
          <pc:sldMk cId="4005620065" sldId="274"/>
        </pc:sldMkLst>
      </pc:sldChg>
      <pc:sldChg chg="del">
        <pc:chgData name="Alexander Davidson" userId="S::ad021@uark.edu::c84a548c-465f-41bb-bec7-805cc998aa8d" providerId="AD" clId="Web-{DCBA1041-37A2-4EA3-9EB5-9229B514E060}" dt="2020-12-10T18:20:57.294" v="4"/>
        <pc:sldMkLst>
          <pc:docMk/>
          <pc:sldMk cId="4138080762" sldId="275"/>
        </pc:sldMkLst>
      </pc:sldChg>
      <pc:sldChg chg="del">
        <pc:chgData name="Alexander Davidson" userId="S::ad021@uark.edu::c84a548c-465f-41bb-bec7-805cc998aa8d" providerId="AD" clId="Web-{DCBA1041-37A2-4EA3-9EB5-9229B514E060}" dt="2020-12-10T18:20:57.278" v="3"/>
        <pc:sldMkLst>
          <pc:docMk/>
          <pc:sldMk cId="4156169717" sldId="276"/>
        </pc:sldMkLst>
      </pc:sldChg>
      <pc:sldChg chg="del">
        <pc:chgData name="Alexander Davidson" userId="S::ad021@uark.edu::c84a548c-465f-41bb-bec7-805cc998aa8d" providerId="AD" clId="Web-{DCBA1041-37A2-4EA3-9EB5-9229B514E060}" dt="2020-12-10T18:20:57.216" v="2"/>
        <pc:sldMkLst>
          <pc:docMk/>
          <pc:sldMk cId="1555217861" sldId="277"/>
        </pc:sldMkLst>
      </pc:sldChg>
      <pc:sldChg chg="del">
        <pc:chgData name="Alexander Davidson" userId="S::ad021@uark.edu::c84a548c-465f-41bb-bec7-805cc998aa8d" providerId="AD" clId="Web-{DCBA1041-37A2-4EA3-9EB5-9229B514E060}" dt="2020-12-10T18:20:57.200" v="1"/>
        <pc:sldMkLst>
          <pc:docMk/>
          <pc:sldMk cId="2209312586" sldId="278"/>
        </pc:sldMkLst>
      </pc:sldChg>
      <pc:sldChg chg="del">
        <pc:chgData name="Alexander Davidson" userId="S::ad021@uark.edu::c84a548c-465f-41bb-bec7-805cc998aa8d" providerId="AD" clId="Web-{DCBA1041-37A2-4EA3-9EB5-9229B514E060}" dt="2020-12-10T18:20:57.200" v="0"/>
        <pc:sldMkLst>
          <pc:docMk/>
          <pc:sldMk cId="792441197" sldId="279"/>
        </pc:sldMkLst>
      </pc:sldChg>
    </pc:docChg>
  </pc:docChgLst>
  <pc:docChgLst>
    <pc:chgData name="Alexander Davidson" userId="S::ad021@uark.edu::c84a548c-465f-41bb-bec7-805cc998aa8d" providerId="AD" clId="Web-{CD4487F4-1BC6-4915-A443-DDA4AE4A52BD}"/>
    <pc:docChg chg="modSld">
      <pc:chgData name="Alexander Davidson" userId="S::ad021@uark.edu::c84a548c-465f-41bb-bec7-805cc998aa8d" providerId="AD" clId="Web-{CD4487F4-1BC6-4915-A443-DDA4AE4A52BD}" dt="2020-09-14T00:57:52.572" v="9"/>
      <pc:docMkLst>
        <pc:docMk/>
      </pc:docMkLst>
      <pc:sldChg chg="addSp delSp">
        <pc:chgData name="Alexander Davidson" userId="S::ad021@uark.edu::c84a548c-465f-41bb-bec7-805cc998aa8d" providerId="AD" clId="Web-{CD4487F4-1BC6-4915-A443-DDA4AE4A52BD}" dt="2020-09-14T00:52:28.348" v="1"/>
        <pc:sldMkLst>
          <pc:docMk/>
          <pc:sldMk cId="3411695439" sldId="258"/>
        </pc:sldMkLst>
        <pc:spChg chg="add del">
          <ac:chgData name="Alexander Davidson" userId="S::ad021@uark.edu::c84a548c-465f-41bb-bec7-805cc998aa8d" providerId="AD" clId="Web-{CD4487F4-1BC6-4915-A443-DDA4AE4A52BD}" dt="2020-09-14T00:52:28.348" v="1"/>
          <ac:spMkLst>
            <pc:docMk/>
            <pc:sldMk cId="3411695439" sldId="258"/>
            <ac:spMk id="10" creationId="{ABF9607D-4055-4E69-9301-3E4BAF299847}"/>
          </ac:spMkLst>
        </pc:spChg>
      </pc:sldChg>
      <pc:sldChg chg="addSp delSp modSp">
        <pc:chgData name="Alexander Davidson" userId="S::ad021@uark.edu::c84a548c-465f-41bb-bec7-805cc998aa8d" providerId="AD" clId="Web-{CD4487F4-1BC6-4915-A443-DDA4AE4A52BD}" dt="2020-09-14T00:57:52.572" v="9"/>
        <pc:sldMkLst>
          <pc:docMk/>
          <pc:sldMk cId="4043275499" sldId="283"/>
        </pc:sldMkLst>
        <pc:spChg chg="mod">
          <ac:chgData name="Alexander Davidson" userId="S::ad021@uark.edu::c84a548c-465f-41bb-bec7-805cc998aa8d" providerId="AD" clId="Web-{CD4487F4-1BC6-4915-A443-DDA4AE4A52BD}" dt="2020-09-14T00:53:45.790" v="6" actId="20577"/>
          <ac:spMkLst>
            <pc:docMk/>
            <pc:sldMk cId="4043275499" sldId="283"/>
            <ac:spMk id="2" creationId="{3EEDC57B-B070-43F8-9086-897F5F6B5537}"/>
          </ac:spMkLst>
        </pc:spChg>
        <pc:spChg chg="add del">
          <ac:chgData name="Alexander Davidson" userId="S::ad021@uark.edu::c84a548c-465f-41bb-bec7-805cc998aa8d" providerId="AD" clId="Web-{CD4487F4-1BC6-4915-A443-DDA4AE4A52BD}" dt="2020-09-14T00:57:52.572" v="9"/>
          <ac:spMkLst>
            <pc:docMk/>
            <pc:sldMk cId="4043275499" sldId="283"/>
            <ac:spMk id="3" creationId="{04D3F265-A7A5-4C33-B115-E7EA440271D4}"/>
          </ac:spMkLst>
        </pc:spChg>
      </pc:sldChg>
    </pc:docChg>
  </pc:docChgLst>
  <pc:docChgLst>
    <pc:chgData name="Alexander Davidson" userId="S::ad021@uark.edu::c84a548c-465f-41bb-bec7-805cc998aa8d" providerId="AD" clId="Web-{CFACC0D6-81CC-45E7-2EC9-2EC2F2CD1302}"/>
    <pc:docChg chg="addSld delSld modSld sldOrd">
      <pc:chgData name="Alexander Davidson" userId="S::ad021@uark.edu::c84a548c-465f-41bb-bec7-805cc998aa8d" providerId="AD" clId="Web-{CFACC0D6-81CC-45E7-2EC9-2EC2F2CD1302}" dt="2020-09-08T17:24:42.572" v="83" actId="1076"/>
      <pc:docMkLst>
        <pc:docMk/>
      </pc:docMkLst>
      <pc:sldChg chg="del">
        <pc:chgData name="Alexander Davidson" userId="S::ad021@uark.edu::c84a548c-465f-41bb-bec7-805cc998aa8d" providerId="AD" clId="Web-{CFACC0D6-81CC-45E7-2EC9-2EC2F2CD1302}" dt="2020-09-08T17:24:28.087" v="81"/>
        <pc:sldMkLst>
          <pc:docMk/>
          <pc:sldMk cId="622256645" sldId="262"/>
        </pc:sldMkLst>
      </pc:sldChg>
      <pc:sldChg chg="ord">
        <pc:chgData name="Alexander Davidson" userId="S::ad021@uark.edu::c84a548c-465f-41bb-bec7-805cc998aa8d" providerId="AD" clId="Web-{CFACC0D6-81CC-45E7-2EC9-2EC2F2CD1302}" dt="2020-09-08T17:23:21.134" v="2"/>
        <pc:sldMkLst>
          <pc:docMk/>
          <pc:sldMk cId="4183892808" sldId="268"/>
        </pc:sldMkLst>
      </pc:sldChg>
      <pc:sldChg chg="addSp delSp modSp add ord replId">
        <pc:chgData name="Alexander Davidson" userId="S::ad021@uark.edu::c84a548c-465f-41bb-bec7-805cc998aa8d" providerId="AD" clId="Web-{CFACC0D6-81CC-45E7-2EC9-2EC2F2CD1302}" dt="2020-09-08T17:24:42.572" v="83" actId="1076"/>
        <pc:sldMkLst>
          <pc:docMk/>
          <pc:sldMk cId="2606688282" sldId="280"/>
        </pc:sldMkLst>
        <pc:spChg chg="mod">
          <ac:chgData name="Alexander Davidson" userId="S::ad021@uark.edu::c84a548c-465f-41bb-bec7-805cc998aa8d" providerId="AD" clId="Web-{CFACC0D6-81CC-45E7-2EC9-2EC2F2CD1302}" dt="2020-09-08T17:23:56.056" v="76" actId="20577"/>
          <ac:spMkLst>
            <pc:docMk/>
            <pc:sldMk cId="2606688282" sldId="280"/>
            <ac:spMk id="2" creationId="{3EEDC57B-B070-43F8-9086-897F5F6B5537}"/>
          </ac:spMkLst>
        </pc:spChg>
        <pc:spChg chg="add mod">
          <ac:chgData name="Alexander Davidson" userId="S::ad021@uark.edu::c84a548c-465f-41bb-bec7-805cc998aa8d" providerId="AD" clId="Web-{CFACC0D6-81CC-45E7-2EC9-2EC2F2CD1302}" dt="2020-09-08T17:24:42.572" v="83" actId="1076"/>
          <ac:spMkLst>
            <pc:docMk/>
            <pc:sldMk cId="2606688282" sldId="280"/>
            <ac:spMk id="3" creationId="{F10E81EC-3588-4522-8FD1-EB57F40BD511}"/>
          </ac:spMkLst>
        </pc:spChg>
        <pc:graphicFrameChg chg="del">
          <ac:chgData name="Alexander Davidson" userId="S::ad021@uark.edu::c84a548c-465f-41bb-bec7-805cc998aa8d" providerId="AD" clId="Web-{CFACC0D6-81CC-45E7-2EC9-2EC2F2CD1302}" dt="2020-09-08T17:24:20.853" v="79"/>
          <ac:graphicFrameMkLst>
            <pc:docMk/>
            <pc:sldMk cId="2606688282" sldId="280"/>
            <ac:graphicFrameMk id="4" creationId="{5936DFC3-DC10-2440-939C-8A237E552791}"/>
          </ac:graphicFrameMkLst>
        </pc:graphicFrameChg>
      </pc:sldChg>
    </pc:docChg>
  </pc:docChgLst>
  <pc:docChgLst>
    <pc:chgData name="Alexander Davidson" userId="S::ad021@uark.edu::c84a548c-465f-41bb-bec7-805cc998aa8d" providerId="AD" clId="Web-{59BCF90A-AC9D-4167-82A2-B4E7DD30958A}"/>
    <pc:docChg chg="addSld delSld modSld">
      <pc:chgData name="Alexander Davidson" userId="S::ad021@uark.edu::c84a548c-465f-41bb-bec7-805cc998aa8d" providerId="AD" clId="Web-{59BCF90A-AC9D-4167-82A2-B4E7DD30958A}" dt="2020-09-08T17:00:11.988" v="739" actId="20577"/>
      <pc:docMkLst>
        <pc:docMk/>
      </pc:docMkLst>
      <pc:sldChg chg="modSp del">
        <pc:chgData name="Alexander Davidson" userId="S::ad021@uark.edu::c84a548c-465f-41bb-bec7-805cc998aa8d" providerId="AD" clId="Web-{59BCF90A-AC9D-4167-82A2-B4E7DD30958A}" dt="2020-09-08T16:30:57.434" v="20"/>
        <pc:sldMkLst>
          <pc:docMk/>
          <pc:sldMk cId="1575646582" sldId="263"/>
        </pc:sldMkLst>
        <pc:graphicFrameChg chg="modGraphic">
          <ac:chgData name="Alexander Davidson" userId="S::ad021@uark.edu::c84a548c-465f-41bb-bec7-805cc998aa8d" providerId="AD" clId="Web-{59BCF90A-AC9D-4167-82A2-B4E7DD30958A}" dt="2020-09-08T16:29:40.667" v="1" actId="20577"/>
          <ac:graphicFrameMkLst>
            <pc:docMk/>
            <pc:sldMk cId="1575646582" sldId="263"/>
            <ac:graphicFrameMk id="5" creationId="{F5FD0BB1-639E-4F77-94F9-BA6A20564FA9}"/>
          </ac:graphicFrameMkLst>
        </pc:graphicFrameChg>
      </pc:sldChg>
      <pc:sldChg chg="addSp delSp modSp del">
        <pc:chgData name="Alexander Davidson" userId="S::ad021@uark.edu::c84a548c-465f-41bb-bec7-805cc998aa8d" providerId="AD" clId="Web-{59BCF90A-AC9D-4167-82A2-B4E7DD30958A}" dt="2020-09-08T16:43:56.748" v="304"/>
        <pc:sldMkLst>
          <pc:docMk/>
          <pc:sldMk cId="2887348839" sldId="269"/>
        </pc:sldMkLst>
        <pc:spChg chg="add del mod">
          <ac:chgData name="Alexander Davidson" userId="S::ad021@uark.edu::c84a548c-465f-41bb-bec7-805cc998aa8d" providerId="AD" clId="Web-{59BCF90A-AC9D-4167-82A2-B4E7DD30958A}" dt="2020-09-08T16:34:04.798" v="128" actId="20577"/>
          <ac:spMkLst>
            <pc:docMk/>
            <pc:sldMk cId="2887348839" sldId="269"/>
            <ac:spMk id="2" creationId="{590C6D0A-A5AB-3046-A92C-872095DC7162}"/>
          </ac:spMkLst>
        </pc:spChg>
        <pc:spChg chg="mod">
          <ac:chgData name="Alexander Davidson" userId="S::ad021@uark.edu::c84a548c-465f-41bb-bec7-805cc998aa8d" providerId="AD" clId="Web-{59BCF90A-AC9D-4167-82A2-B4E7DD30958A}" dt="2020-09-08T16:30:51.778" v="19" actId="1076"/>
          <ac:spMkLst>
            <pc:docMk/>
            <pc:sldMk cId="2887348839" sldId="269"/>
            <ac:spMk id="7" creationId="{7645C4E5-0944-B34D-A487-60DD7DFABF1F}"/>
          </ac:spMkLst>
        </pc:spChg>
        <pc:spChg chg="add del">
          <ac:chgData name="Alexander Davidson" userId="S::ad021@uark.edu::c84a548c-465f-41bb-bec7-805cc998aa8d" providerId="AD" clId="Web-{59BCF90A-AC9D-4167-82A2-B4E7DD30958A}" dt="2020-09-08T16:31:39.951" v="39"/>
          <ac:spMkLst>
            <pc:docMk/>
            <pc:sldMk cId="2887348839" sldId="269"/>
            <ac:spMk id="9" creationId="{4AF91191-0CB7-41EA-8822-CB74FE18EC66}"/>
          </ac:spMkLst>
        </pc:spChg>
        <pc:spChg chg="add del mod">
          <ac:chgData name="Alexander Davidson" userId="S::ad021@uark.edu::c84a548c-465f-41bb-bec7-805cc998aa8d" providerId="AD" clId="Web-{59BCF90A-AC9D-4167-82A2-B4E7DD30958A}" dt="2020-09-08T16:33:18.187" v="97"/>
          <ac:spMkLst>
            <pc:docMk/>
            <pc:sldMk cId="2887348839" sldId="269"/>
            <ac:spMk id="11" creationId="{92AF9475-9557-4586-8D37-37B869A80FF5}"/>
          </ac:spMkLst>
        </pc:spChg>
        <pc:spChg chg="add del mod">
          <ac:chgData name="Alexander Davidson" userId="S::ad021@uark.edu::c84a548c-465f-41bb-bec7-805cc998aa8d" providerId="AD" clId="Web-{59BCF90A-AC9D-4167-82A2-B4E7DD30958A}" dt="2020-09-08T16:33:17.328" v="96"/>
          <ac:spMkLst>
            <pc:docMk/>
            <pc:sldMk cId="2887348839" sldId="269"/>
            <ac:spMk id="13" creationId="{14C80024-DE22-43AD-B4DB-CF1FD4955417}"/>
          </ac:spMkLst>
        </pc:spChg>
      </pc:sldChg>
      <pc:sldChg chg="del">
        <pc:chgData name="Alexander Davidson" userId="S::ad021@uark.edu::c84a548c-465f-41bb-bec7-805cc998aa8d" providerId="AD" clId="Web-{59BCF90A-AC9D-4167-82A2-B4E7DD30958A}" dt="2020-09-08T16:44:03.530" v="305"/>
        <pc:sldMkLst>
          <pc:docMk/>
          <pc:sldMk cId="980740583" sldId="270"/>
        </pc:sldMkLst>
      </pc:sldChg>
      <pc:sldChg chg="del">
        <pc:chgData name="Alexander Davidson" userId="S::ad021@uark.edu::c84a548c-465f-41bb-bec7-805cc998aa8d" providerId="AD" clId="Web-{59BCF90A-AC9D-4167-82A2-B4E7DD30958A}" dt="2020-09-08T16:45:52.860" v="353"/>
        <pc:sldMkLst>
          <pc:docMk/>
          <pc:sldMk cId="2057979" sldId="271"/>
        </pc:sldMkLst>
      </pc:sldChg>
      <pc:sldChg chg="del">
        <pc:chgData name="Alexander Davidson" userId="S::ad021@uark.edu::c84a548c-465f-41bb-bec7-805cc998aa8d" providerId="AD" clId="Web-{59BCF90A-AC9D-4167-82A2-B4E7DD30958A}" dt="2020-09-08T16:52:40.666" v="464"/>
        <pc:sldMkLst>
          <pc:docMk/>
          <pc:sldMk cId="3988857337" sldId="272"/>
        </pc:sldMkLst>
      </pc:sldChg>
      <pc:sldChg chg="del">
        <pc:chgData name="Alexander Davidson" userId="S::ad021@uark.edu::c84a548c-465f-41bb-bec7-805cc998aa8d" providerId="AD" clId="Web-{59BCF90A-AC9D-4167-82A2-B4E7DD30958A}" dt="2020-09-08T16:57:38.391" v="552"/>
        <pc:sldMkLst>
          <pc:docMk/>
          <pc:sldMk cId="2822615120" sldId="273"/>
        </pc:sldMkLst>
      </pc:sldChg>
      <pc:sldChg chg="addSp delSp modSp add replId">
        <pc:chgData name="Alexander Davidson" userId="S::ad021@uark.edu::c84a548c-465f-41bb-bec7-805cc998aa8d" providerId="AD" clId="Web-{59BCF90A-AC9D-4167-82A2-B4E7DD30958A}" dt="2020-09-08T17:00:11.988" v="739" actId="20577"/>
        <pc:sldMkLst>
          <pc:docMk/>
          <pc:sldMk cId="4005620065" sldId="274"/>
        </pc:sldMkLst>
        <pc:spChg chg="mod">
          <ac:chgData name="Alexander Davidson" userId="S::ad021@uark.edu::c84a548c-465f-41bb-bec7-805cc998aa8d" providerId="AD" clId="Web-{59BCF90A-AC9D-4167-82A2-B4E7DD30958A}" dt="2020-09-08T16:33:10.562" v="90" actId="1076"/>
          <ac:spMkLst>
            <pc:docMk/>
            <pc:sldMk cId="4005620065" sldId="274"/>
            <ac:spMk id="2" creationId="{3EEDC57B-B070-43F8-9086-897F5F6B5537}"/>
          </ac:spMkLst>
        </pc:spChg>
        <pc:spChg chg="add del mod">
          <ac:chgData name="Alexander Davidson" userId="S::ad021@uark.edu::c84a548c-465f-41bb-bec7-805cc998aa8d" providerId="AD" clId="Web-{59BCF90A-AC9D-4167-82A2-B4E7DD30958A}" dt="2020-09-08T16:59:33.362" v="734"/>
          <ac:spMkLst>
            <pc:docMk/>
            <pc:sldMk cId="4005620065" sldId="274"/>
            <ac:spMk id="182" creationId="{87DBE6E2-4669-4922-9B96-AEBB451F810A}"/>
          </ac:spMkLst>
        </pc:spChg>
        <pc:graphicFrameChg chg="add mod modGraphic">
          <ac:chgData name="Alexander Davidson" userId="S::ad021@uark.edu::c84a548c-465f-41bb-bec7-805cc998aa8d" providerId="AD" clId="Web-{59BCF90A-AC9D-4167-82A2-B4E7DD30958A}" dt="2020-09-08T17:00:11.988" v="739" actId="20577"/>
          <ac:graphicFrameMkLst>
            <pc:docMk/>
            <pc:sldMk cId="4005620065" sldId="274"/>
            <ac:graphicFrameMk id="3" creationId="{57A0B9E7-5D26-49EF-BEB0-D78F4DF183FC}"/>
          </ac:graphicFrameMkLst>
        </pc:graphicFrameChg>
        <pc:graphicFrameChg chg="del">
          <ac:chgData name="Alexander Davidson" userId="S::ad021@uark.edu::c84a548c-465f-41bb-bec7-805cc998aa8d" providerId="AD" clId="Web-{59BCF90A-AC9D-4167-82A2-B4E7DD30958A}" dt="2020-09-08T16:30:05.683" v="14"/>
          <ac:graphicFrameMkLst>
            <pc:docMk/>
            <pc:sldMk cId="4005620065" sldId="274"/>
            <ac:graphicFrameMk id="4" creationId="{5936DFC3-DC10-2440-939C-8A237E552791}"/>
          </ac:graphicFrameMkLst>
        </pc:graphicFrameChg>
      </pc:sldChg>
      <pc:sldChg chg="addSp delSp modSp add replId">
        <pc:chgData name="Alexander Davidson" userId="S::ad021@uark.edu::c84a548c-465f-41bb-bec7-805cc998aa8d" providerId="AD" clId="Web-{59BCF90A-AC9D-4167-82A2-B4E7DD30958A}" dt="2020-09-08T16:57:02.312" v="536" actId="20577"/>
        <pc:sldMkLst>
          <pc:docMk/>
          <pc:sldMk cId="4138080762" sldId="275"/>
        </pc:sldMkLst>
        <pc:spChg chg="add mod">
          <ac:chgData name="Alexander Davidson" userId="S::ad021@uark.edu::c84a548c-465f-41bb-bec7-805cc998aa8d" providerId="AD" clId="Web-{59BCF90A-AC9D-4167-82A2-B4E7DD30958A}" dt="2020-09-08T16:57:02.312" v="536" actId="20577"/>
          <ac:spMkLst>
            <pc:docMk/>
            <pc:sldMk cId="4138080762" sldId="275"/>
            <ac:spMk id="37" creationId="{9B9F3DDE-4506-45A4-9D12-CAA844273D5E}"/>
          </ac:spMkLst>
        </pc:spChg>
        <pc:spChg chg="add del mod">
          <ac:chgData name="Alexander Davidson" userId="S::ad021@uark.edu::c84a548c-465f-41bb-bec7-805cc998aa8d" providerId="AD" clId="Web-{59BCF90A-AC9D-4167-82A2-B4E7DD30958A}" dt="2020-09-08T16:51:36.492" v="458"/>
          <ac:spMkLst>
            <pc:docMk/>
            <pc:sldMk cId="4138080762" sldId="275"/>
            <ac:spMk id="1314" creationId="{D9D6793F-B307-461E-8BCF-FD4899ECD312}"/>
          </ac:spMkLst>
        </pc:spChg>
        <pc:graphicFrameChg chg="del mod modGraphic">
          <ac:chgData name="Alexander Davidson" userId="S::ad021@uark.edu::c84a548c-465f-41bb-bec7-805cc998aa8d" providerId="AD" clId="Web-{59BCF90A-AC9D-4167-82A2-B4E7DD30958A}" dt="2020-09-08T16:50:35.225" v="446"/>
          <ac:graphicFrameMkLst>
            <pc:docMk/>
            <pc:sldMk cId="4138080762" sldId="275"/>
            <ac:graphicFrameMk id="3" creationId="{57A0B9E7-5D26-49EF-BEB0-D78F4DF183FC}"/>
          </ac:graphicFrameMkLst>
        </pc:graphicFrameChg>
        <pc:graphicFrameChg chg="add mod modGraphic">
          <ac:chgData name="Alexander Davidson" userId="S::ad021@uark.edu::c84a548c-465f-41bb-bec7-805cc998aa8d" providerId="AD" clId="Web-{59BCF90A-AC9D-4167-82A2-B4E7DD30958A}" dt="2020-09-08T16:52:04.618" v="462" actId="1076"/>
          <ac:graphicFrameMkLst>
            <pc:docMk/>
            <pc:sldMk cId="4138080762" sldId="275"/>
            <ac:graphicFrameMk id="1316" creationId="{19BE7191-F48A-4824-AB90-728067B13619}"/>
          </ac:graphicFrameMkLst>
        </pc:graphicFrameChg>
      </pc:sldChg>
      <pc:sldChg chg="modSp add replId">
        <pc:chgData name="Alexander Davidson" userId="S::ad021@uark.edu::c84a548c-465f-41bb-bec7-805cc998aa8d" providerId="AD" clId="Web-{59BCF90A-AC9D-4167-82A2-B4E7DD30958A}" dt="2020-09-08T16:51:10.226" v="452" actId="20577"/>
        <pc:sldMkLst>
          <pc:docMk/>
          <pc:sldMk cId="4156169717" sldId="276"/>
        </pc:sldMkLst>
        <pc:spChg chg="mod">
          <ac:chgData name="Alexander Davidson" userId="S::ad021@uark.edu::c84a548c-465f-41bb-bec7-805cc998aa8d" providerId="AD" clId="Web-{59BCF90A-AC9D-4167-82A2-B4E7DD30958A}" dt="2020-09-08T16:41:36.245" v="281" actId="20577"/>
          <ac:spMkLst>
            <pc:docMk/>
            <pc:sldMk cId="4156169717" sldId="276"/>
            <ac:spMk id="37" creationId="{9B9F3DDE-4506-45A4-9D12-CAA844273D5E}"/>
          </ac:spMkLst>
        </pc:spChg>
        <pc:graphicFrameChg chg="modGraphic">
          <ac:chgData name="Alexander Davidson" userId="S::ad021@uark.edu::c84a548c-465f-41bb-bec7-805cc998aa8d" providerId="AD" clId="Web-{59BCF90A-AC9D-4167-82A2-B4E7DD30958A}" dt="2020-09-08T16:51:10.226" v="452" actId="20577"/>
          <ac:graphicFrameMkLst>
            <pc:docMk/>
            <pc:sldMk cId="4156169717" sldId="276"/>
            <ac:graphicFrameMk id="3" creationId="{57A0B9E7-5D26-49EF-BEB0-D78F4DF183FC}"/>
          </ac:graphicFrameMkLst>
        </pc:graphicFrameChg>
      </pc:sldChg>
      <pc:sldChg chg="modSp add replId">
        <pc:chgData name="Alexander Davidson" userId="S::ad021@uark.edu::c84a548c-465f-41bb-bec7-805cc998aa8d" providerId="AD" clId="Web-{59BCF90A-AC9D-4167-82A2-B4E7DD30958A}" dt="2020-09-08T16:54:28.731" v="477" actId="20577"/>
        <pc:sldMkLst>
          <pc:docMk/>
          <pc:sldMk cId="1555217861" sldId="277"/>
        </pc:sldMkLst>
        <pc:spChg chg="mod">
          <ac:chgData name="Alexander Davidson" userId="S::ad021@uark.edu::c84a548c-465f-41bb-bec7-805cc998aa8d" providerId="AD" clId="Web-{59BCF90A-AC9D-4167-82A2-B4E7DD30958A}" dt="2020-09-08T16:45:37.985" v="350" actId="20577"/>
          <ac:spMkLst>
            <pc:docMk/>
            <pc:sldMk cId="1555217861" sldId="277"/>
            <ac:spMk id="37" creationId="{9B9F3DDE-4506-45A4-9D12-CAA844273D5E}"/>
          </ac:spMkLst>
        </pc:spChg>
        <pc:graphicFrameChg chg="mod modGraphic">
          <ac:chgData name="Alexander Davidson" userId="S::ad021@uark.edu::c84a548c-465f-41bb-bec7-805cc998aa8d" providerId="AD" clId="Web-{59BCF90A-AC9D-4167-82A2-B4E7DD30958A}" dt="2020-09-08T16:54:28.731" v="477" actId="20577"/>
          <ac:graphicFrameMkLst>
            <pc:docMk/>
            <pc:sldMk cId="1555217861" sldId="277"/>
            <ac:graphicFrameMk id="3" creationId="{57A0B9E7-5D26-49EF-BEB0-D78F4DF183FC}"/>
          </ac:graphicFrameMkLst>
        </pc:graphicFrameChg>
      </pc:sldChg>
      <pc:sldChg chg="modSp add replId">
        <pc:chgData name="Alexander Davidson" userId="S::ad021@uark.edu::c84a548c-465f-41bb-bec7-805cc998aa8d" providerId="AD" clId="Web-{59BCF90A-AC9D-4167-82A2-B4E7DD30958A}" dt="2020-09-08T16:57:30.578" v="547" actId="20577"/>
        <pc:sldMkLst>
          <pc:docMk/>
          <pc:sldMk cId="2209312586" sldId="278"/>
        </pc:sldMkLst>
        <pc:spChg chg="mod">
          <ac:chgData name="Alexander Davidson" userId="S::ad021@uark.edu::c84a548c-465f-41bb-bec7-805cc998aa8d" providerId="AD" clId="Web-{59BCF90A-AC9D-4167-82A2-B4E7DD30958A}" dt="2020-09-08T16:57:30.578" v="547" actId="20577"/>
          <ac:spMkLst>
            <pc:docMk/>
            <pc:sldMk cId="2209312586" sldId="278"/>
            <ac:spMk id="37" creationId="{9B9F3DDE-4506-45A4-9D12-CAA844273D5E}"/>
          </ac:spMkLst>
        </pc:spChg>
        <pc:graphicFrameChg chg="modGraphic">
          <ac:chgData name="Alexander Davidson" userId="S::ad021@uark.edu::c84a548c-465f-41bb-bec7-805cc998aa8d" providerId="AD" clId="Web-{59BCF90A-AC9D-4167-82A2-B4E7DD30958A}" dt="2020-09-08T16:53:17.057" v="472" actId="20577"/>
          <ac:graphicFrameMkLst>
            <pc:docMk/>
            <pc:sldMk cId="2209312586" sldId="278"/>
            <ac:graphicFrameMk id="3" creationId="{57A0B9E7-5D26-49EF-BEB0-D78F4DF183FC}"/>
          </ac:graphicFrameMkLst>
        </pc:graphicFrameChg>
      </pc:sldChg>
      <pc:sldChg chg="modSp add replId">
        <pc:chgData name="Alexander Davidson" userId="S::ad021@uark.edu::c84a548c-465f-41bb-bec7-805cc998aa8d" providerId="AD" clId="Web-{59BCF90A-AC9D-4167-82A2-B4E7DD30958A}" dt="2020-09-08T16:57:34.391" v="549" actId="20577"/>
        <pc:sldMkLst>
          <pc:docMk/>
          <pc:sldMk cId="792441197" sldId="279"/>
        </pc:sldMkLst>
        <pc:spChg chg="mod">
          <ac:chgData name="Alexander Davidson" userId="S::ad021@uark.edu::c84a548c-465f-41bb-bec7-805cc998aa8d" providerId="AD" clId="Web-{59BCF90A-AC9D-4167-82A2-B4E7DD30958A}" dt="2020-09-08T16:57:34.391" v="549" actId="20577"/>
          <ac:spMkLst>
            <pc:docMk/>
            <pc:sldMk cId="792441197" sldId="279"/>
            <ac:spMk id="37" creationId="{9B9F3DDE-4506-45A4-9D12-CAA844273D5E}"/>
          </ac:spMkLst>
        </pc:spChg>
        <pc:graphicFrameChg chg="modGraphic">
          <ac:chgData name="Alexander Davidson" userId="S::ad021@uark.edu::c84a548c-465f-41bb-bec7-805cc998aa8d" providerId="AD" clId="Web-{59BCF90A-AC9D-4167-82A2-B4E7DD30958A}" dt="2020-09-08T16:55:06.997" v="483" actId="20577"/>
          <ac:graphicFrameMkLst>
            <pc:docMk/>
            <pc:sldMk cId="792441197" sldId="279"/>
            <ac:graphicFrameMk id="3" creationId="{57A0B9E7-5D26-49EF-BEB0-D78F4DF183FC}"/>
          </ac:graphicFrameMkLst>
        </pc:graphicFrameChg>
      </pc:sldChg>
    </pc:docChg>
  </pc:docChgLst>
  <pc:docChgLst>
    <pc:chgData name="Rashi Ghosh" userId="S::rghosh@uark.edu::38b2f861-a980-484d-aea1-21237f414bb2" providerId="AD" clId="Web-{EE74AB5A-AFD9-42B3-B46D-CFFEFC9EDC23}"/>
    <pc:docChg chg="modSld">
      <pc:chgData name="Rashi Ghosh" userId="S::rghosh@uark.edu::38b2f861-a980-484d-aea1-21237f414bb2" providerId="AD" clId="Web-{EE74AB5A-AFD9-42B3-B46D-CFFEFC9EDC23}" dt="2020-09-08T17:46:07.320" v="97" actId="14100"/>
      <pc:docMkLst>
        <pc:docMk/>
      </pc:docMkLst>
      <pc:sldChg chg="addSp delSp modSp">
        <pc:chgData name="Rashi Ghosh" userId="S::rghosh@uark.edu::38b2f861-a980-484d-aea1-21237f414bb2" providerId="AD" clId="Web-{EE74AB5A-AFD9-42B3-B46D-CFFEFC9EDC23}" dt="2020-09-08T17:46:07.320" v="97" actId="14100"/>
        <pc:sldMkLst>
          <pc:docMk/>
          <pc:sldMk cId="210308333" sldId="261"/>
        </pc:sldMkLst>
        <pc:spChg chg="del mod">
          <ac:chgData name="Rashi Ghosh" userId="S::rghosh@uark.edu::38b2f861-a980-484d-aea1-21237f414bb2" providerId="AD" clId="Web-{EE74AB5A-AFD9-42B3-B46D-CFFEFC9EDC23}" dt="2020-09-08T17:45:52.336" v="93"/>
          <ac:spMkLst>
            <pc:docMk/>
            <pc:sldMk cId="210308333" sldId="261"/>
            <ac:spMk id="3" creationId="{0279CFCA-6BD0-422E-9348-29D86FD94DFA}"/>
          </ac:spMkLst>
        </pc:spChg>
        <pc:spChg chg="add del mod">
          <ac:chgData name="Rashi Ghosh" userId="S::rghosh@uark.edu::38b2f861-a980-484d-aea1-21237f414bb2" providerId="AD" clId="Web-{EE74AB5A-AFD9-42B3-B46D-CFFEFC9EDC23}" dt="2020-09-08T17:45:56.164" v="94"/>
          <ac:spMkLst>
            <pc:docMk/>
            <pc:sldMk cId="210308333" sldId="261"/>
            <ac:spMk id="417" creationId="{1D95DEC7-F6CB-4CFE-906B-A4C194144C35}"/>
          </ac:spMkLst>
        </pc:spChg>
        <pc:graphicFrameChg chg="add mod modGraphic">
          <ac:chgData name="Rashi Ghosh" userId="S::rghosh@uark.edu::38b2f861-a980-484d-aea1-21237f414bb2" providerId="AD" clId="Web-{EE74AB5A-AFD9-42B3-B46D-CFFEFC9EDC23}" dt="2020-09-08T17:46:07.320" v="97" actId="14100"/>
          <ac:graphicFrameMkLst>
            <pc:docMk/>
            <pc:sldMk cId="210308333" sldId="261"/>
            <ac:graphicFrameMk id="4" creationId="{AE9157B6-4127-4B59-BA41-1AEE65EBCADE}"/>
          </ac:graphicFrameMkLst>
        </pc:graphicFrameChg>
      </pc:sldChg>
    </pc:docChg>
  </pc:docChgLst>
  <pc:docChgLst>
    <pc:chgData name="Rashi Ghosh" userId="S::rghosh@uark.edu::38b2f861-a980-484d-aea1-21237f414bb2" providerId="AD" clId="Web-{110A9CCB-7484-4ECB-6580-B4A532105530}"/>
    <pc:docChg chg="modSld">
      <pc:chgData name="Rashi Ghosh" userId="S::rghosh@uark.edu::38b2f861-a980-484d-aea1-21237f414bb2" providerId="AD" clId="Web-{110A9CCB-7484-4ECB-6580-B4A532105530}" dt="2020-09-04T21:37:30.227" v="8" actId="1076"/>
      <pc:docMkLst>
        <pc:docMk/>
      </pc:docMkLst>
      <pc:sldChg chg="modSp">
        <pc:chgData name="Rashi Ghosh" userId="S::rghosh@uark.edu::38b2f861-a980-484d-aea1-21237f414bb2" providerId="AD" clId="Web-{110A9CCB-7484-4ECB-6580-B4A532105530}" dt="2020-09-04T21:37:30.227" v="8" actId="1076"/>
        <pc:sldMkLst>
          <pc:docMk/>
          <pc:sldMk cId="4194406190" sldId="260"/>
        </pc:sldMkLst>
        <pc:spChg chg="mod">
          <ac:chgData name="Rashi Ghosh" userId="S::rghosh@uark.edu::38b2f861-a980-484d-aea1-21237f414bb2" providerId="AD" clId="Web-{110A9CCB-7484-4ECB-6580-B4A532105530}" dt="2020-09-04T21:37:30.227" v="8" actId="1076"/>
          <ac:spMkLst>
            <pc:docMk/>
            <pc:sldMk cId="4194406190" sldId="260"/>
            <ac:spMk id="3" creationId="{59713BAF-B5FE-46DD-A04B-B0C1AEC3A2FF}"/>
          </ac:spMkLst>
        </pc:spChg>
      </pc:sldChg>
    </pc:docChg>
  </pc:docChgLst>
  <pc:docChgLst>
    <pc:chgData name="Rashi Ghosh" userId="S::rghosh@uark.edu::38b2f861-a980-484d-aea1-21237f414bb2" providerId="AD" clId="Web-{7EF152E4-1D0F-4CB0-2060-CE87830E045D}"/>
    <pc:docChg chg="addSld modSld addMainMaster delMainMaster">
      <pc:chgData name="Rashi Ghosh" userId="S::rghosh@uark.edu::38b2f861-a980-484d-aea1-21237f414bb2" providerId="AD" clId="Web-{7EF152E4-1D0F-4CB0-2060-CE87830E045D}" dt="2020-09-03T17:56:20.154" v="778" actId="1076"/>
      <pc:docMkLst>
        <pc:docMk/>
      </pc:docMkLst>
      <pc:sldChg chg="addSp delSp modSp mod setBg modClrScheme delAnim chgLayout">
        <pc:chgData name="Rashi Ghosh" userId="S::rghosh@uark.edu::38b2f861-a980-484d-aea1-21237f414bb2" providerId="AD" clId="Web-{7EF152E4-1D0F-4CB0-2060-CE87830E045D}" dt="2020-09-03T17:56:20.154" v="778" actId="1076"/>
        <pc:sldMkLst>
          <pc:docMk/>
          <pc:sldMk cId="324616969" sldId="256"/>
        </pc:sldMkLst>
        <pc:spChg chg="mod ord">
          <ac:chgData name="Rashi Ghosh" userId="S::rghosh@uark.edu::38b2f861-a980-484d-aea1-21237f414bb2" providerId="AD" clId="Web-{7EF152E4-1D0F-4CB0-2060-CE87830E045D}" dt="2020-09-03T17:56:20.154" v="778" actId="1076"/>
          <ac:spMkLst>
            <pc:docMk/>
            <pc:sldMk cId="324616969" sldId="256"/>
            <ac:spMk id="2" creationId="{ED3CBC05-7F2A-40F9-9D71-9B8314C4FB73}"/>
          </ac:spMkLst>
        </pc:spChg>
        <pc:spChg chg="mod ord">
          <ac:chgData name="Rashi Ghosh" userId="S::rghosh@uark.edu::38b2f861-a980-484d-aea1-21237f414bb2" providerId="AD" clId="Web-{7EF152E4-1D0F-4CB0-2060-CE87830E045D}" dt="2020-09-03T17:56:09.700" v="775" actId="20577"/>
          <ac:spMkLst>
            <pc:docMk/>
            <pc:sldMk cId="324616969" sldId="256"/>
            <ac:spMk id="3" creationId="{25EE7E6A-84CE-496B-8D79-2AC4C5BD6B18}"/>
          </ac:spMkLst>
        </pc:spChg>
        <pc:spChg chg="add mod ord">
          <ac:chgData name="Rashi Ghosh" userId="S::rghosh@uark.edu::38b2f861-a980-484d-aea1-21237f414bb2" providerId="AD" clId="Web-{7EF152E4-1D0F-4CB0-2060-CE87830E045D}" dt="2020-09-03T17:43:36.133" v="16"/>
          <ac:spMkLst>
            <pc:docMk/>
            <pc:sldMk cId="324616969" sldId="256"/>
            <ac:spMk id="4" creationId="{A6BA45DF-BBD6-40AC-A5C6-A50D47DDCAC7}"/>
          </ac:spMkLst>
        </pc:spChg>
        <pc:picChg chg="del mod">
          <ac:chgData name="Rashi Ghosh" userId="S::rghosh@uark.edu::38b2f861-a980-484d-aea1-21237f414bb2" providerId="AD" clId="Web-{7EF152E4-1D0F-4CB0-2060-CE87830E045D}" dt="2020-09-03T17:41:35.187" v="5"/>
          <ac:picMkLst>
            <pc:docMk/>
            <pc:sldMk cId="324616969" sldId="256"/>
            <ac:picMk id="6" creationId="{166A1205-BFB7-4B30-8500-82108E28B576}"/>
          </ac:picMkLst>
        </pc:picChg>
      </pc:sldChg>
      <pc:sldChg chg="addSp delSp modSp mod modClrScheme delDesignElem chgLayout">
        <pc:chgData name="Rashi Ghosh" userId="S::rghosh@uark.edu::38b2f861-a980-484d-aea1-21237f414bb2" providerId="AD" clId="Web-{7EF152E4-1D0F-4CB0-2060-CE87830E045D}" dt="2020-09-03T17:37:27.217" v="2"/>
        <pc:sldMkLst>
          <pc:docMk/>
          <pc:sldMk cId="111370253" sldId="257"/>
        </pc:sldMkLst>
        <pc:spChg chg="mod ord">
          <ac:chgData name="Rashi Ghosh" userId="S::rghosh@uark.edu::38b2f861-a980-484d-aea1-21237f414bb2" providerId="AD" clId="Web-{7EF152E4-1D0F-4CB0-2060-CE87830E045D}" dt="2020-09-03T17:37:27.217" v="2"/>
          <ac:spMkLst>
            <pc:docMk/>
            <pc:sldMk cId="111370253" sldId="257"/>
            <ac:spMk id="2" creationId="{62316CA6-A374-495A-B68E-1C6AAA30E69C}"/>
          </ac:spMkLst>
        </pc:spChg>
        <pc:spChg chg="mod ord">
          <ac:chgData name="Rashi Ghosh" userId="S::rghosh@uark.edu::38b2f861-a980-484d-aea1-21237f414bb2" providerId="AD" clId="Web-{7EF152E4-1D0F-4CB0-2060-CE87830E045D}" dt="2020-09-03T17:37:27.217" v="2"/>
          <ac:spMkLst>
            <pc:docMk/>
            <pc:sldMk cId="111370253" sldId="257"/>
            <ac:spMk id="3" creationId="{A0A18769-603C-4D19-9CCD-8CD72F11C8A5}"/>
          </ac:spMkLst>
        </pc:spChg>
        <pc:spChg chg="add del">
          <ac:chgData name="Rashi Ghosh" userId="S::rghosh@uark.edu::38b2f861-a980-484d-aea1-21237f414bb2" providerId="AD" clId="Web-{7EF152E4-1D0F-4CB0-2060-CE87830E045D}" dt="2020-09-03T17:37:27.217" v="2"/>
          <ac:spMkLst>
            <pc:docMk/>
            <pc:sldMk cId="111370253" sldId="257"/>
            <ac:spMk id="8" creationId="{3741B58E-3B65-4A01-A276-975AB2CF8A08}"/>
          </ac:spMkLst>
        </pc:spChg>
        <pc:spChg chg="add del">
          <ac:chgData name="Rashi Ghosh" userId="S::rghosh@uark.edu::38b2f861-a980-484d-aea1-21237f414bb2" providerId="AD" clId="Web-{7EF152E4-1D0F-4CB0-2060-CE87830E045D}" dt="2020-09-03T17:37:27.217" v="2"/>
          <ac:spMkLst>
            <pc:docMk/>
            <pc:sldMk cId="111370253" sldId="257"/>
            <ac:spMk id="10" creationId="{7AAC67C3-831B-4AB1-A259-DFB839CAFAFC}"/>
          </ac:spMkLst>
        </pc:spChg>
        <pc:spChg chg="add del">
          <ac:chgData name="Rashi Ghosh" userId="S::rghosh@uark.edu::38b2f861-a980-484d-aea1-21237f414bb2" providerId="AD" clId="Web-{7EF152E4-1D0F-4CB0-2060-CE87830E045D}" dt="2020-09-03T17:37:27.217" v="2"/>
          <ac:spMkLst>
            <pc:docMk/>
            <pc:sldMk cId="111370253" sldId="257"/>
            <ac:spMk id="12" creationId="{054B3F04-9EAC-45C0-B3CE-0387EEA10A0C}"/>
          </ac:spMkLst>
        </pc:spChg>
      </pc:sldChg>
      <pc:sldChg chg="modSp mod modClrScheme chgLayout">
        <pc:chgData name="Rashi Ghosh" userId="S::rghosh@uark.edu::38b2f861-a980-484d-aea1-21237f414bb2" providerId="AD" clId="Web-{7EF152E4-1D0F-4CB0-2060-CE87830E045D}" dt="2020-09-03T17:37:27.217" v="2"/>
        <pc:sldMkLst>
          <pc:docMk/>
          <pc:sldMk cId="3411695439" sldId="258"/>
        </pc:sldMkLst>
        <pc:spChg chg="mod ord">
          <ac:chgData name="Rashi Ghosh" userId="S::rghosh@uark.edu::38b2f861-a980-484d-aea1-21237f414bb2" providerId="AD" clId="Web-{7EF152E4-1D0F-4CB0-2060-CE87830E045D}" dt="2020-09-03T17:37:27.217" v="2"/>
          <ac:spMkLst>
            <pc:docMk/>
            <pc:sldMk cId="3411695439" sldId="258"/>
            <ac:spMk id="2" creationId="{A9CFDA4A-47CF-40A6-9DD0-62C1F38F64F7}"/>
          </ac:spMkLst>
        </pc:spChg>
        <pc:spChg chg="mod ord">
          <ac:chgData name="Rashi Ghosh" userId="S::rghosh@uark.edu::38b2f861-a980-484d-aea1-21237f414bb2" providerId="AD" clId="Web-{7EF152E4-1D0F-4CB0-2060-CE87830E045D}" dt="2020-09-03T17:37:27.217" v="2"/>
          <ac:spMkLst>
            <pc:docMk/>
            <pc:sldMk cId="3411695439" sldId="258"/>
            <ac:spMk id="3" creationId="{E09E273A-3723-4F33-8955-DBC1C715ACEE}"/>
          </ac:spMkLst>
        </pc:spChg>
      </pc:sldChg>
      <pc:sldChg chg="modSp mod modClrScheme chgLayout">
        <pc:chgData name="Rashi Ghosh" userId="S::rghosh@uark.edu::38b2f861-a980-484d-aea1-21237f414bb2" providerId="AD" clId="Web-{7EF152E4-1D0F-4CB0-2060-CE87830E045D}" dt="2020-09-03T17:37:27.217" v="2"/>
        <pc:sldMkLst>
          <pc:docMk/>
          <pc:sldMk cId="633551469" sldId="259"/>
        </pc:sldMkLst>
        <pc:spChg chg="mod ord">
          <ac:chgData name="Rashi Ghosh" userId="S::rghosh@uark.edu::38b2f861-a980-484d-aea1-21237f414bb2" providerId="AD" clId="Web-{7EF152E4-1D0F-4CB0-2060-CE87830E045D}" dt="2020-09-03T17:37:27.217" v="2"/>
          <ac:spMkLst>
            <pc:docMk/>
            <pc:sldMk cId="633551469" sldId="259"/>
            <ac:spMk id="2" creationId="{28381933-7990-49FC-BBB4-2D141813945A}"/>
          </ac:spMkLst>
        </pc:spChg>
        <pc:spChg chg="mod ord">
          <ac:chgData name="Rashi Ghosh" userId="S::rghosh@uark.edu::38b2f861-a980-484d-aea1-21237f414bb2" providerId="AD" clId="Web-{7EF152E4-1D0F-4CB0-2060-CE87830E045D}" dt="2020-09-03T17:37:27.217" v="2"/>
          <ac:spMkLst>
            <pc:docMk/>
            <pc:sldMk cId="633551469" sldId="259"/>
            <ac:spMk id="3" creationId="{76D9149A-43DC-4542-978D-256019E5AAF7}"/>
          </ac:spMkLst>
        </pc:spChg>
      </pc:sldChg>
      <pc:sldChg chg="modSp mod modClrScheme chgLayout">
        <pc:chgData name="Rashi Ghosh" userId="S::rghosh@uark.edu::38b2f861-a980-484d-aea1-21237f414bb2" providerId="AD" clId="Web-{7EF152E4-1D0F-4CB0-2060-CE87830E045D}" dt="2020-09-03T17:55:00.508" v="756" actId="20577"/>
        <pc:sldMkLst>
          <pc:docMk/>
          <pc:sldMk cId="4194406190" sldId="260"/>
        </pc:sldMkLst>
        <pc:spChg chg="mod ord">
          <ac:chgData name="Rashi Ghosh" userId="S::rghosh@uark.edu::38b2f861-a980-484d-aea1-21237f414bb2" providerId="AD" clId="Web-{7EF152E4-1D0F-4CB0-2060-CE87830E045D}" dt="2020-09-03T17:49:32.845" v="206" actId="20577"/>
          <ac:spMkLst>
            <pc:docMk/>
            <pc:sldMk cId="4194406190" sldId="260"/>
            <ac:spMk id="2" creationId="{3EEDC57B-B070-43F8-9086-897F5F6B5537}"/>
          </ac:spMkLst>
        </pc:spChg>
        <pc:spChg chg="mod ord">
          <ac:chgData name="Rashi Ghosh" userId="S::rghosh@uark.edu::38b2f861-a980-484d-aea1-21237f414bb2" providerId="AD" clId="Web-{7EF152E4-1D0F-4CB0-2060-CE87830E045D}" dt="2020-09-03T17:55:00.508" v="756" actId="20577"/>
          <ac:spMkLst>
            <pc:docMk/>
            <pc:sldMk cId="4194406190" sldId="260"/>
            <ac:spMk id="3" creationId="{59713BAF-B5FE-46DD-A04B-B0C1AEC3A2FF}"/>
          </ac:spMkLst>
        </pc:spChg>
      </pc:sldChg>
      <pc:sldChg chg="modSp mod modClrScheme chgLayout">
        <pc:chgData name="Rashi Ghosh" userId="S::rghosh@uark.edu::38b2f861-a980-484d-aea1-21237f414bb2" providerId="AD" clId="Web-{7EF152E4-1D0F-4CB0-2060-CE87830E045D}" dt="2020-09-03T17:37:27.217" v="2"/>
        <pc:sldMkLst>
          <pc:docMk/>
          <pc:sldMk cId="210308333" sldId="261"/>
        </pc:sldMkLst>
        <pc:spChg chg="mod ord">
          <ac:chgData name="Rashi Ghosh" userId="S::rghosh@uark.edu::38b2f861-a980-484d-aea1-21237f414bb2" providerId="AD" clId="Web-{7EF152E4-1D0F-4CB0-2060-CE87830E045D}" dt="2020-09-03T17:37:27.217" v="2"/>
          <ac:spMkLst>
            <pc:docMk/>
            <pc:sldMk cId="210308333" sldId="261"/>
            <ac:spMk id="2" creationId="{7A62E061-F3F3-4394-9F43-E2C39C098FD2}"/>
          </ac:spMkLst>
        </pc:spChg>
        <pc:spChg chg="mod ord">
          <ac:chgData name="Rashi Ghosh" userId="S::rghosh@uark.edu::38b2f861-a980-484d-aea1-21237f414bb2" providerId="AD" clId="Web-{7EF152E4-1D0F-4CB0-2060-CE87830E045D}" dt="2020-09-03T17:37:27.217" v="2"/>
          <ac:spMkLst>
            <pc:docMk/>
            <pc:sldMk cId="210308333" sldId="261"/>
            <ac:spMk id="3" creationId="{0279CFCA-6BD0-422E-9348-29D86FD94DFA}"/>
          </ac:spMkLst>
        </pc:spChg>
      </pc:sldChg>
      <pc:sldChg chg="addSp delSp modSp mod modClrScheme delDesignElem addCm chgLayout">
        <pc:chgData name="Rashi Ghosh" userId="S::rghosh@uark.edu::38b2f861-a980-484d-aea1-21237f414bb2" providerId="AD" clId="Web-{7EF152E4-1D0F-4CB0-2060-CE87830E045D}" dt="2020-09-03T17:37:27.217" v="2"/>
        <pc:sldMkLst>
          <pc:docMk/>
          <pc:sldMk cId="622256645" sldId="262"/>
        </pc:sldMkLst>
        <pc:spChg chg="mod ord">
          <ac:chgData name="Rashi Ghosh" userId="S::rghosh@uark.edu::38b2f861-a980-484d-aea1-21237f414bb2" providerId="AD" clId="Web-{7EF152E4-1D0F-4CB0-2060-CE87830E045D}" dt="2020-09-03T17:37:27.217" v="2"/>
          <ac:spMkLst>
            <pc:docMk/>
            <pc:sldMk cId="622256645" sldId="262"/>
            <ac:spMk id="2" creationId="{CC2E71AF-B67D-4197-8B19-83CFBA6BCE35}"/>
          </ac:spMkLst>
        </pc:spChg>
        <pc:spChg chg="mod ord">
          <ac:chgData name="Rashi Ghosh" userId="S::rghosh@uark.edu::38b2f861-a980-484d-aea1-21237f414bb2" providerId="AD" clId="Web-{7EF152E4-1D0F-4CB0-2060-CE87830E045D}" dt="2020-09-03T17:37:27.217" v="2"/>
          <ac:spMkLst>
            <pc:docMk/>
            <pc:sldMk cId="622256645" sldId="262"/>
            <ac:spMk id="3" creationId="{F88BCE29-C7BA-4F5B-8C97-A2DCF05C0979}"/>
          </ac:spMkLst>
        </pc:spChg>
        <pc:spChg chg="add del">
          <ac:chgData name="Rashi Ghosh" userId="S::rghosh@uark.edu::38b2f861-a980-484d-aea1-21237f414bb2" providerId="AD" clId="Web-{7EF152E4-1D0F-4CB0-2060-CE87830E045D}" dt="2020-09-03T17:37:27.217" v="2"/>
          <ac:spMkLst>
            <pc:docMk/>
            <pc:sldMk cId="622256645" sldId="262"/>
            <ac:spMk id="8" creationId="{3741B58E-3B65-4A01-A276-975AB2CF8A08}"/>
          </ac:spMkLst>
        </pc:spChg>
        <pc:spChg chg="add del">
          <ac:chgData name="Rashi Ghosh" userId="S::rghosh@uark.edu::38b2f861-a980-484d-aea1-21237f414bb2" providerId="AD" clId="Web-{7EF152E4-1D0F-4CB0-2060-CE87830E045D}" dt="2020-09-03T17:37:27.217" v="2"/>
          <ac:spMkLst>
            <pc:docMk/>
            <pc:sldMk cId="622256645" sldId="262"/>
            <ac:spMk id="10" creationId="{7AAC67C3-831B-4AB1-A259-DFB839CAFAFC}"/>
          </ac:spMkLst>
        </pc:spChg>
        <pc:spChg chg="add del">
          <ac:chgData name="Rashi Ghosh" userId="S::rghosh@uark.edu::38b2f861-a980-484d-aea1-21237f414bb2" providerId="AD" clId="Web-{7EF152E4-1D0F-4CB0-2060-CE87830E045D}" dt="2020-09-03T17:37:27.217" v="2"/>
          <ac:spMkLst>
            <pc:docMk/>
            <pc:sldMk cId="622256645" sldId="262"/>
            <ac:spMk id="12" creationId="{054B3F04-9EAC-45C0-B3CE-0387EEA10A0C}"/>
          </ac:spMkLst>
        </pc:spChg>
      </pc:sldChg>
      <pc:sldChg chg="modSp add replId">
        <pc:chgData name="Rashi Ghosh" userId="S::rghosh@uark.edu::38b2f861-a980-484d-aea1-21237f414bb2" providerId="AD" clId="Web-{7EF152E4-1D0F-4CB0-2060-CE87830E045D}" dt="2020-09-03T17:49:36.001" v="211" actId="20577"/>
        <pc:sldMkLst>
          <pc:docMk/>
          <pc:sldMk cId="8069508" sldId="267"/>
        </pc:sldMkLst>
        <pc:spChg chg="mod">
          <ac:chgData name="Rashi Ghosh" userId="S::rghosh@uark.edu::38b2f861-a980-484d-aea1-21237f414bb2" providerId="AD" clId="Web-{7EF152E4-1D0F-4CB0-2060-CE87830E045D}" dt="2020-09-03T17:49:36.001" v="211" actId="20577"/>
          <ac:spMkLst>
            <pc:docMk/>
            <pc:sldMk cId="8069508" sldId="267"/>
            <ac:spMk id="2" creationId="{3EEDC57B-B070-43F8-9086-897F5F6B5537}"/>
          </ac:spMkLst>
        </pc:spChg>
      </pc:sldChg>
      <pc:sldChg chg="modSp add replId">
        <pc:chgData name="Rashi Ghosh" userId="S::rghosh@uark.edu::38b2f861-a980-484d-aea1-21237f414bb2" providerId="AD" clId="Web-{7EF152E4-1D0F-4CB0-2060-CE87830E045D}" dt="2020-09-03T17:49:39.783" v="218" actId="20577"/>
        <pc:sldMkLst>
          <pc:docMk/>
          <pc:sldMk cId="4183892808" sldId="268"/>
        </pc:sldMkLst>
        <pc:spChg chg="mod">
          <ac:chgData name="Rashi Ghosh" userId="S::rghosh@uark.edu::38b2f861-a980-484d-aea1-21237f414bb2" providerId="AD" clId="Web-{7EF152E4-1D0F-4CB0-2060-CE87830E045D}" dt="2020-09-03T17:49:39.783" v="218" actId="20577"/>
          <ac:spMkLst>
            <pc:docMk/>
            <pc:sldMk cId="4183892808" sldId="268"/>
            <ac:spMk id="2" creationId="{3EEDC57B-B070-43F8-9086-897F5F6B5537}"/>
          </ac:spMkLst>
        </pc:spChg>
      </pc:sldChg>
      <pc:sldMasterChg chg="add del addSldLayout delSldLayout">
        <pc:chgData name="Rashi Ghosh" userId="S::rghosh@uark.edu::38b2f861-a980-484d-aea1-21237f414bb2" providerId="AD" clId="Web-{7EF152E4-1D0F-4CB0-2060-CE87830E045D}" dt="2020-09-03T17:37:27.217" v="2"/>
        <pc:sldMasterMkLst>
          <pc:docMk/>
          <pc:sldMasterMk cId="1819013292" sldId="2147483720"/>
        </pc:sldMasterMkLst>
        <pc:sldLayoutChg chg="add del">
          <pc:chgData name="Rashi Ghosh" userId="S::rghosh@uark.edu::38b2f861-a980-484d-aea1-21237f414bb2" providerId="AD" clId="Web-{7EF152E4-1D0F-4CB0-2060-CE87830E045D}" dt="2020-09-03T17:37:27.217" v="2"/>
          <pc:sldLayoutMkLst>
            <pc:docMk/>
            <pc:sldMasterMk cId="1819013292" sldId="2147483720"/>
            <pc:sldLayoutMk cId="1646114972" sldId="2147483721"/>
          </pc:sldLayoutMkLst>
        </pc:sldLayoutChg>
        <pc:sldLayoutChg chg="add del">
          <pc:chgData name="Rashi Ghosh" userId="S::rghosh@uark.edu::38b2f861-a980-484d-aea1-21237f414bb2" providerId="AD" clId="Web-{7EF152E4-1D0F-4CB0-2060-CE87830E045D}" dt="2020-09-03T17:37:27.217" v="2"/>
          <pc:sldLayoutMkLst>
            <pc:docMk/>
            <pc:sldMasterMk cId="1819013292" sldId="2147483720"/>
            <pc:sldLayoutMk cId="1096768737" sldId="2147483722"/>
          </pc:sldLayoutMkLst>
        </pc:sldLayoutChg>
        <pc:sldLayoutChg chg="add del">
          <pc:chgData name="Rashi Ghosh" userId="S::rghosh@uark.edu::38b2f861-a980-484d-aea1-21237f414bb2" providerId="AD" clId="Web-{7EF152E4-1D0F-4CB0-2060-CE87830E045D}" dt="2020-09-03T17:37:27.217" v="2"/>
          <pc:sldLayoutMkLst>
            <pc:docMk/>
            <pc:sldMasterMk cId="1819013292" sldId="2147483720"/>
            <pc:sldLayoutMk cId="2915110096" sldId="2147483723"/>
          </pc:sldLayoutMkLst>
        </pc:sldLayoutChg>
        <pc:sldLayoutChg chg="add del">
          <pc:chgData name="Rashi Ghosh" userId="S::rghosh@uark.edu::38b2f861-a980-484d-aea1-21237f414bb2" providerId="AD" clId="Web-{7EF152E4-1D0F-4CB0-2060-CE87830E045D}" dt="2020-09-03T17:37:27.217" v="2"/>
          <pc:sldLayoutMkLst>
            <pc:docMk/>
            <pc:sldMasterMk cId="1819013292" sldId="2147483720"/>
            <pc:sldLayoutMk cId="3584784611" sldId="2147483724"/>
          </pc:sldLayoutMkLst>
        </pc:sldLayoutChg>
        <pc:sldLayoutChg chg="add del">
          <pc:chgData name="Rashi Ghosh" userId="S::rghosh@uark.edu::38b2f861-a980-484d-aea1-21237f414bb2" providerId="AD" clId="Web-{7EF152E4-1D0F-4CB0-2060-CE87830E045D}" dt="2020-09-03T17:37:27.217" v="2"/>
          <pc:sldLayoutMkLst>
            <pc:docMk/>
            <pc:sldMasterMk cId="1819013292" sldId="2147483720"/>
            <pc:sldLayoutMk cId="4236103248" sldId="2147483725"/>
          </pc:sldLayoutMkLst>
        </pc:sldLayoutChg>
        <pc:sldLayoutChg chg="add del">
          <pc:chgData name="Rashi Ghosh" userId="S::rghosh@uark.edu::38b2f861-a980-484d-aea1-21237f414bb2" providerId="AD" clId="Web-{7EF152E4-1D0F-4CB0-2060-CE87830E045D}" dt="2020-09-03T17:37:27.217" v="2"/>
          <pc:sldLayoutMkLst>
            <pc:docMk/>
            <pc:sldMasterMk cId="1819013292" sldId="2147483720"/>
            <pc:sldLayoutMk cId="1174887762" sldId="2147483726"/>
          </pc:sldLayoutMkLst>
        </pc:sldLayoutChg>
        <pc:sldLayoutChg chg="add del">
          <pc:chgData name="Rashi Ghosh" userId="S::rghosh@uark.edu::38b2f861-a980-484d-aea1-21237f414bb2" providerId="AD" clId="Web-{7EF152E4-1D0F-4CB0-2060-CE87830E045D}" dt="2020-09-03T17:37:27.217" v="2"/>
          <pc:sldLayoutMkLst>
            <pc:docMk/>
            <pc:sldMasterMk cId="1819013292" sldId="2147483720"/>
            <pc:sldLayoutMk cId="4151328291" sldId="2147483727"/>
          </pc:sldLayoutMkLst>
        </pc:sldLayoutChg>
        <pc:sldLayoutChg chg="add del">
          <pc:chgData name="Rashi Ghosh" userId="S::rghosh@uark.edu::38b2f861-a980-484d-aea1-21237f414bb2" providerId="AD" clId="Web-{7EF152E4-1D0F-4CB0-2060-CE87830E045D}" dt="2020-09-03T17:37:27.217" v="2"/>
          <pc:sldLayoutMkLst>
            <pc:docMk/>
            <pc:sldMasterMk cId="1819013292" sldId="2147483720"/>
            <pc:sldLayoutMk cId="718465329" sldId="2147483728"/>
          </pc:sldLayoutMkLst>
        </pc:sldLayoutChg>
        <pc:sldLayoutChg chg="add del">
          <pc:chgData name="Rashi Ghosh" userId="S::rghosh@uark.edu::38b2f861-a980-484d-aea1-21237f414bb2" providerId="AD" clId="Web-{7EF152E4-1D0F-4CB0-2060-CE87830E045D}" dt="2020-09-03T17:37:27.217" v="2"/>
          <pc:sldLayoutMkLst>
            <pc:docMk/>
            <pc:sldMasterMk cId="1819013292" sldId="2147483720"/>
            <pc:sldLayoutMk cId="3643104744" sldId="2147483729"/>
          </pc:sldLayoutMkLst>
        </pc:sldLayoutChg>
        <pc:sldLayoutChg chg="add del">
          <pc:chgData name="Rashi Ghosh" userId="S::rghosh@uark.edu::38b2f861-a980-484d-aea1-21237f414bb2" providerId="AD" clId="Web-{7EF152E4-1D0F-4CB0-2060-CE87830E045D}" dt="2020-09-03T17:37:27.217" v="2"/>
          <pc:sldLayoutMkLst>
            <pc:docMk/>
            <pc:sldMasterMk cId="1819013292" sldId="2147483720"/>
            <pc:sldLayoutMk cId="73782319" sldId="2147483730"/>
          </pc:sldLayoutMkLst>
        </pc:sldLayoutChg>
        <pc:sldLayoutChg chg="add del">
          <pc:chgData name="Rashi Ghosh" userId="S::rghosh@uark.edu::38b2f861-a980-484d-aea1-21237f414bb2" providerId="AD" clId="Web-{7EF152E4-1D0F-4CB0-2060-CE87830E045D}" dt="2020-09-03T17:37:27.217" v="2"/>
          <pc:sldLayoutMkLst>
            <pc:docMk/>
            <pc:sldMasterMk cId="1819013292" sldId="2147483720"/>
            <pc:sldLayoutMk cId="2732000944" sldId="2147483731"/>
          </pc:sldLayoutMkLst>
        </pc:sldLayoutChg>
      </pc:sldMasterChg>
      <pc:sldMasterChg chg="add del addSldLayout delSldLayout modSldLayout">
        <pc:chgData name="Rashi Ghosh" userId="S::rghosh@uark.edu::38b2f861-a980-484d-aea1-21237f414bb2" providerId="AD" clId="Web-{7EF152E4-1D0F-4CB0-2060-CE87830E045D}" dt="2020-09-03T17:37:27.217" v="2"/>
        <pc:sldMasterMkLst>
          <pc:docMk/>
          <pc:sldMasterMk cId="2481117798" sldId="2147483732"/>
        </pc:sldMasterMkLst>
        <pc:sldLayoutChg chg="add del mod replId">
          <pc:chgData name="Rashi Ghosh" userId="S::rghosh@uark.edu::38b2f861-a980-484d-aea1-21237f414bb2" providerId="AD" clId="Web-{7EF152E4-1D0F-4CB0-2060-CE87830E045D}" dt="2020-09-03T17:37:27.217" v="2"/>
          <pc:sldLayoutMkLst>
            <pc:docMk/>
            <pc:sldMasterMk cId="2481117798" sldId="2147483732"/>
            <pc:sldLayoutMk cId="691986649" sldId="2147483733"/>
          </pc:sldLayoutMkLst>
        </pc:sldLayoutChg>
        <pc:sldLayoutChg chg="add del mod replId">
          <pc:chgData name="Rashi Ghosh" userId="S::rghosh@uark.edu::38b2f861-a980-484d-aea1-21237f414bb2" providerId="AD" clId="Web-{7EF152E4-1D0F-4CB0-2060-CE87830E045D}" dt="2020-09-03T17:37:27.217" v="2"/>
          <pc:sldLayoutMkLst>
            <pc:docMk/>
            <pc:sldMasterMk cId="2481117798" sldId="2147483732"/>
            <pc:sldLayoutMk cId="1767754197" sldId="2147483734"/>
          </pc:sldLayoutMkLst>
        </pc:sldLayoutChg>
        <pc:sldLayoutChg chg="add del mod replId">
          <pc:chgData name="Rashi Ghosh" userId="S::rghosh@uark.edu::38b2f861-a980-484d-aea1-21237f414bb2" providerId="AD" clId="Web-{7EF152E4-1D0F-4CB0-2060-CE87830E045D}" dt="2020-09-03T17:37:27.217" v="2"/>
          <pc:sldLayoutMkLst>
            <pc:docMk/>
            <pc:sldMasterMk cId="2481117798" sldId="2147483732"/>
            <pc:sldLayoutMk cId="495831832" sldId="2147483735"/>
          </pc:sldLayoutMkLst>
        </pc:sldLayoutChg>
        <pc:sldLayoutChg chg="add del mod replId">
          <pc:chgData name="Rashi Ghosh" userId="S::rghosh@uark.edu::38b2f861-a980-484d-aea1-21237f414bb2" providerId="AD" clId="Web-{7EF152E4-1D0F-4CB0-2060-CE87830E045D}" dt="2020-09-03T17:37:27.217" v="2"/>
          <pc:sldLayoutMkLst>
            <pc:docMk/>
            <pc:sldMasterMk cId="2481117798" sldId="2147483732"/>
            <pc:sldLayoutMk cId="634339455" sldId="2147483736"/>
          </pc:sldLayoutMkLst>
        </pc:sldLayoutChg>
        <pc:sldLayoutChg chg="add del mod replId">
          <pc:chgData name="Rashi Ghosh" userId="S::rghosh@uark.edu::38b2f861-a980-484d-aea1-21237f414bb2" providerId="AD" clId="Web-{7EF152E4-1D0F-4CB0-2060-CE87830E045D}" dt="2020-09-03T17:37:27.217" v="2"/>
          <pc:sldLayoutMkLst>
            <pc:docMk/>
            <pc:sldMasterMk cId="2481117798" sldId="2147483732"/>
            <pc:sldLayoutMk cId="3898404477" sldId="2147483737"/>
          </pc:sldLayoutMkLst>
        </pc:sldLayoutChg>
        <pc:sldLayoutChg chg="add del mod replId">
          <pc:chgData name="Rashi Ghosh" userId="S::rghosh@uark.edu::38b2f861-a980-484d-aea1-21237f414bb2" providerId="AD" clId="Web-{7EF152E4-1D0F-4CB0-2060-CE87830E045D}" dt="2020-09-03T17:37:27.217" v="2"/>
          <pc:sldLayoutMkLst>
            <pc:docMk/>
            <pc:sldMasterMk cId="2481117798" sldId="2147483732"/>
            <pc:sldLayoutMk cId="4127258219" sldId="2147483738"/>
          </pc:sldLayoutMkLst>
        </pc:sldLayoutChg>
        <pc:sldLayoutChg chg="add del mod replId">
          <pc:chgData name="Rashi Ghosh" userId="S::rghosh@uark.edu::38b2f861-a980-484d-aea1-21237f414bb2" providerId="AD" clId="Web-{7EF152E4-1D0F-4CB0-2060-CE87830E045D}" dt="2020-09-03T17:37:27.217" v="2"/>
          <pc:sldLayoutMkLst>
            <pc:docMk/>
            <pc:sldMasterMk cId="2481117798" sldId="2147483732"/>
            <pc:sldLayoutMk cId="1549681050" sldId="2147483739"/>
          </pc:sldLayoutMkLst>
        </pc:sldLayoutChg>
        <pc:sldLayoutChg chg="add del mod replId">
          <pc:chgData name="Rashi Ghosh" userId="S::rghosh@uark.edu::38b2f861-a980-484d-aea1-21237f414bb2" providerId="AD" clId="Web-{7EF152E4-1D0F-4CB0-2060-CE87830E045D}" dt="2020-09-03T17:37:27.217" v="2"/>
          <pc:sldLayoutMkLst>
            <pc:docMk/>
            <pc:sldMasterMk cId="2481117798" sldId="2147483732"/>
            <pc:sldLayoutMk cId="1709240047" sldId="2147483740"/>
          </pc:sldLayoutMkLst>
        </pc:sldLayoutChg>
        <pc:sldLayoutChg chg="add del mod replId">
          <pc:chgData name="Rashi Ghosh" userId="S::rghosh@uark.edu::38b2f861-a980-484d-aea1-21237f414bb2" providerId="AD" clId="Web-{7EF152E4-1D0F-4CB0-2060-CE87830E045D}" dt="2020-09-03T17:37:27.217" v="2"/>
          <pc:sldLayoutMkLst>
            <pc:docMk/>
            <pc:sldMasterMk cId="2481117798" sldId="2147483732"/>
            <pc:sldLayoutMk cId="271850985" sldId="2147483741"/>
          </pc:sldLayoutMkLst>
        </pc:sldLayoutChg>
        <pc:sldLayoutChg chg="add del mod replId">
          <pc:chgData name="Rashi Ghosh" userId="S::rghosh@uark.edu::38b2f861-a980-484d-aea1-21237f414bb2" providerId="AD" clId="Web-{7EF152E4-1D0F-4CB0-2060-CE87830E045D}" dt="2020-09-03T17:37:27.217" v="2"/>
          <pc:sldLayoutMkLst>
            <pc:docMk/>
            <pc:sldMasterMk cId="2481117798" sldId="2147483732"/>
            <pc:sldLayoutMk cId="3222085267" sldId="2147483742"/>
          </pc:sldLayoutMkLst>
        </pc:sldLayoutChg>
        <pc:sldLayoutChg chg="add del mod replId">
          <pc:chgData name="Rashi Ghosh" userId="S::rghosh@uark.edu::38b2f861-a980-484d-aea1-21237f414bb2" providerId="AD" clId="Web-{7EF152E4-1D0F-4CB0-2060-CE87830E045D}" dt="2020-09-03T17:37:27.217" v="2"/>
          <pc:sldLayoutMkLst>
            <pc:docMk/>
            <pc:sldMasterMk cId="2481117798" sldId="2147483732"/>
            <pc:sldLayoutMk cId="3262138681" sldId="2147483743"/>
          </pc:sldLayoutMkLst>
        </pc:sldLayoutChg>
      </pc:sldMasterChg>
    </pc:docChg>
  </pc:docChgLst>
  <pc:docChgLst>
    <pc:chgData name="Alexander Davidson" userId="S::ad021@uark.edu::c84a548c-465f-41bb-bec7-805cc998aa8d" providerId="AD" clId="Web-{B69DC7F2-DF1B-4227-83CF-48892B5F53AF}"/>
    <pc:docChg chg="addSld modSld">
      <pc:chgData name="Alexander Davidson" userId="S::ad021@uark.edu::c84a548c-465f-41bb-bec7-805cc998aa8d" providerId="AD" clId="Web-{B69DC7F2-DF1B-4227-83CF-48892B5F53AF}" dt="2020-12-10T18:26:15.722" v="8"/>
      <pc:docMkLst>
        <pc:docMk/>
      </pc:docMkLst>
      <pc:sldChg chg="addSp modSp">
        <pc:chgData name="Alexander Davidson" userId="S::ad021@uark.edu::c84a548c-465f-41bb-bec7-805cc998aa8d" providerId="AD" clId="Web-{B69DC7F2-DF1B-4227-83CF-48892B5F53AF}" dt="2020-12-10T18:26:04.440" v="7" actId="1076"/>
        <pc:sldMkLst>
          <pc:docMk/>
          <pc:sldMk cId="8069508" sldId="267"/>
        </pc:sldMkLst>
        <pc:picChg chg="add mod">
          <ac:chgData name="Alexander Davidson" userId="S::ad021@uark.edu::c84a548c-465f-41bb-bec7-805cc998aa8d" providerId="AD" clId="Web-{B69DC7F2-DF1B-4227-83CF-48892B5F53AF}" dt="2020-12-10T18:26:04.440" v="7" actId="1076"/>
          <ac:picMkLst>
            <pc:docMk/>
            <pc:sldMk cId="8069508" sldId="267"/>
            <ac:picMk id="3" creationId="{8A15FA78-7A38-4687-973E-7A15C1210BB0}"/>
          </ac:picMkLst>
        </pc:picChg>
      </pc:sldChg>
      <pc:sldChg chg="add replId">
        <pc:chgData name="Alexander Davidson" userId="S::ad021@uark.edu::c84a548c-465f-41bb-bec7-805cc998aa8d" providerId="AD" clId="Web-{B69DC7F2-DF1B-4227-83CF-48892B5F53AF}" dt="2020-12-10T18:26:15.722" v="8"/>
        <pc:sldMkLst>
          <pc:docMk/>
          <pc:sldMk cId="1119764880" sldId="284"/>
        </pc:sldMkLst>
      </pc:sldChg>
    </pc:docChg>
  </pc:docChgLst>
  <pc:docChgLst>
    <pc:chgData name="Alexander Davidson" userId="S::ad021@uark.edu::c84a548c-465f-41bb-bec7-805cc998aa8d" providerId="AD" clId="Web-{16D65858-7A40-41F1-8AE6-6B528B42C1BF}"/>
    <pc:docChg chg="addSld delSld modSld">
      <pc:chgData name="Alexander Davidson" userId="S::ad021@uark.edu::c84a548c-465f-41bb-bec7-805cc998aa8d" providerId="AD" clId="Web-{16D65858-7A40-41F1-8AE6-6B528B42C1BF}" dt="2020-12-10T18:57:27.363" v="1224"/>
      <pc:docMkLst>
        <pc:docMk/>
      </pc:docMkLst>
      <pc:sldChg chg="modNotes">
        <pc:chgData name="Alexander Davidson" userId="S::ad021@uark.edu::c84a548c-465f-41bb-bec7-805cc998aa8d" providerId="AD" clId="Web-{16D65858-7A40-41F1-8AE6-6B528B42C1BF}" dt="2020-12-10T18:50:48.246" v="770"/>
        <pc:sldMkLst>
          <pc:docMk/>
          <pc:sldMk cId="324616969" sldId="256"/>
        </pc:sldMkLst>
      </pc:sldChg>
      <pc:sldChg chg="modSp modNotes">
        <pc:chgData name="Alexander Davidson" userId="S::ad021@uark.edu::c84a548c-465f-41bb-bec7-805cc998aa8d" providerId="AD" clId="Web-{16D65858-7A40-41F1-8AE6-6B528B42C1BF}" dt="2020-12-10T18:52:11.701" v="791"/>
        <pc:sldMkLst>
          <pc:docMk/>
          <pc:sldMk cId="111370253" sldId="257"/>
        </pc:sldMkLst>
        <pc:graphicFrameChg chg="mod modGraphic">
          <ac:chgData name="Alexander Davidson" userId="S::ad021@uark.edu::c84a548c-465f-41bb-bec7-805cc998aa8d" providerId="AD" clId="Web-{16D65858-7A40-41F1-8AE6-6B528B42C1BF}" dt="2020-12-10T18:38:24.841" v="180" actId="14100"/>
          <ac:graphicFrameMkLst>
            <pc:docMk/>
            <pc:sldMk cId="111370253" sldId="257"/>
            <ac:graphicFrameMk id="24" creationId="{FA7CD2B3-7A0D-4A22-9AA7-5731B2936151}"/>
          </ac:graphicFrameMkLst>
        </pc:graphicFrameChg>
      </pc:sldChg>
      <pc:sldChg chg="modNotes">
        <pc:chgData name="Alexander Davidson" userId="S::ad021@uark.edu::c84a548c-465f-41bb-bec7-805cc998aa8d" providerId="AD" clId="Web-{16D65858-7A40-41F1-8AE6-6B528B42C1BF}" dt="2020-12-10T18:52:27.966" v="812"/>
        <pc:sldMkLst>
          <pc:docMk/>
          <pc:sldMk cId="3411695439" sldId="258"/>
        </pc:sldMkLst>
      </pc:sldChg>
      <pc:sldChg chg="modSp modNotes">
        <pc:chgData name="Alexander Davidson" userId="S::ad021@uark.edu::c84a548c-465f-41bb-bec7-805cc998aa8d" providerId="AD" clId="Web-{16D65858-7A40-41F1-8AE6-6B528B42C1BF}" dt="2020-12-10T18:57:07.893" v="1222" actId="20577"/>
        <pc:sldMkLst>
          <pc:docMk/>
          <pc:sldMk cId="633551469" sldId="259"/>
        </pc:sldMkLst>
        <pc:spChg chg="mod">
          <ac:chgData name="Alexander Davidson" userId="S::ad021@uark.edu::c84a548c-465f-41bb-bec7-805cc998aa8d" providerId="AD" clId="Web-{16D65858-7A40-41F1-8AE6-6B528B42C1BF}" dt="2020-12-10T18:57:07.893" v="1222" actId="20577"/>
          <ac:spMkLst>
            <pc:docMk/>
            <pc:sldMk cId="633551469" sldId="259"/>
            <ac:spMk id="3" creationId="{76D9149A-43DC-4542-978D-256019E5AAF7}"/>
          </ac:spMkLst>
        </pc:spChg>
      </pc:sldChg>
      <pc:sldChg chg="modNotes">
        <pc:chgData name="Alexander Davidson" userId="S::ad021@uark.edu::c84a548c-465f-41bb-bec7-805cc998aa8d" providerId="AD" clId="Web-{16D65858-7A40-41F1-8AE6-6B528B42C1BF}" dt="2020-12-10T18:47:20.320" v="457"/>
        <pc:sldMkLst>
          <pc:docMk/>
          <pc:sldMk cId="4194406190" sldId="260"/>
        </pc:sldMkLst>
      </pc:sldChg>
      <pc:sldChg chg="modNotes">
        <pc:chgData name="Alexander Davidson" userId="S::ad021@uark.edu::c84a548c-465f-41bb-bec7-805cc998aa8d" providerId="AD" clId="Web-{16D65858-7A40-41F1-8AE6-6B528B42C1BF}" dt="2020-12-10T18:49:57.917" v="737"/>
        <pc:sldMkLst>
          <pc:docMk/>
          <pc:sldMk cId="8069508" sldId="267"/>
        </pc:sldMkLst>
      </pc:sldChg>
      <pc:sldChg chg="del">
        <pc:chgData name="Alexander Davidson" userId="S::ad021@uark.edu::c84a548c-465f-41bb-bec7-805cc998aa8d" providerId="AD" clId="Web-{16D65858-7A40-41F1-8AE6-6B528B42C1BF}" dt="2020-12-10T18:57:27.363" v="1224"/>
        <pc:sldMkLst>
          <pc:docMk/>
          <pc:sldMk cId="4183892808" sldId="268"/>
        </pc:sldMkLst>
      </pc:sldChg>
      <pc:sldChg chg="addSp delSp modSp del">
        <pc:chgData name="Alexander Davidson" userId="S::ad021@uark.edu::c84a548c-465f-41bb-bec7-805cc998aa8d" providerId="AD" clId="Web-{16D65858-7A40-41F1-8AE6-6B528B42C1BF}" dt="2020-12-10T18:35:45.307" v="161"/>
        <pc:sldMkLst>
          <pc:docMk/>
          <pc:sldMk cId="2606688282" sldId="280"/>
        </pc:sldMkLst>
        <pc:spChg chg="mod">
          <ac:chgData name="Alexander Davidson" userId="S::ad021@uark.edu::c84a548c-465f-41bb-bec7-805cc998aa8d" providerId="AD" clId="Web-{16D65858-7A40-41F1-8AE6-6B528B42C1BF}" dt="2020-12-10T18:31:38.396" v="75"/>
          <ac:spMkLst>
            <pc:docMk/>
            <pc:sldMk cId="2606688282" sldId="280"/>
            <ac:spMk id="2" creationId="{3EEDC57B-B070-43F8-9086-897F5F6B5537}"/>
          </ac:spMkLst>
        </pc:spChg>
        <pc:spChg chg="add">
          <ac:chgData name="Alexander Davidson" userId="S::ad021@uark.edu::c84a548c-465f-41bb-bec7-805cc998aa8d" providerId="AD" clId="Web-{16D65858-7A40-41F1-8AE6-6B528B42C1BF}" dt="2020-12-10T18:31:38.396" v="75"/>
          <ac:spMkLst>
            <pc:docMk/>
            <pc:sldMk cId="2606688282" sldId="280"/>
            <ac:spMk id="127" creationId="{63E00694-E403-4987-8634-15F6D8E4C38C}"/>
          </ac:spMkLst>
        </pc:spChg>
        <pc:graphicFrameChg chg="add del mod modGraphic">
          <ac:chgData name="Alexander Davidson" userId="S::ad021@uark.edu::c84a548c-465f-41bb-bec7-805cc998aa8d" providerId="AD" clId="Web-{16D65858-7A40-41F1-8AE6-6B528B42C1BF}" dt="2020-12-10T18:35:25.979" v="158" actId="1076"/>
          <ac:graphicFrameMkLst>
            <pc:docMk/>
            <pc:sldMk cId="2606688282" sldId="280"/>
            <ac:graphicFrameMk id="186" creationId="{8CE9CEFC-292B-42E5-AD7E-66C3BC280A58}"/>
          </ac:graphicFrameMkLst>
        </pc:graphicFrameChg>
      </pc:sldChg>
      <pc:sldChg chg="addSp modSp modNotes">
        <pc:chgData name="Alexander Davidson" userId="S::ad021@uark.edu::c84a548c-465f-41bb-bec7-805cc998aa8d" providerId="AD" clId="Web-{16D65858-7A40-41F1-8AE6-6B528B42C1BF}" dt="2020-12-10T18:50:54.105" v="776"/>
        <pc:sldMkLst>
          <pc:docMk/>
          <pc:sldMk cId="738182999" sldId="284"/>
        </pc:sldMkLst>
        <pc:graphicFrameChg chg="add mod">
          <ac:chgData name="Alexander Davidson" userId="S::ad021@uark.edu::c84a548c-465f-41bb-bec7-805cc998aa8d" providerId="AD" clId="Web-{16D65858-7A40-41F1-8AE6-6B528B42C1BF}" dt="2020-12-10T18:35:42.604" v="160" actId="1076"/>
          <ac:graphicFrameMkLst>
            <pc:docMk/>
            <pc:sldMk cId="738182999" sldId="284"/>
            <ac:graphicFrameMk id="12" creationId="{93D8BB58-58D7-4514-988E-C6B578C1CA85}"/>
          </ac:graphicFrameMkLst>
        </pc:graphicFrameChg>
      </pc:sldChg>
      <pc:sldChg chg="addSp delSp modSp del">
        <pc:chgData name="Alexander Davidson" userId="S::ad021@uark.edu::c84a548c-465f-41bb-bec7-805cc998aa8d" providerId="AD" clId="Web-{16D65858-7A40-41F1-8AE6-6B528B42C1BF}" dt="2020-12-10T18:34:09.915" v="123"/>
        <pc:sldMkLst>
          <pc:docMk/>
          <pc:sldMk cId="1119764880" sldId="284"/>
        </pc:sldMkLst>
        <pc:spChg chg="mod">
          <ac:chgData name="Alexander Davidson" userId="S::ad021@uark.edu::c84a548c-465f-41bb-bec7-805cc998aa8d" providerId="AD" clId="Web-{16D65858-7A40-41F1-8AE6-6B528B42C1BF}" dt="2020-12-10T18:31:45.803" v="76"/>
          <ac:spMkLst>
            <pc:docMk/>
            <pc:sldMk cId="1119764880" sldId="284"/>
            <ac:spMk id="2" creationId="{3EEDC57B-B070-43F8-9086-897F5F6B5537}"/>
          </ac:spMkLst>
        </pc:spChg>
        <pc:graphicFrameChg chg="del mod modGraphic">
          <ac:chgData name="Alexander Davidson" userId="S::ad021@uark.edu::c84a548c-465f-41bb-bec7-805cc998aa8d" providerId="AD" clId="Web-{16D65858-7A40-41F1-8AE6-6B528B42C1BF}" dt="2020-12-10T18:31:58.287" v="79"/>
          <ac:graphicFrameMkLst>
            <pc:docMk/>
            <pc:sldMk cId="1119764880" sldId="284"/>
            <ac:graphicFrameMk id="186" creationId="{8CE9CEFC-292B-42E5-AD7E-66C3BC280A58}"/>
          </ac:graphicFrameMkLst>
        </pc:graphicFrameChg>
        <pc:graphicFrameChg chg="add del">
          <ac:chgData name="Alexander Davidson" userId="S::ad021@uark.edu::c84a548c-465f-41bb-bec7-805cc998aa8d" providerId="AD" clId="Web-{16D65858-7A40-41F1-8AE6-6B528B42C1BF}" dt="2020-12-10T18:31:56.694" v="78"/>
          <ac:graphicFrameMkLst>
            <pc:docMk/>
            <pc:sldMk cId="1119764880" sldId="284"/>
            <ac:graphicFrameMk id="335" creationId="{992F0053-A008-4865-B23C-599D0FA2B392}"/>
          </ac:graphicFrameMkLst>
        </pc:graphicFrameChg>
        <pc:graphicFrameChg chg="add mod modGraphic">
          <ac:chgData name="Alexander Davidson" userId="S::ad021@uark.edu::c84a548c-465f-41bb-bec7-805cc998aa8d" providerId="AD" clId="Web-{16D65858-7A40-41F1-8AE6-6B528B42C1BF}" dt="2020-12-10T18:33:30.086" v="122" actId="1076"/>
          <ac:graphicFrameMkLst>
            <pc:docMk/>
            <pc:sldMk cId="1119764880" sldId="284"/>
            <ac:graphicFrameMk id="346" creationId="{19E249A8-D5C6-4830-9739-31B76FAC9CA9}"/>
          </ac:graphicFrameMkLst>
        </pc:graphicFrameChg>
      </pc:sldChg>
      <pc:sldChg chg="addSp delSp modSp new del">
        <pc:chgData name="Alexander Davidson" userId="S::ad021@uark.edu::c84a548c-465f-41bb-bec7-805cc998aa8d" providerId="AD" clId="Web-{16D65858-7A40-41F1-8AE6-6B528B42C1BF}" dt="2020-12-10T18:42:31.784" v="195"/>
        <pc:sldMkLst>
          <pc:docMk/>
          <pc:sldMk cId="3891540372" sldId="285"/>
        </pc:sldMkLst>
        <pc:spChg chg="del">
          <ac:chgData name="Alexander Davidson" userId="S::ad021@uark.edu::c84a548c-465f-41bb-bec7-805cc998aa8d" providerId="AD" clId="Web-{16D65858-7A40-41F1-8AE6-6B528B42C1BF}" dt="2020-12-10T18:40:35.734" v="186"/>
          <ac:spMkLst>
            <pc:docMk/>
            <pc:sldMk cId="3891540372" sldId="285"/>
            <ac:spMk id="2" creationId="{F59562FB-9363-4ABC-B78B-38C2854DCC2D}"/>
          </ac:spMkLst>
        </pc:spChg>
        <pc:spChg chg="del mod">
          <ac:chgData name="Alexander Davidson" userId="S::ad021@uark.edu::c84a548c-465f-41bb-bec7-805cc998aa8d" providerId="AD" clId="Web-{16D65858-7A40-41F1-8AE6-6B528B42C1BF}" dt="2020-12-10T18:40:29.672" v="185"/>
          <ac:spMkLst>
            <pc:docMk/>
            <pc:sldMk cId="3891540372" sldId="285"/>
            <ac:spMk id="3" creationId="{C87A79C1-5E19-4DB9-9EE7-417E8AACD707}"/>
          </ac:spMkLst>
        </pc:spChg>
        <pc:picChg chg="add del mod">
          <ac:chgData name="Alexander Davidson" userId="S::ad021@uark.edu::c84a548c-465f-41bb-bec7-805cc998aa8d" providerId="AD" clId="Web-{16D65858-7A40-41F1-8AE6-6B528B42C1BF}" dt="2020-12-10T18:41:15.345" v="194"/>
          <ac:picMkLst>
            <pc:docMk/>
            <pc:sldMk cId="3891540372" sldId="285"/>
            <ac:picMk id="4" creationId="{D05B3F50-8FB5-4E43-8B43-990F3350A33C}"/>
          </ac:picMkLst>
        </pc:picChg>
      </pc:sldChg>
      <pc:sldChg chg="add del replId">
        <pc:chgData name="Alexander Davidson" userId="S::ad021@uark.edu::c84a548c-465f-41bb-bec7-805cc998aa8d" providerId="AD" clId="Web-{16D65858-7A40-41F1-8AE6-6B528B42C1BF}" dt="2020-12-10T18:40:42.094" v="188"/>
        <pc:sldMkLst>
          <pc:docMk/>
          <pc:sldMk cId="653015280" sldId="286"/>
        </pc:sldMkLst>
      </pc:sldChg>
      <pc:sldChg chg="add del replId">
        <pc:chgData name="Alexander Davidson" userId="S::ad021@uark.edu::c84a548c-465f-41bb-bec7-805cc998aa8d" providerId="AD" clId="Web-{16D65858-7A40-41F1-8AE6-6B528B42C1BF}" dt="2020-12-10T18:40:48.547" v="190"/>
        <pc:sldMkLst>
          <pc:docMk/>
          <pc:sldMk cId="4257446011" sldId="286"/>
        </pc:sldMkLst>
      </pc:sldChg>
    </pc:docChg>
  </pc:docChgLst>
  <pc:docChgLst>
    <pc:chgData name="Hunter Lowery" userId="S::hmlowery@uark.edu::af834c0f-c5d2-484c-9dbd-e24a107ff2f3" providerId="AD" clId="Web-{08DDC829-CE75-4411-BE0F-9176A4A8F480}"/>
    <pc:docChg chg="modSld">
      <pc:chgData name="Hunter Lowery" userId="S::hmlowery@uark.edu::af834c0f-c5d2-484c-9dbd-e24a107ff2f3" providerId="AD" clId="Web-{08DDC829-CE75-4411-BE0F-9176A4A8F480}" dt="2020-09-03T17:39:31.950" v="22" actId="20577"/>
      <pc:docMkLst>
        <pc:docMk/>
      </pc:docMkLst>
      <pc:sldChg chg="modSp">
        <pc:chgData name="Hunter Lowery" userId="S::hmlowery@uark.edu::af834c0f-c5d2-484c-9dbd-e24a107ff2f3" providerId="AD" clId="Web-{08DDC829-CE75-4411-BE0F-9176A4A8F480}" dt="2020-09-03T17:39:31.950" v="21" actId="20577"/>
        <pc:sldMkLst>
          <pc:docMk/>
          <pc:sldMk cId="111370253" sldId="257"/>
        </pc:sldMkLst>
        <pc:spChg chg="mod">
          <ac:chgData name="Hunter Lowery" userId="S::hmlowery@uark.edu::af834c0f-c5d2-484c-9dbd-e24a107ff2f3" providerId="AD" clId="Web-{08DDC829-CE75-4411-BE0F-9176A4A8F480}" dt="2020-09-03T17:39:31.950" v="21" actId="20577"/>
          <ac:spMkLst>
            <pc:docMk/>
            <pc:sldMk cId="111370253" sldId="257"/>
            <ac:spMk id="3" creationId="{A0A18769-603C-4D19-9CCD-8CD72F11C8A5}"/>
          </ac:spMkLst>
        </pc:spChg>
      </pc:sldChg>
    </pc:docChg>
  </pc:docChgLst>
  <pc:docChgLst>
    <pc:chgData name="Rashi Ghosh" userId="S::rghosh@uark.edu::38b2f861-a980-484d-aea1-21237f414bb2" providerId="AD" clId="Web-{6217C808-B526-4F0C-8A18-2D7CB03DF608}"/>
    <pc:docChg chg="modSld">
      <pc:chgData name="Rashi Ghosh" userId="S::rghosh@uark.edu::38b2f861-a980-484d-aea1-21237f414bb2" providerId="AD" clId="Web-{6217C808-B526-4F0C-8A18-2D7CB03DF608}" dt="2020-12-13T22:36:25.132" v="10"/>
      <pc:docMkLst>
        <pc:docMk/>
      </pc:docMkLst>
      <pc:sldChg chg="modNotes">
        <pc:chgData name="Rashi Ghosh" userId="S::rghosh@uark.edu::38b2f861-a980-484d-aea1-21237f414bb2" providerId="AD" clId="Web-{6217C808-B526-4F0C-8A18-2D7CB03DF608}" dt="2020-12-13T22:36:25.132" v="10"/>
        <pc:sldMkLst>
          <pc:docMk/>
          <pc:sldMk cId="4194406190" sldId="260"/>
        </pc:sldMkLst>
      </pc:sldChg>
    </pc:docChg>
  </pc:docChgLst>
  <pc:docChgLst>
    <pc:chgData name="Alexander Davidson" userId="S::ad021@uark.edu::c84a548c-465f-41bb-bec7-805cc998aa8d" providerId="AD" clId="Web-{461BF303-2110-4888-82DE-C236B9D703C3}"/>
    <pc:docChg chg="modSld">
      <pc:chgData name="Alexander Davidson" userId="S::ad021@uark.edu::c84a548c-465f-41bb-bec7-805cc998aa8d" providerId="AD" clId="Web-{461BF303-2110-4888-82DE-C236B9D703C3}" dt="2020-12-13T21:59:05.551" v="1040" actId="20577"/>
      <pc:docMkLst>
        <pc:docMk/>
      </pc:docMkLst>
      <pc:sldChg chg="modSp">
        <pc:chgData name="Alexander Davidson" userId="S::ad021@uark.edu::c84a548c-465f-41bb-bec7-805cc998aa8d" providerId="AD" clId="Web-{461BF303-2110-4888-82DE-C236B9D703C3}" dt="2020-12-13T21:59:05.551" v="1039" actId="20577"/>
        <pc:sldMkLst>
          <pc:docMk/>
          <pc:sldMk cId="1851169097" sldId="286"/>
        </pc:sldMkLst>
        <pc:spChg chg="mod">
          <ac:chgData name="Alexander Davidson" userId="S::ad021@uark.edu::c84a548c-465f-41bb-bec7-805cc998aa8d" providerId="AD" clId="Web-{461BF303-2110-4888-82DE-C236B9D703C3}" dt="2020-12-13T21:59:05.551" v="1039" actId="20577"/>
          <ac:spMkLst>
            <pc:docMk/>
            <pc:sldMk cId="1851169097" sldId="286"/>
            <ac:spMk id="3" creationId="{76D9149A-43DC-4542-978D-256019E5AAF7}"/>
          </ac:spMkLst>
        </pc:spChg>
      </pc:sldChg>
    </pc:docChg>
  </pc:docChgLst>
  <pc:docChgLst>
    <pc:chgData name="Rashi Ghosh" userId="S::rghosh@uark.edu::38b2f861-a980-484d-aea1-21237f414bb2" providerId="AD" clId="Web-{B8D1C233-52F2-486E-8B7B-DD06104B129F}"/>
    <pc:docChg chg="modSld">
      <pc:chgData name="Rashi Ghosh" userId="S::rghosh@uark.edu::38b2f861-a980-484d-aea1-21237f414bb2" providerId="AD" clId="Web-{B8D1C233-52F2-486E-8B7B-DD06104B129F}" dt="2020-09-04T02:00:34.316" v="35" actId="20577"/>
      <pc:docMkLst>
        <pc:docMk/>
      </pc:docMkLst>
      <pc:sldChg chg="modSp">
        <pc:chgData name="Rashi Ghosh" userId="S::rghosh@uark.edu::38b2f861-a980-484d-aea1-21237f414bb2" providerId="AD" clId="Web-{B8D1C233-52F2-486E-8B7B-DD06104B129F}" dt="2020-09-04T01:59:52.860" v="29"/>
        <pc:sldMkLst>
          <pc:docMk/>
          <pc:sldMk cId="324616969" sldId="256"/>
        </pc:sldMkLst>
        <pc:spChg chg="mod">
          <ac:chgData name="Rashi Ghosh" userId="S::rghosh@uark.edu::38b2f861-a980-484d-aea1-21237f414bb2" providerId="AD" clId="Web-{B8D1C233-52F2-486E-8B7B-DD06104B129F}" dt="2020-09-04T01:59:23.280" v="28" actId="1076"/>
          <ac:spMkLst>
            <pc:docMk/>
            <pc:sldMk cId="324616969" sldId="256"/>
            <ac:spMk id="2" creationId="{ED3CBC05-7F2A-40F9-9D71-9B8314C4FB73}"/>
          </ac:spMkLst>
        </pc:spChg>
        <pc:spChg chg="mod">
          <ac:chgData name="Rashi Ghosh" userId="S::rghosh@uark.edu::38b2f861-a980-484d-aea1-21237f414bb2" providerId="AD" clId="Web-{B8D1C233-52F2-486E-8B7B-DD06104B129F}" dt="2020-09-04T01:59:10.717" v="24" actId="1076"/>
          <ac:spMkLst>
            <pc:docMk/>
            <pc:sldMk cId="324616969" sldId="256"/>
            <ac:spMk id="3" creationId="{25EE7E6A-84CE-496B-8D79-2AC4C5BD6B18}"/>
          </ac:spMkLst>
        </pc:spChg>
        <pc:spChg chg="mod">
          <ac:chgData name="Rashi Ghosh" userId="S::rghosh@uark.edu::38b2f861-a980-484d-aea1-21237f414bb2" providerId="AD" clId="Web-{B8D1C233-52F2-486E-8B7B-DD06104B129F}" dt="2020-09-04T01:59:52.860" v="29"/>
          <ac:spMkLst>
            <pc:docMk/>
            <pc:sldMk cId="324616969" sldId="256"/>
            <ac:spMk id="4" creationId="{A6BA45DF-BBD6-40AC-A5C6-A50D47DDCAC7}"/>
          </ac:spMkLst>
        </pc:spChg>
        <pc:spChg chg="mod">
          <ac:chgData name="Rashi Ghosh" userId="S::rghosh@uark.edu::38b2f861-a980-484d-aea1-21237f414bb2" providerId="AD" clId="Web-{B8D1C233-52F2-486E-8B7B-DD06104B129F}" dt="2020-09-04T01:59:10.717" v="25" actId="1076"/>
          <ac:spMkLst>
            <pc:docMk/>
            <pc:sldMk cId="324616969" sldId="256"/>
            <ac:spMk id="6" creationId="{9BF19E4F-233E-F246-9BED-C9B202E6EC61}"/>
          </ac:spMkLst>
        </pc:spChg>
      </pc:sldChg>
      <pc:sldChg chg="modSp">
        <pc:chgData name="Rashi Ghosh" userId="S::rghosh@uark.edu::38b2f861-a980-484d-aea1-21237f414bb2" providerId="AD" clId="Web-{B8D1C233-52F2-486E-8B7B-DD06104B129F}" dt="2020-09-04T02:00:34.316" v="35" actId="20577"/>
        <pc:sldMkLst>
          <pc:docMk/>
          <pc:sldMk cId="4194406190" sldId="260"/>
        </pc:sldMkLst>
        <pc:spChg chg="mod">
          <ac:chgData name="Rashi Ghosh" userId="S::rghosh@uark.edu::38b2f861-a980-484d-aea1-21237f414bb2" providerId="AD" clId="Web-{B8D1C233-52F2-486E-8B7B-DD06104B129F}" dt="2020-09-04T02:00:34.316" v="35" actId="20577"/>
          <ac:spMkLst>
            <pc:docMk/>
            <pc:sldMk cId="4194406190" sldId="260"/>
            <ac:spMk id="2" creationId="{3EEDC57B-B070-43F8-9086-897F5F6B5537}"/>
          </ac:spMkLst>
        </pc:spChg>
      </pc:sldChg>
      <pc:sldChg chg="modSp">
        <pc:chgData name="Rashi Ghosh" userId="S::rghosh@uark.edu::38b2f861-a980-484d-aea1-21237f414bb2" providerId="AD" clId="Web-{B8D1C233-52F2-486E-8B7B-DD06104B129F}" dt="2020-09-04T01:57:55.603" v="11" actId="20577"/>
        <pc:sldMkLst>
          <pc:docMk/>
          <pc:sldMk cId="8069508" sldId="267"/>
        </pc:sldMkLst>
        <pc:spChg chg="mod">
          <ac:chgData name="Rashi Ghosh" userId="S::rghosh@uark.edu::38b2f861-a980-484d-aea1-21237f414bb2" providerId="AD" clId="Web-{B8D1C233-52F2-486E-8B7B-DD06104B129F}" dt="2020-09-04T01:57:55.603" v="11" actId="20577"/>
          <ac:spMkLst>
            <pc:docMk/>
            <pc:sldMk cId="8069508" sldId="267"/>
            <ac:spMk id="2" creationId="{3EEDC57B-B070-43F8-9086-897F5F6B5537}"/>
          </ac:spMkLst>
        </pc:spChg>
      </pc:sldChg>
      <pc:sldChg chg="modSp">
        <pc:chgData name="Rashi Ghosh" userId="S::rghosh@uark.edu::38b2f861-a980-484d-aea1-21237f414bb2" providerId="AD" clId="Web-{B8D1C233-52F2-486E-8B7B-DD06104B129F}" dt="2020-09-04T01:58:03.807" v="18" actId="20577"/>
        <pc:sldMkLst>
          <pc:docMk/>
          <pc:sldMk cId="4183892808" sldId="268"/>
        </pc:sldMkLst>
        <pc:spChg chg="mod">
          <ac:chgData name="Rashi Ghosh" userId="S::rghosh@uark.edu::38b2f861-a980-484d-aea1-21237f414bb2" providerId="AD" clId="Web-{B8D1C233-52F2-486E-8B7B-DD06104B129F}" dt="2020-09-04T01:58:03.807" v="18" actId="20577"/>
          <ac:spMkLst>
            <pc:docMk/>
            <pc:sldMk cId="4183892808" sldId="268"/>
            <ac:spMk id="2" creationId="{3EEDC57B-B070-43F8-9086-897F5F6B5537}"/>
          </ac:spMkLst>
        </pc:spChg>
      </pc:sldChg>
    </pc:docChg>
  </pc:docChgLst>
  <pc:docChgLst>
    <pc:chgData name="Hunter Lowery" userId="S::hmlowery@uark.edu::af834c0f-c5d2-484c-9dbd-e24a107ff2f3" providerId="AD" clId="Web-{2307D948-B8FD-4807-BE16-1699865D9A4B}"/>
    <pc:docChg chg="modSld">
      <pc:chgData name="Hunter Lowery" userId="S::hmlowery@uark.edu::af834c0f-c5d2-484c-9dbd-e24a107ff2f3" providerId="AD" clId="Web-{2307D948-B8FD-4807-BE16-1699865D9A4B}" dt="2020-09-03T17:53:00.001" v="43" actId="20577"/>
      <pc:docMkLst>
        <pc:docMk/>
      </pc:docMkLst>
      <pc:sldChg chg="modSp">
        <pc:chgData name="Hunter Lowery" userId="S::hmlowery@uark.edu::af834c0f-c5d2-484c-9dbd-e24a107ff2f3" providerId="AD" clId="Web-{2307D948-B8FD-4807-BE16-1699865D9A4B}" dt="2020-09-03T17:53:00.001" v="42" actId="20577"/>
        <pc:sldMkLst>
          <pc:docMk/>
          <pc:sldMk cId="324616969" sldId="256"/>
        </pc:sldMkLst>
        <pc:spChg chg="mod">
          <ac:chgData name="Hunter Lowery" userId="S::hmlowery@uark.edu::af834c0f-c5d2-484c-9dbd-e24a107ff2f3" providerId="AD" clId="Web-{2307D948-B8FD-4807-BE16-1699865D9A4B}" dt="2020-09-03T17:53:00.001" v="42" actId="20577"/>
          <ac:spMkLst>
            <pc:docMk/>
            <pc:sldMk cId="324616969" sldId="256"/>
            <ac:spMk id="3" creationId="{25EE7E6A-84CE-496B-8D79-2AC4C5BD6B18}"/>
          </ac:spMkLst>
        </pc:spChg>
      </pc:sldChg>
    </pc:docChg>
  </pc:docChgLst>
  <pc:docChgLst>
    <pc:chgData name="Alexander Davidson" userId="S::ad021@uark.edu::c84a548c-465f-41bb-bec7-805cc998aa8d" providerId="AD" clId="Web-{AE1494DB-2EFC-4ABC-97B4-302E77E3C621}"/>
    <pc:docChg chg="modSld">
      <pc:chgData name="Alexander Davidson" userId="S::ad021@uark.edu::c84a548c-465f-41bb-bec7-805cc998aa8d" providerId="AD" clId="Web-{AE1494DB-2EFC-4ABC-97B4-302E77E3C621}" dt="2020-12-10T18:24:34.089" v="6"/>
      <pc:docMkLst>
        <pc:docMk/>
      </pc:docMkLst>
      <pc:sldChg chg="addSp delSp modSp">
        <pc:chgData name="Alexander Davidson" userId="S::ad021@uark.edu::c84a548c-465f-41bb-bec7-805cc998aa8d" providerId="AD" clId="Web-{AE1494DB-2EFC-4ABC-97B4-302E77E3C621}" dt="2020-12-10T18:24:34.089" v="6"/>
        <pc:sldMkLst>
          <pc:docMk/>
          <pc:sldMk cId="8069508" sldId="267"/>
        </pc:sldMkLst>
        <pc:spChg chg="del">
          <ac:chgData name="Alexander Davidson" userId="S::ad021@uark.edu::c84a548c-465f-41bb-bec7-805cc998aa8d" providerId="AD" clId="Web-{AE1494DB-2EFC-4ABC-97B4-302E77E3C621}" dt="2020-12-10T18:24:28.042" v="3"/>
          <ac:spMkLst>
            <pc:docMk/>
            <pc:sldMk cId="8069508" sldId="267"/>
            <ac:spMk id="4" creationId="{3368F4F4-E445-AA43-8AD0-6A098F61F671}"/>
          </ac:spMkLst>
        </pc:spChg>
        <pc:spChg chg="del">
          <ac:chgData name="Alexander Davidson" userId="S::ad021@uark.edu::c84a548c-465f-41bb-bec7-805cc998aa8d" providerId="AD" clId="Web-{AE1494DB-2EFC-4ABC-97B4-302E77E3C621}" dt="2020-12-10T18:24:30.246" v="4"/>
          <ac:spMkLst>
            <pc:docMk/>
            <pc:sldMk cId="8069508" sldId="267"/>
            <ac:spMk id="7" creationId="{CA5F641E-E0E2-974E-BBCD-3126CA996AD3}"/>
          </ac:spMkLst>
        </pc:spChg>
        <pc:picChg chg="del">
          <ac:chgData name="Alexander Davidson" userId="S::ad021@uark.edu::c84a548c-465f-41bb-bec7-805cc998aa8d" providerId="AD" clId="Web-{AE1494DB-2EFC-4ABC-97B4-302E77E3C621}" dt="2020-12-10T18:24:22.152" v="1"/>
          <ac:picMkLst>
            <pc:docMk/>
            <pc:sldMk cId="8069508" sldId="267"/>
            <ac:picMk id="3" creationId="{CD44928E-E7A9-4AED-A994-032907ED1666}"/>
          </ac:picMkLst>
        </pc:picChg>
        <pc:picChg chg="del">
          <ac:chgData name="Alexander Davidson" userId="S::ad021@uark.edu::c84a548c-465f-41bb-bec7-805cc998aa8d" providerId="AD" clId="Web-{AE1494DB-2EFC-4ABC-97B4-302E77E3C621}" dt="2020-12-10T18:24:20.448" v="0"/>
          <ac:picMkLst>
            <pc:docMk/>
            <pc:sldMk cId="8069508" sldId="267"/>
            <ac:picMk id="5" creationId="{AFEA0CC2-EA87-4895-90B8-E82123B3F74F}"/>
          </ac:picMkLst>
        </pc:picChg>
        <pc:picChg chg="add del mod">
          <ac:chgData name="Alexander Davidson" userId="S::ad021@uark.edu::c84a548c-465f-41bb-bec7-805cc998aa8d" providerId="AD" clId="Web-{AE1494DB-2EFC-4ABC-97B4-302E77E3C621}" dt="2020-12-10T18:24:34.089" v="6"/>
          <ac:picMkLst>
            <pc:docMk/>
            <pc:sldMk cId="8069508" sldId="267"/>
            <ac:picMk id="6" creationId="{67558795-C6CF-4398-B698-27A632F65EDD}"/>
          </ac:picMkLst>
        </pc:picChg>
        <pc:cxnChg chg="del">
          <ac:chgData name="Alexander Davidson" userId="S::ad021@uark.edu::c84a548c-465f-41bb-bec7-805cc998aa8d" providerId="AD" clId="Web-{AE1494DB-2EFC-4ABC-97B4-302E77E3C621}" dt="2020-12-10T18:24:24.917" v="2"/>
          <ac:cxnSpMkLst>
            <pc:docMk/>
            <pc:sldMk cId="8069508" sldId="267"/>
            <ac:cxnSpMk id="8" creationId="{B1F9BAE8-8715-4F45-BC1C-77806D59D89B}"/>
          </ac:cxnSpMkLst>
        </pc:cxnChg>
      </pc:sldChg>
    </pc:docChg>
  </pc:docChgLst>
  <pc:docChgLst>
    <pc:chgData name="Alexander Davidson" userId="S::ad021@uark.edu::c84a548c-465f-41bb-bec7-805cc998aa8d" providerId="AD" clId="Web-{53B71E1F-5406-487E-9157-DA28CD5F8DFC}"/>
    <pc:docChg chg="modSld">
      <pc:chgData name="Alexander Davidson" userId="S::ad021@uark.edu::c84a548c-465f-41bb-bec7-805cc998aa8d" providerId="AD" clId="Web-{53B71E1F-5406-487E-9157-DA28CD5F8DFC}" dt="2020-09-08T17:18:11.536" v="217" actId="20577"/>
      <pc:docMkLst>
        <pc:docMk/>
      </pc:docMkLst>
      <pc:sldChg chg="modSp">
        <pc:chgData name="Alexander Davidson" userId="S::ad021@uark.edu::c84a548c-465f-41bb-bec7-805cc998aa8d" providerId="AD" clId="Web-{53B71E1F-5406-487E-9157-DA28CD5F8DFC}" dt="2020-09-08T17:16:08.126" v="121" actId="20577"/>
        <pc:sldMkLst>
          <pc:docMk/>
          <pc:sldMk cId="4138080762" sldId="275"/>
        </pc:sldMkLst>
        <pc:spChg chg="mod">
          <ac:chgData name="Alexander Davidson" userId="S::ad021@uark.edu::c84a548c-465f-41bb-bec7-805cc998aa8d" providerId="AD" clId="Web-{53B71E1F-5406-487E-9157-DA28CD5F8DFC}" dt="2020-09-08T17:16:08.126" v="121" actId="20577"/>
          <ac:spMkLst>
            <pc:docMk/>
            <pc:sldMk cId="4138080762" sldId="275"/>
            <ac:spMk id="37" creationId="{9B9F3DDE-4506-45A4-9D12-CAA844273D5E}"/>
          </ac:spMkLst>
        </pc:spChg>
      </pc:sldChg>
      <pc:sldChg chg="modSp">
        <pc:chgData name="Alexander Davidson" userId="S::ad021@uark.edu::c84a548c-465f-41bb-bec7-805cc998aa8d" providerId="AD" clId="Web-{53B71E1F-5406-487E-9157-DA28CD5F8DFC}" dt="2020-09-08T17:16:01.923" v="114" actId="20577"/>
        <pc:sldMkLst>
          <pc:docMk/>
          <pc:sldMk cId="4156169717" sldId="276"/>
        </pc:sldMkLst>
        <pc:spChg chg="mod">
          <ac:chgData name="Alexander Davidson" userId="S::ad021@uark.edu::c84a548c-465f-41bb-bec7-805cc998aa8d" providerId="AD" clId="Web-{53B71E1F-5406-487E-9157-DA28CD5F8DFC}" dt="2020-09-08T17:16:01.923" v="114" actId="20577"/>
          <ac:spMkLst>
            <pc:docMk/>
            <pc:sldMk cId="4156169717" sldId="276"/>
            <ac:spMk id="37" creationId="{9B9F3DDE-4506-45A4-9D12-CAA844273D5E}"/>
          </ac:spMkLst>
        </pc:spChg>
      </pc:sldChg>
      <pc:sldChg chg="modSp">
        <pc:chgData name="Alexander Davidson" userId="S::ad021@uark.edu::c84a548c-465f-41bb-bec7-805cc998aa8d" providerId="AD" clId="Web-{53B71E1F-5406-487E-9157-DA28CD5F8DFC}" dt="2020-09-08T17:17:01.925" v="135" actId="20577"/>
        <pc:sldMkLst>
          <pc:docMk/>
          <pc:sldMk cId="1555217861" sldId="277"/>
        </pc:sldMkLst>
        <pc:spChg chg="mod">
          <ac:chgData name="Alexander Davidson" userId="S::ad021@uark.edu::c84a548c-465f-41bb-bec7-805cc998aa8d" providerId="AD" clId="Web-{53B71E1F-5406-487E-9157-DA28CD5F8DFC}" dt="2020-09-08T17:17:01.925" v="135" actId="20577"/>
          <ac:spMkLst>
            <pc:docMk/>
            <pc:sldMk cId="1555217861" sldId="277"/>
            <ac:spMk id="37" creationId="{9B9F3DDE-4506-45A4-9D12-CAA844273D5E}"/>
          </ac:spMkLst>
        </pc:spChg>
      </pc:sldChg>
      <pc:sldChg chg="modSp">
        <pc:chgData name="Alexander Davidson" userId="S::ad021@uark.edu::c84a548c-465f-41bb-bec7-805cc998aa8d" providerId="AD" clId="Web-{53B71E1F-5406-487E-9157-DA28CD5F8DFC}" dt="2020-09-08T17:18:11.536" v="217" actId="20577"/>
        <pc:sldMkLst>
          <pc:docMk/>
          <pc:sldMk cId="2209312586" sldId="278"/>
        </pc:sldMkLst>
        <pc:spChg chg="mod">
          <ac:chgData name="Alexander Davidson" userId="S::ad021@uark.edu::c84a548c-465f-41bb-bec7-805cc998aa8d" providerId="AD" clId="Web-{53B71E1F-5406-487E-9157-DA28CD5F8DFC}" dt="2020-09-08T17:18:11.536" v="217" actId="20577"/>
          <ac:spMkLst>
            <pc:docMk/>
            <pc:sldMk cId="2209312586" sldId="278"/>
            <ac:spMk id="37" creationId="{9B9F3DDE-4506-45A4-9D12-CAA844273D5E}"/>
          </ac:spMkLst>
        </pc:spChg>
      </pc:sldChg>
    </pc:docChg>
  </pc:docChgLst>
  <pc:docChgLst>
    <pc:chgData name="Oliver Hubbard" userId="S::ohubbard@uark.edu::44305d9e-2ff4-41a4-b57c-8ab39f3578ce" providerId="AD" clId="Web-{D3397C62-70F1-4ADB-9318-6C4535F3F149}"/>
    <pc:docChg chg="addSld modSld">
      <pc:chgData name="Oliver Hubbard" userId="S::ohubbard@uark.edu::44305d9e-2ff4-41a4-b57c-8ab39f3578ce" providerId="AD" clId="Web-{D3397C62-70F1-4ADB-9318-6C4535F3F149}" dt="2020-09-03T17:42:26.722" v="214" actId="20577"/>
      <pc:docMkLst>
        <pc:docMk/>
      </pc:docMkLst>
      <pc:sldChg chg="modSp">
        <pc:chgData name="Oliver Hubbard" userId="S::ohubbard@uark.edu::44305d9e-2ff4-41a4-b57c-8ab39f3578ce" providerId="AD" clId="Web-{D3397C62-70F1-4ADB-9318-6C4535F3F149}" dt="2020-09-03T17:42:26.722" v="213" actId="20577"/>
        <pc:sldMkLst>
          <pc:docMk/>
          <pc:sldMk cId="633551469" sldId="259"/>
        </pc:sldMkLst>
        <pc:spChg chg="mod">
          <ac:chgData name="Oliver Hubbard" userId="S::ohubbard@uark.edu::44305d9e-2ff4-41a4-b57c-8ab39f3578ce" providerId="AD" clId="Web-{D3397C62-70F1-4ADB-9318-6C4535F3F149}" dt="2020-09-03T17:42:13.049" v="197" actId="20577"/>
          <ac:spMkLst>
            <pc:docMk/>
            <pc:sldMk cId="633551469" sldId="259"/>
            <ac:spMk id="2" creationId="{28381933-7990-49FC-BBB4-2D141813945A}"/>
          </ac:spMkLst>
        </pc:spChg>
        <pc:spChg chg="mod">
          <ac:chgData name="Oliver Hubbard" userId="S::ohubbard@uark.edu::44305d9e-2ff4-41a4-b57c-8ab39f3578ce" providerId="AD" clId="Web-{D3397C62-70F1-4ADB-9318-6C4535F3F149}" dt="2020-09-03T17:42:26.722" v="213" actId="20577"/>
          <ac:spMkLst>
            <pc:docMk/>
            <pc:sldMk cId="633551469" sldId="259"/>
            <ac:spMk id="3" creationId="{76D9149A-43DC-4542-978D-256019E5AAF7}"/>
          </ac:spMkLst>
        </pc:spChg>
      </pc:sldChg>
      <pc:sldChg chg="modSp new">
        <pc:chgData name="Oliver Hubbard" userId="S::ohubbard@uark.edu::44305d9e-2ff4-41a4-b57c-8ab39f3578ce" providerId="AD" clId="Web-{D3397C62-70F1-4ADB-9318-6C4535F3F149}" dt="2020-09-03T17:41:57.751" v="182" actId="20577"/>
        <pc:sldMkLst>
          <pc:docMk/>
          <pc:sldMk cId="2709807694" sldId="265"/>
        </pc:sldMkLst>
        <pc:spChg chg="mod">
          <ac:chgData name="Oliver Hubbard" userId="S::ohubbard@uark.edu::44305d9e-2ff4-41a4-b57c-8ab39f3578ce" providerId="AD" clId="Web-{D3397C62-70F1-4ADB-9318-6C4535F3F149}" dt="2020-09-03T17:41:19.373" v="134" actId="20577"/>
          <ac:spMkLst>
            <pc:docMk/>
            <pc:sldMk cId="2709807694" sldId="265"/>
            <ac:spMk id="2" creationId="{8D09C4F5-948F-48C3-864C-6C3A68139E45}"/>
          </ac:spMkLst>
        </pc:spChg>
        <pc:spChg chg="mod">
          <ac:chgData name="Oliver Hubbard" userId="S::ohubbard@uark.edu::44305d9e-2ff4-41a4-b57c-8ab39f3578ce" providerId="AD" clId="Web-{D3397C62-70F1-4ADB-9318-6C4535F3F149}" dt="2020-09-03T17:41:57.751" v="182" actId="20577"/>
          <ac:spMkLst>
            <pc:docMk/>
            <pc:sldMk cId="2709807694" sldId="265"/>
            <ac:spMk id="3" creationId="{F94946C5-E845-4BE7-982B-1CCD3506692B}"/>
          </ac:spMkLst>
        </pc:spChg>
      </pc:sldChg>
    </pc:docChg>
  </pc:docChgLst>
  <pc:docChgLst>
    <pc:chgData name="Rashi Ghosh" userId="S::rghosh@uark.edu::38b2f861-a980-484d-aea1-21237f414bb2" providerId="AD" clId="Web-{EBA05D92-7D8B-4153-98B1-81C9B862BC96}"/>
    <pc:docChg chg="modSld">
      <pc:chgData name="Rashi Ghosh" userId="S::rghosh@uark.edu::38b2f861-a980-484d-aea1-21237f414bb2" providerId="AD" clId="Web-{EBA05D92-7D8B-4153-98B1-81C9B862BC96}" dt="2020-09-03T17:18:01.568" v="10" actId="20577"/>
      <pc:docMkLst>
        <pc:docMk/>
      </pc:docMkLst>
      <pc:sldChg chg="modSp">
        <pc:chgData name="Rashi Ghosh" userId="S::rghosh@uark.edu::38b2f861-a980-484d-aea1-21237f414bb2" providerId="AD" clId="Web-{EBA05D92-7D8B-4153-98B1-81C9B862BC96}" dt="2020-09-03T17:18:00.411" v="8" actId="20577"/>
        <pc:sldMkLst>
          <pc:docMk/>
          <pc:sldMk cId="109857222" sldId="256"/>
        </pc:sldMkLst>
        <pc:spChg chg="mod">
          <ac:chgData name="Rashi Ghosh" userId="S::rghosh@uark.edu::38b2f861-a980-484d-aea1-21237f414bb2" providerId="AD" clId="Web-{EBA05D92-7D8B-4153-98B1-81C9B862BC96}" dt="2020-09-03T17:18:00.411" v="8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Alexander Davidson" userId="S::ad021@uark.edu::c84a548c-465f-41bb-bec7-805cc998aa8d" providerId="AD" clId="Web-{6D407BC2-8C5A-407E-9B11-9FD15A066DC3}"/>
    <pc:docChg chg="modSld">
      <pc:chgData name="Alexander Davidson" userId="S::ad021@uark.edu::c84a548c-465f-41bb-bec7-805cc998aa8d" providerId="AD" clId="Web-{6D407BC2-8C5A-407E-9B11-9FD15A066DC3}" dt="2020-12-16T18:49:44.723" v="20" actId="20577"/>
      <pc:docMkLst>
        <pc:docMk/>
      </pc:docMkLst>
      <pc:sldChg chg="modSp">
        <pc:chgData name="Alexander Davidson" userId="S::ad021@uark.edu::c84a548c-465f-41bb-bec7-805cc998aa8d" providerId="AD" clId="Web-{6D407BC2-8C5A-407E-9B11-9FD15A066DC3}" dt="2020-12-16T18:49:43.255" v="18" actId="20577"/>
        <pc:sldMkLst>
          <pc:docMk/>
          <pc:sldMk cId="1851169097" sldId="286"/>
        </pc:sldMkLst>
        <pc:spChg chg="mod">
          <ac:chgData name="Alexander Davidson" userId="S::ad021@uark.edu::c84a548c-465f-41bb-bec7-805cc998aa8d" providerId="AD" clId="Web-{6D407BC2-8C5A-407E-9B11-9FD15A066DC3}" dt="2020-12-16T18:49:43.255" v="18" actId="20577"/>
          <ac:spMkLst>
            <pc:docMk/>
            <pc:sldMk cId="1851169097" sldId="286"/>
            <ac:spMk id="2" creationId="{28381933-7990-49FC-BBB4-2D141813945A}"/>
          </ac:spMkLst>
        </pc:spChg>
      </pc:sldChg>
    </pc:docChg>
  </pc:docChgLst>
  <pc:docChgLst>
    <pc:chgData name="Rashi Ghosh" userId="S::rghosh@uark.edu::38b2f861-a980-484d-aea1-21237f414bb2" providerId="AD" clId="Web-{3589C77C-004D-489B-2146-EE33641FFC97}"/>
    <pc:docChg chg="modSld addMainMaster delMainMaster">
      <pc:chgData name="Rashi Ghosh" userId="S::rghosh@uark.edu::38b2f861-a980-484d-aea1-21237f414bb2" providerId="AD" clId="Web-{3589C77C-004D-489B-2146-EE33641FFC97}" dt="2020-09-03T21:47:36.996" v="196"/>
      <pc:docMkLst>
        <pc:docMk/>
      </pc:docMkLst>
      <pc:sldChg chg="addSp delSp modSp mod setBg modClrScheme delDesignElem chgLayout">
        <pc:chgData name="Rashi Ghosh" userId="S::rghosh@uark.edu::38b2f861-a980-484d-aea1-21237f414bb2" providerId="AD" clId="Web-{3589C77C-004D-489B-2146-EE33641FFC97}" dt="2020-09-03T21:47:36.996" v="196"/>
        <pc:sldMkLst>
          <pc:docMk/>
          <pc:sldMk cId="324616969" sldId="256"/>
        </pc:sldMkLst>
        <pc:spChg chg="mod ord">
          <ac:chgData name="Rashi Ghosh" userId="S::rghosh@uark.edu::38b2f861-a980-484d-aea1-21237f414bb2" providerId="AD" clId="Web-{3589C77C-004D-489B-2146-EE33641FFC97}" dt="2020-09-03T21:46:36.544" v="188" actId="1076"/>
          <ac:spMkLst>
            <pc:docMk/>
            <pc:sldMk cId="324616969" sldId="256"/>
            <ac:spMk id="2" creationId="{ED3CBC05-7F2A-40F9-9D71-9B8314C4FB73}"/>
          </ac:spMkLst>
        </pc:spChg>
        <pc:spChg chg="mod ord">
          <ac:chgData name="Rashi Ghosh" userId="S::rghosh@uark.edu::38b2f861-a980-484d-aea1-21237f414bb2" providerId="AD" clId="Web-{3589C77C-004D-489B-2146-EE33641FFC97}" dt="2020-09-03T21:46:41.169" v="189" actId="1076"/>
          <ac:spMkLst>
            <pc:docMk/>
            <pc:sldMk cId="324616969" sldId="256"/>
            <ac:spMk id="3" creationId="{25EE7E6A-84CE-496B-8D79-2AC4C5BD6B18}"/>
          </ac:spMkLst>
        </pc:spChg>
        <pc:spChg chg="add del ord">
          <ac:chgData name="Rashi Ghosh" userId="S::rghosh@uark.edu::38b2f861-a980-484d-aea1-21237f414bb2" providerId="AD" clId="Web-{3589C77C-004D-489B-2146-EE33641FFC97}" dt="2020-09-03T21:44:41.655" v="147"/>
          <ac:spMkLst>
            <pc:docMk/>
            <pc:sldMk cId="324616969" sldId="256"/>
            <ac:spMk id="4" creationId="{A6BA45DF-BBD6-40AC-A5C6-A50D47DDCAC7}"/>
          </ac:spMkLst>
        </pc:spChg>
        <pc:spChg chg="add del">
          <ac:chgData name="Rashi Ghosh" userId="S::rghosh@uark.edu::38b2f861-a980-484d-aea1-21237f414bb2" providerId="AD" clId="Web-{3589C77C-004D-489B-2146-EE33641FFC97}" dt="2020-09-03T21:44:41.655" v="147"/>
          <ac:spMkLst>
            <pc:docMk/>
            <pc:sldMk cId="324616969" sldId="256"/>
            <ac:spMk id="8" creationId="{13FE9996-7EAC-4679-B37D-C1045F42F954}"/>
          </ac:spMkLst>
        </pc:spChg>
        <pc:spChg chg="add del">
          <ac:chgData name="Rashi Ghosh" userId="S::rghosh@uark.edu::38b2f861-a980-484d-aea1-21237f414bb2" providerId="AD" clId="Web-{3589C77C-004D-489B-2146-EE33641FFC97}" dt="2020-09-03T21:44:41.655" v="147"/>
          <ac:spMkLst>
            <pc:docMk/>
            <pc:sldMk cId="324616969" sldId="256"/>
            <ac:spMk id="10" creationId="{761DF1FE-5CC8-43D2-A76C-93C76EEDE1E9}"/>
          </ac:spMkLst>
        </pc:spChg>
        <pc:spChg chg="add del">
          <ac:chgData name="Rashi Ghosh" userId="S::rghosh@uark.edu::38b2f861-a980-484d-aea1-21237f414bb2" providerId="AD" clId="Web-{3589C77C-004D-489B-2146-EE33641FFC97}" dt="2020-09-03T21:44:41.655" v="147"/>
          <ac:spMkLst>
            <pc:docMk/>
            <pc:sldMk cId="324616969" sldId="256"/>
            <ac:spMk id="14" creationId="{35230A27-1553-42F8-99D7-829868E13715}"/>
          </ac:spMkLst>
        </pc:spChg>
        <pc:spChg chg="add del">
          <ac:chgData name="Rashi Ghosh" userId="S::rghosh@uark.edu::38b2f861-a980-484d-aea1-21237f414bb2" providerId="AD" clId="Web-{3589C77C-004D-489B-2146-EE33641FFC97}" dt="2020-09-03T21:44:41.655" v="147"/>
          <ac:spMkLst>
            <pc:docMk/>
            <pc:sldMk cId="324616969" sldId="256"/>
            <ac:spMk id="17" creationId="{A772232D-B4D6-429F-B3D1-2D9891B85E08}"/>
          </ac:spMkLst>
        </pc:spChg>
        <pc:cxnChg chg="add mod">
          <ac:chgData name="Rashi Ghosh" userId="S::rghosh@uark.edu::38b2f861-a980-484d-aea1-21237f414bb2" providerId="AD" clId="Web-{3589C77C-004D-489B-2146-EE33641FFC97}" dt="2020-09-03T21:47:24.309" v="194"/>
          <ac:cxnSpMkLst>
            <pc:docMk/>
            <pc:sldMk cId="324616969" sldId="256"/>
            <ac:cxnSpMk id="5" creationId="{AF35D170-C753-4DAA-B20D-83FB5CAEBB79}"/>
          </ac:cxnSpMkLst>
        </pc:cxnChg>
        <pc:cxnChg chg="add del">
          <ac:chgData name="Rashi Ghosh" userId="S::rghosh@uark.edu::38b2f861-a980-484d-aea1-21237f414bb2" providerId="AD" clId="Web-{3589C77C-004D-489B-2146-EE33641FFC97}" dt="2020-09-03T21:47:36.996" v="196"/>
          <ac:cxnSpMkLst>
            <pc:docMk/>
            <pc:sldMk cId="324616969" sldId="256"/>
            <ac:cxnSpMk id="6" creationId="{9C4AF373-67BD-48A7-831C-F5E9E3A2B641}"/>
          </ac:cxnSpMkLst>
        </pc:cxnChg>
        <pc:cxnChg chg="add del">
          <ac:chgData name="Rashi Ghosh" userId="S::rghosh@uark.edu::38b2f861-a980-484d-aea1-21237f414bb2" providerId="AD" clId="Web-{3589C77C-004D-489B-2146-EE33641FFC97}" dt="2020-09-03T21:44:41.655" v="147"/>
          <ac:cxnSpMkLst>
            <pc:docMk/>
            <pc:sldMk cId="324616969" sldId="256"/>
            <ac:cxnSpMk id="12" creationId="{E161BEBD-A23C-409E-ABC7-73F9EDC02F20}"/>
          </ac:cxnSpMkLst>
        </pc:cxnChg>
        <pc:cxnChg chg="add del">
          <ac:chgData name="Rashi Ghosh" userId="S::rghosh@uark.edu::38b2f861-a980-484d-aea1-21237f414bb2" providerId="AD" clId="Web-{3589C77C-004D-489B-2146-EE33641FFC97}" dt="2020-09-03T21:44:41.655" v="147"/>
          <ac:cxnSpMkLst>
            <pc:docMk/>
            <pc:sldMk cId="324616969" sldId="256"/>
            <ac:cxnSpMk id="19" creationId="{02CC3441-26B3-4381-B3DF-8AE3C288BC0D}"/>
          </ac:cxnSpMkLst>
        </pc:cxnChg>
      </pc:sldChg>
      <pc:sldChg chg="addSp delSp modSp mod modClrScheme delDesignElem chgLayout">
        <pc:chgData name="Rashi Ghosh" userId="S::rghosh@uark.edu::38b2f861-a980-484d-aea1-21237f414bb2" providerId="AD" clId="Web-{3589C77C-004D-489B-2146-EE33641FFC97}" dt="2020-09-03T21:44:18.671" v="144"/>
        <pc:sldMkLst>
          <pc:docMk/>
          <pc:sldMk cId="111370253" sldId="257"/>
        </pc:sldMkLst>
        <pc:spChg chg="mod ord">
          <ac:chgData name="Rashi Ghosh" userId="S::rghosh@uark.edu::38b2f861-a980-484d-aea1-21237f414bb2" providerId="AD" clId="Web-{3589C77C-004D-489B-2146-EE33641FFC97}" dt="2020-09-03T21:44:18.671" v="144"/>
          <ac:spMkLst>
            <pc:docMk/>
            <pc:sldMk cId="111370253" sldId="257"/>
            <ac:spMk id="2" creationId="{62316CA6-A374-495A-B68E-1C6AAA30E69C}"/>
          </ac:spMkLst>
        </pc:spChg>
        <pc:spChg chg="mod ord">
          <ac:chgData name="Rashi Ghosh" userId="S::rghosh@uark.edu::38b2f861-a980-484d-aea1-21237f414bb2" providerId="AD" clId="Web-{3589C77C-004D-489B-2146-EE33641FFC97}" dt="2020-09-03T21:44:18.671" v="144"/>
          <ac:spMkLst>
            <pc:docMk/>
            <pc:sldMk cId="111370253" sldId="257"/>
            <ac:spMk id="3" creationId="{A0A18769-603C-4D19-9CCD-8CD72F11C8A5}"/>
          </ac:spMkLst>
        </pc:spChg>
        <pc:spChg chg="add del">
          <ac:chgData name="Rashi Ghosh" userId="S::rghosh@uark.edu::38b2f861-a980-484d-aea1-21237f414bb2" providerId="AD" clId="Web-{3589C77C-004D-489B-2146-EE33641FFC97}" dt="2020-09-03T21:44:18.671" v="144"/>
          <ac:spMkLst>
            <pc:docMk/>
            <pc:sldMk cId="111370253" sldId="257"/>
            <ac:spMk id="18" creationId="{311973C2-EB8B-452A-A698-4A252FD3AE28}"/>
          </ac:spMkLst>
        </pc:spChg>
        <pc:spChg chg="add del">
          <ac:chgData name="Rashi Ghosh" userId="S::rghosh@uark.edu::38b2f861-a980-484d-aea1-21237f414bb2" providerId="AD" clId="Web-{3589C77C-004D-489B-2146-EE33641FFC97}" dt="2020-09-03T21:44:18.671" v="144"/>
          <ac:spMkLst>
            <pc:docMk/>
            <pc:sldMk cId="111370253" sldId="257"/>
            <ac:spMk id="20" creationId="{10162E77-11AD-44A7-84EC-40C59EEFBD2E}"/>
          </ac:spMkLst>
        </pc:spChg>
        <pc:cxnChg chg="add del">
          <ac:chgData name="Rashi Ghosh" userId="S::rghosh@uark.edu::38b2f861-a980-484d-aea1-21237f414bb2" providerId="AD" clId="Web-{3589C77C-004D-489B-2146-EE33641FFC97}" dt="2020-09-03T21:44:18.671" v="144"/>
          <ac:cxnSpMkLst>
            <pc:docMk/>
            <pc:sldMk cId="111370253" sldId="257"/>
            <ac:cxnSpMk id="22" creationId="{5AB158E9-1B40-4CD6-95F0-95CA11DF7B7A}"/>
          </ac:cxnSpMkLst>
        </pc:cxnChg>
      </pc:sldChg>
      <pc:sldChg chg="addSp delSp modSp mod modClrScheme delDesignElem chgLayout">
        <pc:chgData name="Rashi Ghosh" userId="S::rghosh@uark.edu::38b2f861-a980-484d-aea1-21237f414bb2" providerId="AD" clId="Web-{3589C77C-004D-489B-2146-EE33641FFC97}" dt="2020-09-03T21:44:18.671" v="144"/>
        <pc:sldMkLst>
          <pc:docMk/>
          <pc:sldMk cId="3411695439" sldId="258"/>
        </pc:sldMkLst>
        <pc:spChg chg="mod ord">
          <ac:chgData name="Rashi Ghosh" userId="S::rghosh@uark.edu::38b2f861-a980-484d-aea1-21237f414bb2" providerId="AD" clId="Web-{3589C77C-004D-489B-2146-EE33641FFC97}" dt="2020-09-03T21:44:18.671" v="144"/>
          <ac:spMkLst>
            <pc:docMk/>
            <pc:sldMk cId="3411695439" sldId="258"/>
            <ac:spMk id="2" creationId="{A9CFDA4A-47CF-40A6-9DD0-62C1F38F64F7}"/>
          </ac:spMkLst>
        </pc:spChg>
        <pc:spChg chg="mod ord">
          <ac:chgData name="Rashi Ghosh" userId="S::rghosh@uark.edu::38b2f861-a980-484d-aea1-21237f414bb2" providerId="AD" clId="Web-{3589C77C-004D-489B-2146-EE33641FFC97}" dt="2020-09-03T21:44:18.671" v="144"/>
          <ac:spMkLst>
            <pc:docMk/>
            <pc:sldMk cId="3411695439" sldId="258"/>
            <ac:spMk id="3" creationId="{E09E273A-3723-4F33-8955-DBC1C715ACEE}"/>
          </ac:spMkLst>
        </pc:spChg>
        <pc:spChg chg="add del">
          <ac:chgData name="Rashi Ghosh" userId="S::rghosh@uark.edu::38b2f861-a980-484d-aea1-21237f414bb2" providerId="AD" clId="Web-{3589C77C-004D-489B-2146-EE33641FFC97}" dt="2020-09-03T21:44:18.671" v="144"/>
          <ac:spMkLst>
            <pc:docMk/>
            <pc:sldMk cId="3411695439" sldId="258"/>
            <ac:spMk id="20" creationId="{C672EAF5-5470-4BA7-B932-B6C0D09E7F97}"/>
          </ac:spMkLst>
        </pc:spChg>
        <pc:spChg chg="add del">
          <ac:chgData name="Rashi Ghosh" userId="S::rghosh@uark.edu::38b2f861-a980-484d-aea1-21237f414bb2" providerId="AD" clId="Web-{3589C77C-004D-489B-2146-EE33641FFC97}" dt="2020-09-03T21:44:18.671" v="144"/>
          <ac:spMkLst>
            <pc:docMk/>
            <pc:sldMk cId="3411695439" sldId="258"/>
            <ac:spMk id="22" creationId="{94620B5C-0452-4C14-93BC-D29D4DD2039E}"/>
          </ac:spMkLst>
        </pc:spChg>
        <pc:cxnChg chg="add del">
          <ac:chgData name="Rashi Ghosh" userId="S::rghosh@uark.edu::38b2f861-a980-484d-aea1-21237f414bb2" providerId="AD" clId="Web-{3589C77C-004D-489B-2146-EE33641FFC97}" dt="2020-09-03T21:44:18.671" v="144"/>
          <ac:cxnSpMkLst>
            <pc:docMk/>
            <pc:sldMk cId="3411695439" sldId="258"/>
            <ac:cxnSpMk id="18" creationId="{327CAB8F-A0BA-4128-8B2F-EC1879A1677D}"/>
          </ac:cxnSpMkLst>
        </pc:cxnChg>
      </pc:sldChg>
      <pc:sldChg chg="modSp mod modClrScheme chgLayout">
        <pc:chgData name="Rashi Ghosh" userId="S::rghosh@uark.edu::38b2f861-a980-484d-aea1-21237f414bb2" providerId="AD" clId="Web-{3589C77C-004D-489B-2146-EE33641FFC97}" dt="2020-09-03T21:44:18.671" v="144"/>
        <pc:sldMkLst>
          <pc:docMk/>
          <pc:sldMk cId="633551469" sldId="259"/>
        </pc:sldMkLst>
        <pc:spChg chg="mod ord">
          <ac:chgData name="Rashi Ghosh" userId="S::rghosh@uark.edu::38b2f861-a980-484d-aea1-21237f414bb2" providerId="AD" clId="Web-{3589C77C-004D-489B-2146-EE33641FFC97}" dt="2020-09-03T21:44:18.671" v="144"/>
          <ac:spMkLst>
            <pc:docMk/>
            <pc:sldMk cId="633551469" sldId="259"/>
            <ac:spMk id="2" creationId="{28381933-7990-49FC-BBB4-2D141813945A}"/>
          </ac:spMkLst>
        </pc:spChg>
        <pc:spChg chg="mod ord">
          <ac:chgData name="Rashi Ghosh" userId="S::rghosh@uark.edu::38b2f861-a980-484d-aea1-21237f414bb2" providerId="AD" clId="Web-{3589C77C-004D-489B-2146-EE33641FFC97}" dt="2020-09-03T21:44:18.671" v="144"/>
          <ac:spMkLst>
            <pc:docMk/>
            <pc:sldMk cId="633551469" sldId="259"/>
            <ac:spMk id="3" creationId="{76D9149A-43DC-4542-978D-256019E5AAF7}"/>
          </ac:spMkLst>
        </pc:spChg>
      </pc:sldChg>
      <pc:sldChg chg="modSp mod modClrScheme chgLayout">
        <pc:chgData name="Rashi Ghosh" userId="S::rghosh@uark.edu::38b2f861-a980-484d-aea1-21237f414bb2" providerId="AD" clId="Web-{3589C77C-004D-489B-2146-EE33641FFC97}" dt="2020-09-03T21:44:18.671" v="144"/>
        <pc:sldMkLst>
          <pc:docMk/>
          <pc:sldMk cId="4194406190" sldId="260"/>
        </pc:sldMkLst>
        <pc:spChg chg="mod ord">
          <ac:chgData name="Rashi Ghosh" userId="S::rghosh@uark.edu::38b2f861-a980-484d-aea1-21237f414bb2" providerId="AD" clId="Web-{3589C77C-004D-489B-2146-EE33641FFC97}" dt="2020-09-03T21:44:18.671" v="144"/>
          <ac:spMkLst>
            <pc:docMk/>
            <pc:sldMk cId="4194406190" sldId="260"/>
            <ac:spMk id="2" creationId="{3EEDC57B-B070-43F8-9086-897F5F6B5537}"/>
          </ac:spMkLst>
        </pc:spChg>
        <pc:spChg chg="mod ord">
          <ac:chgData name="Rashi Ghosh" userId="S::rghosh@uark.edu::38b2f861-a980-484d-aea1-21237f414bb2" providerId="AD" clId="Web-{3589C77C-004D-489B-2146-EE33641FFC97}" dt="2020-09-03T21:44:18.671" v="144"/>
          <ac:spMkLst>
            <pc:docMk/>
            <pc:sldMk cId="4194406190" sldId="260"/>
            <ac:spMk id="3" creationId="{59713BAF-B5FE-46DD-A04B-B0C1AEC3A2FF}"/>
          </ac:spMkLst>
        </pc:spChg>
      </pc:sldChg>
      <pc:sldChg chg="modSp mod modClrScheme chgLayout">
        <pc:chgData name="Rashi Ghosh" userId="S::rghosh@uark.edu::38b2f861-a980-484d-aea1-21237f414bb2" providerId="AD" clId="Web-{3589C77C-004D-489B-2146-EE33641FFC97}" dt="2020-09-03T21:44:18.671" v="144"/>
        <pc:sldMkLst>
          <pc:docMk/>
          <pc:sldMk cId="210308333" sldId="261"/>
        </pc:sldMkLst>
        <pc:spChg chg="mod ord">
          <ac:chgData name="Rashi Ghosh" userId="S::rghosh@uark.edu::38b2f861-a980-484d-aea1-21237f414bb2" providerId="AD" clId="Web-{3589C77C-004D-489B-2146-EE33641FFC97}" dt="2020-09-03T21:44:18.671" v="144"/>
          <ac:spMkLst>
            <pc:docMk/>
            <pc:sldMk cId="210308333" sldId="261"/>
            <ac:spMk id="2" creationId="{7A62E061-F3F3-4394-9F43-E2C39C098FD2}"/>
          </ac:spMkLst>
        </pc:spChg>
        <pc:spChg chg="mod ord">
          <ac:chgData name="Rashi Ghosh" userId="S::rghosh@uark.edu::38b2f861-a980-484d-aea1-21237f414bb2" providerId="AD" clId="Web-{3589C77C-004D-489B-2146-EE33641FFC97}" dt="2020-09-03T21:44:18.671" v="144"/>
          <ac:spMkLst>
            <pc:docMk/>
            <pc:sldMk cId="210308333" sldId="261"/>
            <ac:spMk id="3" creationId="{0279CFCA-6BD0-422E-9348-29D86FD94DFA}"/>
          </ac:spMkLst>
        </pc:spChg>
      </pc:sldChg>
      <pc:sldChg chg="addSp delSp modSp mod modClrScheme delDesignElem chgLayout">
        <pc:chgData name="Rashi Ghosh" userId="S::rghosh@uark.edu::38b2f861-a980-484d-aea1-21237f414bb2" providerId="AD" clId="Web-{3589C77C-004D-489B-2146-EE33641FFC97}" dt="2020-09-03T21:44:18.671" v="144"/>
        <pc:sldMkLst>
          <pc:docMk/>
          <pc:sldMk cId="622256645" sldId="262"/>
        </pc:sldMkLst>
        <pc:spChg chg="mod ord">
          <ac:chgData name="Rashi Ghosh" userId="S::rghosh@uark.edu::38b2f861-a980-484d-aea1-21237f414bb2" providerId="AD" clId="Web-{3589C77C-004D-489B-2146-EE33641FFC97}" dt="2020-09-03T21:44:18.671" v="144"/>
          <ac:spMkLst>
            <pc:docMk/>
            <pc:sldMk cId="622256645" sldId="262"/>
            <ac:spMk id="2" creationId="{CC2E71AF-B67D-4197-8B19-83CFBA6BCE35}"/>
          </ac:spMkLst>
        </pc:spChg>
        <pc:spChg chg="mod ord">
          <ac:chgData name="Rashi Ghosh" userId="S::rghosh@uark.edu::38b2f861-a980-484d-aea1-21237f414bb2" providerId="AD" clId="Web-{3589C77C-004D-489B-2146-EE33641FFC97}" dt="2020-09-03T21:44:18.671" v="144"/>
          <ac:spMkLst>
            <pc:docMk/>
            <pc:sldMk cId="622256645" sldId="262"/>
            <ac:spMk id="3" creationId="{F88BCE29-C7BA-4F5B-8C97-A2DCF05C0979}"/>
          </ac:spMkLst>
        </pc:spChg>
        <pc:spChg chg="add del">
          <ac:chgData name="Rashi Ghosh" userId="S::rghosh@uark.edu::38b2f861-a980-484d-aea1-21237f414bb2" providerId="AD" clId="Web-{3589C77C-004D-489B-2146-EE33641FFC97}" dt="2020-09-03T21:44:18.671" v="144"/>
          <ac:spMkLst>
            <pc:docMk/>
            <pc:sldMk cId="622256645" sldId="262"/>
            <ac:spMk id="8" creationId="{3741B58E-3B65-4A01-A276-975AB2CF8A08}"/>
          </ac:spMkLst>
        </pc:spChg>
        <pc:spChg chg="add del">
          <ac:chgData name="Rashi Ghosh" userId="S::rghosh@uark.edu::38b2f861-a980-484d-aea1-21237f414bb2" providerId="AD" clId="Web-{3589C77C-004D-489B-2146-EE33641FFC97}" dt="2020-09-03T21:44:18.671" v="144"/>
          <ac:spMkLst>
            <pc:docMk/>
            <pc:sldMk cId="622256645" sldId="262"/>
            <ac:spMk id="10" creationId="{7AAC67C3-831B-4AB1-A259-DFB839CAFAFC}"/>
          </ac:spMkLst>
        </pc:spChg>
        <pc:spChg chg="add del">
          <ac:chgData name="Rashi Ghosh" userId="S::rghosh@uark.edu::38b2f861-a980-484d-aea1-21237f414bb2" providerId="AD" clId="Web-{3589C77C-004D-489B-2146-EE33641FFC97}" dt="2020-09-03T21:44:18.671" v="144"/>
          <ac:spMkLst>
            <pc:docMk/>
            <pc:sldMk cId="622256645" sldId="262"/>
            <ac:spMk id="12" creationId="{054B3F04-9EAC-45C0-B3CE-0387EEA10A0C}"/>
          </ac:spMkLst>
        </pc:spChg>
      </pc:sldChg>
      <pc:sldChg chg="addSp delSp modSp mod modClrScheme delDesignElem chgLayout">
        <pc:chgData name="Rashi Ghosh" userId="S::rghosh@uark.edu::38b2f861-a980-484d-aea1-21237f414bb2" providerId="AD" clId="Web-{3589C77C-004D-489B-2146-EE33641FFC97}" dt="2020-09-03T21:44:18.671" v="144"/>
        <pc:sldMkLst>
          <pc:docMk/>
          <pc:sldMk cId="1575646582" sldId="263"/>
        </pc:sldMkLst>
        <pc:spChg chg="mod ord">
          <ac:chgData name="Rashi Ghosh" userId="S::rghosh@uark.edu::38b2f861-a980-484d-aea1-21237f414bb2" providerId="AD" clId="Web-{3589C77C-004D-489B-2146-EE33641FFC97}" dt="2020-09-03T21:44:18.671" v="144"/>
          <ac:spMkLst>
            <pc:docMk/>
            <pc:sldMk cId="1575646582" sldId="263"/>
            <ac:spMk id="2" creationId="{ADAF599E-A621-466F-9045-D52E4CF3A0E4}"/>
          </ac:spMkLst>
        </pc:spChg>
        <pc:spChg chg="add del">
          <ac:chgData name="Rashi Ghosh" userId="S::rghosh@uark.edu::38b2f861-a980-484d-aea1-21237f414bb2" providerId="AD" clId="Web-{3589C77C-004D-489B-2146-EE33641FFC97}" dt="2020-09-03T21:44:18.671" v="144"/>
          <ac:spMkLst>
            <pc:docMk/>
            <pc:sldMk cId="1575646582" sldId="263"/>
            <ac:spMk id="10" creationId="{FB5993E2-C02B-4335-ABA5-D8EC465551E3}"/>
          </ac:spMkLst>
        </pc:spChg>
        <pc:spChg chg="add del">
          <ac:chgData name="Rashi Ghosh" userId="S::rghosh@uark.edu::38b2f861-a980-484d-aea1-21237f414bb2" providerId="AD" clId="Web-{3589C77C-004D-489B-2146-EE33641FFC97}" dt="2020-09-03T21:44:18.671" v="144"/>
          <ac:spMkLst>
            <pc:docMk/>
            <pc:sldMk cId="1575646582" sldId="263"/>
            <ac:spMk id="12" creationId="{C0B801A2-5622-4BE8-9AD2-C337A2CD0022}"/>
          </ac:spMkLst>
        </pc:spChg>
        <pc:spChg chg="add del">
          <ac:chgData name="Rashi Ghosh" userId="S::rghosh@uark.edu::38b2f861-a980-484d-aea1-21237f414bb2" providerId="AD" clId="Web-{3589C77C-004D-489B-2146-EE33641FFC97}" dt="2020-09-03T21:44:18.671" v="144"/>
          <ac:spMkLst>
            <pc:docMk/>
            <pc:sldMk cId="1575646582" sldId="263"/>
            <ac:spMk id="14" creationId="{B7AF614F-5BC3-4086-99F5-B87C5847A071}"/>
          </ac:spMkLst>
        </pc:spChg>
        <pc:graphicFrameChg chg="mod ord">
          <ac:chgData name="Rashi Ghosh" userId="S::rghosh@uark.edu::38b2f861-a980-484d-aea1-21237f414bb2" providerId="AD" clId="Web-{3589C77C-004D-489B-2146-EE33641FFC97}" dt="2020-09-03T21:44:18.671" v="144"/>
          <ac:graphicFrameMkLst>
            <pc:docMk/>
            <pc:sldMk cId="1575646582" sldId="263"/>
            <ac:graphicFrameMk id="5" creationId="{F5FD0BB1-639E-4F77-94F9-BA6A20564FA9}"/>
          </ac:graphicFrameMkLst>
        </pc:graphicFrameChg>
      </pc:sldChg>
      <pc:sldChg chg="modSp mod modClrScheme chgLayout">
        <pc:chgData name="Rashi Ghosh" userId="S::rghosh@uark.edu::38b2f861-a980-484d-aea1-21237f414bb2" providerId="AD" clId="Web-{3589C77C-004D-489B-2146-EE33641FFC97}" dt="2020-09-03T21:44:18.671" v="144"/>
        <pc:sldMkLst>
          <pc:docMk/>
          <pc:sldMk cId="2709807694" sldId="265"/>
        </pc:sldMkLst>
        <pc:spChg chg="mod ord">
          <ac:chgData name="Rashi Ghosh" userId="S::rghosh@uark.edu::38b2f861-a980-484d-aea1-21237f414bb2" providerId="AD" clId="Web-{3589C77C-004D-489B-2146-EE33641FFC97}" dt="2020-09-03T21:44:18.671" v="144"/>
          <ac:spMkLst>
            <pc:docMk/>
            <pc:sldMk cId="2709807694" sldId="265"/>
            <ac:spMk id="2" creationId="{8D09C4F5-948F-48C3-864C-6C3A68139E45}"/>
          </ac:spMkLst>
        </pc:spChg>
        <pc:spChg chg="mod ord">
          <ac:chgData name="Rashi Ghosh" userId="S::rghosh@uark.edu::38b2f861-a980-484d-aea1-21237f414bb2" providerId="AD" clId="Web-{3589C77C-004D-489B-2146-EE33641FFC97}" dt="2020-09-03T21:44:18.671" v="144"/>
          <ac:spMkLst>
            <pc:docMk/>
            <pc:sldMk cId="2709807694" sldId="265"/>
            <ac:spMk id="3" creationId="{F94946C5-E845-4BE7-982B-1CCD3506692B}"/>
          </ac:spMkLst>
        </pc:spChg>
      </pc:sldChg>
      <pc:sldChg chg="modSp mod modClrScheme chgLayout">
        <pc:chgData name="Rashi Ghosh" userId="S::rghosh@uark.edu::38b2f861-a980-484d-aea1-21237f414bb2" providerId="AD" clId="Web-{3589C77C-004D-489B-2146-EE33641FFC97}" dt="2020-09-03T21:44:18.671" v="144"/>
        <pc:sldMkLst>
          <pc:docMk/>
          <pc:sldMk cId="2420997250" sldId="266"/>
        </pc:sldMkLst>
        <pc:spChg chg="mod ord">
          <ac:chgData name="Rashi Ghosh" userId="S::rghosh@uark.edu::38b2f861-a980-484d-aea1-21237f414bb2" providerId="AD" clId="Web-{3589C77C-004D-489B-2146-EE33641FFC97}" dt="2020-09-03T21:44:18.671" v="144"/>
          <ac:spMkLst>
            <pc:docMk/>
            <pc:sldMk cId="2420997250" sldId="266"/>
            <ac:spMk id="2" creationId="{0B979E24-CF38-4A2A-B640-EC43F6B378A2}"/>
          </ac:spMkLst>
        </pc:spChg>
        <pc:spChg chg="mod ord">
          <ac:chgData name="Rashi Ghosh" userId="S::rghosh@uark.edu::38b2f861-a980-484d-aea1-21237f414bb2" providerId="AD" clId="Web-{3589C77C-004D-489B-2146-EE33641FFC97}" dt="2020-09-03T21:44:18.671" v="144"/>
          <ac:spMkLst>
            <pc:docMk/>
            <pc:sldMk cId="2420997250" sldId="266"/>
            <ac:spMk id="3" creationId="{16F6183F-FDAA-43B4-8AF7-F42A304FF119}"/>
          </ac:spMkLst>
        </pc:spChg>
      </pc:sldChg>
      <pc:sldChg chg="modSp mod modClrScheme chgLayout">
        <pc:chgData name="Rashi Ghosh" userId="S::rghosh@uark.edu::38b2f861-a980-484d-aea1-21237f414bb2" providerId="AD" clId="Web-{3589C77C-004D-489B-2146-EE33641FFC97}" dt="2020-09-03T21:44:18.671" v="144"/>
        <pc:sldMkLst>
          <pc:docMk/>
          <pc:sldMk cId="8069508" sldId="267"/>
        </pc:sldMkLst>
        <pc:spChg chg="mod ord">
          <ac:chgData name="Rashi Ghosh" userId="S::rghosh@uark.edu::38b2f861-a980-484d-aea1-21237f414bb2" providerId="AD" clId="Web-{3589C77C-004D-489B-2146-EE33641FFC97}" dt="2020-09-03T21:44:18.671" v="144"/>
          <ac:spMkLst>
            <pc:docMk/>
            <pc:sldMk cId="8069508" sldId="267"/>
            <ac:spMk id="2" creationId="{3EEDC57B-B070-43F8-9086-897F5F6B5537}"/>
          </ac:spMkLst>
        </pc:spChg>
        <pc:spChg chg="mod ord">
          <ac:chgData name="Rashi Ghosh" userId="S::rghosh@uark.edu::38b2f861-a980-484d-aea1-21237f414bb2" providerId="AD" clId="Web-{3589C77C-004D-489B-2146-EE33641FFC97}" dt="2020-09-03T21:44:18.671" v="144"/>
          <ac:spMkLst>
            <pc:docMk/>
            <pc:sldMk cId="8069508" sldId="267"/>
            <ac:spMk id="3" creationId="{59713BAF-B5FE-46DD-A04B-B0C1AEC3A2FF}"/>
          </ac:spMkLst>
        </pc:spChg>
      </pc:sldChg>
      <pc:sldChg chg="modSp mod modClrScheme chgLayout">
        <pc:chgData name="Rashi Ghosh" userId="S::rghosh@uark.edu::38b2f861-a980-484d-aea1-21237f414bb2" providerId="AD" clId="Web-{3589C77C-004D-489B-2146-EE33641FFC97}" dt="2020-09-03T21:44:18.671" v="144"/>
        <pc:sldMkLst>
          <pc:docMk/>
          <pc:sldMk cId="4183892808" sldId="268"/>
        </pc:sldMkLst>
        <pc:spChg chg="mod ord">
          <ac:chgData name="Rashi Ghosh" userId="S::rghosh@uark.edu::38b2f861-a980-484d-aea1-21237f414bb2" providerId="AD" clId="Web-{3589C77C-004D-489B-2146-EE33641FFC97}" dt="2020-09-03T21:44:18.671" v="144"/>
          <ac:spMkLst>
            <pc:docMk/>
            <pc:sldMk cId="4183892808" sldId="268"/>
            <ac:spMk id="2" creationId="{3EEDC57B-B070-43F8-9086-897F5F6B5537}"/>
          </ac:spMkLst>
        </pc:spChg>
        <pc:spChg chg="mod ord">
          <ac:chgData name="Rashi Ghosh" userId="S::rghosh@uark.edu::38b2f861-a980-484d-aea1-21237f414bb2" providerId="AD" clId="Web-{3589C77C-004D-489B-2146-EE33641FFC97}" dt="2020-09-03T21:44:18.671" v="144"/>
          <ac:spMkLst>
            <pc:docMk/>
            <pc:sldMk cId="4183892808" sldId="268"/>
            <ac:spMk id="3" creationId="{59713BAF-B5FE-46DD-A04B-B0C1AEC3A2FF}"/>
          </ac:spMkLst>
        </pc:spChg>
      </pc:sldChg>
      <pc:sldMasterChg chg="add del addSldLayout delSldLayout">
        <pc:chgData name="Rashi Ghosh" userId="S::rghosh@uark.edu::38b2f861-a980-484d-aea1-21237f414bb2" providerId="AD" clId="Web-{3589C77C-004D-489B-2146-EE33641FFC97}" dt="2020-09-03T21:44:18.671" v="144"/>
        <pc:sldMasterMkLst>
          <pc:docMk/>
          <pc:sldMasterMk cId="1819013292" sldId="2147483720"/>
        </pc:sldMasterMkLst>
        <pc:sldLayoutChg chg="add del">
          <pc:chgData name="Rashi Ghosh" userId="S::rghosh@uark.edu::38b2f861-a980-484d-aea1-21237f414bb2" providerId="AD" clId="Web-{3589C77C-004D-489B-2146-EE33641FFC97}" dt="2020-09-03T21:44:18.671" v="144"/>
          <pc:sldLayoutMkLst>
            <pc:docMk/>
            <pc:sldMasterMk cId="1819013292" sldId="2147483720"/>
            <pc:sldLayoutMk cId="1646114972" sldId="2147483721"/>
          </pc:sldLayoutMkLst>
        </pc:sldLayoutChg>
        <pc:sldLayoutChg chg="add del">
          <pc:chgData name="Rashi Ghosh" userId="S::rghosh@uark.edu::38b2f861-a980-484d-aea1-21237f414bb2" providerId="AD" clId="Web-{3589C77C-004D-489B-2146-EE33641FFC97}" dt="2020-09-03T21:44:18.671" v="144"/>
          <pc:sldLayoutMkLst>
            <pc:docMk/>
            <pc:sldMasterMk cId="1819013292" sldId="2147483720"/>
            <pc:sldLayoutMk cId="1096768737" sldId="2147483722"/>
          </pc:sldLayoutMkLst>
        </pc:sldLayoutChg>
        <pc:sldLayoutChg chg="add del">
          <pc:chgData name="Rashi Ghosh" userId="S::rghosh@uark.edu::38b2f861-a980-484d-aea1-21237f414bb2" providerId="AD" clId="Web-{3589C77C-004D-489B-2146-EE33641FFC97}" dt="2020-09-03T21:44:18.671" v="144"/>
          <pc:sldLayoutMkLst>
            <pc:docMk/>
            <pc:sldMasterMk cId="1819013292" sldId="2147483720"/>
            <pc:sldLayoutMk cId="2915110096" sldId="2147483723"/>
          </pc:sldLayoutMkLst>
        </pc:sldLayoutChg>
        <pc:sldLayoutChg chg="add del">
          <pc:chgData name="Rashi Ghosh" userId="S::rghosh@uark.edu::38b2f861-a980-484d-aea1-21237f414bb2" providerId="AD" clId="Web-{3589C77C-004D-489B-2146-EE33641FFC97}" dt="2020-09-03T21:44:18.671" v="144"/>
          <pc:sldLayoutMkLst>
            <pc:docMk/>
            <pc:sldMasterMk cId="1819013292" sldId="2147483720"/>
            <pc:sldLayoutMk cId="3584784611" sldId="2147483724"/>
          </pc:sldLayoutMkLst>
        </pc:sldLayoutChg>
        <pc:sldLayoutChg chg="add del">
          <pc:chgData name="Rashi Ghosh" userId="S::rghosh@uark.edu::38b2f861-a980-484d-aea1-21237f414bb2" providerId="AD" clId="Web-{3589C77C-004D-489B-2146-EE33641FFC97}" dt="2020-09-03T21:44:18.671" v="144"/>
          <pc:sldLayoutMkLst>
            <pc:docMk/>
            <pc:sldMasterMk cId="1819013292" sldId="2147483720"/>
            <pc:sldLayoutMk cId="4236103248" sldId="2147483725"/>
          </pc:sldLayoutMkLst>
        </pc:sldLayoutChg>
        <pc:sldLayoutChg chg="add del">
          <pc:chgData name="Rashi Ghosh" userId="S::rghosh@uark.edu::38b2f861-a980-484d-aea1-21237f414bb2" providerId="AD" clId="Web-{3589C77C-004D-489B-2146-EE33641FFC97}" dt="2020-09-03T21:44:18.671" v="144"/>
          <pc:sldLayoutMkLst>
            <pc:docMk/>
            <pc:sldMasterMk cId="1819013292" sldId="2147483720"/>
            <pc:sldLayoutMk cId="1174887762" sldId="2147483726"/>
          </pc:sldLayoutMkLst>
        </pc:sldLayoutChg>
        <pc:sldLayoutChg chg="add del">
          <pc:chgData name="Rashi Ghosh" userId="S::rghosh@uark.edu::38b2f861-a980-484d-aea1-21237f414bb2" providerId="AD" clId="Web-{3589C77C-004D-489B-2146-EE33641FFC97}" dt="2020-09-03T21:44:18.671" v="144"/>
          <pc:sldLayoutMkLst>
            <pc:docMk/>
            <pc:sldMasterMk cId="1819013292" sldId="2147483720"/>
            <pc:sldLayoutMk cId="4151328291" sldId="2147483727"/>
          </pc:sldLayoutMkLst>
        </pc:sldLayoutChg>
        <pc:sldLayoutChg chg="add del">
          <pc:chgData name="Rashi Ghosh" userId="S::rghosh@uark.edu::38b2f861-a980-484d-aea1-21237f414bb2" providerId="AD" clId="Web-{3589C77C-004D-489B-2146-EE33641FFC97}" dt="2020-09-03T21:44:18.671" v="144"/>
          <pc:sldLayoutMkLst>
            <pc:docMk/>
            <pc:sldMasterMk cId="1819013292" sldId="2147483720"/>
            <pc:sldLayoutMk cId="718465329" sldId="2147483728"/>
          </pc:sldLayoutMkLst>
        </pc:sldLayoutChg>
        <pc:sldLayoutChg chg="add del">
          <pc:chgData name="Rashi Ghosh" userId="S::rghosh@uark.edu::38b2f861-a980-484d-aea1-21237f414bb2" providerId="AD" clId="Web-{3589C77C-004D-489B-2146-EE33641FFC97}" dt="2020-09-03T21:44:18.671" v="144"/>
          <pc:sldLayoutMkLst>
            <pc:docMk/>
            <pc:sldMasterMk cId="1819013292" sldId="2147483720"/>
            <pc:sldLayoutMk cId="3643104744" sldId="2147483729"/>
          </pc:sldLayoutMkLst>
        </pc:sldLayoutChg>
        <pc:sldLayoutChg chg="add del">
          <pc:chgData name="Rashi Ghosh" userId="S::rghosh@uark.edu::38b2f861-a980-484d-aea1-21237f414bb2" providerId="AD" clId="Web-{3589C77C-004D-489B-2146-EE33641FFC97}" dt="2020-09-03T21:44:18.671" v="144"/>
          <pc:sldLayoutMkLst>
            <pc:docMk/>
            <pc:sldMasterMk cId="1819013292" sldId="2147483720"/>
            <pc:sldLayoutMk cId="73782319" sldId="2147483730"/>
          </pc:sldLayoutMkLst>
        </pc:sldLayoutChg>
        <pc:sldLayoutChg chg="add del">
          <pc:chgData name="Rashi Ghosh" userId="S::rghosh@uark.edu::38b2f861-a980-484d-aea1-21237f414bb2" providerId="AD" clId="Web-{3589C77C-004D-489B-2146-EE33641FFC97}" dt="2020-09-03T21:44:18.671" v="144"/>
          <pc:sldLayoutMkLst>
            <pc:docMk/>
            <pc:sldMasterMk cId="1819013292" sldId="2147483720"/>
            <pc:sldLayoutMk cId="2732000944" sldId="2147483731"/>
          </pc:sldLayoutMkLst>
        </pc:sldLayoutChg>
      </pc:sldMasterChg>
      <pc:sldMasterChg chg="add del addSldLayout delSldLayout modSldLayout">
        <pc:chgData name="Rashi Ghosh" userId="S::rghosh@uark.edu::38b2f861-a980-484d-aea1-21237f414bb2" providerId="AD" clId="Web-{3589C77C-004D-489B-2146-EE33641FFC97}" dt="2020-09-03T21:44:18.671" v="144"/>
        <pc:sldMasterMkLst>
          <pc:docMk/>
          <pc:sldMasterMk cId="4132687401" sldId="2147483732"/>
        </pc:sldMasterMkLst>
        <pc:sldLayoutChg chg="add del mod replId">
          <pc:chgData name="Rashi Ghosh" userId="S::rghosh@uark.edu::38b2f861-a980-484d-aea1-21237f414bb2" providerId="AD" clId="Web-{3589C77C-004D-489B-2146-EE33641FFC97}" dt="2020-09-03T21:44:18.671" v="144"/>
          <pc:sldLayoutMkLst>
            <pc:docMk/>
            <pc:sldMasterMk cId="4132687401" sldId="2147483732"/>
            <pc:sldLayoutMk cId="141124770" sldId="2147483733"/>
          </pc:sldLayoutMkLst>
        </pc:sldLayoutChg>
        <pc:sldLayoutChg chg="add del mod replId">
          <pc:chgData name="Rashi Ghosh" userId="S::rghosh@uark.edu::38b2f861-a980-484d-aea1-21237f414bb2" providerId="AD" clId="Web-{3589C77C-004D-489B-2146-EE33641FFC97}" dt="2020-09-03T21:44:18.671" v="144"/>
          <pc:sldLayoutMkLst>
            <pc:docMk/>
            <pc:sldMasterMk cId="4132687401" sldId="2147483732"/>
            <pc:sldLayoutMk cId="3458659259" sldId="2147483734"/>
          </pc:sldLayoutMkLst>
        </pc:sldLayoutChg>
        <pc:sldLayoutChg chg="add del mod replId">
          <pc:chgData name="Rashi Ghosh" userId="S::rghosh@uark.edu::38b2f861-a980-484d-aea1-21237f414bb2" providerId="AD" clId="Web-{3589C77C-004D-489B-2146-EE33641FFC97}" dt="2020-09-03T21:44:18.671" v="144"/>
          <pc:sldLayoutMkLst>
            <pc:docMk/>
            <pc:sldMasterMk cId="4132687401" sldId="2147483732"/>
            <pc:sldLayoutMk cId="1213732568" sldId="2147483735"/>
          </pc:sldLayoutMkLst>
        </pc:sldLayoutChg>
        <pc:sldLayoutChg chg="add del mod replId">
          <pc:chgData name="Rashi Ghosh" userId="S::rghosh@uark.edu::38b2f861-a980-484d-aea1-21237f414bb2" providerId="AD" clId="Web-{3589C77C-004D-489B-2146-EE33641FFC97}" dt="2020-09-03T21:44:18.671" v="144"/>
          <pc:sldLayoutMkLst>
            <pc:docMk/>
            <pc:sldMasterMk cId="4132687401" sldId="2147483732"/>
            <pc:sldLayoutMk cId="2834844239" sldId="2147483736"/>
          </pc:sldLayoutMkLst>
        </pc:sldLayoutChg>
        <pc:sldLayoutChg chg="add del mod replId">
          <pc:chgData name="Rashi Ghosh" userId="S::rghosh@uark.edu::38b2f861-a980-484d-aea1-21237f414bb2" providerId="AD" clId="Web-{3589C77C-004D-489B-2146-EE33641FFC97}" dt="2020-09-03T21:44:18.671" v="144"/>
          <pc:sldLayoutMkLst>
            <pc:docMk/>
            <pc:sldMasterMk cId="4132687401" sldId="2147483732"/>
            <pc:sldLayoutMk cId="1829763713" sldId="2147483737"/>
          </pc:sldLayoutMkLst>
        </pc:sldLayoutChg>
        <pc:sldLayoutChg chg="add del mod replId">
          <pc:chgData name="Rashi Ghosh" userId="S::rghosh@uark.edu::38b2f861-a980-484d-aea1-21237f414bb2" providerId="AD" clId="Web-{3589C77C-004D-489B-2146-EE33641FFC97}" dt="2020-09-03T21:44:18.671" v="144"/>
          <pc:sldLayoutMkLst>
            <pc:docMk/>
            <pc:sldMasterMk cId="4132687401" sldId="2147483732"/>
            <pc:sldLayoutMk cId="4153126538" sldId="2147483738"/>
          </pc:sldLayoutMkLst>
        </pc:sldLayoutChg>
        <pc:sldLayoutChg chg="add del mod replId">
          <pc:chgData name="Rashi Ghosh" userId="S::rghosh@uark.edu::38b2f861-a980-484d-aea1-21237f414bb2" providerId="AD" clId="Web-{3589C77C-004D-489B-2146-EE33641FFC97}" dt="2020-09-03T21:44:18.671" v="144"/>
          <pc:sldLayoutMkLst>
            <pc:docMk/>
            <pc:sldMasterMk cId="4132687401" sldId="2147483732"/>
            <pc:sldLayoutMk cId="516959228" sldId="2147483739"/>
          </pc:sldLayoutMkLst>
        </pc:sldLayoutChg>
        <pc:sldLayoutChg chg="add del mod replId">
          <pc:chgData name="Rashi Ghosh" userId="S::rghosh@uark.edu::38b2f861-a980-484d-aea1-21237f414bb2" providerId="AD" clId="Web-{3589C77C-004D-489B-2146-EE33641FFC97}" dt="2020-09-03T21:44:18.671" v="144"/>
          <pc:sldLayoutMkLst>
            <pc:docMk/>
            <pc:sldMasterMk cId="4132687401" sldId="2147483732"/>
            <pc:sldLayoutMk cId="1450370560" sldId="2147483740"/>
          </pc:sldLayoutMkLst>
        </pc:sldLayoutChg>
        <pc:sldLayoutChg chg="add del mod replId">
          <pc:chgData name="Rashi Ghosh" userId="S::rghosh@uark.edu::38b2f861-a980-484d-aea1-21237f414bb2" providerId="AD" clId="Web-{3589C77C-004D-489B-2146-EE33641FFC97}" dt="2020-09-03T21:44:18.671" v="144"/>
          <pc:sldLayoutMkLst>
            <pc:docMk/>
            <pc:sldMasterMk cId="4132687401" sldId="2147483732"/>
            <pc:sldLayoutMk cId="4267248371" sldId="2147483741"/>
          </pc:sldLayoutMkLst>
        </pc:sldLayoutChg>
        <pc:sldLayoutChg chg="add del mod replId">
          <pc:chgData name="Rashi Ghosh" userId="S::rghosh@uark.edu::38b2f861-a980-484d-aea1-21237f414bb2" providerId="AD" clId="Web-{3589C77C-004D-489B-2146-EE33641FFC97}" dt="2020-09-03T21:44:18.671" v="144"/>
          <pc:sldLayoutMkLst>
            <pc:docMk/>
            <pc:sldMasterMk cId="4132687401" sldId="2147483732"/>
            <pc:sldLayoutMk cId="79481512" sldId="2147483742"/>
          </pc:sldLayoutMkLst>
        </pc:sldLayoutChg>
        <pc:sldLayoutChg chg="add del mod replId">
          <pc:chgData name="Rashi Ghosh" userId="S::rghosh@uark.edu::38b2f861-a980-484d-aea1-21237f414bb2" providerId="AD" clId="Web-{3589C77C-004D-489B-2146-EE33641FFC97}" dt="2020-09-03T21:44:18.671" v="144"/>
          <pc:sldLayoutMkLst>
            <pc:docMk/>
            <pc:sldMasterMk cId="4132687401" sldId="2147483732"/>
            <pc:sldLayoutMk cId="506655465" sldId="2147483743"/>
          </pc:sldLayoutMkLst>
        </pc:sldLayoutChg>
      </pc:sldMasterChg>
    </pc:docChg>
  </pc:docChgLst>
  <pc:docChgLst>
    <pc:chgData name="Alexander Davidson" userId="S::ad021@uark.edu::c84a548c-465f-41bb-bec7-805cc998aa8d" providerId="AD" clId="Web-{39450D16-18A9-468C-8731-3C3E46AFC4A9}"/>
    <pc:docChg chg="modSld">
      <pc:chgData name="Alexander Davidson" userId="S::ad021@uark.edu::c84a548c-465f-41bb-bec7-805cc998aa8d" providerId="AD" clId="Web-{39450D16-18A9-468C-8731-3C3E46AFC4A9}" dt="2020-12-16T19:08:30.201" v="147" actId="20577"/>
      <pc:docMkLst>
        <pc:docMk/>
      </pc:docMkLst>
      <pc:sldChg chg="modSp">
        <pc:chgData name="Alexander Davidson" userId="S::ad021@uark.edu::c84a548c-465f-41bb-bec7-805cc998aa8d" providerId="AD" clId="Web-{39450D16-18A9-468C-8731-3C3E46AFC4A9}" dt="2020-12-16T19:08:30.201" v="146" actId="20577"/>
        <pc:sldMkLst>
          <pc:docMk/>
          <pc:sldMk cId="1851169097" sldId="286"/>
        </pc:sldMkLst>
        <pc:spChg chg="mod">
          <ac:chgData name="Alexander Davidson" userId="S::ad021@uark.edu::c84a548c-465f-41bb-bec7-805cc998aa8d" providerId="AD" clId="Web-{39450D16-18A9-468C-8731-3C3E46AFC4A9}" dt="2020-12-16T19:08:30.201" v="146" actId="20577"/>
          <ac:spMkLst>
            <pc:docMk/>
            <pc:sldMk cId="1851169097" sldId="286"/>
            <ac:spMk id="3" creationId="{76D9149A-43DC-4542-978D-256019E5AAF7}"/>
          </ac:spMkLst>
        </pc:spChg>
      </pc:sldChg>
    </pc:docChg>
  </pc:docChgLst>
  <pc:docChgLst>
    <pc:chgData name="Alexander Davidson" userId="S::ad021@uark.edu::c84a548c-465f-41bb-bec7-805cc998aa8d" providerId="AD" clId="Web-{AB6BA745-2DB6-4109-F12A-3DB4883DB236}"/>
    <pc:docChg chg="modSld">
      <pc:chgData name="Alexander Davidson" userId="S::ad021@uark.edu::c84a548c-465f-41bb-bec7-805cc998aa8d" providerId="AD" clId="Web-{AB6BA745-2DB6-4109-F12A-3DB4883DB236}" dt="2020-09-14T16:54:42.895" v="34" actId="20577"/>
      <pc:docMkLst>
        <pc:docMk/>
      </pc:docMkLst>
      <pc:sldChg chg="addSp">
        <pc:chgData name="Alexander Davidson" userId="S::ad021@uark.edu::c84a548c-465f-41bb-bec7-805cc998aa8d" providerId="AD" clId="Web-{AB6BA745-2DB6-4109-F12A-3DB4883DB236}" dt="2020-09-14T16:51:37.069" v="0"/>
        <pc:sldMkLst>
          <pc:docMk/>
          <pc:sldMk cId="3411695439" sldId="258"/>
        </pc:sldMkLst>
        <pc:spChg chg="add">
          <ac:chgData name="Alexander Davidson" userId="S::ad021@uark.edu::c84a548c-465f-41bb-bec7-805cc998aa8d" providerId="AD" clId="Web-{AB6BA745-2DB6-4109-F12A-3DB4883DB236}" dt="2020-09-14T16:51:37.069" v="0"/>
          <ac:spMkLst>
            <pc:docMk/>
            <pc:sldMk cId="3411695439" sldId="258"/>
            <ac:spMk id="31" creationId="{82E6E31B-F0A7-46AC-88A5-149D46E7A3DB}"/>
          </ac:spMkLst>
        </pc:spChg>
      </pc:sldChg>
      <pc:sldChg chg="modSp">
        <pc:chgData name="Alexander Davidson" userId="S::ad021@uark.edu::c84a548c-465f-41bb-bec7-805cc998aa8d" providerId="AD" clId="Web-{AB6BA745-2DB6-4109-F12A-3DB4883DB236}" dt="2020-09-14T16:54:42.879" v="33" actId="20577"/>
        <pc:sldMkLst>
          <pc:docMk/>
          <pc:sldMk cId="4156169717" sldId="276"/>
        </pc:sldMkLst>
        <pc:spChg chg="mod">
          <ac:chgData name="Alexander Davidson" userId="S::ad021@uark.edu::c84a548c-465f-41bb-bec7-805cc998aa8d" providerId="AD" clId="Web-{AB6BA745-2DB6-4109-F12A-3DB4883DB236}" dt="2020-09-14T16:54:42.879" v="33" actId="20577"/>
          <ac:spMkLst>
            <pc:docMk/>
            <pc:sldMk cId="4156169717" sldId="276"/>
            <ac:spMk id="37" creationId="{9B9F3DDE-4506-45A4-9D12-CAA844273D5E}"/>
          </ac:spMkLst>
        </pc:spChg>
      </pc:sldChg>
    </pc:docChg>
  </pc:docChgLst>
  <pc:docChgLst>
    <pc:chgData name="Rashi Ghosh" userId="S::rghosh@uark.edu::38b2f861-a980-484d-aea1-21237f414bb2" providerId="AD" clId="Web-{8621F76D-CE81-4D03-0759-FA42DFE63A37}"/>
    <pc:docChg chg="modSld addMainMaster delMainMaster">
      <pc:chgData name="Rashi Ghosh" userId="S::rghosh@uark.edu::38b2f861-a980-484d-aea1-21237f414bb2" providerId="AD" clId="Web-{8621F76D-CE81-4D03-0759-FA42DFE63A37}" dt="2020-09-03T17:21:57.412" v="3"/>
      <pc:docMkLst>
        <pc:docMk/>
      </pc:docMkLst>
      <pc:sldChg chg="addSp delSp modSp mod setBg modClrScheme chgLayout">
        <pc:chgData name="Rashi Ghosh" userId="S::rghosh@uark.edu::38b2f861-a980-484d-aea1-21237f414bb2" providerId="AD" clId="Web-{8621F76D-CE81-4D03-0759-FA42DFE63A37}" dt="2020-09-03T17:21:57.412" v="3"/>
        <pc:sldMkLst>
          <pc:docMk/>
          <pc:sldMk cId="324616969" sldId="256"/>
        </pc:sldMkLst>
        <pc:spChg chg="mod ord">
          <ac:chgData name="Rashi Ghosh" userId="S::rghosh@uark.edu::38b2f861-a980-484d-aea1-21237f414bb2" providerId="AD" clId="Web-{8621F76D-CE81-4D03-0759-FA42DFE63A37}" dt="2020-09-03T17:21:57.412" v="3"/>
          <ac:spMkLst>
            <pc:docMk/>
            <pc:sldMk cId="324616969" sldId="256"/>
            <ac:spMk id="2" creationId="{ED3CBC05-7F2A-40F9-9D71-9B8314C4FB73}"/>
          </ac:spMkLst>
        </pc:spChg>
        <pc:spChg chg="mod ord">
          <ac:chgData name="Rashi Ghosh" userId="S::rghosh@uark.edu::38b2f861-a980-484d-aea1-21237f414bb2" providerId="AD" clId="Web-{8621F76D-CE81-4D03-0759-FA42DFE63A37}" dt="2020-09-03T17:21:57.412" v="3"/>
          <ac:spMkLst>
            <pc:docMk/>
            <pc:sldMk cId="324616969" sldId="256"/>
            <ac:spMk id="3" creationId="{25EE7E6A-84CE-496B-8D79-2AC4C5BD6B18}"/>
          </ac:spMkLst>
        </pc:spChg>
        <pc:spChg chg="add">
          <ac:chgData name="Rashi Ghosh" userId="S::rghosh@uark.edu::38b2f861-a980-484d-aea1-21237f414bb2" providerId="AD" clId="Web-{8621F76D-CE81-4D03-0759-FA42DFE63A37}" dt="2020-09-03T17:21:57.412" v="3"/>
          <ac:spMkLst>
            <pc:docMk/>
            <pc:sldMk cId="324616969" sldId="256"/>
            <ac:spMk id="5" creationId="{4D896123-1B32-4CB1-B2ED-E34BBC26B423}"/>
          </ac:spMkLst>
        </pc:spChg>
        <pc:spChg chg="add">
          <ac:chgData name="Rashi Ghosh" userId="S::rghosh@uark.edu::38b2f861-a980-484d-aea1-21237f414bb2" providerId="AD" clId="Web-{8621F76D-CE81-4D03-0759-FA42DFE63A37}" dt="2020-09-03T17:21:57.412" v="3"/>
          <ac:spMkLst>
            <pc:docMk/>
            <pc:sldMk cId="324616969" sldId="256"/>
            <ac:spMk id="7" creationId="{F57DA40C-10B8-4678-8433-AA03ED65E921}"/>
          </ac:spMkLst>
        </pc:spChg>
        <pc:spChg chg="add del">
          <ac:chgData name="Rashi Ghosh" userId="S::rghosh@uark.edu::38b2f861-a980-484d-aea1-21237f414bb2" providerId="AD" clId="Web-{8621F76D-CE81-4D03-0759-FA42DFE63A37}" dt="2020-09-03T17:21:56.553" v="2"/>
          <ac:spMkLst>
            <pc:docMk/>
            <pc:sldMk cId="324616969" sldId="256"/>
            <ac:spMk id="9" creationId="{4D896123-1B32-4CB1-B2ED-E34BBC26B423}"/>
          </ac:spMkLst>
        </pc:spChg>
        <pc:spChg chg="add del">
          <ac:chgData name="Rashi Ghosh" userId="S::rghosh@uark.edu::38b2f861-a980-484d-aea1-21237f414bb2" providerId="AD" clId="Web-{8621F76D-CE81-4D03-0759-FA42DFE63A37}" dt="2020-09-03T17:21:56.553" v="2"/>
          <ac:spMkLst>
            <pc:docMk/>
            <pc:sldMk cId="324616969" sldId="256"/>
            <ac:spMk id="11" creationId="{019FDB4D-987D-4C87-A179-9D4616AB2455}"/>
          </ac:spMkLst>
        </pc:spChg>
        <pc:spChg chg="add">
          <ac:chgData name="Rashi Ghosh" userId="S::rghosh@uark.edu::38b2f861-a980-484d-aea1-21237f414bb2" providerId="AD" clId="Web-{8621F76D-CE81-4D03-0759-FA42DFE63A37}" dt="2020-09-03T17:21:57.412" v="3"/>
          <ac:spMkLst>
            <pc:docMk/>
            <pc:sldMk cId="324616969" sldId="256"/>
            <ac:spMk id="13" creationId="{D1DEB652-CD49-4786-9154-A1A30E195ADF}"/>
          </ac:spMkLst>
        </pc:spChg>
        <pc:spChg chg="add">
          <ac:chgData name="Rashi Ghosh" userId="S::rghosh@uark.edu::38b2f861-a980-484d-aea1-21237f414bb2" providerId="AD" clId="Web-{8621F76D-CE81-4D03-0759-FA42DFE63A37}" dt="2020-09-03T17:21:57.412" v="3"/>
          <ac:spMkLst>
            <pc:docMk/>
            <pc:sldMk cId="324616969" sldId="256"/>
            <ac:spMk id="15" creationId="{59A7483D-55E4-41F7-8F87-19FAB2AEAA50}"/>
          </ac:spMkLst>
        </pc:spChg>
        <pc:picChg chg="add del">
          <ac:chgData name="Rashi Ghosh" userId="S::rghosh@uark.edu::38b2f861-a980-484d-aea1-21237f414bb2" providerId="AD" clId="Web-{8621F76D-CE81-4D03-0759-FA42DFE63A37}" dt="2020-09-03T17:21:56.553" v="2"/>
          <ac:picMkLst>
            <pc:docMk/>
            <pc:sldMk cId="324616969" sldId="256"/>
            <ac:picMk id="4" creationId="{E563B520-C914-4367-8FD7-5E715ADF06FD}"/>
          </ac:picMkLst>
        </pc:picChg>
        <pc:picChg chg="add">
          <ac:chgData name="Rashi Ghosh" userId="S::rghosh@uark.edu::38b2f861-a980-484d-aea1-21237f414bb2" providerId="AD" clId="Web-{8621F76D-CE81-4D03-0759-FA42DFE63A37}" dt="2020-09-03T17:21:57.412" v="3"/>
          <ac:picMkLst>
            <pc:docMk/>
            <pc:sldMk cId="324616969" sldId="256"/>
            <ac:picMk id="6" creationId="{166A1205-BFB7-4B30-8500-82108E28B576}"/>
          </ac:picMkLst>
        </pc:picChg>
      </pc:sldChg>
      <pc:sldMasterChg chg="del delSldLayout">
        <pc:chgData name="Rashi Ghosh" userId="S::rghosh@uark.edu::38b2f861-a980-484d-aea1-21237f414bb2" providerId="AD" clId="Web-{8621F76D-CE81-4D03-0759-FA42DFE63A37}" dt="2020-09-03T17:20:59.473" v="0"/>
        <pc:sldMasterMkLst>
          <pc:docMk/>
          <pc:sldMasterMk cId="2558563121" sldId="2147483672"/>
        </pc:sldMasterMkLst>
        <pc:sldLayoutChg chg="del">
          <pc:chgData name="Rashi Ghosh" userId="S::rghosh@uark.edu::38b2f861-a980-484d-aea1-21237f414bb2" providerId="AD" clId="Web-{8621F76D-CE81-4D03-0759-FA42DFE63A37}" dt="2020-09-03T17:20:59.473" v="0"/>
          <pc:sldLayoutMkLst>
            <pc:docMk/>
            <pc:sldMasterMk cId="2558563121" sldId="2147483672"/>
            <pc:sldLayoutMk cId="1654575643" sldId="2147483673"/>
          </pc:sldLayoutMkLst>
        </pc:sldLayoutChg>
        <pc:sldLayoutChg chg="del">
          <pc:chgData name="Rashi Ghosh" userId="S::rghosh@uark.edu::38b2f861-a980-484d-aea1-21237f414bb2" providerId="AD" clId="Web-{8621F76D-CE81-4D03-0759-FA42DFE63A37}" dt="2020-09-03T17:20:59.473" v="0"/>
          <pc:sldLayoutMkLst>
            <pc:docMk/>
            <pc:sldMasterMk cId="2558563121" sldId="2147483672"/>
            <pc:sldLayoutMk cId="366583171" sldId="2147483674"/>
          </pc:sldLayoutMkLst>
        </pc:sldLayoutChg>
        <pc:sldLayoutChg chg="del">
          <pc:chgData name="Rashi Ghosh" userId="S::rghosh@uark.edu::38b2f861-a980-484d-aea1-21237f414bb2" providerId="AD" clId="Web-{8621F76D-CE81-4D03-0759-FA42DFE63A37}" dt="2020-09-03T17:20:59.473" v="0"/>
          <pc:sldLayoutMkLst>
            <pc:docMk/>
            <pc:sldMasterMk cId="2558563121" sldId="2147483672"/>
            <pc:sldLayoutMk cId="1702165697" sldId="2147483675"/>
          </pc:sldLayoutMkLst>
        </pc:sldLayoutChg>
        <pc:sldLayoutChg chg="del">
          <pc:chgData name="Rashi Ghosh" userId="S::rghosh@uark.edu::38b2f861-a980-484d-aea1-21237f414bb2" providerId="AD" clId="Web-{8621F76D-CE81-4D03-0759-FA42DFE63A37}" dt="2020-09-03T17:20:59.473" v="0"/>
          <pc:sldLayoutMkLst>
            <pc:docMk/>
            <pc:sldMasterMk cId="2558563121" sldId="2147483672"/>
            <pc:sldLayoutMk cId="3423031026" sldId="2147483676"/>
          </pc:sldLayoutMkLst>
        </pc:sldLayoutChg>
        <pc:sldLayoutChg chg="del">
          <pc:chgData name="Rashi Ghosh" userId="S::rghosh@uark.edu::38b2f861-a980-484d-aea1-21237f414bb2" providerId="AD" clId="Web-{8621F76D-CE81-4D03-0759-FA42DFE63A37}" dt="2020-09-03T17:20:59.473" v="0"/>
          <pc:sldLayoutMkLst>
            <pc:docMk/>
            <pc:sldMasterMk cId="2558563121" sldId="2147483672"/>
            <pc:sldLayoutMk cId="1733228512" sldId="2147483677"/>
          </pc:sldLayoutMkLst>
        </pc:sldLayoutChg>
        <pc:sldLayoutChg chg="del">
          <pc:chgData name="Rashi Ghosh" userId="S::rghosh@uark.edu::38b2f861-a980-484d-aea1-21237f414bb2" providerId="AD" clId="Web-{8621F76D-CE81-4D03-0759-FA42DFE63A37}" dt="2020-09-03T17:20:59.473" v="0"/>
          <pc:sldLayoutMkLst>
            <pc:docMk/>
            <pc:sldMasterMk cId="2558563121" sldId="2147483672"/>
            <pc:sldLayoutMk cId="822862554" sldId="2147483678"/>
          </pc:sldLayoutMkLst>
        </pc:sldLayoutChg>
        <pc:sldLayoutChg chg="del">
          <pc:chgData name="Rashi Ghosh" userId="S::rghosh@uark.edu::38b2f861-a980-484d-aea1-21237f414bb2" providerId="AD" clId="Web-{8621F76D-CE81-4D03-0759-FA42DFE63A37}" dt="2020-09-03T17:20:59.473" v="0"/>
          <pc:sldLayoutMkLst>
            <pc:docMk/>
            <pc:sldMasterMk cId="2558563121" sldId="2147483672"/>
            <pc:sldLayoutMk cId="4261249952" sldId="2147483679"/>
          </pc:sldLayoutMkLst>
        </pc:sldLayoutChg>
        <pc:sldLayoutChg chg="del">
          <pc:chgData name="Rashi Ghosh" userId="S::rghosh@uark.edu::38b2f861-a980-484d-aea1-21237f414bb2" providerId="AD" clId="Web-{8621F76D-CE81-4D03-0759-FA42DFE63A37}" dt="2020-09-03T17:20:59.473" v="0"/>
          <pc:sldLayoutMkLst>
            <pc:docMk/>
            <pc:sldMasterMk cId="2558563121" sldId="2147483672"/>
            <pc:sldLayoutMk cId="3277165114" sldId="2147483680"/>
          </pc:sldLayoutMkLst>
        </pc:sldLayoutChg>
        <pc:sldLayoutChg chg="del">
          <pc:chgData name="Rashi Ghosh" userId="S::rghosh@uark.edu::38b2f861-a980-484d-aea1-21237f414bb2" providerId="AD" clId="Web-{8621F76D-CE81-4D03-0759-FA42DFE63A37}" dt="2020-09-03T17:20:59.473" v="0"/>
          <pc:sldLayoutMkLst>
            <pc:docMk/>
            <pc:sldMasterMk cId="2558563121" sldId="2147483672"/>
            <pc:sldLayoutMk cId="3970695769" sldId="2147483681"/>
          </pc:sldLayoutMkLst>
        </pc:sldLayoutChg>
        <pc:sldLayoutChg chg="del">
          <pc:chgData name="Rashi Ghosh" userId="S::rghosh@uark.edu::38b2f861-a980-484d-aea1-21237f414bb2" providerId="AD" clId="Web-{8621F76D-CE81-4D03-0759-FA42DFE63A37}" dt="2020-09-03T17:20:59.473" v="0"/>
          <pc:sldLayoutMkLst>
            <pc:docMk/>
            <pc:sldMasterMk cId="2558563121" sldId="2147483672"/>
            <pc:sldLayoutMk cId="5785253" sldId="2147483682"/>
          </pc:sldLayoutMkLst>
        </pc:sldLayoutChg>
        <pc:sldLayoutChg chg="del">
          <pc:chgData name="Rashi Ghosh" userId="S::rghosh@uark.edu::38b2f861-a980-484d-aea1-21237f414bb2" providerId="AD" clId="Web-{8621F76D-CE81-4D03-0759-FA42DFE63A37}" dt="2020-09-03T17:20:59.473" v="0"/>
          <pc:sldLayoutMkLst>
            <pc:docMk/>
            <pc:sldMasterMk cId="2558563121" sldId="2147483672"/>
            <pc:sldLayoutMk cId="1508166538" sldId="2147483683"/>
          </pc:sldLayoutMkLst>
        </pc:sldLayoutChg>
      </pc:sldMasterChg>
      <pc:sldMasterChg chg="add del addSldLayout delSldLayout modSldLayout">
        <pc:chgData name="Rashi Ghosh" userId="S::rghosh@uark.edu::38b2f861-a980-484d-aea1-21237f414bb2" providerId="AD" clId="Web-{8621F76D-CE81-4D03-0759-FA42DFE63A37}" dt="2020-09-03T17:21:57.412" v="3"/>
        <pc:sldMasterMkLst>
          <pc:docMk/>
          <pc:sldMasterMk cId="2058451989" sldId="2147483684"/>
        </pc:sldMasterMkLst>
        <pc:sldLayoutChg chg="add del mod replId">
          <pc:chgData name="Rashi Ghosh" userId="S::rghosh@uark.edu::38b2f861-a980-484d-aea1-21237f414bb2" providerId="AD" clId="Web-{8621F76D-CE81-4D03-0759-FA42DFE63A37}" dt="2020-09-03T17:21:57.412" v="3"/>
          <pc:sldLayoutMkLst>
            <pc:docMk/>
            <pc:sldMasterMk cId="2058451989" sldId="2147483684"/>
            <pc:sldLayoutMk cId="993048999" sldId="2147483685"/>
          </pc:sldLayoutMkLst>
        </pc:sldLayoutChg>
        <pc:sldLayoutChg chg="add del mod replId">
          <pc:chgData name="Rashi Ghosh" userId="S::rghosh@uark.edu::38b2f861-a980-484d-aea1-21237f414bb2" providerId="AD" clId="Web-{8621F76D-CE81-4D03-0759-FA42DFE63A37}" dt="2020-09-03T17:21:57.412" v="3"/>
          <pc:sldLayoutMkLst>
            <pc:docMk/>
            <pc:sldMasterMk cId="2058451989" sldId="2147483684"/>
            <pc:sldLayoutMk cId="1617436426" sldId="2147483686"/>
          </pc:sldLayoutMkLst>
        </pc:sldLayoutChg>
        <pc:sldLayoutChg chg="add del mod replId">
          <pc:chgData name="Rashi Ghosh" userId="S::rghosh@uark.edu::38b2f861-a980-484d-aea1-21237f414bb2" providerId="AD" clId="Web-{8621F76D-CE81-4D03-0759-FA42DFE63A37}" dt="2020-09-03T17:21:57.412" v="3"/>
          <pc:sldLayoutMkLst>
            <pc:docMk/>
            <pc:sldMasterMk cId="2058451989" sldId="2147483684"/>
            <pc:sldLayoutMk cId="3108143592" sldId="2147483687"/>
          </pc:sldLayoutMkLst>
        </pc:sldLayoutChg>
        <pc:sldLayoutChg chg="add del mod replId">
          <pc:chgData name="Rashi Ghosh" userId="S::rghosh@uark.edu::38b2f861-a980-484d-aea1-21237f414bb2" providerId="AD" clId="Web-{8621F76D-CE81-4D03-0759-FA42DFE63A37}" dt="2020-09-03T17:21:57.412" v="3"/>
          <pc:sldLayoutMkLst>
            <pc:docMk/>
            <pc:sldMasterMk cId="2058451989" sldId="2147483684"/>
            <pc:sldLayoutMk cId="1120645603" sldId="2147483688"/>
          </pc:sldLayoutMkLst>
        </pc:sldLayoutChg>
        <pc:sldLayoutChg chg="add del mod replId">
          <pc:chgData name="Rashi Ghosh" userId="S::rghosh@uark.edu::38b2f861-a980-484d-aea1-21237f414bb2" providerId="AD" clId="Web-{8621F76D-CE81-4D03-0759-FA42DFE63A37}" dt="2020-09-03T17:21:57.412" v="3"/>
          <pc:sldLayoutMkLst>
            <pc:docMk/>
            <pc:sldMasterMk cId="2058451989" sldId="2147483684"/>
            <pc:sldLayoutMk cId="2075423254" sldId="2147483689"/>
          </pc:sldLayoutMkLst>
        </pc:sldLayoutChg>
        <pc:sldLayoutChg chg="add del mod replId">
          <pc:chgData name="Rashi Ghosh" userId="S::rghosh@uark.edu::38b2f861-a980-484d-aea1-21237f414bb2" providerId="AD" clId="Web-{8621F76D-CE81-4D03-0759-FA42DFE63A37}" dt="2020-09-03T17:21:57.412" v="3"/>
          <pc:sldLayoutMkLst>
            <pc:docMk/>
            <pc:sldMasterMk cId="2058451989" sldId="2147483684"/>
            <pc:sldLayoutMk cId="912008465" sldId="2147483690"/>
          </pc:sldLayoutMkLst>
        </pc:sldLayoutChg>
        <pc:sldLayoutChg chg="add del mod replId">
          <pc:chgData name="Rashi Ghosh" userId="S::rghosh@uark.edu::38b2f861-a980-484d-aea1-21237f414bb2" providerId="AD" clId="Web-{8621F76D-CE81-4D03-0759-FA42DFE63A37}" dt="2020-09-03T17:21:57.412" v="3"/>
          <pc:sldLayoutMkLst>
            <pc:docMk/>
            <pc:sldMasterMk cId="2058451989" sldId="2147483684"/>
            <pc:sldLayoutMk cId="653051561" sldId="2147483691"/>
          </pc:sldLayoutMkLst>
        </pc:sldLayoutChg>
        <pc:sldLayoutChg chg="add del mod replId">
          <pc:chgData name="Rashi Ghosh" userId="S::rghosh@uark.edu::38b2f861-a980-484d-aea1-21237f414bb2" providerId="AD" clId="Web-{8621F76D-CE81-4D03-0759-FA42DFE63A37}" dt="2020-09-03T17:21:57.412" v="3"/>
          <pc:sldLayoutMkLst>
            <pc:docMk/>
            <pc:sldMasterMk cId="2058451989" sldId="2147483684"/>
            <pc:sldLayoutMk cId="105072308" sldId="2147483692"/>
          </pc:sldLayoutMkLst>
        </pc:sldLayoutChg>
        <pc:sldLayoutChg chg="add del mod replId">
          <pc:chgData name="Rashi Ghosh" userId="S::rghosh@uark.edu::38b2f861-a980-484d-aea1-21237f414bb2" providerId="AD" clId="Web-{8621F76D-CE81-4D03-0759-FA42DFE63A37}" dt="2020-09-03T17:21:57.412" v="3"/>
          <pc:sldLayoutMkLst>
            <pc:docMk/>
            <pc:sldMasterMk cId="2058451989" sldId="2147483684"/>
            <pc:sldLayoutMk cId="2892206093" sldId="2147483693"/>
          </pc:sldLayoutMkLst>
        </pc:sldLayoutChg>
        <pc:sldLayoutChg chg="add del mod replId">
          <pc:chgData name="Rashi Ghosh" userId="S::rghosh@uark.edu::38b2f861-a980-484d-aea1-21237f414bb2" providerId="AD" clId="Web-{8621F76D-CE81-4D03-0759-FA42DFE63A37}" dt="2020-09-03T17:21:57.412" v="3"/>
          <pc:sldLayoutMkLst>
            <pc:docMk/>
            <pc:sldMasterMk cId="2058451989" sldId="2147483684"/>
            <pc:sldLayoutMk cId="872238772" sldId="2147483694"/>
          </pc:sldLayoutMkLst>
        </pc:sldLayoutChg>
        <pc:sldLayoutChg chg="add del mod replId">
          <pc:chgData name="Rashi Ghosh" userId="S::rghosh@uark.edu::38b2f861-a980-484d-aea1-21237f414bb2" providerId="AD" clId="Web-{8621F76D-CE81-4D03-0759-FA42DFE63A37}" dt="2020-09-03T17:21:57.412" v="3"/>
          <pc:sldLayoutMkLst>
            <pc:docMk/>
            <pc:sldMasterMk cId="2058451989" sldId="2147483684"/>
            <pc:sldLayoutMk cId="1414957755" sldId="2147483695"/>
          </pc:sldLayoutMkLst>
        </pc:sldLayoutChg>
      </pc:sldMasterChg>
      <pc:sldMasterChg chg="add replId addSldLayout">
        <pc:chgData name="Rashi Ghosh" userId="S::rghosh@uark.edu::38b2f861-a980-484d-aea1-21237f414bb2" providerId="AD" clId="Web-{8621F76D-CE81-4D03-0759-FA42DFE63A37}" dt="2020-09-03T17:21:57.412" v="3"/>
        <pc:sldMasterMkLst>
          <pc:docMk/>
          <pc:sldMasterMk cId="2961437934" sldId="2147483696"/>
        </pc:sldMasterMkLst>
        <pc:sldLayoutChg chg="add">
          <pc:chgData name="Rashi Ghosh" userId="S::rghosh@uark.edu::38b2f861-a980-484d-aea1-21237f414bb2" providerId="AD" clId="Web-{8621F76D-CE81-4D03-0759-FA42DFE63A37}" dt="2020-09-03T17:21:57.412" v="3"/>
          <pc:sldLayoutMkLst>
            <pc:docMk/>
            <pc:sldMasterMk cId="2961437934" sldId="2147483696"/>
            <pc:sldLayoutMk cId="2155203749" sldId="2147483697"/>
          </pc:sldLayoutMkLst>
        </pc:sldLayoutChg>
        <pc:sldLayoutChg chg="add replId">
          <pc:chgData name="Rashi Ghosh" userId="S::rghosh@uark.edu::38b2f861-a980-484d-aea1-21237f414bb2" providerId="AD" clId="Web-{8621F76D-CE81-4D03-0759-FA42DFE63A37}" dt="2020-09-03T17:21:57.412" v="3"/>
          <pc:sldLayoutMkLst>
            <pc:docMk/>
            <pc:sldMasterMk cId="2961437934" sldId="2147483696"/>
            <pc:sldLayoutMk cId="3744831204" sldId="2147483698"/>
          </pc:sldLayoutMkLst>
        </pc:sldLayoutChg>
        <pc:sldLayoutChg chg="add replId">
          <pc:chgData name="Rashi Ghosh" userId="S::rghosh@uark.edu::38b2f861-a980-484d-aea1-21237f414bb2" providerId="AD" clId="Web-{8621F76D-CE81-4D03-0759-FA42DFE63A37}" dt="2020-09-03T17:21:57.412" v="3"/>
          <pc:sldLayoutMkLst>
            <pc:docMk/>
            <pc:sldMasterMk cId="2961437934" sldId="2147483696"/>
            <pc:sldLayoutMk cId="823073133" sldId="2147483699"/>
          </pc:sldLayoutMkLst>
        </pc:sldLayoutChg>
        <pc:sldLayoutChg chg="add replId">
          <pc:chgData name="Rashi Ghosh" userId="S::rghosh@uark.edu::38b2f861-a980-484d-aea1-21237f414bb2" providerId="AD" clId="Web-{8621F76D-CE81-4D03-0759-FA42DFE63A37}" dt="2020-09-03T17:21:57.412" v="3"/>
          <pc:sldLayoutMkLst>
            <pc:docMk/>
            <pc:sldMasterMk cId="2961437934" sldId="2147483696"/>
            <pc:sldLayoutMk cId="256170237" sldId="2147483700"/>
          </pc:sldLayoutMkLst>
        </pc:sldLayoutChg>
        <pc:sldLayoutChg chg="add replId">
          <pc:chgData name="Rashi Ghosh" userId="S::rghosh@uark.edu::38b2f861-a980-484d-aea1-21237f414bb2" providerId="AD" clId="Web-{8621F76D-CE81-4D03-0759-FA42DFE63A37}" dt="2020-09-03T17:21:57.412" v="3"/>
          <pc:sldLayoutMkLst>
            <pc:docMk/>
            <pc:sldMasterMk cId="2961437934" sldId="2147483696"/>
            <pc:sldLayoutMk cId="3095898076" sldId="2147483701"/>
          </pc:sldLayoutMkLst>
        </pc:sldLayoutChg>
        <pc:sldLayoutChg chg="add replId">
          <pc:chgData name="Rashi Ghosh" userId="S::rghosh@uark.edu::38b2f861-a980-484d-aea1-21237f414bb2" providerId="AD" clId="Web-{8621F76D-CE81-4D03-0759-FA42DFE63A37}" dt="2020-09-03T17:21:57.412" v="3"/>
          <pc:sldLayoutMkLst>
            <pc:docMk/>
            <pc:sldMasterMk cId="2961437934" sldId="2147483696"/>
            <pc:sldLayoutMk cId="1389548920" sldId="2147483702"/>
          </pc:sldLayoutMkLst>
        </pc:sldLayoutChg>
        <pc:sldLayoutChg chg="add replId">
          <pc:chgData name="Rashi Ghosh" userId="S::rghosh@uark.edu::38b2f861-a980-484d-aea1-21237f414bb2" providerId="AD" clId="Web-{8621F76D-CE81-4D03-0759-FA42DFE63A37}" dt="2020-09-03T17:21:57.412" v="3"/>
          <pc:sldLayoutMkLst>
            <pc:docMk/>
            <pc:sldMasterMk cId="2961437934" sldId="2147483696"/>
            <pc:sldLayoutMk cId="1684703179" sldId="2147483703"/>
          </pc:sldLayoutMkLst>
        </pc:sldLayoutChg>
        <pc:sldLayoutChg chg="add replId">
          <pc:chgData name="Rashi Ghosh" userId="S::rghosh@uark.edu::38b2f861-a980-484d-aea1-21237f414bb2" providerId="AD" clId="Web-{8621F76D-CE81-4D03-0759-FA42DFE63A37}" dt="2020-09-03T17:21:57.412" v="3"/>
          <pc:sldLayoutMkLst>
            <pc:docMk/>
            <pc:sldMasterMk cId="2961437934" sldId="2147483696"/>
            <pc:sldLayoutMk cId="3683808549" sldId="2147483704"/>
          </pc:sldLayoutMkLst>
        </pc:sldLayoutChg>
        <pc:sldLayoutChg chg="add replId">
          <pc:chgData name="Rashi Ghosh" userId="S::rghosh@uark.edu::38b2f861-a980-484d-aea1-21237f414bb2" providerId="AD" clId="Web-{8621F76D-CE81-4D03-0759-FA42DFE63A37}" dt="2020-09-03T17:21:57.412" v="3"/>
          <pc:sldLayoutMkLst>
            <pc:docMk/>
            <pc:sldMasterMk cId="2961437934" sldId="2147483696"/>
            <pc:sldLayoutMk cId="3919768888" sldId="2147483705"/>
          </pc:sldLayoutMkLst>
        </pc:sldLayoutChg>
        <pc:sldLayoutChg chg="add replId">
          <pc:chgData name="Rashi Ghosh" userId="S::rghosh@uark.edu::38b2f861-a980-484d-aea1-21237f414bb2" providerId="AD" clId="Web-{8621F76D-CE81-4D03-0759-FA42DFE63A37}" dt="2020-09-03T17:21:57.412" v="3"/>
          <pc:sldLayoutMkLst>
            <pc:docMk/>
            <pc:sldMasterMk cId="2961437934" sldId="2147483696"/>
            <pc:sldLayoutMk cId="2777666269" sldId="2147483706"/>
          </pc:sldLayoutMkLst>
        </pc:sldLayoutChg>
        <pc:sldLayoutChg chg="add replId">
          <pc:chgData name="Rashi Ghosh" userId="S::rghosh@uark.edu::38b2f861-a980-484d-aea1-21237f414bb2" providerId="AD" clId="Web-{8621F76D-CE81-4D03-0759-FA42DFE63A37}" dt="2020-09-03T17:21:57.412" v="3"/>
          <pc:sldLayoutMkLst>
            <pc:docMk/>
            <pc:sldMasterMk cId="2961437934" sldId="2147483696"/>
            <pc:sldLayoutMk cId="391224649" sldId="2147483707"/>
          </pc:sldLayoutMkLst>
        </pc:sldLayoutChg>
      </pc:sldMasterChg>
      <pc:sldMasterChg chg="add del addSldLayout delSldLayout">
        <pc:chgData name="Rashi Ghosh" userId="S::rghosh@uark.edu::38b2f861-a980-484d-aea1-21237f414bb2" providerId="AD" clId="Web-{8621F76D-CE81-4D03-0759-FA42DFE63A37}" dt="2020-09-03T17:21:56.553" v="2"/>
        <pc:sldMasterMkLst>
          <pc:docMk/>
          <pc:sldMasterMk cId="1269527089" sldId="2147483767"/>
        </pc:sldMasterMkLst>
        <pc:sldLayoutChg chg="add del">
          <pc:chgData name="Rashi Ghosh" userId="S::rghosh@uark.edu::38b2f861-a980-484d-aea1-21237f414bb2" providerId="AD" clId="Web-{8621F76D-CE81-4D03-0759-FA42DFE63A37}" dt="2020-09-03T17:21:56.553" v="2"/>
          <pc:sldLayoutMkLst>
            <pc:docMk/>
            <pc:sldMasterMk cId="1269527089" sldId="2147483767"/>
            <pc:sldLayoutMk cId="1192489344" sldId="2147483756"/>
          </pc:sldLayoutMkLst>
        </pc:sldLayoutChg>
        <pc:sldLayoutChg chg="add del">
          <pc:chgData name="Rashi Ghosh" userId="S::rghosh@uark.edu::38b2f861-a980-484d-aea1-21237f414bb2" providerId="AD" clId="Web-{8621F76D-CE81-4D03-0759-FA42DFE63A37}" dt="2020-09-03T17:21:56.553" v="2"/>
          <pc:sldLayoutMkLst>
            <pc:docMk/>
            <pc:sldMasterMk cId="1269527089" sldId="2147483767"/>
            <pc:sldLayoutMk cId="3340189235" sldId="2147483757"/>
          </pc:sldLayoutMkLst>
        </pc:sldLayoutChg>
        <pc:sldLayoutChg chg="add del">
          <pc:chgData name="Rashi Ghosh" userId="S::rghosh@uark.edu::38b2f861-a980-484d-aea1-21237f414bb2" providerId="AD" clId="Web-{8621F76D-CE81-4D03-0759-FA42DFE63A37}" dt="2020-09-03T17:21:56.553" v="2"/>
          <pc:sldLayoutMkLst>
            <pc:docMk/>
            <pc:sldMasterMk cId="1269527089" sldId="2147483767"/>
            <pc:sldLayoutMk cId="2312254738" sldId="2147483758"/>
          </pc:sldLayoutMkLst>
        </pc:sldLayoutChg>
        <pc:sldLayoutChg chg="add del">
          <pc:chgData name="Rashi Ghosh" userId="S::rghosh@uark.edu::38b2f861-a980-484d-aea1-21237f414bb2" providerId="AD" clId="Web-{8621F76D-CE81-4D03-0759-FA42DFE63A37}" dt="2020-09-03T17:21:56.553" v="2"/>
          <pc:sldLayoutMkLst>
            <pc:docMk/>
            <pc:sldMasterMk cId="1269527089" sldId="2147483767"/>
            <pc:sldLayoutMk cId="3556218912" sldId="2147483759"/>
          </pc:sldLayoutMkLst>
        </pc:sldLayoutChg>
        <pc:sldLayoutChg chg="add del">
          <pc:chgData name="Rashi Ghosh" userId="S::rghosh@uark.edu::38b2f861-a980-484d-aea1-21237f414bb2" providerId="AD" clId="Web-{8621F76D-CE81-4D03-0759-FA42DFE63A37}" dt="2020-09-03T17:21:56.553" v="2"/>
          <pc:sldLayoutMkLst>
            <pc:docMk/>
            <pc:sldMasterMk cId="1269527089" sldId="2147483767"/>
            <pc:sldLayoutMk cId="419699703" sldId="2147483760"/>
          </pc:sldLayoutMkLst>
        </pc:sldLayoutChg>
        <pc:sldLayoutChg chg="add del">
          <pc:chgData name="Rashi Ghosh" userId="S::rghosh@uark.edu::38b2f861-a980-484d-aea1-21237f414bb2" providerId="AD" clId="Web-{8621F76D-CE81-4D03-0759-FA42DFE63A37}" dt="2020-09-03T17:21:56.553" v="2"/>
          <pc:sldLayoutMkLst>
            <pc:docMk/>
            <pc:sldMasterMk cId="1269527089" sldId="2147483767"/>
            <pc:sldLayoutMk cId="3314014160" sldId="2147483761"/>
          </pc:sldLayoutMkLst>
        </pc:sldLayoutChg>
        <pc:sldLayoutChg chg="add del">
          <pc:chgData name="Rashi Ghosh" userId="S::rghosh@uark.edu::38b2f861-a980-484d-aea1-21237f414bb2" providerId="AD" clId="Web-{8621F76D-CE81-4D03-0759-FA42DFE63A37}" dt="2020-09-03T17:21:56.553" v="2"/>
          <pc:sldLayoutMkLst>
            <pc:docMk/>
            <pc:sldMasterMk cId="1269527089" sldId="2147483767"/>
            <pc:sldLayoutMk cId="3056859987" sldId="2147483762"/>
          </pc:sldLayoutMkLst>
        </pc:sldLayoutChg>
        <pc:sldLayoutChg chg="add del">
          <pc:chgData name="Rashi Ghosh" userId="S::rghosh@uark.edu::38b2f861-a980-484d-aea1-21237f414bb2" providerId="AD" clId="Web-{8621F76D-CE81-4D03-0759-FA42DFE63A37}" dt="2020-09-03T17:21:56.553" v="2"/>
          <pc:sldLayoutMkLst>
            <pc:docMk/>
            <pc:sldMasterMk cId="1269527089" sldId="2147483767"/>
            <pc:sldLayoutMk cId="364141933" sldId="2147483763"/>
          </pc:sldLayoutMkLst>
        </pc:sldLayoutChg>
        <pc:sldLayoutChg chg="add del">
          <pc:chgData name="Rashi Ghosh" userId="S::rghosh@uark.edu::38b2f861-a980-484d-aea1-21237f414bb2" providerId="AD" clId="Web-{8621F76D-CE81-4D03-0759-FA42DFE63A37}" dt="2020-09-03T17:21:56.553" v="2"/>
          <pc:sldLayoutMkLst>
            <pc:docMk/>
            <pc:sldMasterMk cId="1269527089" sldId="2147483767"/>
            <pc:sldLayoutMk cId="739533589" sldId="2147483764"/>
          </pc:sldLayoutMkLst>
        </pc:sldLayoutChg>
        <pc:sldLayoutChg chg="add del">
          <pc:chgData name="Rashi Ghosh" userId="S::rghosh@uark.edu::38b2f861-a980-484d-aea1-21237f414bb2" providerId="AD" clId="Web-{8621F76D-CE81-4D03-0759-FA42DFE63A37}" dt="2020-09-03T17:21:56.553" v="2"/>
          <pc:sldLayoutMkLst>
            <pc:docMk/>
            <pc:sldMasterMk cId="1269527089" sldId="2147483767"/>
            <pc:sldLayoutMk cId="3164900026" sldId="2147483765"/>
          </pc:sldLayoutMkLst>
        </pc:sldLayoutChg>
        <pc:sldLayoutChg chg="add del">
          <pc:chgData name="Rashi Ghosh" userId="S::rghosh@uark.edu::38b2f861-a980-484d-aea1-21237f414bb2" providerId="AD" clId="Web-{8621F76D-CE81-4D03-0759-FA42DFE63A37}" dt="2020-09-03T17:21:56.553" v="2"/>
          <pc:sldLayoutMkLst>
            <pc:docMk/>
            <pc:sldMasterMk cId="1269527089" sldId="2147483767"/>
            <pc:sldLayoutMk cId="3887940117" sldId="2147483766"/>
          </pc:sldLayoutMkLst>
        </pc:sldLayoutChg>
      </pc:sldMasterChg>
    </pc:docChg>
  </pc:docChgLst>
  <pc:docChgLst>
    <pc:chgData name="Oliver Hubbard" userId="S::ohubbard@uark.edu::44305d9e-2ff4-41a4-b57c-8ab39f3578ce" providerId="AD" clId="Web-{80E9E17B-8BC8-4EB2-6D86-91FE49C15E4E}"/>
    <pc:docChg chg="addSld">
      <pc:chgData name="Oliver Hubbard" userId="S::ohubbard@uark.edu::44305d9e-2ff4-41a4-b57c-8ab39f3578ce" providerId="AD" clId="Web-{80E9E17B-8BC8-4EB2-6D86-91FE49C15E4E}" dt="2020-09-03T17:22:03.355" v="0"/>
      <pc:docMkLst>
        <pc:docMk/>
      </pc:docMkLst>
      <pc:sldChg chg="new">
        <pc:chgData name="Oliver Hubbard" userId="S::ohubbard@uark.edu::44305d9e-2ff4-41a4-b57c-8ab39f3578ce" providerId="AD" clId="Web-{80E9E17B-8BC8-4EB2-6D86-91FE49C15E4E}" dt="2020-09-03T17:22:03.355" v="0"/>
        <pc:sldMkLst>
          <pc:docMk/>
          <pc:sldMk cId="111370253" sldId="257"/>
        </pc:sldMkLst>
      </pc:sldChg>
    </pc:docChg>
  </pc:docChgLst>
  <pc:docChgLst>
    <pc:chgData name="Oliver Hubbard" userId="S::ohubbard@uark.edu::44305d9e-2ff4-41a4-b57c-8ab39f3578ce" providerId="AD" clId="Web-{37AEA4E2-82B8-4363-8029-5AC7DE7ABBAC}"/>
    <pc:docChg chg="delSld modSld">
      <pc:chgData name="Oliver Hubbard" userId="S::ohubbard@uark.edu::44305d9e-2ff4-41a4-b57c-8ab39f3578ce" providerId="AD" clId="Web-{37AEA4E2-82B8-4363-8029-5AC7DE7ABBAC}" dt="2020-12-10T18:44:00.716" v="27"/>
      <pc:docMkLst>
        <pc:docMk/>
      </pc:docMkLst>
      <pc:sldChg chg="addSp delSp modSp">
        <pc:chgData name="Oliver Hubbard" userId="S::ohubbard@uark.edu::44305d9e-2ff4-41a4-b57c-8ab39f3578ce" providerId="AD" clId="Web-{37AEA4E2-82B8-4363-8029-5AC7DE7ABBAC}" dt="2020-12-10T18:44:00.716" v="27"/>
        <pc:sldMkLst>
          <pc:docMk/>
          <pc:sldMk cId="633551469" sldId="259"/>
        </pc:sldMkLst>
        <pc:spChg chg="mod">
          <ac:chgData name="Oliver Hubbard" userId="S::ohubbard@uark.edu::44305d9e-2ff4-41a4-b57c-8ab39f3578ce" providerId="AD" clId="Web-{37AEA4E2-82B8-4363-8029-5AC7DE7ABBAC}" dt="2020-12-10T18:44:00.716" v="27"/>
          <ac:spMkLst>
            <pc:docMk/>
            <pc:sldMk cId="633551469" sldId="259"/>
            <ac:spMk id="3" creationId="{76D9149A-43DC-4542-978D-256019E5AAF7}"/>
          </ac:spMkLst>
        </pc:spChg>
        <pc:spChg chg="add del">
          <ac:chgData name="Oliver Hubbard" userId="S::ohubbard@uark.edu::44305d9e-2ff4-41a4-b57c-8ab39f3578ce" providerId="AD" clId="Web-{37AEA4E2-82B8-4363-8029-5AC7DE7ABBAC}" dt="2020-12-10T18:43:04.759" v="23"/>
          <ac:spMkLst>
            <pc:docMk/>
            <pc:sldMk cId="633551469" sldId="259"/>
            <ac:spMk id="4" creationId="{ED62D50A-B2F1-453B-B835-DB4EB42A58F2}"/>
          </ac:spMkLst>
        </pc:spChg>
      </pc:sldChg>
      <pc:sldChg chg="del">
        <pc:chgData name="Oliver Hubbard" userId="S::ohubbard@uark.edu::44305d9e-2ff4-41a4-b57c-8ab39f3578ce" providerId="AD" clId="Web-{37AEA4E2-82B8-4363-8029-5AC7DE7ABBAC}" dt="2020-12-10T18:27:09.081" v="0"/>
        <pc:sldMkLst>
          <pc:docMk/>
          <pc:sldMk cId="1930535617" sldId="281"/>
        </pc:sldMkLst>
      </pc:sldChg>
    </pc:docChg>
  </pc:docChgLst>
  <pc:docChgLst>
    <pc:chgData name="Alexander Davidson" userId="S::ad021@uark.edu::c84a548c-465f-41bb-bec7-805cc998aa8d" providerId="AD" clId="Web-{2728CDCC-7316-48B2-A685-DFCEB6C1886A}"/>
    <pc:docChg chg="modSld">
      <pc:chgData name="Alexander Davidson" userId="S::ad021@uark.edu::c84a548c-465f-41bb-bec7-805cc998aa8d" providerId="AD" clId="Web-{2728CDCC-7316-48B2-A685-DFCEB6C1886A}" dt="2020-12-13T22:38:19.691" v="238" actId="20577"/>
      <pc:docMkLst>
        <pc:docMk/>
      </pc:docMkLst>
      <pc:sldChg chg="modSp">
        <pc:chgData name="Alexander Davidson" userId="S::ad021@uark.edu::c84a548c-465f-41bb-bec7-805cc998aa8d" providerId="AD" clId="Web-{2728CDCC-7316-48B2-A685-DFCEB6C1886A}" dt="2020-12-13T22:38:19.691" v="237" actId="20577"/>
        <pc:sldMkLst>
          <pc:docMk/>
          <pc:sldMk cId="1851169097" sldId="286"/>
        </pc:sldMkLst>
        <pc:spChg chg="mod">
          <ac:chgData name="Alexander Davidson" userId="S::ad021@uark.edu::c84a548c-465f-41bb-bec7-805cc998aa8d" providerId="AD" clId="Web-{2728CDCC-7316-48B2-A685-DFCEB6C1886A}" dt="2020-12-13T22:38:19.691" v="237" actId="20577"/>
          <ac:spMkLst>
            <pc:docMk/>
            <pc:sldMk cId="1851169097" sldId="286"/>
            <ac:spMk id="3" creationId="{76D9149A-43DC-4542-978D-256019E5AAF7}"/>
          </ac:spMkLst>
        </pc:spChg>
      </pc:sldChg>
    </pc:docChg>
  </pc:docChgLst>
  <pc:docChgLst>
    <pc:chgData name="Oliver Hubbard" userId="S::ohubbard@uark.edu::44305d9e-2ff4-41a4-b57c-8ab39f3578ce" providerId="AD" clId="Web-{47745DDF-04D6-4F48-27DA-D9E44F71BC35}"/>
    <pc:docChg chg="modSld">
      <pc:chgData name="Oliver Hubbard" userId="S::ohubbard@uark.edu::44305d9e-2ff4-41a4-b57c-8ab39f3578ce" providerId="AD" clId="Web-{47745DDF-04D6-4F48-27DA-D9E44F71BC35}" dt="2020-09-08T17:40:34.972" v="111" actId="20577"/>
      <pc:docMkLst>
        <pc:docMk/>
      </pc:docMkLst>
      <pc:sldChg chg="modSp">
        <pc:chgData name="Oliver Hubbard" userId="S::ohubbard@uark.edu::44305d9e-2ff4-41a4-b57c-8ab39f3578ce" providerId="AD" clId="Web-{47745DDF-04D6-4F48-27DA-D9E44F71BC35}" dt="2020-09-08T17:40:34.972" v="110" actId="20577"/>
        <pc:sldMkLst>
          <pc:docMk/>
          <pc:sldMk cId="633551469" sldId="259"/>
        </pc:sldMkLst>
        <pc:spChg chg="mod">
          <ac:chgData name="Oliver Hubbard" userId="S::ohubbard@uark.edu::44305d9e-2ff4-41a4-b57c-8ab39f3578ce" providerId="AD" clId="Web-{47745DDF-04D6-4F48-27DA-D9E44F71BC35}" dt="2020-09-08T17:40:34.972" v="110" actId="20577"/>
          <ac:spMkLst>
            <pc:docMk/>
            <pc:sldMk cId="633551469" sldId="259"/>
            <ac:spMk id="2" creationId="{28381933-7990-49FC-BBB4-2D141813945A}"/>
          </ac:spMkLst>
        </pc:spChg>
      </pc:sldChg>
      <pc:sldChg chg="modSp">
        <pc:chgData name="Oliver Hubbard" userId="S::ohubbard@uark.edu::44305d9e-2ff4-41a4-b57c-8ab39f3578ce" providerId="AD" clId="Web-{47745DDF-04D6-4F48-27DA-D9E44F71BC35}" dt="2020-09-08T17:40:31.253" v="107" actId="20577"/>
        <pc:sldMkLst>
          <pc:docMk/>
          <pc:sldMk cId="1930535617" sldId="281"/>
        </pc:sldMkLst>
        <pc:spChg chg="mod">
          <ac:chgData name="Oliver Hubbard" userId="S::ohubbard@uark.edu::44305d9e-2ff4-41a4-b57c-8ab39f3578ce" providerId="AD" clId="Web-{47745DDF-04D6-4F48-27DA-D9E44F71BC35}" dt="2020-09-08T17:40:31.253" v="107" actId="20577"/>
          <ac:spMkLst>
            <pc:docMk/>
            <pc:sldMk cId="1930535617" sldId="281"/>
            <ac:spMk id="2" creationId="{28381933-7990-49FC-BBB4-2D141813945A}"/>
          </ac:spMkLst>
        </pc:spChg>
      </pc:sldChg>
    </pc:docChg>
  </pc:docChgLst>
  <pc:docChgLst>
    <pc:chgData name="Alexander Davidson" userId="S::ad021@uark.edu::c84a548c-465f-41bb-bec7-805cc998aa8d" providerId="AD" clId="Web-{4AAA1D16-A60D-47F4-952D-B19B1E6D5CFE}"/>
    <pc:docChg chg="addSld delSld modSld">
      <pc:chgData name="Alexander Davidson" userId="S::ad021@uark.edu::c84a548c-465f-41bb-bec7-805cc998aa8d" providerId="AD" clId="Web-{4AAA1D16-A60D-47F4-952D-B19B1E6D5CFE}" dt="2020-12-10T19:14:06.893" v="282"/>
      <pc:docMkLst>
        <pc:docMk/>
      </pc:docMkLst>
      <pc:sldChg chg="addSp delSp modSp">
        <pc:chgData name="Alexander Davidson" userId="S::ad021@uark.edu::c84a548c-465f-41bb-bec7-805cc998aa8d" providerId="AD" clId="Web-{4AAA1D16-A60D-47F4-952D-B19B1E6D5CFE}" dt="2020-12-10T19:10:55.132" v="137" actId="20577"/>
        <pc:sldMkLst>
          <pc:docMk/>
          <pc:sldMk cId="111370253" sldId="257"/>
        </pc:sldMkLst>
        <pc:spChg chg="mod">
          <ac:chgData name="Alexander Davidson" userId="S::ad021@uark.edu::c84a548c-465f-41bb-bec7-805cc998aa8d" providerId="AD" clId="Web-{4AAA1D16-A60D-47F4-952D-B19B1E6D5CFE}" dt="2020-12-10T19:10:55.132" v="137" actId="20577"/>
          <ac:spMkLst>
            <pc:docMk/>
            <pc:sldMk cId="111370253" sldId="257"/>
            <ac:spMk id="2" creationId="{62316CA6-A374-495A-B68E-1C6AAA30E69C}"/>
          </ac:spMkLst>
        </pc:spChg>
        <pc:graphicFrameChg chg="add del">
          <ac:chgData name="Alexander Davidson" userId="S::ad021@uark.edu::c84a548c-465f-41bb-bec7-805cc998aa8d" providerId="AD" clId="Web-{4AAA1D16-A60D-47F4-952D-B19B1E6D5CFE}" dt="2020-12-10T19:10:53.070" v="134"/>
          <ac:graphicFrameMkLst>
            <pc:docMk/>
            <pc:sldMk cId="111370253" sldId="257"/>
            <ac:graphicFrameMk id="31" creationId="{EC0C4C71-44A1-4859-8106-888A934BF681}"/>
          </ac:graphicFrameMkLst>
        </pc:graphicFrameChg>
      </pc:sldChg>
      <pc:sldChg chg="del">
        <pc:chgData name="Alexander Davidson" userId="S::ad021@uark.edu::c84a548c-465f-41bb-bec7-805cc998aa8d" providerId="AD" clId="Web-{4AAA1D16-A60D-47F4-952D-B19B1E6D5CFE}" dt="2020-12-10T19:10:36.381" v="127"/>
        <pc:sldMkLst>
          <pc:docMk/>
          <pc:sldMk cId="3411695439" sldId="258"/>
        </pc:sldMkLst>
      </pc:sldChg>
      <pc:sldChg chg="modNotes">
        <pc:chgData name="Alexander Davidson" userId="S::ad021@uark.edu::c84a548c-465f-41bb-bec7-805cc998aa8d" providerId="AD" clId="Web-{4AAA1D16-A60D-47F4-952D-B19B1E6D5CFE}" dt="2020-12-10T19:13:03.608" v="246"/>
        <pc:sldMkLst>
          <pc:docMk/>
          <pc:sldMk cId="633551469" sldId="259"/>
        </pc:sldMkLst>
      </pc:sldChg>
      <pc:sldChg chg="modNotes">
        <pc:chgData name="Alexander Davidson" userId="S::ad021@uark.edu::c84a548c-465f-41bb-bec7-805cc998aa8d" providerId="AD" clId="Web-{4AAA1D16-A60D-47F4-952D-B19B1E6D5CFE}" dt="2020-12-10T19:13:21.016" v="263"/>
        <pc:sldMkLst>
          <pc:docMk/>
          <pc:sldMk cId="8069508" sldId="267"/>
        </pc:sldMkLst>
      </pc:sldChg>
      <pc:sldChg chg="addSp modSp modNotes">
        <pc:chgData name="Alexander Davidson" userId="S::ad021@uark.edu::c84a548c-465f-41bb-bec7-805cc998aa8d" providerId="AD" clId="Web-{4AAA1D16-A60D-47F4-952D-B19B1E6D5CFE}" dt="2020-12-10T19:13:58.924" v="273"/>
        <pc:sldMkLst>
          <pc:docMk/>
          <pc:sldMk cId="4124461923" sldId="285"/>
        </pc:sldMkLst>
        <pc:spChg chg="mod">
          <ac:chgData name="Alexander Davidson" userId="S::ad021@uark.edu::c84a548c-465f-41bb-bec7-805cc998aa8d" providerId="AD" clId="Web-{4AAA1D16-A60D-47F4-952D-B19B1E6D5CFE}" dt="2020-12-10T19:11:32.634" v="183" actId="20577"/>
          <ac:spMkLst>
            <pc:docMk/>
            <pc:sldMk cId="4124461923" sldId="285"/>
            <ac:spMk id="2" creationId="{28381933-7990-49FC-BBB4-2D141813945A}"/>
          </ac:spMkLst>
        </pc:spChg>
        <pc:spChg chg="mod">
          <ac:chgData name="Alexander Davidson" userId="S::ad021@uark.edu::c84a548c-465f-41bb-bec7-805cc998aa8d" providerId="AD" clId="Web-{4AAA1D16-A60D-47F4-952D-B19B1E6D5CFE}" dt="2020-12-10T19:07:53.309" v="9" actId="20577"/>
          <ac:spMkLst>
            <pc:docMk/>
            <pc:sldMk cId="4124461923" sldId="285"/>
            <ac:spMk id="3" creationId="{76D9149A-43DC-4542-978D-256019E5AAF7}"/>
          </ac:spMkLst>
        </pc:spChg>
        <pc:picChg chg="add mod">
          <ac:chgData name="Alexander Davidson" userId="S::ad021@uark.edu::c84a548c-465f-41bb-bec7-805cc998aa8d" providerId="AD" clId="Web-{4AAA1D16-A60D-47F4-952D-B19B1E6D5CFE}" dt="2020-12-10T19:07:45.934" v="6" actId="1076"/>
          <ac:picMkLst>
            <pc:docMk/>
            <pc:sldMk cId="4124461923" sldId="285"/>
            <ac:picMk id="4" creationId="{B2899DDC-9B78-4CB0-BC16-38540B5A6C63}"/>
          </ac:picMkLst>
        </pc:picChg>
      </pc:sldChg>
      <pc:sldChg chg="modSp add replId modNotes">
        <pc:chgData name="Alexander Davidson" userId="S::ad021@uark.edu::c84a548c-465f-41bb-bec7-805cc998aa8d" providerId="AD" clId="Web-{4AAA1D16-A60D-47F4-952D-B19B1E6D5CFE}" dt="2020-12-10T19:14:06.893" v="282"/>
        <pc:sldMkLst>
          <pc:docMk/>
          <pc:sldMk cId="1851169097" sldId="286"/>
        </pc:sldMkLst>
        <pc:spChg chg="mod">
          <ac:chgData name="Alexander Davidson" userId="S::ad021@uark.edu::c84a548c-465f-41bb-bec7-805cc998aa8d" providerId="AD" clId="Web-{4AAA1D16-A60D-47F4-952D-B19B1E6D5CFE}" dt="2020-12-10T19:11:48.135" v="205" actId="20577"/>
          <ac:spMkLst>
            <pc:docMk/>
            <pc:sldMk cId="1851169097" sldId="286"/>
            <ac:spMk id="2" creationId="{28381933-7990-49FC-BBB4-2D141813945A}"/>
          </ac:spMkLst>
        </pc:spChg>
        <pc:spChg chg="mod">
          <ac:chgData name="Alexander Davidson" userId="S::ad021@uark.edu::c84a548c-465f-41bb-bec7-805cc998aa8d" providerId="AD" clId="Web-{4AAA1D16-A60D-47F4-952D-B19B1E6D5CFE}" dt="2020-12-10T19:08:15.217" v="12" actId="20577"/>
          <ac:spMkLst>
            <pc:docMk/>
            <pc:sldMk cId="1851169097" sldId="286"/>
            <ac:spMk id="3" creationId="{76D9149A-43DC-4542-978D-256019E5AAF7}"/>
          </ac:spMkLst>
        </pc:spChg>
      </pc:sldChg>
      <pc:sldChg chg="addSp delSp modSp add replId modNotes">
        <pc:chgData name="Alexander Davidson" userId="S::ad021@uark.edu::c84a548c-465f-41bb-bec7-805cc998aa8d" providerId="AD" clId="Web-{4AAA1D16-A60D-47F4-952D-B19B1E6D5CFE}" dt="2020-12-10T19:12:51.920" v="238"/>
        <pc:sldMkLst>
          <pc:docMk/>
          <pc:sldMk cId="602961569" sldId="287"/>
        </pc:sldMkLst>
        <pc:spChg chg="mod">
          <ac:chgData name="Alexander Davidson" userId="S::ad021@uark.edu::c84a548c-465f-41bb-bec7-805cc998aa8d" providerId="AD" clId="Web-{4AAA1D16-A60D-47F4-952D-B19B1E6D5CFE}" dt="2020-12-10T19:11:19.759" v="157" actId="20577"/>
          <ac:spMkLst>
            <pc:docMk/>
            <pc:sldMk cId="602961569" sldId="287"/>
            <ac:spMk id="2" creationId="{28381933-7990-49FC-BBB4-2D141813945A}"/>
          </ac:spMkLst>
        </pc:spChg>
        <pc:spChg chg="del mod">
          <ac:chgData name="Alexander Davidson" userId="S::ad021@uark.edu::c84a548c-465f-41bb-bec7-805cc998aa8d" providerId="AD" clId="Web-{4AAA1D16-A60D-47F4-952D-B19B1E6D5CFE}" dt="2020-12-10T19:09:40.206" v="102"/>
          <ac:spMkLst>
            <pc:docMk/>
            <pc:sldMk cId="602961569" sldId="287"/>
            <ac:spMk id="3" creationId="{76D9149A-43DC-4542-978D-256019E5AAF7}"/>
          </ac:spMkLst>
        </pc:spChg>
        <pc:graphicFrameChg chg="add mod modGraphic">
          <ac:chgData name="Alexander Davidson" userId="S::ad021@uark.edu::c84a548c-465f-41bb-bec7-805cc998aa8d" providerId="AD" clId="Web-{4AAA1D16-A60D-47F4-952D-B19B1E6D5CFE}" dt="2020-12-10T19:10:40.850" v="129" actId="20577"/>
          <ac:graphicFrameMkLst>
            <pc:docMk/>
            <pc:sldMk cId="602961569" sldId="287"/>
            <ac:graphicFrameMk id="5" creationId="{906A3603-6CE0-45E2-A932-3D151D26D96C}"/>
          </ac:graphicFrameMkLst>
        </pc:graphicFrameChg>
      </pc:sldChg>
      <pc:sldChg chg="add del replId">
        <pc:chgData name="Alexander Davidson" userId="S::ad021@uark.edu::c84a548c-465f-41bb-bec7-805cc998aa8d" providerId="AD" clId="Web-{4AAA1D16-A60D-47F4-952D-B19B1E6D5CFE}" dt="2020-12-10T19:09:44.050" v="104"/>
        <pc:sldMkLst>
          <pc:docMk/>
          <pc:sldMk cId="3529585890" sldId="288"/>
        </pc:sldMkLst>
      </pc:sldChg>
    </pc:docChg>
  </pc:docChgLst>
  <pc:docChgLst>
    <pc:chgData name="Alexander Davidson" userId="S::ad021@uark.edu::c84a548c-465f-41bb-bec7-805cc998aa8d" providerId="AD" clId="Web-{ECDAADFF-1C4E-45C6-BBC8-EE4E11FE8DA8}"/>
    <pc:docChg chg="addSld modSld">
      <pc:chgData name="Alexander Davidson" userId="S::ad021@uark.edu::c84a548c-465f-41bb-bec7-805cc998aa8d" providerId="AD" clId="Web-{ECDAADFF-1C4E-45C6-BBC8-EE4E11FE8DA8}" dt="2020-12-10T19:03:18.689" v="297" actId="20577"/>
      <pc:docMkLst>
        <pc:docMk/>
      </pc:docMkLst>
      <pc:sldChg chg="modSp">
        <pc:chgData name="Alexander Davidson" userId="S::ad021@uark.edu::c84a548c-465f-41bb-bec7-805cc998aa8d" providerId="AD" clId="Web-{ECDAADFF-1C4E-45C6-BBC8-EE4E11FE8DA8}" dt="2020-12-10T19:02:12.810" v="148" actId="20577"/>
        <pc:sldMkLst>
          <pc:docMk/>
          <pc:sldMk cId="633551469" sldId="259"/>
        </pc:sldMkLst>
        <pc:spChg chg="mod">
          <ac:chgData name="Alexander Davidson" userId="S::ad021@uark.edu::c84a548c-465f-41bb-bec7-805cc998aa8d" providerId="AD" clId="Web-{ECDAADFF-1C4E-45C6-BBC8-EE4E11FE8DA8}" dt="2020-12-10T19:02:12.810" v="148" actId="20577"/>
          <ac:spMkLst>
            <pc:docMk/>
            <pc:sldMk cId="633551469" sldId="259"/>
            <ac:spMk id="3" creationId="{76D9149A-43DC-4542-978D-256019E5AAF7}"/>
          </ac:spMkLst>
        </pc:spChg>
      </pc:sldChg>
      <pc:sldChg chg="modSp add replId">
        <pc:chgData name="Alexander Davidson" userId="S::ad021@uark.edu::c84a548c-465f-41bb-bec7-805cc998aa8d" providerId="AD" clId="Web-{ECDAADFF-1C4E-45C6-BBC8-EE4E11FE8DA8}" dt="2020-12-10T19:03:18.689" v="296" actId="20577"/>
        <pc:sldMkLst>
          <pc:docMk/>
          <pc:sldMk cId="4124461923" sldId="285"/>
        </pc:sldMkLst>
        <pc:spChg chg="mod">
          <ac:chgData name="Alexander Davidson" userId="S::ad021@uark.edu::c84a548c-465f-41bb-bec7-805cc998aa8d" providerId="AD" clId="Web-{ECDAADFF-1C4E-45C6-BBC8-EE4E11FE8DA8}" dt="2020-12-10T19:01:07.635" v="33" actId="20577"/>
          <ac:spMkLst>
            <pc:docMk/>
            <pc:sldMk cId="4124461923" sldId="285"/>
            <ac:spMk id="2" creationId="{28381933-7990-49FC-BBB4-2D141813945A}"/>
          </ac:spMkLst>
        </pc:spChg>
        <pc:spChg chg="mod">
          <ac:chgData name="Alexander Davidson" userId="S::ad021@uark.edu::c84a548c-465f-41bb-bec7-805cc998aa8d" providerId="AD" clId="Web-{ECDAADFF-1C4E-45C6-BBC8-EE4E11FE8DA8}" dt="2020-12-10T19:03:18.689" v="296" actId="20577"/>
          <ac:spMkLst>
            <pc:docMk/>
            <pc:sldMk cId="4124461923" sldId="285"/>
            <ac:spMk id="3" creationId="{76D9149A-43DC-4542-978D-256019E5AAF7}"/>
          </ac:spMkLst>
        </pc:spChg>
      </pc:sldChg>
    </pc:docChg>
  </pc:docChgLst>
  <pc:docChgLst>
    <pc:chgData name="Rashi Ghosh" userId="S::rghosh@uark.edu::38b2f861-a980-484d-aea1-21237f414bb2" providerId="AD" clId="Web-{C1834306-E1F7-47AC-F48C-B87D803AC80E}"/>
    <pc:docChg chg="modSld">
      <pc:chgData name="Rashi Ghosh" userId="S::rghosh@uark.edu::38b2f861-a980-484d-aea1-21237f414bb2" providerId="AD" clId="Web-{C1834306-E1F7-47AC-F48C-B87D803AC80E}" dt="2020-09-14T16:59:30.442" v="5" actId="1076"/>
      <pc:docMkLst>
        <pc:docMk/>
      </pc:docMkLst>
      <pc:sldChg chg="addSp delSp modSp">
        <pc:chgData name="Rashi Ghosh" userId="S::rghosh@uark.edu::38b2f861-a980-484d-aea1-21237f414bb2" providerId="AD" clId="Web-{C1834306-E1F7-47AC-F48C-B87D803AC80E}" dt="2020-09-14T16:59:30.442" v="5" actId="1076"/>
        <pc:sldMkLst>
          <pc:docMk/>
          <pc:sldMk cId="8069508" sldId="267"/>
        </pc:sldMkLst>
        <pc:picChg chg="add mod">
          <ac:chgData name="Rashi Ghosh" userId="S::rghosh@uark.edu::38b2f861-a980-484d-aea1-21237f414bb2" providerId="AD" clId="Web-{C1834306-E1F7-47AC-F48C-B87D803AC80E}" dt="2020-09-14T16:59:30.442" v="5" actId="1076"/>
          <ac:picMkLst>
            <pc:docMk/>
            <pc:sldMk cId="8069508" sldId="267"/>
            <ac:picMk id="5" creationId="{AFEA0CC2-EA87-4895-90B8-E82123B3F74F}"/>
          </ac:picMkLst>
        </pc:picChg>
        <pc:picChg chg="del">
          <ac:chgData name="Rashi Ghosh" userId="S::rghosh@uark.edu::38b2f861-a980-484d-aea1-21237f414bb2" providerId="AD" clId="Web-{C1834306-E1F7-47AC-F48C-B87D803AC80E}" dt="2020-09-14T16:59:19.879" v="0"/>
          <ac:picMkLst>
            <pc:docMk/>
            <pc:sldMk cId="8069508" sldId="267"/>
            <ac:picMk id="1028" creationId="{7687E582-88EE-C24E-AA16-E8B6522C9377}"/>
          </ac:picMkLst>
        </pc:picChg>
      </pc:sldChg>
    </pc:docChg>
  </pc:docChgLst>
  <pc:docChgLst>
    <pc:chgData name="Alexander Davidson" userId="S::ad021@uark.edu::c84a548c-465f-41bb-bec7-805cc998aa8d" providerId="AD" clId="Web-{2FC62A6C-2EC7-4DAD-68CF-BF5F75C46EDE}"/>
    <pc:docChg chg="delSld modSld">
      <pc:chgData name="Alexander Davidson" userId="S::ad021@uark.edu::c84a548c-465f-41bb-bec7-805cc998aa8d" providerId="AD" clId="Web-{2FC62A6C-2EC7-4DAD-68CF-BF5F75C46EDE}" dt="2020-09-14T17:26:46.267" v="10" actId="20577"/>
      <pc:docMkLst>
        <pc:docMk/>
      </pc:docMkLst>
      <pc:sldChg chg="modSp">
        <pc:chgData name="Alexander Davidson" userId="S::ad021@uark.edu::c84a548c-465f-41bb-bec7-805cc998aa8d" providerId="AD" clId="Web-{2FC62A6C-2EC7-4DAD-68CF-BF5F75C46EDE}" dt="2020-09-14T17:26:46.267" v="10" actId="20577"/>
        <pc:sldMkLst>
          <pc:docMk/>
          <pc:sldMk cId="3411695439" sldId="258"/>
        </pc:sldMkLst>
        <pc:graphicFrameChg chg="modGraphic">
          <ac:chgData name="Alexander Davidson" userId="S::ad021@uark.edu::c84a548c-465f-41bb-bec7-805cc998aa8d" providerId="AD" clId="Web-{2FC62A6C-2EC7-4DAD-68CF-BF5F75C46EDE}" dt="2020-09-14T17:26:46.267" v="10" actId="20577"/>
          <ac:graphicFrameMkLst>
            <pc:docMk/>
            <pc:sldMk cId="3411695439" sldId="258"/>
            <ac:graphicFrameMk id="37" creationId="{FBA4ECBF-C346-4930-BFE9-CE96DE320597}"/>
          </ac:graphicFrameMkLst>
        </pc:graphicFrameChg>
      </pc:sldChg>
      <pc:sldChg chg="modSp">
        <pc:chgData name="Alexander Davidson" userId="S::ad021@uark.edu::c84a548c-465f-41bb-bec7-805cc998aa8d" providerId="AD" clId="Web-{2FC62A6C-2EC7-4DAD-68CF-BF5F75C46EDE}" dt="2020-09-14T17:16:53.951" v="4" actId="20577"/>
        <pc:sldMkLst>
          <pc:docMk/>
          <pc:sldMk cId="633551469" sldId="259"/>
        </pc:sldMkLst>
        <pc:spChg chg="mod">
          <ac:chgData name="Alexander Davidson" userId="S::ad021@uark.edu::c84a548c-465f-41bb-bec7-805cc998aa8d" providerId="AD" clId="Web-{2FC62A6C-2EC7-4DAD-68CF-BF5F75C46EDE}" dt="2020-09-14T17:16:53.951" v="4" actId="20577"/>
          <ac:spMkLst>
            <pc:docMk/>
            <pc:sldMk cId="633551469" sldId="259"/>
            <ac:spMk id="3" creationId="{76D9149A-43DC-4542-978D-256019E5AAF7}"/>
          </ac:spMkLst>
        </pc:spChg>
      </pc:sldChg>
      <pc:sldChg chg="del">
        <pc:chgData name="Alexander Davidson" userId="S::ad021@uark.edu::c84a548c-465f-41bb-bec7-805cc998aa8d" providerId="AD" clId="Web-{2FC62A6C-2EC7-4DAD-68CF-BF5F75C46EDE}" dt="2020-09-14T17:24:23.594" v="6"/>
        <pc:sldMkLst>
          <pc:docMk/>
          <pc:sldMk cId="210308333" sldId="261"/>
        </pc:sldMkLst>
      </pc:sldChg>
    </pc:docChg>
  </pc:docChgLst>
  <pc:docChgLst>
    <pc:chgData name="Rashi Ghosh" userId="S::rghosh@uark.edu::38b2f861-a980-484d-aea1-21237f414bb2" providerId="AD" clId="Web-{5F37F491-EA37-4623-2F0F-65F2A2EA3D45}"/>
    <pc:docChg chg="modSld">
      <pc:chgData name="Rashi Ghosh" userId="S::rghosh@uark.edu::38b2f861-a980-484d-aea1-21237f414bb2" providerId="AD" clId="Web-{5F37F491-EA37-4623-2F0F-65F2A2EA3D45}" dt="2020-09-08T17:11:54.959" v="4"/>
      <pc:docMkLst>
        <pc:docMk/>
      </pc:docMkLst>
      <pc:sldChg chg="addSp delSp modSp mod setBg">
        <pc:chgData name="Rashi Ghosh" userId="S::rghosh@uark.edu::38b2f861-a980-484d-aea1-21237f414bb2" providerId="AD" clId="Web-{5F37F491-EA37-4623-2F0F-65F2A2EA3D45}" dt="2020-09-08T17:11:54.959" v="4"/>
        <pc:sldMkLst>
          <pc:docMk/>
          <pc:sldMk cId="4194406190" sldId="260"/>
        </pc:sldMkLst>
        <pc:spChg chg="mod">
          <ac:chgData name="Rashi Ghosh" userId="S::rghosh@uark.edu::38b2f861-a980-484d-aea1-21237f414bb2" providerId="AD" clId="Web-{5F37F491-EA37-4623-2F0F-65F2A2EA3D45}" dt="2020-09-08T17:11:54.959" v="4"/>
          <ac:spMkLst>
            <pc:docMk/>
            <pc:sldMk cId="4194406190" sldId="260"/>
            <ac:spMk id="2" creationId="{3EEDC57B-B070-43F8-9086-897F5F6B5537}"/>
          </ac:spMkLst>
        </pc:spChg>
        <pc:spChg chg="del mod">
          <ac:chgData name="Rashi Ghosh" userId="S::rghosh@uark.edu::38b2f861-a980-484d-aea1-21237f414bb2" providerId="AD" clId="Web-{5F37F491-EA37-4623-2F0F-65F2A2EA3D45}" dt="2020-09-08T17:11:54.959" v="4"/>
          <ac:spMkLst>
            <pc:docMk/>
            <pc:sldMk cId="4194406190" sldId="260"/>
            <ac:spMk id="3" creationId="{59713BAF-B5FE-46DD-A04B-B0C1AEC3A2FF}"/>
          </ac:spMkLst>
        </pc:spChg>
        <pc:graphicFrameChg chg="add">
          <ac:chgData name="Rashi Ghosh" userId="S::rghosh@uark.edu::38b2f861-a980-484d-aea1-21237f414bb2" providerId="AD" clId="Web-{5F37F491-EA37-4623-2F0F-65F2A2EA3D45}" dt="2020-09-08T17:11:54.959" v="4"/>
          <ac:graphicFrameMkLst>
            <pc:docMk/>
            <pc:sldMk cId="4194406190" sldId="260"/>
            <ac:graphicFrameMk id="5" creationId="{378BD515-9CDD-4717-9EE8-FD350D170999}"/>
          </ac:graphicFrameMkLst>
        </pc:graphicFrameChg>
      </pc:sldChg>
    </pc:docChg>
  </pc:docChgLst>
  <pc:docChgLst>
    <pc:chgData name="Alexander Davidson" userId="S::ad021@uark.edu::c84a548c-465f-41bb-bec7-805cc998aa8d" providerId="AD" clId="Web-{D410EE41-A3E2-4BF4-D186-5471290611BB}"/>
    <pc:docChg chg="addSld delSld modSld">
      <pc:chgData name="Alexander Davidson" userId="S::ad021@uark.edu::c84a548c-465f-41bb-bec7-805cc998aa8d" providerId="AD" clId="Web-{D410EE41-A3E2-4BF4-D186-5471290611BB}" dt="2020-09-03T17:56:45.165" v="1405"/>
      <pc:docMkLst>
        <pc:docMk/>
      </pc:docMkLst>
      <pc:sldChg chg="addSp delSp del addAnim delAnim">
        <pc:chgData name="Alexander Davidson" userId="S::ad021@uark.edu::c84a548c-465f-41bb-bec7-805cc998aa8d" providerId="AD" clId="Web-{D410EE41-A3E2-4BF4-D186-5471290611BB}" dt="2020-09-03T17:20:38.994" v="3"/>
        <pc:sldMkLst>
          <pc:docMk/>
          <pc:sldMk cId="109857222" sldId="256"/>
        </pc:sldMkLst>
        <pc:picChg chg="add del">
          <ac:chgData name="Alexander Davidson" userId="S::ad021@uark.edu::c84a548c-465f-41bb-bec7-805cc998aa8d" providerId="AD" clId="Web-{D410EE41-A3E2-4BF4-D186-5471290611BB}" dt="2020-09-03T17:20:30.650" v="2"/>
          <ac:picMkLst>
            <pc:docMk/>
            <pc:sldMk cId="109857222" sldId="256"/>
            <ac:picMk id="4" creationId="{8566B4B3-1E50-480B-83A9-1D8C06E8913E}"/>
          </ac:picMkLst>
        </pc:picChg>
      </pc:sldChg>
      <pc:sldChg chg="new addCm">
        <pc:chgData name="Alexander Davidson" userId="S::ad021@uark.edu::c84a548c-465f-41bb-bec7-805cc998aa8d" providerId="AD" clId="Web-{D410EE41-A3E2-4BF4-D186-5471290611BB}" dt="2020-09-03T17:56:45.165" v="1405"/>
        <pc:sldMkLst>
          <pc:docMk/>
          <pc:sldMk cId="324616969" sldId="256"/>
        </pc:sldMkLst>
      </pc:sldChg>
      <pc:sldChg chg="addSp modSp mod setBg">
        <pc:chgData name="Alexander Davidson" userId="S::ad021@uark.edu::c84a548c-465f-41bb-bec7-805cc998aa8d" providerId="AD" clId="Web-{D410EE41-A3E2-4BF4-D186-5471290611BB}" dt="2020-09-03T17:36:49.659" v="706"/>
        <pc:sldMkLst>
          <pc:docMk/>
          <pc:sldMk cId="111370253" sldId="257"/>
        </pc:sldMkLst>
        <pc:spChg chg="mod">
          <ac:chgData name="Alexander Davidson" userId="S::ad021@uark.edu::c84a548c-465f-41bb-bec7-805cc998aa8d" providerId="AD" clId="Web-{D410EE41-A3E2-4BF4-D186-5471290611BB}" dt="2020-09-03T17:36:49.659" v="706"/>
          <ac:spMkLst>
            <pc:docMk/>
            <pc:sldMk cId="111370253" sldId="257"/>
            <ac:spMk id="2" creationId="{62316CA6-A374-495A-B68E-1C6AAA30E69C}"/>
          </ac:spMkLst>
        </pc:spChg>
        <pc:spChg chg="mod">
          <ac:chgData name="Alexander Davidson" userId="S::ad021@uark.edu::c84a548c-465f-41bb-bec7-805cc998aa8d" providerId="AD" clId="Web-{D410EE41-A3E2-4BF4-D186-5471290611BB}" dt="2020-09-03T17:36:49.659" v="706"/>
          <ac:spMkLst>
            <pc:docMk/>
            <pc:sldMk cId="111370253" sldId="257"/>
            <ac:spMk id="3" creationId="{A0A18769-603C-4D19-9CCD-8CD72F11C8A5}"/>
          </ac:spMkLst>
        </pc:spChg>
        <pc:spChg chg="add">
          <ac:chgData name="Alexander Davidson" userId="S::ad021@uark.edu::c84a548c-465f-41bb-bec7-805cc998aa8d" providerId="AD" clId="Web-{D410EE41-A3E2-4BF4-D186-5471290611BB}" dt="2020-09-03T17:36:49.659" v="706"/>
          <ac:spMkLst>
            <pc:docMk/>
            <pc:sldMk cId="111370253" sldId="257"/>
            <ac:spMk id="8" creationId="{3741B58E-3B65-4A01-A276-975AB2CF8A08}"/>
          </ac:spMkLst>
        </pc:spChg>
        <pc:spChg chg="add">
          <ac:chgData name="Alexander Davidson" userId="S::ad021@uark.edu::c84a548c-465f-41bb-bec7-805cc998aa8d" providerId="AD" clId="Web-{D410EE41-A3E2-4BF4-D186-5471290611BB}" dt="2020-09-03T17:36:49.659" v="706"/>
          <ac:spMkLst>
            <pc:docMk/>
            <pc:sldMk cId="111370253" sldId="257"/>
            <ac:spMk id="10" creationId="{7AAC67C3-831B-4AB1-A259-DFB839CAFAFC}"/>
          </ac:spMkLst>
        </pc:spChg>
        <pc:spChg chg="add">
          <ac:chgData name="Alexander Davidson" userId="S::ad021@uark.edu::c84a548c-465f-41bb-bec7-805cc998aa8d" providerId="AD" clId="Web-{D410EE41-A3E2-4BF4-D186-5471290611BB}" dt="2020-09-03T17:36:49.659" v="706"/>
          <ac:spMkLst>
            <pc:docMk/>
            <pc:sldMk cId="111370253" sldId="257"/>
            <ac:spMk id="12" creationId="{054B3F04-9EAC-45C0-B3CE-0387EEA10A0C}"/>
          </ac:spMkLst>
        </pc:spChg>
      </pc:sldChg>
      <pc:sldChg chg="modSp new">
        <pc:chgData name="Alexander Davidson" userId="S::ad021@uark.edu::c84a548c-465f-41bb-bec7-805cc998aa8d" providerId="AD" clId="Web-{D410EE41-A3E2-4BF4-D186-5471290611BB}" dt="2020-09-03T17:24:34.586" v="26" actId="20577"/>
        <pc:sldMkLst>
          <pc:docMk/>
          <pc:sldMk cId="3411695439" sldId="258"/>
        </pc:sldMkLst>
        <pc:spChg chg="mod">
          <ac:chgData name="Alexander Davidson" userId="S::ad021@uark.edu::c84a548c-465f-41bb-bec7-805cc998aa8d" providerId="AD" clId="Web-{D410EE41-A3E2-4BF4-D186-5471290611BB}" dt="2020-09-03T17:24:34.586" v="26" actId="20577"/>
          <ac:spMkLst>
            <pc:docMk/>
            <pc:sldMk cId="3411695439" sldId="258"/>
            <ac:spMk id="2" creationId="{A9CFDA4A-47CF-40A6-9DD0-62C1F38F64F7}"/>
          </ac:spMkLst>
        </pc:spChg>
      </pc:sldChg>
      <pc:sldChg chg="modSp new">
        <pc:chgData name="Alexander Davidson" userId="S::ad021@uark.edu::c84a548c-465f-41bb-bec7-805cc998aa8d" providerId="AD" clId="Web-{D410EE41-A3E2-4BF4-D186-5471290611BB}" dt="2020-09-03T17:24:44.492" v="37" actId="20577"/>
        <pc:sldMkLst>
          <pc:docMk/>
          <pc:sldMk cId="633551469" sldId="259"/>
        </pc:sldMkLst>
        <pc:spChg chg="mod">
          <ac:chgData name="Alexander Davidson" userId="S::ad021@uark.edu::c84a548c-465f-41bb-bec7-805cc998aa8d" providerId="AD" clId="Web-{D410EE41-A3E2-4BF4-D186-5471290611BB}" dt="2020-09-03T17:24:44.492" v="37" actId="20577"/>
          <ac:spMkLst>
            <pc:docMk/>
            <pc:sldMk cId="633551469" sldId="259"/>
            <ac:spMk id="2" creationId="{28381933-7990-49FC-BBB4-2D141813945A}"/>
          </ac:spMkLst>
        </pc:spChg>
      </pc:sldChg>
      <pc:sldChg chg="modSp new">
        <pc:chgData name="Alexander Davidson" userId="S::ad021@uark.edu::c84a548c-465f-41bb-bec7-805cc998aa8d" providerId="AD" clId="Web-{D410EE41-A3E2-4BF4-D186-5471290611BB}" dt="2020-09-03T17:27:14.173" v="47" actId="20577"/>
        <pc:sldMkLst>
          <pc:docMk/>
          <pc:sldMk cId="4194406190" sldId="260"/>
        </pc:sldMkLst>
        <pc:spChg chg="mod">
          <ac:chgData name="Alexander Davidson" userId="S::ad021@uark.edu::c84a548c-465f-41bb-bec7-805cc998aa8d" providerId="AD" clId="Web-{D410EE41-A3E2-4BF4-D186-5471290611BB}" dt="2020-09-03T17:27:14.173" v="47" actId="20577"/>
          <ac:spMkLst>
            <pc:docMk/>
            <pc:sldMk cId="4194406190" sldId="260"/>
            <ac:spMk id="2" creationId="{3EEDC57B-B070-43F8-9086-897F5F6B5537}"/>
          </ac:spMkLst>
        </pc:spChg>
      </pc:sldChg>
      <pc:sldChg chg="modSp new">
        <pc:chgData name="Alexander Davidson" userId="S::ad021@uark.edu::c84a548c-465f-41bb-bec7-805cc998aa8d" providerId="AD" clId="Web-{D410EE41-A3E2-4BF4-D186-5471290611BB}" dt="2020-09-03T17:27:24.548" v="66" actId="20577"/>
        <pc:sldMkLst>
          <pc:docMk/>
          <pc:sldMk cId="210308333" sldId="261"/>
        </pc:sldMkLst>
        <pc:spChg chg="mod">
          <ac:chgData name="Alexander Davidson" userId="S::ad021@uark.edu::c84a548c-465f-41bb-bec7-805cc998aa8d" providerId="AD" clId="Web-{D410EE41-A3E2-4BF4-D186-5471290611BB}" dt="2020-09-03T17:27:24.548" v="66" actId="20577"/>
          <ac:spMkLst>
            <pc:docMk/>
            <pc:sldMk cId="210308333" sldId="261"/>
            <ac:spMk id="2" creationId="{7A62E061-F3F3-4394-9F43-E2C39C098FD2}"/>
          </ac:spMkLst>
        </pc:spChg>
      </pc:sldChg>
      <pc:sldChg chg="addSp modSp new mod setBg addCm">
        <pc:chgData name="Alexander Davidson" userId="S::ad021@uark.edu::c84a548c-465f-41bb-bec7-805cc998aa8d" providerId="AD" clId="Web-{D410EE41-A3E2-4BF4-D186-5471290611BB}" dt="2020-09-03T17:49:28.421" v="1240" actId="20577"/>
        <pc:sldMkLst>
          <pc:docMk/>
          <pc:sldMk cId="622256645" sldId="262"/>
        </pc:sldMkLst>
        <pc:spChg chg="mod">
          <ac:chgData name="Alexander Davidson" userId="S::ad021@uark.edu::c84a548c-465f-41bb-bec7-805cc998aa8d" providerId="AD" clId="Web-{D410EE41-A3E2-4BF4-D186-5471290611BB}" dt="2020-09-03T17:32:45.504" v="535"/>
          <ac:spMkLst>
            <pc:docMk/>
            <pc:sldMk cId="622256645" sldId="262"/>
            <ac:spMk id="2" creationId="{CC2E71AF-B67D-4197-8B19-83CFBA6BCE35}"/>
          </ac:spMkLst>
        </pc:spChg>
        <pc:spChg chg="mod">
          <ac:chgData name="Alexander Davidson" userId="S::ad021@uark.edu::c84a548c-465f-41bb-bec7-805cc998aa8d" providerId="AD" clId="Web-{D410EE41-A3E2-4BF4-D186-5471290611BB}" dt="2020-09-03T17:49:28.421" v="1240" actId="20577"/>
          <ac:spMkLst>
            <pc:docMk/>
            <pc:sldMk cId="622256645" sldId="262"/>
            <ac:spMk id="3" creationId="{F88BCE29-C7BA-4F5B-8C97-A2DCF05C0979}"/>
          </ac:spMkLst>
        </pc:spChg>
        <pc:spChg chg="add">
          <ac:chgData name="Alexander Davidson" userId="S::ad021@uark.edu::c84a548c-465f-41bb-bec7-805cc998aa8d" providerId="AD" clId="Web-{D410EE41-A3E2-4BF4-D186-5471290611BB}" dt="2020-09-03T17:32:45.504" v="535"/>
          <ac:spMkLst>
            <pc:docMk/>
            <pc:sldMk cId="622256645" sldId="262"/>
            <ac:spMk id="8" creationId="{3741B58E-3B65-4A01-A276-975AB2CF8A08}"/>
          </ac:spMkLst>
        </pc:spChg>
        <pc:spChg chg="add">
          <ac:chgData name="Alexander Davidson" userId="S::ad021@uark.edu::c84a548c-465f-41bb-bec7-805cc998aa8d" providerId="AD" clId="Web-{D410EE41-A3E2-4BF4-D186-5471290611BB}" dt="2020-09-03T17:32:45.504" v="535"/>
          <ac:spMkLst>
            <pc:docMk/>
            <pc:sldMk cId="622256645" sldId="262"/>
            <ac:spMk id="10" creationId="{7AAC67C3-831B-4AB1-A259-DFB839CAFAFC}"/>
          </ac:spMkLst>
        </pc:spChg>
        <pc:spChg chg="add">
          <ac:chgData name="Alexander Davidson" userId="S::ad021@uark.edu::c84a548c-465f-41bb-bec7-805cc998aa8d" providerId="AD" clId="Web-{D410EE41-A3E2-4BF4-D186-5471290611BB}" dt="2020-09-03T17:32:45.504" v="535"/>
          <ac:spMkLst>
            <pc:docMk/>
            <pc:sldMk cId="622256645" sldId="262"/>
            <ac:spMk id="12" creationId="{054B3F04-9EAC-45C0-B3CE-0387EEA10A0C}"/>
          </ac:spMkLst>
        </pc:spChg>
      </pc:sldChg>
      <pc:sldChg chg="addSp delSp modSp new mod setBg">
        <pc:chgData name="Alexander Davidson" userId="S::ad021@uark.edu::c84a548c-465f-41bb-bec7-805cc998aa8d" providerId="AD" clId="Web-{D410EE41-A3E2-4BF4-D186-5471290611BB}" dt="2020-09-03T17:54:54.330" v="1404"/>
        <pc:sldMkLst>
          <pc:docMk/>
          <pc:sldMk cId="1575646582" sldId="263"/>
        </pc:sldMkLst>
        <pc:spChg chg="mod">
          <ac:chgData name="Alexander Davidson" userId="S::ad021@uark.edu::c84a548c-465f-41bb-bec7-805cc998aa8d" providerId="AD" clId="Web-{D410EE41-A3E2-4BF4-D186-5471290611BB}" dt="2020-09-03T17:54:54.330" v="1404"/>
          <ac:spMkLst>
            <pc:docMk/>
            <pc:sldMk cId="1575646582" sldId="263"/>
            <ac:spMk id="2" creationId="{ADAF599E-A621-466F-9045-D52E4CF3A0E4}"/>
          </ac:spMkLst>
        </pc:spChg>
        <pc:spChg chg="del mod">
          <ac:chgData name="Alexander Davidson" userId="S::ad021@uark.edu::c84a548c-465f-41bb-bec7-805cc998aa8d" providerId="AD" clId="Web-{D410EE41-A3E2-4BF4-D186-5471290611BB}" dt="2020-09-03T17:50:51.598" v="1295"/>
          <ac:spMkLst>
            <pc:docMk/>
            <pc:sldMk cId="1575646582" sldId="263"/>
            <ac:spMk id="3" creationId="{12865628-B1A8-4488-9CD9-956D10374AD1}"/>
          </ac:spMkLst>
        </pc:spChg>
        <pc:spChg chg="add del">
          <ac:chgData name="Alexander Davidson" userId="S::ad021@uark.edu::c84a548c-465f-41bb-bec7-805cc998aa8d" providerId="AD" clId="Web-{D410EE41-A3E2-4BF4-D186-5471290611BB}" dt="2020-09-03T17:51:54.289" v="1327"/>
          <ac:spMkLst>
            <pc:docMk/>
            <pc:sldMk cId="1575646582" sldId="263"/>
            <ac:spMk id="9" creationId="{FB5993E2-C02B-4335-ABA5-D8EC465551E3}"/>
          </ac:spMkLst>
        </pc:spChg>
        <pc:spChg chg="add">
          <ac:chgData name="Alexander Davidson" userId="S::ad021@uark.edu::c84a548c-465f-41bb-bec7-805cc998aa8d" providerId="AD" clId="Web-{D410EE41-A3E2-4BF4-D186-5471290611BB}" dt="2020-09-03T17:54:54.330" v="1404"/>
          <ac:spMkLst>
            <pc:docMk/>
            <pc:sldMk cId="1575646582" sldId="263"/>
            <ac:spMk id="10" creationId="{FB5993E2-C02B-4335-ABA5-D8EC465551E3}"/>
          </ac:spMkLst>
        </pc:spChg>
        <pc:spChg chg="add del">
          <ac:chgData name="Alexander Davidson" userId="S::ad021@uark.edu::c84a548c-465f-41bb-bec7-805cc998aa8d" providerId="AD" clId="Web-{D410EE41-A3E2-4BF4-D186-5471290611BB}" dt="2020-09-03T17:51:54.289" v="1327"/>
          <ac:spMkLst>
            <pc:docMk/>
            <pc:sldMk cId="1575646582" sldId="263"/>
            <ac:spMk id="11" creationId="{C0B801A2-5622-4BE8-9AD2-C337A2CD0022}"/>
          </ac:spMkLst>
        </pc:spChg>
        <pc:spChg chg="add">
          <ac:chgData name="Alexander Davidson" userId="S::ad021@uark.edu::c84a548c-465f-41bb-bec7-805cc998aa8d" providerId="AD" clId="Web-{D410EE41-A3E2-4BF4-D186-5471290611BB}" dt="2020-09-03T17:54:54.330" v="1404"/>
          <ac:spMkLst>
            <pc:docMk/>
            <pc:sldMk cId="1575646582" sldId="263"/>
            <ac:spMk id="12" creationId="{C0B801A2-5622-4BE8-9AD2-C337A2CD0022}"/>
          </ac:spMkLst>
        </pc:spChg>
        <pc:spChg chg="add del">
          <ac:chgData name="Alexander Davidson" userId="S::ad021@uark.edu::c84a548c-465f-41bb-bec7-805cc998aa8d" providerId="AD" clId="Web-{D410EE41-A3E2-4BF4-D186-5471290611BB}" dt="2020-09-03T17:51:54.289" v="1327"/>
          <ac:spMkLst>
            <pc:docMk/>
            <pc:sldMk cId="1575646582" sldId="263"/>
            <ac:spMk id="13" creationId="{B7AF614F-5BC3-4086-99F5-B87C5847A071}"/>
          </ac:spMkLst>
        </pc:spChg>
        <pc:spChg chg="add">
          <ac:chgData name="Alexander Davidson" userId="S::ad021@uark.edu::c84a548c-465f-41bb-bec7-805cc998aa8d" providerId="AD" clId="Web-{D410EE41-A3E2-4BF4-D186-5471290611BB}" dt="2020-09-03T17:54:54.330" v="1404"/>
          <ac:spMkLst>
            <pc:docMk/>
            <pc:sldMk cId="1575646582" sldId="263"/>
            <ac:spMk id="14" creationId="{B7AF614F-5BC3-4086-99F5-B87C5847A071}"/>
          </ac:spMkLst>
        </pc:spChg>
        <pc:graphicFrameChg chg="add mod modGraphic">
          <ac:chgData name="Alexander Davidson" userId="S::ad021@uark.edu::c84a548c-465f-41bb-bec7-805cc998aa8d" providerId="AD" clId="Web-{D410EE41-A3E2-4BF4-D186-5471290611BB}" dt="2020-09-03T17:54:54.330" v="1404"/>
          <ac:graphicFrameMkLst>
            <pc:docMk/>
            <pc:sldMk cId="1575646582" sldId="263"/>
            <ac:graphicFrameMk id="5" creationId="{F5FD0BB1-639E-4F77-94F9-BA6A20564FA9}"/>
          </ac:graphicFrameMkLst>
        </pc:graphicFrameChg>
      </pc:sldChg>
      <pc:sldChg chg="modSp new del">
        <pc:chgData name="Alexander Davidson" userId="S::ad021@uark.edu::c84a548c-465f-41bb-bec7-805cc998aa8d" providerId="AD" clId="Web-{D410EE41-A3E2-4BF4-D186-5471290611BB}" dt="2020-09-03T17:49:47.844" v="1278"/>
        <pc:sldMkLst>
          <pc:docMk/>
          <pc:sldMk cId="4208882329" sldId="264"/>
        </pc:sldMkLst>
        <pc:spChg chg="mod">
          <ac:chgData name="Alexander Davidson" userId="S::ad021@uark.edu::c84a548c-465f-41bb-bec7-805cc998aa8d" providerId="AD" clId="Web-{D410EE41-A3E2-4BF4-D186-5471290611BB}" dt="2020-09-03T17:41:09.877" v="785" actId="20577"/>
          <ac:spMkLst>
            <pc:docMk/>
            <pc:sldMk cId="4208882329" sldId="264"/>
            <ac:spMk id="2" creationId="{175F9C89-7AE3-4B9D-B1C7-9BE4870E999F}"/>
          </ac:spMkLst>
        </pc:spChg>
      </pc:sldChg>
      <pc:sldChg chg="modSp new">
        <pc:chgData name="Alexander Davidson" userId="S::ad021@uark.edu::c84a548c-465f-41bb-bec7-805cc998aa8d" providerId="AD" clId="Web-{D410EE41-A3E2-4BF4-D186-5471290611BB}" dt="2020-09-03T17:41:28.675" v="814" actId="20577"/>
        <pc:sldMkLst>
          <pc:docMk/>
          <pc:sldMk cId="2420997250" sldId="266"/>
        </pc:sldMkLst>
        <pc:spChg chg="mod">
          <ac:chgData name="Alexander Davidson" userId="S::ad021@uark.edu::c84a548c-465f-41bb-bec7-805cc998aa8d" providerId="AD" clId="Web-{D410EE41-A3E2-4BF4-D186-5471290611BB}" dt="2020-09-03T17:41:28.675" v="814" actId="20577"/>
          <ac:spMkLst>
            <pc:docMk/>
            <pc:sldMk cId="2420997250" sldId="266"/>
            <ac:spMk id="2" creationId="{0B979E24-CF38-4A2A-B640-EC43F6B378A2}"/>
          </ac:spMkLst>
        </pc:spChg>
      </pc:sldChg>
      <pc:sldChg chg="modSp">
        <pc:chgData name="Alexander Davidson" userId="S::ad021@uark.edu::c84a548c-465f-41bb-bec7-805cc998aa8d" providerId="AD" clId="Web-{D410EE41-A3E2-4BF4-D186-5471290611BB}" dt="2020-09-03T17:52:04.914" v="1329" actId="14100"/>
        <pc:sldMkLst>
          <pc:docMk/>
          <pc:sldMk cId="4183892808" sldId="268"/>
        </pc:sldMkLst>
        <pc:spChg chg="mod">
          <ac:chgData name="Alexander Davidson" userId="S::ad021@uark.edu::c84a548c-465f-41bb-bec7-805cc998aa8d" providerId="AD" clId="Web-{D410EE41-A3E2-4BF4-D186-5471290611BB}" dt="2020-09-03T17:52:04.914" v="1329" actId="14100"/>
          <ac:spMkLst>
            <pc:docMk/>
            <pc:sldMk cId="4183892808" sldId="268"/>
            <ac:spMk id="2" creationId="{3EEDC57B-B070-43F8-9086-897F5F6B5537}"/>
          </ac:spMkLst>
        </pc:spChg>
      </pc:sldChg>
    </pc:docChg>
  </pc:docChgLst>
  <pc:docChgLst>
    <pc:chgData name="Alexander Davidson" userId="S::ad021@uark.edu::c84a548c-465f-41bb-bec7-805cc998aa8d" providerId="AD" clId="Web-{3BBB3FE8-CA37-4E0A-A8C6-8B2D649DEAC4}"/>
    <pc:docChg chg="addSld modSld sldOrd">
      <pc:chgData name="Alexander Davidson" userId="S::ad021@uark.edu::c84a548c-465f-41bb-bec7-805cc998aa8d" providerId="AD" clId="Web-{3BBB3FE8-CA37-4E0A-A8C6-8B2D649DEAC4}" dt="2020-09-08T17:42:04.274" v="104" actId="20577"/>
      <pc:docMkLst>
        <pc:docMk/>
      </pc:docMkLst>
      <pc:sldChg chg="addSp delSp modSp add ord replId">
        <pc:chgData name="Alexander Davidson" userId="S::ad021@uark.edu::c84a548c-465f-41bb-bec7-805cc998aa8d" providerId="AD" clId="Web-{3BBB3FE8-CA37-4E0A-A8C6-8B2D649DEAC4}" dt="2020-09-08T17:42:03.274" v="102" actId="20577"/>
        <pc:sldMkLst>
          <pc:docMk/>
          <pc:sldMk cId="4217507183" sldId="282"/>
        </pc:sldMkLst>
        <pc:spChg chg="mod">
          <ac:chgData name="Alexander Davidson" userId="S::ad021@uark.edu::c84a548c-465f-41bb-bec7-805cc998aa8d" providerId="AD" clId="Web-{3BBB3FE8-CA37-4E0A-A8C6-8B2D649DEAC4}" dt="2020-09-08T17:42:03.274" v="102" actId="20577"/>
          <ac:spMkLst>
            <pc:docMk/>
            <pc:sldMk cId="4217507183" sldId="282"/>
            <ac:spMk id="2" creationId="{3EEDC57B-B070-43F8-9086-897F5F6B5537}"/>
          </ac:spMkLst>
        </pc:spChg>
        <pc:spChg chg="add mod">
          <ac:chgData name="Alexander Davidson" userId="S::ad021@uark.edu::c84a548c-465f-41bb-bec7-805cc998aa8d" providerId="AD" clId="Web-{3BBB3FE8-CA37-4E0A-A8C6-8B2D649DEAC4}" dt="2020-09-08T17:41:03.616" v="11" actId="20577"/>
          <ac:spMkLst>
            <pc:docMk/>
            <pc:sldMk cId="4217507183" sldId="282"/>
            <ac:spMk id="21" creationId="{9A616B16-84FE-4C14-BDEB-2B2DE4A7F53E}"/>
          </ac:spMkLst>
        </pc:spChg>
        <pc:spChg chg="del">
          <ac:chgData name="Alexander Davidson" userId="S::ad021@uark.edu::c84a548c-465f-41bb-bec7-805cc998aa8d" providerId="AD" clId="Web-{3BBB3FE8-CA37-4E0A-A8C6-8B2D649DEAC4}" dt="2020-09-08T17:40:32.194" v="4"/>
          <ac:spMkLst>
            <pc:docMk/>
            <pc:sldMk cId="4217507183" sldId="282"/>
            <ac:spMk id="37" creationId="{9B9F3DDE-4506-45A4-9D12-CAA844273D5E}"/>
          </ac:spMkLst>
        </pc:spChg>
        <pc:graphicFrameChg chg="del">
          <ac:chgData name="Alexander Davidson" userId="S::ad021@uark.edu::c84a548c-465f-41bb-bec7-805cc998aa8d" providerId="AD" clId="Web-{3BBB3FE8-CA37-4E0A-A8C6-8B2D649DEAC4}" dt="2020-09-08T17:40:22.787" v="2"/>
          <ac:graphicFrameMkLst>
            <pc:docMk/>
            <pc:sldMk cId="4217507183" sldId="282"/>
            <ac:graphicFrameMk id="3" creationId="{57A0B9E7-5D26-49EF-BEB0-D78F4DF183FC}"/>
          </ac:graphicFrameMkLst>
        </pc:graphicFrameChg>
      </pc:sldChg>
      <pc:sldChg chg="add replId">
        <pc:chgData name="Alexander Davidson" userId="S::ad021@uark.edu::c84a548c-465f-41bb-bec7-805cc998aa8d" providerId="AD" clId="Web-{3BBB3FE8-CA37-4E0A-A8C6-8B2D649DEAC4}" dt="2020-09-08T17:41:35.524" v="63"/>
        <pc:sldMkLst>
          <pc:docMk/>
          <pc:sldMk cId="4043275499" sldId="283"/>
        </pc:sldMkLst>
      </pc:sldChg>
    </pc:docChg>
  </pc:docChgLst>
  <pc:docChgLst>
    <pc:chgData name="Rashi Ghosh" userId="S::rghosh@uark.edu::38b2f861-a980-484d-aea1-21237f414bb2" providerId="AD" clId="Web-{B22AC913-EC0F-42D9-C120-502DAC1BA24D}"/>
    <pc:docChg chg="modSld">
      <pc:chgData name="Rashi Ghosh" userId="S::rghosh@uark.edu::38b2f861-a980-484d-aea1-21237f414bb2" providerId="AD" clId="Web-{B22AC913-EC0F-42D9-C120-502DAC1BA24D}" dt="2020-09-08T17:38:26.223" v="176"/>
      <pc:docMkLst>
        <pc:docMk/>
      </pc:docMkLst>
      <pc:sldChg chg="addSp delSp modSp">
        <pc:chgData name="Rashi Ghosh" userId="S::rghosh@uark.edu::38b2f861-a980-484d-aea1-21237f414bb2" providerId="AD" clId="Web-{B22AC913-EC0F-42D9-C120-502DAC1BA24D}" dt="2020-09-08T17:38:20.363" v="173" actId="20577"/>
        <pc:sldMkLst>
          <pc:docMk/>
          <pc:sldMk cId="111370253" sldId="257"/>
        </pc:sldMkLst>
        <pc:spChg chg="mod">
          <ac:chgData name="Rashi Ghosh" userId="S::rghosh@uark.edu::38b2f861-a980-484d-aea1-21237f414bb2" providerId="AD" clId="Web-{B22AC913-EC0F-42D9-C120-502DAC1BA24D}" dt="2020-09-08T17:38:20.363" v="173" actId="20577"/>
          <ac:spMkLst>
            <pc:docMk/>
            <pc:sldMk cId="111370253" sldId="257"/>
            <ac:spMk id="2" creationId="{62316CA6-A374-495A-B68E-1C6AAA30E69C}"/>
          </ac:spMkLst>
        </pc:spChg>
        <pc:spChg chg="del mod">
          <ac:chgData name="Rashi Ghosh" userId="S::rghosh@uark.edu::38b2f861-a980-484d-aea1-21237f414bb2" providerId="AD" clId="Web-{B22AC913-EC0F-42D9-C120-502DAC1BA24D}" dt="2020-09-08T17:37:13.533" v="161"/>
          <ac:spMkLst>
            <pc:docMk/>
            <pc:sldMk cId="111370253" sldId="257"/>
            <ac:spMk id="3" creationId="{A0A18769-603C-4D19-9CCD-8CD72F11C8A5}"/>
          </ac:spMkLst>
        </pc:spChg>
        <pc:spChg chg="del">
          <ac:chgData name="Rashi Ghosh" userId="S::rghosh@uark.edu::38b2f861-a980-484d-aea1-21237f414bb2" providerId="AD" clId="Web-{B22AC913-EC0F-42D9-C120-502DAC1BA24D}" dt="2020-09-08T17:37:13.533" v="161"/>
          <ac:spMkLst>
            <pc:docMk/>
            <pc:sldMk cId="111370253" sldId="257"/>
            <ac:spMk id="18" creationId="{311973C2-EB8B-452A-A698-4A252FD3AE28}"/>
          </ac:spMkLst>
        </pc:spChg>
        <pc:spChg chg="del">
          <ac:chgData name="Rashi Ghosh" userId="S::rghosh@uark.edu::38b2f861-a980-484d-aea1-21237f414bb2" providerId="AD" clId="Web-{B22AC913-EC0F-42D9-C120-502DAC1BA24D}" dt="2020-09-08T17:37:13.533" v="161"/>
          <ac:spMkLst>
            <pc:docMk/>
            <pc:sldMk cId="111370253" sldId="257"/>
            <ac:spMk id="20" creationId="{10162E77-11AD-44A7-84EC-40C59EEFBD2E}"/>
          </ac:spMkLst>
        </pc:spChg>
        <pc:graphicFrameChg chg="add modGraphic">
          <ac:chgData name="Rashi Ghosh" userId="S::rghosh@uark.edu::38b2f861-a980-484d-aea1-21237f414bb2" providerId="AD" clId="Web-{B22AC913-EC0F-42D9-C120-502DAC1BA24D}" dt="2020-09-08T17:37:37.643" v="168" actId="20577"/>
          <ac:graphicFrameMkLst>
            <pc:docMk/>
            <pc:sldMk cId="111370253" sldId="257"/>
            <ac:graphicFrameMk id="24" creationId="{FA7CD2B3-7A0D-4A22-9AA7-5731B2936151}"/>
          </ac:graphicFrameMkLst>
        </pc:graphicFrameChg>
        <pc:picChg chg="del">
          <ac:chgData name="Rashi Ghosh" userId="S::rghosh@uark.edu::38b2f861-a980-484d-aea1-21237f414bb2" providerId="AD" clId="Web-{B22AC913-EC0F-42D9-C120-502DAC1BA24D}" dt="2020-09-08T17:36:59.017" v="160"/>
          <ac:picMkLst>
            <pc:docMk/>
            <pc:sldMk cId="111370253" sldId="257"/>
            <ac:picMk id="14" creationId="{F8F03512-5A05-4725-A448-806918D78BEE}"/>
          </ac:picMkLst>
        </pc:picChg>
        <pc:cxnChg chg="del">
          <ac:chgData name="Rashi Ghosh" userId="S::rghosh@uark.edu::38b2f861-a980-484d-aea1-21237f414bb2" providerId="AD" clId="Web-{B22AC913-EC0F-42D9-C120-502DAC1BA24D}" dt="2020-09-08T17:37:13.533" v="161"/>
          <ac:cxnSpMkLst>
            <pc:docMk/>
            <pc:sldMk cId="111370253" sldId="257"/>
            <ac:cxnSpMk id="22" creationId="{5AB158E9-1B40-4CD6-95F0-95CA11DF7B7A}"/>
          </ac:cxnSpMkLst>
        </pc:cxnChg>
      </pc:sldChg>
      <pc:sldChg chg="addSp delSp modSp mod setBg setClrOvrMap">
        <pc:chgData name="Rashi Ghosh" userId="S::rghosh@uark.edu::38b2f861-a980-484d-aea1-21237f414bb2" providerId="AD" clId="Web-{B22AC913-EC0F-42D9-C120-502DAC1BA24D}" dt="2020-09-08T17:38:26.223" v="176"/>
        <pc:sldMkLst>
          <pc:docMk/>
          <pc:sldMk cId="3411695439" sldId="258"/>
        </pc:sldMkLst>
        <pc:spChg chg="mod">
          <ac:chgData name="Rashi Ghosh" userId="S::rghosh@uark.edu::38b2f861-a980-484d-aea1-21237f414bb2" providerId="AD" clId="Web-{B22AC913-EC0F-42D9-C120-502DAC1BA24D}" dt="2020-09-08T17:38:26.223" v="176"/>
          <ac:spMkLst>
            <pc:docMk/>
            <pc:sldMk cId="3411695439" sldId="258"/>
            <ac:spMk id="2" creationId="{A9CFDA4A-47CF-40A6-9DD0-62C1F38F64F7}"/>
          </ac:spMkLst>
        </pc:spChg>
        <pc:spChg chg="del mod">
          <ac:chgData name="Rashi Ghosh" userId="S::rghosh@uark.edu::38b2f861-a980-484d-aea1-21237f414bb2" providerId="AD" clId="Web-{B22AC913-EC0F-42D9-C120-502DAC1BA24D}" dt="2020-09-08T17:26:53.002" v="51"/>
          <ac:spMkLst>
            <pc:docMk/>
            <pc:sldMk cId="3411695439" sldId="258"/>
            <ac:spMk id="3" creationId="{E09E273A-3723-4F33-8955-DBC1C715ACEE}"/>
          </ac:spMkLst>
        </pc:spChg>
        <pc:spChg chg="del">
          <ac:chgData name="Rashi Ghosh" userId="S::rghosh@uark.edu::38b2f861-a980-484d-aea1-21237f414bb2" providerId="AD" clId="Web-{B22AC913-EC0F-42D9-C120-502DAC1BA24D}" dt="2020-09-08T17:24:56.984" v="27"/>
          <ac:spMkLst>
            <pc:docMk/>
            <pc:sldMk cId="3411695439" sldId="258"/>
            <ac:spMk id="20" creationId="{C672EAF5-5470-4BA7-B932-B6C0D09E7F97}"/>
          </ac:spMkLst>
        </pc:spChg>
        <pc:spChg chg="del">
          <ac:chgData name="Rashi Ghosh" userId="S::rghosh@uark.edu::38b2f861-a980-484d-aea1-21237f414bb2" providerId="AD" clId="Web-{B22AC913-EC0F-42D9-C120-502DAC1BA24D}" dt="2020-09-08T17:24:56.984" v="27"/>
          <ac:spMkLst>
            <pc:docMk/>
            <pc:sldMk cId="3411695439" sldId="258"/>
            <ac:spMk id="22" creationId="{94620B5C-0452-4C14-93BC-D29D4DD2039E}"/>
          </ac:spMkLst>
        </pc:spChg>
        <pc:spChg chg="add del">
          <ac:chgData name="Rashi Ghosh" userId="S::rghosh@uark.edu::38b2f861-a980-484d-aea1-21237f414bb2" providerId="AD" clId="Web-{B22AC913-EC0F-42D9-C120-502DAC1BA24D}" dt="2020-09-08T17:26:12.282" v="37"/>
          <ac:spMkLst>
            <pc:docMk/>
            <pc:sldMk cId="3411695439" sldId="258"/>
            <ac:spMk id="29" creationId="{154480E5-678B-478F-9170-46502C5FB3E3}"/>
          </ac:spMkLst>
        </pc:spChg>
        <pc:spChg chg="add del">
          <ac:chgData name="Rashi Ghosh" userId="S::rghosh@uark.edu::38b2f861-a980-484d-aea1-21237f414bb2" providerId="AD" clId="Web-{B22AC913-EC0F-42D9-C120-502DAC1BA24D}" dt="2020-09-08T17:26:12.282" v="37"/>
          <ac:spMkLst>
            <pc:docMk/>
            <pc:sldMk cId="3411695439" sldId="258"/>
            <ac:spMk id="31" creationId="{B598D875-841B-47A7-B4C8-237DBCE2FBC7}"/>
          </ac:spMkLst>
        </pc:spChg>
        <pc:spChg chg="add del">
          <ac:chgData name="Rashi Ghosh" userId="S::rghosh@uark.edu::38b2f861-a980-484d-aea1-21237f414bb2" providerId="AD" clId="Web-{B22AC913-EC0F-42D9-C120-502DAC1BA24D}" dt="2020-09-08T17:26:53.002" v="51"/>
          <ac:spMkLst>
            <pc:docMk/>
            <pc:sldMk cId="3411695439" sldId="258"/>
            <ac:spMk id="33" creationId="{3558DB37-9FEE-48A2-8578-ED0401573943}"/>
          </ac:spMkLst>
        </pc:spChg>
        <pc:spChg chg="add del">
          <ac:chgData name="Rashi Ghosh" userId="S::rghosh@uark.edu::38b2f861-a980-484d-aea1-21237f414bb2" providerId="AD" clId="Web-{B22AC913-EC0F-42D9-C120-502DAC1BA24D}" dt="2020-09-08T17:26:53.002" v="51"/>
          <ac:spMkLst>
            <pc:docMk/>
            <pc:sldMk cId="3411695439" sldId="258"/>
            <ac:spMk id="34" creationId="{5F7FCCA6-00E2-4F74-A105-0D769872F243}"/>
          </ac:spMkLst>
        </pc:spChg>
        <pc:spChg chg="add del">
          <ac:chgData name="Rashi Ghosh" userId="S::rghosh@uark.edu::38b2f861-a980-484d-aea1-21237f414bb2" providerId="AD" clId="Web-{B22AC913-EC0F-42D9-C120-502DAC1BA24D}" dt="2020-09-08T17:26:53.002" v="51"/>
          <ac:spMkLst>
            <pc:docMk/>
            <pc:sldMk cId="3411695439" sldId="258"/>
            <ac:spMk id="35" creationId="{5E1ED12F-9F06-4B37-87B7-F98F52937F86}"/>
          </ac:spMkLst>
        </pc:spChg>
        <pc:spChg chg="add del">
          <ac:chgData name="Rashi Ghosh" userId="S::rghosh@uark.edu::38b2f861-a980-484d-aea1-21237f414bb2" providerId="AD" clId="Web-{B22AC913-EC0F-42D9-C120-502DAC1BA24D}" dt="2020-09-08T17:26:12.267" v="36"/>
          <ac:spMkLst>
            <pc:docMk/>
            <pc:sldMk cId="3411695439" sldId="258"/>
            <ac:spMk id="36" creationId="{35230A27-1553-42F8-99D7-829868E13715}"/>
          </ac:spMkLst>
        </pc:spChg>
        <pc:spChg chg="add del">
          <ac:chgData name="Rashi Ghosh" userId="S::rghosh@uark.edu::38b2f861-a980-484d-aea1-21237f414bb2" providerId="AD" clId="Web-{B22AC913-EC0F-42D9-C120-502DAC1BA24D}" dt="2020-09-08T17:26:12.267" v="36"/>
          <ac:spMkLst>
            <pc:docMk/>
            <pc:sldMk cId="3411695439" sldId="258"/>
            <ac:spMk id="38" creationId="{A772232D-B4D6-429F-B3D1-2D9891B85E08}"/>
          </ac:spMkLst>
        </pc:spChg>
        <pc:spChg chg="add">
          <ac:chgData name="Rashi Ghosh" userId="S::rghosh@uark.edu::38b2f861-a980-484d-aea1-21237f414bb2" providerId="AD" clId="Web-{B22AC913-EC0F-42D9-C120-502DAC1BA24D}" dt="2020-09-08T17:26:53.002" v="51"/>
          <ac:spMkLst>
            <pc:docMk/>
            <pc:sldMk cId="3411695439" sldId="258"/>
            <ac:spMk id="41" creationId="{A6B16355-27FB-445B-B646-02AB73637459}"/>
          </ac:spMkLst>
        </pc:spChg>
        <pc:spChg chg="add">
          <ac:chgData name="Rashi Ghosh" userId="S::rghosh@uark.edu::38b2f861-a980-484d-aea1-21237f414bb2" providerId="AD" clId="Web-{B22AC913-EC0F-42D9-C120-502DAC1BA24D}" dt="2020-09-08T17:26:53.002" v="51"/>
          <ac:spMkLst>
            <pc:docMk/>
            <pc:sldMk cId="3411695439" sldId="258"/>
            <ac:spMk id="45" creationId="{6B3BF2E5-C3AB-441F-A430-491119C56D26}"/>
          </ac:spMkLst>
        </pc:spChg>
        <pc:spChg chg="add">
          <ac:chgData name="Rashi Ghosh" userId="S::rghosh@uark.edu::38b2f861-a980-484d-aea1-21237f414bb2" providerId="AD" clId="Web-{B22AC913-EC0F-42D9-C120-502DAC1BA24D}" dt="2020-09-08T17:26:53.002" v="51"/>
          <ac:spMkLst>
            <pc:docMk/>
            <pc:sldMk cId="3411695439" sldId="258"/>
            <ac:spMk id="47" creationId="{DD07C90B-B81A-473B-8919-CA924E61FFCF}"/>
          </ac:spMkLst>
        </pc:spChg>
        <pc:graphicFrameChg chg="add mod modGraphic">
          <ac:chgData name="Rashi Ghosh" userId="S::rghosh@uark.edu::38b2f861-a980-484d-aea1-21237f414bb2" providerId="AD" clId="Web-{B22AC913-EC0F-42D9-C120-502DAC1BA24D}" dt="2020-09-08T17:31:03.852" v="114" actId="14100"/>
          <ac:graphicFrameMkLst>
            <pc:docMk/>
            <pc:sldMk cId="3411695439" sldId="258"/>
            <ac:graphicFrameMk id="37" creationId="{FBA4ECBF-C346-4930-BFE9-CE96DE320597}"/>
          </ac:graphicFrameMkLst>
        </pc:graphicFrameChg>
        <pc:picChg chg="del mod">
          <ac:chgData name="Rashi Ghosh" userId="S::rghosh@uark.edu::38b2f861-a980-484d-aea1-21237f414bb2" providerId="AD" clId="Web-{B22AC913-EC0F-42D9-C120-502DAC1BA24D}" dt="2020-09-08T17:25:27.906" v="34"/>
          <ac:picMkLst>
            <pc:docMk/>
            <pc:sldMk cId="3411695439" sldId="258"/>
            <ac:picMk id="5" creationId="{175B983F-84BD-4DFE-BDF8-1328668E28F2}"/>
          </ac:picMkLst>
        </pc:picChg>
        <pc:cxnChg chg="del">
          <ac:chgData name="Rashi Ghosh" userId="S::rghosh@uark.edu::38b2f861-a980-484d-aea1-21237f414bb2" providerId="AD" clId="Web-{B22AC913-EC0F-42D9-C120-502DAC1BA24D}" dt="2020-09-08T17:24:56.984" v="27"/>
          <ac:cxnSpMkLst>
            <pc:docMk/>
            <pc:sldMk cId="3411695439" sldId="258"/>
            <ac:cxnSpMk id="18" creationId="{327CAB8F-A0BA-4128-8B2F-EC1879A1677D}"/>
          </ac:cxnSpMkLst>
        </pc:cxnChg>
        <pc:cxnChg chg="add del">
          <ac:chgData name="Rashi Ghosh" userId="S::rghosh@uark.edu::38b2f861-a980-484d-aea1-21237f414bb2" providerId="AD" clId="Web-{B22AC913-EC0F-42D9-C120-502DAC1BA24D}" dt="2020-09-08T17:26:12.282" v="37"/>
          <ac:cxnSpMkLst>
            <pc:docMk/>
            <pc:sldMk cId="3411695439" sldId="258"/>
            <ac:cxnSpMk id="27" creationId="{E9F7CBA9-9D9B-479F-AAB5-BF785971CD85}"/>
          </ac:cxnSpMkLst>
        </pc:cxnChg>
        <pc:cxnChg chg="add del">
          <ac:chgData name="Rashi Ghosh" userId="S::rghosh@uark.edu::38b2f861-a980-484d-aea1-21237f414bb2" providerId="AD" clId="Web-{B22AC913-EC0F-42D9-C120-502DAC1BA24D}" dt="2020-09-08T17:26:12.267" v="36"/>
          <ac:cxnSpMkLst>
            <pc:docMk/>
            <pc:sldMk cId="3411695439" sldId="258"/>
            <ac:cxnSpMk id="40" creationId="{02CC3441-26B3-4381-B3DF-8AE3C288BC0D}"/>
          </ac:cxnSpMkLst>
        </pc:cxnChg>
        <pc:cxnChg chg="add">
          <ac:chgData name="Rashi Ghosh" userId="S::rghosh@uark.edu::38b2f861-a980-484d-aea1-21237f414bb2" providerId="AD" clId="Web-{B22AC913-EC0F-42D9-C120-502DAC1BA24D}" dt="2020-09-08T17:26:53.002" v="51"/>
          <ac:cxnSpMkLst>
            <pc:docMk/>
            <pc:sldMk cId="3411695439" sldId="258"/>
            <ac:cxnSpMk id="43" creationId="{06DA680F-F6AC-453E-A8BF-C5BDED2851DE}"/>
          </ac:cxnSpMkLst>
        </pc:cxnChg>
      </pc:sldChg>
      <pc:sldChg chg="modSp">
        <pc:chgData name="Rashi Ghosh" userId="S::rghosh@uark.edu::38b2f861-a980-484d-aea1-21237f414bb2" providerId="AD" clId="Web-{B22AC913-EC0F-42D9-C120-502DAC1BA24D}" dt="2020-09-08T17:31:17.962" v="115" actId="20577"/>
        <pc:sldMkLst>
          <pc:docMk/>
          <pc:sldMk cId="633551469" sldId="259"/>
        </pc:sldMkLst>
        <pc:spChg chg="mod">
          <ac:chgData name="Rashi Ghosh" userId="S::rghosh@uark.edu::38b2f861-a980-484d-aea1-21237f414bb2" providerId="AD" clId="Web-{B22AC913-EC0F-42D9-C120-502DAC1BA24D}" dt="2020-09-08T17:31:17.962" v="115" actId="20577"/>
          <ac:spMkLst>
            <pc:docMk/>
            <pc:sldMk cId="633551469" sldId="259"/>
            <ac:spMk id="3" creationId="{76D9149A-43DC-4542-978D-256019E5AAF7}"/>
          </ac:spMkLst>
        </pc:spChg>
      </pc:sldChg>
      <pc:sldChg chg="modSp">
        <pc:chgData name="Rashi Ghosh" userId="S::rghosh@uark.edu::38b2f861-a980-484d-aea1-21237f414bb2" providerId="AD" clId="Web-{B22AC913-EC0F-42D9-C120-502DAC1BA24D}" dt="2020-09-08T17:24:07.420" v="24" actId="20577"/>
        <pc:sldMkLst>
          <pc:docMk/>
          <pc:sldMk cId="622256645" sldId="262"/>
        </pc:sldMkLst>
        <pc:spChg chg="mod">
          <ac:chgData name="Rashi Ghosh" userId="S::rghosh@uark.edu::38b2f861-a980-484d-aea1-21237f414bb2" providerId="AD" clId="Web-{B22AC913-EC0F-42D9-C120-502DAC1BA24D}" dt="2020-09-08T17:24:03.029" v="21" actId="20577"/>
          <ac:spMkLst>
            <pc:docMk/>
            <pc:sldMk cId="622256645" sldId="262"/>
            <ac:spMk id="2" creationId="{CC2E71AF-B67D-4197-8B19-83CFBA6BCE35}"/>
          </ac:spMkLst>
        </pc:spChg>
        <pc:spChg chg="mod">
          <ac:chgData name="Rashi Ghosh" userId="S::rghosh@uark.edu::38b2f861-a980-484d-aea1-21237f414bb2" providerId="AD" clId="Web-{B22AC913-EC0F-42D9-C120-502DAC1BA24D}" dt="2020-09-08T17:24:07.420" v="24" actId="20577"/>
          <ac:spMkLst>
            <pc:docMk/>
            <pc:sldMk cId="622256645" sldId="262"/>
            <ac:spMk id="3" creationId="{F88BCE29-C7BA-4F5B-8C97-A2DCF05C0979}"/>
          </ac:spMkLst>
        </pc:spChg>
      </pc:sldChg>
      <pc:sldChg chg="addSp delSp modSp mod setBg">
        <pc:chgData name="Rashi Ghosh" userId="S::rghosh@uark.edu::38b2f861-a980-484d-aea1-21237f414bb2" providerId="AD" clId="Web-{B22AC913-EC0F-42D9-C120-502DAC1BA24D}" dt="2020-09-08T17:38:08.363" v="169"/>
        <pc:sldMkLst>
          <pc:docMk/>
          <pc:sldMk cId="2606688282" sldId="280"/>
        </pc:sldMkLst>
        <pc:spChg chg="mod">
          <ac:chgData name="Rashi Ghosh" userId="S::rghosh@uark.edu::38b2f861-a980-484d-aea1-21237f414bb2" providerId="AD" clId="Web-{B22AC913-EC0F-42D9-C120-502DAC1BA24D}" dt="2020-09-08T17:38:08.363" v="169"/>
          <ac:spMkLst>
            <pc:docMk/>
            <pc:sldMk cId="2606688282" sldId="280"/>
            <ac:spMk id="2" creationId="{3EEDC57B-B070-43F8-9086-897F5F6B5537}"/>
          </ac:spMkLst>
        </pc:spChg>
        <pc:spChg chg="del">
          <ac:chgData name="Rashi Ghosh" userId="S::rghosh@uark.edu::38b2f861-a980-484d-aea1-21237f414bb2" providerId="AD" clId="Web-{B22AC913-EC0F-42D9-C120-502DAC1BA24D}" dt="2020-09-08T17:31:42.634" v="118"/>
          <ac:spMkLst>
            <pc:docMk/>
            <pc:sldMk cId="2606688282" sldId="280"/>
            <ac:spMk id="3" creationId="{F10E81EC-3588-4522-8FD1-EB57F40BD511}"/>
          </ac:spMkLst>
        </pc:spChg>
        <pc:spChg chg="add">
          <ac:chgData name="Rashi Ghosh" userId="S::rghosh@uark.edu::38b2f861-a980-484d-aea1-21237f414bb2" providerId="AD" clId="Web-{B22AC913-EC0F-42D9-C120-502DAC1BA24D}" dt="2020-09-08T17:31:42.634" v="118"/>
          <ac:spMkLst>
            <pc:docMk/>
            <pc:sldMk cId="2606688282" sldId="280"/>
            <ac:spMk id="9" creationId="{FB5993E2-C02B-4335-ABA5-D8EC465551E3}"/>
          </ac:spMkLst>
        </pc:spChg>
        <pc:spChg chg="add">
          <ac:chgData name="Rashi Ghosh" userId="S::rghosh@uark.edu::38b2f861-a980-484d-aea1-21237f414bb2" providerId="AD" clId="Web-{B22AC913-EC0F-42D9-C120-502DAC1BA24D}" dt="2020-09-08T17:31:42.634" v="118"/>
          <ac:spMkLst>
            <pc:docMk/>
            <pc:sldMk cId="2606688282" sldId="280"/>
            <ac:spMk id="11" creationId="{C0B801A2-5622-4BE8-9AD2-C337A2CD0022}"/>
          </ac:spMkLst>
        </pc:spChg>
        <pc:spChg chg="add">
          <ac:chgData name="Rashi Ghosh" userId="S::rghosh@uark.edu::38b2f861-a980-484d-aea1-21237f414bb2" providerId="AD" clId="Web-{B22AC913-EC0F-42D9-C120-502DAC1BA24D}" dt="2020-09-08T17:31:42.634" v="118"/>
          <ac:spMkLst>
            <pc:docMk/>
            <pc:sldMk cId="2606688282" sldId="280"/>
            <ac:spMk id="13" creationId="{B7AF614F-5BC3-4086-99F5-B87C5847A071}"/>
          </ac:spMkLst>
        </pc:spChg>
        <pc:spChg chg="add del">
          <ac:chgData name="Rashi Ghosh" userId="S::rghosh@uark.edu::38b2f861-a980-484d-aea1-21237f414bb2" providerId="AD" clId="Web-{B22AC913-EC0F-42D9-C120-502DAC1BA24D}" dt="2020-09-08T17:35:01.733" v="120"/>
          <ac:spMkLst>
            <pc:docMk/>
            <pc:sldMk cId="2606688282" sldId="280"/>
            <ac:spMk id="30" creationId="{FB5993E2-C02B-4335-ABA5-D8EC465551E3}"/>
          </ac:spMkLst>
        </pc:spChg>
        <pc:spChg chg="add del">
          <ac:chgData name="Rashi Ghosh" userId="S::rghosh@uark.edu::38b2f861-a980-484d-aea1-21237f414bb2" providerId="AD" clId="Web-{B22AC913-EC0F-42D9-C120-502DAC1BA24D}" dt="2020-09-08T17:35:01.733" v="120"/>
          <ac:spMkLst>
            <pc:docMk/>
            <pc:sldMk cId="2606688282" sldId="280"/>
            <ac:spMk id="32" creationId="{C0B801A2-5622-4BE8-9AD2-C337A2CD0022}"/>
          </ac:spMkLst>
        </pc:spChg>
        <pc:spChg chg="add del">
          <ac:chgData name="Rashi Ghosh" userId="S::rghosh@uark.edu::38b2f861-a980-484d-aea1-21237f414bb2" providerId="AD" clId="Web-{B22AC913-EC0F-42D9-C120-502DAC1BA24D}" dt="2020-09-08T17:35:01.733" v="120"/>
          <ac:spMkLst>
            <pc:docMk/>
            <pc:sldMk cId="2606688282" sldId="280"/>
            <ac:spMk id="34" creationId="{B7AF614F-5BC3-4086-99F5-B87C5847A071}"/>
          </ac:spMkLst>
        </pc:spChg>
        <pc:spChg chg="add del mod">
          <ac:chgData name="Rashi Ghosh" userId="S::rghosh@uark.edu::38b2f861-a980-484d-aea1-21237f414bb2" providerId="AD" clId="Web-{B22AC913-EC0F-42D9-C120-502DAC1BA24D}" dt="2020-09-08T17:35:13.390" v="125"/>
          <ac:spMkLst>
            <pc:docMk/>
            <pc:sldMk cId="2606688282" sldId="280"/>
            <ac:spMk id="185" creationId="{B54C60BA-BE96-4862-9822-B56ABB8B8182}"/>
          </ac:spMkLst>
        </pc:spChg>
        <pc:graphicFrameChg chg="add">
          <ac:chgData name="Rashi Ghosh" userId="S::rghosh@uark.edu::38b2f861-a980-484d-aea1-21237f414bb2" providerId="AD" clId="Web-{B22AC913-EC0F-42D9-C120-502DAC1BA24D}" dt="2020-09-08T17:31:42.634" v="118"/>
          <ac:graphicFrameMkLst>
            <pc:docMk/>
            <pc:sldMk cId="2606688282" sldId="280"/>
            <ac:graphicFrameMk id="5" creationId="{6B4A5F60-5FF7-4906-95DA-981229448A12}"/>
          </ac:graphicFrameMkLst>
        </pc:graphicFrameChg>
        <pc:graphicFrameChg chg="del mod modGraphic">
          <ac:chgData name="Rashi Ghosh" userId="S::rghosh@uark.edu::38b2f861-a980-484d-aea1-21237f414bb2" providerId="AD" clId="Web-{B22AC913-EC0F-42D9-C120-502DAC1BA24D}" dt="2020-09-08T17:35:05.124" v="122"/>
          <ac:graphicFrameMkLst>
            <pc:docMk/>
            <pc:sldMk cId="2606688282" sldId="280"/>
            <ac:graphicFrameMk id="25" creationId="{6AE42FD5-7922-42A3-AECD-8AC1982523F7}"/>
          </ac:graphicFrameMkLst>
        </pc:graphicFrameChg>
        <pc:graphicFrameChg chg="add mod modGraphic">
          <ac:chgData name="Rashi Ghosh" userId="S::rghosh@uark.edu::38b2f861-a980-484d-aea1-21237f414bb2" providerId="AD" clId="Web-{B22AC913-EC0F-42D9-C120-502DAC1BA24D}" dt="2020-09-08T17:36:03.875" v="132"/>
          <ac:graphicFrameMkLst>
            <pc:docMk/>
            <pc:sldMk cId="2606688282" sldId="280"/>
            <ac:graphicFrameMk id="186" creationId="{8CE9CEFC-292B-42E5-AD7E-66C3BC280A58}"/>
          </ac:graphicFrameMkLst>
        </pc:graphicFrameChg>
      </pc:sldChg>
    </pc:docChg>
  </pc:docChgLst>
  <pc:docChgLst>
    <pc:chgData name="Oliver Hubbard" userId="S::ohubbard@uark.edu::44305d9e-2ff4-41a4-b57c-8ab39f3578ce" providerId="AD" clId="Web-{3F987D47-E47C-410A-B137-47A4A4667DDD}"/>
    <pc:docChg chg="modSld">
      <pc:chgData name="Oliver Hubbard" userId="S::ohubbard@uark.edu::44305d9e-2ff4-41a4-b57c-8ab39f3578ce" providerId="AD" clId="Web-{3F987D47-E47C-410A-B137-47A4A4667DDD}" dt="2020-12-10T19:12:18.894" v="132" actId="20577"/>
      <pc:docMkLst>
        <pc:docMk/>
      </pc:docMkLst>
      <pc:sldChg chg="modSp">
        <pc:chgData name="Oliver Hubbard" userId="S::ohubbard@uark.edu::44305d9e-2ff4-41a4-b57c-8ab39f3578ce" providerId="AD" clId="Web-{3F987D47-E47C-410A-B137-47A4A4667DDD}" dt="2020-12-10T19:03:38.893" v="32" actId="20577"/>
        <pc:sldMkLst>
          <pc:docMk/>
          <pc:sldMk cId="633551469" sldId="259"/>
        </pc:sldMkLst>
        <pc:spChg chg="mod">
          <ac:chgData name="Oliver Hubbard" userId="S::ohubbard@uark.edu::44305d9e-2ff4-41a4-b57c-8ab39f3578ce" providerId="AD" clId="Web-{3F987D47-E47C-410A-B137-47A4A4667DDD}" dt="2020-12-10T19:03:38.893" v="32" actId="20577"/>
          <ac:spMkLst>
            <pc:docMk/>
            <pc:sldMk cId="633551469" sldId="259"/>
            <ac:spMk id="3" creationId="{76D9149A-43DC-4542-978D-256019E5AAF7}"/>
          </ac:spMkLst>
        </pc:spChg>
      </pc:sldChg>
      <pc:sldChg chg="modSp">
        <pc:chgData name="Oliver Hubbard" userId="S::ohubbard@uark.edu::44305d9e-2ff4-41a4-b57c-8ab39f3578ce" providerId="AD" clId="Web-{3F987D47-E47C-410A-B137-47A4A4667DDD}" dt="2020-12-10T19:12:18.894" v="131" actId="20577"/>
        <pc:sldMkLst>
          <pc:docMk/>
          <pc:sldMk cId="4043275499" sldId="283"/>
        </pc:sldMkLst>
        <pc:spChg chg="mod">
          <ac:chgData name="Oliver Hubbard" userId="S::ohubbard@uark.edu::44305d9e-2ff4-41a4-b57c-8ab39f3578ce" providerId="AD" clId="Web-{3F987D47-E47C-410A-B137-47A4A4667DDD}" dt="2020-12-10T19:12:18.894" v="131" actId="20577"/>
          <ac:spMkLst>
            <pc:docMk/>
            <pc:sldMk cId="4043275499" sldId="283"/>
            <ac:spMk id="21" creationId="{9A616B16-84FE-4C14-BDEB-2B2DE4A7F53E}"/>
          </ac:spMkLst>
        </pc:spChg>
      </pc:sldChg>
    </pc:docChg>
  </pc:docChgLst>
  <pc:docChgLst>
    <pc:chgData name="Alexander Davidson" userId="S::ad021@uark.edu::c84a548c-465f-41bb-bec7-805cc998aa8d" providerId="AD" clId="Web-{AABD0866-D69D-487D-820F-DD8DA8CD5F57}"/>
    <pc:docChg chg="modSld">
      <pc:chgData name="Alexander Davidson" userId="S::ad021@uark.edu::c84a548c-465f-41bb-bec7-805cc998aa8d" providerId="AD" clId="Web-{AABD0866-D69D-487D-820F-DD8DA8CD5F57}" dt="2020-12-16T20:24:33.310" v="15" actId="20577"/>
      <pc:docMkLst>
        <pc:docMk/>
      </pc:docMkLst>
      <pc:sldChg chg="modSp">
        <pc:chgData name="Alexander Davidson" userId="S::ad021@uark.edu::c84a548c-465f-41bb-bec7-805cc998aa8d" providerId="AD" clId="Web-{AABD0866-D69D-487D-820F-DD8DA8CD5F57}" dt="2020-12-16T20:24:31.435" v="13" actId="20577"/>
        <pc:sldMkLst>
          <pc:docMk/>
          <pc:sldMk cId="1851169097" sldId="286"/>
        </pc:sldMkLst>
        <pc:spChg chg="mod">
          <ac:chgData name="Alexander Davidson" userId="S::ad021@uark.edu::c84a548c-465f-41bb-bec7-805cc998aa8d" providerId="AD" clId="Web-{AABD0866-D69D-487D-820F-DD8DA8CD5F57}" dt="2020-12-16T20:24:31.435" v="13" actId="20577"/>
          <ac:spMkLst>
            <pc:docMk/>
            <pc:sldMk cId="1851169097" sldId="286"/>
            <ac:spMk id="3" creationId="{76D9149A-43DC-4542-978D-256019E5AAF7}"/>
          </ac:spMkLst>
        </pc:spChg>
      </pc:sldChg>
    </pc:docChg>
  </pc:docChgLst>
  <pc:docChgLst>
    <pc:chgData name="Alexander Davidson" userId="S::ad021@uark.edu::c84a548c-465f-41bb-bec7-805cc998aa8d" providerId="AD" clId="Web-{716A648F-BA0E-4112-CFAC-8116B73C874E}"/>
    <pc:docChg chg="modSld">
      <pc:chgData name="Alexander Davidson" userId="S::ad021@uark.edu::c84a548c-465f-41bb-bec7-805cc998aa8d" providerId="AD" clId="Web-{716A648F-BA0E-4112-CFAC-8116B73C874E}" dt="2020-09-14T19:30:02.842" v="0" actId="1076"/>
      <pc:docMkLst>
        <pc:docMk/>
      </pc:docMkLst>
      <pc:sldChg chg="modSp">
        <pc:chgData name="Alexander Davidson" userId="S::ad021@uark.edu::c84a548c-465f-41bb-bec7-805cc998aa8d" providerId="AD" clId="Web-{716A648F-BA0E-4112-CFAC-8116B73C874E}" dt="2020-09-14T19:30:02.842" v="0" actId="1076"/>
        <pc:sldMkLst>
          <pc:docMk/>
          <pc:sldMk cId="4138080762" sldId="275"/>
        </pc:sldMkLst>
        <pc:spChg chg="mod">
          <ac:chgData name="Alexander Davidson" userId="S::ad021@uark.edu::c84a548c-465f-41bb-bec7-805cc998aa8d" providerId="AD" clId="Web-{716A648F-BA0E-4112-CFAC-8116B73C874E}" dt="2020-09-14T19:30:02.842" v="0" actId="1076"/>
          <ac:spMkLst>
            <pc:docMk/>
            <pc:sldMk cId="4138080762" sldId="275"/>
            <ac:spMk id="37" creationId="{9B9F3DDE-4506-45A4-9D12-CAA844273D5E}"/>
          </ac:spMkLst>
        </pc:spChg>
      </pc:sldChg>
    </pc:docChg>
  </pc:docChgLst>
  <pc:docChgLst>
    <pc:chgData name="Alexander Davidson" userId="S::ad021@uark.edu::c84a548c-465f-41bb-bec7-805cc998aa8d" providerId="AD" clId="Web-{0F9791ED-E4D8-4B8C-40FB-F28D51523195}"/>
    <pc:docChg chg="modSld">
      <pc:chgData name="Alexander Davidson" userId="S::ad021@uark.edu::c84a548c-465f-41bb-bec7-805cc998aa8d" providerId="AD" clId="Web-{0F9791ED-E4D8-4B8C-40FB-F28D51523195}" dt="2020-09-14T16:58:36.626" v="20" actId="20577"/>
      <pc:docMkLst>
        <pc:docMk/>
      </pc:docMkLst>
      <pc:sldChg chg="modSp">
        <pc:chgData name="Alexander Davidson" userId="S::ad021@uark.edu::c84a548c-465f-41bb-bec7-805cc998aa8d" providerId="AD" clId="Web-{0F9791ED-E4D8-4B8C-40FB-F28D51523195}" dt="2020-09-14T16:58:36.611" v="19" actId="20577"/>
        <pc:sldMkLst>
          <pc:docMk/>
          <pc:sldMk cId="2209312586" sldId="278"/>
        </pc:sldMkLst>
        <pc:spChg chg="mod">
          <ac:chgData name="Alexander Davidson" userId="S::ad021@uark.edu::c84a548c-465f-41bb-bec7-805cc998aa8d" providerId="AD" clId="Web-{0F9791ED-E4D8-4B8C-40FB-F28D51523195}" dt="2020-09-14T16:58:36.611" v="19" actId="20577"/>
          <ac:spMkLst>
            <pc:docMk/>
            <pc:sldMk cId="2209312586" sldId="278"/>
            <ac:spMk id="37" creationId="{9B9F3DDE-4506-45A4-9D12-CAA844273D5E}"/>
          </ac:spMkLst>
        </pc:spChg>
      </pc:sldChg>
    </pc:docChg>
  </pc:docChgLst>
  <pc:docChgLst>
    <pc:chgData name="Rashi Ghosh" userId="S::rghosh@uark.edu::38b2f861-a980-484d-aea1-21237f414bb2" providerId="AD" clId="Web-{CF96E7E2-2421-45CD-504A-C9D317044D63}"/>
    <pc:docChg chg="modSld addMainMaster delMainMaster">
      <pc:chgData name="Rashi Ghosh" userId="S::rghosh@uark.edu::38b2f861-a980-484d-aea1-21237f414bb2" providerId="AD" clId="Web-{CF96E7E2-2421-45CD-504A-C9D317044D63}" dt="2020-09-03T17:29:30.378" v="1"/>
      <pc:docMkLst>
        <pc:docMk/>
      </pc:docMkLst>
      <pc:sldChg chg="delSp modSp mod modClrScheme delDesignElem chgLayout">
        <pc:chgData name="Rashi Ghosh" userId="S::rghosh@uark.edu::38b2f861-a980-484d-aea1-21237f414bb2" providerId="AD" clId="Web-{CF96E7E2-2421-45CD-504A-C9D317044D63}" dt="2020-09-03T17:29:30.378" v="1"/>
        <pc:sldMkLst>
          <pc:docMk/>
          <pc:sldMk cId="324616969" sldId="256"/>
        </pc:sldMkLst>
        <pc:spChg chg="mod ord">
          <ac:chgData name="Rashi Ghosh" userId="S::rghosh@uark.edu::38b2f861-a980-484d-aea1-21237f414bb2" providerId="AD" clId="Web-{CF96E7E2-2421-45CD-504A-C9D317044D63}" dt="2020-09-03T17:29:30.378" v="1"/>
          <ac:spMkLst>
            <pc:docMk/>
            <pc:sldMk cId="324616969" sldId="256"/>
            <ac:spMk id="2" creationId="{ED3CBC05-7F2A-40F9-9D71-9B8314C4FB73}"/>
          </ac:spMkLst>
        </pc:spChg>
        <pc:spChg chg="mod ord">
          <ac:chgData name="Rashi Ghosh" userId="S::rghosh@uark.edu::38b2f861-a980-484d-aea1-21237f414bb2" providerId="AD" clId="Web-{CF96E7E2-2421-45CD-504A-C9D317044D63}" dt="2020-09-03T17:29:30.378" v="1"/>
          <ac:spMkLst>
            <pc:docMk/>
            <pc:sldMk cId="324616969" sldId="256"/>
            <ac:spMk id="3" creationId="{25EE7E6A-84CE-496B-8D79-2AC4C5BD6B18}"/>
          </ac:spMkLst>
        </pc:spChg>
        <pc:spChg chg="del">
          <ac:chgData name="Rashi Ghosh" userId="S::rghosh@uark.edu::38b2f861-a980-484d-aea1-21237f414bb2" providerId="AD" clId="Web-{CF96E7E2-2421-45CD-504A-C9D317044D63}" dt="2020-09-03T17:29:10.440" v="0"/>
          <ac:spMkLst>
            <pc:docMk/>
            <pc:sldMk cId="324616969" sldId="256"/>
            <ac:spMk id="5" creationId="{4D896123-1B32-4CB1-B2ED-E34BBC26B423}"/>
          </ac:spMkLst>
        </pc:spChg>
        <pc:spChg chg="del">
          <ac:chgData name="Rashi Ghosh" userId="S::rghosh@uark.edu::38b2f861-a980-484d-aea1-21237f414bb2" providerId="AD" clId="Web-{CF96E7E2-2421-45CD-504A-C9D317044D63}" dt="2020-09-03T17:29:10.440" v="0"/>
          <ac:spMkLst>
            <pc:docMk/>
            <pc:sldMk cId="324616969" sldId="256"/>
            <ac:spMk id="7" creationId="{F57DA40C-10B8-4678-8433-AA03ED65E921}"/>
          </ac:spMkLst>
        </pc:spChg>
        <pc:spChg chg="del">
          <ac:chgData name="Rashi Ghosh" userId="S::rghosh@uark.edu::38b2f861-a980-484d-aea1-21237f414bb2" providerId="AD" clId="Web-{CF96E7E2-2421-45CD-504A-C9D317044D63}" dt="2020-09-03T17:29:10.440" v="0"/>
          <ac:spMkLst>
            <pc:docMk/>
            <pc:sldMk cId="324616969" sldId="256"/>
            <ac:spMk id="13" creationId="{D1DEB652-CD49-4786-9154-A1A30E195ADF}"/>
          </ac:spMkLst>
        </pc:spChg>
        <pc:spChg chg="del">
          <ac:chgData name="Rashi Ghosh" userId="S::rghosh@uark.edu::38b2f861-a980-484d-aea1-21237f414bb2" providerId="AD" clId="Web-{CF96E7E2-2421-45CD-504A-C9D317044D63}" dt="2020-09-03T17:29:10.440" v="0"/>
          <ac:spMkLst>
            <pc:docMk/>
            <pc:sldMk cId="324616969" sldId="256"/>
            <ac:spMk id="15" creationId="{59A7483D-55E4-41F7-8F87-19FAB2AEAA50}"/>
          </ac:spMkLst>
        </pc:spChg>
      </pc:sldChg>
      <pc:sldChg chg="modSp mod modClrScheme chgLayout">
        <pc:chgData name="Rashi Ghosh" userId="S::rghosh@uark.edu::38b2f861-a980-484d-aea1-21237f414bb2" providerId="AD" clId="Web-{CF96E7E2-2421-45CD-504A-C9D317044D63}" dt="2020-09-03T17:29:30.378" v="1"/>
        <pc:sldMkLst>
          <pc:docMk/>
          <pc:sldMk cId="111370253" sldId="257"/>
        </pc:sldMkLst>
        <pc:spChg chg="mod ord">
          <ac:chgData name="Rashi Ghosh" userId="S::rghosh@uark.edu::38b2f861-a980-484d-aea1-21237f414bb2" providerId="AD" clId="Web-{CF96E7E2-2421-45CD-504A-C9D317044D63}" dt="2020-09-03T17:29:30.378" v="1"/>
          <ac:spMkLst>
            <pc:docMk/>
            <pc:sldMk cId="111370253" sldId="257"/>
            <ac:spMk id="2" creationId="{62316CA6-A374-495A-B68E-1C6AAA30E69C}"/>
          </ac:spMkLst>
        </pc:spChg>
        <pc:spChg chg="mod ord">
          <ac:chgData name="Rashi Ghosh" userId="S::rghosh@uark.edu::38b2f861-a980-484d-aea1-21237f414bb2" providerId="AD" clId="Web-{CF96E7E2-2421-45CD-504A-C9D317044D63}" dt="2020-09-03T17:29:30.378" v="1"/>
          <ac:spMkLst>
            <pc:docMk/>
            <pc:sldMk cId="111370253" sldId="257"/>
            <ac:spMk id="3" creationId="{A0A18769-603C-4D19-9CCD-8CD72F11C8A5}"/>
          </ac:spMkLst>
        </pc:spChg>
      </pc:sldChg>
      <pc:sldChg chg="modSp mod modClrScheme chgLayout">
        <pc:chgData name="Rashi Ghosh" userId="S::rghosh@uark.edu::38b2f861-a980-484d-aea1-21237f414bb2" providerId="AD" clId="Web-{CF96E7E2-2421-45CD-504A-C9D317044D63}" dt="2020-09-03T17:29:30.378" v="1"/>
        <pc:sldMkLst>
          <pc:docMk/>
          <pc:sldMk cId="3411695439" sldId="258"/>
        </pc:sldMkLst>
        <pc:spChg chg="mod ord">
          <ac:chgData name="Rashi Ghosh" userId="S::rghosh@uark.edu::38b2f861-a980-484d-aea1-21237f414bb2" providerId="AD" clId="Web-{CF96E7E2-2421-45CD-504A-C9D317044D63}" dt="2020-09-03T17:29:30.378" v="1"/>
          <ac:spMkLst>
            <pc:docMk/>
            <pc:sldMk cId="3411695439" sldId="258"/>
            <ac:spMk id="2" creationId="{A9CFDA4A-47CF-40A6-9DD0-62C1F38F64F7}"/>
          </ac:spMkLst>
        </pc:spChg>
        <pc:spChg chg="mod ord">
          <ac:chgData name="Rashi Ghosh" userId="S::rghosh@uark.edu::38b2f861-a980-484d-aea1-21237f414bb2" providerId="AD" clId="Web-{CF96E7E2-2421-45CD-504A-C9D317044D63}" dt="2020-09-03T17:29:30.378" v="1"/>
          <ac:spMkLst>
            <pc:docMk/>
            <pc:sldMk cId="3411695439" sldId="258"/>
            <ac:spMk id="3" creationId="{E09E273A-3723-4F33-8955-DBC1C715ACEE}"/>
          </ac:spMkLst>
        </pc:spChg>
      </pc:sldChg>
      <pc:sldChg chg="modSp mod modClrScheme chgLayout">
        <pc:chgData name="Rashi Ghosh" userId="S::rghosh@uark.edu::38b2f861-a980-484d-aea1-21237f414bb2" providerId="AD" clId="Web-{CF96E7E2-2421-45CD-504A-C9D317044D63}" dt="2020-09-03T17:29:30.378" v="1"/>
        <pc:sldMkLst>
          <pc:docMk/>
          <pc:sldMk cId="633551469" sldId="259"/>
        </pc:sldMkLst>
        <pc:spChg chg="mod ord">
          <ac:chgData name="Rashi Ghosh" userId="S::rghosh@uark.edu::38b2f861-a980-484d-aea1-21237f414bb2" providerId="AD" clId="Web-{CF96E7E2-2421-45CD-504A-C9D317044D63}" dt="2020-09-03T17:29:30.378" v="1"/>
          <ac:spMkLst>
            <pc:docMk/>
            <pc:sldMk cId="633551469" sldId="259"/>
            <ac:spMk id="2" creationId="{28381933-7990-49FC-BBB4-2D141813945A}"/>
          </ac:spMkLst>
        </pc:spChg>
        <pc:spChg chg="mod ord">
          <ac:chgData name="Rashi Ghosh" userId="S::rghosh@uark.edu::38b2f861-a980-484d-aea1-21237f414bb2" providerId="AD" clId="Web-{CF96E7E2-2421-45CD-504A-C9D317044D63}" dt="2020-09-03T17:29:30.378" v="1"/>
          <ac:spMkLst>
            <pc:docMk/>
            <pc:sldMk cId="633551469" sldId="259"/>
            <ac:spMk id="3" creationId="{76D9149A-43DC-4542-978D-256019E5AAF7}"/>
          </ac:spMkLst>
        </pc:spChg>
      </pc:sldChg>
      <pc:sldChg chg="modSp mod modClrScheme chgLayout">
        <pc:chgData name="Rashi Ghosh" userId="S::rghosh@uark.edu::38b2f861-a980-484d-aea1-21237f414bb2" providerId="AD" clId="Web-{CF96E7E2-2421-45CD-504A-C9D317044D63}" dt="2020-09-03T17:29:30.378" v="1"/>
        <pc:sldMkLst>
          <pc:docMk/>
          <pc:sldMk cId="4194406190" sldId="260"/>
        </pc:sldMkLst>
        <pc:spChg chg="mod ord">
          <ac:chgData name="Rashi Ghosh" userId="S::rghosh@uark.edu::38b2f861-a980-484d-aea1-21237f414bb2" providerId="AD" clId="Web-{CF96E7E2-2421-45CD-504A-C9D317044D63}" dt="2020-09-03T17:29:30.378" v="1"/>
          <ac:spMkLst>
            <pc:docMk/>
            <pc:sldMk cId="4194406190" sldId="260"/>
            <ac:spMk id="2" creationId="{3EEDC57B-B070-43F8-9086-897F5F6B5537}"/>
          </ac:spMkLst>
        </pc:spChg>
        <pc:spChg chg="mod ord">
          <ac:chgData name="Rashi Ghosh" userId="S::rghosh@uark.edu::38b2f861-a980-484d-aea1-21237f414bb2" providerId="AD" clId="Web-{CF96E7E2-2421-45CD-504A-C9D317044D63}" dt="2020-09-03T17:29:30.378" v="1"/>
          <ac:spMkLst>
            <pc:docMk/>
            <pc:sldMk cId="4194406190" sldId="260"/>
            <ac:spMk id="3" creationId="{59713BAF-B5FE-46DD-A04B-B0C1AEC3A2FF}"/>
          </ac:spMkLst>
        </pc:spChg>
      </pc:sldChg>
      <pc:sldChg chg="modSp mod modClrScheme chgLayout">
        <pc:chgData name="Rashi Ghosh" userId="S::rghosh@uark.edu::38b2f861-a980-484d-aea1-21237f414bb2" providerId="AD" clId="Web-{CF96E7E2-2421-45CD-504A-C9D317044D63}" dt="2020-09-03T17:29:30.378" v="1"/>
        <pc:sldMkLst>
          <pc:docMk/>
          <pc:sldMk cId="210308333" sldId="261"/>
        </pc:sldMkLst>
        <pc:spChg chg="mod ord">
          <ac:chgData name="Rashi Ghosh" userId="S::rghosh@uark.edu::38b2f861-a980-484d-aea1-21237f414bb2" providerId="AD" clId="Web-{CF96E7E2-2421-45CD-504A-C9D317044D63}" dt="2020-09-03T17:29:30.378" v="1"/>
          <ac:spMkLst>
            <pc:docMk/>
            <pc:sldMk cId="210308333" sldId="261"/>
            <ac:spMk id="2" creationId="{7A62E061-F3F3-4394-9F43-E2C39C098FD2}"/>
          </ac:spMkLst>
        </pc:spChg>
        <pc:spChg chg="mod ord">
          <ac:chgData name="Rashi Ghosh" userId="S::rghosh@uark.edu::38b2f861-a980-484d-aea1-21237f414bb2" providerId="AD" clId="Web-{CF96E7E2-2421-45CD-504A-C9D317044D63}" dt="2020-09-03T17:29:30.378" v="1"/>
          <ac:spMkLst>
            <pc:docMk/>
            <pc:sldMk cId="210308333" sldId="261"/>
            <ac:spMk id="3" creationId="{0279CFCA-6BD0-422E-9348-29D86FD94DFA}"/>
          </ac:spMkLst>
        </pc:spChg>
      </pc:sldChg>
      <pc:sldChg chg="modSp mod modClrScheme chgLayout">
        <pc:chgData name="Rashi Ghosh" userId="S::rghosh@uark.edu::38b2f861-a980-484d-aea1-21237f414bb2" providerId="AD" clId="Web-{CF96E7E2-2421-45CD-504A-C9D317044D63}" dt="2020-09-03T17:29:30.378" v="1"/>
        <pc:sldMkLst>
          <pc:docMk/>
          <pc:sldMk cId="622256645" sldId="262"/>
        </pc:sldMkLst>
        <pc:spChg chg="mod ord">
          <ac:chgData name="Rashi Ghosh" userId="S::rghosh@uark.edu::38b2f861-a980-484d-aea1-21237f414bb2" providerId="AD" clId="Web-{CF96E7E2-2421-45CD-504A-C9D317044D63}" dt="2020-09-03T17:29:30.378" v="1"/>
          <ac:spMkLst>
            <pc:docMk/>
            <pc:sldMk cId="622256645" sldId="262"/>
            <ac:spMk id="2" creationId="{CC2E71AF-B67D-4197-8B19-83CFBA6BCE35}"/>
          </ac:spMkLst>
        </pc:spChg>
        <pc:spChg chg="mod ord">
          <ac:chgData name="Rashi Ghosh" userId="S::rghosh@uark.edu::38b2f861-a980-484d-aea1-21237f414bb2" providerId="AD" clId="Web-{CF96E7E2-2421-45CD-504A-C9D317044D63}" dt="2020-09-03T17:29:30.378" v="1"/>
          <ac:spMkLst>
            <pc:docMk/>
            <pc:sldMk cId="622256645" sldId="262"/>
            <ac:spMk id="3" creationId="{F88BCE29-C7BA-4F5B-8C97-A2DCF05C0979}"/>
          </ac:spMkLst>
        </pc:spChg>
      </pc:sldChg>
      <pc:sldMasterChg chg="del delSldLayout">
        <pc:chgData name="Rashi Ghosh" userId="S::rghosh@uark.edu::38b2f861-a980-484d-aea1-21237f414bb2" providerId="AD" clId="Web-{CF96E7E2-2421-45CD-504A-C9D317044D63}" dt="2020-09-03T17:29:10.440" v="0"/>
        <pc:sldMasterMkLst>
          <pc:docMk/>
          <pc:sldMasterMk cId="2961437934" sldId="2147483696"/>
        </pc:sldMasterMkLst>
        <pc:sldLayoutChg chg="del">
          <pc:chgData name="Rashi Ghosh" userId="S::rghosh@uark.edu::38b2f861-a980-484d-aea1-21237f414bb2" providerId="AD" clId="Web-{CF96E7E2-2421-45CD-504A-C9D317044D63}" dt="2020-09-03T17:29:10.440" v="0"/>
          <pc:sldLayoutMkLst>
            <pc:docMk/>
            <pc:sldMasterMk cId="2961437934" sldId="2147483696"/>
            <pc:sldLayoutMk cId="2155203749" sldId="2147483697"/>
          </pc:sldLayoutMkLst>
        </pc:sldLayoutChg>
        <pc:sldLayoutChg chg="del">
          <pc:chgData name="Rashi Ghosh" userId="S::rghosh@uark.edu::38b2f861-a980-484d-aea1-21237f414bb2" providerId="AD" clId="Web-{CF96E7E2-2421-45CD-504A-C9D317044D63}" dt="2020-09-03T17:29:10.440" v="0"/>
          <pc:sldLayoutMkLst>
            <pc:docMk/>
            <pc:sldMasterMk cId="2961437934" sldId="2147483696"/>
            <pc:sldLayoutMk cId="3744831204" sldId="2147483698"/>
          </pc:sldLayoutMkLst>
        </pc:sldLayoutChg>
        <pc:sldLayoutChg chg="del">
          <pc:chgData name="Rashi Ghosh" userId="S::rghosh@uark.edu::38b2f861-a980-484d-aea1-21237f414bb2" providerId="AD" clId="Web-{CF96E7E2-2421-45CD-504A-C9D317044D63}" dt="2020-09-03T17:29:10.440" v="0"/>
          <pc:sldLayoutMkLst>
            <pc:docMk/>
            <pc:sldMasterMk cId="2961437934" sldId="2147483696"/>
            <pc:sldLayoutMk cId="823073133" sldId="2147483699"/>
          </pc:sldLayoutMkLst>
        </pc:sldLayoutChg>
        <pc:sldLayoutChg chg="del">
          <pc:chgData name="Rashi Ghosh" userId="S::rghosh@uark.edu::38b2f861-a980-484d-aea1-21237f414bb2" providerId="AD" clId="Web-{CF96E7E2-2421-45CD-504A-C9D317044D63}" dt="2020-09-03T17:29:10.440" v="0"/>
          <pc:sldLayoutMkLst>
            <pc:docMk/>
            <pc:sldMasterMk cId="2961437934" sldId="2147483696"/>
            <pc:sldLayoutMk cId="256170237" sldId="2147483700"/>
          </pc:sldLayoutMkLst>
        </pc:sldLayoutChg>
        <pc:sldLayoutChg chg="del">
          <pc:chgData name="Rashi Ghosh" userId="S::rghosh@uark.edu::38b2f861-a980-484d-aea1-21237f414bb2" providerId="AD" clId="Web-{CF96E7E2-2421-45CD-504A-C9D317044D63}" dt="2020-09-03T17:29:10.440" v="0"/>
          <pc:sldLayoutMkLst>
            <pc:docMk/>
            <pc:sldMasterMk cId="2961437934" sldId="2147483696"/>
            <pc:sldLayoutMk cId="3095898076" sldId="2147483701"/>
          </pc:sldLayoutMkLst>
        </pc:sldLayoutChg>
        <pc:sldLayoutChg chg="del">
          <pc:chgData name="Rashi Ghosh" userId="S::rghosh@uark.edu::38b2f861-a980-484d-aea1-21237f414bb2" providerId="AD" clId="Web-{CF96E7E2-2421-45CD-504A-C9D317044D63}" dt="2020-09-03T17:29:10.440" v="0"/>
          <pc:sldLayoutMkLst>
            <pc:docMk/>
            <pc:sldMasterMk cId="2961437934" sldId="2147483696"/>
            <pc:sldLayoutMk cId="1389548920" sldId="2147483702"/>
          </pc:sldLayoutMkLst>
        </pc:sldLayoutChg>
        <pc:sldLayoutChg chg="del">
          <pc:chgData name="Rashi Ghosh" userId="S::rghosh@uark.edu::38b2f861-a980-484d-aea1-21237f414bb2" providerId="AD" clId="Web-{CF96E7E2-2421-45CD-504A-C9D317044D63}" dt="2020-09-03T17:29:10.440" v="0"/>
          <pc:sldLayoutMkLst>
            <pc:docMk/>
            <pc:sldMasterMk cId="2961437934" sldId="2147483696"/>
            <pc:sldLayoutMk cId="1684703179" sldId="2147483703"/>
          </pc:sldLayoutMkLst>
        </pc:sldLayoutChg>
        <pc:sldLayoutChg chg="del">
          <pc:chgData name="Rashi Ghosh" userId="S::rghosh@uark.edu::38b2f861-a980-484d-aea1-21237f414bb2" providerId="AD" clId="Web-{CF96E7E2-2421-45CD-504A-C9D317044D63}" dt="2020-09-03T17:29:10.440" v="0"/>
          <pc:sldLayoutMkLst>
            <pc:docMk/>
            <pc:sldMasterMk cId="2961437934" sldId="2147483696"/>
            <pc:sldLayoutMk cId="3683808549" sldId="2147483704"/>
          </pc:sldLayoutMkLst>
        </pc:sldLayoutChg>
        <pc:sldLayoutChg chg="del">
          <pc:chgData name="Rashi Ghosh" userId="S::rghosh@uark.edu::38b2f861-a980-484d-aea1-21237f414bb2" providerId="AD" clId="Web-{CF96E7E2-2421-45CD-504A-C9D317044D63}" dt="2020-09-03T17:29:10.440" v="0"/>
          <pc:sldLayoutMkLst>
            <pc:docMk/>
            <pc:sldMasterMk cId="2961437934" sldId="2147483696"/>
            <pc:sldLayoutMk cId="3919768888" sldId="2147483705"/>
          </pc:sldLayoutMkLst>
        </pc:sldLayoutChg>
        <pc:sldLayoutChg chg="del">
          <pc:chgData name="Rashi Ghosh" userId="S::rghosh@uark.edu::38b2f861-a980-484d-aea1-21237f414bb2" providerId="AD" clId="Web-{CF96E7E2-2421-45CD-504A-C9D317044D63}" dt="2020-09-03T17:29:10.440" v="0"/>
          <pc:sldLayoutMkLst>
            <pc:docMk/>
            <pc:sldMasterMk cId="2961437934" sldId="2147483696"/>
            <pc:sldLayoutMk cId="2777666269" sldId="2147483706"/>
          </pc:sldLayoutMkLst>
        </pc:sldLayoutChg>
        <pc:sldLayoutChg chg="del">
          <pc:chgData name="Rashi Ghosh" userId="S::rghosh@uark.edu::38b2f861-a980-484d-aea1-21237f414bb2" providerId="AD" clId="Web-{CF96E7E2-2421-45CD-504A-C9D317044D63}" dt="2020-09-03T17:29:10.440" v="0"/>
          <pc:sldLayoutMkLst>
            <pc:docMk/>
            <pc:sldMasterMk cId="2961437934" sldId="2147483696"/>
            <pc:sldLayoutMk cId="391224649" sldId="2147483707"/>
          </pc:sldLayoutMkLst>
        </pc:sldLayoutChg>
      </pc:sldMasterChg>
      <pc:sldMasterChg chg="add del addSldLayout delSldLayout modSldLayout">
        <pc:chgData name="Rashi Ghosh" userId="S::rghosh@uark.edu::38b2f861-a980-484d-aea1-21237f414bb2" providerId="AD" clId="Web-{CF96E7E2-2421-45CD-504A-C9D317044D63}" dt="2020-09-03T17:29:30.378" v="1"/>
        <pc:sldMasterMkLst>
          <pc:docMk/>
          <pc:sldMasterMk cId="1290982621" sldId="2147483708"/>
        </pc:sldMasterMkLst>
        <pc:sldLayoutChg chg="add del mod replId">
          <pc:chgData name="Rashi Ghosh" userId="S::rghosh@uark.edu::38b2f861-a980-484d-aea1-21237f414bb2" providerId="AD" clId="Web-{CF96E7E2-2421-45CD-504A-C9D317044D63}" dt="2020-09-03T17:29:30.378" v="1"/>
          <pc:sldLayoutMkLst>
            <pc:docMk/>
            <pc:sldMasterMk cId="1290982621" sldId="2147483708"/>
            <pc:sldLayoutMk cId="2339812383" sldId="2147483709"/>
          </pc:sldLayoutMkLst>
        </pc:sldLayoutChg>
        <pc:sldLayoutChg chg="add del mod replId">
          <pc:chgData name="Rashi Ghosh" userId="S::rghosh@uark.edu::38b2f861-a980-484d-aea1-21237f414bb2" providerId="AD" clId="Web-{CF96E7E2-2421-45CD-504A-C9D317044D63}" dt="2020-09-03T17:29:30.378" v="1"/>
          <pc:sldLayoutMkLst>
            <pc:docMk/>
            <pc:sldMasterMk cId="1290982621" sldId="2147483708"/>
            <pc:sldLayoutMk cId="4050056028" sldId="2147483710"/>
          </pc:sldLayoutMkLst>
        </pc:sldLayoutChg>
        <pc:sldLayoutChg chg="add del mod replId">
          <pc:chgData name="Rashi Ghosh" userId="S::rghosh@uark.edu::38b2f861-a980-484d-aea1-21237f414bb2" providerId="AD" clId="Web-{CF96E7E2-2421-45CD-504A-C9D317044D63}" dt="2020-09-03T17:29:30.378" v="1"/>
          <pc:sldLayoutMkLst>
            <pc:docMk/>
            <pc:sldMasterMk cId="1290982621" sldId="2147483708"/>
            <pc:sldLayoutMk cId="3960353557" sldId="2147483711"/>
          </pc:sldLayoutMkLst>
        </pc:sldLayoutChg>
        <pc:sldLayoutChg chg="add del mod replId">
          <pc:chgData name="Rashi Ghosh" userId="S::rghosh@uark.edu::38b2f861-a980-484d-aea1-21237f414bb2" providerId="AD" clId="Web-{CF96E7E2-2421-45CD-504A-C9D317044D63}" dt="2020-09-03T17:29:30.378" v="1"/>
          <pc:sldLayoutMkLst>
            <pc:docMk/>
            <pc:sldMasterMk cId="1290982621" sldId="2147483708"/>
            <pc:sldLayoutMk cId="1502878591" sldId="2147483712"/>
          </pc:sldLayoutMkLst>
        </pc:sldLayoutChg>
        <pc:sldLayoutChg chg="add del mod replId">
          <pc:chgData name="Rashi Ghosh" userId="S::rghosh@uark.edu::38b2f861-a980-484d-aea1-21237f414bb2" providerId="AD" clId="Web-{CF96E7E2-2421-45CD-504A-C9D317044D63}" dt="2020-09-03T17:29:30.378" v="1"/>
          <pc:sldLayoutMkLst>
            <pc:docMk/>
            <pc:sldMasterMk cId="1290982621" sldId="2147483708"/>
            <pc:sldLayoutMk cId="1994767832" sldId="2147483713"/>
          </pc:sldLayoutMkLst>
        </pc:sldLayoutChg>
        <pc:sldLayoutChg chg="add del mod replId">
          <pc:chgData name="Rashi Ghosh" userId="S::rghosh@uark.edu::38b2f861-a980-484d-aea1-21237f414bb2" providerId="AD" clId="Web-{CF96E7E2-2421-45CD-504A-C9D317044D63}" dt="2020-09-03T17:29:30.378" v="1"/>
          <pc:sldLayoutMkLst>
            <pc:docMk/>
            <pc:sldMasterMk cId="1290982621" sldId="2147483708"/>
            <pc:sldLayoutMk cId="838193005" sldId="2147483714"/>
          </pc:sldLayoutMkLst>
        </pc:sldLayoutChg>
        <pc:sldLayoutChg chg="add del mod replId">
          <pc:chgData name="Rashi Ghosh" userId="S::rghosh@uark.edu::38b2f861-a980-484d-aea1-21237f414bb2" providerId="AD" clId="Web-{CF96E7E2-2421-45CD-504A-C9D317044D63}" dt="2020-09-03T17:29:30.378" v="1"/>
          <pc:sldLayoutMkLst>
            <pc:docMk/>
            <pc:sldMasterMk cId="1290982621" sldId="2147483708"/>
            <pc:sldLayoutMk cId="3595396502" sldId="2147483715"/>
          </pc:sldLayoutMkLst>
        </pc:sldLayoutChg>
        <pc:sldLayoutChg chg="add del mod replId">
          <pc:chgData name="Rashi Ghosh" userId="S::rghosh@uark.edu::38b2f861-a980-484d-aea1-21237f414bb2" providerId="AD" clId="Web-{CF96E7E2-2421-45CD-504A-C9D317044D63}" dt="2020-09-03T17:29:30.378" v="1"/>
          <pc:sldLayoutMkLst>
            <pc:docMk/>
            <pc:sldMasterMk cId="1290982621" sldId="2147483708"/>
            <pc:sldLayoutMk cId="4168596319" sldId="2147483716"/>
          </pc:sldLayoutMkLst>
        </pc:sldLayoutChg>
        <pc:sldLayoutChg chg="add del mod replId">
          <pc:chgData name="Rashi Ghosh" userId="S::rghosh@uark.edu::38b2f861-a980-484d-aea1-21237f414bb2" providerId="AD" clId="Web-{CF96E7E2-2421-45CD-504A-C9D317044D63}" dt="2020-09-03T17:29:30.378" v="1"/>
          <pc:sldLayoutMkLst>
            <pc:docMk/>
            <pc:sldMasterMk cId="1290982621" sldId="2147483708"/>
            <pc:sldLayoutMk cId="1868985726" sldId="2147483717"/>
          </pc:sldLayoutMkLst>
        </pc:sldLayoutChg>
        <pc:sldLayoutChg chg="add del mod replId">
          <pc:chgData name="Rashi Ghosh" userId="S::rghosh@uark.edu::38b2f861-a980-484d-aea1-21237f414bb2" providerId="AD" clId="Web-{CF96E7E2-2421-45CD-504A-C9D317044D63}" dt="2020-09-03T17:29:30.378" v="1"/>
          <pc:sldLayoutMkLst>
            <pc:docMk/>
            <pc:sldMasterMk cId="1290982621" sldId="2147483708"/>
            <pc:sldLayoutMk cId="1905991584" sldId="2147483718"/>
          </pc:sldLayoutMkLst>
        </pc:sldLayoutChg>
        <pc:sldLayoutChg chg="add del mod replId">
          <pc:chgData name="Rashi Ghosh" userId="S::rghosh@uark.edu::38b2f861-a980-484d-aea1-21237f414bb2" providerId="AD" clId="Web-{CF96E7E2-2421-45CD-504A-C9D317044D63}" dt="2020-09-03T17:29:30.378" v="1"/>
          <pc:sldLayoutMkLst>
            <pc:docMk/>
            <pc:sldMasterMk cId="1290982621" sldId="2147483708"/>
            <pc:sldLayoutMk cId="4123034069" sldId="2147483719"/>
          </pc:sldLayoutMkLst>
        </pc:sldLayoutChg>
      </pc:sldMasterChg>
      <pc:sldMasterChg chg="add addSldLayout modSldLayout">
        <pc:chgData name="Rashi Ghosh" userId="S::rghosh@uark.edu::38b2f861-a980-484d-aea1-21237f414bb2" providerId="AD" clId="Web-{CF96E7E2-2421-45CD-504A-C9D317044D63}" dt="2020-09-03T17:29:30.378" v="1"/>
        <pc:sldMasterMkLst>
          <pc:docMk/>
          <pc:sldMasterMk cId="1819013292" sldId="2147483720"/>
        </pc:sldMasterMkLst>
        <pc:sldLayoutChg chg="add mod replId">
          <pc:chgData name="Rashi Ghosh" userId="S::rghosh@uark.edu::38b2f861-a980-484d-aea1-21237f414bb2" providerId="AD" clId="Web-{CF96E7E2-2421-45CD-504A-C9D317044D63}" dt="2020-09-03T17:29:30.378" v="1"/>
          <pc:sldLayoutMkLst>
            <pc:docMk/>
            <pc:sldMasterMk cId="1819013292" sldId="2147483720"/>
            <pc:sldLayoutMk cId="1646114972" sldId="2147483721"/>
          </pc:sldLayoutMkLst>
        </pc:sldLayoutChg>
        <pc:sldLayoutChg chg="add mod replId">
          <pc:chgData name="Rashi Ghosh" userId="S::rghosh@uark.edu::38b2f861-a980-484d-aea1-21237f414bb2" providerId="AD" clId="Web-{CF96E7E2-2421-45CD-504A-C9D317044D63}" dt="2020-09-03T17:29:30.378" v="1"/>
          <pc:sldLayoutMkLst>
            <pc:docMk/>
            <pc:sldMasterMk cId="1819013292" sldId="2147483720"/>
            <pc:sldLayoutMk cId="1096768737" sldId="2147483722"/>
          </pc:sldLayoutMkLst>
        </pc:sldLayoutChg>
        <pc:sldLayoutChg chg="add mod replId">
          <pc:chgData name="Rashi Ghosh" userId="S::rghosh@uark.edu::38b2f861-a980-484d-aea1-21237f414bb2" providerId="AD" clId="Web-{CF96E7E2-2421-45CD-504A-C9D317044D63}" dt="2020-09-03T17:29:30.378" v="1"/>
          <pc:sldLayoutMkLst>
            <pc:docMk/>
            <pc:sldMasterMk cId="1819013292" sldId="2147483720"/>
            <pc:sldLayoutMk cId="2915110096" sldId="2147483723"/>
          </pc:sldLayoutMkLst>
        </pc:sldLayoutChg>
        <pc:sldLayoutChg chg="add mod replId">
          <pc:chgData name="Rashi Ghosh" userId="S::rghosh@uark.edu::38b2f861-a980-484d-aea1-21237f414bb2" providerId="AD" clId="Web-{CF96E7E2-2421-45CD-504A-C9D317044D63}" dt="2020-09-03T17:29:30.378" v="1"/>
          <pc:sldLayoutMkLst>
            <pc:docMk/>
            <pc:sldMasterMk cId="1819013292" sldId="2147483720"/>
            <pc:sldLayoutMk cId="3584784611" sldId="2147483724"/>
          </pc:sldLayoutMkLst>
        </pc:sldLayoutChg>
        <pc:sldLayoutChg chg="add mod replId">
          <pc:chgData name="Rashi Ghosh" userId="S::rghosh@uark.edu::38b2f861-a980-484d-aea1-21237f414bb2" providerId="AD" clId="Web-{CF96E7E2-2421-45CD-504A-C9D317044D63}" dt="2020-09-03T17:29:30.378" v="1"/>
          <pc:sldLayoutMkLst>
            <pc:docMk/>
            <pc:sldMasterMk cId="1819013292" sldId="2147483720"/>
            <pc:sldLayoutMk cId="4236103248" sldId="2147483725"/>
          </pc:sldLayoutMkLst>
        </pc:sldLayoutChg>
        <pc:sldLayoutChg chg="add mod replId">
          <pc:chgData name="Rashi Ghosh" userId="S::rghosh@uark.edu::38b2f861-a980-484d-aea1-21237f414bb2" providerId="AD" clId="Web-{CF96E7E2-2421-45CD-504A-C9D317044D63}" dt="2020-09-03T17:29:30.378" v="1"/>
          <pc:sldLayoutMkLst>
            <pc:docMk/>
            <pc:sldMasterMk cId="1819013292" sldId="2147483720"/>
            <pc:sldLayoutMk cId="1174887762" sldId="2147483726"/>
          </pc:sldLayoutMkLst>
        </pc:sldLayoutChg>
        <pc:sldLayoutChg chg="add mod replId">
          <pc:chgData name="Rashi Ghosh" userId="S::rghosh@uark.edu::38b2f861-a980-484d-aea1-21237f414bb2" providerId="AD" clId="Web-{CF96E7E2-2421-45CD-504A-C9D317044D63}" dt="2020-09-03T17:29:30.378" v="1"/>
          <pc:sldLayoutMkLst>
            <pc:docMk/>
            <pc:sldMasterMk cId="1819013292" sldId="2147483720"/>
            <pc:sldLayoutMk cId="4151328291" sldId="2147483727"/>
          </pc:sldLayoutMkLst>
        </pc:sldLayoutChg>
        <pc:sldLayoutChg chg="add mod replId">
          <pc:chgData name="Rashi Ghosh" userId="S::rghosh@uark.edu::38b2f861-a980-484d-aea1-21237f414bb2" providerId="AD" clId="Web-{CF96E7E2-2421-45CD-504A-C9D317044D63}" dt="2020-09-03T17:29:30.378" v="1"/>
          <pc:sldLayoutMkLst>
            <pc:docMk/>
            <pc:sldMasterMk cId="1819013292" sldId="2147483720"/>
            <pc:sldLayoutMk cId="718465329" sldId="2147483728"/>
          </pc:sldLayoutMkLst>
        </pc:sldLayoutChg>
        <pc:sldLayoutChg chg="add mod replId">
          <pc:chgData name="Rashi Ghosh" userId="S::rghosh@uark.edu::38b2f861-a980-484d-aea1-21237f414bb2" providerId="AD" clId="Web-{CF96E7E2-2421-45CD-504A-C9D317044D63}" dt="2020-09-03T17:29:30.378" v="1"/>
          <pc:sldLayoutMkLst>
            <pc:docMk/>
            <pc:sldMasterMk cId="1819013292" sldId="2147483720"/>
            <pc:sldLayoutMk cId="3643104744" sldId="2147483729"/>
          </pc:sldLayoutMkLst>
        </pc:sldLayoutChg>
        <pc:sldLayoutChg chg="add mod replId">
          <pc:chgData name="Rashi Ghosh" userId="S::rghosh@uark.edu::38b2f861-a980-484d-aea1-21237f414bb2" providerId="AD" clId="Web-{CF96E7E2-2421-45CD-504A-C9D317044D63}" dt="2020-09-03T17:29:30.378" v="1"/>
          <pc:sldLayoutMkLst>
            <pc:docMk/>
            <pc:sldMasterMk cId="1819013292" sldId="2147483720"/>
            <pc:sldLayoutMk cId="73782319" sldId="2147483730"/>
          </pc:sldLayoutMkLst>
        </pc:sldLayoutChg>
        <pc:sldLayoutChg chg="add mod replId">
          <pc:chgData name="Rashi Ghosh" userId="S::rghosh@uark.edu::38b2f861-a980-484d-aea1-21237f414bb2" providerId="AD" clId="Web-{CF96E7E2-2421-45CD-504A-C9D317044D63}" dt="2020-09-03T17:29:30.378" v="1"/>
          <pc:sldLayoutMkLst>
            <pc:docMk/>
            <pc:sldMasterMk cId="1819013292" sldId="2147483720"/>
            <pc:sldLayoutMk cId="2732000944" sldId="2147483731"/>
          </pc:sldLayoutMkLst>
        </pc:sldLayoutChg>
      </pc:sldMasterChg>
    </pc:docChg>
  </pc:docChgLst>
  <pc:docChgLst>
    <pc:chgData name="Alexander Davidson" userId="S::ad021@uark.edu::c84a548c-465f-41bb-bec7-805cc998aa8d" providerId="AD" clId="Web-{1AAB53D6-8E4A-48C9-28B7-F178132134B1}"/>
    <pc:docChg chg="modSld">
      <pc:chgData name="Alexander Davidson" userId="S::ad021@uark.edu::c84a548c-465f-41bb-bec7-805cc998aa8d" providerId="AD" clId="Web-{1AAB53D6-8E4A-48C9-28B7-F178132134B1}" dt="2020-09-14T19:51:24.230" v="5" actId="14100"/>
      <pc:docMkLst>
        <pc:docMk/>
      </pc:docMkLst>
      <pc:sldChg chg="modSp">
        <pc:chgData name="Alexander Davidson" userId="S::ad021@uark.edu::c84a548c-465f-41bb-bec7-805cc998aa8d" providerId="AD" clId="Web-{1AAB53D6-8E4A-48C9-28B7-F178132134B1}" dt="2020-09-14T19:51:24.230" v="5" actId="14100"/>
        <pc:sldMkLst>
          <pc:docMk/>
          <pc:sldMk cId="3411695439" sldId="258"/>
        </pc:sldMkLst>
        <pc:graphicFrameChg chg="mod modGraphic">
          <ac:chgData name="Alexander Davidson" userId="S::ad021@uark.edu::c84a548c-465f-41bb-bec7-805cc998aa8d" providerId="AD" clId="Web-{1AAB53D6-8E4A-48C9-28B7-F178132134B1}" dt="2020-09-14T19:51:24.230" v="5" actId="14100"/>
          <ac:graphicFrameMkLst>
            <pc:docMk/>
            <pc:sldMk cId="3411695439" sldId="258"/>
            <ac:graphicFrameMk id="37" creationId="{FBA4ECBF-C346-4930-BFE9-CE96DE320597}"/>
          </ac:graphicFrameMkLst>
        </pc:graphicFrameChg>
      </pc:sldChg>
    </pc:docChg>
  </pc:docChgLst>
  <pc:docChgLst>
    <pc:chgData name="Alexander Davidson" userId="S::ad021@uark.edu::c84a548c-465f-41bb-bec7-805cc998aa8d" providerId="AD" clId="Web-{F3A88922-B792-4BF5-B6DF-736AF2EE0853}"/>
    <pc:docChg chg="modSld">
      <pc:chgData name="Alexander Davidson" userId="S::ad021@uark.edu::c84a548c-465f-41bb-bec7-805cc998aa8d" providerId="AD" clId="Web-{F3A88922-B792-4BF5-B6DF-736AF2EE0853}" dt="2020-09-14T19:46:12.728" v="84" actId="20577"/>
      <pc:docMkLst>
        <pc:docMk/>
      </pc:docMkLst>
      <pc:sldChg chg="modSp">
        <pc:chgData name="Alexander Davidson" userId="S::ad021@uark.edu::c84a548c-465f-41bb-bec7-805cc998aa8d" providerId="AD" clId="Web-{F3A88922-B792-4BF5-B6DF-736AF2EE0853}" dt="2020-09-14T19:46:12.728" v="83" actId="20577"/>
        <pc:sldMkLst>
          <pc:docMk/>
          <pc:sldMk cId="1555217861" sldId="277"/>
        </pc:sldMkLst>
        <pc:spChg chg="mod">
          <ac:chgData name="Alexander Davidson" userId="S::ad021@uark.edu::c84a548c-465f-41bb-bec7-805cc998aa8d" providerId="AD" clId="Web-{F3A88922-B792-4BF5-B6DF-736AF2EE0853}" dt="2020-09-14T19:46:12.728" v="83" actId="20577"/>
          <ac:spMkLst>
            <pc:docMk/>
            <pc:sldMk cId="1555217861" sldId="277"/>
            <ac:spMk id="37" creationId="{9B9F3DDE-4506-45A4-9D12-CAA844273D5E}"/>
          </ac:spMkLst>
        </pc:spChg>
      </pc:sldChg>
    </pc:docChg>
  </pc:docChgLst>
  <pc:docChgLst>
    <pc:chgData name="Alexander Davidson" userId="S::ad021@uark.edu::c84a548c-465f-41bb-bec7-805cc998aa8d" providerId="AD" clId="Web-{8E7F22CE-DD55-44AF-AA07-30FE4D8EA86C}"/>
    <pc:docChg chg="modSld">
      <pc:chgData name="Alexander Davidson" userId="S::ad021@uark.edu::c84a548c-465f-41bb-bec7-805cc998aa8d" providerId="AD" clId="Web-{8E7F22CE-DD55-44AF-AA07-30FE4D8EA86C}" dt="2020-12-10T19:04:31.941" v="13"/>
      <pc:docMkLst>
        <pc:docMk/>
      </pc:docMkLst>
      <pc:sldChg chg="addSp delSp modSp">
        <pc:chgData name="Alexander Davidson" userId="S::ad021@uark.edu::c84a548c-465f-41bb-bec7-805cc998aa8d" providerId="AD" clId="Web-{8E7F22CE-DD55-44AF-AA07-30FE4D8EA86C}" dt="2020-12-10T19:04:31.941" v="13"/>
        <pc:sldMkLst>
          <pc:docMk/>
          <pc:sldMk cId="4124461923" sldId="285"/>
        </pc:sldMkLst>
        <pc:spChg chg="mod">
          <ac:chgData name="Alexander Davidson" userId="S::ad021@uark.edu::c84a548c-465f-41bb-bec7-805cc998aa8d" providerId="AD" clId="Web-{8E7F22CE-DD55-44AF-AA07-30FE4D8EA86C}" dt="2020-12-10T19:04:22.050" v="10" actId="20577"/>
          <ac:spMkLst>
            <pc:docMk/>
            <pc:sldMk cId="4124461923" sldId="285"/>
            <ac:spMk id="3" creationId="{76D9149A-43DC-4542-978D-256019E5AAF7}"/>
          </ac:spMkLst>
        </pc:spChg>
        <pc:graphicFrameChg chg="add del mod">
          <ac:chgData name="Alexander Davidson" userId="S::ad021@uark.edu::c84a548c-465f-41bb-bec7-805cc998aa8d" providerId="AD" clId="Web-{8E7F22CE-DD55-44AF-AA07-30FE4D8EA86C}" dt="2020-12-10T19:04:31.941" v="13"/>
          <ac:graphicFrameMkLst>
            <pc:docMk/>
            <pc:sldMk cId="4124461923" sldId="285"/>
            <ac:graphicFrameMk id="5" creationId="{0D251B9A-DF6D-4B34-8FAD-9704D2CC7F7E}"/>
          </ac:graphicFrameMkLst>
        </pc:graphicFrameChg>
      </pc:sldChg>
    </pc:docChg>
  </pc:docChgLst>
  <pc:docChgLst>
    <pc:chgData name="Oliver Hubbard" userId="S::ohubbard@uark.edu::44305d9e-2ff4-41a4-b57c-8ab39f3578ce" providerId="AD" clId="Web-{921D532F-C2EB-44B9-E950-1A2CFF17B328}"/>
    <pc:docChg chg="modSld">
      <pc:chgData name="Oliver Hubbard" userId="S::ohubbard@uark.edu::44305d9e-2ff4-41a4-b57c-8ab39f3578ce" providerId="AD" clId="Web-{921D532F-C2EB-44B9-E950-1A2CFF17B328}" dt="2020-09-03T17:38:07.064" v="54" actId="20577"/>
      <pc:docMkLst>
        <pc:docMk/>
      </pc:docMkLst>
      <pc:sldChg chg="modSp">
        <pc:chgData name="Oliver Hubbard" userId="S::ohubbard@uark.edu::44305d9e-2ff4-41a4-b57c-8ab39f3578ce" providerId="AD" clId="Web-{921D532F-C2EB-44B9-E950-1A2CFF17B328}" dt="2020-09-03T17:38:07.064" v="53" actId="20577"/>
        <pc:sldMkLst>
          <pc:docMk/>
          <pc:sldMk cId="633551469" sldId="259"/>
        </pc:sldMkLst>
        <pc:spChg chg="mod">
          <ac:chgData name="Oliver Hubbard" userId="S::ohubbard@uark.edu::44305d9e-2ff4-41a4-b57c-8ab39f3578ce" providerId="AD" clId="Web-{921D532F-C2EB-44B9-E950-1A2CFF17B328}" dt="2020-09-03T17:36:35.186" v="12" actId="20577"/>
          <ac:spMkLst>
            <pc:docMk/>
            <pc:sldMk cId="633551469" sldId="259"/>
            <ac:spMk id="2" creationId="{28381933-7990-49FC-BBB4-2D141813945A}"/>
          </ac:spMkLst>
        </pc:spChg>
        <pc:spChg chg="mod">
          <ac:chgData name="Oliver Hubbard" userId="S::ohubbard@uark.edu::44305d9e-2ff4-41a4-b57c-8ab39f3578ce" providerId="AD" clId="Web-{921D532F-C2EB-44B9-E950-1A2CFF17B328}" dt="2020-09-03T17:38:07.064" v="53" actId="20577"/>
          <ac:spMkLst>
            <pc:docMk/>
            <pc:sldMk cId="633551469" sldId="259"/>
            <ac:spMk id="3" creationId="{76D9149A-43DC-4542-978D-256019E5AAF7}"/>
          </ac:spMkLst>
        </pc:spChg>
      </pc:sldChg>
    </pc:docChg>
  </pc:docChgLst>
  <pc:docChgLst>
    <pc:chgData name="Rashi Ghosh" userId="S::rghosh@uark.edu::38b2f861-a980-484d-aea1-21237f414bb2" providerId="AD" clId="Web-{CBD7BB8B-7B3E-4955-063C-E3A43F0223AE}"/>
    <pc:docChg chg="modSld">
      <pc:chgData name="Rashi Ghosh" userId="S::rghosh@uark.edu::38b2f861-a980-484d-aea1-21237f414bb2" providerId="AD" clId="Web-{CBD7BB8B-7B3E-4955-063C-E3A43F0223AE}" dt="2020-09-08T17:15:55.135" v="49" actId="20577"/>
      <pc:docMkLst>
        <pc:docMk/>
      </pc:docMkLst>
      <pc:sldChg chg="addSp delSp modSp">
        <pc:chgData name="Rashi Ghosh" userId="S::rghosh@uark.edu::38b2f861-a980-484d-aea1-21237f414bb2" providerId="AD" clId="Web-{CBD7BB8B-7B3E-4955-063C-E3A43F0223AE}" dt="2020-09-08T17:15:55.135" v="48" actId="20577"/>
        <pc:sldMkLst>
          <pc:docMk/>
          <pc:sldMk cId="4194406190" sldId="260"/>
        </pc:sldMkLst>
        <pc:spChg chg="del">
          <ac:chgData name="Rashi Ghosh" userId="S::rghosh@uark.edu::38b2f861-a980-484d-aea1-21237f414bb2" providerId="AD" clId="Web-{CBD7BB8B-7B3E-4955-063C-E3A43F0223AE}" dt="2020-09-08T17:13:05.562" v="2"/>
          <ac:spMkLst>
            <pc:docMk/>
            <pc:sldMk cId="4194406190" sldId="260"/>
            <ac:spMk id="2" creationId="{3EEDC57B-B070-43F8-9086-897F5F6B5537}"/>
          </ac:spMkLst>
        </pc:spChg>
        <pc:spChg chg="add del">
          <ac:chgData name="Rashi Ghosh" userId="S::rghosh@uark.edu::38b2f861-a980-484d-aea1-21237f414bb2" providerId="AD" clId="Web-{CBD7BB8B-7B3E-4955-063C-E3A43F0223AE}" dt="2020-09-08T17:12:54.936" v="1"/>
          <ac:spMkLst>
            <pc:docMk/>
            <pc:sldMk cId="4194406190" sldId="260"/>
            <ac:spMk id="49" creationId="{A087E669-C27A-43BC-BA20-047673C02651}"/>
          </ac:spMkLst>
        </pc:spChg>
        <pc:spChg chg="add del mod">
          <ac:chgData name="Rashi Ghosh" userId="S::rghosh@uark.edu::38b2f861-a980-484d-aea1-21237f414bb2" providerId="AD" clId="Web-{CBD7BB8B-7B3E-4955-063C-E3A43F0223AE}" dt="2020-09-08T17:13:10.437" v="3"/>
          <ac:spMkLst>
            <pc:docMk/>
            <pc:sldMk cId="4194406190" sldId="260"/>
            <ac:spMk id="73" creationId="{284395F8-57F7-444C-AEA5-4B2E17FA6773}"/>
          </ac:spMkLst>
        </pc:spChg>
        <pc:spChg chg="add mod">
          <ac:chgData name="Rashi Ghosh" userId="S::rghosh@uark.edu::38b2f861-a980-484d-aea1-21237f414bb2" providerId="AD" clId="Web-{CBD7BB8B-7B3E-4955-063C-E3A43F0223AE}" dt="2020-09-08T17:15:55.135" v="48" actId="20577"/>
          <ac:spMkLst>
            <pc:docMk/>
            <pc:sldMk cId="4194406190" sldId="260"/>
            <ac:spMk id="97" creationId="{6CA37907-775A-4B52-9995-63374F5363C3}"/>
          </ac:spMkLst>
        </pc:spChg>
        <pc:spChg chg="add del mod">
          <ac:chgData name="Rashi Ghosh" userId="S::rghosh@uark.edu::38b2f861-a980-484d-aea1-21237f414bb2" providerId="AD" clId="Web-{CBD7BB8B-7B3E-4955-063C-E3A43F0223AE}" dt="2020-09-08T17:13:32.407" v="6"/>
          <ac:spMkLst>
            <pc:docMk/>
            <pc:sldMk cId="4194406190" sldId="260"/>
            <ac:spMk id="99" creationId="{C9326C6C-C3BF-4DDC-81A9-188090E09474}"/>
          </ac:spMkLst>
        </pc:spChg>
        <pc:graphicFrameChg chg="add del mod">
          <ac:chgData name="Rashi Ghosh" userId="S::rghosh@uark.edu::38b2f861-a980-484d-aea1-21237f414bb2" providerId="AD" clId="Web-{CBD7BB8B-7B3E-4955-063C-E3A43F0223AE}" dt="2020-09-08T17:15:15.789" v="11" actId="1076"/>
          <ac:graphicFrameMkLst>
            <pc:docMk/>
            <pc:sldMk cId="4194406190" sldId="260"/>
            <ac:graphicFrameMk id="5" creationId="{378BD515-9CDD-4717-9EE8-FD350D170999}"/>
          </ac:graphicFrameMkLst>
        </pc:graphicFrameChg>
      </pc:sldChg>
    </pc:docChg>
  </pc:docChgLst>
  <pc:docChgLst>
    <pc:chgData name="Rashi Ghosh" userId="S::rghosh@uark.edu::38b2f861-a980-484d-aea1-21237f414bb2" providerId="AD" clId="Web-{831D8632-A581-4578-8381-A0305DBD0D5E}"/>
    <pc:docChg chg="addSld modSld sldOrd">
      <pc:chgData name="Rashi Ghosh" userId="S::rghosh@uark.edu::38b2f861-a980-484d-aea1-21237f414bb2" providerId="AD" clId="Web-{831D8632-A581-4578-8381-A0305DBD0D5E}" dt="2020-12-10T18:58:10.129" v="262"/>
      <pc:docMkLst>
        <pc:docMk/>
      </pc:docMkLst>
      <pc:sldChg chg="modSp">
        <pc:chgData name="Rashi Ghosh" userId="S::rghosh@uark.edu::38b2f861-a980-484d-aea1-21237f414bb2" providerId="AD" clId="Web-{831D8632-A581-4578-8381-A0305DBD0D5E}" dt="2020-12-10T18:41:30.346" v="160" actId="1076"/>
        <pc:sldMkLst>
          <pc:docMk/>
          <pc:sldMk cId="111370253" sldId="257"/>
        </pc:sldMkLst>
        <pc:graphicFrameChg chg="mod modGraphic">
          <ac:chgData name="Rashi Ghosh" userId="S::rghosh@uark.edu::38b2f861-a980-484d-aea1-21237f414bb2" providerId="AD" clId="Web-{831D8632-A581-4578-8381-A0305DBD0D5E}" dt="2020-12-10T18:41:30.346" v="160" actId="1076"/>
          <ac:graphicFrameMkLst>
            <pc:docMk/>
            <pc:sldMk cId="111370253" sldId="257"/>
            <ac:graphicFrameMk id="24" creationId="{FA7CD2B3-7A0D-4A22-9AA7-5731B2936151}"/>
          </ac:graphicFrameMkLst>
        </pc:graphicFrameChg>
      </pc:sldChg>
      <pc:sldChg chg="modSp">
        <pc:chgData name="Rashi Ghosh" userId="S::rghosh@uark.edu::38b2f861-a980-484d-aea1-21237f414bb2" providerId="AD" clId="Web-{831D8632-A581-4578-8381-A0305DBD0D5E}" dt="2020-12-10T18:36:56.275" v="120"/>
        <pc:sldMkLst>
          <pc:docMk/>
          <pc:sldMk cId="3411695439" sldId="258"/>
        </pc:sldMkLst>
        <pc:graphicFrameChg chg="modGraphic">
          <ac:chgData name="Rashi Ghosh" userId="S::rghosh@uark.edu::38b2f861-a980-484d-aea1-21237f414bb2" providerId="AD" clId="Web-{831D8632-A581-4578-8381-A0305DBD0D5E}" dt="2020-12-10T18:36:56.275" v="120"/>
          <ac:graphicFrameMkLst>
            <pc:docMk/>
            <pc:sldMk cId="3411695439" sldId="258"/>
            <ac:graphicFrameMk id="37" creationId="{FBA4ECBF-C346-4930-BFE9-CE96DE320597}"/>
          </ac:graphicFrameMkLst>
        </pc:graphicFrameChg>
      </pc:sldChg>
      <pc:sldChg chg="modSp">
        <pc:chgData name="Rashi Ghosh" userId="S::rghosh@uark.edu::38b2f861-a980-484d-aea1-21237f414bb2" providerId="AD" clId="Web-{831D8632-A581-4578-8381-A0305DBD0D5E}" dt="2020-12-10T18:53:09.806" v="247" actId="20577"/>
        <pc:sldMkLst>
          <pc:docMk/>
          <pc:sldMk cId="633551469" sldId="259"/>
        </pc:sldMkLst>
        <pc:spChg chg="mod">
          <ac:chgData name="Rashi Ghosh" userId="S::rghosh@uark.edu::38b2f861-a980-484d-aea1-21237f414bb2" providerId="AD" clId="Web-{831D8632-A581-4578-8381-A0305DBD0D5E}" dt="2020-12-10T18:53:09.806" v="247" actId="20577"/>
          <ac:spMkLst>
            <pc:docMk/>
            <pc:sldMk cId="633551469" sldId="259"/>
            <ac:spMk id="2" creationId="{28381933-7990-49FC-BBB4-2D141813945A}"/>
          </ac:spMkLst>
        </pc:spChg>
        <pc:spChg chg="mod">
          <ac:chgData name="Rashi Ghosh" userId="S::rghosh@uark.edu::38b2f861-a980-484d-aea1-21237f414bb2" providerId="AD" clId="Web-{831D8632-A581-4578-8381-A0305DBD0D5E}" dt="2020-12-10T18:51:49.319" v="206" actId="20577"/>
          <ac:spMkLst>
            <pc:docMk/>
            <pc:sldMk cId="633551469" sldId="259"/>
            <ac:spMk id="3" creationId="{76D9149A-43DC-4542-978D-256019E5AAF7}"/>
          </ac:spMkLst>
        </pc:spChg>
      </pc:sldChg>
      <pc:sldChg chg="addSp delSp modSp mod setBg setClrOvrMap modNotes">
        <pc:chgData name="Rashi Ghosh" userId="S::rghosh@uark.edu::38b2f861-a980-484d-aea1-21237f414bb2" providerId="AD" clId="Web-{831D8632-A581-4578-8381-A0305DBD0D5E}" dt="2020-12-10T18:58:10.129" v="262"/>
        <pc:sldMkLst>
          <pc:docMk/>
          <pc:sldMk cId="4194406190" sldId="260"/>
        </pc:sldMkLst>
        <pc:spChg chg="add del mod">
          <ac:chgData name="Rashi Ghosh" userId="S::rghosh@uark.edu::38b2f861-a980-484d-aea1-21237f414bb2" providerId="AD" clId="Web-{831D8632-A581-4578-8381-A0305DBD0D5E}" dt="2020-12-10T18:29:56.058" v="40"/>
          <ac:spMkLst>
            <pc:docMk/>
            <pc:sldMk cId="4194406190" sldId="260"/>
            <ac:spMk id="48" creationId="{33925C05-DCF5-4A45-8F1A-D600109BF7AB}"/>
          </ac:spMkLst>
        </pc:spChg>
        <pc:spChg chg="add del mod">
          <ac:chgData name="Rashi Ghosh" userId="S::rghosh@uark.edu::38b2f861-a980-484d-aea1-21237f414bb2" providerId="AD" clId="Web-{831D8632-A581-4578-8381-A0305DBD0D5E}" dt="2020-12-10T18:30:13.011" v="48"/>
          <ac:spMkLst>
            <pc:docMk/>
            <pc:sldMk cId="4194406190" sldId="260"/>
            <ac:spMk id="49" creationId="{CC79C1AA-C4A6-4C5D-95FE-389D6F881572}"/>
          </ac:spMkLst>
        </pc:spChg>
        <pc:spChg chg="add del">
          <ac:chgData name="Rashi Ghosh" userId="S::rghosh@uark.edu::38b2f861-a980-484d-aea1-21237f414bb2" providerId="AD" clId="Web-{831D8632-A581-4578-8381-A0305DBD0D5E}" dt="2020-12-10T18:31:09.748" v="61"/>
          <ac:spMkLst>
            <pc:docMk/>
            <pc:sldMk cId="4194406190" sldId="260"/>
            <ac:spMk id="114" creationId="{52C0B2E1-0268-42EC-ABD3-94F81A05BCBD}"/>
          </ac:spMkLst>
        </pc:spChg>
        <pc:spChg chg="add del">
          <ac:chgData name="Rashi Ghosh" userId="S::rghosh@uark.edu::38b2f861-a980-484d-aea1-21237f414bb2" providerId="AD" clId="Web-{831D8632-A581-4578-8381-A0305DBD0D5E}" dt="2020-12-10T18:31:09.748" v="61"/>
          <ac:spMkLst>
            <pc:docMk/>
            <pc:sldMk cId="4194406190" sldId="260"/>
            <ac:spMk id="116" creationId="{7D2256B4-48EA-40FC-BBC0-AA1EE6E0080C}"/>
          </ac:spMkLst>
        </pc:spChg>
        <pc:spChg chg="add del">
          <ac:chgData name="Rashi Ghosh" userId="S::rghosh@uark.edu::38b2f861-a980-484d-aea1-21237f414bb2" providerId="AD" clId="Web-{831D8632-A581-4578-8381-A0305DBD0D5E}" dt="2020-12-10T18:31:09.748" v="61"/>
          <ac:spMkLst>
            <pc:docMk/>
            <pc:sldMk cId="4194406190" sldId="260"/>
            <ac:spMk id="120" creationId="{FBDCECDC-EEE3-4128-AA5E-82A8C08796E8}"/>
          </ac:spMkLst>
        </pc:spChg>
        <pc:spChg chg="add del">
          <ac:chgData name="Rashi Ghosh" userId="S::rghosh@uark.edu::38b2f861-a980-484d-aea1-21237f414bb2" providerId="AD" clId="Web-{831D8632-A581-4578-8381-A0305DBD0D5E}" dt="2020-12-10T18:31:09.748" v="61"/>
          <ac:spMkLst>
            <pc:docMk/>
            <pc:sldMk cId="4194406190" sldId="260"/>
            <ac:spMk id="122" creationId="{4260EDE0-989C-4E16-AF94-F652294D828E}"/>
          </ac:spMkLst>
        </pc:spChg>
        <pc:spChg chg="add del">
          <ac:chgData name="Rashi Ghosh" userId="S::rghosh@uark.edu::38b2f861-a980-484d-aea1-21237f414bb2" providerId="AD" clId="Web-{831D8632-A581-4578-8381-A0305DBD0D5E}" dt="2020-12-10T18:31:09.748" v="61"/>
          <ac:spMkLst>
            <pc:docMk/>
            <pc:sldMk cId="4194406190" sldId="260"/>
            <ac:spMk id="124" creationId="{1F3985C0-E548-44D2-B30E-F3E42DADE133}"/>
          </ac:spMkLst>
        </pc:spChg>
        <pc:spChg chg="add">
          <ac:chgData name="Rashi Ghosh" userId="S::rghosh@uark.edu::38b2f861-a980-484d-aea1-21237f414bb2" providerId="AD" clId="Web-{831D8632-A581-4578-8381-A0305DBD0D5E}" dt="2020-12-10T18:31:09.748" v="61"/>
          <ac:spMkLst>
            <pc:docMk/>
            <pc:sldMk cId="4194406190" sldId="260"/>
            <ac:spMk id="178" creationId="{52C0B2E1-0268-42EC-ABD3-94F81A05BCBD}"/>
          </ac:spMkLst>
        </pc:spChg>
        <pc:spChg chg="add">
          <ac:chgData name="Rashi Ghosh" userId="S::rghosh@uark.edu::38b2f861-a980-484d-aea1-21237f414bb2" providerId="AD" clId="Web-{831D8632-A581-4578-8381-A0305DBD0D5E}" dt="2020-12-10T18:31:09.748" v="61"/>
          <ac:spMkLst>
            <pc:docMk/>
            <pc:sldMk cId="4194406190" sldId="260"/>
            <ac:spMk id="180" creationId="{7D2256B4-48EA-40FC-BBC0-AA1EE6E0080C}"/>
          </ac:spMkLst>
        </pc:spChg>
        <pc:spChg chg="add">
          <ac:chgData name="Rashi Ghosh" userId="S::rghosh@uark.edu::38b2f861-a980-484d-aea1-21237f414bb2" providerId="AD" clId="Web-{831D8632-A581-4578-8381-A0305DBD0D5E}" dt="2020-12-10T18:31:09.748" v="61"/>
          <ac:spMkLst>
            <pc:docMk/>
            <pc:sldMk cId="4194406190" sldId="260"/>
            <ac:spMk id="184" creationId="{17D48500-E19A-4BAD-9A4A-6ED83BB73F2D}"/>
          </ac:spMkLst>
        </pc:spChg>
        <pc:spChg chg="add">
          <ac:chgData name="Rashi Ghosh" userId="S::rghosh@uark.edu::38b2f861-a980-484d-aea1-21237f414bb2" providerId="AD" clId="Web-{831D8632-A581-4578-8381-A0305DBD0D5E}" dt="2020-12-10T18:31:09.748" v="61"/>
          <ac:spMkLst>
            <pc:docMk/>
            <pc:sldMk cId="4194406190" sldId="260"/>
            <ac:spMk id="186" creationId="{E879263E-7781-443B-B383-34A6A6BD508E}"/>
          </ac:spMkLst>
        </pc:spChg>
        <pc:spChg chg="add">
          <ac:chgData name="Rashi Ghosh" userId="S::rghosh@uark.edu::38b2f861-a980-484d-aea1-21237f414bb2" providerId="AD" clId="Web-{831D8632-A581-4578-8381-A0305DBD0D5E}" dt="2020-12-10T18:31:09.748" v="61"/>
          <ac:spMkLst>
            <pc:docMk/>
            <pc:sldMk cId="4194406190" sldId="260"/>
            <ac:spMk id="188" creationId="{C30DE1BD-C9C5-48F0-960E-9E9EB2CE6D49}"/>
          </ac:spMkLst>
        </pc:spChg>
        <pc:spChg chg="mod">
          <ac:chgData name="Rashi Ghosh" userId="S::rghosh@uark.edu::38b2f861-a980-484d-aea1-21237f414bb2" providerId="AD" clId="Web-{831D8632-A581-4578-8381-A0305DBD0D5E}" dt="2020-12-10T18:31:54.780" v="65" actId="20577"/>
          <ac:spMkLst>
            <pc:docMk/>
            <pc:sldMk cId="4194406190" sldId="260"/>
            <ac:spMk id="429" creationId="{CBCA4297-1080-4C52-9221-8EE2D0B5AB43}"/>
          </ac:spMkLst>
        </pc:spChg>
        <pc:graphicFrameChg chg="del">
          <ac:chgData name="Rashi Ghosh" userId="S::rghosh@uark.edu::38b2f861-a980-484d-aea1-21237f414bb2" providerId="AD" clId="Web-{831D8632-A581-4578-8381-A0305DBD0D5E}" dt="2020-12-10T18:27:57.523" v="0"/>
          <ac:graphicFrameMkLst>
            <pc:docMk/>
            <pc:sldMk cId="4194406190" sldId="260"/>
            <ac:graphicFrameMk id="5" creationId="{378BD515-9CDD-4717-9EE8-FD350D170999}"/>
          </ac:graphicFrameMkLst>
        </pc:graphicFrameChg>
        <pc:cxnChg chg="add del">
          <ac:chgData name="Rashi Ghosh" userId="S::rghosh@uark.edu::38b2f861-a980-484d-aea1-21237f414bb2" providerId="AD" clId="Web-{831D8632-A581-4578-8381-A0305DBD0D5E}" dt="2020-12-10T18:31:09.748" v="61"/>
          <ac:cxnSpMkLst>
            <pc:docMk/>
            <pc:sldMk cId="4194406190" sldId="260"/>
            <ac:cxnSpMk id="118" creationId="{3D44BCCA-102D-4A9D-B1E4-2450CAF0B05E}"/>
          </ac:cxnSpMkLst>
        </pc:cxnChg>
        <pc:cxnChg chg="add">
          <ac:chgData name="Rashi Ghosh" userId="S::rghosh@uark.edu::38b2f861-a980-484d-aea1-21237f414bb2" providerId="AD" clId="Web-{831D8632-A581-4578-8381-A0305DBD0D5E}" dt="2020-12-10T18:31:09.748" v="61"/>
          <ac:cxnSpMkLst>
            <pc:docMk/>
            <pc:sldMk cId="4194406190" sldId="260"/>
            <ac:cxnSpMk id="182" creationId="{3D44BCCA-102D-4A9D-B1E4-2450CAF0B05E}"/>
          </ac:cxnSpMkLst>
        </pc:cxnChg>
      </pc:sldChg>
      <pc:sldChg chg="modSp">
        <pc:chgData name="Rashi Ghosh" userId="S::rghosh@uark.edu::38b2f861-a980-484d-aea1-21237f414bb2" providerId="AD" clId="Web-{831D8632-A581-4578-8381-A0305DBD0D5E}" dt="2020-12-10T18:37:32.213" v="132" actId="20577"/>
        <pc:sldMkLst>
          <pc:docMk/>
          <pc:sldMk cId="8069508" sldId="267"/>
        </pc:sldMkLst>
        <pc:spChg chg="mod">
          <ac:chgData name="Rashi Ghosh" userId="S::rghosh@uark.edu::38b2f861-a980-484d-aea1-21237f414bb2" providerId="AD" clId="Web-{831D8632-A581-4578-8381-A0305DBD0D5E}" dt="2020-12-10T18:37:32.213" v="132" actId="20577"/>
          <ac:spMkLst>
            <pc:docMk/>
            <pc:sldMk cId="8069508" sldId="267"/>
            <ac:spMk id="2" creationId="{3EEDC57B-B070-43F8-9086-897F5F6B5537}"/>
          </ac:spMkLst>
        </pc:spChg>
      </pc:sldChg>
      <pc:sldChg chg="modSp">
        <pc:chgData name="Rashi Ghosh" userId="S::rghosh@uark.edu::38b2f861-a980-484d-aea1-21237f414bb2" providerId="AD" clId="Web-{831D8632-A581-4578-8381-A0305DBD0D5E}" dt="2020-12-10T18:37:36.838" v="135" actId="20577"/>
        <pc:sldMkLst>
          <pc:docMk/>
          <pc:sldMk cId="4183892808" sldId="268"/>
        </pc:sldMkLst>
        <pc:spChg chg="mod">
          <ac:chgData name="Rashi Ghosh" userId="S::rghosh@uark.edu::38b2f861-a980-484d-aea1-21237f414bb2" providerId="AD" clId="Web-{831D8632-A581-4578-8381-A0305DBD0D5E}" dt="2020-12-10T18:37:36.838" v="135" actId="20577"/>
          <ac:spMkLst>
            <pc:docMk/>
            <pc:sldMk cId="4183892808" sldId="268"/>
            <ac:spMk id="2" creationId="{3EEDC57B-B070-43F8-9086-897F5F6B5537}"/>
          </ac:spMkLst>
        </pc:spChg>
      </pc:sldChg>
      <pc:sldChg chg="modSp">
        <pc:chgData name="Rashi Ghosh" userId="S::rghosh@uark.edu::38b2f861-a980-484d-aea1-21237f414bb2" providerId="AD" clId="Web-{831D8632-A581-4578-8381-A0305DBD0D5E}" dt="2020-12-10T18:33:39.721" v="72" actId="20577"/>
        <pc:sldMkLst>
          <pc:docMk/>
          <pc:sldMk cId="2606688282" sldId="280"/>
        </pc:sldMkLst>
        <pc:graphicFrameChg chg="modGraphic">
          <ac:chgData name="Rashi Ghosh" userId="S::rghosh@uark.edu::38b2f861-a980-484d-aea1-21237f414bb2" providerId="AD" clId="Web-{831D8632-A581-4578-8381-A0305DBD0D5E}" dt="2020-12-10T18:33:39.721" v="72" actId="20577"/>
          <ac:graphicFrameMkLst>
            <pc:docMk/>
            <pc:sldMk cId="2606688282" sldId="280"/>
            <ac:graphicFrameMk id="186" creationId="{8CE9CEFC-292B-42E5-AD7E-66C3BC280A58}"/>
          </ac:graphicFrameMkLst>
        </pc:graphicFrameChg>
      </pc:sldChg>
      <pc:sldChg chg="addSp delSp modSp add ord replId">
        <pc:chgData name="Rashi Ghosh" userId="S::rghosh@uark.edu::38b2f861-a980-484d-aea1-21237f414bb2" providerId="AD" clId="Web-{831D8632-A581-4578-8381-A0305DBD0D5E}" dt="2020-12-10T18:35:20.912" v="110"/>
        <pc:sldMkLst>
          <pc:docMk/>
          <pc:sldMk cId="738182999" sldId="284"/>
        </pc:sldMkLst>
        <pc:spChg chg="mod">
          <ac:chgData name="Rashi Ghosh" userId="S::rghosh@uark.edu::38b2f861-a980-484d-aea1-21237f414bb2" providerId="AD" clId="Web-{831D8632-A581-4578-8381-A0305DBD0D5E}" dt="2020-12-10T18:35:13.177" v="106" actId="20577"/>
          <ac:spMkLst>
            <pc:docMk/>
            <pc:sldMk cId="738182999" sldId="284"/>
            <ac:spMk id="2" creationId="{62316CA6-A374-495A-B68E-1C6AAA30E69C}"/>
          </ac:spMkLst>
        </pc:spChg>
        <pc:spChg chg="add del mod">
          <ac:chgData name="Rashi Ghosh" userId="S::rghosh@uark.edu::38b2f861-a980-484d-aea1-21237f414bb2" providerId="AD" clId="Web-{831D8632-A581-4578-8381-A0305DBD0D5E}" dt="2020-12-10T18:35:20.912" v="110"/>
          <ac:spMkLst>
            <pc:docMk/>
            <pc:sldMk cId="738182999" sldId="284"/>
            <ac:spMk id="13" creationId="{CC0E07C0-C6E4-45C1-BB55-D2CBBE1750FE}"/>
          </ac:spMkLst>
        </pc:spChg>
        <pc:graphicFrameChg chg="del">
          <ac:chgData name="Rashi Ghosh" userId="S::rghosh@uark.edu::38b2f861-a980-484d-aea1-21237f414bb2" providerId="AD" clId="Web-{831D8632-A581-4578-8381-A0305DBD0D5E}" dt="2020-12-10T18:35:17.678" v="109"/>
          <ac:graphicFrameMkLst>
            <pc:docMk/>
            <pc:sldMk cId="738182999" sldId="284"/>
            <ac:graphicFrameMk id="24" creationId="{FA7CD2B3-7A0D-4A22-9AA7-5731B2936151}"/>
          </ac:graphicFrameMkLst>
        </pc:graphicFrameChg>
      </pc:sldChg>
      <pc:sldChg chg="modSp">
        <pc:chgData name="Rashi Ghosh" userId="S::rghosh@uark.edu::38b2f861-a980-484d-aea1-21237f414bb2" providerId="AD" clId="Web-{831D8632-A581-4578-8381-A0305DBD0D5E}" dt="2020-12-10T18:32:37.860" v="69" actId="14100"/>
        <pc:sldMkLst>
          <pc:docMk/>
          <pc:sldMk cId="1119764880" sldId="284"/>
        </pc:sldMkLst>
        <pc:graphicFrameChg chg="mod">
          <ac:chgData name="Rashi Ghosh" userId="S::rghosh@uark.edu::38b2f861-a980-484d-aea1-21237f414bb2" providerId="AD" clId="Web-{831D8632-A581-4578-8381-A0305DBD0D5E}" dt="2020-12-10T18:32:37.860" v="69" actId="14100"/>
          <ac:graphicFrameMkLst>
            <pc:docMk/>
            <pc:sldMk cId="1119764880" sldId="284"/>
            <ac:graphicFrameMk id="346" creationId="{19E249A8-D5C6-4830-9739-31B76FAC9CA9}"/>
          </ac:graphicFrameMkLst>
        </pc:graphicFrameChg>
      </pc:sldChg>
    </pc:docChg>
  </pc:docChgLst>
  <pc:docChgLst>
    <pc:chgData name="Oliver Hubbard" userId="S::ohubbard@uark.edu::44305d9e-2ff4-41a4-b57c-8ab39f3578ce" providerId="AD" clId="Web-{7CB2BD15-9E8E-41A0-61BB-06046E94E89A}"/>
    <pc:docChg chg="addSld delSld modSld">
      <pc:chgData name="Oliver Hubbard" userId="S::ohubbard@uark.edu::44305d9e-2ff4-41a4-b57c-8ab39f3578ce" providerId="AD" clId="Web-{7CB2BD15-9E8E-41A0-61BB-06046E94E89A}" dt="2020-09-08T17:37:50.446" v="121" actId="20577"/>
      <pc:docMkLst>
        <pc:docMk/>
      </pc:docMkLst>
      <pc:sldChg chg="modSp">
        <pc:chgData name="Oliver Hubbard" userId="S::ohubbard@uark.edu::44305d9e-2ff4-41a4-b57c-8ab39f3578ce" providerId="AD" clId="Web-{7CB2BD15-9E8E-41A0-61BB-06046E94E89A}" dt="2020-09-08T17:37:50.446" v="120" actId="20577"/>
        <pc:sldMkLst>
          <pc:docMk/>
          <pc:sldMk cId="633551469" sldId="259"/>
        </pc:sldMkLst>
        <pc:spChg chg="mod">
          <ac:chgData name="Oliver Hubbard" userId="S::ohubbard@uark.edu::44305d9e-2ff4-41a4-b57c-8ab39f3578ce" providerId="AD" clId="Web-{7CB2BD15-9E8E-41A0-61BB-06046E94E89A}" dt="2020-09-08T17:37:50.446" v="120" actId="20577"/>
          <ac:spMkLst>
            <pc:docMk/>
            <pc:sldMk cId="633551469" sldId="259"/>
            <ac:spMk id="2" creationId="{28381933-7990-49FC-BBB4-2D141813945A}"/>
          </ac:spMkLst>
        </pc:spChg>
      </pc:sldChg>
      <pc:sldChg chg="modSp del">
        <pc:chgData name="Oliver Hubbard" userId="S::ohubbard@uark.edu::44305d9e-2ff4-41a4-b57c-8ab39f3578ce" providerId="AD" clId="Web-{7CB2BD15-9E8E-41A0-61BB-06046E94E89A}" dt="2020-09-08T17:37:41.368" v="103"/>
        <pc:sldMkLst>
          <pc:docMk/>
          <pc:sldMk cId="2709807694" sldId="265"/>
        </pc:sldMkLst>
        <pc:spChg chg="mod">
          <ac:chgData name="Oliver Hubbard" userId="S::ohubbard@uark.edu::44305d9e-2ff4-41a4-b57c-8ab39f3578ce" providerId="AD" clId="Web-{7CB2BD15-9E8E-41A0-61BB-06046E94E89A}" dt="2020-09-08T17:34:21.002" v="5" actId="20577"/>
          <ac:spMkLst>
            <pc:docMk/>
            <pc:sldMk cId="2709807694" sldId="265"/>
            <ac:spMk id="2" creationId="{8D09C4F5-948F-48C3-864C-6C3A68139E45}"/>
          </ac:spMkLst>
        </pc:spChg>
      </pc:sldChg>
      <pc:sldChg chg="modSp add replId">
        <pc:chgData name="Oliver Hubbard" userId="S::ohubbard@uark.edu::44305d9e-2ff4-41a4-b57c-8ab39f3578ce" providerId="AD" clId="Web-{7CB2BD15-9E8E-41A0-61BB-06046E94E89A}" dt="2020-09-08T17:37:31.914" v="101" actId="20577"/>
        <pc:sldMkLst>
          <pc:docMk/>
          <pc:sldMk cId="1930535617" sldId="281"/>
        </pc:sldMkLst>
        <pc:spChg chg="mod">
          <ac:chgData name="Oliver Hubbard" userId="S::ohubbard@uark.edu::44305d9e-2ff4-41a4-b57c-8ab39f3578ce" providerId="AD" clId="Web-{7CB2BD15-9E8E-41A0-61BB-06046E94E89A}" dt="2020-09-08T17:37:31.914" v="101" actId="20577"/>
          <ac:spMkLst>
            <pc:docMk/>
            <pc:sldMk cId="1930535617" sldId="281"/>
            <ac:spMk id="3" creationId="{76D9149A-43DC-4542-978D-256019E5AAF7}"/>
          </ac:spMkLst>
        </pc:spChg>
      </pc:sldChg>
    </pc:docChg>
  </pc:docChgLst>
  <pc:docChgLst>
    <pc:chgData name="Alexander Davidson" userId="S::ad021@uark.edu::c84a548c-465f-41bb-bec7-805cc998aa8d" providerId="AD" clId="Web-{D5E1DFFB-D6BA-4DCB-2D3C-57D9687C33A1}"/>
    <pc:docChg chg="modSld addMainMaster delMainMaster">
      <pc:chgData name="Alexander Davidson" userId="S::ad021@uark.edu::c84a548c-465f-41bb-bec7-805cc998aa8d" providerId="AD" clId="Web-{D5E1DFFB-D6BA-4DCB-2D3C-57D9687C33A1}" dt="2020-09-03T17:17:38.242" v="0"/>
      <pc:docMkLst>
        <pc:docMk/>
      </pc:docMkLst>
      <pc:sldChg chg="addSp modSp mod setBg modClrScheme chgLayout">
        <pc:chgData name="Alexander Davidson" userId="S::ad021@uark.edu::c84a548c-465f-41bb-bec7-805cc998aa8d" providerId="AD" clId="Web-{D5E1DFFB-D6BA-4DCB-2D3C-57D9687C33A1}" dt="2020-09-03T17:17:38.242" v="0"/>
        <pc:sldMkLst>
          <pc:docMk/>
          <pc:sldMk cId="109857222" sldId="256"/>
        </pc:sldMkLst>
        <pc:spChg chg="mod">
          <ac:chgData name="Alexander Davidson" userId="S::ad021@uark.edu::c84a548c-465f-41bb-bec7-805cc998aa8d" providerId="AD" clId="Web-{D5E1DFFB-D6BA-4DCB-2D3C-57D9687C33A1}" dt="2020-09-03T17:17:38.242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exander Davidson" userId="S::ad021@uark.edu::c84a548c-465f-41bb-bec7-805cc998aa8d" providerId="AD" clId="Web-{D5E1DFFB-D6BA-4DCB-2D3C-57D9687C33A1}" dt="2020-09-03T17:17:38.242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lexander Davidson" userId="S::ad021@uark.edu::c84a548c-465f-41bb-bec7-805cc998aa8d" providerId="AD" clId="Web-{D5E1DFFB-D6BA-4DCB-2D3C-57D9687C33A1}" dt="2020-09-03T17:17:38.242" v="0"/>
          <ac:spMkLst>
            <pc:docMk/>
            <pc:sldMk cId="109857222" sldId="256"/>
            <ac:spMk id="9" creationId="{CA22F210-7186-4074-94C5-FAD2C2EB15B2}"/>
          </ac:spMkLst>
        </pc:spChg>
        <pc:spChg chg="add">
          <ac:chgData name="Alexander Davidson" userId="S::ad021@uark.edu::c84a548c-465f-41bb-bec7-805cc998aa8d" providerId="AD" clId="Web-{D5E1DFFB-D6BA-4DCB-2D3C-57D9687C33A1}" dt="2020-09-03T17:17:38.242" v="0"/>
          <ac:spMkLst>
            <pc:docMk/>
            <pc:sldMk cId="109857222" sldId="256"/>
            <ac:spMk id="11" creationId="{7ED93057-B056-4D1D-B0DA-F1619DAAF5A1}"/>
          </ac:spMkLst>
        </pc:spChg>
        <pc:spChg chg="add">
          <ac:chgData name="Alexander Davidson" userId="S::ad021@uark.edu::c84a548c-465f-41bb-bec7-805cc998aa8d" providerId="AD" clId="Web-{D5E1DFFB-D6BA-4DCB-2D3C-57D9687C33A1}" dt="2020-09-03T17:17:38.242" v="0"/>
          <ac:spMkLst>
            <pc:docMk/>
            <pc:sldMk cId="109857222" sldId="256"/>
            <ac:spMk id="13" creationId="{F5B41592-BC5E-4AE2-8CA7-91C73FD8F744}"/>
          </ac:spMkLst>
        </pc:spChg>
        <pc:spChg chg="add">
          <ac:chgData name="Alexander Davidson" userId="S::ad021@uark.edu::c84a548c-465f-41bb-bec7-805cc998aa8d" providerId="AD" clId="Web-{D5E1DFFB-D6BA-4DCB-2D3C-57D9687C33A1}" dt="2020-09-03T17:17:38.242" v="0"/>
          <ac:spMkLst>
            <pc:docMk/>
            <pc:sldMk cId="109857222" sldId="256"/>
            <ac:spMk id="15" creationId="{CB574A3D-9991-4D4A-91DF-0D0DE47DB31E}"/>
          </ac:spMkLst>
        </pc:spChg>
        <pc:picChg chg="add">
          <ac:chgData name="Alexander Davidson" userId="S::ad021@uark.edu::c84a548c-465f-41bb-bec7-805cc998aa8d" providerId="AD" clId="Web-{D5E1DFFB-D6BA-4DCB-2D3C-57D9687C33A1}" dt="2020-09-03T17:17:38.242" v="0"/>
          <ac:picMkLst>
            <pc:docMk/>
            <pc:sldMk cId="109857222" sldId="256"/>
            <ac:picMk id="4" creationId="{8566B4B3-1E50-480B-83A9-1D8C06E8913E}"/>
          </ac:picMkLst>
        </pc:picChg>
      </pc:sldChg>
      <pc:sldMasterChg chg="del delSldLayout">
        <pc:chgData name="Alexander Davidson" userId="S::ad021@uark.edu::c84a548c-465f-41bb-bec7-805cc998aa8d" providerId="AD" clId="Web-{D5E1DFFB-D6BA-4DCB-2D3C-57D9687C33A1}" dt="2020-09-03T17:17:38.242" v="0"/>
        <pc:sldMasterMkLst>
          <pc:docMk/>
          <pc:sldMasterMk cId="2460954070" sldId="2147483660"/>
        </pc:sldMasterMkLst>
        <pc:sldLayoutChg chg="del">
          <pc:chgData name="Alexander Davidson" userId="S::ad021@uark.edu::c84a548c-465f-41bb-bec7-805cc998aa8d" providerId="AD" clId="Web-{D5E1DFFB-D6BA-4DCB-2D3C-57D9687C33A1}" dt="2020-09-03T17:17:38.242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lexander Davidson" userId="S::ad021@uark.edu::c84a548c-465f-41bb-bec7-805cc998aa8d" providerId="AD" clId="Web-{D5E1DFFB-D6BA-4DCB-2D3C-57D9687C33A1}" dt="2020-09-03T17:17:38.242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lexander Davidson" userId="S::ad021@uark.edu::c84a548c-465f-41bb-bec7-805cc998aa8d" providerId="AD" clId="Web-{D5E1DFFB-D6BA-4DCB-2D3C-57D9687C33A1}" dt="2020-09-03T17:17:38.242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lexander Davidson" userId="S::ad021@uark.edu::c84a548c-465f-41bb-bec7-805cc998aa8d" providerId="AD" clId="Web-{D5E1DFFB-D6BA-4DCB-2D3C-57D9687C33A1}" dt="2020-09-03T17:17:38.242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lexander Davidson" userId="S::ad021@uark.edu::c84a548c-465f-41bb-bec7-805cc998aa8d" providerId="AD" clId="Web-{D5E1DFFB-D6BA-4DCB-2D3C-57D9687C33A1}" dt="2020-09-03T17:17:38.242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lexander Davidson" userId="S::ad021@uark.edu::c84a548c-465f-41bb-bec7-805cc998aa8d" providerId="AD" clId="Web-{D5E1DFFB-D6BA-4DCB-2D3C-57D9687C33A1}" dt="2020-09-03T17:17:38.242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lexander Davidson" userId="S::ad021@uark.edu::c84a548c-465f-41bb-bec7-805cc998aa8d" providerId="AD" clId="Web-{D5E1DFFB-D6BA-4DCB-2D3C-57D9687C33A1}" dt="2020-09-03T17:17:38.242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lexander Davidson" userId="S::ad021@uark.edu::c84a548c-465f-41bb-bec7-805cc998aa8d" providerId="AD" clId="Web-{D5E1DFFB-D6BA-4DCB-2D3C-57D9687C33A1}" dt="2020-09-03T17:17:38.242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lexander Davidson" userId="S::ad021@uark.edu::c84a548c-465f-41bb-bec7-805cc998aa8d" providerId="AD" clId="Web-{D5E1DFFB-D6BA-4DCB-2D3C-57D9687C33A1}" dt="2020-09-03T17:17:38.242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lexander Davidson" userId="S::ad021@uark.edu::c84a548c-465f-41bb-bec7-805cc998aa8d" providerId="AD" clId="Web-{D5E1DFFB-D6BA-4DCB-2D3C-57D9687C33A1}" dt="2020-09-03T17:17:38.242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lexander Davidson" userId="S::ad021@uark.edu::c84a548c-465f-41bb-bec7-805cc998aa8d" providerId="AD" clId="Web-{D5E1DFFB-D6BA-4DCB-2D3C-57D9687C33A1}" dt="2020-09-03T17:17:38.242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Alexander Davidson" userId="S::ad021@uark.edu::c84a548c-465f-41bb-bec7-805cc998aa8d" providerId="AD" clId="Web-{D5E1DFFB-D6BA-4DCB-2D3C-57D9687C33A1}" dt="2020-09-03T17:17:38.242" v="0"/>
        <pc:sldMasterMkLst>
          <pc:docMk/>
          <pc:sldMasterMk cId="2558563121" sldId="2147483672"/>
        </pc:sldMasterMkLst>
        <pc:sldLayoutChg chg="add">
          <pc:chgData name="Alexander Davidson" userId="S::ad021@uark.edu::c84a548c-465f-41bb-bec7-805cc998aa8d" providerId="AD" clId="Web-{D5E1DFFB-D6BA-4DCB-2D3C-57D9687C33A1}" dt="2020-09-03T17:17:38.242" v="0"/>
          <pc:sldLayoutMkLst>
            <pc:docMk/>
            <pc:sldMasterMk cId="2558563121" sldId="2147483672"/>
            <pc:sldLayoutMk cId="1654575643" sldId="2147483673"/>
          </pc:sldLayoutMkLst>
        </pc:sldLayoutChg>
        <pc:sldLayoutChg chg="add replId">
          <pc:chgData name="Alexander Davidson" userId="S::ad021@uark.edu::c84a548c-465f-41bb-bec7-805cc998aa8d" providerId="AD" clId="Web-{D5E1DFFB-D6BA-4DCB-2D3C-57D9687C33A1}" dt="2020-09-03T17:17:38.242" v="0"/>
          <pc:sldLayoutMkLst>
            <pc:docMk/>
            <pc:sldMasterMk cId="2558563121" sldId="2147483672"/>
            <pc:sldLayoutMk cId="366583171" sldId="2147483674"/>
          </pc:sldLayoutMkLst>
        </pc:sldLayoutChg>
        <pc:sldLayoutChg chg="add replId">
          <pc:chgData name="Alexander Davidson" userId="S::ad021@uark.edu::c84a548c-465f-41bb-bec7-805cc998aa8d" providerId="AD" clId="Web-{D5E1DFFB-D6BA-4DCB-2D3C-57D9687C33A1}" dt="2020-09-03T17:17:38.242" v="0"/>
          <pc:sldLayoutMkLst>
            <pc:docMk/>
            <pc:sldMasterMk cId="2558563121" sldId="2147483672"/>
            <pc:sldLayoutMk cId="1702165697" sldId="2147483675"/>
          </pc:sldLayoutMkLst>
        </pc:sldLayoutChg>
        <pc:sldLayoutChg chg="add replId">
          <pc:chgData name="Alexander Davidson" userId="S::ad021@uark.edu::c84a548c-465f-41bb-bec7-805cc998aa8d" providerId="AD" clId="Web-{D5E1DFFB-D6BA-4DCB-2D3C-57D9687C33A1}" dt="2020-09-03T17:17:38.242" v="0"/>
          <pc:sldLayoutMkLst>
            <pc:docMk/>
            <pc:sldMasterMk cId="2558563121" sldId="2147483672"/>
            <pc:sldLayoutMk cId="3423031026" sldId="2147483676"/>
          </pc:sldLayoutMkLst>
        </pc:sldLayoutChg>
        <pc:sldLayoutChg chg="add replId">
          <pc:chgData name="Alexander Davidson" userId="S::ad021@uark.edu::c84a548c-465f-41bb-bec7-805cc998aa8d" providerId="AD" clId="Web-{D5E1DFFB-D6BA-4DCB-2D3C-57D9687C33A1}" dt="2020-09-03T17:17:38.242" v="0"/>
          <pc:sldLayoutMkLst>
            <pc:docMk/>
            <pc:sldMasterMk cId="2558563121" sldId="2147483672"/>
            <pc:sldLayoutMk cId="1733228512" sldId="2147483677"/>
          </pc:sldLayoutMkLst>
        </pc:sldLayoutChg>
        <pc:sldLayoutChg chg="add replId">
          <pc:chgData name="Alexander Davidson" userId="S::ad021@uark.edu::c84a548c-465f-41bb-bec7-805cc998aa8d" providerId="AD" clId="Web-{D5E1DFFB-D6BA-4DCB-2D3C-57D9687C33A1}" dt="2020-09-03T17:17:38.242" v="0"/>
          <pc:sldLayoutMkLst>
            <pc:docMk/>
            <pc:sldMasterMk cId="2558563121" sldId="2147483672"/>
            <pc:sldLayoutMk cId="822862554" sldId="2147483678"/>
          </pc:sldLayoutMkLst>
        </pc:sldLayoutChg>
        <pc:sldLayoutChg chg="add replId">
          <pc:chgData name="Alexander Davidson" userId="S::ad021@uark.edu::c84a548c-465f-41bb-bec7-805cc998aa8d" providerId="AD" clId="Web-{D5E1DFFB-D6BA-4DCB-2D3C-57D9687C33A1}" dt="2020-09-03T17:17:38.242" v="0"/>
          <pc:sldLayoutMkLst>
            <pc:docMk/>
            <pc:sldMasterMk cId="2558563121" sldId="2147483672"/>
            <pc:sldLayoutMk cId="4261249952" sldId="2147483679"/>
          </pc:sldLayoutMkLst>
        </pc:sldLayoutChg>
        <pc:sldLayoutChg chg="add replId">
          <pc:chgData name="Alexander Davidson" userId="S::ad021@uark.edu::c84a548c-465f-41bb-bec7-805cc998aa8d" providerId="AD" clId="Web-{D5E1DFFB-D6BA-4DCB-2D3C-57D9687C33A1}" dt="2020-09-03T17:17:38.242" v="0"/>
          <pc:sldLayoutMkLst>
            <pc:docMk/>
            <pc:sldMasterMk cId="2558563121" sldId="2147483672"/>
            <pc:sldLayoutMk cId="3277165114" sldId="2147483680"/>
          </pc:sldLayoutMkLst>
        </pc:sldLayoutChg>
        <pc:sldLayoutChg chg="add replId">
          <pc:chgData name="Alexander Davidson" userId="S::ad021@uark.edu::c84a548c-465f-41bb-bec7-805cc998aa8d" providerId="AD" clId="Web-{D5E1DFFB-D6BA-4DCB-2D3C-57D9687C33A1}" dt="2020-09-03T17:17:38.242" v="0"/>
          <pc:sldLayoutMkLst>
            <pc:docMk/>
            <pc:sldMasterMk cId="2558563121" sldId="2147483672"/>
            <pc:sldLayoutMk cId="3970695769" sldId="2147483681"/>
          </pc:sldLayoutMkLst>
        </pc:sldLayoutChg>
        <pc:sldLayoutChg chg="add replId">
          <pc:chgData name="Alexander Davidson" userId="S::ad021@uark.edu::c84a548c-465f-41bb-bec7-805cc998aa8d" providerId="AD" clId="Web-{D5E1DFFB-D6BA-4DCB-2D3C-57D9687C33A1}" dt="2020-09-03T17:17:38.242" v="0"/>
          <pc:sldLayoutMkLst>
            <pc:docMk/>
            <pc:sldMasterMk cId="2558563121" sldId="2147483672"/>
            <pc:sldLayoutMk cId="5785253" sldId="2147483682"/>
          </pc:sldLayoutMkLst>
        </pc:sldLayoutChg>
        <pc:sldLayoutChg chg="add replId">
          <pc:chgData name="Alexander Davidson" userId="S::ad021@uark.edu::c84a548c-465f-41bb-bec7-805cc998aa8d" providerId="AD" clId="Web-{D5E1DFFB-D6BA-4DCB-2D3C-57D9687C33A1}" dt="2020-09-03T17:17:38.242" v="0"/>
          <pc:sldLayoutMkLst>
            <pc:docMk/>
            <pc:sldMasterMk cId="2558563121" sldId="2147483672"/>
            <pc:sldLayoutMk cId="1508166538" sldId="2147483683"/>
          </pc:sldLayoutMkLst>
        </pc:sldLayoutChg>
      </pc:sldMasterChg>
    </pc:docChg>
  </pc:docChgLst>
  <pc:docChgLst>
    <pc:chgData name="Rashi Ghosh" userId="S::rghosh@uark.edu::38b2f861-a980-484d-aea1-21237f414bb2" providerId="AD" clId="Web-{E2CED991-F24B-4635-6CA6-D90110829153}"/>
    <pc:docChg chg="modSld">
      <pc:chgData name="Rashi Ghosh" userId="S::rghosh@uark.edu::38b2f861-a980-484d-aea1-21237f414bb2" providerId="AD" clId="Web-{E2CED991-F24B-4635-6CA6-D90110829153}" dt="2020-09-08T17:07:33.088" v="2" actId="20577"/>
      <pc:docMkLst>
        <pc:docMk/>
      </pc:docMkLst>
      <pc:sldChg chg="modSp">
        <pc:chgData name="Rashi Ghosh" userId="S::rghosh@uark.edu::38b2f861-a980-484d-aea1-21237f414bb2" providerId="AD" clId="Web-{E2CED991-F24B-4635-6CA6-D90110829153}" dt="2020-09-08T17:07:32.276" v="0" actId="20577"/>
        <pc:sldMkLst>
          <pc:docMk/>
          <pc:sldMk cId="633551469" sldId="259"/>
        </pc:sldMkLst>
        <pc:spChg chg="mod">
          <ac:chgData name="Rashi Ghosh" userId="S::rghosh@uark.edu::38b2f861-a980-484d-aea1-21237f414bb2" providerId="AD" clId="Web-{E2CED991-F24B-4635-6CA6-D90110829153}" dt="2020-09-08T17:07:32.276" v="0" actId="20577"/>
          <ac:spMkLst>
            <pc:docMk/>
            <pc:sldMk cId="633551469" sldId="259"/>
            <ac:spMk id="2" creationId="{28381933-7990-49FC-BBB4-2D141813945A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03T10:56:45.165" idx="2">
    <p:pos x="10" y="10"/>
    <p:text>Zander present this slide
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D4DD35-CA18-489D-B33C-BA8DAD8E7C4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DF8309F-67D7-4528-9928-0E82E6ED4799}">
      <dgm:prSet/>
      <dgm:spPr/>
      <dgm:t>
        <a:bodyPr/>
        <a:lstStyle/>
        <a:p>
          <a:pPr>
            <a:defRPr b="1"/>
          </a:pPr>
          <a:r>
            <a:rPr lang="en-US"/>
            <a:t>1. Problem</a:t>
          </a:r>
        </a:p>
      </dgm:t>
    </dgm:pt>
    <dgm:pt modelId="{5417790A-C3A6-4A00-BCDA-F7876B2B3F62}" type="parTrans" cxnId="{D051E661-26F8-4597-8531-7AEB60C0599F}">
      <dgm:prSet/>
      <dgm:spPr/>
      <dgm:t>
        <a:bodyPr/>
        <a:lstStyle/>
        <a:p>
          <a:endParaRPr lang="en-US"/>
        </a:p>
      </dgm:t>
    </dgm:pt>
    <dgm:pt modelId="{6AAA9950-B577-42CC-8DE0-AC4D6B6A6FBB}" type="sibTrans" cxnId="{D051E661-26F8-4597-8531-7AEB60C0599F}">
      <dgm:prSet/>
      <dgm:spPr/>
      <dgm:t>
        <a:bodyPr/>
        <a:lstStyle/>
        <a:p>
          <a:endParaRPr lang="en-US"/>
        </a:p>
      </dgm:t>
    </dgm:pt>
    <dgm:pt modelId="{E701553A-AFE2-4EB8-9003-ED05048E45D2}">
      <dgm:prSet/>
      <dgm:spPr/>
      <dgm:t>
        <a:bodyPr/>
        <a:lstStyle/>
        <a:p>
          <a:pPr>
            <a:defRPr b="1"/>
          </a:pPr>
          <a:r>
            <a:rPr lang="en-US"/>
            <a:t>2. Objective</a:t>
          </a:r>
        </a:p>
      </dgm:t>
    </dgm:pt>
    <dgm:pt modelId="{7F8BAA70-186A-4763-854E-C112F151BDA6}" type="parTrans" cxnId="{3A56F5DE-5A52-46F1-8486-76FD7C90A1F6}">
      <dgm:prSet/>
      <dgm:spPr/>
      <dgm:t>
        <a:bodyPr/>
        <a:lstStyle/>
        <a:p>
          <a:endParaRPr lang="en-US"/>
        </a:p>
      </dgm:t>
    </dgm:pt>
    <dgm:pt modelId="{8F05C3F1-A002-4BD1-9862-84E3CE2B6E53}" type="sibTrans" cxnId="{3A56F5DE-5A52-46F1-8486-76FD7C90A1F6}">
      <dgm:prSet/>
      <dgm:spPr/>
      <dgm:t>
        <a:bodyPr/>
        <a:lstStyle/>
        <a:p>
          <a:endParaRPr lang="en-US"/>
        </a:p>
      </dgm:t>
    </dgm:pt>
    <dgm:pt modelId="{830E714D-ADD3-4570-AD77-37649D41B897}">
      <dgm:prSet phldr="0"/>
      <dgm:spPr/>
      <dgm:t>
        <a:bodyPr/>
        <a:lstStyle/>
        <a:p>
          <a:pPr rtl="0"/>
          <a:r>
            <a:rPr lang="en-US" b="1">
              <a:latin typeface="Calibri"/>
              <a:cs typeface="Calibri"/>
            </a:rPr>
            <a:t>3. Demo</a:t>
          </a:r>
        </a:p>
      </dgm:t>
    </dgm:pt>
    <dgm:pt modelId="{10931611-FF5F-4BAA-A59F-3BDE67A99F0D}" type="parTrans" cxnId="{47889BAA-D9E0-4A0E-A33E-3612A8320696}">
      <dgm:prSet/>
      <dgm:spPr/>
      <dgm:t>
        <a:bodyPr/>
        <a:lstStyle/>
        <a:p>
          <a:endParaRPr lang="en-US"/>
        </a:p>
      </dgm:t>
    </dgm:pt>
    <dgm:pt modelId="{E5D2F8E2-058B-4E60-84ED-C75230E77345}" type="sibTrans" cxnId="{47889BAA-D9E0-4A0E-A33E-3612A8320696}">
      <dgm:prSet/>
      <dgm:spPr/>
      <dgm:t>
        <a:bodyPr/>
        <a:lstStyle/>
        <a:p>
          <a:endParaRPr lang="en-US"/>
        </a:p>
      </dgm:t>
    </dgm:pt>
    <dgm:pt modelId="{D7195676-9DB8-4C88-A7FE-CB87C76DD813}">
      <dgm:prSet/>
      <dgm:spPr/>
      <dgm:t>
        <a:bodyPr/>
        <a:lstStyle/>
        <a:p>
          <a:pPr>
            <a:defRPr b="1"/>
          </a:pPr>
          <a:r>
            <a:rPr lang="en-US"/>
            <a:t>4. Design</a:t>
          </a:r>
        </a:p>
      </dgm:t>
    </dgm:pt>
    <dgm:pt modelId="{207C6A94-D1EB-4B49-9722-FDD679D3A0B2}" type="parTrans" cxnId="{00745CB4-307D-4DB5-9614-40632F543773}">
      <dgm:prSet/>
      <dgm:spPr/>
      <dgm:t>
        <a:bodyPr/>
        <a:lstStyle/>
        <a:p>
          <a:endParaRPr lang="en-US"/>
        </a:p>
      </dgm:t>
    </dgm:pt>
    <dgm:pt modelId="{7DBEED6A-77EA-4A99-8D4B-75ABC1A82F19}" type="sibTrans" cxnId="{00745CB4-307D-4DB5-9614-40632F543773}">
      <dgm:prSet/>
      <dgm:spPr/>
      <dgm:t>
        <a:bodyPr/>
        <a:lstStyle/>
        <a:p>
          <a:endParaRPr lang="en-US"/>
        </a:p>
      </dgm:t>
    </dgm:pt>
    <dgm:pt modelId="{FDAA5D85-B4E0-4F27-9C5F-152869A2BCD0}">
      <dgm:prSet phldr="0"/>
      <dgm:spPr/>
      <dgm:t>
        <a:bodyPr/>
        <a:lstStyle/>
        <a:p>
          <a:pPr rtl="0">
            <a:defRPr b="1"/>
          </a:pPr>
          <a:r>
            <a:rPr lang="en-US">
              <a:latin typeface="Calibri"/>
              <a:cs typeface="Calibri"/>
            </a:rPr>
            <a:t>5. Testing</a:t>
          </a:r>
        </a:p>
      </dgm:t>
    </dgm:pt>
    <dgm:pt modelId="{875E3CC0-C04F-4D47-BAD0-5D7EE72583F3}" type="parTrans" cxnId="{D01AAB2E-9B3A-4927-B46E-67EDD1B2A91B}">
      <dgm:prSet/>
      <dgm:spPr/>
    </dgm:pt>
    <dgm:pt modelId="{E6373938-05D7-4195-8D25-513621C0907D}" type="sibTrans" cxnId="{D01AAB2E-9B3A-4927-B46E-67EDD1B2A91B}">
      <dgm:prSet/>
      <dgm:spPr/>
    </dgm:pt>
    <dgm:pt modelId="{DD18ABCA-F4ED-438E-9775-E8D70CD1D1B4}">
      <dgm:prSet phldr="0"/>
      <dgm:spPr/>
      <dgm:t>
        <a:bodyPr/>
        <a:lstStyle/>
        <a:p>
          <a:pPr rtl="0">
            <a:defRPr b="1"/>
          </a:pPr>
          <a:r>
            <a:rPr lang="en-US">
              <a:latin typeface="Calibri"/>
              <a:cs typeface="Calibri"/>
            </a:rPr>
            <a:t>6. Reflections</a:t>
          </a:r>
        </a:p>
      </dgm:t>
    </dgm:pt>
    <dgm:pt modelId="{A142BF6C-FCE4-4226-BC05-EFF564123CF6}" type="parTrans" cxnId="{48051621-0B7A-45A8-90B7-2A22A3B90092}">
      <dgm:prSet/>
      <dgm:spPr/>
    </dgm:pt>
    <dgm:pt modelId="{A48DC532-3018-47A4-9DDF-ED9C27838D9A}" type="sibTrans" cxnId="{48051621-0B7A-45A8-90B7-2A22A3B90092}">
      <dgm:prSet/>
      <dgm:spPr/>
    </dgm:pt>
    <dgm:pt modelId="{0476962E-1881-4952-A10F-87378267736F}" type="pres">
      <dgm:prSet presAssocID="{B9D4DD35-CA18-489D-B33C-BA8DAD8E7C44}" presName="linear" presStyleCnt="0">
        <dgm:presLayoutVars>
          <dgm:animLvl val="lvl"/>
          <dgm:resizeHandles val="exact"/>
        </dgm:presLayoutVars>
      </dgm:prSet>
      <dgm:spPr/>
    </dgm:pt>
    <dgm:pt modelId="{040F83EB-1FC6-4069-9D67-D13964294B5A}" type="pres">
      <dgm:prSet presAssocID="{7DF8309F-67D7-4528-9928-0E82E6ED479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011739A-09FA-4F33-9E76-1D774250AEE3}" type="pres">
      <dgm:prSet presAssocID="{6AAA9950-B577-42CC-8DE0-AC4D6B6A6FBB}" presName="spacer" presStyleCnt="0"/>
      <dgm:spPr/>
    </dgm:pt>
    <dgm:pt modelId="{38F60803-7493-4F7A-B2D7-84A193B8D3D8}" type="pres">
      <dgm:prSet presAssocID="{E701553A-AFE2-4EB8-9003-ED05048E45D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FA8CE00-22CF-4C3A-9E66-F35854DF8C0B}" type="pres">
      <dgm:prSet presAssocID="{8F05C3F1-A002-4BD1-9862-84E3CE2B6E53}" presName="spacer" presStyleCnt="0"/>
      <dgm:spPr/>
    </dgm:pt>
    <dgm:pt modelId="{52F84A37-B08D-49A6-A3A0-94EB97987C73}" type="pres">
      <dgm:prSet presAssocID="{830E714D-ADD3-4570-AD77-37649D41B89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44B1B78-9EC3-40DA-A730-1A4ED34A423B}" type="pres">
      <dgm:prSet presAssocID="{E5D2F8E2-058B-4E60-84ED-C75230E77345}" presName="spacer" presStyleCnt="0"/>
      <dgm:spPr/>
    </dgm:pt>
    <dgm:pt modelId="{DE76B5CC-E73A-4836-BB57-36ACC1CE405C}" type="pres">
      <dgm:prSet presAssocID="{D7195676-9DB8-4C88-A7FE-CB87C76DD81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106B150-9E56-4155-8E9D-2785D47D75ED}" type="pres">
      <dgm:prSet presAssocID="{7DBEED6A-77EA-4A99-8D4B-75ABC1A82F19}" presName="spacer" presStyleCnt="0"/>
      <dgm:spPr/>
    </dgm:pt>
    <dgm:pt modelId="{9A0D6937-CF02-412C-8A9A-E7D9FEE111DF}" type="pres">
      <dgm:prSet presAssocID="{FDAA5D85-B4E0-4F27-9C5F-152869A2BCD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0529FD8-98B4-46FC-ADB6-A473D83B43DF}" type="pres">
      <dgm:prSet presAssocID="{E6373938-05D7-4195-8D25-513621C0907D}" presName="spacer" presStyleCnt="0"/>
      <dgm:spPr/>
    </dgm:pt>
    <dgm:pt modelId="{0F7545C5-7DCB-46B1-B690-84CAC5D8D9F5}" type="pres">
      <dgm:prSet presAssocID="{DD18ABCA-F4ED-438E-9775-E8D70CD1D1B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9CABB0A-5F57-41BA-B60B-DFD760CF3BA4}" type="presOf" srcId="{B9D4DD35-CA18-489D-B33C-BA8DAD8E7C44}" destId="{0476962E-1881-4952-A10F-87378267736F}" srcOrd="0" destOrd="0" presId="urn:microsoft.com/office/officeart/2005/8/layout/vList2"/>
    <dgm:cxn modelId="{48051621-0B7A-45A8-90B7-2A22A3B90092}" srcId="{B9D4DD35-CA18-489D-B33C-BA8DAD8E7C44}" destId="{DD18ABCA-F4ED-438E-9775-E8D70CD1D1B4}" srcOrd="5" destOrd="0" parTransId="{A142BF6C-FCE4-4226-BC05-EFF564123CF6}" sibTransId="{A48DC532-3018-47A4-9DDF-ED9C27838D9A}"/>
    <dgm:cxn modelId="{D01AAB2E-9B3A-4927-B46E-67EDD1B2A91B}" srcId="{B9D4DD35-CA18-489D-B33C-BA8DAD8E7C44}" destId="{FDAA5D85-B4E0-4F27-9C5F-152869A2BCD0}" srcOrd="4" destOrd="0" parTransId="{875E3CC0-C04F-4D47-BAD0-5D7EE72583F3}" sibTransId="{E6373938-05D7-4195-8D25-513621C0907D}"/>
    <dgm:cxn modelId="{D051E661-26F8-4597-8531-7AEB60C0599F}" srcId="{B9D4DD35-CA18-489D-B33C-BA8DAD8E7C44}" destId="{7DF8309F-67D7-4528-9928-0E82E6ED4799}" srcOrd="0" destOrd="0" parTransId="{5417790A-C3A6-4A00-BCDA-F7876B2B3F62}" sibTransId="{6AAA9950-B577-42CC-8DE0-AC4D6B6A6FBB}"/>
    <dgm:cxn modelId="{1058085A-D4BA-4555-9A54-34F69838E5D4}" type="presOf" srcId="{E701553A-AFE2-4EB8-9003-ED05048E45D2}" destId="{38F60803-7493-4F7A-B2D7-84A193B8D3D8}" srcOrd="0" destOrd="0" presId="urn:microsoft.com/office/officeart/2005/8/layout/vList2"/>
    <dgm:cxn modelId="{DCFD5A8B-6D1A-4B1C-9A82-74712C40B199}" type="presOf" srcId="{FDAA5D85-B4E0-4F27-9C5F-152869A2BCD0}" destId="{9A0D6937-CF02-412C-8A9A-E7D9FEE111DF}" srcOrd="0" destOrd="0" presId="urn:microsoft.com/office/officeart/2005/8/layout/vList2"/>
    <dgm:cxn modelId="{1118098E-7B47-4966-B56F-DDB469F392C5}" type="presOf" srcId="{D7195676-9DB8-4C88-A7FE-CB87C76DD813}" destId="{DE76B5CC-E73A-4836-BB57-36ACC1CE405C}" srcOrd="0" destOrd="0" presId="urn:microsoft.com/office/officeart/2005/8/layout/vList2"/>
    <dgm:cxn modelId="{F36EAB9D-5D06-4F04-A283-6DE8F053C058}" type="presOf" srcId="{DD18ABCA-F4ED-438E-9775-E8D70CD1D1B4}" destId="{0F7545C5-7DCB-46B1-B690-84CAC5D8D9F5}" srcOrd="0" destOrd="0" presId="urn:microsoft.com/office/officeart/2005/8/layout/vList2"/>
    <dgm:cxn modelId="{D5A8D79E-0E19-435E-99B3-14B7A417010E}" type="presOf" srcId="{7DF8309F-67D7-4528-9928-0E82E6ED4799}" destId="{040F83EB-1FC6-4069-9D67-D13964294B5A}" srcOrd="0" destOrd="0" presId="urn:microsoft.com/office/officeart/2005/8/layout/vList2"/>
    <dgm:cxn modelId="{47889BAA-D9E0-4A0E-A33E-3612A8320696}" srcId="{B9D4DD35-CA18-489D-B33C-BA8DAD8E7C44}" destId="{830E714D-ADD3-4570-AD77-37649D41B897}" srcOrd="2" destOrd="0" parTransId="{10931611-FF5F-4BAA-A59F-3BDE67A99F0D}" sibTransId="{E5D2F8E2-058B-4E60-84ED-C75230E77345}"/>
    <dgm:cxn modelId="{00745CB4-307D-4DB5-9614-40632F543773}" srcId="{B9D4DD35-CA18-489D-B33C-BA8DAD8E7C44}" destId="{D7195676-9DB8-4C88-A7FE-CB87C76DD813}" srcOrd="3" destOrd="0" parTransId="{207C6A94-D1EB-4B49-9722-FDD679D3A0B2}" sibTransId="{7DBEED6A-77EA-4A99-8D4B-75ABC1A82F19}"/>
    <dgm:cxn modelId="{458630D1-DC5C-4712-B5F6-DF955DBDB4AB}" type="presOf" srcId="{830E714D-ADD3-4570-AD77-37649D41B897}" destId="{52F84A37-B08D-49A6-A3A0-94EB97987C73}" srcOrd="0" destOrd="0" presId="urn:microsoft.com/office/officeart/2005/8/layout/vList2"/>
    <dgm:cxn modelId="{3A56F5DE-5A52-46F1-8486-76FD7C90A1F6}" srcId="{B9D4DD35-CA18-489D-B33C-BA8DAD8E7C44}" destId="{E701553A-AFE2-4EB8-9003-ED05048E45D2}" srcOrd="1" destOrd="0" parTransId="{7F8BAA70-186A-4763-854E-C112F151BDA6}" sibTransId="{8F05C3F1-A002-4BD1-9862-84E3CE2B6E53}"/>
    <dgm:cxn modelId="{5EC038E2-4E98-4A22-BA28-90DD06F04760}" type="presParOf" srcId="{0476962E-1881-4952-A10F-87378267736F}" destId="{040F83EB-1FC6-4069-9D67-D13964294B5A}" srcOrd="0" destOrd="0" presId="urn:microsoft.com/office/officeart/2005/8/layout/vList2"/>
    <dgm:cxn modelId="{4B93D8C1-A6C0-42B1-A917-761A5544B328}" type="presParOf" srcId="{0476962E-1881-4952-A10F-87378267736F}" destId="{4011739A-09FA-4F33-9E76-1D774250AEE3}" srcOrd="1" destOrd="0" presId="urn:microsoft.com/office/officeart/2005/8/layout/vList2"/>
    <dgm:cxn modelId="{F6B9B874-096C-41FD-A209-58311EAD89F3}" type="presParOf" srcId="{0476962E-1881-4952-A10F-87378267736F}" destId="{38F60803-7493-4F7A-B2D7-84A193B8D3D8}" srcOrd="2" destOrd="0" presId="urn:microsoft.com/office/officeart/2005/8/layout/vList2"/>
    <dgm:cxn modelId="{FBAD05CB-4514-476B-BA3C-FE9E621A45C4}" type="presParOf" srcId="{0476962E-1881-4952-A10F-87378267736F}" destId="{6FA8CE00-22CF-4C3A-9E66-F35854DF8C0B}" srcOrd="3" destOrd="0" presId="urn:microsoft.com/office/officeart/2005/8/layout/vList2"/>
    <dgm:cxn modelId="{DBC64823-1AB4-4C46-A7CF-1431869A434F}" type="presParOf" srcId="{0476962E-1881-4952-A10F-87378267736F}" destId="{52F84A37-B08D-49A6-A3A0-94EB97987C73}" srcOrd="4" destOrd="0" presId="urn:microsoft.com/office/officeart/2005/8/layout/vList2"/>
    <dgm:cxn modelId="{A6528AF1-FBE7-4ED6-A919-E57F0E5311A5}" type="presParOf" srcId="{0476962E-1881-4952-A10F-87378267736F}" destId="{F44B1B78-9EC3-40DA-A730-1A4ED34A423B}" srcOrd="5" destOrd="0" presId="urn:microsoft.com/office/officeart/2005/8/layout/vList2"/>
    <dgm:cxn modelId="{AF140367-47E9-48FF-9358-CD7ECD25CE87}" type="presParOf" srcId="{0476962E-1881-4952-A10F-87378267736F}" destId="{DE76B5CC-E73A-4836-BB57-36ACC1CE405C}" srcOrd="6" destOrd="0" presId="urn:microsoft.com/office/officeart/2005/8/layout/vList2"/>
    <dgm:cxn modelId="{F73FBC9D-EBF6-4B92-B9A4-F9271557E40F}" type="presParOf" srcId="{0476962E-1881-4952-A10F-87378267736F}" destId="{5106B150-9E56-4155-8E9D-2785D47D75ED}" srcOrd="7" destOrd="0" presId="urn:microsoft.com/office/officeart/2005/8/layout/vList2"/>
    <dgm:cxn modelId="{606CDA8F-6151-4B6B-AF92-0567E6B27A18}" type="presParOf" srcId="{0476962E-1881-4952-A10F-87378267736F}" destId="{9A0D6937-CF02-412C-8A9A-E7D9FEE111DF}" srcOrd="8" destOrd="0" presId="urn:microsoft.com/office/officeart/2005/8/layout/vList2"/>
    <dgm:cxn modelId="{0F1A2F52-6EF7-437C-B6DB-C56B50407E15}" type="presParOf" srcId="{0476962E-1881-4952-A10F-87378267736F}" destId="{40529FD8-98B4-46FC-ADB6-A473D83B43DF}" srcOrd="9" destOrd="0" presId="urn:microsoft.com/office/officeart/2005/8/layout/vList2"/>
    <dgm:cxn modelId="{913D5676-4421-460B-AD23-B9BD7FC7021B}" type="presParOf" srcId="{0476962E-1881-4952-A10F-87378267736F}" destId="{0F7545C5-7DCB-46B1-B690-84CAC5D8D9F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DC1FCA-8087-456A-91DB-CA4FF9239188}" type="doc">
      <dgm:prSet loTypeId="urn:microsoft.com/office/officeart/2018/2/layout/IconLabelList" loCatId="icon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7AC665B-D54E-4221-8C3D-1BBF72C008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Gothic"/>
            </a:rPr>
            <a:t>Hard to find consistently available locations for studying</a:t>
          </a:r>
          <a:endParaRPr lang="en-US" b="0" i="0" u="none" strike="noStrike" cap="none" baseline="0" noProof="0">
            <a:latin typeface="Century Gothic"/>
          </a:endParaRPr>
        </a:p>
      </dgm:t>
    </dgm:pt>
    <dgm:pt modelId="{D85393C9-4E9D-4EEC-B615-D2BB3A3C3E8B}" type="parTrans" cxnId="{74FDA986-A107-4A50-B42A-38263ED9D87E}">
      <dgm:prSet/>
      <dgm:spPr/>
      <dgm:t>
        <a:bodyPr/>
        <a:lstStyle/>
        <a:p>
          <a:endParaRPr lang="en-US"/>
        </a:p>
      </dgm:t>
    </dgm:pt>
    <dgm:pt modelId="{8F9CF3D2-AAAD-4B43-9945-0EB067521D2A}" type="sibTrans" cxnId="{74FDA986-A107-4A50-B42A-38263ED9D87E}">
      <dgm:prSet/>
      <dgm:spPr/>
      <dgm:t>
        <a:bodyPr/>
        <a:lstStyle/>
        <a:p>
          <a:endParaRPr lang="en-US"/>
        </a:p>
      </dgm:t>
    </dgm:pt>
    <dgm:pt modelId="{CBD63985-BBA8-4E27-AFCA-8CAE7B989D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Gothic"/>
            </a:rPr>
            <a:t>Most students seek places other than their dorms or apartments to complete their work</a:t>
          </a:r>
        </a:p>
      </dgm:t>
    </dgm:pt>
    <dgm:pt modelId="{583FF2B3-334D-408B-BD9D-DA144929C37E}" type="parTrans" cxnId="{0B20328D-C042-4D28-B322-845442292B7F}">
      <dgm:prSet/>
      <dgm:spPr/>
      <dgm:t>
        <a:bodyPr/>
        <a:lstStyle/>
        <a:p>
          <a:endParaRPr lang="en-US"/>
        </a:p>
      </dgm:t>
    </dgm:pt>
    <dgm:pt modelId="{5D804607-2524-4C93-9DFD-85491EF56BF2}" type="sibTrans" cxnId="{0B20328D-C042-4D28-B322-845442292B7F}">
      <dgm:prSet/>
      <dgm:spPr/>
      <dgm:t>
        <a:bodyPr/>
        <a:lstStyle/>
        <a:p>
          <a:endParaRPr lang="en-US"/>
        </a:p>
      </dgm:t>
    </dgm:pt>
    <dgm:pt modelId="{E1CA43CF-4FF1-4448-BBD9-D5D56A456F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Gothic"/>
            </a:rPr>
            <a:t>Locations for studying reach capacity at crucial periods during semester, like midterms and finals</a:t>
          </a:r>
        </a:p>
      </dgm:t>
    </dgm:pt>
    <dgm:pt modelId="{ABE682B7-5050-4C84-9CFD-EB212FD9EB74}" type="parTrans" cxnId="{B57F0178-0539-4407-B371-551DB1FF7240}">
      <dgm:prSet/>
      <dgm:spPr/>
      <dgm:t>
        <a:bodyPr/>
        <a:lstStyle/>
        <a:p>
          <a:endParaRPr lang="en-US"/>
        </a:p>
      </dgm:t>
    </dgm:pt>
    <dgm:pt modelId="{2C3A3D19-6385-4C76-89AB-C7BEA803497B}" type="sibTrans" cxnId="{B57F0178-0539-4407-B371-551DB1FF7240}">
      <dgm:prSet/>
      <dgm:spPr/>
      <dgm:t>
        <a:bodyPr/>
        <a:lstStyle/>
        <a:p>
          <a:endParaRPr lang="en-US"/>
        </a:p>
      </dgm:t>
    </dgm:pt>
    <dgm:pt modelId="{1FF73A75-E922-4A75-BD75-D1305CB5DC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Gothic"/>
            </a:rPr>
            <a:t>Very limited options for students to complete their work efficiently</a:t>
          </a:r>
        </a:p>
      </dgm:t>
    </dgm:pt>
    <dgm:pt modelId="{B49668E8-7F60-4CB2-9D04-B2423D14133F}" type="parTrans" cxnId="{61BB87E5-E8DB-49F4-8B0E-D6305DA7DD1D}">
      <dgm:prSet/>
      <dgm:spPr/>
      <dgm:t>
        <a:bodyPr/>
        <a:lstStyle/>
        <a:p>
          <a:endParaRPr lang="en-US"/>
        </a:p>
      </dgm:t>
    </dgm:pt>
    <dgm:pt modelId="{0A5F2D9D-0AE6-47EF-8A0E-33922304716B}" type="sibTrans" cxnId="{61BB87E5-E8DB-49F4-8B0E-D6305DA7DD1D}">
      <dgm:prSet/>
      <dgm:spPr/>
      <dgm:t>
        <a:bodyPr/>
        <a:lstStyle/>
        <a:p>
          <a:endParaRPr lang="en-US"/>
        </a:p>
      </dgm:t>
    </dgm:pt>
    <dgm:pt modelId="{AC17EE6A-9CD6-4DB9-9A15-7D18156B46A0}" type="pres">
      <dgm:prSet presAssocID="{A7DC1FCA-8087-456A-91DB-CA4FF9239188}" presName="root" presStyleCnt="0">
        <dgm:presLayoutVars>
          <dgm:dir/>
          <dgm:resizeHandles val="exact"/>
        </dgm:presLayoutVars>
      </dgm:prSet>
      <dgm:spPr/>
    </dgm:pt>
    <dgm:pt modelId="{9B78396B-F5B7-4739-AC04-195C6AAC8360}" type="pres">
      <dgm:prSet presAssocID="{97AC665B-D54E-4221-8C3D-1BBF72C00876}" presName="compNode" presStyleCnt="0"/>
      <dgm:spPr/>
    </dgm:pt>
    <dgm:pt modelId="{CF14A7A4-E142-4B70-B852-B74C429AC304}" type="pres">
      <dgm:prSet presAssocID="{97AC665B-D54E-4221-8C3D-1BBF72C0087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6E34702-08A4-4F60-97CB-E9DF059E0003}" type="pres">
      <dgm:prSet presAssocID="{97AC665B-D54E-4221-8C3D-1BBF72C00876}" presName="spaceRect" presStyleCnt="0"/>
      <dgm:spPr/>
    </dgm:pt>
    <dgm:pt modelId="{FDD0C4A4-E5B8-434B-B405-0C844C54AC2C}" type="pres">
      <dgm:prSet presAssocID="{97AC665B-D54E-4221-8C3D-1BBF72C00876}" presName="textRect" presStyleLbl="revTx" presStyleIdx="0" presStyleCnt="4">
        <dgm:presLayoutVars>
          <dgm:chMax val="1"/>
          <dgm:chPref val="1"/>
        </dgm:presLayoutVars>
      </dgm:prSet>
      <dgm:spPr/>
    </dgm:pt>
    <dgm:pt modelId="{AE3BEFE0-B637-4386-896F-F0EBE51F36D6}" type="pres">
      <dgm:prSet presAssocID="{8F9CF3D2-AAAD-4B43-9945-0EB067521D2A}" presName="sibTrans" presStyleCnt="0"/>
      <dgm:spPr/>
    </dgm:pt>
    <dgm:pt modelId="{9ADA9D88-1211-4D20-A4CA-14CDA8C50B81}" type="pres">
      <dgm:prSet presAssocID="{CBD63985-BBA8-4E27-AFCA-8CAE7B989D56}" presName="compNode" presStyleCnt="0"/>
      <dgm:spPr/>
    </dgm:pt>
    <dgm:pt modelId="{22C6C2CB-1B55-4F6F-BF6A-A56794008044}" type="pres">
      <dgm:prSet presAssocID="{CBD63985-BBA8-4E27-AFCA-8CAE7B989D5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E0C7ABDA-C4B8-49FB-BC2B-113DB9770C5C}" type="pres">
      <dgm:prSet presAssocID="{CBD63985-BBA8-4E27-AFCA-8CAE7B989D56}" presName="spaceRect" presStyleCnt="0"/>
      <dgm:spPr/>
    </dgm:pt>
    <dgm:pt modelId="{407DE107-EB95-4C64-93CD-5F7188AF1909}" type="pres">
      <dgm:prSet presAssocID="{CBD63985-BBA8-4E27-AFCA-8CAE7B989D56}" presName="textRect" presStyleLbl="revTx" presStyleIdx="1" presStyleCnt="4">
        <dgm:presLayoutVars>
          <dgm:chMax val="1"/>
          <dgm:chPref val="1"/>
        </dgm:presLayoutVars>
      </dgm:prSet>
      <dgm:spPr/>
    </dgm:pt>
    <dgm:pt modelId="{C33C3795-D0C6-43BE-8FDF-7445AE309A71}" type="pres">
      <dgm:prSet presAssocID="{5D804607-2524-4C93-9DFD-85491EF56BF2}" presName="sibTrans" presStyleCnt="0"/>
      <dgm:spPr/>
    </dgm:pt>
    <dgm:pt modelId="{B60CC93F-609B-461C-88D5-9FB4048FD83C}" type="pres">
      <dgm:prSet presAssocID="{E1CA43CF-4FF1-4448-BBD9-D5D56A456FD4}" presName="compNode" presStyleCnt="0"/>
      <dgm:spPr/>
    </dgm:pt>
    <dgm:pt modelId="{0C10BCF2-6B24-401E-8032-E34AFFEED106}" type="pres">
      <dgm:prSet presAssocID="{E1CA43CF-4FF1-4448-BBD9-D5D56A456FD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E03ECF0-EAD7-4C40-A321-ACDC4FD14CF9}" type="pres">
      <dgm:prSet presAssocID="{E1CA43CF-4FF1-4448-BBD9-D5D56A456FD4}" presName="spaceRect" presStyleCnt="0"/>
      <dgm:spPr/>
    </dgm:pt>
    <dgm:pt modelId="{D61D4577-85B4-4ED1-87E5-8DB289AAA5D0}" type="pres">
      <dgm:prSet presAssocID="{E1CA43CF-4FF1-4448-BBD9-D5D56A456FD4}" presName="textRect" presStyleLbl="revTx" presStyleIdx="2" presStyleCnt="4">
        <dgm:presLayoutVars>
          <dgm:chMax val="1"/>
          <dgm:chPref val="1"/>
        </dgm:presLayoutVars>
      </dgm:prSet>
      <dgm:spPr/>
    </dgm:pt>
    <dgm:pt modelId="{4B6EBE86-3DA7-4BF2-94F1-DE46D317735B}" type="pres">
      <dgm:prSet presAssocID="{2C3A3D19-6385-4C76-89AB-C7BEA803497B}" presName="sibTrans" presStyleCnt="0"/>
      <dgm:spPr/>
    </dgm:pt>
    <dgm:pt modelId="{17AC9D0B-9109-4490-86FB-2AF106C91235}" type="pres">
      <dgm:prSet presAssocID="{1FF73A75-E922-4A75-BD75-D1305CB5DC38}" presName="compNode" presStyleCnt="0"/>
      <dgm:spPr/>
    </dgm:pt>
    <dgm:pt modelId="{35278EEF-B2D6-4440-9092-5A29121ABF86}" type="pres">
      <dgm:prSet presAssocID="{1FF73A75-E922-4A75-BD75-D1305CB5DC3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EA1B8E6-C965-4DE9-8D30-0F202E6DD367}" type="pres">
      <dgm:prSet presAssocID="{1FF73A75-E922-4A75-BD75-D1305CB5DC38}" presName="spaceRect" presStyleCnt="0"/>
      <dgm:spPr/>
    </dgm:pt>
    <dgm:pt modelId="{FF2671FF-318C-4532-BA3F-315FD4B60F56}" type="pres">
      <dgm:prSet presAssocID="{1FF73A75-E922-4A75-BD75-D1305CB5DC3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F3D6000-CB38-4FB4-A207-B3AEDE2E4155}" type="presOf" srcId="{97AC665B-D54E-4221-8C3D-1BBF72C00876}" destId="{FDD0C4A4-E5B8-434B-B405-0C844C54AC2C}" srcOrd="0" destOrd="0" presId="urn:microsoft.com/office/officeart/2018/2/layout/IconLabelList"/>
    <dgm:cxn modelId="{0F83B402-5665-4B0F-ADAB-E025A747E4BC}" type="presOf" srcId="{CBD63985-BBA8-4E27-AFCA-8CAE7B989D56}" destId="{407DE107-EB95-4C64-93CD-5F7188AF1909}" srcOrd="0" destOrd="0" presId="urn:microsoft.com/office/officeart/2018/2/layout/IconLabelList"/>
    <dgm:cxn modelId="{C9FCEF0B-F58F-40A0-931E-401CA2BDA7D0}" type="presOf" srcId="{A7DC1FCA-8087-456A-91DB-CA4FF9239188}" destId="{AC17EE6A-9CD6-4DB9-9A15-7D18156B46A0}" srcOrd="0" destOrd="0" presId="urn:microsoft.com/office/officeart/2018/2/layout/IconLabelList"/>
    <dgm:cxn modelId="{038D9962-EF12-4E6C-9A58-DC4229675229}" type="presOf" srcId="{E1CA43CF-4FF1-4448-BBD9-D5D56A456FD4}" destId="{D61D4577-85B4-4ED1-87E5-8DB289AAA5D0}" srcOrd="0" destOrd="0" presId="urn:microsoft.com/office/officeart/2018/2/layout/IconLabelList"/>
    <dgm:cxn modelId="{B57F0178-0539-4407-B371-551DB1FF7240}" srcId="{A7DC1FCA-8087-456A-91DB-CA4FF9239188}" destId="{E1CA43CF-4FF1-4448-BBD9-D5D56A456FD4}" srcOrd="2" destOrd="0" parTransId="{ABE682B7-5050-4C84-9CFD-EB212FD9EB74}" sibTransId="{2C3A3D19-6385-4C76-89AB-C7BEA803497B}"/>
    <dgm:cxn modelId="{74FDA986-A107-4A50-B42A-38263ED9D87E}" srcId="{A7DC1FCA-8087-456A-91DB-CA4FF9239188}" destId="{97AC665B-D54E-4221-8C3D-1BBF72C00876}" srcOrd="0" destOrd="0" parTransId="{D85393C9-4E9D-4EEC-B615-D2BB3A3C3E8B}" sibTransId="{8F9CF3D2-AAAD-4B43-9945-0EB067521D2A}"/>
    <dgm:cxn modelId="{0B20328D-C042-4D28-B322-845442292B7F}" srcId="{A7DC1FCA-8087-456A-91DB-CA4FF9239188}" destId="{CBD63985-BBA8-4E27-AFCA-8CAE7B989D56}" srcOrd="1" destOrd="0" parTransId="{583FF2B3-334D-408B-BD9D-DA144929C37E}" sibTransId="{5D804607-2524-4C93-9DFD-85491EF56BF2}"/>
    <dgm:cxn modelId="{61BB87E5-E8DB-49F4-8B0E-D6305DA7DD1D}" srcId="{A7DC1FCA-8087-456A-91DB-CA4FF9239188}" destId="{1FF73A75-E922-4A75-BD75-D1305CB5DC38}" srcOrd="3" destOrd="0" parTransId="{B49668E8-7F60-4CB2-9D04-B2423D14133F}" sibTransId="{0A5F2D9D-0AE6-47EF-8A0E-33922304716B}"/>
    <dgm:cxn modelId="{0C65FEE8-310B-4ED2-9515-4E0F28AC4348}" type="presOf" srcId="{1FF73A75-E922-4A75-BD75-D1305CB5DC38}" destId="{FF2671FF-318C-4532-BA3F-315FD4B60F56}" srcOrd="0" destOrd="0" presId="urn:microsoft.com/office/officeart/2018/2/layout/IconLabelList"/>
    <dgm:cxn modelId="{B3FD10A7-958D-447F-B14D-4F314B12EF58}" type="presParOf" srcId="{AC17EE6A-9CD6-4DB9-9A15-7D18156B46A0}" destId="{9B78396B-F5B7-4739-AC04-195C6AAC8360}" srcOrd="0" destOrd="0" presId="urn:microsoft.com/office/officeart/2018/2/layout/IconLabelList"/>
    <dgm:cxn modelId="{1CF769CF-5C2C-44AB-9C78-A430038BFFD6}" type="presParOf" srcId="{9B78396B-F5B7-4739-AC04-195C6AAC8360}" destId="{CF14A7A4-E142-4B70-B852-B74C429AC304}" srcOrd="0" destOrd="0" presId="urn:microsoft.com/office/officeart/2018/2/layout/IconLabelList"/>
    <dgm:cxn modelId="{03474198-CC3D-43AB-98EB-720D4C64E72C}" type="presParOf" srcId="{9B78396B-F5B7-4739-AC04-195C6AAC8360}" destId="{F6E34702-08A4-4F60-97CB-E9DF059E0003}" srcOrd="1" destOrd="0" presId="urn:microsoft.com/office/officeart/2018/2/layout/IconLabelList"/>
    <dgm:cxn modelId="{5EE565BD-271D-42F5-9065-E3AAA31F2684}" type="presParOf" srcId="{9B78396B-F5B7-4739-AC04-195C6AAC8360}" destId="{FDD0C4A4-E5B8-434B-B405-0C844C54AC2C}" srcOrd="2" destOrd="0" presId="urn:microsoft.com/office/officeart/2018/2/layout/IconLabelList"/>
    <dgm:cxn modelId="{5649B149-8EE8-4B06-8FF5-CDBF2428EC5F}" type="presParOf" srcId="{AC17EE6A-9CD6-4DB9-9A15-7D18156B46A0}" destId="{AE3BEFE0-B637-4386-896F-F0EBE51F36D6}" srcOrd="1" destOrd="0" presId="urn:microsoft.com/office/officeart/2018/2/layout/IconLabelList"/>
    <dgm:cxn modelId="{539D2F60-5C03-48C7-9802-7AC1B4BDDDB1}" type="presParOf" srcId="{AC17EE6A-9CD6-4DB9-9A15-7D18156B46A0}" destId="{9ADA9D88-1211-4D20-A4CA-14CDA8C50B81}" srcOrd="2" destOrd="0" presId="urn:microsoft.com/office/officeart/2018/2/layout/IconLabelList"/>
    <dgm:cxn modelId="{E2FE0081-4A30-4E91-8D5B-30917FA6FEF3}" type="presParOf" srcId="{9ADA9D88-1211-4D20-A4CA-14CDA8C50B81}" destId="{22C6C2CB-1B55-4F6F-BF6A-A56794008044}" srcOrd="0" destOrd="0" presId="urn:microsoft.com/office/officeart/2018/2/layout/IconLabelList"/>
    <dgm:cxn modelId="{402666D2-E54D-4906-9BEC-0B8D2B2B88FD}" type="presParOf" srcId="{9ADA9D88-1211-4D20-A4CA-14CDA8C50B81}" destId="{E0C7ABDA-C4B8-49FB-BC2B-113DB9770C5C}" srcOrd="1" destOrd="0" presId="urn:microsoft.com/office/officeart/2018/2/layout/IconLabelList"/>
    <dgm:cxn modelId="{AD1E8B51-3E1B-4B93-BA2D-4C75C9333EA4}" type="presParOf" srcId="{9ADA9D88-1211-4D20-A4CA-14CDA8C50B81}" destId="{407DE107-EB95-4C64-93CD-5F7188AF1909}" srcOrd="2" destOrd="0" presId="urn:microsoft.com/office/officeart/2018/2/layout/IconLabelList"/>
    <dgm:cxn modelId="{A521E05D-1C00-401C-A061-583956A60F19}" type="presParOf" srcId="{AC17EE6A-9CD6-4DB9-9A15-7D18156B46A0}" destId="{C33C3795-D0C6-43BE-8FDF-7445AE309A71}" srcOrd="3" destOrd="0" presId="urn:microsoft.com/office/officeart/2018/2/layout/IconLabelList"/>
    <dgm:cxn modelId="{22E5170B-CA1C-4F16-8A1E-211337A905AA}" type="presParOf" srcId="{AC17EE6A-9CD6-4DB9-9A15-7D18156B46A0}" destId="{B60CC93F-609B-461C-88D5-9FB4048FD83C}" srcOrd="4" destOrd="0" presId="urn:microsoft.com/office/officeart/2018/2/layout/IconLabelList"/>
    <dgm:cxn modelId="{8A79F78E-B289-4ACE-A200-47A1244DB4FE}" type="presParOf" srcId="{B60CC93F-609B-461C-88D5-9FB4048FD83C}" destId="{0C10BCF2-6B24-401E-8032-E34AFFEED106}" srcOrd="0" destOrd="0" presId="urn:microsoft.com/office/officeart/2018/2/layout/IconLabelList"/>
    <dgm:cxn modelId="{9D827B4A-4E08-4AC0-A42A-19ACA8C3EDA6}" type="presParOf" srcId="{B60CC93F-609B-461C-88D5-9FB4048FD83C}" destId="{CE03ECF0-EAD7-4C40-A321-ACDC4FD14CF9}" srcOrd="1" destOrd="0" presId="urn:microsoft.com/office/officeart/2018/2/layout/IconLabelList"/>
    <dgm:cxn modelId="{9900FFBE-107B-446D-8193-86C3FA463E0B}" type="presParOf" srcId="{B60CC93F-609B-461C-88D5-9FB4048FD83C}" destId="{D61D4577-85B4-4ED1-87E5-8DB289AAA5D0}" srcOrd="2" destOrd="0" presId="urn:microsoft.com/office/officeart/2018/2/layout/IconLabelList"/>
    <dgm:cxn modelId="{EA4CAE9F-7AE5-4CF1-9421-4E2CA33C9380}" type="presParOf" srcId="{AC17EE6A-9CD6-4DB9-9A15-7D18156B46A0}" destId="{4B6EBE86-3DA7-4BF2-94F1-DE46D317735B}" srcOrd="5" destOrd="0" presId="urn:microsoft.com/office/officeart/2018/2/layout/IconLabelList"/>
    <dgm:cxn modelId="{5A979BEF-2353-4DBA-83DA-13A3A55FD316}" type="presParOf" srcId="{AC17EE6A-9CD6-4DB9-9A15-7D18156B46A0}" destId="{17AC9D0B-9109-4490-86FB-2AF106C91235}" srcOrd="6" destOrd="0" presId="urn:microsoft.com/office/officeart/2018/2/layout/IconLabelList"/>
    <dgm:cxn modelId="{EF7BD80A-A1D0-4F75-85AD-64A2C6287D76}" type="presParOf" srcId="{17AC9D0B-9109-4490-86FB-2AF106C91235}" destId="{35278EEF-B2D6-4440-9092-5A29121ABF86}" srcOrd="0" destOrd="0" presId="urn:microsoft.com/office/officeart/2018/2/layout/IconLabelList"/>
    <dgm:cxn modelId="{6286A88E-A5F2-4729-ACC6-00757FCCF749}" type="presParOf" srcId="{17AC9D0B-9109-4490-86FB-2AF106C91235}" destId="{3EA1B8E6-C965-4DE9-8D30-0F202E6DD367}" srcOrd="1" destOrd="0" presId="urn:microsoft.com/office/officeart/2018/2/layout/IconLabelList"/>
    <dgm:cxn modelId="{4644C774-0F9E-40A8-8481-5C49E35BB325}" type="presParOf" srcId="{17AC9D0B-9109-4490-86FB-2AF106C91235}" destId="{FF2671FF-318C-4532-BA3F-315FD4B60F5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D58FFC-16A9-44BC-863A-BF69E6E0CD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362D56-B0F4-4424-A3A1-1C9448DCA3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Gothic"/>
            </a:rPr>
            <a:t>Create an application that will aid students in finding a place to study, based on how crowded the location is at certain times. </a:t>
          </a:r>
          <a:endParaRPr lang="en-US" b="0" i="0" u="none" strike="noStrike" cap="none" baseline="0" noProof="0">
            <a:solidFill>
              <a:srgbClr val="010000"/>
            </a:solidFill>
            <a:latin typeface="Century Gothic"/>
          </a:endParaRPr>
        </a:p>
      </dgm:t>
    </dgm:pt>
    <dgm:pt modelId="{8E86CFE0-7A29-4AC1-B92F-E21A7F6BE9AF}" type="parTrans" cxnId="{9F0611F3-A6A3-447D-8208-39CF4B49BE53}">
      <dgm:prSet/>
      <dgm:spPr/>
      <dgm:t>
        <a:bodyPr/>
        <a:lstStyle/>
        <a:p>
          <a:endParaRPr lang="en-US"/>
        </a:p>
      </dgm:t>
    </dgm:pt>
    <dgm:pt modelId="{42B199EC-99DC-4DD6-8B54-05D905437D06}" type="sibTrans" cxnId="{9F0611F3-A6A3-447D-8208-39CF4B49BE53}">
      <dgm:prSet/>
      <dgm:spPr/>
      <dgm:t>
        <a:bodyPr/>
        <a:lstStyle/>
        <a:p>
          <a:endParaRPr lang="en-US"/>
        </a:p>
      </dgm:t>
    </dgm:pt>
    <dgm:pt modelId="{91B1C2BC-720E-450C-BC46-FA6D7F5FDA6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entury Gothic"/>
            </a:rPr>
            <a:t>Addresses some of the shortcomings of existing venue locating services offered by Yelp and Google, and optimize student performance while promoting local businesses.</a:t>
          </a:r>
        </a:p>
      </dgm:t>
    </dgm:pt>
    <dgm:pt modelId="{AAA20482-202A-48C2-9904-19082B9C10DC}" type="parTrans" cxnId="{46A02E25-2E61-4B37-9930-B0AD4654E171}">
      <dgm:prSet/>
      <dgm:spPr/>
      <dgm:t>
        <a:bodyPr/>
        <a:lstStyle/>
        <a:p>
          <a:endParaRPr lang="en-US"/>
        </a:p>
      </dgm:t>
    </dgm:pt>
    <dgm:pt modelId="{F94431F2-B02F-49FB-B0AD-920DEA6BA947}" type="sibTrans" cxnId="{46A02E25-2E61-4B37-9930-B0AD4654E171}">
      <dgm:prSet/>
      <dgm:spPr/>
      <dgm:t>
        <a:bodyPr/>
        <a:lstStyle/>
        <a:p>
          <a:endParaRPr lang="en-US"/>
        </a:p>
      </dgm:t>
    </dgm:pt>
    <dgm:pt modelId="{EF9F3413-B8C6-476F-A6E9-D7891847005D}" type="pres">
      <dgm:prSet presAssocID="{54D58FFC-16A9-44BC-863A-BF69E6E0CDEA}" presName="root" presStyleCnt="0">
        <dgm:presLayoutVars>
          <dgm:dir/>
          <dgm:resizeHandles val="exact"/>
        </dgm:presLayoutVars>
      </dgm:prSet>
      <dgm:spPr/>
    </dgm:pt>
    <dgm:pt modelId="{808D181B-56A7-4D39-8B17-C7B42A1CEEA8}" type="pres">
      <dgm:prSet presAssocID="{8F362D56-B0F4-4424-A3A1-1C9448DCA31C}" presName="compNode" presStyleCnt="0"/>
      <dgm:spPr/>
    </dgm:pt>
    <dgm:pt modelId="{A41E393F-FE67-428D-9D6A-30476F8C67D9}" type="pres">
      <dgm:prSet presAssocID="{8F362D56-B0F4-4424-A3A1-1C9448DCA31C}" presName="bgRect" presStyleLbl="bgShp" presStyleIdx="0" presStyleCnt="2"/>
      <dgm:spPr/>
    </dgm:pt>
    <dgm:pt modelId="{26062856-1B6F-4F7F-88A6-3F5CBFD99E60}" type="pres">
      <dgm:prSet presAssocID="{8F362D56-B0F4-4424-A3A1-1C9448DCA31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0527050-A7A2-4A6B-8C0C-A784AD57A8CF}" type="pres">
      <dgm:prSet presAssocID="{8F362D56-B0F4-4424-A3A1-1C9448DCA31C}" presName="spaceRect" presStyleCnt="0"/>
      <dgm:spPr/>
    </dgm:pt>
    <dgm:pt modelId="{59B2721C-E263-473A-9778-EEB132BDE9D4}" type="pres">
      <dgm:prSet presAssocID="{8F362D56-B0F4-4424-A3A1-1C9448DCA31C}" presName="parTx" presStyleLbl="revTx" presStyleIdx="0" presStyleCnt="2">
        <dgm:presLayoutVars>
          <dgm:chMax val="0"/>
          <dgm:chPref val="0"/>
        </dgm:presLayoutVars>
      </dgm:prSet>
      <dgm:spPr/>
    </dgm:pt>
    <dgm:pt modelId="{09428DE8-C5BF-41A2-953D-5D400E9F69C2}" type="pres">
      <dgm:prSet presAssocID="{42B199EC-99DC-4DD6-8B54-05D905437D06}" presName="sibTrans" presStyleCnt="0"/>
      <dgm:spPr/>
    </dgm:pt>
    <dgm:pt modelId="{885928DF-134A-4A00-8C20-0700904014A8}" type="pres">
      <dgm:prSet presAssocID="{91B1C2BC-720E-450C-BC46-FA6D7F5FDA6E}" presName="compNode" presStyleCnt="0"/>
      <dgm:spPr/>
    </dgm:pt>
    <dgm:pt modelId="{E8E0C06B-7CCE-4CB0-A712-C1F09681FAE0}" type="pres">
      <dgm:prSet presAssocID="{91B1C2BC-720E-450C-BC46-FA6D7F5FDA6E}" presName="bgRect" presStyleLbl="bgShp" presStyleIdx="1" presStyleCnt="2"/>
      <dgm:spPr/>
    </dgm:pt>
    <dgm:pt modelId="{0E46F211-4E3F-4A9A-86C9-710A89829538}" type="pres">
      <dgm:prSet presAssocID="{91B1C2BC-720E-450C-BC46-FA6D7F5FDA6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9CDDAED-DCB8-41A1-B1D6-2EFDF116A2DB}" type="pres">
      <dgm:prSet presAssocID="{91B1C2BC-720E-450C-BC46-FA6D7F5FDA6E}" presName="spaceRect" presStyleCnt="0"/>
      <dgm:spPr/>
    </dgm:pt>
    <dgm:pt modelId="{F89C5208-C18C-4C5B-A344-D5F79C9682ED}" type="pres">
      <dgm:prSet presAssocID="{91B1C2BC-720E-450C-BC46-FA6D7F5FDA6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6A02E25-2E61-4B37-9930-B0AD4654E171}" srcId="{54D58FFC-16A9-44BC-863A-BF69E6E0CDEA}" destId="{91B1C2BC-720E-450C-BC46-FA6D7F5FDA6E}" srcOrd="1" destOrd="0" parTransId="{AAA20482-202A-48C2-9904-19082B9C10DC}" sibTransId="{F94431F2-B02F-49FB-B0AD-920DEA6BA947}"/>
    <dgm:cxn modelId="{EF84812D-7E52-4367-9CE8-1BE2C577B5F0}" type="presOf" srcId="{8F362D56-B0F4-4424-A3A1-1C9448DCA31C}" destId="{59B2721C-E263-473A-9778-EEB132BDE9D4}" srcOrd="0" destOrd="0" presId="urn:microsoft.com/office/officeart/2018/2/layout/IconVerticalSolidList"/>
    <dgm:cxn modelId="{298AFB62-4A51-4C6D-83CD-5BCD71EBD121}" type="presOf" srcId="{54D58FFC-16A9-44BC-863A-BF69E6E0CDEA}" destId="{EF9F3413-B8C6-476F-A6E9-D7891847005D}" srcOrd="0" destOrd="0" presId="urn:microsoft.com/office/officeart/2018/2/layout/IconVerticalSolidList"/>
    <dgm:cxn modelId="{0DEB7BDB-E599-4429-BB10-E197026A8CCB}" type="presOf" srcId="{91B1C2BC-720E-450C-BC46-FA6D7F5FDA6E}" destId="{F89C5208-C18C-4C5B-A344-D5F79C9682ED}" srcOrd="0" destOrd="0" presId="urn:microsoft.com/office/officeart/2018/2/layout/IconVerticalSolidList"/>
    <dgm:cxn modelId="{9F0611F3-A6A3-447D-8208-39CF4B49BE53}" srcId="{54D58FFC-16A9-44BC-863A-BF69E6E0CDEA}" destId="{8F362D56-B0F4-4424-A3A1-1C9448DCA31C}" srcOrd="0" destOrd="0" parTransId="{8E86CFE0-7A29-4AC1-B92F-E21A7F6BE9AF}" sibTransId="{42B199EC-99DC-4DD6-8B54-05D905437D06}"/>
    <dgm:cxn modelId="{0451F245-2E3E-4919-8402-B60014885DAB}" type="presParOf" srcId="{EF9F3413-B8C6-476F-A6E9-D7891847005D}" destId="{808D181B-56A7-4D39-8B17-C7B42A1CEEA8}" srcOrd="0" destOrd="0" presId="urn:microsoft.com/office/officeart/2018/2/layout/IconVerticalSolidList"/>
    <dgm:cxn modelId="{03E305D3-EDD9-44EE-8A33-3921CF783E04}" type="presParOf" srcId="{808D181B-56A7-4D39-8B17-C7B42A1CEEA8}" destId="{A41E393F-FE67-428D-9D6A-30476F8C67D9}" srcOrd="0" destOrd="0" presId="urn:microsoft.com/office/officeart/2018/2/layout/IconVerticalSolidList"/>
    <dgm:cxn modelId="{1E5E803A-A6A1-4CE1-9F39-F1D2E52B2D58}" type="presParOf" srcId="{808D181B-56A7-4D39-8B17-C7B42A1CEEA8}" destId="{26062856-1B6F-4F7F-88A6-3F5CBFD99E60}" srcOrd="1" destOrd="0" presId="urn:microsoft.com/office/officeart/2018/2/layout/IconVerticalSolidList"/>
    <dgm:cxn modelId="{CE7F9F38-8E6A-46BF-80C5-4129950023F0}" type="presParOf" srcId="{808D181B-56A7-4D39-8B17-C7B42A1CEEA8}" destId="{70527050-A7A2-4A6B-8C0C-A784AD57A8CF}" srcOrd="2" destOrd="0" presId="urn:microsoft.com/office/officeart/2018/2/layout/IconVerticalSolidList"/>
    <dgm:cxn modelId="{D45A996B-EF6E-4ABD-9591-096EEFFDBE5A}" type="presParOf" srcId="{808D181B-56A7-4D39-8B17-C7B42A1CEEA8}" destId="{59B2721C-E263-473A-9778-EEB132BDE9D4}" srcOrd="3" destOrd="0" presId="urn:microsoft.com/office/officeart/2018/2/layout/IconVerticalSolidList"/>
    <dgm:cxn modelId="{989CEF17-87A9-4231-AA57-77E4D56A969A}" type="presParOf" srcId="{EF9F3413-B8C6-476F-A6E9-D7891847005D}" destId="{09428DE8-C5BF-41A2-953D-5D400E9F69C2}" srcOrd="1" destOrd="0" presId="urn:microsoft.com/office/officeart/2018/2/layout/IconVerticalSolidList"/>
    <dgm:cxn modelId="{13A66EAA-021B-4854-B996-11D225FCA8C0}" type="presParOf" srcId="{EF9F3413-B8C6-476F-A6E9-D7891847005D}" destId="{885928DF-134A-4A00-8C20-0700904014A8}" srcOrd="2" destOrd="0" presId="urn:microsoft.com/office/officeart/2018/2/layout/IconVerticalSolidList"/>
    <dgm:cxn modelId="{A42F1D78-B253-40DB-9AF5-8B1F4E0ED8A6}" type="presParOf" srcId="{885928DF-134A-4A00-8C20-0700904014A8}" destId="{E8E0C06B-7CCE-4CB0-A712-C1F09681FAE0}" srcOrd="0" destOrd="0" presId="urn:microsoft.com/office/officeart/2018/2/layout/IconVerticalSolidList"/>
    <dgm:cxn modelId="{DCC5017A-18D0-414C-9E19-7786518E2627}" type="presParOf" srcId="{885928DF-134A-4A00-8C20-0700904014A8}" destId="{0E46F211-4E3F-4A9A-86C9-710A89829538}" srcOrd="1" destOrd="0" presId="urn:microsoft.com/office/officeart/2018/2/layout/IconVerticalSolidList"/>
    <dgm:cxn modelId="{47EFF963-91F8-43A1-9436-F2172099964B}" type="presParOf" srcId="{885928DF-134A-4A00-8C20-0700904014A8}" destId="{39CDDAED-DCB8-41A1-B1D6-2EFDF116A2DB}" srcOrd="2" destOrd="0" presId="urn:microsoft.com/office/officeart/2018/2/layout/IconVerticalSolidList"/>
    <dgm:cxn modelId="{93BEC0B5-A890-4BE1-9712-C39DDAAC6608}" type="presParOf" srcId="{885928DF-134A-4A00-8C20-0700904014A8}" destId="{F89C5208-C18C-4C5B-A344-D5F79C9682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F83EB-1FC6-4069-9D67-D13964294B5A}">
      <dsp:nvSpPr>
        <dsp:cNvPr id="0" name=""/>
        <dsp:cNvSpPr/>
      </dsp:nvSpPr>
      <dsp:spPr>
        <a:xfrm>
          <a:off x="0" y="54055"/>
          <a:ext cx="5590291" cy="5996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1. Problem</a:t>
          </a:r>
        </a:p>
      </dsp:txBody>
      <dsp:txXfrm>
        <a:off x="29271" y="83326"/>
        <a:ext cx="5531749" cy="541083"/>
      </dsp:txXfrm>
    </dsp:sp>
    <dsp:sp modelId="{38F60803-7493-4F7A-B2D7-84A193B8D3D8}">
      <dsp:nvSpPr>
        <dsp:cNvPr id="0" name=""/>
        <dsp:cNvSpPr/>
      </dsp:nvSpPr>
      <dsp:spPr>
        <a:xfrm>
          <a:off x="0" y="725681"/>
          <a:ext cx="5590291" cy="5996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2. Objective</a:t>
          </a:r>
        </a:p>
      </dsp:txBody>
      <dsp:txXfrm>
        <a:off x="29271" y="754952"/>
        <a:ext cx="5531749" cy="541083"/>
      </dsp:txXfrm>
    </dsp:sp>
    <dsp:sp modelId="{52F84A37-B08D-49A6-A3A0-94EB97987C73}">
      <dsp:nvSpPr>
        <dsp:cNvPr id="0" name=""/>
        <dsp:cNvSpPr/>
      </dsp:nvSpPr>
      <dsp:spPr>
        <a:xfrm>
          <a:off x="0" y="1397306"/>
          <a:ext cx="5590291" cy="5996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latin typeface="Calibri"/>
              <a:cs typeface="Calibri"/>
            </a:rPr>
            <a:t>3. Demo</a:t>
          </a:r>
        </a:p>
      </dsp:txBody>
      <dsp:txXfrm>
        <a:off x="29271" y="1426577"/>
        <a:ext cx="5531749" cy="541083"/>
      </dsp:txXfrm>
    </dsp:sp>
    <dsp:sp modelId="{DE76B5CC-E73A-4836-BB57-36ACC1CE405C}">
      <dsp:nvSpPr>
        <dsp:cNvPr id="0" name=""/>
        <dsp:cNvSpPr/>
      </dsp:nvSpPr>
      <dsp:spPr>
        <a:xfrm>
          <a:off x="0" y="2068931"/>
          <a:ext cx="5590291" cy="5996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4. Design</a:t>
          </a:r>
        </a:p>
      </dsp:txBody>
      <dsp:txXfrm>
        <a:off x="29271" y="2098202"/>
        <a:ext cx="5531749" cy="541083"/>
      </dsp:txXfrm>
    </dsp:sp>
    <dsp:sp modelId="{9A0D6937-CF02-412C-8A9A-E7D9FEE111DF}">
      <dsp:nvSpPr>
        <dsp:cNvPr id="0" name=""/>
        <dsp:cNvSpPr/>
      </dsp:nvSpPr>
      <dsp:spPr>
        <a:xfrm>
          <a:off x="0" y="2740556"/>
          <a:ext cx="5590291" cy="5996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>
              <a:latin typeface="Calibri"/>
              <a:cs typeface="Calibri"/>
            </a:rPr>
            <a:t>5. Testing</a:t>
          </a:r>
        </a:p>
      </dsp:txBody>
      <dsp:txXfrm>
        <a:off x="29271" y="2769827"/>
        <a:ext cx="5531749" cy="541083"/>
      </dsp:txXfrm>
    </dsp:sp>
    <dsp:sp modelId="{0F7545C5-7DCB-46B1-B690-84CAC5D8D9F5}">
      <dsp:nvSpPr>
        <dsp:cNvPr id="0" name=""/>
        <dsp:cNvSpPr/>
      </dsp:nvSpPr>
      <dsp:spPr>
        <a:xfrm>
          <a:off x="0" y="3412181"/>
          <a:ext cx="5590291" cy="5996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>
              <a:latin typeface="Calibri"/>
              <a:cs typeface="Calibri"/>
            </a:rPr>
            <a:t>6. Reflections</a:t>
          </a:r>
        </a:p>
      </dsp:txBody>
      <dsp:txXfrm>
        <a:off x="29271" y="3441452"/>
        <a:ext cx="5531749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4A7A4-E142-4B70-B852-B74C429AC304}">
      <dsp:nvSpPr>
        <dsp:cNvPr id="0" name=""/>
        <dsp:cNvSpPr/>
      </dsp:nvSpPr>
      <dsp:spPr>
        <a:xfrm>
          <a:off x="938775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0C4A4-E5B8-434B-B405-0C844C54AC2C}">
      <dsp:nvSpPr>
        <dsp:cNvPr id="0" name=""/>
        <dsp:cNvSpPr/>
      </dsp:nvSpPr>
      <dsp:spPr>
        <a:xfrm>
          <a:off x="372805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entury Gothic"/>
            </a:rPr>
            <a:t>Hard to find consistently available locations for studying</a:t>
          </a:r>
          <a:endParaRPr lang="en-US" sz="1100" b="0" i="0" u="none" strike="noStrike" kern="1200" cap="none" baseline="0" noProof="0">
            <a:latin typeface="Century Gothic"/>
          </a:endParaRPr>
        </a:p>
      </dsp:txBody>
      <dsp:txXfrm>
        <a:off x="372805" y="2141412"/>
        <a:ext cx="2058075" cy="720000"/>
      </dsp:txXfrm>
    </dsp:sp>
    <dsp:sp modelId="{22C6C2CB-1B55-4F6F-BF6A-A56794008044}">
      <dsp:nvSpPr>
        <dsp:cNvPr id="0" name=""/>
        <dsp:cNvSpPr/>
      </dsp:nvSpPr>
      <dsp:spPr>
        <a:xfrm>
          <a:off x="3357014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DE107-EB95-4C64-93CD-5F7188AF1909}">
      <dsp:nvSpPr>
        <dsp:cNvPr id="0" name=""/>
        <dsp:cNvSpPr/>
      </dsp:nvSpPr>
      <dsp:spPr>
        <a:xfrm>
          <a:off x="2791043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entury Gothic"/>
            </a:rPr>
            <a:t>Most students seek places other than their dorms or apartments to complete their work</a:t>
          </a:r>
        </a:p>
      </dsp:txBody>
      <dsp:txXfrm>
        <a:off x="2791043" y="2141412"/>
        <a:ext cx="2058075" cy="720000"/>
      </dsp:txXfrm>
    </dsp:sp>
    <dsp:sp modelId="{0C10BCF2-6B24-401E-8032-E34AFFEED106}">
      <dsp:nvSpPr>
        <dsp:cNvPr id="0" name=""/>
        <dsp:cNvSpPr/>
      </dsp:nvSpPr>
      <dsp:spPr>
        <a:xfrm>
          <a:off x="5775252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D4577-85B4-4ED1-87E5-8DB289AAA5D0}">
      <dsp:nvSpPr>
        <dsp:cNvPr id="0" name=""/>
        <dsp:cNvSpPr/>
      </dsp:nvSpPr>
      <dsp:spPr>
        <a:xfrm>
          <a:off x="5209281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entury Gothic"/>
            </a:rPr>
            <a:t>Locations for studying reach capacity at crucial periods during semester, like midterms and finals</a:t>
          </a:r>
        </a:p>
      </dsp:txBody>
      <dsp:txXfrm>
        <a:off x="5209281" y="2141412"/>
        <a:ext cx="2058075" cy="720000"/>
      </dsp:txXfrm>
    </dsp:sp>
    <dsp:sp modelId="{35278EEF-B2D6-4440-9092-5A29121ABF86}">
      <dsp:nvSpPr>
        <dsp:cNvPr id="0" name=""/>
        <dsp:cNvSpPr/>
      </dsp:nvSpPr>
      <dsp:spPr>
        <a:xfrm>
          <a:off x="8193490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671FF-318C-4532-BA3F-315FD4B60F56}">
      <dsp:nvSpPr>
        <dsp:cNvPr id="0" name=""/>
        <dsp:cNvSpPr/>
      </dsp:nvSpPr>
      <dsp:spPr>
        <a:xfrm>
          <a:off x="7627519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entury Gothic"/>
            </a:rPr>
            <a:t>Very limited options for students to complete their work efficiently</a:t>
          </a:r>
        </a:p>
      </dsp:txBody>
      <dsp:txXfrm>
        <a:off x="7627519" y="2141412"/>
        <a:ext cx="205807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E393F-FE67-428D-9D6A-30476F8C67D9}">
      <dsp:nvSpPr>
        <dsp:cNvPr id="0" name=""/>
        <dsp:cNvSpPr/>
      </dsp:nvSpPr>
      <dsp:spPr>
        <a:xfrm>
          <a:off x="0" y="963865"/>
          <a:ext cx="7794837" cy="1779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62856-1B6F-4F7F-88A6-3F5CBFD99E60}">
      <dsp:nvSpPr>
        <dsp:cNvPr id="0" name=""/>
        <dsp:cNvSpPr/>
      </dsp:nvSpPr>
      <dsp:spPr>
        <a:xfrm>
          <a:off x="538281" y="1364240"/>
          <a:ext cx="978694" cy="9786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2721C-E263-473A-9778-EEB132BDE9D4}">
      <dsp:nvSpPr>
        <dsp:cNvPr id="0" name=""/>
        <dsp:cNvSpPr/>
      </dsp:nvSpPr>
      <dsp:spPr>
        <a:xfrm>
          <a:off x="2055258" y="963865"/>
          <a:ext cx="5739578" cy="1779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325" tIns="188325" rIns="188325" bIns="18832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entury Gothic"/>
            </a:rPr>
            <a:t>Create an application that will aid students in finding a place to study, based on how crowded the location is at certain times. </a:t>
          </a:r>
          <a:endParaRPr lang="en-US" sz="1500" b="0" i="0" u="none" strike="noStrike" kern="1200" cap="none" baseline="0" noProof="0">
            <a:solidFill>
              <a:srgbClr val="010000"/>
            </a:solidFill>
            <a:latin typeface="Century Gothic"/>
          </a:endParaRPr>
        </a:p>
      </dsp:txBody>
      <dsp:txXfrm>
        <a:off x="2055258" y="963865"/>
        <a:ext cx="5739578" cy="1779444"/>
      </dsp:txXfrm>
    </dsp:sp>
    <dsp:sp modelId="{E8E0C06B-7CCE-4CB0-A712-C1F09681FAE0}">
      <dsp:nvSpPr>
        <dsp:cNvPr id="0" name=""/>
        <dsp:cNvSpPr/>
      </dsp:nvSpPr>
      <dsp:spPr>
        <a:xfrm>
          <a:off x="0" y="3188171"/>
          <a:ext cx="7794837" cy="1779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6F211-4E3F-4A9A-86C9-710A89829538}">
      <dsp:nvSpPr>
        <dsp:cNvPr id="0" name=""/>
        <dsp:cNvSpPr/>
      </dsp:nvSpPr>
      <dsp:spPr>
        <a:xfrm>
          <a:off x="538281" y="3588546"/>
          <a:ext cx="978694" cy="9786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C5208-C18C-4C5B-A344-D5F79C9682ED}">
      <dsp:nvSpPr>
        <dsp:cNvPr id="0" name=""/>
        <dsp:cNvSpPr/>
      </dsp:nvSpPr>
      <dsp:spPr>
        <a:xfrm>
          <a:off x="2055258" y="3188171"/>
          <a:ext cx="5739578" cy="1779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325" tIns="188325" rIns="188325" bIns="188325" numCol="1" spcCol="1270" anchor="ctr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entury Gothic"/>
            </a:rPr>
            <a:t>Addresses some of the shortcomings of existing venue locating services offered by Yelp and Google, and optimize student performance while promoting local businesses.</a:t>
          </a:r>
        </a:p>
      </dsp:txBody>
      <dsp:txXfrm>
        <a:off x="2055258" y="3188171"/>
        <a:ext cx="5739578" cy="1779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F1B80-11C7-4C71-A9A0-439E90B066AC}" type="datetimeFigureOut">
              <a:rPr lang="en-US"/>
              <a:t>12/16/2020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C3ACD-F8F1-4F3C-A01A-610727FB9B0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1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(Zander - 15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C3ACD-F8F1-4F3C-A01A-610727FB9B0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1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(Zander - 15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C3ACD-F8F1-4F3C-A01A-610727FB9B0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8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(Hunter – 45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C3ACD-F8F1-4F3C-A01A-610727FB9B0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39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(Hunter – 30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C3ACD-F8F1-4F3C-A01A-610727FB9B0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42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(Oliver – 45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C3ACD-F8F1-4F3C-A01A-610727FB9B0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26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*3 mins!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1. Land into spotlight page as guest</a:t>
            </a:r>
            <a:endParaRPr lang="en-US"/>
          </a:p>
          <a:p>
            <a:r>
              <a:rPr lang="en-US">
                <a:cs typeface="Calibri"/>
              </a:rPr>
              <a:t>    - show key features of Spotlight, show filter, click spot to show</a:t>
            </a:r>
          </a:p>
          <a:p>
            <a:r>
              <a:rPr lang="en-US">
                <a:cs typeface="Calibri"/>
              </a:rPr>
              <a:t>2. Create an account on Sign Up page</a:t>
            </a:r>
          </a:p>
          <a:p>
            <a:r>
              <a:rPr lang="en-US">
                <a:cs typeface="Calibri"/>
              </a:rPr>
              <a:t>3. Go back to Spotlight, save/remove a few Spots</a:t>
            </a:r>
          </a:p>
          <a:p>
            <a:r>
              <a:rPr lang="en-US">
                <a:cs typeface="Calibri"/>
              </a:rPr>
              <a:t>4. Go to My Spots page, click on card to redirect to Spot Page</a:t>
            </a:r>
          </a:p>
          <a:p>
            <a:r>
              <a:rPr lang="en-US">
                <a:cs typeface="Calibri"/>
              </a:rPr>
              <a:t>5. In Spot Page:</a:t>
            </a:r>
            <a:br>
              <a:rPr lang="en-US">
                <a:cs typeface="+mn-lt"/>
              </a:rPr>
            </a:br>
            <a:r>
              <a:rPr lang="en-US">
                <a:cs typeface="Calibri"/>
              </a:rPr>
              <a:t>    - show ratings (CRU) and comments (CRUD)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3814C-FA97-4A78-A38D-2A13C45AC2E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16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(Zander – 1 min)</a:t>
            </a:r>
          </a:p>
          <a:p>
            <a:r>
              <a:rPr lang="en-US">
                <a:cs typeface="Calibri"/>
              </a:rPr>
              <a:t>- React is used to write front end components for the app</a:t>
            </a:r>
          </a:p>
          <a:p>
            <a:r>
              <a:rPr lang="en-US">
                <a:cs typeface="Calibri"/>
              </a:rPr>
              <a:t>- Components call Redux actions for data retrieval and updates</a:t>
            </a:r>
          </a:p>
          <a:p>
            <a:r>
              <a:rPr lang="en-US">
                <a:cs typeface="Calibri"/>
              </a:rPr>
              <a:t>- Redux actions make requests to Firebase/</a:t>
            </a:r>
            <a:r>
              <a:rPr lang="en-US" err="1">
                <a:cs typeface="Calibri"/>
              </a:rPr>
              <a:t>Firestore</a:t>
            </a:r>
            <a:r>
              <a:rPr lang="en-US">
                <a:cs typeface="Calibri"/>
              </a:rPr>
              <a:t> to signup/</a:t>
            </a:r>
            <a:r>
              <a:rPr lang="en-US" err="1">
                <a:cs typeface="Calibri"/>
              </a:rPr>
              <a:t>signin</a:t>
            </a:r>
            <a:r>
              <a:rPr lang="en-US">
                <a:cs typeface="Calibri"/>
              </a:rPr>
              <a:t> users, and CRUD data for ratings/comments</a:t>
            </a:r>
          </a:p>
          <a:p>
            <a:r>
              <a:rPr lang="en-US">
                <a:cs typeface="Calibri"/>
              </a:rPr>
              <a:t>- Redux actions also make requests to APIs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C3ACD-F8F1-4F3C-A01A-610727FB9B0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54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(Oliver – 45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C3ACD-F8F1-4F3C-A01A-610727FB9B0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6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(Zander – 45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C3ACD-F8F1-4F3C-A01A-610727FB9B08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26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11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0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11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8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0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8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2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6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0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01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" TargetMode="External"/><Relationship Id="rId7" Type="http://schemas.openxmlformats.org/officeDocument/2006/relationships/hyperlink" Target="https://redux.js.org/" TargetMode="External"/><Relationship Id="rId2" Type="http://schemas.openxmlformats.org/officeDocument/2006/relationships/hyperlink" Target="https://firebase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native.dev/" TargetMode="External"/><Relationship Id="rId5" Type="http://schemas.openxmlformats.org/officeDocument/2006/relationships/hyperlink" Target="https://github.com/m-wrzr/populartimes" TargetMode="External"/><Relationship Id="rId4" Type="http://schemas.openxmlformats.org/officeDocument/2006/relationships/hyperlink" Target="https://cloud.google.com/maps-platform/plac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BA45DF-BBD6-40AC-A5C6-A50D47DDCAC7}"/>
              </a:ext>
            </a:extLst>
          </p:cNvPr>
          <p:cNvSpPr/>
          <p:nvPr/>
        </p:nvSpPr>
        <p:spPr>
          <a:xfrm>
            <a:off x="15764" y="-1"/>
            <a:ext cx="12160469" cy="6858000"/>
          </a:xfrm>
          <a:prstGeom prst="rect">
            <a:avLst/>
          </a:prstGeom>
          <a:solidFill>
            <a:srgbClr val="000000">
              <a:alpha val="32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CBC05-7F2A-40F9-9D71-9B8314C4F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4181" y="1895878"/>
            <a:ext cx="3205390" cy="1926141"/>
          </a:xfrm>
        </p:spPr>
        <p:txBody>
          <a:bodyPr anchor="b">
            <a:normAutofit/>
          </a:bodyPr>
          <a:lstStyle/>
          <a:p>
            <a:pPr algn="r">
              <a:lnSpc>
                <a:spcPct val="65000"/>
              </a:lnSpc>
            </a:pPr>
            <a:r>
              <a:rPr lang="en-US">
                <a:solidFill>
                  <a:schemeClr val="bg1"/>
                </a:solidFill>
                <a:latin typeface="Arial Black"/>
              </a:rPr>
              <a:t>study</a:t>
            </a:r>
            <a:br>
              <a:rPr lang="en-US">
                <a:solidFill>
                  <a:schemeClr val="bg1"/>
                </a:solidFill>
                <a:latin typeface="Arial Black"/>
              </a:rPr>
            </a:br>
            <a:r>
              <a:rPr lang="en-US">
                <a:solidFill>
                  <a:schemeClr val="bg1"/>
                </a:solidFill>
                <a:latin typeface="Arial Black"/>
              </a:rPr>
              <a:t>spots</a:t>
            </a:r>
            <a:endParaRPr lang="en-US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E7E6A-84CE-496B-8D79-2AC4C5BD6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4067" y="4199453"/>
            <a:ext cx="2985611" cy="10985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400" b="1">
                <a:solidFill>
                  <a:schemeClr val="bg1"/>
                </a:solidFill>
                <a:latin typeface="Avenir Book"/>
                <a:cs typeface="Calibri Light"/>
              </a:rPr>
              <a:t>Alexander Davidson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400" b="1">
                <a:solidFill>
                  <a:schemeClr val="bg1"/>
                </a:solidFill>
                <a:latin typeface="Avenir Book"/>
                <a:cs typeface="Calibri Light"/>
              </a:rPr>
              <a:t>Oliver Hubbard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400" b="1">
                <a:solidFill>
                  <a:schemeClr val="bg1"/>
                </a:solidFill>
                <a:latin typeface="Avenir Book"/>
                <a:cs typeface="Calibri Light"/>
              </a:rPr>
              <a:t>Rashi </a:t>
            </a:r>
            <a:r>
              <a:rPr lang="en-US" sz="1400" b="1" err="1">
                <a:solidFill>
                  <a:schemeClr val="bg1"/>
                </a:solidFill>
                <a:latin typeface="Avenir Book"/>
                <a:cs typeface="Calibri Light"/>
              </a:rPr>
              <a:t>ghosh</a:t>
            </a:r>
            <a:endParaRPr lang="en-US" sz="1400" b="1">
              <a:solidFill>
                <a:schemeClr val="bg1"/>
              </a:solidFill>
              <a:latin typeface="Avenir Book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400" b="1">
                <a:solidFill>
                  <a:schemeClr val="bg1"/>
                </a:solidFill>
                <a:latin typeface="Avenir Book"/>
                <a:cs typeface="Calibri Light"/>
              </a:rPr>
              <a:t>Hunter lowery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1400" b="1">
              <a:solidFill>
                <a:schemeClr val="bg1"/>
              </a:solidFill>
              <a:latin typeface="Avenir Book" panose="02000503020000020003" pitchFamily="2" charset="0"/>
              <a:cs typeface="Calibri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F19E4F-233E-F246-9BED-C9B202E6EC61}"/>
              </a:ext>
            </a:extLst>
          </p:cNvPr>
          <p:cNvSpPr/>
          <p:nvPr/>
        </p:nvSpPr>
        <p:spPr>
          <a:xfrm>
            <a:off x="4210777" y="1682722"/>
            <a:ext cx="3752193" cy="2367455"/>
          </a:xfrm>
          <a:prstGeom prst="rect">
            <a:avLst/>
          </a:prstGeom>
          <a:noFill/>
          <a:ln w="762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752193"/>
                      <a:gd name="connsiteY0" fmla="*/ 0 h 2367455"/>
                      <a:gd name="connsiteX1" fmla="*/ 587844 w 3752193"/>
                      <a:gd name="connsiteY1" fmla="*/ 0 h 2367455"/>
                      <a:gd name="connsiteX2" fmla="*/ 1100643 w 3752193"/>
                      <a:gd name="connsiteY2" fmla="*/ 0 h 2367455"/>
                      <a:gd name="connsiteX3" fmla="*/ 1801053 w 3752193"/>
                      <a:gd name="connsiteY3" fmla="*/ 0 h 2367455"/>
                      <a:gd name="connsiteX4" fmla="*/ 2388896 w 3752193"/>
                      <a:gd name="connsiteY4" fmla="*/ 0 h 2367455"/>
                      <a:gd name="connsiteX5" fmla="*/ 2976740 w 3752193"/>
                      <a:gd name="connsiteY5" fmla="*/ 0 h 2367455"/>
                      <a:gd name="connsiteX6" fmla="*/ 3752193 w 3752193"/>
                      <a:gd name="connsiteY6" fmla="*/ 0 h 2367455"/>
                      <a:gd name="connsiteX7" fmla="*/ 3752193 w 3752193"/>
                      <a:gd name="connsiteY7" fmla="*/ 544515 h 2367455"/>
                      <a:gd name="connsiteX8" fmla="*/ 3752193 w 3752193"/>
                      <a:gd name="connsiteY8" fmla="*/ 1136378 h 2367455"/>
                      <a:gd name="connsiteX9" fmla="*/ 3752193 w 3752193"/>
                      <a:gd name="connsiteY9" fmla="*/ 1680893 h 2367455"/>
                      <a:gd name="connsiteX10" fmla="*/ 3752193 w 3752193"/>
                      <a:gd name="connsiteY10" fmla="*/ 2367455 h 2367455"/>
                      <a:gd name="connsiteX11" fmla="*/ 3126828 w 3752193"/>
                      <a:gd name="connsiteY11" fmla="*/ 2367455 h 2367455"/>
                      <a:gd name="connsiteX12" fmla="*/ 2538984 w 3752193"/>
                      <a:gd name="connsiteY12" fmla="*/ 2367455 h 2367455"/>
                      <a:gd name="connsiteX13" fmla="*/ 1838575 w 3752193"/>
                      <a:gd name="connsiteY13" fmla="*/ 2367455 h 2367455"/>
                      <a:gd name="connsiteX14" fmla="*/ 1138165 w 3752193"/>
                      <a:gd name="connsiteY14" fmla="*/ 2367455 h 2367455"/>
                      <a:gd name="connsiteX15" fmla="*/ 587844 w 3752193"/>
                      <a:gd name="connsiteY15" fmla="*/ 2367455 h 2367455"/>
                      <a:gd name="connsiteX16" fmla="*/ 0 w 3752193"/>
                      <a:gd name="connsiteY16" fmla="*/ 2367455 h 2367455"/>
                      <a:gd name="connsiteX17" fmla="*/ 0 w 3752193"/>
                      <a:gd name="connsiteY17" fmla="*/ 1728242 h 2367455"/>
                      <a:gd name="connsiteX18" fmla="*/ 0 w 3752193"/>
                      <a:gd name="connsiteY18" fmla="*/ 1207402 h 2367455"/>
                      <a:gd name="connsiteX19" fmla="*/ 0 w 3752193"/>
                      <a:gd name="connsiteY19" fmla="*/ 662887 h 2367455"/>
                      <a:gd name="connsiteX20" fmla="*/ 0 w 3752193"/>
                      <a:gd name="connsiteY20" fmla="*/ 0 h 23674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752193" h="2367455" extrusionOk="0">
                        <a:moveTo>
                          <a:pt x="0" y="0"/>
                        </a:moveTo>
                        <a:cubicBezTo>
                          <a:pt x="160249" y="644"/>
                          <a:pt x="413795" y="-27760"/>
                          <a:pt x="587844" y="0"/>
                        </a:cubicBezTo>
                        <a:cubicBezTo>
                          <a:pt x="761893" y="27760"/>
                          <a:pt x="898182" y="7476"/>
                          <a:pt x="1100643" y="0"/>
                        </a:cubicBezTo>
                        <a:cubicBezTo>
                          <a:pt x="1303104" y="-7476"/>
                          <a:pt x="1623032" y="-31911"/>
                          <a:pt x="1801053" y="0"/>
                        </a:cubicBezTo>
                        <a:cubicBezTo>
                          <a:pt x="1979074" y="31911"/>
                          <a:pt x="2257230" y="20463"/>
                          <a:pt x="2388896" y="0"/>
                        </a:cubicBezTo>
                        <a:cubicBezTo>
                          <a:pt x="2520562" y="-20463"/>
                          <a:pt x="2793166" y="10496"/>
                          <a:pt x="2976740" y="0"/>
                        </a:cubicBezTo>
                        <a:cubicBezTo>
                          <a:pt x="3160314" y="-10496"/>
                          <a:pt x="3548831" y="26253"/>
                          <a:pt x="3752193" y="0"/>
                        </a:cubicBezTo>
                        <a:cubicBezTo>
                          <a:pt x="3749609" y="228960"/>
                          <a:pt x="3767779" y="300786"/>
                          <a:pt x="3752193" y="544515"/>
                        </a:cubicBezTo>
                        <a:cubicBezTo>
                          <a:pt x="3736607" y="788245"/>
                          <a:pt x="3770131" y="890751"/>
                          <a:pt x="3752193" y="1136378"/>
                        </a:cubicBezTo>
                        <a:cubicBezTo>
                          <a:pt x="3734255" y="1382005"/>
                          <a:pt x="3731470" y="1545775"/>
                          <a:pt x="3752193" y="1680893"/>
                        </a:cubicBezTo>
                        <a:cubicBezTo>
                          <a:pt x="3772916" y="1816012"/>
                          <a:pt x="3778504" y="2138767"/>
                          <a:pt x="3752193" y="2367455"/>
                        </a:cubicBezTo>
                        <a:cubicBezTo>
                          <a:pt x="3502088" y="2387367"/>
                          <a:pt x="3340499" y="2343125"/>
                          <a:pt x="3126828" y="2367455"/>
                        </a:cubicBezTo>
                        <a:cubicBezTo>
                          <a:pt x="2913158" y="2391785"/>
                          <a:pt x="2680996" y="2352498"/>
                          <a:pt x="2538984" y="2367455"/>
                        </a:cubicBezTo>
                        <a:cubicBezTo>
                          <a:pt x="2396972" y="2382412"/>
                          <a:pt x="2019527" y="2386208"/>
                          <a:pt x="1838575" y="2367455"/>
                        </a:cubicBezTo>
                        <a:cubicBezTo>
                          <a:pt x="1657623" y="2348702"/>
                          <a:pt x="1476927" y="2347712"/>
                          <a:pt x="1138165" y="2367455"/>
                        </a:cubicBezTo>
                        <a:cubicBezTo>
                          <a:pt x="799403" y="2387199"/>
                          <a:pt x="787782" y="2379607"/>
                          <a:pt x="587844" y="2367455"/>
                        </a:cubicBezTo>
                        <a:cubicBezTo>
                          <a:pt x="387906" y="2355303"/>
                          <a:pt x="142796" y="2396388"/>
                          <a:pt x="0" y="2367455"/>
                        </a:cubicBezTo>
                        <a:cubicBezTo>
                          <a:pt x="31103" y="2100883"/>
                          <a:pt x="11452" y="2008712"/>
                          <a:pt x="0" y="1728242"/>
                        </a:cubicBezTo>
                        <a:cubicBezTo>
                          <a:pt x="-11452" y="1447772"/>
                          <a:pt x="17318" y="1438114"/>
                          <a:pt x="0" y="1207402"/>
                        </a:cubicBezTo>
                        <a:cubicBezTo>
                          <a:pt x="-17318" y="976690"/>
                          <a:pt x="8070" y="923179"/>
                          <a:pt x="0" y="662887"/>
                        </a:cubicBezTo>
                        <a:cubicBezTo>
                          <a:pt x="-8070" y="402596"/>
                          <a:pt x="-11522" y="27930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6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C57B-B070-43F8-9086-897F5F6B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Arial Black"/>
              </a:rPr>
              <a:t>SOURCES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A616B16-84FE-4C14-BDEB-2B2DE4A7F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854" y="2007862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600">
                <a:latin typeface="Century Gothic"/>
                <a:ea typeface="+mn-lt"/>
                <a:cs typeface="+mn-lt"/>
              </a:rPr>
              <a:t>[1] Google Firebase, </a:t>
            </a:r>
            <a:r>
              <a:rPr lang="en-US" sz="1600" u="sng">
                <a:latin typeface="Century Gothic"/>
                <a:ea typeface="+mn-lt"/>
                <a:cs typeface="+mn-lt"/>
                <a:hlinkClick r:id="rId2"/>
              </a:rPr>
              <a:t>https://firebase.google.com/</a:t>
            </a:r>
            <a:endParaRPr lang="en-US" sz="1600">
              <a:latin typeface="Century Gothic"/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[2] Google Maps, </a:t>
            </a:r>
            <a:r>
              <a:rPr lang="en-US" sz="1600" u="sng">
                <a:ea typeface="+mn-lt"/>
                <a:cs typeface="+mn-lt"/>
                <a:hlinkClick r:id="rId3"/>
              </a:rPr>
              <a:t>https://www.google.com/maps</a:t>
            </a:r>
            <a:r>
              <a:rPr lang="en-US" sz="1600">
                <a:ea typeface="+mn-lt"/>
                <a:cs typeface="+mn-lt"/>
              </a:rPr>
              <a:t> </a:t>
            </a:r>
            <a:endParaRPr lang="en-US" sz="1600" u="sng">
              <a:ea typeface="+mn-lt"/>
              <a:cs typeface="+mn-lt"/>
            </a:endParaRPr>
          </a:p>
          <a:p>
            <a:r>
              <a:rPr lang="en-US" sz="1600">
                <a:latin typeface="Century Gothic"/>
                <a:ea typeface="+mn-lt"/>
                <a:cs typeface="+mn-lt"/>
              </a:rPr>
              <a:t>[3] Google Places API, </a:t>
            </a:r>
            <a:r>
              <a:rPr lang="en-US" sz="1600" u="sng">
                <a:latin typeface="Century Gothic"/>
                <a:ea typeface="+mn-lt"/>
                <a:cs typeface="+mn-lt"/>
                <a:hlinkClick r:id="rId4"/>
              </a:rPr>
              <a:t>https://cloud.google.com/maps-platform/places</a:t>
            </a:r>
            <a:endParaRPr lang="en-US" sz="1600">
              <a:latin typeface="Century Gothic"/>
              <a:ea typeface="+mn-lt"/>
              <a:cs typeface="+mn-lt"/>
            </a:endParaRPr>
          </a:p>
          <a:p>
            <a:r>
              <a:rPr lang="en-US" sz="1600">
                <a:latin typeface="Century Gothic"/>
                <a:ea typeface="+mn-lt"/>
                <a:cs typeface="+mn-lt"/>
              </a:rPr>
              <a:t>[4] Popular Times API, </a:t>
            </a:r>
            <a:r>
              <a:rPr lang="en-US" sz="1600" u="sng">
                <a:latin typeface="Century Gothic"/>
                <a:ea typeface="+mn-lt"/>
                <a:cs typeface="+mn-lt"/>
                <a:hlinkClick r:id="rId5"/>
              </a:rPr>
              <a:t>https://github.com/m-wrzr/populartimes</a:t>
            </a:r>
            <a:endParaRPr lang="en-US" sz="1600">
              <a:latin typeface="Century Gothic"/>
              <a:ea typeface="+mn-lt"/>
              <a:cs typeface="+mn-lt"/>
            </a:endParaRPr>
          </a:p>
          <a:p>
            <a:r>
              <a:rPr lang="en-US" sz="1600">
                <a:latin typeface="Century Gothic"/>
                <a:ea typeface="+mn-lt"/>
                <a:cs typeface="+mn-lt"/>
              </a:rPr>
              <a:t>[5] React Native, </a:t>
            </a:r>
            <a:r>
              <a:rPr lang="en-US" sz="1600" u="sng">
                <a:latin typeface="Century Gothic"/>
                <a:ea typeface="+mn-lt"/>
                <a:cs typeface="+mn-lt"/>
                <a:hlinkClick r:id="rId6"/>
              </a:rPr>
              <a:t>https://reactnative.dev/</a:t>
            </a:r>
            <a:endParaRPr lang="en-US" sz="1600">
              <a:latin typeface="Century Gothic"/>
              <a:ea typeface="+mn-lt"/>
              <a:cs typeface="+mn-lt"/>
            </a:endParaRPr>
          </a:p>
          <a:p>
            <a:r>
              <a:rPr lang="en-US" sz="1600">
                <a:latin typeface="Century Gothic"/>
                <a:ea typeface="+mn-lt"/>
                <a:cs typeface="+mn-lt"/>
              </a:rPr>
              <a:t>[6] Redux, </a:t>
            </a:r>
            <a:r>
              <a:rPr lang="en-US" sz="1600" u="sng">
                <a:latin typeface="Century Gothic"/>
                <a:ea typeface="+mn-lt"/>
                <a:cs typeface="+mn-lt"/>
                <a:hlinkClick r:id="rId7"/>
              </a:rPr>
              <a:t>https://redux.js.org/</a:t>
            </a:r>
            <a:endParaRPr lang="en-US" sz="1600">
              <a:latin typeface="Century Gothic"/>
              <a:ea typeface="+mn-lt"/>
              <a:cs typeface="+mn-lt"/>
            </a:endParaRPr>
          </a:p>
          <a:p>
            <a:pPr marL="0" indent="0">
              <a:buNone/>
            </a:pPr>
            <a:endParaRPr lang="en-US" sz="1600">
              <a:latin typeface="Century Gothic"/>
              <a:cs typeface="Calibri"/>
            </a:endParaRPr>
          </a:p>
          <a:p>
            <a:endParaRPr lang="en-US"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327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6CA6-A374-495A-B68E-1C6AAA30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875" y="264986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595959"/>
                </a:solidFill>
                <a:latin typeface="Arial Black"/>
              </a:rPr>
              <a:t>PRESENTATION OUTLINE</a:t>
            </a:r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3D8BB58-58D7-4514-988E-C6B578C1C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237513"/>
              </p:ext>
            </p:extLst>
          </p:nvPr>
        </p:nvGraphicFramePr>
        <p:xfrm>
          <a:off x="3300854" y="2001020"/>
          <a:ext cx="5590292" cy="4065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818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6CA6-A374-495A-B68E-1C6AAA30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875" y="264986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595959"/>
                </a:solidFill>
                <a:latin typeface="Arial Black"/>
              </a:rPr>
              <a:t>PROBLEM</a:t>
            </a:r>
            <a:endParaRPr lang="en-US" sz="3600">
              <a:solidFill>
                <a:srgbClr val="595959"/>
              </a:solidFill>
              <a:cs typeface="Calibri Light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FA7CD2B3-7A0D-4A22-9AA7-5731B2936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199227"/>
              </p:ext>
            </p:extLst>
          </p:nvPr>
        </p:nvGraphicFramePr>
        <p:xfrm>
          <a:off x="1068388" y="2222340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37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1933-7990-49FC-BBB4-2D141813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solidFill>
                  <a:srgbClr val="595959"/>
                </a:solidFill>
                <a:latin typeface="Arial Black"/>
              </a:rPr>
              <a:t>OBJECTIVE</a:t>
            </a:r>
            <a:endParaRPr lang="en-US" sz="36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6A3603-6CE0-45E2-A932-3D151D26D9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5593"/>
              </p:ext>
            </p:extLst>
          </p:nvPr>
        </p:nvGraphicFramePr>
        <p:xfrm>
          <a:off x="2200343" y="1240777"/>
          <a:ext cx="7794837" cy="5931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296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1933-7990-49FC-BBB4-2D141813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Arial Black"/>
              </a:rPr>
              <a:t>BACKGROUND</a:t>
            </a:r>
            <a:br>
              <a:rPr lang="en-US" sz="2800">
                <a:latin typeface="Arial Black"/>
              </a:rPr>
            </a:b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 Black"/>
                <a:ea typeface="+mj-lt"/>
                <a:cs typeface="+mj-lt"/>
              </a:rPr>
              <a:t>implementation key concepts</a:t>
            </a:r>
            <a:endParaRPr lang="en-US" sz="3200">
              <a:solidFill>
                <a:schemeClr val="tx1">
                  <a:lumMod val="65000"/>
                  <a:lumOff val="35000"/>
                </a:schemeClr>
              </a:solidFill>
              <a:latin typeface="Arial Black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149A-43DC-4542-978D-256019E5A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42277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pPr marL="200660" lvl="1" indent="0">
              <a:buNone/>
            </a:pPr>
            <a:r>
              <a:rPr lang="en-US" sz="2000" b="1">
                <a:latin typeface="Century Gothic"/>
                <a:ea typeface="+mn-lt"/>
                <a:cs typeface="+mn-lt"/>
              </a:rPr>
              <a:t>Organization</a:t>
            </a:r>
          </a:p>
          <a:p>
            <a:pPr marL="383540" lvl="1" indent="-285750">
              <a:buFont typeface="Calibri"/>
              <a:buChar char="◦"/>
            </a:pPr>
            <a:r>
              <a:rPr lang="en-US">
                <a:latin typeface="Century Gothic"/>
                <a:ea typeface="+mn-lt"/>
                <a:cs typeface="+mn-lt"/>
              </a:rPr>
              <a:t>GitHub</a:t>
            </a:r>
            <a:endParaRPr lang="en-US">
              <a:latin typeface="Century Gothic"/>
            </a:endParaRPr>
          </a:p>
          <a:p>
            <a:pPr marL="383540" lvl="1" indent="-285750">
              <a:buFont typeface="Calibri"/>
              <a:buChar char="◦"/>
            </a:pPr>
            <a:r>
              <a:rPr lang="en-US">
                <a:latin typeface="Century Gothic"/>
                <a:ea typeface="+mn-lt"/>
                <a:cs typeface="+mn-lt"/>
              </a:rPr>
              <a:t>Trello</a:t>
            </a:r>
          </a:p>
          <a:p>
            <a:pPr marL="383540" lvl="1" indent="-285750">
              <a:buFont typeface="Calibri"/>
              <a:buChar char="◦"/>
            </a:pPr>
            <a:r>
              <a:rPr lang="en-US">
                <a:latin typeface="Century Gothic"/>
                <a:ea typeface="+mn-lt"/>
                <a:cs typeface="+mn-lt"/>
              </a:rPr>
              <a:t>Teams</a:t>
            </a:r>
            <a:endParaRPr lang="en-US">
              <a:latin typeface="Century Gothic"/>
            </a:endParaRPr>
          </a:p>
          <a:p>
            <a:pPr marL="200660" lvl="1" indent="0">
              <a:buNone/>
            </a:pPr>
            <a:endParaRPr lang="en-US" sz="2000" b="1">
              <a:latin typeface="Century Gothic"/>
              <a:ea typeface="+mn-lt"/>
              <a:cs typeface="+mn-lt"/>
            </a:endParaRPr>
          </a:p>
          <a:p>
            <a:pPr marL="200660" lvl="1" indent="0">
              <a:buNone/>
            </a:pPr>
            <a:r>
              <a:rPr lang="en-US" sz="2000" b="1">
                <a:latin typeface="Century Gothic"/>
                <a:ea typeface="+mn-lt"/>
                <a:cs typeface="+mn-lt"/>
              </a:rPr>
              <a:t>Application</a:t>
            </a:r>
            <a:endParaRPr lang="en-US">
              <a:cs typeface="Calibri"/>
            </a:endParaRPr>
          </a:p>
          <a:p>
            <a:pPr marL="383540" lvl="1"/>
            <a:r>
              <a:rPr lang="en-US">
                <a:latin typeface="Century Gothic"/>
                <a:ea typeface="+mn-lt"/>
                <a:cs typeface="+mn-lt"/>
              </a:rPr>
              <a:t>React front end</a:t>
            </a:r>
            <a:endParaRPr lang="en-US">
              <a:cs typeface="Calibri"/>
            </a:endParaRPr>
          </a:p>
          <a:p>
            <a:pPr marL="383540" lvl="1"/>
            <a:r>
              <a:rPr lang="en-US">
                <a:latin typeface="Century Gothic"/>
                <a:ea typeface="+mn-lt"/>
                <a:cs typeface="+mn-lt"/>
              </a:rPr>
              <a:t>Redux state container</a:t>
            </a:r>
            <a:endParaRPr lang="en-US">
              <a:cs typeface="Calibri"/>
            </a:endParaRPr>
          </a:p>
          <a:p>
            <a:pPr marL="383540" lvl="1"/>
            <a:r>
              <a:rPr lang="en-US">
                <a:latin typeface="Century Gothic"/>
                <a:ea typeface="+mn-lt"/>
                <a:cs typeface="+mn-lt"/>
              </a:rPr>
              <a:t>Google Firebase/</a:t>
            </a:r>
            <a:r>
              <a:rPr lang="en-US" err="1">
                <a:latin typeface="Century Gothic"/>
                <a:ea typeface="+mn-lt"/>
                <a:cs typeface="+mn-lt"/>
              </a:rPr>
              <a:t>Firestore</a:t>
            </a:r>
            <a:endParaRPr lang="en-US">
              <a:latin typeface="Century Gothic"/>
              <a:ea typeface="+mn-lt"/>
              <a:cs typeface="+mn-lt"/>
            </a:endParaRPr>
          </a:p>
          <a:p>
            <a:pPr marL="383540" lvl="1"/>
            <a:r>
              <a:rPr lang="en-US">
                <a:latin typeface="Century Gothic"/>
                <a:ea typeface="+mn-lt"/>
                <a:cs typeface="+mn-lt"/>
              </a:rPr>
              <a:t>Heroku hosting</a:t>
            </a:r>
          </a:p>
          <a:p>
            <a:pPr marL="383540" lvl="1"/>
            <a:endParaRPr lang="en-US">
              <a:latin typeface="Century Gothic"/>
              <a:ea typeface="+mn-lt"/>
              <a:cs typeface="+mn-lt"/>
            </a:endParaRPr>
          </a:p>
          <a:p>
            <a:pPr marL="200660" lvl="1" indent="0">
              <a:buNone/>
            </a:pPr>
            <a:r>
              <a:rPr lang="en-US" sz="2000" b="1">
                <a:latin typeface="Century Gothic"/>
                <a:ea typeface="+mn-lt"/>
                <a:cs typeface="+mn-lt"/>
              </a:rPr>
              <a:t>Other Services</a:t>
            </a:r>
          </a:p>
          <a:p>
            <a:pPr marL="383540" lvl="1"/>
            <a:r>
              <a:rPr lang="en-US">
                <a:latin typeface="Century Gothic"/>
                <a:ea typeface="+mn-lt"/>
                <a:cs typeface="+mn-lt"/>
              </a:rPr>
              <a:t>Google Places API</a:t>
            </a:r>
          </a:p>
          <a:p>
            <a:pPr marL="383540" lvl="1"/>
            <a:r>
              <a:rPr lang="en-US">
                <a:latin typeface="Century Gothic"/>
                <a:ea typeface="+mn-lt"/>
                <a:cs typeface="+mn-lt"/>
              </a:rPr>
              <a:t>Popular Times</a:t>
            </a:r>
          </a:p>
        </p:txBody>
      </p:sp>
    </p:spTree>
    <p:extLst>
      <p:ext uri="{BB962C8B-B14F-4D97-AF65-F5344CB8AC3E}">
        <p14:creationId xmlns:p14="http://schemas.microsoft.com/office/powerpoint/2010/main" val="63355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7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7D48500-E19A-4BAD-9A4A-6ED83BB7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Title 1">
            <a:extLst>
              <a:ext uri="{FF2B5EF4-FFF2-40B4-BE49-F238E27FC236}">
                <a16:creationId xmlns:a16="http://schemas.microsoft.com/office/drawing/2014/main" id="{CBCA4297-1080-4C52-9221-8EE2D0B5A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88741"/>
            <a:ext cx="6248416" cy="4880518"/>
          </a:xfrm>
          <a:noFill/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5400" b="1">
                <a:solidFill>
                  <a:srgbClr val="FFFFFF"/>
                </a:solidFill>
                <a:latin typeface="Arial Black"/>
              </a:rPr>
              <a:t>DEMO.</a:t>
            </a:r>
            <a:endParaRPr lang="en-US" sz="5400" b="1">
              <a:solidFill>
                <a:srgbClr val="FFFFFF"/>
              </a:solidFill>
              <a:latin typeface="Arial Black"/>
              <a:cs typeface="Calibri Light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879263E-7781-443B-B383-34A6A6BD5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30DE1BD-C9C5-48F0-960E-9E9EB2CE6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06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C57B-B070-43F8-9086-897F5F6B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Arial Black"/>
              </a:rPr>
              <a:t>DESIGN</a:t>
            </a:r>
            <a:br>
              <a:rPr lang="en-US" sz="2800">
                <a:latin typeface="Arial Black"/>
              </a:rPr>
            </a:br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Arial Black"/>
              </a:rPr>
              <a:t>high level architecture</a:t>
            </a:r>
            <a:endParaRPr lang="en-US" sz="3200">
              <a:solidFill>
                <a:schemeClr val="tx1">
                  <a:lumMod val="65000"/>
                  <a:lumOff val="35000"/>
                </a:schemeClr>
              </a:solidFill>
              <a:latin typeface="Arial Black"/>
              <a:cs typeface="Calibri Light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8A15FA78-7A38-4687-973E-7A15C1210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041" y="1926940"/>
            <a:ext cx="6374859" cy="447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1933-7990-49FC-BBB4-2D141813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solidFill>
                  <a:srgbClr val="595959"/>
                </a:solidFill>
                <a:latin typeface="Arial Black"/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149A-43DC-4542-978D-256019E5A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83540" lvl="1"/>
            <a:r>
              <a:rPr lang="en-US">
                <a:latin typeface="Century Gothic"/>
                <a:cs typeface="Calibri"/>
              </a:rPr>
              <a:t>Local testing before pull requests</a:t>
            </a:r>
          </a:p>
          <a:p>
            <a:pPr marL="383540" lvl="1"/>
            <a:r>
              <a:rPr lang="en-US">
                <a:latin typeface="Century Gothic"/>
                <a:cs typeface="Calibri"/>
              </a:rPr>
              <a:t>Integration testing between pull requests</a:t>
            </a:r>
          </a:p>
          <a:p>
            <a:pPr marL="383540" lvl="1"/>
            <a:r>
              <a:rPr lang="en-US">
                <a:latin typeface="Century Gothic"/>
                <a:cs typeface="Calibri"/>
              </a:rPr>
              <a:t>Front end testing after feature implementation:</a:t>
            </a:r>
          </a:p>
          <a:p>
            <a:pPr marL="200660" lvl="1" indent="0">
              <a:buNone/>
            </a:pPr>
            <a:endParaRPr lang="en-US">
              <a:latin typeface="Century Gothic"/>
              <a:cs typeface="Calibri"/>
            </a:endParaRPr>
          </a:p>
          <a:p>
            <a:pPr marL="200660" lvl="1" indent="0">
              <a:buNone/>
            </a:pPr>
            <a:endParaRPr lang="en-US">
              <a:latin typeface="Century Gothic"/>
              <a:cs typeface="Calibri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2899DDC-9B78-4CB0-BC16-38540B5A6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488" y="3020878"/>
            <a:ext cx="9429481" cy="345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6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1933-7990-49FC-BBB4-2D141813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solidFill>
                  <a:srgbClr val="595959"/>
                </a:solidFill>
                <a:latin typeface="Arial Black"/>
                <a:cs typeface="Calibri Ligh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149A-43DC-4542-978D-256019E5A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12752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>
                <a:latin typeface="Century Gothic"/>
                <a:ea typeface="+mn-lt"/>
                <a:cs typeface="+mn-lt"/>
              </a:rPr>
              <a:t>Architecture</a:t>
            </a:r>
            <a:endParaRPr lang="en-US" dirty="0">
              <a:latin typeface="Century Gothic"/>
              <a:cs typeface="Calibri"/>
            </a:endParaRPr>
          </a:p>
          <a:p>
            <a:pPr marL="566420" lvl="2" indent="-285750">
              <a:buFont typeface="Calibri,Sans-Serif"/>
              <a:buChar char="◦"/>
            </a:pPr>
            <a:r>
              <a:rPr lang="en-US" sz="1600" dirty="0">
                <a:latin typeface="Century Gothic"/>
                <a:ea typeface="+mn-lt"/>
                <a:cs typeface="+mn-lt"/>
              </a:rPr>
              <a:t>Separation between React/Redux very effective for team development</a:t>
            </a:r>
          </a:p>
          <a:p>
            <a:pPr marL="566420" lvl="2" indent="-285750">
              <a:buFont typeface="Calibri,Sans-Serif"/>
              <a:buChar char="◦"/>
            </a:pPr>
            <a:r>
              <a:rPr lang="en-US" sz="1600" dirty="0">
                <a:latin typeface="Century Gothic"/>
                <a:ea typeface="+mn-lt"/>
                <a:cs typeface="+mn-lt"/>
              </a:rPr>
              <a:t>Redux became complex, dedicated backend server may have been better</a:t>
            </a:r>
          </a:p>
          <a:p>
            <a:pPr marL="280670" lvl="2" indent="0">
              <a:buNone/>
            </a:pPr>
            <a:endParaRPr lang="en-US" sz="600">
              <a:latin typeface="Century Gothic"/>
              <a:ea typeface="+mn-lt"/>
              <a:cs typeface="+mn-lt"/>
            </a:endParaRPr>
          </a:p>
          <a:p>
            <a:pPr marL="97790" lvl="1" indent="0">
              <a:buNone/>
            </a:pPr>
            <a:r>
              <a:rPr lang="en-US" sz="2000" dirty="0">
                <a:latin typeface="Century Gothic"/>
                <a:ea typeface="+mn-lt"/>
                <a:cs typeface="+mn-lt"/>
              </a:rPr>
              <a:t>Schedule</a:t>
            </a:r>
            <a:endParaRPr lang="en-US" dirty="0">
              <a:latin typeface="Century Gothic"/>
            </a:endParaRPr>
          </a:p>
          <a:p>
            <a:pPr marL="566420" lvl="2" indent="-285750">
              <a:buFont typeface="Calibri,Sans-Serif"/>
              <a:buChar char="◦"/>
            </a:pPr>
            <a:r>
              <a:rPr lang="en-US" sz="1600" dirty="0">
                <a:latin typeface="Century Gothic"/>
                <a:ea typeface="+mn-lt"/>
                <a:cs typeface="+mn-lt"/>
              </a:rPr>
              <a:t>Spotlight page development caused delays</a:t>
            </a:r>
            <a:endParaRPr lang="en-US" dirty="0">
              <a:latin typeface="Century Gothic"/>
              <a:ea typeface="+mn-lt"/>
              <a:cs typeface="+mn-lt"/>
            </a:endParaRPr>
          </a:p>
          <a:p>
            <a:pPr marL="566420" lvl="2" indent="-285750">
              <a:buFont typeface="Calibri,Sans-Serif"/>
              <a:buChar char="◦"/>
            </a:pPr>
            <a:r>
              <a:rPr lang="en-US" sz="1600" dirty="0">
                <a:latin typeface="Century Gothic"/>
                <a:ea typeface="+mn-lt"/>
                <a:cs typeface="+mn-lt"/>
              </a:rPr>
              <a:t>Fell behind by 2-3 weeks</a:t>
            </a:r>
            <a:endParaRPr lang="en-US" dirty="0">
              <a:latin typeface="Century Gothic"/>
              <a:ea typeface="+mn-lt"/>
              <a:cs typeface="+mn-lt"/>
            </a:endParaRPr>
          </a:p>
          <a:p>
            <a:pPr marL="566420" lvl="2" indent="-285750">
              <a:buFont typeface="Calibri,Sans-Serif"/>
              <a:buChar char="◦"/>
            </a:pPr>
            <a:r>
              <a:rPr lang="en-US" sz="1600" dirty="0">
                <a:latin typeface="Century Gothic"/>
                <a:cs typeface="Calibri"/>
              </a:rPr>
              <a:t>Result: no mobile app, less time for testing</a:t>
            </a:r>
          </a:p>
          <a:p>
            <a:pPr marL="280670" lvl="2" indent="0">
              <a:buNone/>
            </a:pPr>
            <a:endParaRPr lang="en-US" sz="600">
              <a:latin typeface="Century Gothic"/>
              <a:ea typeface="+mn-lt"/>
              <a:cs typeface="+mn-lt"/>
            </a:endParaRPr>
          </a:p>
          <a:p>
            <a:pPr marL="97790" lvl="1" indent="0">
              <a:buNone/>
            </a:pPr>
            <a:r>
              <a:rPr lang="en-US" dirty="0">
                <a:latin typeface="Century Gothic"/>
                <a:cs typeface="Calibri"/>
              </a:rPr>
              <a:t>Future Improvements</a:t>
            </a:r>
          </a:p>
          <a:p>
            <a:pPr marL="566420" lvl="2" indent="-285750">
              <a:buFont typeface="Calibri,Sans-Serif"/>
              <a:buChar char="◦"/>
            </a:pPr>
            <a:r>
              <a:rPr lang="en-US" sz="1600" dirty="0">
                <a:latin typeface="Century Gothic"/>
                <a:ea typeface="+mn-lt"/>
                <a:cs typeface="+mn-lt"/>
              </a:rPr>
              <a:t>Change email/password</a:t>
            </a:r>
          </a:p>
          <a:p>
            <a:pPr marL="566420" lvl="2" indent="-285750">
              <a:buFont typeface="Calibri,Sans-Serif"/>
              <a:buChar char="◦"/>
            </a:pPr>
            <a:r>
              <a:rPr lang="en-US" sz="1600" dirty="0">
                <a:latin typeface="Century Gothic"/>
                <a:ea typeface="+mn-lt"/>
                <a:cs typeface="+mn-lt"/>
              </a:rPr>
              <a:t>User preferences </a:t>
            </a:r>
          </a:p>
          <a:p>
            <a:pPr marL="566420" lvl="2" indent="-285750">
              <a:buFont typeface="Calibri,Sans-Serif"/>
              <a:buChar char="◦"/>
            </a:pPr>
            <a:r>
              <a:rPr lang="en-US" sz="1600" dirty="0">
                <a:latin typeface="Century Gothic"/>
                <a:cs typeface="Calibri"/>
              </a:rPr>
              <a:t>Google Maps</a:t>
            </a:r>
            <a:br>
              <a:rPr lang="en-US" sz="1600" dirty="0">
                <a:latin typeface="Century Gothic"/>
                <a:cs typeface="Calibri"/>
              </a:rPr>
            </a:br>
            <a:endParaRPr lang="en-US" sz="1600" dirty="0">
              <a:latin typeface="Century Gothic"/>
              <a:cs typeface="Calibri"/>
            </a:endParaRPr>
          </a:p>
          <a:p>
            <a:pPr marL="97790" lvl="1" indent="0">
              <a:buNone/>
            </a:pPr>
            <a:r>
              <a:rPr lang="en-US" dirty="0">
                <a:latin typeface="Century Gothic"/>
                <a:cs typeface="Calibri"/>
              </a:rPr>
              <a:t>Overall: Success!</a:t>
            </a:r>
          </a:p>
          <a:p>
            <a:pPr marL="566420" lvl="2" indent="-285750">
              <a:buFont typeface="Calibri,Sans-Serif"/>
              <a:buChar char="◦"/>
            </a:pPr>
            <a:r>
              <a:rPr lang="en-US" sz="1600" dirty="0">
                <a:latin typeface="Century Gothic"/>
                <a:cs typeface="Calibri"/>
              </a:rPr>
              <a:t>All original requirements and use cases implemented</a:t>
            </a:r>
          </a:p>
          <a:p>
            <a:pPr marL="566420" lvl="2" indent="-285750">
              <a:buFont typeface="Calibri,Sans-Serif"/>
              <a:buChar char="◦"/>
            </a:pPr>
            <a:r>
              <a:rPr lang="en-US" sz="1600" dirty="0">
                <a:latin typeface="Century Gothic"/>
                <a:cs typeface="Calibri"/>
              </a:rPr>
              <a:t>Final product: </a:t>
            </a:r>
            <a:r>
              <a:rPr lang="en-US" sz="1600" dirty="0">
                <a:latin typeface="Century Gothic"/>
                <a:ea typeface="+mn-lt"/>
                <a:cs typeface="+mn-lt"/>
              </a:rPr>
              <a:t> https://study-spots-uark.herokuapp.com</a:t>
            </a:r>
          </a:p>
          <a:p>
            <a:pPr marL="280670" lvl="2" indent="0">
              <a:buNone/>
            </a:pPr>
            <a:endParaRPr lang="en-US" sz="1600">
              <a:cs typeface="Calibri"/>
            </a:endParaRPr>
          </a:p>
          <a:p>
            <a:pPr marL="566420" lvl="2" indent="-285750">
              <a:buFont typeface="Calibri,Sans-Serif"/>
              <a:buChar char="◦"/>
            </a:pP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11690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9718DBC60ADB468A4844CE5C16286B" ma:contentTypeVersion="9" ma:contentTypeDescription="Create a new document." ma:contentTypeScope="" ma:versionID="978c96c205a42b34ae126aaceb07f6cf">
  <xsd:schema xmlns:xsd="http://www.w3.org/2001/XMLSchema" xmlns:xs="http://www.w3.org/2001/XMLSchema" xmlns:p="http://schemas.microsoft.com/office/2006/metadata/properties" xmlns:ns2="14989559-dc3f-4623-838e-9e57311ba4a0" targetNamespace="http://schemas.microsoft.com/office/2006/metadata/properties" ma:root="true" ma:fieldsID="aeaf60c30033847ff7ffb4a8c9f9b07e" ns2:_="">
    <xsd:import namespace="14989559-dc3f-4623-838e-9e57311ba4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989559-dc3f-4623-838e-9e57311ba4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EEDDD4-3373-45B1-B1F0-09629930976B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494E64A1-9EA6-4304-A880-009CD5AE354A}">
  <ds:schemaRefs>
    <ds:schemaRef ds:uri="14989559-dc3f-4623-838e-9e57311ba4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CD7DDBC-DDF2-4088-86ED-11E9D4821C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study spots</vt:lpstr>
      <vt:lpstr>PRESENTATION OUTLINE</vt:lpstr>
      <vt:lpstr>PROBLEM</vt:lpstr>
      <vt:lpstr>OBJECTIVE</vt:lpstr>
      <vt:lpstr>BACKGROUND implementation key concepts</vt:lpstr>
      <vt:lpstr>DEMO.</vt:lpstr>
      <vt:lpstr>DESIGN high level architecture</vt:lpstr>
      <vt:lpstr>TESTING</vt:lpstr>
      <vt:lpstr>CONCLUSION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17</cp:revision>
  <dcterms:created xsi:type="dcterms:W3CDTF">2020-09-03T17:16:39Z</dcterms:created>
  <dcterms:modified xsi:type="dcterms:W3CDTF">2020-12-16T20:24:38Z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0x0101006A9718DBC60ADB468A4844CE5C16286B</vt:lpwstr>
  </property>
</Properties>
</file>