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/>
            <a:t>Life INSURANCE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Health</a:t>
          </a:r>
          <a:r>
            <a:rPr lang="en-US" baseline="0" dirty="0"/>
            <a:t> insurance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/>
            <a:t>Travel insurance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E632B772-5E5E-4265-B2E3-975649CF54B6}" type="pres">
      <dgm:prSet presAssocID="{01A66772-F185-4D58-B8BB-E9370D7A7A2B}" presName="linear" presStyleCnt="0">
        <dgm:presLayoutVars>
          <dgm:dir/>
          <dgm:animLvl val="lvl"/>
          <dgm:resizeHandles val="exact"/>
        </dgm:presLayoutVars>
      </dgm:prSet>
      <dgm:spPr/>
    </dgm:pt>
    <dgm:pt modelId="{04BBBED9-F0C5-4684-9AB4-1D3D97BBB49F}" type="pres">
      <dgm:prSet presAssocID="{40FC4FFE-8987-4A26-B7F4-8A516F18ADAE}" presName="parentLin" presStyleCnt="0"/>
      <dgm:spPr/>
    </dgm:pt>
    <dgm:pt modelId="{13B4721D-4A0B-4B88-8DD6-EFD1FD9A799A}" type="pres">
      <dgm:prSet presAssocID="{40FC4FFE-8987-4A26-B7F4-8A516F18ADAE}" presName="parentLeftMargin" presStyleLbl="node1" presStyleIdx="0" presStyleCnt="3"/>
      <dgm:spPr/>
    </dgm:pt>
    <dgm:pt modelId="{04A3CFC7-0A23-4330-8AAA-BC911F5BE70D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09153B-F119-4345-94A2-CC77EF44DFB5}" type="pres">
      <dgm:prSet presAssocID="{40FC4FFE-8987-4A26-B7F4-8A516F18ADAE}" presName="negativeSpace" presStyleCnt="0"/>
      <dgm:spPr/>
    </dgm:pt>
    <dgm:pt modelId="{2FDDF55A-4475-4B68-AFC2-DEB9C4E6058B}" type="pres">
      <dgm:prSet presAssocID="{40FC4FFE-8987-4A26-B7F4-8A516F18ADAE}" presName="childText" presStyleLbl="conFgAcc1" presStyleIdx="0" presStyleCnt="3">
        <dgm:presLayoutVars>
          <dgm:bulletEnabled val="1"/>
        </dgm:presLayoutVars>
      </dgm:prSet>
      <dgm:spPr/>
    </dgm:pt>
    <dgm:pt modelId="{927D92B0-FF0A-4E1E-9B04-E3D000DF728E}" type="pres">
      <dgm:prSet presAssocID="{5B62599A-5C9B-48E7-896E-EA782AC60C8B}" presName="spaceBetweenRectangles" presStyleCnt="0"/>
      <dgm:spPr/>
    </dgm:pt>
    <dgm:pt modelId="{976EF2B9-4B79-47DA-A2AB-F641AF5F1432}" type="pres">
      <dgm:prSet presAssocID="{49225C73-1633-42F1-AB3B-7CB183E5F8B8}" presName="parentLin" presStyleCnt="0"/>
      <dgm:spPr/>
    </dgm:pt>
    <dgm:pt modelId="{64D65022-182E-49C6-83EF-09E3801B66B2}" type="pres">
      <dgm:prSet presAssocID="{49225C73-1633-42F1-AB3B-7CB183E5F8B8}" presName="parentLeftMargin" presStyleLbl="node1" presStyleIdx="0" presStyleCnt="3"/>
      <dgm:spPr/>
    </dgm:pt>
    <dgm:pt modelId="{AE22E472-8D70-4C17-9178-B046FF31E4F5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36C6AB-C8CC-4C8B-822E-B4F18AFFB92D}" type="pres">
      <dgm:prSet presAssocID="{49225C73-1633-42F1-AB3B-7CB183E5F8B8}" presName="negativeSpace" presStyleCnt="0"/>
      <dgm:spPr/>
    </dgm:pt>
    <dgm:pt modelId="{486E16DF-0419-4BA1-BF0F-57D84673992A}" type="pres">
      <dgm:prSet presAssocID="{49225C73-1633-42F1-AB3B-7CB183E5F8B8}" presName="childText" presStyleLbl="conFgAcc1" presStyleIdx="1" presStyleCnt="3">
        <dgm:presLayoutVars>
          <dgm:bulletEnabled val="1"/>
        </dgm:presLayoutVars>
      </dgm:prSet>
      <dgm:spPr/>
    </dgm:pt>
    <dgm:pt modelId="{D48773AF-314E-43AF-B5BE-3AD40A5DF369}" type="pres">
      <dgm:prSet presAssocID="{9646853A-8964-4519-A5B1-0B7D18B2983D}" presName="spaceBetweenRectangles" presStyleCnt="0"/>
      <dgm:spPr/>
    </dgm:pt>
    <dgm:pt modelId="{539AF5B4-29B6-4AA6-82FA-6096FE74AA34}" type="pres">
      <dgm:prSet presAssocID="{1C383F32-22E8-4F62-A3E0-BDC3D5F48992}" presName="parentLin" presStyleCnt="0"/>
      <dgm:spPr/>
    </dgm:pt>
    <dgm:pt modelId="{1620C46B-E09A-4C1E-9FEE-43ACF1A2AAC1}" type="pres">
      <dgm:prSet presAssocID="{1C383F32-22E8-4F62-A3E0-BDC3D5F48992}" presName="parentLeftMargin" presStyleLbl="node1" presStyleIdx="1" presStyleCnt="3"/>
      <dgm:spPr/>
    </dgm:pt>
    <dgm:pt modelId="{91F13E33-314F-4E5E-9B32-BFE1AD040D0B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BEE2C2-915A-4954-A0A5-2E3012AA29C0}" type="pres">
      <dgm:prSet presAssocID="{1C383F32-22E8-4F62-A3E0-BDC3D5F48992}" presName="negativeSpace" presStyleCnt="0"/>
      <dgm:spPr/>
    </dgm:pt>
    <dgm:pt modelId="{AD2CD00A-0A87-4B9A-9D34-A6EA5DAAC5B8}" type="pres">
      <dgm:prSet presAssocID="{1C383F32-22E8-4F62-A3E0-BDC3D5F489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487EF50B-4F4C-4922-AA03-28600639593F}" type="presOf" srcId="{40FC4FFE-8987-4A26-B7F4-8A516F18ADAE}" destId="{04A3CFC7-0A23-4330-8AAA-BC911F5BE70D}" srcOrd="1" destOrd="0" presId="urn:microsoft.com/office/officeart/2005/8/layout/list1"/>
    <dgm:cxn modelId="{E4196A16-6D85-4E10-8665-C0280770F57E}" type="presOf" srcId="{1C383F32-22E8-4F62-A3E0-BDC3D5F48992}" destId="{91F13E33-314F-4E5E-9B32-BFE1AD040D0B}" srcOrd="1" destOrd="0" presId="urn:microsoft.com/office/officeart/2005/8/layout/list1"/>
    <dgm:cxn modelId="{A924BF29-F586-46B9-8E68-2F351F64EFEB}" type="presOf" srcId="{49225C73-1633-42F1-AB3B-7CB183E5F8B8}" destId="{64D65022-182E-49C6-83EF-09E3801B66B2}" srcOrd="0" destOrd="0" presId="urn:microsoft.com/office/officeart/2005/8/layout/list1"/>
    <dgm:cxn modelId="{06EE8D67-02C7-4638-9975-C62AB0C645B2}" type="presOf" srcId="{49225C73-1633-42F1-AB3B-7CB183E5F8B8}" destId="{AE22E472-8D70-4C17-9178-B046FF31E4F5}" srcOrd="1" destOrd="0" presId="urn:microsoft.com/office/officeart/2005/8/layout/list1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296F775-B01E-4D2E-8D41-F6E92532C4C5}" type="presOf" srcId="{40FC4FFE-8987-4A26-B7F4-8A516F18ADAE}" destId="{13B4721D-4A0B-4B88-8DD6-EFD1FD9A799A}" srcOrd="0" destOrd="0" presId="urn:microsoft.com/office/officeart/2005/8/layout/list1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FF68AAC9-3651-4998-B8D2-1259E0033DAE}" type="presOf" srcId="{01A66772-F185-4D58-B8BB-E9370D7A7A2B}" destId="{E632B772-5E5E-4265-B2E3-975649CF54B6}" srcOrd="0" destOrd="0" presId="urn:microsoft.com/office/officeart/2005/8/layout/list1"/>
    <dgm:cxn modelId="{5C0CA0D5-35E9-40B9-AB15-E8F6DD0F76AE}" type="presOf" srcId="{1C383F32-22E8-4F62-A3E0-BDC3D5F48992}" destId="{1620C46B-E09A-4C1E-9FEE-43ACF1A2AAC1}" srcOrd="0" destOrd="0" presId="urn:microsoft.com/office/officeart/2005/8/layout/list1"/>
    <dgm:cxn modelId="{F728DE9C-9FEB-4861-AD90-5C8DAC053DBB}" type="presParOf" srcId="{E632B772-5E5E-4265-B2E3-975649CF54B6}" destId="{04BBBED9-F0C5-4684-9AB4-1D3D97BBB49F}" srcOrd="0" destOrd="0" presId="urn:microsoft.com/office/officeart/2005/8/layout/list1"/>
    <dgm:cxn modelId="{733D15ED-536A-48CC-92AE-72B8B0B10619}" type="presParOf" srcId="{04BBBED9-F0C5-4684-9AB4-1D3D97BBB49F}" destId="{13B4721D-4A0B-4B88-8DD6-EFD1FD9A799A}" srcOrd="0" destOrd="0" presId="urn:microsoft.com/office/officeart/2005/8/layout/list1"/>
    <dgm:cxn modelId="{EFD1EF77-5A68-4B6A-A10D-F7668ABB5D13}" type="presParOf" srcId="{04BBBED9-F0C5-4684-9AB4-1D3D97BBB49F}" destId="{04A3CFC7-0A23-4330-8AAA-BC911F5BE70D}" srcOrd="1" destOrd="0" presId="urn:microsoft.com/office/officeart/2005/8/layout/list1"/>
    <dgm:cxn modelId="{F01A6EA6-D649-4C66-B58C-CFB014EEF4A1}" type="presParOf" srcId="{E632B772-5E5E-4265-B2E3-975649CF54B6}" destId="{E509153B-F119-4345-94A2-CC77EF44DFB5}" srcOrd="1" destOrd="0" presId="urn:microsoft.com/office/officeart/2005/8/layout/list1"/>
    <dgm:cxn modelId="{10652B51-F81D-4180-BB5E-DC67F9BA5B0C}" type="presParOf" srcId="{E632B772-5E5E-4265-B2E3-975649CF54B6}" destId="{2FDDF55A-4475-4B68-AFC2-DEB9C4E6058B}" srcOrd="2" destOrd="0" presId="urn:microsoft.com/office/officeart/2005/8/layout/list1"/>
    <dgm:cxn modelId="{31FFFF9D-2CFA-4784-988E-64315D69B896}" type="presParOf" srcId="{E632B772-5E5E-4265-B2E3-975649CF54B6}" destId="{927D92B0-FF0A-4E1E-9B04-E3D000DF728E}" srcOrd="3" destOrd="0" presId="urn:microsoft.com/office/officeart/2005/8/layout/list1"/>
    <dgm:cxn modelId="{BEEB314C-9B41-43E5-9B12-A1128841F087}" type="presParOf" srcId="{E632B772-5E5E-4265-B2E3-975649CF54B6}" destId="{976EF2B9-4B79-47DA-A2AB-F641AF5F1432}" srcOrd="4" destOrd="0" presId="urn:microsoft.com/office/officeart/2005/8/layout/list1"/>
    <dgm:cxn modelId="{F67EBE1E-C74F-4744-95B9-1465A66747C6}" type="presParOf" srcId="{976EF2B9-4B79-47DA-A2AB-F641AF5F1432}" destId="{64D65022-182E-49C6-83EF-09E3801B66B2}" srcOrd="0" destOrd="0" presId="urn:microsoft.com/office/officeart/2005/8/layout/list1"/>
    <dgm:cxn modelId="{E3227906-7384-41B8-B9F9-A6287757295A}" type="presParOf" srcId="{976EF2B9-4B79-47DA-A2AB-F641AF5F1432}" destId="{AE22E472-8D70-4C17-9178-B046FF31E4F5}" srcOrd="1" destOrd="0" presId="urn:microsoft.com/office/officeart/2005/8/layout/list1"/>
    <dgm:cxn modelId="{E69F6245-7572-420D-9DCC-77FBBF89FFCF}" type="presParOf" srcId="{E632B772-5E5E-4265-B2E3-975649CF54B6}" destId="{1336C6AB-C8CC-4C8B-822E-B4F18AFFB92D}" srcOrd="5" destOrd="0" presId="urn:microsoft.com/office/officeart/2005/8/layout/list1"/>
    <dgm:cxn modelId="{72338543-5CB7-4D31-9F96-5CE70909A9AF}" type="presParOf" srcId="{E632B772-5E5E-4265-B2E3-975649CF54B6}" destId="{486E16DF-0419-4BA1-BF0F-57D84673992A}" srcOrd="6" destOrd="0" presId="urn:microsoft.com/office/officeart/2005/8/layout/list1"/>
    <dgm:cxn modelId="{DC15CB1C-C2FC-44D1-BDF9-BB82C2D7749D}" type="presParOf" srcId="{E632B772-5E5E-4265-B2E3-975649CF54B6}" destId="{D48773AF-314E-43AF-B5BE-3AD40A5DF369}" srcOrd="7" destOrd="0" presId="urn:microsoft.com/office/officeart/2005/8/layout/list1"/>
    <dgm:cxn modelId="{5BAC0813-3FD4-45A5-B5E3-E1D421D36078}" type="presParOf" srcId="{E632B772-5E5E-4265-B2E3-975649CF54B6}" destId="{539AF5B4-29B6-4AA6-82FA-6096FE74AA34}" srcOrd="8" destOrd="0" presId="urn:microsoft.com/office/officeart/2005/8/layout/list1"/>
    <dgm:cxn modelId="{5CD9C7D9-540F-4F53-93F8-A8C2086633EF}" type="presParOf" srcId="{539AF5B4-29B6-4AA6-82FA-6096FE74AA34}" destId="{1620C46B-E09A-4C1E-9FEE-43ACF1A2AAC1}" srcOrd="0" destOrd="0" presId="urn:microsoft.com/office/officeart/2005/8/layout/list1"/>
    <dgm:cxn modelId="{CAB60137-4DB8-4D9A-9B16-33D20F1EEEC1}" type="presParOf" srcId="{539AF5B4-29B6-4AA6-82FA-6096FE74AA34}" destId="{91F13E33-314F-4E5E-9B32-BFE1AD040D0B}" srcOrd="1" destOrd="0" presId="urn:microsoft.com/office/officeart/2005/8/layout/list1"/>
    <dgm:cxn modelId="{F9A60963-5F54-43F2-8394-051197F937F3}" type="presParOf" srcId="{E632B772-5E5E-4265-B2E3-975649CF54B6}" destId="{34BEE2C2-915A-4954-A0A5-2E3012AA29C0}" srcOrd="9" destOrd="0" presId="urn:microsoft.com/office/officeart/2005/8/layout/list1"/>
    <dgm:cxn modelId="{A63B0A14-ABFE-4BB1-B00E-0983144B7154}" type="presParOf" srcId="{E632B772-5E5E-4265-B2E3-975649CF54B6}" destId="{AD2CD00A-0A87-4B9A-9D34-A6EA5DAAC5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DF55A-4475-4B68-AFC2-DEB9C4E6058B}">
      <dsp:nvSpPr>
        <dsp:cNvPr id="0" name=""/>
        <dsp:cNvSpPr/>
      </dsp:nvSpPr>
      <dsp:spPr>
        <a:xfrm>
          <a:off x="0" y="603672"/>
          <a:ext cx="691038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3CFC7-0A23-4330-8AAA-BC911F5BE70D}">
      <dsp:nvSpPr>
        <dsp:cNvPr id="0" name=""/>
        <dsp:cNvSpPr/>
      </dsp:nvSpPr>
      <dsp:spPr>
        <a:xfrm>
          <a:off x="345519" y="42792"/>
          <a:ext cx="4837270" cy="112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Life INSURANCE</a:t>
          </a:r>
        </a:p>
      </dsp:txBody>
      <dsp:txXfrm>
        <a:off x="400279" y="97552"/>
        <a:ext cx="4727750" cy="1012240"/>
      </dsp:txXfrm>
    </dsp:sp>
    <dsp:sp modelId="{486E16DF-0419-4BA1-BF0F-57D84673992A}">
      <dsp:nvSpPr>
        <dsp:cNvPr id="0" name=""/>
        <dsp:cNvSpPr/>
      </dsp:nvSpPr>
      <dsp:spPr>
        <a:xfrm>
          <a:off x="0" y="2327352"/>
          <a:ext cx="691038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2E472-8D70-4C17-9178-B046FF31E4F5}">
      <dsp:nvSpPr>
        <dsp:cNvPr id="0" name=""/>
        <dsp:cNvSpPr/>
      </dsp:nvSpPr>
      <dsp:spPr>
        <a:xfrm>
          <a:off x="345519" y="1766472"/>
          <a:ext cx="4837270" cy="11217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/>
            <a:t>Health</a:t>
          </a:r>
          <a:r>
            <a:rPr lang="en-US" sz="3800" kern="1200" baseline="0" dirty="0"/>
            <a:t> insurance</a:t>
          </a:r>
          <a:endParaRPr lang="en-US" sz="3800" kern="1200" dirty="0"/>
        </a:p>
      </dsp:txBody>
      <dsp:txXfrm>
        <a:off x="400279" y="1821232"/>
        <a:ext cx="4727750" cy="1012240"/>
      </dsp:txXfrm>
    </dsp:sp>
    <dsp:sp modelId="{AD2CD00A-0A87-4B9A-9D34-A6EA5DAAC5B8}">
      <dsp:nvSpPr>
        <dsp:cNvPr id="0" name=""/>
        <dsp:cNvSpPr/>
      </dsp:nvSpPr>
      <dsp:spPr>
        <a:xfrm>
          <a:off x="0" y="4051032"/>
          <a:ext cx="691038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13E33-314F-4E5E-9B32-BFE1AD040D0B}">
      <dsp:nvSpPr>
        <dsp:cNvPr id="0" name=""/>
        <dsp:cNvSpPr/>
      </dsp:nvSpPr>
      <dsp:spPr>
        <a:xfrm>
          <a:off x="345519" y="3490152"/>
          <a:ext cx="4837270" cy="1121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Travel insurance</a:t>
          </a:r>
        </a:p>
      </dsp:txBody>
      <dsp:txXfrm>
        <a:off x="400279" y="3544912"/>
        <a:ext cx="4727750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08EA-BB6D-4A58-B523-B30265577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A623A-1B21-456A-BC64-D63D0556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2E6F-7179-4F7C-87B2-E93014C0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5DD8-588E-4C32-8130-DA490B2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4E64-E499-4518-B462-36E131C2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1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9F1B-CE5D-4EAA-94BD-16F978EC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8B73-F006-4A2F-B92E-11AA3DF83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3FE9-890D-4437-8AA1-354B3ED1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21B2-858A-4E3E-936F-1E226B23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1194-721B-4CB0-9750-25FF418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381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0E9B2-1632-4457-9024-8B863E8BB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09BD8-2888-4908-9D34-CEA719FD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1A39-1802-463C-ADFE-64E7E40C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435F-9E03-4CA7-9DCA-C82AC8EC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C8C0-52DB-4FFA-A770-6CA31CDF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078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EDBF-321C-4C53-8398-D54EA76A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44A4-346B-4A9F-87A4-D3657362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79A9-4279-47FF-8ED1-CE482CFB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B676-5D8D-40E9-9349-062C081D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E45C-93B9-4A2B-A0E4-B46B2EC8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1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D3CC-7B68-446A-B065-A678D0E1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CC9DE-9137-4CCC-B97D-70C00338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A712-519B-4FF6-946E-CF1747F1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9E23-F920-4A08-A5C1-7B336FE1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FC0E-15A7-4297-858E-C96D10EC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6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5638-5C4B-4B94-ACD0-5BCDB50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AA41-E600-4109-B767-82EC8C919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7CF0-36CE-416C-976C-B63FD39C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44BF-D8BC-42D8-B0F4-C783A3C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6478-CE79-4909-A528-2136ACC4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2E985-5116-492D-84DE-D4FCAC0E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6E6A-29FD-42FA-90E7-51C3FA45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151F-0E08-44C6-A439-D1F3FAEB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A803-3D9C-42FB-BDC1-60B8385B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355B8-BCB0-4104-8EC4-F518AC5D5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B6240-4E7C-48B7-96CA-99B729C8C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1F434-4BE2-42E8-9961-889274A7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4205A-22B5-4B5E-B76B-1620F53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5F4D9-4979-412A-9908-EF9D217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7AC4-342B-4803-9AD4-7E25710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56340-2A58-45A2-BAE4-81FC96C9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43BAF-69DB-4B37-9A99-617BC31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88FA1-9316-4AC7-A0E4-A5A07BBA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3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E17C0-B786-4FF6-A2DD-92B3349F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CA0E4-70CE-42F8-931B-851D7908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4F3F-8E47-46E2-8E8F-C25BC347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0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D1B5-73E3-4C63-800E-96B68CF3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CEF1-DB17-46BB-9DD4-C1643382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73CA2-3B77-4540-84A5-632BF8D6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A4DB-DF2D-4BE8-8DAC-5CDE6757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BEAC9-4EF9-4E1B-AD27-43FA4C7E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3D984-4C69-4EFD-991A-E933DA89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5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9A49-570F-42FC-BC11-ABD8F162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1D38B-A71B-4AE1-94DE-DFE2E36C0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C9785-B94E-44F4-964E-5B936F2E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7E6A5-296F-45D7-BD82-D4372164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C256B-87E0-4304-994F-6DE08172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D823B-76D6-41C5-ADBF-F0A04809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2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473BA-76B1-4747-805A-3C84B176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79B4-1CE4-44E4-AFCB-7468C066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FEFB-E723-4BAB-B134-A6D2E26C3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4F1C-D92B-47BA-8F32-62C5AAEC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6C87-BA9C-49E2-BD23-920B3A0D8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ustomer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767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0"/>
            <a:ext cx="12188952" cy="1938992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r>
              <a:rPr lang="en-US" sz="5200" b="1" dirty="0"/>
              <a:t> </a:t>
            </a: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  <p:pic>
        <p:nvPicPr>
          <p:cNvPr id="1028" name="Picture 4" descr="Image result for first american india">
            <a:extLst>
              <a:ext uri="{FF2B5EF4-FFF2-40B4-BE49-F238E27FC236}">
                <a16:creationId xmlns:a16="http://schemas.microsoft.com/office/drawing/2014/main" id="{F51CF85E-F2BD-4B89-B663-5755E3D8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395" y="1811624"/>
            <a:ext cx="4078916" cy="278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02AECC-A566-4B51-A534-0D86821D10C1}"/>
              </a:ext>
            </a:extLst>
          </p:cNvPr>
          <p:cNvSpPr txBox="1"/>
          <p:nvPr/>
        </p:nvSpPr>
        <p:spPr>
          <a:xfrm>
            <a:off x="3470911" y="141911"/>
            <a:ext cx="476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PROJECT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C074C-BF1C-4B45-BE94-C61D29853990}"/>
              </a:ext>
            </a:extLst>
          </p:cNvPr>
          <p:cNvSpPr txBox="1"/>
          <p:nvPr/>
        </p:nvSpPr>
        <p:spPr>
          <a:xfrm>
            <a:off x="8833170" y="4380230"/>
            <a:ext cx="2847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Ayesha Farheen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Ashish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J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Kandula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Aravind</a:t>
            </a:r>
          </a:p>
        </p:txBody>
      </p:sp>
      <p:pic>
        <p:nvPicPr>
          <p:cNvPr id="1030" name="Picture 6" descr="Image result for policy insurance images">
            <a:extLst>
              <a:ext uri="{FF2B5EF4-FFF2-40B4-BE49-F238E27FC236}">
                <a16:creationId xmlns:a16="http://schemas.microsoft.com/office/drawing/2014/main" id="{595647D0-9320-4906-A41B-65BDB9B7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8" y="2661826"/>
            <a:ext cx="6062662" cy="38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Types of Insurances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4983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916-67C0-4167-93D0-A8C8DBBF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Admin 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5CCBE3-AA55-4987-95D5-B4055BC7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Admin account will be created 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After login, admin can view customer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Checks the credentials, if matches then he will approve / Deny the requirement depending on credential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311807D8-E3B0-461C-B5B1-FDB26263C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040" r="1617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480412-682E-4D44-895E-9406AFFF7CF3}"/>
              </a:ext>
            </a:extLst>
          </p:cNvPr>
          <p:cNvSpPr txBox="1"/>
          <p:nvPr/>
        </p:nvSpPr>
        <p:spPr>
          <a:xfrm>
            <a:off x="2213745" y="6657945"/>
            <a:ext cx="236635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ngall.com/customer-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02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ADF6-EA45-4700-ADA4-C32568C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User Functions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B8C694D-19A1-46DD-1B0E-F2A3F39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535" y="2356642"/>
            <a:ext cx="5977938" cy="57310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FFFF"/>
                </a:solidFill>
                <a:latin typeface="+mj-lt"/>
              </a:rPr>
              <a:t>Create account(no approval require from  admin)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FFFF"/>
                </a:solidFill>
                <a:latin typeface="+mj-lt"/>
              </a:rPr>
              <a:t>After login, User can view all policy that are added by admin.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FFFF"/>
                </a:solidFill>
                <a:latin typeface="+mj-lt"/>
              </a:rPr>
              <a:t>if customer likes the policy, then  they can apply for it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FFFF"/>
                </a:solidFill>
                <a:latin typeface="+mj-lt"/>
              </a:rPr>
              <a:t>When the customer apply to policy then it will go into pending status\admin can approve it.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600" b="1" dirty="0">
              <a:solidFill>
                <a:srgbClr val="FFFFFF"/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6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4" name="Content Placeholder 13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DFFDEFCE-AEB5-4960-BCBF-157710B16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534" r="1768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4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838FF-0585-4440-8FED-FEC808B7B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485776"/>
            <a:ext cx="12049125" cy="5191124"/>
          </a:xfrm>
        </p:spPr>
        <p:txBody>
          <a:bodyPr>
            <a:normAutofit/>
          </a:bodyPr>
          <a:lstStyle/>
          <a:p>
            <a:pPr algn="r"/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5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122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INSURANCE POLICY</vt:lpstr>
      <vt:lpstr>Types of Insurances</vt:lpstr>
      <vt:lpstr>Admin Functions</vt:lpstr>
      <vt:lpstr>User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</dc:title>
  <dc:creator>Ayesha Farheen</dc:creator>
  <cp:lastModifiedBy>Ayesha Farheen</cp:lastModifiedBy>
  <cp:revision>12</cp:revision>
  <dcterms:created xsi:type="dcterms:W3CDTF">2022-09-15T12:09:37Z</dcterms:created>
  <dcterms:modified xsi:type="dcterms:W3CDTF">2022-09-16T11:45:42Z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