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sldIdLst>
    <p:sldId id="256" r:id="rId3"/>
    <p:sldId id="265" r:id="rId4"/>
    <p:sldId id="278" r:id="rId5"/>
    <p:sldId id="277" r:id="rId6"/>
    <p:sldId id="279" r:id="rId7"/>
    <p:sldId id="266" r:id="rId8"/>
    <p:sldId id="267" r:id="rId9"/>
    <p:sldId id="268" r:id="rId10"/>
    <p:sldId id="270" r:id="rId11"/>
    <p:sldId id="271" r:id="rId12"/>
    <p:sldId id="27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65"/>
            <p14:sldId id="278"/>
            <p14:sldId id="277"/>
            <p14:sldId id="279"/>
            <p14:sldId id="266"/>
            <p14:sldId id="267"/>
            <p14:sldId id="268"/>
            <p14:sldId id="270"/>
            <p14:sldId id="271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280" autoAdjust="0"/>
  </p:normalViewPr>
  <p:slideViewPr>
    <p:cSldViewPr snapToGrid="0">
      <p:cViewPr varScale="1">
        <p:scale>
          <a:sx n="42" d="100"/>
          <a:sy n="42" d="100"/>
        </p:scale>
        <p:origin x="102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Customizing App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Content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3. /data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파일 </a:t>
            </a:r>
            <a:r>
              <a:rPr lang="ko-KR" altLang="en-US" dirty="0"/>
              <a:t>복사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 있는 샘플 이미지 폴더 </a:t>
            </a:r>
            <a:r>
              <a:rPr lang="en-US" altLang="ko-KR" dirty="0" err="1" smtClean="0"/>
              <a:t>Cloudbook</a:t>
            </a:r>
            <a:r>
              <a:rPr lang="ko-KR" altLang="en-US" dirty="0" smtClean="0"/>
              <a:t>을 선택해서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앱에 넣을 이미지들을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폴더에 이미지 폴더째 복사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561" y="1670957"/>
            <a:ext cx="3829050" cy="38862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896781" y="3276600"/>
            <a:ext cx="911112" cy="185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900866" y="309232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592" y="3461657"/>
            <a:ext cx="3496582" cy="339634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697867" y="4584612"/>
            <a:ext cx="940933" cy="800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/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 flipV="1">
            <a:off x="5638800" y="3200400"/>
            <a:ext cx="1001486" cy="1784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50395" y="490177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95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4. </a:t>
            </a:r>
            <a:r>
              <a:rPr lang="ko-KR" altLang="en-US" dirty="0"/>
              <a:t>프로젝트를 </a:t>
            </a:r>
            <a:r>
              <a:rPr lang="ko-KR" altLang="en-US" dirty="0" err="1"/>
              <a:t>빌드하고</a:t>
            </a:r>
            <a:r>
              <a:rPr lang="ko-KR" altLang="en-US" dirty="0"/>
              <a:t>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스튜디오에서  </a:t>
            </a:r>
            <a:r>
              <a:rPr lang="en-US" altLang="ko-KR" dirty="0" smtClean="0"/>
              <a:t>Solution </a:t>
            </a:r>
            <a:r>
              <a:rPr lang="en-US" altLang="ko-KR" dirty="0" err="1" smtClean="0"/>
              <a:t>Cofiguration</a:t>
            </a:r>
            <a:r>
              <a:rPr lang="ko-KR" altLang="en-US" dirty="0" smtClean="0"/>
              <a:t>의 상태가 </a:t>
            </a:r>
            <a:r>
              <a:rPr lang="en-US" altLang="ko-KR" b="1" dirty="0" smtClean="0">
                <a:solidFill>
                  <a:srgbClr val="FF0000"/>
                </a:solidFill>
              </a:rPr>
              <a:t>Release</a:t>
            </a:r>
            <a:r>
              <a:rPr lang="ko-KR" altLang="en-US" dirty="0" smtClean="0"/>
              <a:t>인 것을 확인하고 </a:t>
            </a:r>
            <a:r>
              <a:rPr lang="en-US" altLang="ko-KR" dirty="0" smtClean="0"/>
              <a:t>F6(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Ctrl+Shift+B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눌러 빌드를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 하단의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창 맨 마지막 줄에 </a:t>
            </a:r>
            <a:r>
              <a:rPr lang="en-US" altLang="ko-KR" b="1" dirty="0" smtClean="0"/>
              <a:t>0 failed</a:t>
            </a:r>
            <a:r>
              <a:rPr lang="ko-KR" altLang="en-US" dirty="0" smtClean="0"/>
              <a:t>가 꼭 출력되어야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Error List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0 Errors</a:t>
            </a:r>
            <a:r>
              <a:rPr lang="ko-KR" altLang="en-US" dirty="0" smtClean="0"/>
              <a:t>인 상태로 끝나면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F5</a:t>
            </a:r>
            <a:r>
              <a:rPr lang="ko-KR" altLang="en-US" dirty="0" smtClean="0"/>
              <a:t>를 눌러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실행한 후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변경한 데이터가 잘 반영되었는지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테스트를 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148" y="1825625"/>
            <a:ext cx="4867275" cy="800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01838" y="2309567"/>
            <a:ext cx="716437" cy="28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148" y="2763044"/>
            <a:ext cx="4514850" cy="1238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939" y="3914677"/>
            <a:ext cx="3276600" cy="876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47607" y="4134530"/>
            <a:ext cx="716437" cy="28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8186057" y="3725342"/>
            <a:ext cx="571444" cy="189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10687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자 이제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err="1"/>
              <a:t>앱</a:t>
            </a:r>
            <a:r>
              <a:rPr lang="ko-KR" altLang="en-US" sz="2400" dirty="0"/>
              <a:t> 등록하기</a:t>
            </a:r>
            <a:r>
              <a:rPr lang="en-US" altLang="ko-KR" sz="2400" dirty="0"/>
              <a:t>(Registering App)</a:t>
            </a:r>
            <a:r>
              <a:rPr lang="ko-KR" altLang="en-US" sz="2400" dirty="0"/>
              <a:t>를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진행하십시오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9339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9998241" cy="435133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이미지 리소스 덮어쓰기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Package.appxmanifest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/data </a:t>
            </a:r>
            <a:r>
              <a:rPr lang="ko-KR" altLang="en-US" dirty="0" smtClean="0"/>
              <a:t>폴더에 이미지 폴더 복사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프로젝트를 빌드하고 테스트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9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Preparing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9998241" cy="435133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Windows 8 RTM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Visual Studio 2012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Visual Studio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ImageApp.sln </a:t>
            </a:r>
            <a:r>
              <a:rPr lang="ko-KR" altLang="en-US" dirty="0" smtClean="0"/>
              <a:t>프로젝트 열기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908651"/>
            <a:ext cx="52768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2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1. </a:t>
            </a:r>
            <a:r>
              <a:rPr lang="ko-KR" altLang="en-US" dirty="0" smtClean="0"/>
              <a:t>이미지 리소스 덮어쓰기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리소스 규격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17" y="1867433"/>
            <a:ext cx="4778084" cy="377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86" y="1375704"/>
            <a:ext cx="3163742" cy="548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3554" y="1430628"/>
            <a:ext cx="6505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앱 로고 이미지를 </a:t>
            </a:r>
            <a:r>
              <a:rPr lang="ko-KR" altLang="en-US" dirty="0" smtClean="0">
                <a:solidFill>
                  <a:srgbClr val="FF0000"/>
                </a:solidFill>
              </a:rPr>
              <a:t>아래 사이즈와 파일 이름에 맞게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준비합니다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5543" y="3200400"/>
            <a:ext cx="4572000" cy="1611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7" name="Oval 6"/>
          <p:cNvSpPr/>
          <p:nvPr/>
        </p:nvSpPr>
        <p:spPr>
          <a:xfrm>
            <a:off x="785270" y="3200400"/>
            <a:ext cx="216568" cy="21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r>
              <a:rPr lang="en-US" altLang="ko-KR" sz="2800" dirty="0" smtClean="0"/>
              <a:t>*</a:t>
            </a:r>
            <a:endParaRPr lang="ko-KR" alt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785270" y="3724393"/>
            <a:ext cx="216568" cy="21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r>
              <a:rPr lang="en-US" altLang="ko-KR" sz="2800" dirty="0" smtClean="0"/>
              <a:t>*</a:t>
            </a:r>
            <a:endParaRPr lang="ko-KR" alt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785270" y="4245428"/>
            <a:ext cx="216568" cy="21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r>
              <a:rPr lang="en-US" altLang="ko-KR" sz="2800" dirty="0" smtClean="0"/>
              <a:t>*</a:t>
            </a:r>
            <a:endParaRPr lang="ko-KR" alt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785270" y="4491242"/>
            <a:ext cx="216568" cy="21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r>
              <a:rPr lang="en-US" altLang="ko-KR" sz="2800" dirty="0" smtClean="0"/>
              <a:t>*</a:t>
            </a:r>
            <a:endParaRPr lang="ko-KR" alt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785270" y="5786612"/>
            <a:ext cx="216568" cy="2165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r>
              <a:rPr lang="en-US" altLang="ko-KR" sz="2800" dirty="0" smtClean="0"/>
              <a:t>*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001838" y="5762706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꼭 필요한 이미지</a:t>
            </a:r>
            <a:endParaRPr lang="ko-KR" alt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72743" y="2035629"/>
            <a:ext cx="4315214" cy="138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072743" y="3015343"/>
            <a:ext cx="2733343" cy="6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170714" y="2726298"/>
            <a:ext cx="5072743" cy="110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70714" y="4116852"/>
            <a:ext cx="3657600" cy="201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102" idx="1"/>
          </p:cNvCxnSpPr>
          <p:nvPr/>
        </p:nvCxnSpPr>
        <p:spPr>
          <a:xfrm flipV="1">
            <a:off x="5170714" y="4116852"/>
            <a:ext cx="2635372" cy="23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98171" y="3279487"/>
            <a:ext cx="859972" cy="1428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4371506" y="3279487"/>
            <a:ext cx="859972" cy="1428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1412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팁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로고 이미지 작업 방법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그림판</a:t>
            </a:r>
            <a:r>
              <a:rPr lang="en-US" altLang="ko-KR" sz="1400" dirty="0" smtClean="0"/>
              <a:t>(Paint) </a:t>
            </a:r>
            <a:r>
              <a:rPr lang="ko-KR" altLang="en-US" sz="1400" dirty="0" smtClean="0"/>
              <a:t>툴에서 이미지를 작업하고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Resize </a:t>
            </a:r>
            <a:r>
              <a:rPr lang="ko-KR" altLang="en-US" sz="1400" dirty="0" smtClean="0"/>
              <a:t>버튼을 누릅니다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나오는 팝업창에서 </a:t>
            </a:r>
            <a:r>
              <a:rPr lang="en-US" altLang="ko-KR" sz="1400" dirty="0" smtClean="0"/>
              <a:t>Pixels</a:t>
            </a:r>
            <a:r>
              <a:rPr lang="ko-KR" altLang="en-US" sz="1400" dirty="0" smtClean="0"/>
              <a:t>를 선택하고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Maintain aspect ratio</a:t>
            </a:r>
            <a:r>
              <a:rPr lang="ko-KR" altLang="en-US" sz="1400" dirty="0" smtClean="0"/>
              <a:t>에 체크 박스를 끈 후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Horizontal, Vertical </a:t>
            </a:r>
            <a:r>
              <a:rPr lang="ko-KR" altLang="en-US" sz="1400" dirty="0" smtClean="0"/>
              <a:t>에 정해진 값을 입력합니다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결과 이미지를 정해진 이름으로 저장합니다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494" y="1686379"/>
            <a:ext cx="5610265" cy="46298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25343" y="2329543"/>
            <a:ext cx="489857" cy="206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204857" y="4147457"/>
            <a:ext cx="1197429" cy="185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7315201" y="3271156"/>
            <a:ext cx="544286" cy="190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7424058" y="3516085"/>
            <a:ext cx="614363" cy="620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/>
          </a:p>
        </p:txBody>
      </p:sp>
      <p:sp>
        <p:nvSpPr>
          <p:cNvPr id="10" name="Oval 9"/>
          <p:cNvSpPr/>
          <p:nvPr/>
        </p:nvSpPr>
        <p:spPr>
          <a:xfrm>
            <a:off x="6608775" y="2163762"/>
            <a:ext cx="216568" cy="216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7120403" y="3108444"/>
            <a:ext cx="216568" cy="216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6096573" y="3991315"/>
            <a:ext cx="216568" cy="216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7207490" y="3544427"/>
            <a:ext cx="216568" cy="216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045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1. </a:t>
            </a:r>
            <a:r>
              <a:rPr lang="ko-KR" altLang="en-US" dirty="0" smtClean="0"/>
              <a:t>로고 이미지 덮어쓰기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Logo.png, SplashScreen.png </a:t>
            </a:r>
            <a:r>
              <a:rPr lang="ko-KR" altLang="en-US" dirty="0" smtClean="0"/>
              <a:t>등의 이미지 리소스를 </a:t>
            </a:r>
            <a:r>
              <a:rPr lang="en-US" altLang="ko-KR" dirty="0" smtClean="0"/>
              <a:t>/Assets </a:t>
            </a:r>
            <a:r>
              <a:rPr lang="ko-KR" altLang="en-US" dirty="0" smtClean="0"/>
              <a:t>폴더 아래 복사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붙여넣기</a:t>
            </a:r>
            <a:r>
              <a:rPr lang="ko-KR" altLang="en-US" dirty="0" smtClean="0"/>
              <a:t> 하여 덮어씁니다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정해진 이름들을 사용하고 있는 파일이어야 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모든 파일을 다 교체할 필요는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교체를 원하는 만큼만 교체하세요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001" y="1947863"/>
            <a:ext cx="36766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1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2. </a:t>
            </a:r>
            <a:r>
              <a:rPr lang="en-US" altLang="ko-KR" dirty="0" err="1"/>
              <a:t>Package.appxmanifest</a:t>
            </a:r>
            <a:r>
              <a:rPr lang="en-US" altLang="ko-KR" dirty="0"/>
              <a:t> </a:t>
            </a:r>
            <a:r>
              <a:rPr lang="ko-KR" altLang="en-US" dirty="0"/>
              <a:t>파일 수정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솔루션 탐색기</a:t>
            </a:r>
            <a:r>
              <a:rPr lang="en-US" altLang="ko-KR" dirty="0" smtClean="0"/>
              <a:t>(Solution Explorer)</a:t>
            </a:r>
            <a:r>
              <a:rPr lang="ko-KR" altLang="en-US" dirty="0" smtClean="0"/>
              <a:t>의 프로젝트에서 </a:t>
            </a:r>
            <a:r>
              <a:rPr lang="en-US" altLang="ko-KR" dirty="0" err="1" smtClean="0"/>
              <a:t>Package.appxmanifest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더블클릭하여</a:t>
            </a:r>
            <a:r>
              <a:rPr lang="ko-KR" altLang="en-US" dirty="0" smtClean="0"/>
              <a:t> 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41" y="1919288"/>
            <a:ext cx="36385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0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2. </a:t>
            </a:r>
            <a:r>
              <a:rPr lang="en-US" altLang="ko-KR" dirty="0" err="1"/>
              <a:t>Package.appxmanifest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705711"/>
              </p:ext>
            </p:extLst>
          </p:nvPr>
        </p:nvGraphicFramePr>
        <p:xfrm>
          <a:off x="5270500" y="1454150"/>
          <a:ext cx="681672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289"/>
                <a:gridCol w="607143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수정내용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이름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짧은이름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설명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짧은 설명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Specifies</a:t>
                      </a:r>
                      <a:r>
                        <a:rPr lang="en-US" altLang="ko-KR" baseline="0" dirty="0" smtClean="0"/>
                        <a:t> text displayed in the “Set Default Programs” UI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로고 배경색과 </a:t>
                      </a:r>
                      <a:r>
                        <a:rPr lang="ko-KR" altLang="en-US" dirty="0" err="1" smtClean="0"/>
                        <a:t>스플래쉬</a:t>
                      </a:r>
                      <a:r>
                        <a:rPr lang="ko-KR" altLang="en-US" dirty="0" smtClean="0"/>
                        <a:t> 스크린 배경색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990672"/>
              </p:ext>
            </p:extLst>
          </p:nvPr>
        </p:nvGraphicFramePr>
        <p:xfrm>
          <a:off x="703680" y="1386992"/>
          <a:ext cx="446405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r:id="rId3" imgW="9447480" imgH="11466360" progId="">
                  <p:embed/>
                </p:oleObj>
              </mc:Choice>
              <mc:Fallback>
                <p:oleObj r:id="rId3" imgW="9447480" imgH="11466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680" y="1386992"/>
                        <a:ext cx="446405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1435766" y="1804738"/>
            <a:ext cx="216568" cy="216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1435766" y="2330768"/>
            <a:ext cx="216568" cy="216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1435766" y="5009800"/>
            <a:ext cx="216568" cy="216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1443788" y="6525770"/>
            <a:ext cx="216568" cy="216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03680" y="1386992"/>
            <a:ext cx="948654" cy="239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90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81" y="1430591"/>
            <a:ext cx="4438224" cy="1938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2. </a:t>
            </a:r>
            <a:r>
              <a:rPr lang="en-US" altLang="ko-KR" dirty="0" err="1"/>
              <a:t>Package.appxmanifest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727427"/>
              </p:ext>
            </p:extLst>
          </p:nvPr>
        </p:nvGraphicFramePr>
        <p:xfrm>
          <a:off x="5270500" y="1454150"/>
          <a:ext cx="68167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289"/>
                <a:gridCol w="607143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수정내용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스토어에 올라갈 </a:t>
                      </a:r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이름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공급자</a:t>
                      </a:r>
                      <a:r>
                        <a:rPr lang="en-US" altLang="ko-KR" dirty="0" smtClean="0"/>
                        <a:t>(Publisher </a:t>
                      </a:r>
                      <a:r>
                        <a:rPr lang="ko-KR" altLang="en-US" dirty="0" err="1" smtClean="0"/>
                        <a:t>업체명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이름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2225839" y="2057142"/>
            <a:ext cx="216568" cy="216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2053388" y="2980470"/>
            <a:ext cx="216568" cy="21656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081045" y="1430591"/>
            <a:ext cx="948654" cy="239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7525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345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WelcomeDoc</vt:lpstr>
      <vt:lpstr>Customizing App Template</vt:lpstr>
      <vt:lpstr>Steps</vt:lpstr>
      <vt:lpstr>Preparing</vt:lpstr>
      <vt:lpstr>Step 1. 이미지 리소스 덮어쓰기 – 리소스 규격</vt:lpstr>
      <vt:lpstr>(팁) 로고 이미지 작업 방법</vt:lpstr>
      <vt:lpstr>Step 1. 로고 이미지 덮어쓰기</vt:lpstr>
      <vt:lpstr>Step 2. Package.appxmanifest 파일 수정</vt:lpstr>
      <vt:lpstr>Step 2. Package.appxmanifest 파일 수정(2)</vt:lpstr>
      <vt:lpstr>Step 2. Package.appxmanifest 파일 수정(3)</vt:lpstr>
      <vt:lpstr>Step 3. /data 폴더에 Image 파일 복사</vt:lpstr>
      <vt:lpstr>Step 4. 프로젝트를 빌드하고 테스트</vt:lpstr>
      <vt:lpstr>자 이제  앱 등록하기(Registering App)를 진행하십시오.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2012-09-21T02:42:40Z</dcterms:created>
  <dcterms:modified xsi:type="dcterms:W3CDTF">2012-09-26T06:53:32Z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