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56" r:id="rId3"/>
    <p:sldId id="265" r:id="rId4"/>
    <p:sldId id="282" r:id="rId5"/>
    <p:sldId id="281" r:id="rId6"/>
    <p:sldId id="283" r:id="rId7"/>
    <p:sldId id="284" r:id="rId8"/>
    <p:sldId id="285" r:id="rId9"/>
    <p:sldId id="280" r:id="rId10"/>
    <p:sldId id="279" r:id="rId11"/>
    <p:sldId id="286" r:id="rId12"/>
    <p:sldId id="287" r:id="rId13"/>
    <p:sldId id="288" r:id="rId14"/>
    <p:sldId id="289" r:id="rId15"/>
    <p:sldId id="290" r:id="rId16"/>
    <p:sldId id="291" r:id="rId17"/>
    <p:sldId id="295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82"/>
            <p14:sldId id="281"/>
            <p14:sldId id="283"/>
            <p14:sldId id="284"/>
            <p14:sldId id="285"/>
            <p14:sldId id="280"/>
            <p14:sldId id="279"/>
            <p14:sldId id="286"/>
            <p14:sldId id="287"/>
            <p14:sldId id="288"/>
            <p14:sldId id="289"/>
            <p14:sldId id="290"/>
            <p14:sldId id="291"/>
            <p14:sldId id="295"/>
            <p14:sldId id="292"/>
            <p14:sldId id="293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dev.microsoft.com/StorePortals/k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97" y="3457074"/>
            <a:ext cx="2991361" cy="2430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328" y="1553581"/>
            <a:ext cx="6928701" cy="181178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Sign In </a:t>
            </a:r>
            <a:r>
              <a:rPr lang="ko-KR" altLang="en-US" dirty="0" smtClean="0"/>
              <a:t>대화상자에서 </a:t>
            </a:r>
            <a:r>
              <a:rPr lang="en-US" altLang="ko-KR" dirty="0" smtClean="0"/>
              <a:t>Windows 8 Store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 계정으로 로그인</a:t>
            </a:r>
            <a:r>
              <a:rPr lang="en-US" altLang="ko-KR" dirty="0" smtClean="0"/>
              <a:t>(Sign in)</a:t>
            </a:r>
            <a:br>
              <a:rPr lang="en-US" altLang="ko-KR" dirty="0" smtClean="0"/>
            </a:br>
            <a:r>
              <a:rPr lang="ko-KR" altLang="en-US" dirty="0" smtClean="0"/>
              <a:t>다음 </a:t>
            </a:r>
            <a:r>
              <a:rPr lang="ko-KR" altLang="en-US" dirty="0" err="1" smtClean="0"/>
              <a:t>대화창에서</a:t>
            </a:r>
            <a:r>
              <a:rPr lang="ko-KR" altLang="en-US" dirty="0" smtClean="0"/>
              <a:t> 내가 제공할 패키지의 </a:t>
            </a:r>
            <a:r>
              <a:rPr lang="ko-KR" altLang="en-US" dirty="0" err="1" smtClean="0"/>
              <a:t>앱이름이</a:t>
            </a:r>
            <a:r>
              <a:rPr lang="ko-KR" altLang="en-US" dirty="0" smtClean="0"/>
              <a:t> 존재하면 선택하고</a:t>
            </a:r>
            <a:r>
              <a:rPr lang="en-US" altLang="ko-KR" dirty="0" smtClean="0"/>
              <a:t>, Next </a:t>
            </a:r>
            <a:r>
              <a:rPr lang="ko-KR" altLang="en-US" dirty="0" smtClean="0"/>
              <a:t>버튼을 누릅니다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없으면 </a:t>
            </a:r>
            <a:r>
              <a:rPr lang="en-US" altLang="ko-KR" dirty="0" smtClean="0"/>
              <a:t>“Reserve Name”</a:t>
            </a:r>
            <a:r>
              <a:rPr lang="ko-KR" altLang="en-US" dirty="0" smtClean="0"/>
              <a:t>을 선택하여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앱이름을</a:t>
            </a:r>
            <a:r>
              <a:rPr lang="ko-KR" altLang="en-US" dirty="0" smtClean="0"/>
              <a:t> 예약해야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2" y="1517421"/>
            <a:ext cx="4172740" cy="47796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74018" y="4692978"/>
            <a:ext cx="602151" cy="135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587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9" y="1709057"/>
            <a:ext cx="5517463" cy="4492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674" y="1553581"/>
            <a:ext cx="5685355" cy="18117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Output location</a:t>
            </a:r>
            <a:r>
              <a:rPr lang="ko-KR" altLang="en-US" dirty="0" smtClean="0"/>
              <a:t>을 클립보드에 복사하고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나중에 사용함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Create </a:t>
            </a:r>
            <a:r>
              <a:rPr lang="ko-KR" altLang="en-US" dirty="0" smtClean="0"/>
              <a:t>버튼을 누릅니다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82229" y="2735841"/>
            <a:ext cx="3011729" cy="19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880987" y="5850321"/>
            <a:ext cx="581350" cy="221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65310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등록 마무리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다시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등록을 진행하던 스토어 웹사이트로 돌아가서</a:t>
            </a:r>
            <a:r>
              <a:rPr lang="en-US" altLang="ko-KR" dirty="0" smtClean="0"/>
              <a:t>, browse to files</a:t>
            </a:r>
            <a:r>
              <a:rPr lang="ko-KR" altLang="en-US" dirty="0" smtClean="0"/>
              <a:t>를 눌러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아까 클립보드에 복사해놨던 경로를 </a:t>
            </a:r>
            <a:r>
              <a:rPr lang="ko-KR" altLang="en-US" dirty="0" err="1" smtClean="0"/>
              <a:t>주소창이나</a:t>
            </a:r>
            <a:r>
              <a:rPr lang="ko-KR" altLang="en-US" dirty="0" smtClean="0"/>
              <a:t> 파일 이름에 붙여 넣고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쳐 이동합니다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 등장한 파일 중 버전을 잘 확인하여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방금 만든 버전의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appxupload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 한개만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선택하고 열기를 누릅니다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20" y="1933073"/>
            <a:ext cx="3929044" cy="22138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4547" y="3690346"/>
            <a:ext cx="453938" cy="12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58484" y="3417630"/>
            <a:ext cx="1575389" cy="135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78" y="3918400"/>
            <a:ext cx="4308938" cy="26930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18841" y="4871089"/>
            <a:ext cx="3436275" cy="19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708106" y="6368716"/>
            <a:ext cx="573506" cy="160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54424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등록 마무리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업로드 과정이 표시됩니다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스크린샷은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등록되지만 이미지 템플릿은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업로드됩니다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업로드가 완료되면 화면 아래 에러 메시지가 없음을 확인하고</a:t>
            </a:r>
            <a:r>
              <a:rPr lang="en-US" altLang="ko-KR" dirty="0" smtClean="0"/>
              <a:t> Save</a:t>
            </a:r>
            <a:r>
              <a:rPr lang="ko-KR" altLang="en-US" dirty="0" smtClean="0"/>
              <a:t>버튼을 누릅니다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16" y="1808999"/>
            <a:ext cx="4194817" cy="1744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15" y="3479876"/>
            <a:ext cx="4120906" cy="3226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317115" y="6456947"/>
            <a:ext cx="573506" cy="249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9758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954" y="1619681"/>
            <a:ext cx="4296374" cy="508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등록 마무리</a:t>
            </a:r>
            <a:r>
              <a:rPr lang="en-US" altLang="ko-KR" dirty="0" smtClean="0"/>
              <a:t>(3) -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Description</a:t>
            </a:r>
            <a:r>
              <a:rPr lang="ko-KR" altLang="en-US" dirty="0" smtClean="0"/>
              <a:t>을 누릅니다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Description</a:t>
            </a:r>
            <a:r>
              <a:rPr lang="ko-KR" altLang="en-US" dirty="0" smtClean="0"/>
              <a:t>을 입력합니다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 Copyright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Trademark </a:t>
            </a:r>
            <a:r>
              <a:rPr lang="ko-KR" altLang="en-US" dirty="0" smtClean="0"/>
              <a:t>정보를 넣습니다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5139401" y="2342146"/>
            <a:ext cx="3924388" cy="858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139401" y="6464968"/>
            <a:ext cx="3924388" cy="181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5829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401" y="1712968"/>
            <a:ext cx="6317587" cy="4247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등록 마무리</a:t>
            </a:r>
            <a:r>
              <a:rPr lang="en-US" altLang="ko-KR" dirty="0" smtClean="0"/>
              <a:t>(4) -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3) Screenshots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Add image </a:t>
            </a:r>
            <a:r>
              <a:rPr lang="ko-KR" altLang="en-US" dirty="0" smtClean="0"/>
              <a:t>버튼을 눌러 마련해 놓은 스크린 </a:t>
            </a:r>
            <a:r>
              <a:rPr lang="ko-KR" altLang="en-US" dirty="0" err="1" smtClean="0"/>
              <a:t>샷을</a:t>
            </a:r>
            <a:r>
              <a:rPr lang="ko-KR" altLang="en-US" dirty="0" smtClean="0"/>
              <a:t> 추가합니다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스크린샷</a:t>
            </a:r>
            <a:r>
              <a:rPr lang="ko-KR" altLang="en-US" dirty="0" smtClean="0"/>
              <a:t> 하단에 적당한 설명을 등록합니다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Rectangle 7"/>
          <p:cNvSpPr/>
          <p:nvPr/>
        </p:nvSpPr>
        <p:spPr>
          <a:xfrm>
            <a:off x="8099170" y="2719135"/>
            <a:ext cx="587630" cy="24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559128" y="3200398"/>
            <a:ext cx="1165146" cy="52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7550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팁</a:t>
            </a:r>
            <a:r>
              <a:rPr lang="en-US" altLang="ko-KR" dirty="0"/>
              <a:t>) </a:t>
            </a:r>
            <a:r>
              <a:rPr lang="ko-KR" altLang="en-US" dirty="0"/>
              <a:t>스크린샷 생성 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634" y="3521075"/>
            <a:ext cx="307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Visual </a:t>
            </a:r>
            <a:r>
              <a:rPr lang="en-US" altLang="ko-KR" sz="1200" b="1" dirty="0" smtClean="0"/>
              <a:t>Studio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Simulator</a:t>
            </a:r>
            <a:r>
              <a:rPr lang="ko-KR" altLang="en-US" sz="1200" b="1" dirty="0" smtClean="0"/>
              <a:t>로 </a:t>
            </a:r>
            <a:r>
              <a:rPr lang="ko-KR" altLang="en-US" sz="1200" b="1" dirty="0" smtClean="0"/>
              <a:t>변경하고 </a:t>
            </a:r>
            <a:r>
              <a:rPr lang="en-US" altLang="ko-KR" sz="1200" b="1" dirty="0" smtClean="0"/>
              <a:t>F5</a:t>
            </a:r>
            <a:r>
              <a:rPr lang="ko-KR" altLang="en-US" sz="1200" b="1" dirty="0" smtClean="0"/>
              <a:t>눌러 실행</a:t>
            </a:r>
            <a:endParaRPr lang="ko-KR" alt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23745"/>
            <a:ext cx="2305050" cy="1695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82912" y="1835902"/>
            <a:ext cx="245471" cy="294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481388" y="1208868"/>
            <a:ext cx="5738812" cy="3711475"/>
            <a:chOff x="3481388" y="1208868"/>
            <a:chExt cx="8105776" cy="53875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388" y="1208868"/>
              <a:ext cx="8105776" cy="53875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119655" y="3751367"/>
              <a:ext cx="3852729" cy="40208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2. </a:t>
              </a:r>
              <a:r>
                <a:rPr lang="ko-KR" altLang="en-US" sz="1200" b="1" dirty="0" smtClean="0"/>
                <a:t>카메라 </a:t>
              </a:r>
              <a:r>
                <a:rPr lang="ko-KR" altLang="en-US" sz="1200" b="1" dirty="0" smtClean="0"/>
                <a:t>버튼을 </a:t>
              </a:r>
              <a:r>
                <a:rPr lang="ko-KR" altLang="en-US" sz="1200" b="1" dirty="0" smtClean="0"/>
                <a:t>눌러서 화면 캡쳐</a:t>
              </a:r>
              <a:endParaRPr lang="ko-KR" altLang="en-US" sz="1200" b="1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07431" y="3982740"/>
            <a:ext cx="2858875" cy="30791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56160" y="5714133"/>
            <a:ext cx="272769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en-US" altLang="ko-KR" sz="1200" b="1" dirty="0" smtClean="0"/>
              <a:t>. </a:t>
            </a:r>
            <a:r>
              <a:rPr lang="en-US" altLang="ko-KR" sz="1200" b="1" dirty="0" smtClean="0"/>
              <a:t>Pictures </a:t>
            </a:r>
            <a:r>
              <a:rPr lang="ko-KR" altLang="en-US" sz="1200" b="1" dirty="0" smtClean="0"/>
              <a:t>폴더에 </a:t>
            </a:r>
            <a:r>
              <a:rPr lang="en-US" altLang="ko-KR" sz="1200" b="1" dirty="0" smtClean="0"/>
              <a:t>Windows Simulator</a:t>
            </a:r>
            <a:r>
              <a:rPr lang="ko-KR" altLang="en-US" sz="1200" b="1" dirty="0" smtClean="0"/>
              <a:t>에서 확인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2462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43" y="1758115"/>
            <a:ext cx="4972050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등록 마무리</a:t>
            </a:r>
            <a:r>
              <a:rPr lang="en-US" altLang="ko-KR" dirty="0" smtClean="0"/>
              <a:t>(5) -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4) Website</a:t>
            </a:r>
            <a:r>
              <a:rPr lang="ko-KR" altLang="en-US" dirty="0" smtClean="0"/>
              <a:t>를 입력합니다</a:t>
            </a:r>
            <a:r>
              <a:rPr lang="en-US" altLang="ko-KR" dirty="0" smtClean="0"/>
              <a:t>. (URL)</a:t>
            </a:r>
          </a:p>
          <a:p>
            <a:r>
              <a:rPr lang="en-US" altLang="ko-KR" dirty="0" smtClean="0"/>
              <a:t>5) </a:t>
            </a:r>
            <a:r>
              <a:rPr lang="ko-KR" altLang="en-US" dirty="0" smtClean="0"/>
              <a:t>담당자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또는 공식지원 웹사이트 주소를 입력합니다</a:t>
            </a:r>
            <a:r>
              <a:rPr lang="en-US" altLang="ko-KR" dirty="0" smtClean="0"/>
              <a:t>. (Email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URL)</a:t>
            </a:r>
          </a:p>
          <a:p>
            <a:r>
              <a:rPr lang="en-US" altLang="ko-KR" dirty="0" smtClean="0"/>
              <a:t>6) </a:t>
            </a:r>
            <a:r>
              <a:rPr lang="ko-KR" altLang="en-US" dirty="0" smtClean="0"/>
              <a:t>개인정보 보호방침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주소를 입력합니다</a:t>
            </a:r>
            <a:r>
              <a:rPr lang="en-US" altLang="ko-KR" dirty="0" smtClean="0"/>
              <a:t>. (URL)</a:t>
            </a:r>
          </a:p>
          <a:p>
            <a:r>
              <a:rPr lang="en-US" altLang="ko-KR" dirty="0" smtClean="0"/>
              <a:t>Save</a:t>
            </a:r>
            <a:r>
              <a:rPr lang="ko-KR" altLang="en-US" dirty="0" smtClean="0"/>
              <a:t>를 눌러 저장합니다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Rectangle 7"/>
          <p:cNvSpPr/>
          <p:nvPr/>
        </p:nvSpPr>
        <p:spPr>
          <a:xfrm>
            <a:off x="5391487" y="2037345"/>
            <a:ext cx="4931106" cy="24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91488" y="2638921"/>
            <a:ext cx="4931106" cy="24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399509" y="3264560"/>
            <a:ext cx="4931108" cy="24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6553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46" y="1731777"/>
            <a:ext cx="4539722" cy="2575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등록 마무리</a:t>
            </a:r>
            <a:r>
              <a:rPr lang="en-US" altLang="ko-KR" dirty="0" smtClean="0"/>
              <a:t>(6)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Note to testers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눌러고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페이지에서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를 눌러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단계가 끝났습니다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</a:t>
            </a:r>
            <a:r>
              <a:rPr lang="en-US" altLang="ko-KR" b="1" dirty="0" smtClean="0"/>
              <a:t>Submit for certification</a:t>
            </a:r>
            <a:r>
              <a:rPr lang="ko-KR" altLang="en-US" dirty="0" smtClean="0"/>
              <a:t>을 눌러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제출합니다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97" y="4628147"/>
            <a:ext cx="46101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518357" y="5928310"/>
            <a:ext cx="1474851" cy="24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289300" y="4001294"/>
            <a:ext cx="509921" cy="24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577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998241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스토어에 등록 시작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앱</a:t>
            </a:r>
            <a:r>
              <a:rPr lang="ko-KR" altLang="en-US" dirty="0"/>
              <a:t> 패키지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스토어에 등록 마무리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1. </a:t>
            </a:r>
            <a:r>
              <a:rPr lang="ko-KR" altLang="en-US" dirty="0" smtClean="0"/>
              <a:t>스토어에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등록시작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81453" cy="4351338"/>
          </a:xfrm>
        </p:spPr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appdev.microsoft.com/StorePortals/ko</a:t>
            </a:r>
            <a:endParaRPr lang="en-US" altLang="ko-KR" dirty="0" smtClean="0"/>
          </a:p>
          <a:p>
            <a:r>
              <a:rPr lang="ko-KR" altLang="en-US" dirty="0" smtClean="0"/>
              <a:t>개발자 계정으로 로그인합니다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좌측 사이드 메뉴에서 </a:t>
            </a:r>
            <a:r>
              <a:rPr lang="en-US" altLang="ko-KR" dirty="0" smtClean="0"/>
              <a:t>Submit an app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30636"/>
              </p:ext>
            </p:extLst>
          </p:nvPr>
        </p:nvGraphicFramePr>
        <p:xfrm>
          <a:off x="6287679" y="1825625"/>
          <a:ext cx="4524865" cy="445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4" imgW="5904720" imgH="5815800" progId="">
                  <p:embed/>
                </p:oleObj>
              </mc:Choice>
              <mc:Fallback>
                <p:oleObj r:id="rId4" imgW="5904720" imgH="5815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7679" y="1825625"/>
                        <a:ext cx="4524865" cy="445553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542201" y="4308049"/>
            <a:ext cx="895547" cy="19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997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1825625"/>
            <a:ext cx="3447687" cy="1974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스토어에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등록시작</a:t>
            </a:r>
            <a:r>
              <a:rPr lang="en-US" altLang="ko-KR" dirty="0" smtClean="0"/>
              <a:t>(2) –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81453" cy="4351338"/>
          </a:xfrm>
        </p:spPr>
        <p:txBody>
          <a:bodyPr/>
          <a:lstStyle/>
          <a:p>
            <a:r>
              <a:rPr lang="en-US" altLang="ko-KR" dirty="0" smtClean="0"/>
              <a:t>App name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입력폼이</a:t>
            </a:r>
            <a:r>
              <a:rPr lang="ko-KR" altLang="en-US" dirty="0" smtClean="0"/>
              <a:t> 나타나면 스토어에 표시될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이름을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입력하고 </a:t>
            </a:r>
            <a:r>
              <a:rPr lang="en-US" altLang="ko-KR" dirty="0" smtClean="0"/>
              <a:t>Reserve app name </a:t>
            </a:r>
            <a:r>
              <a:rPr lang="ko-KR" altLang="en-US" dirty="0" smtClean="0"/>
              <a:t>버튼을 누릅니다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중복 없이 등록을 성공했다는 내용이 표시되면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Save </a:t>
            </a:r>
            <a:r>
              <a:rPr lang="ko-KR" altLang="en-US" dirty="0" smtClean="0"/>
              <a:t>버튼을 누릅니다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56223" y="3186259"/>
            <a:ext cx="867266" cy="2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33" y="4337081"/>
            <a:ext cx="5862220" cy="2175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354478" y="5714214"/>
            <a:ext cx="3335517" cy="2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313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등록시작</a:t>
            </a:r>
            <a:r>
              <a:rPr lang="en-US" altLang="ko-KR" dirty="0" smtClean="0"/>
              <a:t>(3) - </a:t>
            </a:r>
            <a:r>
              <a:rPr lang="ko-KR" altLang="en-US" dirty="0" smtClean="0"/>
              <a:t>가격정보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가격 정보 입력을 위해 </a:t>
            </a:r>
            <a:r>
              <a:rPr lang="en-US" altLang="ko-KR" dirty="0" smtClean="0"/>
              <a:t>Selling details</a:t>
            </a:r>
            <a:r>
              <a:rPr lang="ko-KR" altLang="en-US" dirty="0" smtClean="0"/>
              <a:t>를 누릅니다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Price tier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b="1" u="sng" dirty="0" smtClean="0"/>
              <a:t>판매가격</a:t>
            </a:r>
            <a:r>
              <a:rPr lang="ko-KR" altLang="en-US" dirty="0" smtClean="0"/>
              <a:t>을 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Markets</a:t>
            </a:r>
            <a:r>
              <a:rPr lang="ko-KR" altLang="en-US" dirty="0" smtClean="0"/>
              <a:t>에서 판매 국가로 </a:t>
            </a:r>
            <a:r>
              <a:rPr lang="en-US" altLang="ko-KR" dirty="0" smtClean="0"/>
              <a:t>Korea</a:t>
            </a:r>
            <a:r>
              <a:rPr lang="ko-KR" altLang="en-US" dirty="0" smtClean="0"/>
              <a:t>에 체크합니다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Category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원하는 </a:t>
            </a:r>
            <a:r>
              <a:rPr lang="ko-KR" altLang="en-US" b="1" u="sng" dirty="0" smtClean="0"/>
              <a:t>카테고리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Save </a:t>
            </a:r>
            <a:r>
              <a:rPr lang="ko-KR" altLang="en-US" dirty="0" smtClean="0"/>
              <a:t>버튼을 눌러 저장합니다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49" y="1825625"/>
            <a:ext cx="2865749" cy="867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979117" y="2401034"/>
            <a:ext cx="867266" cy="2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638"/>
              </p:ext>
            </p:extLst>
          </p:nvPr>
        </p:nvGraphicFramePr>
        <p:xfrm>
          <a:off x="8217870" y="1825624"/>
          <a:ext cx="3575061" cy="506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4" imgW="13117320" imgH="18590400" progId="">
                  <p:embed/>
                </p:oleObj>
              </mc:Choice>
              <mc:Fallback>
                <p:oleObj r:id="rId4" imgW="13117320" imgH="18590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17870" y="1825624"/>
                        <a:ext cx="3575061" cy="506714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78410" y="3007150"/>
            <a:ext cx="966867" cy="226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13302" y="3629319"/>
            <a:ext cx="509048" cy="201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978409" y="4962092"/>
            <a:ext cx="966868" cy="19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1279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</a:t>
            </a: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등록시작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Advanced features</a:t>
            </a:r>
            <a:r>
              <a:rPr lang="ko-KR" altLang="en-US" dirty="0"/>
              <a:t>를 클릭하고</a:t>
            </a:r>
            <a:r>
              <a:rPr lang="en-US" altLang="ko-KR" dirty="0"/>
              <a:t>, Save </a:t>
            </a:r>
            <a:r>
              <a:rPr lang="ko-KR" altLang="en-US" dirty="0"/>
              <a:t>버튼을 누릅니다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Age rating and rating </a:t>
            </a:r>
            <a:r>
              <a:rPr lang="en-US" altLang="ko-KR" dirty="0" smtClean="0"/>
              <a:t>certificates</a:t>
            </a:r>
            <a:r>
              <a:rPr lang="ko-KR" altLang="en-US" dirty="0" smtClean="0"/>
              <a:t>를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Age rating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12+ Suitable for ages 12 and older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를 누릅니다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Cryptography</a:t>
            </a:r>
            <a:r>
              <a:rPr lang="ko-KR" altLang="en-US" dirty="0" smtClean="0"/>
              <a:t>를 누르고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smtClean="0"/>
              <a:t>Does this app call, support…</a:t>
            </a:r>
            <a:r>
              <a:rPr lang="ko-KR" altLang="en-US" dirty="0" smtClean="0"/>
              <a:t>의 질문에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아래 체크박스에 체크를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를 누릅니다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31" y="1825625"/>
            <a:ext cx="4638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</a:t>
            </a: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스토어에 </a:t>
            </a:r>
            <a:r>
              <a:rPr lang="ko-KR" altLang="en-US" dirty="0" err="1"/>
              <a:t>앱</a:t>
            </a:r>
            <a:r>
              <a:rPr lang="ko-KR" altLang="en-US" dirty="0"/>
              <a:t> 등록시작</a:t>
            </a:r>
            <a:r>
              <a:rPr lang="en-US" altLang="ko-KR" dirty="0" smtClean="0"/>
              <a:t>(5) – </a:t>
            </a:r>
            <a:r>
              <a:rPr lang="ko-KR" altLang="en-US" dirty="0" smtClean="0"/>
              <a:t>패키지 등록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Packages </a:t>
            </a:r>
            <a:r>
              <a:rPr lang="ko-KR" altLang="en-US" dirty="0" smtClean="0"/>
              <a:t>버튼을 눌러 화면이 변경되면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를 마련하러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로 돌아갑니다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23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패키지 만들기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624" y="1553582"/>
            <a:ext cx="5072405" cy="1802360"/>
          </a:xfrm>
        </p:spPr>
        <p:txBody>
          <a:bodyPr>
            <a:noAutofit/>
          </a:bodyPr>
          <a:lstStyle/>
          <a:p>
            <a:r>
              <a:rPr lang="ko-KR" altLang="en-US" sz="1200" dirty="0" smtClean="0"/>
              <a:t>패키지를 만들 프로젝트를 엽니다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솔루션 탐색기</a:t>
            </a:r>
            <a:r>
              <a:rPr lang="en-US" altLang="ko-KR" sz="1200" dirty="0" smtClean="0"/>
              <a:t>(Solution Explorer)</a:t>
            </a:r>
            <a:r>
              <a:rPr lang="ko-KR" altLang="en-US" sz="1200" dirty="0" smtClean="0"/>
              <a:t>에서 프로젝트 이름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ImageApp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오른쪽 클릭을 한 후</a:t>
            </a:r>
            <a:r>
              <a:rPr lang="en-US" altLang="ko-KR" sz="1200" dirty="0" smtClean="0"/>
              <a:t>, Store – Create App Packages…</a:t>
            </a:r>
            <a:r>
              <a:rPr lang="ko-KR" altLang="en-US" sz="1200" dirty="0" smtClean="0"/>
              <a:t>를 선택</a:t>
            </a:r>
            <a:endParaRPr lang="en-US" altLang="ko-KR" sz="1200" dirty="0" smtClean="0"/>
          </a:p>
          <a:p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대화창에서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Yes</a:t>
            </a:r>
            <a:r>
              <a:rPr lang="ko-KR" altLang="en-US" sz="1200" dirty="0" smtClean="0"/>
              <a:t>를 선택한 상태에서 </a:t>
            </a:r>
            <a:r>
              <a:rPr lang="en-US" altLang="ko-KR" sz="1200" dirty="0" smtClean="0"/>
              <a:t>Sign In </a:t>
            </a:r>
            <a:r>
              <a:rPr lang="ko-KR" altLang="en-US" sz="1200" dirty="0" smtClean="0"/>
              <a:t>클릭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11" y="3355942"/>
            <a:ext cx="3899918" cy="3168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02078" y="4110086"/>
            <a:ext cx="405354" cy="160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011266" y="6297105"/>
            <a:ext cx="454056" cy="171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97" y="1480629"/>
            <a:ext cx="5540260" cy="50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97" y="3457074"/>
            <a:ext cx="2991361" cy="2430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328" y="1553581"/>
            <a:ext cx="6928701" cy="181178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Sign In </a:t>
            </a:r>
            <a:r>
              <a:rPr lang="ko-KR" altLang="en-US" dirty="0" smtClean="0"/>
              <a:t>대화상자에서 </a:t>
            </a:r>
            <a:r>
              <a:rPr lang="en-US" altLang="ko-KR" dirty="0" smtClean="0"/>
              <a:t>Windows 8 Store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 계정으로 로그인</a:t>
            </a:r>
            <a:r>
              <a:rPr lang="en-US" altLang="ko-KR" dirty="0" smtClean="0"/>
              <a:t>(Sign in)</a:t>
            </a:r>
            <a:br>
              <a:rPr lang="en-US" altLang="ko-KR" dirty="0" smtClean="0"/>
            </a:br>
            <a:r>
              <a:rPr lang="ko-KR" altLang="en-US" dirty="0" smtClean="0"/>
              <a:t>다음 </a:t>
            </a:r>
            <a:r>
              <a:rPr lang="ko-KR" altLang="en-US" dirty="0" err="1" smtClean="0"/>
              <a:t>대화창에서</a:t>
            </a:r>
            <a:r>
              <a:rPr lang="ko-KR" altLang="en-US" dirty="0" smtClean="0"/>
              <a:t> 내가 제공할 패키지의 </a:t>
            </a:r>
            <a:r>
              <a:rPr lang="ko-KR" altLang="en-US" dirty="0" err="1" smtClean="0"/>
              <a:t>앱이름이</a:t>
            </a:r>
            <a:r>
              <a:rPr lang="ko-KR" altLang="en-US" dirty="0" smtClean="0"/>
              <a:t> 존재하면 선택하고</a:t>
            </a:r>
            <a:r>
              <a:rPr lang="en-US" altLang="ko-KR" dirty="0" smtClean="0"/>
              <a:t>, Next </a:t>
            </a:r>
            <a:r>
              <a:rPr lang="ko-KR" altLang="en-US" dirty="0" smtClean="0"/>
              <a:t>버튼을 누릅니다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없으면 </a:t>
            </a:r>
            <a:r>
              <a:rPr lang="en-US" altLang="ko-KR" dirty="0" smtClean="0"/>
              <a:t>“Reserve Name”</a:t>
            </a:r>
            <a:r>
              <a:rPr lang="ko-KR" altLang="en-US" dirty="0" smtClean="0"/>
              <a:t>을 선택하여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앱이름을</a:t>
            </a:r>
            <a:r>
              <a:rPr lang="ko-KR" altLang="en-US" dirty="0" smtClean="0"/>
              <a:t> 예약해야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2" y="1517421"/>
            <a:ext cx="4172740" cy="47796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74018" y="4692978"/>
            <a:ext cx="602151" cy="135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218713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498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WelcomeDoc</vt:lpstr>
      <vt:lpstr>Registering App</vt:lpstr>
      <vt:lpstr>Steps</vt:lpstr>
      <vt:lpstr>Step 1. 스토어에 앱 등록시작</vt:lpstr>
      <vt:lpstr>Step 1. 스토어에 앱 등록시작(2) – 앱 이름</vt:lpstr>
      <vt:lpstr>Step 1. 스토어에 앱 등록시작(3) - 가격정보</vt:lpstr>
      <vt:lpstr>Step 1. 스토어에 앱 등록시작(4)</vt:lpstr>
      <vt:lpstr>Step 1. 스토어에 앱 등록시작(5) – 패키지 등록</vt:lpstr>
      <vt:lpstr>Step 2. 앱 패키지 만들기</vt:lpstr>
      <vt:lpstr>Step 2. 앱 패키지 만들기 (2)</vt:lpstr>
      <vt:lpstr>Step 2. 앱 패키지 만들기 (3)</vt:lpstr>
      <vt:lpstr>Step 2. 앱 패키지 만들기 (4)</vt:lpstr>
      <vt:lpstr>Step 3. 스토어에 앱 등록 마무리</vt:lpstr>
      <vt:lpstr>Step 3. 스토어에 앱 등록 마무리(2)</vt:lpstr>
      <vt:lpstr>Step 3. 스토어에 앱 등록 마무리(3) - 설명</vt:lpstr>
      <vt:lpstr>Step 3. 스토어에 앱 등록 마무리(4) - 설명</vt:lpstr>
      <vt:lpstr>(팁) 스크린샷 생성 팁</vt:lpstr>
      <vt:lpstr>Step 3. 스토어에 앱 등록 마무리(5) - 설명</vt:lpstr>
      <vt:lpstr>Step 3. 스토어에 앱 등록 마무리(6)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2012-09-21T02:42:40Z</dcterms:created>
  <dcterms:modified xsi:type="dcterms:W3CDTF">2012-09-26T06:48:11Z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