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85d78c6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85d78c6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0332ed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0332ed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f43f0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f43f0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f43f0a7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f43f0a7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Title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FF0000"/>
                </a:highlight>
              </a:rPr>
              <a:t>MAKE A COPY!</a:t>
            </a:r>
            <a:r>
              <a:rPr lang="en">
                <a:highlight>
                  <a:srgbClr val="FFFF00"/>
                </a:highlight>
              </a:rPr>
              <a:t> DO NOT REQUEST EDIT ACCESS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 for development?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story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Technologies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Breakdown of tasks and roles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repo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