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Rozza" userId="786a3c2bbba4c61b" providerId="LiveId" clId="{86F3B0A7-285F-42D7-B339-91E91A705B31}"/>
    <pc:docChg chg="undo custSel addSld delSld modSld">
      <pc:chgData name="Giovanni Rozza" userId="786a3c2bbba4c61b" providerId="LiveId" clId="{86F3B0A7-285F-42D7-B339-91E91A705B31}" dt="2023-09-20T23:39:48.205" v="359" actId="47"/>
      <pc:docMkLst>
        <pc:docMk/>
      </pc:docMkLst>
      <pc:sldChg chg="modSp mod">
        <pc:chgData name="Giovanni Rozza" userId="786a3c2bbba4c61b" providerId="LiveId" clId="{86F3B0A7-285F-42D7-B339-91E91A705B31}" dt="2023-09-20T23:14:23.864" v="35" actId="20577"/>
        <pc:sldMkLst>
          <pc:docMk/>
          <pc:sldMk cId="0" sldId="257"/>
        </pc:sldMkLst>
        <pc:spChg chg="mod">
          <ac:chgData name="Giovanni Rozza" userId="786a3c2bbba4c61b" providerId="LiveId" clId="{86F3B0A7-285F-42D7-B339-91E91A705B31}" dt="2023-09-20T23:14:23.864" v="35" actId="20577"/>
          <ac:spMkLst>
            <pc:docMk/>
            <pc:sldMk cId="0" sldId="257"/>
            <ac:spMk id="198" creationId="{00000000-0000-0000-0000-000000000000}"/>
          </ac:spMkLst>
        </pc:spChg>
      </pc:sldChg>
      <pc:sldChg chg="addSp delSp modSp mod">
        <pc:chgData name="Giovanni Rozza" userId="786a3c2bbba4c61b" providerId="LiveId" clId="{86F3B0A7-285F-42D7-B339-91E91A705B31}" dt="2023-09-20T23:15:34.479" v="83" actId="20577"/>
        <pc:sldMkLst>
          <pc:docMk/>
          <pc:sldMk cId="0" sldId="258"/>
        </pc:sldMkLst>
        <pc:spChg chg="mod">
          <ac:chgData name="Giovanni Rozza" userId="786a3c2bbba4c61b" providerId="LiveId" clId="{86F3B0A7-285F-42D7-B339-91E91A705B31}" dt="2023-09-20T23:15:34.479" v="83" actId="20577"/>
          <ac:spMkLst>
            <pc:docMk/>
            <pc:sldMk cId="0" sldId="258"/>
            <ac:spMk id="200" creationId="{00000000-0000-0000-0000-000000000000}"/>
          </ac:spMkLst>
        </pc:spChg>
        <pc:spChg chg="del">
          <ac:chgData name="Giovanni Rozza" userId="786a3c2bbba4c61b" providerId="LiveId" clId="{86F3B0A7-285F-42D7-B339-91E91A705B31}" dt="2023-09-20T23:15:13.610" v="36" actId="478"/>
          <ac:spMkLst>
            <pc:docMk/>
            <pc:sldMk cId="0" sldId="258"/>
            <ac:spMk id="201" creationId="{00000000-0000-0000-0000-000000000000}"/>
          </ac:spMkLst>
        </pc:spChg>
        <pc:picChg chg="add mod">
          <ac:chgData name="Giovanni Rozza" userId="786a3c2bbba4c61b" providerId="LiveId" clId="{86F3B0A7-285F-42D7-B339-91E91A705B31}" dt="2023-09-20T23:15:23.346" v="44" actId="1076"/>
          <ac:picMkLst>
            <pc:docMk/>
            <pc:sldMk cId="0" sldId="258"/>
            <ac:picMk id="3" creationId="{496464A0-4673-945A-924C-FD658C9AB22E}"/>
          </ac:picMkLst>
        </pc:picChg>
      </pc:sldChg>
      <pc:sldChg chg="del">
        <pc:chgData name="Giovanni Rozza" userId="786a3c2bbba4c61b" providerId="LiveId" clId="{86F3B0A7-285F-42D7-B339-91E91A705B31}" dt="2023-09-20T23:15:16.792" v="37" actId="47"/>
        <pc:sldMkLst>
          <pc:docMk/>
          <pc:sldMk cId="0" sldId="259"/>
        </pc:sldMkLst>
      </pc:sldChg>
      <pc:sldChg chg="del">
        <pc:chgData name="Giovanni Rozza" userId="786a3c2bbba4c61b" providerId="LiveId" clId="{86F3B0A7-285F-42D7-B339-91E91A705B31}" dt="2023-09-20T23:15:16.971" v="38" actId="47"/>
        <pc:sldMkLst>
          <pc:docMk/>
          <pc:sldMk cId="0" sldId="260"/>
        </pc:sldMkLst>
      </pc:sldChg>
      <pc:sldChg chg="del">
        <pc:chgData name="Giovanni Rozza" userId="786a3c2bbba4c61b" providerId="LiveId" clId="{86F3B0A7-285F-42D7-B339-91E91A705B31}" dt="2023-09-20T23:15:17.181" v="39" actId="47"/>
        <pc:sldMkLst>
          <pc:docMk/>
          <pc:sldMk cId="0" sldId="261"/>
        </pc:sldMkLst>
      </pc:sldChg>
      <pc:sldChg chg="del">
        <pc:chgData name="Giovanni Rozza" userId="786a3c2bbba4c61b" providerId="LiveId" clId="{86F3B0A7-285F-42D7-B339-91E91A705B31}" dt="2023-09-20T23:15:17.483" v="40" actId="47"/>
        <pc:sldMkLst>
          <pc:docMk/>
          <pc:sldMk cId="0" sldId="262"/>
        </pc:sldMkLst>
      </pc:sldChg>
      <pc:sldChg chg="del">
        <pc:chgData name="Giovanni Rozza" userId="786a3c2bbba4c61b" providerId="LiveId" clId="{86F3B0A7-285F-42D7-B339-91E91A705B31}" dt="2023-09-20T23:15:17.890" v="41" actId="47"/>
        <pc:sldMkLst>
          <pc:docMk/>
          <pc:sldMk cId="0" sldId="263"/>
        </pc:sldMkLst>
      </pc:sldChg>
      <pc:sldChg chg="del">
        <pc:chgData name="Giovanni Rozza" userId="786a3c2bbba4c61b" providerId="LiveId" clId="{86F3B0A7-285F-42D7-B339-91E91A705B31}" dt="2023-09-20T23:15:18.745" v="42" actId="47"/>
        <pc:sldMkLst>
          <pc:docMk/>
          <pc:sldMk cId="0" sldId="264"/>
        </pc:sldMkLst>
      </pc:sldChg>
      <pc:sldChg chg="addSp delSp modSp add mod">
        <pc:chgData name="Giovanni Rozza" userId="786a3c2bbba4c61b" providerId="LiveId" clId="{86F3B0A7-285F-42D7-B339-91E91A705B31}" dt="2023-09-20T23:17:00.838" v="104" actId="20577"/>
        <pc:sldMkLst>
          <pc:docMk/>
          <pc:sldMk cId="2340466451" sldId="266"/>
        </pc:sldMkLst>
        <pc:spChg chg="mod">
          <ac:chgData name="Giovanni Rozza" userId="786a3c2bbba4c61b" providerId="LiveId" clId="{86F3B0A7-285F-42D7-B339-91E91A705B31}" dt="2023-09-20T23:17:00.838" v="104" actId="20577"/>
          <ac:spMkLst>
            <pc:docMk/>
            <pc:sldMk cId="2340466451" sldId="266"/>
            <ac:spMk id="200" creationId="{00000000-0000-0000-0000-000000000000}"/>
          </ac:spMkLst>
        </pc:spChg>
        <pc:picChg chg="del">
          <ac:chgData name="Giovanni Rozza" userId="786a3c2bbba4c61b" providerId="LiveId" clId="{86F3B0A7-285F-42D7-B339-91E91A705B31}" dt="2023-09-20T23:16:48.574" v="85" actId="478"/>
          <ac:picMkLst>
            <pc:docMk/>
            <pc:sldMk cId="2340466451" sldId="266"/>
            <ac:picMk id="3" creationId="{496464A0-4673-945A-924C-FD658C9AB22E}"/>
          </ac:picMkLst>
        </pc:picChg>
        <pc:picChg chg="add mod">
          <ac:chgData name="Giovanni Rozza" userId="786a3c2bbba4c61b" providerId="LiveId" clId="{86F3B0A7-285F-42D7-B339-91E91A705B31}" dt="2023-09-20T23:16:52.299" v="88" actId="14100"/>
          <ac:picMkLst>
            <pc:docMk/>
            <pc:sldMk cId="2340466451" sldId="266"/>
            <ac:picMk id="4" creationId="{C3686CE9-7C76-64B5-D03D-0020B4CB3BB7}"/>
          </ac:picMkLst>
        </pc:picChg>
      </pc:sldChg>
      <pc:sldChg chg="addSp delSp modSp add mod">
        <pc:chgData name="Giovanni Rozza" userId="786a3c2bbba4c61b" providerId="LiveId" clId="{86F3B0A7-285F-42D7-B339-91E91A705B31}" dt="2023-09-20T23:17:44.450" v="109" actId="1076"/>
        <pc:sldMkLst>
          <pc:docMk/>
          <pc:sldMk cId="4269152775" sldId="267"/>
        </pc:sldMkLst>
        <pc:picChg chg="add mod">
          <ac:chgData name="Giovanni Rozza" userId="786a3c2bbba4c61b" providerId="LiveId" clId="{86F3B0A7-285F-42D7-B339-91E91A705B31}" dt="2023-09-20T23:17:44.450" v="109" actId="1076"/>
          <ac:picMkLst>
            <pc:docMk/>
            <pc:sldMk cId="4269152775" sldId="267"/>
            <ac:picMk id="3" creationId="{22C73DE6-5F0B-C59A-87D4-4BFE61F1DD43}"/>
          </ac:picMkLst>
        </pc:picChg>
        <pc:picChg chg="del">
          <ac:chgData name="Giovanni Rozza" userId="786a3c2bbba4c61b" providerId="LiveId" clId="{86F3B0A7-285F-42D7-B339-91E91A705B31}" dt="2023-09-20T23:17:39.038" v="106" actId="478"/>
          <ac:picMkLst>
            <pc:docMk/>
            <pc:sldMk cId="4269152775" sldId="267"/>
            <ac:picMk id="4" creationId="{C3686CE9-7C76-64B5-D03D-0020B4CB3BB7}"/>
          </ac:picMkLst>
        </pc:picChg>
      </pc:sldChg>
      <pc:sldChg chg="addSp modSp add mod">
        <pc:chgData name="Giovanni Rozza" userId="786a3c2bbba4c61b" providerId="LiveId" clId="{86F3B0A7-285F-42D7-B339-91E91A705B31}" dt="2023-09-20T23:19:05.251" v="180" actId="1076"/>
        <pc:sldMkLst>
          <pc:docMk/>
          <pc:sldMk cId="3080084506" sldId="268"/>
        </pc:sldMkLst>
        <pc:spChg chg="add mod">
          <ac:chgData name="Giovanni Rozza" userId="786a3c2bbba4c61b" providerId="LiveId" clId="{86F3B0A7-285F-42D7-B339-91E91A705B31}" dt="2023-09-20T23:18:40.710" v="178" actId="20577"/>
          <ac:spMkLst>
            <pc:docMk/>
            <pc:sldMk cId="3080084506" sldId="268"/>
            <ac:spMk id="4" creationId="{F72E1864-3CC4-9F4A-4254-1C1BF01351E2}"/>
          </ac:spMkLst>
        </pc:spChg>
        <pc:picChg chg="add mod">
          <ac:chgData name="Giovanni Rozza" userId="786a3c2bbba4c61b" providerId="LiveId" clId="{86F3B0A7-285F-42D7-B339-91E91A705B31}" dt="2023-09-20T23:18:15.451" v="111" actId="1076"/>
          <ac:picMkLst>
            <pc:docMk/>
            <pc:sldMk cId="3080084506" sldId="268"/>
            <ac:picMk id="3" creationId="{9BD6D67F-5668-1CD6-59C5-0E5627539660}"/>
          </ac:picMkLst>
        </pc:picChg>
        <pc:picChg chg="add mod">
          <ac:chgData name="Giovanni Rozza" userId="786a3c2bbba4c61b" providerId="LiveId" clId="{86F3B0A7-285F-42D7-B339-91E91A705B31}" dt="2023-09-20T23:19:05.251" v="180" actId="1076"/>
          <ac:picMkLst>
            <pc:docMk/>
            <pc:sldMk cId="3080084506" sldId="268"/>
            <ac:picMk id="6" creationId="{E2F7C909-F3DF-4AF6-E72A-7243C0B5BA30}"/>
          </ac:picMkLst>
        </pc:picChg>
      </pc:sldChg>
      <pc:sldChg chg="addSp delSp modSp add mod">
        <pc:chgData name="Giovanni Rozza" userId="786a3c2bbba4c61b" providerId="LiveId" clId="{86F3B0A7-285F-42D7-B339-91E91A705B31}" dt="2023-09-20T23:24:32.404" v="236" actId="1076"/>
        <pc:sldMkLst>
          <pc:docMk/>
          <pc:sldMk cId="3508339116" sldId="269"/>
        </pc:sldMkLst>
        <pc:spChg chg="del mod">
          <ac:chgData name="Giovanni Rozza" userId="786a3c2bbba4c61b" providerId="LiveId" clId="{86F3B0A7-285F-42D7-B339-91E91A705B31}" dt="2023-09-20T23:20:08.245" v="185" actId="478"/>
          <ac:spMkLst>
            <pc:docMk/>
            <pc:sldMk cId="3508339116" sldId="269"/>
            <ac:spMk id="4" creationId="{F72E1864-3CC4-9F4A-4254-1C1BF01351E2}"/>
          </ac:spMkLst>
        </pc:spChg>
        <pc:spChg chg="add mod">
          <ac:chgData name="Giovanni Rozza" userId="786a3c2bbba4c61b" providerId="LiveId" clId="{86F3B0A7-285F-42D7-B339-91E91A705B31}" dt="2023-09-20T23:21:31.210" v="218" actId="1076"/>
          <ac:spMkLst>
            <pc:docMk/>
            <pc:sldMk cId="3508339116" sldId="269"/>
            <ac:spMk id="8" creationId="{647D34B0-8784-D457-9FB4-B11F4B858C39}"/>
          </ac:spMkLst>
        </pc:spChg>
        <pc:spChg chg="add mod">
          <ac:chgData name="Giovanni Rozza" userId="786a3c2bbba4c61b" providerId="LiveId" clId="{86F3B0A7-285F-42D7-B339-91E91A705B31}" dt="2023-09-20T23:24:32.404" v="236" actId="1076"/>
          <ac:spMkLst>
            <pc:docMk/>
            <pc:sldMk cId="3508339116" sldId="269"/>
            <ac:spMk id="9" creationId="{B7E68EB6-C165-C3D8-98C8-608836744450}"/>
          </ac:spMkLst>
        </pc:spChg>
        <pc:spChg chg="mod">
          <ac:chgData name="Giovanni Rozza" userId="786a3c2bbba4c61b" providerId="LiveId" clId="{86F3B0A7-285F-42D7-B339-91E91A705B31}" dt="2023-09-20T23:20:17.982" v="204" actId="20577"/>
          <ac:spMkLst>
            <pc:docMk/>
            <pc:sldMk cId="3508339116" sldId="269"/>
            <ac:spMk id="200" creationId="{00000000-0000-0000-0000-000000000000}"/>
          </ac:spMkLst>
        </pc:spChg>
        <pc:picChg chg="del">
          <ac:chgData name="Giovanni Rozza" userId="786a3c2bbba4c61b" providerId="LiveId" clId="{86F3B0A7-285F-42D7-B339-91E91A705B31}" dt="2023-09-20T23:20:05.118" v="182" actId="478"/>
          <ac:picMkLst>
            <pc:docMk/>
            <pc:sldMk cId="3508339116" sldId="269"/>
            <ac:picMk id="3" creationId="{9BD6D67F-5668-1CD6-59C5-0E5627539660}"/>
          </ac:picMkLst>
        </pc:picChg>
        <pc:picChg chg="add mod">
          <ac:chgData name="Giovanni Rozza" userId="786a3c2bbba4c61b" providerId="LiveId" clId="{86F3B0A7-285F-42D7-B339-91E91A705B31}" dt="2023-09-20T23:20:33.240" v="206" actId="1076"/>
          <ac:picMkLst>
            <pc:docMk/>
            <pc:sldMk cId="3508339116" sldId="269"/>
            <ac:picMk id="5" creationId="{602FEFF4-CA28-83C0-1CCD-A68957CD5AAD}"/>
          </ac:picMkLst>
        </pc:picChg>
        <pc:picChg chg="del">
          <ac:chgData name="Giovanni Rozza" userId="786a3c2bbba4c61b" providerId="LiveId" clId="{86F3B0A7-285F-42D7-B339-91E91A705B31}" dt="2023-09-20T23:20:06.669" v="184" actId="478"/>
          <ac:picMkLst>
            <pc:docMk/>
            <pc:sldMk cId="3508339116" sldId="269"/>
            <ac:picMk id="6" creationId="{E2F7C909-F3DF-4AF6-E72A-7243C0B5BA30}"/>
          </ac:picMkLst>
        </pc:picChg>
      </pc:sldChg>
      <pc:sldChg chg="addSp delSp modSp add mod">
        <pc:chgData name="Giovanni Rozza" userId="786a3c2bbba4c61b" providerId="LiveId" clId="{86F3B0A7-285F-42D7-B339-91E91A705B31}" dt="2023-09-20T23:24:36.179" v="237" actId="1076"/>
        <pc:sldMkLst>
          <pc:docMk/>
          <pc:sldMk cId="3101559797" sldId="270"/>
        </pc:sldMkLst>
        <pc:spChg chg="add mod">
          <ac:chgData name="Giovanni Rozza" userId="786a3c2bbba4c61b" providerId="LiveId" clId="{86F3B0A7-285F-42D7-B339-91E91A705B31}" dt="2023-09-20T23:24:36.179" v="237" actId="1076"/>
          <ac:spMkLst>
            <pc:docMk/>
            <pc:sldMk cId="3101559797" sldId="270"/>
            <ac:spMk id="4" creationId="{7274EE1B-7664-EA2C-4133-2F4F9719D696}"/>
          </ac:spMkLst>
        </pc:spChg>
        <pc:spChg chg="mod">
          <ac:chgData name="Giovanni Rozza" userId="786a3c2bbba4c61b" providerId="LiveId" clId="{86F3B0A7-285F-42D7-B339-91E91A705B31}" dt="2023-09-20T23:23:49.357" v="226" actId="20577"/>
          <ac:spMkLst>
            <pc:docMk/>
            <pc:sldMk cId="3101559797" sldId="270"/>
            <ac:spMk id="8" creationId="{647D34B0-8784-D457-9FB4-B11F4B858C39}"/>
          </ac:spMkLst>
        </pc:spChg>
        <pc:picChg chg="add mod">
          <ac:chgData name="Giovanni Rozza" userId="786a3c2bbba4c61b" providerId="LiveId" clId="{86F3B0A7-285F-42D7-B339-91E91A705B31}" dt="2023-09-20T23:23:32.603" v="223" actId="1076"/>
          <ac:picMkLst>
            <pc:docMk/>
            <pc:sldMk cId="3101559797" sldId="270"/>
            <ac:picMk id="3" creationId="{CAA909DD-0D0F-F33E-75B3-7FBCB8F55541}"/>
          </ac:picMkLst>
        </pc:picChg>
        <pc:picChg chg="del">
          <ac:chgData name="Giovanni Rozza" userId="786a3c2bbba4c61b" providerId="LiveId" clId="{86F3B0A7-285F-42D7-B339-91E91A705B31}" dt="2023-09-20T23:23:28.197" v="220" actId="478"/>
          <ac:picMkLst>
            <pc:docMk/>
            <pc:sldMk cId="3101559797" sldId="270"/>
            <ac:picMk id="5" creationId="{602FEFF4-CA28-83C0-1CCD-A68957CD5AAD}"/>
          </ac:picMkLst>
        </pc:picChg>
      </pc:sldChg>
      <pc:sldChg chg="addSp delSp modSp add mod">
        <pc:chgData name="Giovanni Rozza" userId="786a3c2bbba4c61b" providerId="LiveId" clId="{86F3B0A7-285F-42D7-B339-91E91A705B31}" dt="2023-09-20T23:25:39.518" v="252" actId="1076"/>
        <pc:sldMkLst>
          <pc:docMk/>
          <pc:sldMk cId="3016640728" sldId="271"/>
        </pc:sldMkLst>
        <pc:spChg chg="mod">
          <ac:chgData name="Giovanni Rozza" userId="786a3c2bbba4c61b" providerId="LiveId" clId="{86F3B0A7-285F-42D7-B339-91E91A705B31}" dt="2023-09-20T23:25:06.584" v="243" actId="20577"/>
          <ac:spMkLst>
            <pc:docMk/>
            <pc:sldMk cId="3016640728" sldId="271"/>
            <ac:spMk id="4" creationId="{7274EE1B-7664-EA2C-4133-2F4F9719D696}"/>
          </ac:spMkLst>
        </pc:spChg>
        <pc:spChg chg="add mod">
          <ac:chgData name="Giovanni Rozza" userId="786a3c2bbba4c61b" providerId="LiveId" clId="{86F3B0A7-285F-42D7-B339-91E91A705B31}" dt="2023-09-20T23:25:03.624" v="242" actId="1076"/>
          <ac:spMkLst>
            <pc:docMk/>
            <pc:sldMk cId="3016640728" sldId="271"/>
            <ac:spMk id="5" creationId="{F88CE4E7-9F70-67A0-3878-F918763C4936}"/>
          </ac:spMkLst>
        </pc:spChg>
        <pc:spChg chg="add mod">
          <ac:chgData name="Giovanni Rozza" userId="786a3c2bbba4c61b" providerId="LiveId" clId="{86F3B0A7-285F-42D7-B339-91E91A705B31}" dt="2023-09-20T23:25:23.861" v="250" actId="20577"/>
          <ac:spMkLst>
            <pc:docMk/>
            <pc:sldMk cId="3016640728" sldId="271"/>
            <ac:spMk id="7" creationId="{454E5910-55BF-F004-EC9C-E4C360FD6012}"/>
          </ac:spMkLst>
        </pc:spChg>
        <pc:spChg chg="del">
          <ac:chgData name="Giovanni Rozza" userId="786a3c2bbba4c61b" providerId="LiveId" clId="{86F3B0A7-285F-42D7-B339-91E91A705B31}" dt="2023-09-20T23:25:00.245" v="241" actId="478"/>
          <ac:spMkLst>
            <pc:docMk/>
            <pc:sldMk cId="3016640728" sldId="271"/>
            <ac:spMk id="8" creationId="{647D34B0-8784-D457-9FB4-B11F4B858C39}"/>
          </ac:spMkLst>
        </pc:spChg>
        <pc:picChg chg="del">
          <ac:chgData name="Giovanni Rozza" userId="786a3c2bbba4c61b" providerId="LiveId" clId="{86F3B0A7-285F-42D7-B339-91E91A705B31}" dt="2023-09-20T23:24:55.501" v="239" actId="478"/>
          <ac:picMkLst>
            <pc:docMk/>
            <pc:sldMk cId="3016640728" sldId="271"/>
            <ac:picMk id="3" creationId="{CAA909DD-0D0F-F33E-75B3-7FBCB8F55541}"/>
          </ac:picMkLst>
        </pc:picChg>
        <pc:picChg chg="add mod">
          <ac:chgData name="Giovanni Rozza" userId="786a3c2bbba4c61b" providerId="LiveId" clId="{86F3B0A7-285F-42D7-B339-91E91A705B31}" dt="2023-09-20T23:25:39.518" v="252" actId="1076"/>
          <ac:picMkLst>
            <pc:docMk/>
            <pc:sldMk cId="3016640728" sldId="271"/>
            <ac:picMk id="10" creationId="{0D785CC8-4E9D-BA99-A6DD-25D1F8CE15FD}"/>
          </ac:picMkLst>
        </pc:picChg>
      </pc:sldChg>
      <pc:sldChg chg="new del">
        <pc:chgData name="Giovanni Rozza" userId="786a3c2bbba4c61b" providerId="LiveId" clId="{86F3B0A7-285F-42D7-B339-91E91A705B31}" dt="2023-09-20T23:24:07.180" v="228" actId="680"/>
        <pc:sldMkLst>
          <pc:docMk/>
          <pc:sldMk cId="4004563266" sldId="271"/>
        </pc:sldMkLst>
      </pc:sldChg>
      <pc:sldChg chg="addSp delSp modSp add mod">
        <pc:chgData name="Giovanni Rozza" userId="786a3c2bbba4c61b" providerId="LiveId" clId="{86F3B0A7-285F-42D7-B339-91E91A705B31}" dt="2023-09-20T23:26:58.231" v="259" actId="1076"/>
        <pc:sldMkLst>
          <pc:docMk/>
          <pc:sldMk cId="2616695504" sldId="272"/>
        </pc:sldMkLst>
        <pc:spChg chg="mod">
          <ac:chgData name="Giovanni Rozza" userId="786a3c2bbba4c61b" providerId="LiveId" clId="{86F3B0A7-285F-42D7-B339-91E91A705B31}" dt="2023-09-20T23:26:30.568" v="254" actId="20577"/>
          <ac:spMkLst>
            <pc:docMk/>
            <pc:sldMk cId="2616695504" sldId="272"/>
            <ac:spMk id="4" creationId="{7274EE1B-7664-EA2C-4133-2F4F9719D696}"/>
          </ac:spMkLst>
        </pc:spChg>
        <pc:spChg chg="mod">
          <ac:chgData name="Giovanni Rozza" userId="786a3c2bbba4c61b" providerId="LiveId" clId="{86F3B0A7-285F-42D7-B339-91E91A705B31}" dt="2023-09-20T23:26:33.681" v="255"/>
          <ac:spMkLst>
            <pc:docMk/>
            <pc:sldMk cId="2616695504" sldId="272"/>
            <ac:spMk id="5" creationId="{F88CE4E7-9F70-67A0-3878-F918763C4936}"/>
          </ac:spMkLst>
        </pc:spChg>
        <pc:spChg chg="del">
          <ac:chgData name="Giovanni Rozza" userId="786a3c2bbba4c61b" providerId="LiveId" clId="{86F3B0A7-285F-42D7-B339-91E91A705B31}" dt="2023-09-20T23:26:35.916" v="256" actId="478"/>
          <ac:spMkLst>
            <pc:docMk/>
            <pc:sldMk cId="2616695504" sldId="272"/>
            <ac:spMk id="7" creationId="{454E5910-55BF-F004-EC9C-E4C360FD6012}"/>
          </ac:spMkLst>
        </pc:spChg>
        <pc:picChg chg="add mod">
          <ac:chgData name="Giovanni Rozza" userId="786a3c2bbba4c61b" providerId="LiveId" clId="{86F3B0A7-285F-42D7-B339-91E91A705B31}" dt="2023-09-20T23:26:58.231" v="259" actId="1076"/>
          <ac:picMkLst>
            <pc:docMk/>
            <pc:sldMk cId="2616695504" sldId="272"/>
            <ac:picMk id="3" creationId="{8323AB54-58AA-E709-BA78-B919AF77575A}"/>
          </ac:picMkLst>
        </pc:picChg>
        <pc:picChg chg="del">
          <ac:chgData name="Giovanni Rozza" userId="786a3c2bbba4c61b" providerId="LiveId" clId="{86F3B0A7-285F-42D7-B339-91E91A705B31}" dt="2023-09-20T23:26:36.844" v="257" actId="478"/>
          <ac:picMkLst>
            <pc:docMk/>
            <pc:sldMk cId="2616695504" sldId="272"/>
            <ac:picMk id="10" creationId="{0D785CC8-4E9D-BA99-A6DD-25D1F8CE15FD}"/>
          </ac:picMkLst>
        </pc:picChg>
      </pc:sldChg>
      <pc:sldChg chg="addSp delSp modSp add mod">
        <pc:chgData name="Giovanni Rozza" userId="786a3c2bbba4c61b" providerId="LiveId" clId="{86F3B0A7-285F-42D7-B339-91E91A705B31}" dt="2023-09-20T23:32:02.380" v="325" actId="1076"/>
        <pc:sldMkLst>
          <pc:docMk/>
          <pc:sldMk cId="185964620" sldId="273"/>
        </pc:sldMkLst>
        <pc:spChg chg="del">
          <ac:chgData name="Giovanni Rozza" userId="786a3c2bbba4c61b" providerId="LiveId" clId="{86F3B0A7-285F-42D7-B339-91E91A705B31}" dt="2023-09-20T23:30:11.011" v="265" actId="478"/>
          <ac:spMkLst>
            <pc:docMk/>
            <pc:sldMk cId="185964620" sldId="273"/>
            <ac:spMk id="4" creationId="{7274EE1B-7664-EA2C-4133-2F4F9719D696}"/>
          </ac:spMkLst>
        </pc:spChg>
        <pc:spChg chg="del">
          <ac:chgData name="Giovanni Rozza" userId="786a3c2bbba4c61b" providerId="LiveId" clId="{86F3B0A7-285F-42D7-B339-91E91A705B31}" dt="2023-09-20T23:30:29.954" v="310" actId="478"/>
          <ac:spMkLst>
            <pc:docMk/>
            <pc:sldMk cId="185964620" sldId="273"/>
            <ac:spMk id="5" creationId="{F88CE4E7-9F70-67A0-3878-F918763C4936}"/>
          </ac:spMkLst>
        </pc:spChg>
        <pc:spChg chg="add del mod">
          <ac:chgData name="Giovanni Rozza" userId="786a3c2bbba4c61b" providerId="LiveId" clId="{86F3B0A7-285F-42D7-B339-91E91A705B31}" dt="2023-09-20T23:31:47.236" v="317" actId="478"/>
          <ac:spMkLst>
            <pc:docMk/>
            <pc:sldMk cId="185964620" sldId="273"/>
            <ac:spMk id="8" creationId="{F20A6E32-1E51-1FA4-79F0-1FB890A527A4}"/>
          </ac:spMkLst>
        </pc:spChg>
        <pc:spChg chg="add del mod">
          <ac:chgData name="Giovanni Rozza" userId="786a3c2bbba4c61b" providerId="LiveId" clId="{86F3B0A7-285F-42D7-B339-91E91A705B31}" dt="2023-09-20T23:31:50.970" v="319" actId="478"/>
          <ac:spMkLst>
            <pc:docMk/>
            <pc:sldMk cId="185964620" sldId="273"/>
            <ac:spMk id="10" creationId="{9243F6B2-DED1-01FC-6F33-CE02C71303AB}"/>
          </ac:spMkLst>
        </pc:spChg>
        <pc:spChg chg="add del mod">
          <ac:chgData name="Giovanni Rozza" userId="786a3c2bbba4c61b" providerId="LiveId" clId="{86F3B0A7-285F-42D7-B339-91E91A705B31}" dt="2023-09-20T23:31:49.118" v="318" actId="478"/>
          <ac:spMkLst>
            <pc:docMk/>
            <pc:sldMk cId="185964620" sldId="273"/>
            <ac:spMk id="200" creationId="{00000000-0000-0000-0000-000000000000}"/>
          </ac:spMkLst>
        </pc:spChg>
        <pc:picChg chg="del">
          <ac:chgData name="Giovanni Rozza" userId="786a3c2bbba4c61b" providerId="LiveId" clId="{86F3B0A7-285F-42D7-B339-91E91A705B31}" dt="2023-09-20T23:30:01.164" v="261" actId="478"/>
          <ac:picMkLst>
            <pc:docMk/>
            <pc:sldMk cId="185964620" sldId="273"/>
            <ac:picMk id="3" creationId="{8323AB54-58AA-E709-BA78-B919AF77575A}"/>
          </ac:picMkLst>
        </pc:picChg>
        <pc:picChg chg="add mod">
          <ac:chgData name="Giovanni Rozza" userId="786a3c2bbba4c61b" providerId="LiveId" clId="{86F3B0A7-285F-42D7-B339-91E91A705B31}" dt="2023-09-20T23:32:02.380" v="325" actId="1076"/>
          <ac:picMkLst>
            <pc:docMk/>
            <pc:sldMk cId="185964620" sldId="273"/>
            <ac:picMk id="6" creationId="{8798FE3D-E087-A8A7-6237-D82489AAF8E6}"/>
          </ac:picMkLst>
        </pc:picChg>
        <pc:picChg chg="add del mod">
          <ac:chgData name="Giovanni Rozza" userId="786a3c2bbba4c61b" providerId="LiveId" clId="{86F3B0A7-285F-42D7-B339-91E91A705B31}" dt="2023-09-20T23:31:41.083" v="314" actId="478"/>
          <ac:picMkLst>
            <pc:docMk/>
            <pc:sldMk cId="185964620" sldId="273"/>
            <ac:picMk id="1026" creationId="{CB0CF5BA-20FE-4F69-D89E-73D19C7367D5}"/>
          </ac:picMkLst>
        </pc:picChg>
      </pc:sldChg>
      <pc:sldChg chg="addSp delSp modSp add mod">
        <pc:chgData name="Giovanni Rozza" userId="786a3c2bbba4c61b" providerId="LiveId" clId="{86F3B0A7-285F-42D7-B339-91E91A705B31}" dt="2023-09-20T23:39:45.173" v="358" actId="1076"/>
        <pc:sldMkLst>
          <pc:docMk/>
          <pc:sldMk cId="3265497765" sldId="274"/>
        </pc:sldMkLst>
        <pc:picChg chg="add del">
          <ac:chgData name="Giovanni Rozza" userId="786a3c2bbba4c61b" providerId="LiveId" clId="{86F3B0A7-285F-42D7-B339-91E91A705B31}" dt="2023-09-20T23:33:54.204" v="329" actId="22"/>
          <ac:picMkLst>
            <pc:docMk/>
            <pc:sldMk cId="3265497765" sldId="274"/>
            <ac:picMk id="3" creationId="{A44F22CC-BD9B-76D4-16CF-629000918209}"/>
          </ac:picMkLst>
        </pc:picChg>
        <pc:picChg chg="add mod">
          <ac:chgData name="Giovanni Rozza" userId="786a3c2bbba4c61b" providerId="LiveId" clId="{86F3B0A7-285F-42D7-B339-91E91A705B31}" dt="2023-09-20T23:34:06.944" v="331" actId="14100"/>
          <ac:picMkLst>
            <pc:docMk/>
            <pc:sldMk cId="3265497765" sldId="274"/>
            <ac:picMk id="5" creationId="{A60F8BEE-CD18-6D2C-3FAE-7049478DB519}"/>
          </ac:picMkLst>
        </pc:picChg>
        <pc:picChg chg="del">
          <ac:chgData name="Giovanni Rozza" userId="786a3c2bbba4c61b" providerId="LiveId" clId="{86F3B0A7-285F-42D7-B339-91E91A705B31}" dt="2023-09-20T23:33:51.642" v="327" actId="478"/>
          <ac:picMkLst>
            <pc:docMk/>
            <pc:sldMk cId="3265497765" sldId="274"/>
            <ac:picMk id="6" creationId="{8798FE3D-E087-A8A7-6237-D82489AAF8E6}"/>
          </ac:picMkLst>
        </pc:picChg>
        <pc:picChg chg="add mod">
          <ac:chgData name="Giovanni Rozza" userId="786a3c2bbba4c61b" providerId="LiveId" clId="{86F3B0A7-285F-42D7-B339-91E91A705B31}" dt="2023-09-20T23:39:21.984" v="349" actId="14100"/>
          <ac:picMkLst>
            <pc:docMk/>
            <pc:sldMk cId="3265497765" sldId="274"/>
            <ac:picMk id="7" creationId="{3F131780-2CC3-13BF-7945-5FD777DF5955}"/>
          </ac:picMkLst>
        </pc:picChg>
        <pc:picChg chg="add mod">
          <ac:chgData name="Giovanni Rozza" userId="786a3c2bbba4c61b" providerId="LiveId" clId="{86F3B0A7-285F-42D7-B339-91E91A705B31}" dt="2023-09-20T23:39:45.173" v="358" actId="1076"/>
          <ac:picMkLst>
            <pc:docMk/>
            <pc:sldMk cId="3265497765" sldId="274"/>
            <ac:picMk id="8" creationId="{724A2B36-81E6-7E2F-C5E6-532B79E49CED}"/>
          </ac:picMkLst>
        </pc:picChg>
      </pc:sldChg>
      <pc:sldChg chg="addSp delSp modSp add mod">
        <pc:chgData name="Giovanni Rozza" userId="786a3c2bbba4c61b" providerId="LiveId" clId="{86F3B0A7-285F-42D7-B339-91E91A705B31}" dt="2023-09-20T23:36:34.238" v="335" actId="1076"/>
        <pc:sldMkLst>
          <pc:docMk/>
          <pc:sldMk cId="2040333638" sldId="275"/>
        </pc:sldMkLst>
        <pc:picChg chg="add mod">
          <ac:chgData name="Giovanni Rozza" userId="786a3c2bbba4c61b" providerId="LiveId" clId="{86F3B0A7-285F-42D7-B339-91E91A705B31}" dt="2023-09-20T23:36:34.238" v="335" actId="1076"/>
          <ac:picMkLst>
            <pc:docMk/>
            <pc:sldMk cId="2040333638" sldId="275"/>
            <ac:picMk id="3" creationId="{EF0E8574-7029-7398-29F9-36C8E8F43379}"/>
          </ac:picMkLst>
        </pc:picChg>
        <pc:picChg chg="del">
          <ac:chgData name="Giovanni Rozza" userId="786a3c2bbba4c61b" providerId="LiveId" clId="{86F3B0A7-285F-42D7-B339-91E91A705B31}" dt="2023-09-20T23:34:29.714" v="333" actId="478"/>
          <ac:picMkLst>
            <pc:docMk/>
            <pc:sldMk cId="2040333638" sldId="275"/>
            <ac:picMk id="5" creationId="{A60F8BEE-CD18-6D2C-3FAE-7049478DB519}"/>
          </ac:picMkLst>
        </pc:picChg>
      </pc:sldChg>
      <pc:sldChg chg="addSp delSp modSp add del mod">
        <pc:chgData name="Giovanni Rozza" userId="786a3c2bbba4c61b" providerId="LiveId" clId="{86F3B0A7-285F-42D7-B339-91E91A705B31}" dt="2023-09-20T23:39:48.205" v="359" actId="47"/>
        <pc:sldMkLst>
          <pc:docMk/>
          <pc:sldMk cId="3415015061" sldId="276"/>
        </pc:sldMkLst>
        <pc:picChg chg="del">
          <ac:chgData name="Giovanni Rozza" userId="786a3c2bbba4c61b" providerId="LiveId" clId="{86F3B0A7-285F-42D7-B339-91E91A705B31}" dt="2023-09-20T23:37:31.401" v="337" actId="478"/>
          <ac:picMkLst>
            <pc:docMk/>
            <pc:sldMk cId="3415015061" sldId="276"/>
            <ac:picMk id="3" creationId="{EF0E8574-7029-7398-29F9-36C8E8F43379}"/>
          </ac:picMkLst>
        </pc:picChg>
        <pc:picChg chg="add mod">
          <ac:chgData name="Giovanni Rozza" userId="786a3c2bbba4c61b" providerId="LiveId" clId="{86F3B0A7-285F-42D7-B339-91E91A705B31}" dt="2023-09-20T23:39:14.382" v="346" actId="14100"/>
          <ac:picMkLst>
            <pc:docMk/>
            <pc:sldMk cId="3415015061" sldId="276"/>
            <ac:picMk id="4" creationId="{ABD88CDA-CA77-070D-4EF0-2250C1E57F72}"/>
          </ac:picMkLst>
        </pc:picChg>
        <pc:picChg chg="add mod">
          <ac:chgData name="Giovanni Rozza" userId="786a3c2bbba4c61b" providerId="LiveId" clId="{86F3B0A7-285F-42D7-B339-91E91A705B31}" dt="2023-09-20T23:39:29.955" v="351" actId="1076"/>
          <ac:picMkLst>
            <pc:docMk/>
            <pc:sldMk cId="3415015061" sldId="276"/>
            <ac:picMk id="6" creationId="{2335EA84-35BD-7AD0-B9F5-F3F2C1CBE6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0;p6"/>
          <p:cNvSpPr/>
          <p:nvPr/>
        </p:nvSpPr>
        <p:spPr>
          <a:xfrm>
            <a:off x="1080" y="-8280"/>
            <a:ext cx="12189960" cy="686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1;p6"/>
          <p:cNvSpPr/>
          <p:nvPr/>
        </p:nvSpPr>
        <p:spPr>
          <a:xfrm>
            <a:off x="1080" y="3866040"/>
            <a:ext cx="5777280" cy="2997360"/>
          </a:xfrm>
          <a:custGeom>
            <a:avLst/>
            <a:gdLst/>
            <a:ahLst/>
            <a:cxnLst/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 rotWithShape="0">
            <a:gsLst>
              <a:gs pos="0">
                <a:srgbClr val="0C3CC5">
                  <a:alpha val="14117"/>
                </a:srgbClr>
              </a:gs>
              <a:gs pos="100000">
                <a:srgbClr val="090C5E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2;p6"/>
          <p:cNvSpPr/>
          <p:nvPr/>
        </p:nvSpPr>
        <p:spPr>
          <a:xfrm>
            <a:off x="0" y="5979960"/>
            <a:ext cx="12191040" cy="891720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3;p6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5;p7"/>
          <p:cNvPicPr/>
          <p:nvPr/>
        </p:nvPicPr>
        <p:blipFill>
          <a:blip r:embed="rId15"/>
          <a:stretch/>
        </p:blipFill>
        <p:spPr>
          <a:xfrm>
            <a:off x="0" y="3960"/>
            <a:ext cx="12191040" cy="68486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6;p7"/>
          <p:cNvSpPr/>
          <p:nvPr/>
        </p:nvSpPr>
        <p:spPr>
          <a:xfrm>
            <a:off x="0" y="4952880"/>
            <a:ext cx="12191040" cy="1904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9;p7"/>
          <p:cNvPicPr/>
          <p:nvPr/>
        </p:nvPicPr>
        <p:blipFill>
          <a:blip r:embed="rId16"/>
          <a:stretch/>
        </p:blipFill>
        <p:spPr>
          <a:xfrm>
            <a:off x="9016200" y="5665680"/>
            <a:ext cx="1711800" cy="602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;p9"/>
          <p:cNvSpPr/>
          <p:nvPr/>
        </p:nvSpPr>
        <p:spPr>
          <a:xfrm>
            <a:off x="-936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4;p9"/>
          <p:cNvSpPr/>
          <p:nvPr/>
        </p:nvSpPr>
        <p:spPr>
          <a:xfrm>
            <a:off x="2662560" y="5658480"/>
            <a:ext cx="6865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70C0"/>
                </a:solidFill>
                <a:latin typeface="Century Gothic"/>
                <a:ea typeface="Century Gothic"/>
              </a:rPr>
              <a:t>Rodovia Admar Gonzaga, 2765 - Itacorubi - 88034-001 - Florianópolis, SC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31" name="Google Shape;25;p9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6;p9"/>
          <p:cNvGrpSpPr/>
          <p:nvPr/>
        </p:nvGrpSpPr>
        <p:grpSpPr>
          <a:xfrm>
            <a:off x="3500280" y="5115240"/>
            <a:ext cx="5190480" cy="309600"/>
            <a:chOff x="3500280" y="5115240"/>
            <a:chExt cx="5190480" cy="309600"/>
          </a:xfrm>
        </p:grpSpPr>
        <p:sp>
          <p:nvSpPr>
            <p:cNvPr id="133" name="Google Shape;27;p9"/>
            <p:cNvSpPr/>
            <p:nvPr/>
          </p:nvSpPr>
          <p:spPr>
            <a:xfrm>
              <a:off x="6861600" y="5237280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8;p9"/>
            <p:cNvSpPr/>
            <p:nvPr/>
          </p:nvSpPr>
          <p:spPr>
            <a:xfrm>
              <a:off x="672912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9;p9"/>
            <p:cNvSpPr/>
            <p:nvPr/>
          </p:nvSpPr>
          <p:spPr>
            <a:xfrm>
              <a:off x="597420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30;p9"/>
            <p:cNvSpPr/>
            <p:nvPr/>
          </p:nvSpPr>
          <p:spPr>
            <a:xfrm>
              <a:off x="635148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31;p9"/>
            <p:cNvSpPr/>
            <p:nvPr/>
          </p:nvSpPr>
          <p:spPr>
            <a:xfrm>
              <a:off x="5596560" y="5115240"/>
              <a:ext cx="31068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32;p9"/>
            <p:cNvSpPr/>
            <p:nvPr/>
          </p:nvSpPr>
          <p:spPr>
            <a:xfrm>
              <a:off x="3500280" y="5146560"/>
              <a:ext cx="13032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33;p9"/>
            <p:cNvSpPr/>
            <p:nvPr/>
          </p:nvSpPr>
          <p:spPr>
            <a:xfrm>
              <a:off x="3663720" y="5146560"/>
              <a:ext cx="13752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4;p9"/>
            <p:cNvSpPr/>
            <p:nvPr/>
          </p:nvSpPr>
          <p:spPr>
            <a:xfrm>
              <a:off x="383220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5;p9"/>
            <p:cNvSpPr/>
            <p:nvPr/>
          </p:nvSpPr>
          <p:spPr>
            <a:xfrm>
              <a:off x="399816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6;p9"/>
            <p:cNvSpPr/>
            <p:nvPr/>
          </p:nvSpPr>
          <p:spPr>
            <a:xfrm>
              <a:off x="4234680" y="5146560"/>
              <a:ext cx="13284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7;p9"/>
            <p:cNvSpPr/>
            <p:nvPr/>
          </p:nvSpPr>
          <p:spPr>
            <a:xfrm>
              <a:off x="4393800" y="5147640"/>
              <a:ext cx="145800" cy="216360"/>
            </a:xfrm>
            <a:custGeom>
              <a:avLst/>
              <a:gdLst/>
              <a:ahLst/>
              <a:cxnLst/>
              <a:rect l="l" t="t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8;p9"/>
            <p:cNvSpPr/>
            <p:nvPr/>
          </p:nvSpPr>
          <p:spPr>
            <a:xfrm>
              <a:off x="4564440" y="5146560"/>
              <a:ext cx="13860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9;p9"/>
            <p:cNvSpPr/>
            <p:nvPr/>
          </p:nvSpPr>
          <p:spPr>
            <a:xfrm>
              <a:off x="4820040" y="5147640"/>
              <a:ext cx="82440" cy="216360"/>
            </a:xfrm>
            <a:custGeom>
              <a:avLst/>
              <a:gdLst/>
              <a:ahLst/>
              <a:cxnLst/>
              <a:rect l="l" t="t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40;p9"/>
            <p:cNvSpPr/>
            <p:nvPr/>
          </p:nvSpPr>
          <p:spPr>
            <a:xfrm>
              <a:off x="4971960" y="5146560"/>
              <a:ext cx="13140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41;p9"/>
            <p:cNvSpPr/>
            <p:nvPr/>
          </p:nvSpPr>
          <p:spPr>
            <a:xfrm>
              <a:off x="5151240" y="5147640"/>
              <a:ext cx="83880" cy="216360"/>
            </a:xfrm>
            <a:custGeom>
              <a:avLst/>
              <a:gdLst/>
              <a:ahLst/>
              <a:cxnLst/>
              <a:rect l="l" t="t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42;p9"/>
            <p:cNvSpPr/>
            <p:nvPr/>
          </p:nvSpPr>
          <p:spPr>
            <a:xfrm>
              <a:off x="5305320" y="5146560"/>
              <a:ext cx="13032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43;p9"/>
            <p:cNvSpPr/>
            <p:nvPr/>
          </p:nvSpPr>
          <p:spPr>
            <a:xfrm>
              <a:off x="716976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44;p9"/>
            <p:cNvSpPr/>
            <p:nvPr/>
          </p:nvSpPr>
          <p:spPr>
            <a:xfrm>
              <a:off x="7331040" y="5204880"/>
              <a:ext cx="122040" cy="161280"/>
            </a:xfrm>
            <a:custGeom>
              <a:avLst/>
              <a:gdLst/>
              <a:ahLst/>
              <a:cxnLst/>
              <a:rect l="l" t="t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45;p9"/>
            <p:cNvSpPr/>
            <p:nvPr/>
          </p:nvSpPr>
          <p:spPr>
            <a:xfrm>
              <a:off x="7484040" y="5320800"/>
              <a:ext cx="4428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46;p9"/>
            <p:cNvSpPr/>
            <p:nvPr/>
          </p:nvSpPr>
          <p:spPr>
            <a:xfrm>
              <a:off x="755712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47;p9"/>
            <p:cNvSpPr/>
            <p:nvPr/>
          </p:nvSpPr>
          <p:spPr>
            <a:xfrm>
              <a:off x="7718400" y="5204880"/>
              <a:ext cx="137520" cy="161280"/>
            </a:xfrm>
            <a:custGeom>
              <a:avLst/>
              <a:gdLst/>
              <a:ahLst/>
              <a:cxnLst/>
              <a:rect l="l" t="t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48;p9"/>
            <p:cNvSpPr/>
            <p:nvPr/>
          </p:nvSpPr>
          <p:spPr>
            <a:xfrm>
              <a:off x="7893720" y="5204880"/>
              <a:ext cx="131400" cy="159120"/>
            </a:xfrm>
            <a:custGeom>
              <a:avLst/>
              <a:gdLst/>
              <a:ahLst/>
              <a:cxnLst/>
              <a:rect l="l" t="t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49;p9"/>
            <p:cNvSpPr/>
            <p:nvPr/>
          </p:nvSpPr>
          <p:spPr>
            <a:xfrm>
              <a:off x="8057520" y="5204880"/>
              <a:ext cx="130320" cy="161280"/>
            </a:xfrm>
            <a:custGeom>
              <a:avLst/>
              <a:gdLst/>
              <a:ahLst/>
              <a:cxnLst/>
              <a:rect l="l" t="t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50;p9"/>
            <p:cNvSpPr/>
            <p:nvPr/>
          </p:nvSpPr>
          <p:spPr>
            <a:xfrm>
              <a:off x="8231760" y="5146560"/>
              <a:ext cx="39600" cy="217440"/>
            </a:xfrm>
            <a:custGeom>
              <a:avLst/>
              <a:gdLst/>
              <a:ahLst/>
              <a:cxnLst/>
              <a:rect l="l" t="t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51;p9"/>
            <p:cNvSpPr/>
            <p:nvPr/>
          </p:nvSpPr>
          <p:spPr>
            <a:xfrm>
              <a:off x="8314200" y="5320800"/>
              <a:ext cx="4536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52;p9"/>
            <p:cNvSpPr/>
            <p:nvPr/>
          </p:nvSpPr>
          <p:spPr>
            <a:xfrm>
              <a:off x="8403840" y="5147640"/>
              <a:ext cx="131400" cy="218880"/>
            </a:xfrm>
            <a:custGeom>
              <a:avLst/>
              <a:gdLst/>
              <a:ahLst/>
              <a:cxnLst/>
              <a:rect l="l" t="t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53;p9"/>
            <p:cNvSpPr/>
            <p:nvPr/>
          </p:nvSpPr>
          <p:spPr>
            <a:xfrm>
              <a:off x="8574840" y="5204880"/>
              <a:ext cx="115920" cy="159120"/>
            </a:xfrm>
            <a:custGeom>
              <a:avLst/>
              <a:gdLst/>
              <a:ahLst/>
              <a:cxnLst/>
              <a:rect l="l" t="t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Exercícios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74EE1B-7664-EA2C-4133-2F4F9719D696}"/>
              </a:ext>
            </a:extLst>
          </p:cNvPr>
          <p:cNvSpPr txBox="1"/>
          <p:nvPr/>
        </p:nvSpPr>
        <p:spPr>
          <a:xfrm>
            <a:off x="497149" y="128726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8CE4E7-9F70-67A0-3878-F918763C4936}"/>
              </a:ext>
            </a:extLst>
          </p:cNvPr>
          <p:cNvSpPr txBox="1"/>
          <p:nvPr/>
        </p:nvSpPr>
        <p:spPr>
          <a:xfrm>
            <a:off x="2241612" y="1287263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Determine a resistência equivalente da associação abaixo.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23AB54-58AA-E709-BA78-B919AF77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87" y="2566386"/>
            <a:ext cx="76295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9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798FE3D-E087-A8A7-6237-D82489AA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96" y="230820"/>
            <a:ext cx="5841137" cy="61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0F8BEE-CD18-6D2C-3FAE-7049478D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1" y="304800"/>
            <a:ext cx="8001786" cy="61393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131780-2CC3-13BF-7945-5FD777DF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1" y="577275"/>
            <a:ext cx="2585601" cy="21570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24A2B36-81E6-7E2F-C5E6-532B79E49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9" y="2968925"/>
            <a:ext cx="2321973" cy="23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9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0E8574-7029-7398-29F9-36C8E8F4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8" y="1219200"/>
            <a:ext cx="93059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76428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FFFFFF"/>
                </a:solidFill>
                <a:latin typeface="Century Gothic"/>
              </a:rPr>
              <a:t>ASSOCIAÇÃO DE RESISTORES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99" name="Google Shape;70;p 1"/>
          <p:cNvSpPr/>
          <p:nvPr/>
        </p:nvSpPr>
        <p:spPr>
          <a:xfrm>
            <a:off x="720000" y="4001040"/>
            <a:ext cx="748080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Prof.: Giovanni Leopoldo Rozza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Associação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série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6464A0-4673-945A-924C-FD658C9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08" y="1323975"/>
            <a:ext cx="425767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Associação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Paralelo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686CE9-7C76-64B5-D03D-0020B4CB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49" y="1413398"/>
            <a:ext cx="5058562" cy="45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Associação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Paralelo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C73DE6-5F0B-C59A-87D4-4BFE61F1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41" y="1200658"/>
            <a:ext cx="47339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5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Associação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Paralelo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D6D67F-5668-1CD6-59C5-0E56275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74" y="1537455"/>
            <a:ext cx="4619625" cy="4067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72E1864-3CC4-9F4A-4254-1C1BF01351E2}"/>
              </a:ext>
            </a:extLst>
          </p:cNvPr>
          <p:cNvSpPr txBox="1"/>
          <p:nvPr/>
        </p:nvSpPr>
        <p:spPr>
          <a:xfrm>
            <a:off x="7421732" y="1890944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o caso particular de 2 resistores</a:t>
            </a:r>
          </a:p>
          <a:p>
            <a:r>
              <a:rPr lang="pt-BR" dirty="0"/>
              <a:t>em paralelo: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F7C909-F3DF-4AF6-E72A-7243C0B5B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719" y="2749349"/>
            <a:ext cx="38957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Exercícios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2FEFF4-CA28-83C0-1CCD-A68957CD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227476"/>
            <a:ext cx="4705350" cy="48291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47D34B0-8784-D457-9FB4-B11F4B858C39}"/>
              </a:ext>
            </a:extLst>
          </p:cNvPr>
          <p:cNvSpPr txBox="1"/>
          <p:nvPr/>
        </p:nvSpPr>
        <p:spPr>
          <a:xfrm>
            <a:off x="5233436" y="2690336"/>
            <a:ext cx="59258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Determine: </a:t>
            </a:r>
          </a:p>
          <a:p>
            <a:pPr marL="342900" indent="-342900">
              <a:buAutoNum type="alphaLcParenR"/>
            </a:pPr>
            <a:r>
              <a:rPr lang="pt-BR" dirty="0"/>
              <a:t>a corrente elétrica em cada elemento; </a:t>
            </a:r>
          </a:p>
          <a:p>
            <a:pPr marL="342900" indent="-342900">
              <a:buAutoNum type="alphaLcParenR"/>
            </a:pPr>
            <a:r>
              <a:rPr lang="pt-BR" dirty="0"/>
              <a:t>a corrente elétrica no pino X do benjamim; </a:t>
            </a:r>
          </a:p>
          <a:p>
            <a:pPr marL="342900" indent="-342900">
              <a:buAutoNum type="alphaLcParenR"/>
            </a:pPr>
            <a:r>
              <a:rPr lang="pt-BR" dirty="0"/>
              <a:t>o tipo de associação formada pelos elementos e a resistência equivalente da associação.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E68EB6-C165-C3D8-98C8-608836744450}"/>
              </a:ext>
            </a:extLst>
          </p:cNvPr>
          <p:cNvSpPr txBox="1"/>
          <p:nvPr/>
        </p:nvSpPr>
        <p:spPr>
          <a:xfrm>
            <a:off x="396934" y="123847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833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Exercícios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7D34B0-8784-D457-9FB4-B11F4B858C39}"/>
              </a:ext>
            </a:extLst>
          </p:cNvPr>
          <p:cNvSpPr txBox="1"/>
          <p:nvPr/>
        </p:nvSpPr>
        <p:spPr>
          <a:xfrm>
            <a:off x="2250539" y="1527362"/>
            <a:ext cx="5925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Determine a resistência equivalente da associação a seguir.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A909DD-0D0F-F33E-75B3-7FBCB8F55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03" y="3126835"/>
            <a:ext cx="5514975" cy="27527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274EE1B-7664-EA2C-4133-2F4F9719D696}"/>
              </a:ext>
            </a:extLst>
          </p:cNvPr>
          <p:cNvSpPr txBox="1"/>
          <p:nvPr/>
        </p:nvSpPr>
        <p:spPr>
          <a:xfrm>
            <a:off x="497149" y="128726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155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Exercícios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74EE1B-7664-EA2C-4133-2F4F9719D696}"/>
              </a:ext>
            </a:extLst>
          </p:cNvPr>
          <p:cNvSpPr txBox="1"/>
          <p:nvPr/>
        </p:nvSpPr>
        <p:spPr>
          <a:xfrm>
            <a:off x="497149" y="128726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8CE4E7-9F70-67A0-3878-F918763C4936}"/>
              </a:ext>
            </a:extLst>
          </p:cNvPr>
          <p:cNvSpPr txBox="1"/>
          <p:nvPr/>
        </p:nvSpPr>
        <p:spPr>
          <a:xfrm>
            <a:off x="2241612" y="1287263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figura representa uma associação mista de resistores, cujas resistências elétricas estão indicadas.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4E5910-55BF-F004-EC9C-E4C360FD6012}"/>
              </a:ext>
            </a:extLst>
          </p:cNvPr>
          <p:cNvSpPr txBox="1"/>
          <p:nvPr/>
        </p:nvSpPr>
        <p:spPr>
          <a:xfrm>
            <a:off x="2241612" y="2141577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Existe algum resistor em curto-circuito? </a:t>
            </a:r>
          </a:p>
          <a:p>
            <a:pPr marL="342900" indent="-342900">
              <a:buAutoNum type="alphaLcParenR"/>
            </a:pPr>
            <a:r>
              <a:rPr lang="pt-BR" dirty="0"/>
              <a:t>Determine a resistência equivalente entre A e B.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D785CC8-4E9D-BA99-A6DD-25D1F8CE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80" y="2995891"/>
            <a:ext cx="64484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4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121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ASSOCIAÇÃO DE RESISTORES</vt:lpstr>
      <vt:lpstr>Associação em série</vt:lpstr>
      <vt:lpstr>Associação em Paralelo</vt:lpstr>
      <vt:lpstr>Associação em Paralelo</vt:lpstr>
      <vt:lpstr>Associação em Paralelo</vt:lpstr>
      <vt:lpstr>Exercícios:</vt:lpstr>
      <vt:lpstr>Exercícios:</vt:lpstr>
      <vt:lpstr>Exercícios:</vt:lpstr>
      <vt:lpstr>Exercícios: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JAISON HENICKA</dc:creator>
  <dc:description/>
  <cp:lastModifiedBy>Giovanni Rozza</cp:lastModifiedBy>
  <cp:revision>12</cp:revision>
  <dcterms:created xsi:type="dcterms:W3CDTF">2016-04-20T20:34:55Z</dcterms:created>
  <dcterms:modified xsi:type="dcterms:W3CDTF">2023-09-20T23:40:06Z</dcterms:modified>
  <dc:language>pt-BR</dc:language>
</cp:coreProperties>
</file>