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66" r:id="rId8"/>
    <p:sldId id="271" r:id="rId9"/>
    <p:sldId id="273" r:id="rId10"/>
    <p:sldId id="268" r:id="rId11"/>
    <p:sldId id="330" r:id="rId12"/>
    <p:sldId id="331" r:id="rId13"/>
    <p:sldId id="332" r:id="rId14"/>
    <p:sldId id="333" r:id="rId15"/>
    <p:sldId id="334" r:id="rId16"/>
    <p:sldId id="335" r:id="rId17"/>
    <p:sldId id="337" r:id="rId18"/>
    <p:sldId id="338" r:id="rId19"/>
    <p:sldId id="339" r:id="rId20"/>
    <p:sldId id="340" r:id="rId21"/>
    <p:sldId id="341" r:id="rId22"/>
    <p:sldId id="342" r:id="rId23"/>
    <p:sldId id="269" r:id="rId24"/>
    <p:sldId id="289" r:id="rId25"/>
    <p:sldId id="274" r:id="rId26"/>
    <p:sldId id="275" r:id="rId27"/>
    <p:sldId id="270" r:id="rId28"/>
    <p:sldId id="277" r:id="rId29"/>
    <p:sldId id="276" r:id="rId30"/>
    <p:sldId id="282" r:id="rId31"/>
    <p:sldId id="283" r:id="rId32"/>
    <p:sldId id="284" r:id="rId33"/>
    <p:sldId id="278" r:id="rId34"/>
    <p:sldId id="279" r:id="rId35"/>
    <p:sldId id="280" r:id="rId36"/>
    <p:sldId id="281" r:id="rId37"/>
    <p:sldId id="285" r:id="rId38"/>
    <p:sldId id="286" r:id="rId39"/>
    <p:sldId id="287" r:id="rId40"/>
    <p:sldId id="288" r:id="rId41"/>
    <p:sldId id="290" r:id="rId42"/>
    <p:sldId id="291" r:id="rId43"/>
    <p:sldId id="292" r:id="rId44"/>
    <p:sldId id="293" r:id="rId45"/>
    <p:sldId id="294" r:id="rId46"/>
    <p:sldId id="296" r:id="rId47"/>
    <p:sldId id="295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45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43" r:id="rId69"/>
    <p:sldId id="344" r:id="rId70"/>
    <p:sldId id="316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265" r:id="rId8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Rozza" userId="786a3c2bbba4c61b" providerId="LiveId" clId="{13B4CFEB-91E4-4188-9FEF-1C9C453E8EEC}"/>
    <pc:docChg chg="undo custSel addSld delSld modSld sldOrd">
      <pc:chgData name="Giovanni Rozza" userId="786a3c2bbba4c61b" providerId="LiveId" clId="{13B4CFEB-91E4-4188-9FEF-1C9C453E8EEC}" dt="2023-10-19T16:12:07.965" v="2555" actId="47"/>
      <pc:docMkLst>
        <pc:docMk/>
      </pc:docMkLst>
      <pc:sldChg chg="modSp mod">
        <pc:chgData name="Giovanni Rozza" userId="786a3c2bbba4c61b" providerId="LiveId" clId="{13B4CFEB-91E4-4188-9FEF-1C9C453E8EEC}" dt="2023-09-21T14:41:06.406" v="2513" actId="20577"/>
        <pc:sldMkLst>
          <pc:docMk/>
          <pc:sldMk cId="0" sldId="257"/>
        </pc:sldMkLst>
        <pc:spChg chg="mod">
          <ac:chgData name="Giovanni Rozza" userId="786a3c2bbba4c61b" providerId="LiveId" clId="{13B4CFEB-91E4-4188-9FEF-1C9C453E8EEC}" dt="2023-09-21T14:41:06.406" v="2513" actId="20577"/>
          <ac:spMkLst>
            <pc:docMk/>
            <pc:sldMk cId="0" sldId="257"/>
            <ac:spMk id="198" creationId="{00000000-0000-0000-0000-000000000000}"/>
          </ac:spMkLst>
        </pc:spChg>
      </pc:sldChg>
      <pc:sldChg chg="addSp delSp modSp mod">
        <pc:chgData name="Giovanni Rozza" userId="786a3c2bbba4c61b" providerId="LiveId" clId="{13B4CFEB-91E4-4188-9FEF-1C9C453E8EEC}" dt="2023-09-21T12:04:37.633" v="655" actId="20577"/>
        <pc:sldMkLst>
          <pc:docMk/>
          <pc:sldMk cId="0" sldId="258"/>
        </pc:sldMkLst>
        <pc:spChg chg="mod">
          <ac:chgData name="Giovanni Rozza" userId="786a3c2bbba4c61b" providerId="LiveId" clId="{13B4CFEB-91E4-4188-9FEF-1C9C453E8EEC}" dt="2023-09-21T12:04:37.633" v="655" actId="20577"/>
          <ac:spMkLst>
            <pc:docMk/>
            <pc:sldMk cId="0" sldId="258"/>
            <ac:spMk id="200" creationId="{00000000-0000-0000-0000-000000000000}"/>
          </ac:spMkLst>
        </pc:spChg>
        <pc:picChg chg="del">
          <ac:chgData name="Giovanni Rozza" userId="786a3c2bbba4c61b" providerId="LiveId" clId="{13B4CFEB-91E4-4188-9FEF-1C9C453E8EEC}" dt="2023-09-21T00:11:44.882" v="0" actId="478"/>
          <ac:picMkLst>
            <pc:docMk/>
            <pc:sldMk cId="0" sldId="258"/>
            <ac:picMk id="3" creationId="{496464A0-4673-945A-924C-FD658C9AB22E}"/>
          </ac:picMkLst>
        </pc:picChg>
        <pc:picChg chg="add mod">
          <ac:chgData name="Giovanni Rozza" userId="786a3c2bbba4c61b" providerId="LiveId" clId="{13B4CFEB-91E4-4188-9FEF-1C9C453E8EEC}" dt="2023-09-21T00:13:20.024" v="21" actId="1076"/>
          <ac:picMkLst>
            <pc:docMk/>
            <pc:sldMk cId="0" sldId="258"/>
            <ac:picMk id="5" creationId="{7719CAB4-3AC3-1A7B-38A6-85D061046078}"/>
          </ac:picMkLst>
        </pc:picChg>
      </pc:sldChg>
      <pc:sldChg chg="addSp delSp modSp mod">
        <pc:chgData name="Giovanni Rozza" userId="786a3c2bbba4c61b" providerId="LiveId" clId="{13B4CFEB-91E4-4188-9FEF-1C9C453E8EEC}" dt="2023-09-21T12:04:43.992" v="656" actId="1076"/>
        <pc:sldMkLst>
          <pc:docMk/>
          <pc:sldMk cId="2340466451" sldId="266"/>
        </pc:sldMkLst>
        <pc:spChg chg="add mod">
          <ac:chgData name="Giovanni Rozza" userId="786a3c2bbba4c61b" providerId="LiveId" clId="{13B4CFEB-91E4-4188-9FEF-1C9C453E8EEC}" dt="2023-09-21T12:04:43.992" v="656" actId="1076"/>
          <ac:spMkLst>
            <pc:docMk/>
            <pc:sldMk cId="2340466451" sldId="266"/>
            <ac:spMk id="6" creationId="{5B7D6F85-9718-7E4F-6C88-C7D2EAC0CF9C}"/>
          </ac:spMkLst>
        </pc:spChg>
        <pc:spChg chg="mod">
          <ac:chgData name="Giovanni Rozza" userId="786a3c2bbba4c61b" providerId="LiveId" clId="{13B4CFEB-91E4-4188-9FEF-1C9C453E8EEC}" dt="2023-09-21T00:14:01.337" v="58" actId="20577"/>
          <ac:spMkLst>
            <pc:docMk/>
            <pc:sldMk cId="2340466451" sldId="266"/>
            <ac:spMk id="200" creationId="{00000000-0000-0000-0000-000000000000}"/>
          </ac:spMkLst>
        </pc:spChg>
        <pc:picChg chg="del">
          <ac:chgData name="Giovanni Rozza" userId="786a3c2bbba4c61b" providerId="LiveId" clId="{13B4CFEB-91E4-4188-9FEF-1C9C453E8EEC}" dt="2023-09-21T00:11:46.865" v="1" actId="478"/>
          <ac:picMkLst>
            <pc:docMk/>
            <pc:sldMk cId="2340466451" sldId="266"/>
            <ac:picMk id="4" creationId="{C3686CE9-7C76-64B5-D03D-0020B4CB3BB7}"/>
          </ac:picMkLst>
        </pc:picChg>
      </pc:sldChg>
      <pc:sldChg chg="addSp delSp del mod">
        <pc:chgData name="Giovanni Rozza" userId="786a3c2bbba4c61b" providerId="LiveId" clId="{13B4CFEB-91E4-4188-9FEF-1C9C453E8EEC}" dt="2023-09-21T00:15:29.329" v="78" actId="47"/>
        <pc:sldMkLst>
          <pc:docMk/>
          <pc:sldMk cId="4269152775" sldId="267"/>
        </pc:sldMkLst>
        <pc:spChg chg="add">
          <ac:chgData name="Giovanni Rozza" userId="786a3c2bbba4c61b" providerId="LiveId" clId="{13B4CFEB-91E4-4188-9FEF-1C9C453E8EEC}" dt="2023-09-21T00:14:55.086" v="64" actId="22"/>
          <ac:spMkLst>
            <pc:docMk/>
            <pc:sldMk cId="4269152775" sldId="267"/>
            <ac:spMk id="6" creationId="{4C0E694B-1C7A-8C1D-9F81-BCBB6DFBD024}"/>
          </ac:spMkLst>
        </pc:spChg>
        <pc:picChg chg="del">
          <ac:chgData name="Giovanni Rozza" userId="786a3c2bbba4c61b" providerId="LiveId" clId="{13B4CFEB-91E4-4188-9FEF-1C9C453E8EEC}" dt="2023-09-21T00:11:48.402" v="2" actId="478"/>
          <ac:picMkLst>
            <pc:docMk/>
            <pc:sldMk cId="4269152775" sldId="267"/>
            <ac:picMk id="3" creationId="{22C73DE6-5F0B-C59A-87D4-4BFE61F1DD43}"/>
          </ac:picMkLst>
        </pc:picChg>
      </pc:sldChg>
      <pc:sldChg chg="addSp delSp modSp mod">
        <pc:chgData name="Giovanni Rozza" userId="786a3c2bbba4c61b" providerId="LiveId" clId="{13B4CFEB-91E4-4188-9FEF-1C9C453E8EEC}" dt="2023-09-21T02:19:16.589" v="508" actId="1076"/>
        <pc:sldMkLst>
          <pc:docMk/>
          <pc:sldMk cId="3080084506" sldId="268"/>
        </pc:sldMkLst>
        <pc:spChg chg="del">
          <ac:chgData name="Giovanni Rozza" userId="786a3c2bbba4c61b" providerId="LiveId" clId="{13B4CFEB-91E4-4188-9FEF-1C9C453E8EEC}" dt="2023-09-21T00:11:51.906" v="4" actId="478"/>
          <ac:spMkLst>
            <pc:docMk/>
            <pc:sldMk cId="3080084506" sldId="268"/>
            <ac:spMk id="4" creationId="{F72E1864-3CC4-9F4A-4254-1C1BF01351E2}"/>
          </ac:spMkLst>
        </pc:spChg>
        <pc:spChg chg="add mod">
          <ac:chgData name="Giovanni Rozza" userId="786a3c2bbba4c61b" providerId="LiveId" clId="{13B4CFEB-91E4-4188-9FEF-1C9C453E8EEC}" dt="2023-09-21T02:18:51.653" v="504" actId="14100"/>
          <ac:spMkLst>
            <pc:docMk/>
            <pc:sldMk cId="3080084506" sldId="268"/>
            <ac:spMk id="10" creationId="{3548573E-8870-6D18-D094-FF3E52F59BF8}"/>
          </ac:spMkLst>
        </pc:spChg>
        <pc:spChg chg="mod">
          <ac:chgData name="Giovanni Rozza" userId="786a3c2bbba4c61b" providerId="LiveId" clId="{13B4CFEB-91E4-4188-9FEF-1C9C453E8EEC}" dt="2023-09-21T00:18:15.224" v="100" actId="20577"/>
          <ac:spMkLst>
            <pc:docMk/>
            <pc:sldMk cId="3080084506" sldId="268"/>
            <ac:spMk id="200" creationId="{00000000-0000-0000-0000-000000000000}"/>
          </ac:spMkLst>
        </pc:spChg>
        <pc:picChg chg="add mod">
          <ac:chgData name="Giovanni Rozza" userId="786a3c2bbba4c61b" providerId="LiveId" clId="{13B4CFEB-91E4-4188-9FEF-1C9C453E8EEC}" dt="2023-09-21T02:19:16.589" v="508" actId="1076"/>
          <ac:picMkLst>
            <pc:docMk/>
            <pc:sldMk cId="3080084506" sldId="268"/>
            <ac:picMk id="3" creationId="{22C3A71E-F4FD-1F08-7DB8-E9E11018DF26}"/>
          </ac:picMkLst>
        </pc:picChg>
        <pc:picChg chg="del">
          <ac:chgData name="Giovanni Rozza" userId="786a3c2bbba4c61b" providerId="LiveId" clId="{13B4CFEB-91E4-4188-9FEF-1C9C453E8EEC}" dt="2023-09-21T00:11:50.978" v="3" actId="478"/>
          <ac:picMkLst>
            <pc:docMk/>
            <pc:sldMk cId="3080084506" sldId="268"/>
            <ac:picMk id="3" creationId="{9BD6D67F-5668-1CD6-59C5-0E5627539660}"/>
          </ac:picMkLst>
        </pc:picChg>
        <pc:picChg chg="del">
          <ac:chgData name="Giovanni Rozza" userId="786a3c2bbba4c61b" providerId="LiveId" clId="{13B4CFEB-91E4-4188-9FEF-1C9C453E8EEC}" dt="2023-09-21T00:11:52.569" v="5" actId="478"/>
          <ac:picMkLst>
            <pc:docMk/>
            <pc:sldMk cId="3080084506" sldId="268"/>
            <ac:picMk id="6" creationId="{E2F7C909-F3DF-4AF6-E72A-7243C0B5BA30}"/>
          </ac:picMkLst>
        </pc:picChg>
        <pc:picChg chg="add mod">
          <ac:chgData name="Giovanni Rozza" userId="786a3c2bbba4c61b" providerId="LiveId" clId="{13B4CFEB-91E4-4188-9FEF-1C9C453E8EEC}" dt="2023-09-21T00:18:26.383" v="102" actId="1076"/>
          <ac:picMkLst>
            <pc:docMk/>
            <pc:sldMk cId="3080084506" sldId="268"/>
            <ac:picMk id="8" creationId="{8B34F073-7851-DF32-BE8E-DED5C159E31C}"/>
          </ac:picMkLst>
        </pc:picChg>
      </pc:sldChg>
      <pc:sldChg chg="addSp delSp modSp mod">
        <pc:chgData name="Giovanni Rozza" userId="786a3c2bbba4c61b" providerId="LiveId" clId="{13B4CFEB-91E4-4188-9FEF-1C9C453E8EEC}" dt="2023-09-21T02:22:30.395" v="533" actId="1076"/>
        <pc:sldMkLst>
          <pc:docMk/>
          <pc:sldMk cId="3508339116" sldId="269"/>
        </pc:sldMkLst>
        <pc:spChg chg="add mod">
          <ac:chgData name="Giovanni Rozza" userId="786a3c2bbba4c61b" providerId="LiveId" clId="{13B4CFEB-91E4-4188-9FEF-1C9C453E8EEC}" dt="2023-09-21T02:22:09.154" v="529" actId="115"/>
          <ac:spMkLst>
            <pc:docMk/>
            <pc:sldMk cId="3508339116" sldId="269"/>
            <ac:spMk id="3" creationId="{322C7552-B123-C821-1E11-E685A4B4099B}"/>
          </ac:spMkLst>
        </pc:spChg>
        <pc:spChg chg="del">
          <ac:chgData name="Giovanni Rozza" userId="786a3c2bbba4c61b" providerId="LiveId" clId="{13B4CFEB-91E4-4188-9FEF-1C9C453E8EEC}" dt="2023-09-21T00:11:56.474" v="7" actId="478"/>
          <ac:spMkLst>
            <pc:docMk/>
            <pc:sldMk cId="3508339116" sldId="269"/>
            <ac:spMk id="8" creationId="{647D34B0-8784-D457-9FB4-B11F4B858C39}"/>
          </ac:spMkLst>
        </pc:spChg>
        <pc:spChg chg="del">
          <ac:chgData name="Giovanni Rozza" userId="786a3c2bbba4c61b" providerId="LiveId" clId="{13B4CFEB-91E4-4188-9FEF-1C9C453E8EEC}" dt="2023-09-21T00:11:58.418" v="8" actId="478"/>
          <ac:spMkLst>
            <pc:docMk/>
            <pc:sldMk cId="3508339116" sldId="269"/>
            <ac:spMk id="9" creationId="{B7E68EB6-C165-C3D8-98C8-608836744450}"/>
          </ac:spMkLst>
        </pc:spChg>
        <pc:spChg chg="add mod">
          <ac:chgData name="Giovanni Rozza" userId="786a3c2bbba4c61b" providerId="LiveId" clId="{13B4CFEB-91E4-4188-9FEF-1C9C453E8EEC}" dt="2023-09-21T00:27:08.161" v="231" actId="113"/>
          <ac:spMkLst>
            <pc:docMk/>
            <pc:sldMk cId="3508339116" sldId="269"/>
            <ac:spMk id="11" creationId="{DE86A782-28E4-3D8D-22AA-C15FF636DE7A}"/>
          </ac:spMkLst>
        </pc:spChg>
        <pc:spChg chg="add mod">
          <ac:chgData name="Giovanni Rozza" userId="786a3c2bbba4c61b" providerId="LiveId" clId="{13B4CFEB-91E4-4188-9FEF-1C9C453E8EEC}" dt="2023-09-21T00:22:42.784" v="165" actId="1076"/>
          <ac:spMkLst>
            <pc:docMk/>
            <pc:sldMk cId="3508339116" sldId="269"/>
            <ac:spMk id="13" creationId="{B68F2035-079E-6337-11C0-3D854D564D8D}"/>
          </ac:spMkLst>
        </pc:spChg>
        <pc:spChg chg="mod">
          <ac:chgData name="Giovanni Rozza" userId="786a3c2bbba4c61b" providerId="LiveId" clId="{13B4CFEB-91E4-4188-9FEF-1C9C453E8EEC}" dt="2023-09-21T00:21:56.776" v="156" actId="20577"/>
          <ac:spMkLst>
            <pc:docMk/>
            <pc:sldMk cId="3508339116" sldId="269"/>
            <ac:spMk id="200" creationId="{00000000-0000-0000-0000-000000000000}"/>
          </ac:spMkLst>
        </pc:spChg>
        <pc:picChg chg="add mod">
          <ac:chgData name="Giovanni Rozza" userId="786a3c2bbba4c61b" providerId="LiveId" clId="{13B4CFEB-91E4-4188-9FEF-1C9C453E8EEC}" dt="2023-09-21T02:22:30.395" v="533" actId="1076"/>
          <ac:picMkLst>
            <pc:docMk/>
            <pc:sldMk cId="3508339116" sldId="269"/>
            <ac:picMk id="5" creationId="{2E38FF57-48D5-D392-41A4-D771453E6100}"/>
          </ac:picMkLst>
        </pc:picChg>
        <pc:picChg chg="del">
          <ac:chgData name="Giovanni Rozza" userId="786a3c2bbba4c61b" providerId="LiveId" clId="{13B4CFEB-91E4-4188-9FEF-1C9C453E8EEC}" dt="2023-09-21T00:11:54.618" v="6" actId="478"/>
          <ac:picMkLst>
            <pc:docMk/>
            <pc:sldMk cId="3508339116" sldId="269"/>
            <ac:picMk id="5" creationId="{602FEFF4-CA28-83C0-1CCD-A68957CD5AAD}"/>
          </ac:picMkLst>
        </pc:picChg>
      </pc:sldChg>
      <pc:sldChg chg="addSp delSp modSp mod">
        <pc:chgData name="Giovanni Rozza" userId="786a3c2bbba4c61b" providerId="LiveId" clId="{13B4CFEB-91E4-4188-9FEF-1C9C453E8EEC}" dt="2023-09-21T00:27:57.593" v="241" actId="1076"/>
        <pc:sldMkLst>
          <pc:docMk/>
          <pc:sldMk cId="3101559797" sldId="270"/>
        </pc:sldMkLst>
        <pc:spChg chg="del">
          <ac:chgData name="Giovanni Rozza" userId="786a3c2bbba4c61b" providerId="LiveId" clId="{13B4CFEB-91E4-4188-9FEF-1C9C453E8EEC}" dt="2023-09-21T00:12:04.537" v="11" actId="478"/>
          <ac:spMkLst>
            <pc:docMk/>
            <pc:sldMk cId="3101559797" sldId="270"/>
            <ac:spMk id="4" creationId="{7274EE1B-7664-EA2C-4133-2F4F9719D696}"/>
          </ac:spMkLst>
        </pc:spChg>
        <pc:spChg chg="del">
          <ac:chgData name="Giovanni Rozza" userId="786a3c2bbba4c61b" providerId="LiveId" clId="{13B4CFEB-91E4-4188-9FEF-1C9C453E8EEC}" dt="2023-09-21T00:12:02.857" v="10" actId="478"/>
          <ac:spMkLst>
            <pc:docMk/>
            <pc:sldMk cId="3101559797" sldId="270"/>
            <ac:spMk id="8" creationId="{647D34B0-8784-D457-9FB4-B11F4B858C39}"/>
          </ac:spMkLst>
        </pc:spChg>
        <pc:spChg chg="add del mod">
          <ac:chgData name="Giovanni Rozza" userId="786a3c2bbba4c61b" providerId="LiveId" clId="{13B4CFEB-91E4-4188-9FEF-1C9C453E8EEC}" dt="2023-09-21T00:25:16.119" v="200" actId="478"/>
          <ac:spMkLst>
            <pc:docMk/>
            <pc:sldMk cId="3101559797" sldId="270"/>
            <ac:spMk id="10" creationId="{3F481CD1-D19C-C6A8-B808-29FECC9F7B64}"/>
          </ac:spMkLst>
        </pc:spChg>
        <pc:spChg chg="add mod">
          <ac:chgData name="Giovanni Rozza" userId="786a3c2bbba4c61b" providerId="LiveId" clId="{13B4CFEB-91E4-4188-9FEF-1C9C453E8EEC}" dt="2023-09-21T00:25:21.998" v="201"/>
          <ac:spMkLst>
            <pc:docMk/>
            <pc:sldMk cId="3101559797" sldId="270"/>
            <ac:spMk id="11" creationId="{ADF71ACB-8AD2-9B72-D2B0-2E7F036FBCA7}"/>
          </ac:spMkLst>
        </pc:spChg>
        <pc:spChg chg="add mod">
          <ac:chgData name="Giovanni Rozza" userId="786a3c2bbba4c61b" providerId="LiveId" clId="{13B4CFEB-91E4-4188-9FEF-1C9C453E8EEC}" dt="2023-09-21T00:25:45.338" v="205"/>
          <ac:spMkLst>
            <pc:docMk/>
            <pc:sldMk cId="3101559797" sldId="270"/>
            <ac:spMk id="12" creationId="{A3AE8A95-EE76-C851-2E4C-14A4B3153812}"/>
          </ac:spMkLst>
        </pc:spChg>
        <pc:spChg chg="del">
          <ac:chgData name="Giovanni Rozza" userId="786a3c2bbba4c61b" providerId="LiveId" clId="{13B4CFEB-91E4-4188-9FEF-1C9C453E8EEC}" dt="2023-09-21T00:25:13.913" v="199" actId="478"/>
          <ac:spMkLst>
            <pc:docMk/>
            <pc:sldMk cId="3101559797" sldId="270"/>
            <ac:spMk id="200" creationId="{00000000-0000-0000-0000-000000000000}"/>
          </ac:spMkLst>
        </pc:spChg>
        <pc:picChg chg="del">
          <ac:chgData name="Giovanni Rozza" userId="786a3c2bbba4c61b" providerId="LiveId" clId="{13B4CFEB-91E4-4188-9FEF-1C9C453E8EEC}" dt="2023-09-21T00:12:01.066" v="9" actId="478"/>
          <ac:picMkLst>
            <pc:docMk/>
            <pc:sldMk cId="3101559797" sldId="270"/>
            <ac:picMk id="3" creationId="{CAA909DD-0D0F-F33E-75B3-7FBCB8F55541}"/>
          </ac:picMkLst>
        </pc:picChg>
        <pc:picChg chg="add mod">
          <ac:chgData name="Giovanni Rozza" userId="786a3c2bbba4c61b" providerId="LiveId" clId="{13B4CFEB-91E4-4188-9FEF-1C9C453E8EEC}" dt="2023-09-21T00:27:57.593" v="241" actId="1076"/>
          <ac:picMkLst>
            <pc:docMk/>
            <pc:sldMk cId="3101559797" sldId="270"/>
            <ac:picMk id="7" creationId="{89D96ABE-E9F6-1008-7FC1-3DAFF58966F4}"/>
          </ac:picMkLst>
        </pc:picChg>
      </pc:sldChg>
      <pc:sldChg chg="delSp del mod">
        <pc:chgData name="Giovanni Rozza" userId="786a3c2bbba4c61b" providerId="LiveId" clId="{13B4CFEB-91E4-4188-9FEF-1C9C453E8EEC}" dt="2023-09-21T00:12:10.089" v="14" actId="47"/>
        <pc:sldMkLst>
          <pc:docMk/>
          <pc:sldMk cId="3016640728" sldId="271"/>
        </pc:sldMkLst>
        <pc:spChg chg="del">
          <ac:chgData name="Giovanni Rozza" userId="786a3c2bbba4c61b" providerId="LiveId" clId="{13B4CFEB-91E4-4188-9FEF-1C9C453E8EEC}" dt="2023-09-21T00:12:09.034" v="13" actId="478"/>
          <ac:spMkLst>
            <pc:docMk/>
            <pc:sldMk cId="3016640728" sldId="271"/>
            <ac:spMk id="7" creationId="{454E5910-55BF-F004-EC9C-E4C360FD6012}"/>
          </ac:spMkLst>
        </pc:spChg>
        <pc:picChg chg="del">
          <ac:chgData name="Giovanni Rozza" userId="786a3c2bbba4c61b" providerId="LiveId" clId="{13B4CFEB-91E4-4188-9FEF-1C9C453E8EEC}" dt="2023-09-21T00:12:07.282" v="12" actId="478"/>
          <ac:picMkLst>
            <pc:docMk/>
            <pc:sldMk cId="3016640728" sldId="271"/>
            <ac:picMk id="10" creationId="{0D785CC8-4E9D-BA99-A6DD-25D1F8CE15FD}"/>
          </ac:picMkLst>
        </pc:picChg>
      </pc:sldChg>
      <pc:sldChg chg="modSp add mod">
        <pc:chgData name="Giovanni Rozza" userId="786a3c2bbba4c61b" providerId="LiveId" clId="{13B4CFEB-91E4-4188-9FEF-1C9C453E8EEC}" dt="2023-09-21T14:41:24.359" v="2514" actId="20577"/>
        <pc:sldMkLst>
          <pc:docMk/>
          <pc:sldMk cId="3767200635" sldId="271"/>
        </pc:sldMkLst>
        <pc:spChg chg="mod">
          <ac:chgData name="Giovanni Rozza" userId="786a3c2bbba4c61b" providerId="LiveId" clId="{13B4CFEB-91E4-4188-9FEF-1C9C453E8EEC}" dt="2023-09-21T14:41:24.359" v="2514" actId="20577"/>
          <ac:spMkLst>
            <pc:docMk/>
            <pc:sldMk cId="3767200635" sldId="271"/>
            <ac:spMk id="6" creationId="{5B7D6F85-9718-7E4F-6C88-C7D2EAC0CF9C}"/>
          </ac:spMkLst>
        </pc:spChg>
      </pc:sldChg>
      <pc:sldChg chg="add del">
        <pc:chgData name="Giovanni Rozza" userId="786a3c2bbba4c61b" providerId="LiveId" clId="{13B4CFEB-91E4-4188-9FEF-1C9C453E8EEC}" dt="2023-09-21T02:18:45.480" v="503" actId="47"/>
        <pc:sldMkLst>
          <pc:docMk/>
          <pc:sldMk cId="2179225868" sldId="272"/>
        </pc:sldMkLst>
      </pc:sldChg>
      <pc:sldChg chg="del">
        <pc:chgData name="Giovanni Rozza" userId="786a3c2bbba4c61b" providerId="LiveId" clId="{13B4CFEB-91E4-4188-9FEF-1C9C453E8EEC}" dt="2023-09-21T00:12:10.703" v="15" actId="47"/>
        <pc:sldMkLst>
          <pc:docMk/>
          <pc:sldMk cId="2616695504" sldId="272"/>
        </pc:sldMkLst>
      </pc:sldChg>
      <pc:sldChg chg="addSp delSp modSp add mod ord">
        <pc:chgData name="Giovanni Rozza" userId="786a3c2bbba4c61b" providerId="LiveId" clId="{13B4CFEB-91E4-4188-9FEF-1C9C453E8EEC}" dt="2023-09-21T13:49:08.418" v="2180"/>
        <pc:sldMkLst>
          <pc:docMk/>
          <pc:sldMk cId="171386797" sldId="273"/>
        </pc:sldMkLst>
        <pc:spChg chg="add mod">
          <ac:chgData name="Giovanni Rozza" userId="786a3c2bbba4c61b" providerId="LiveId" clId="{13B4CFEB-91E4-4188-9FEF-1C9C453E8EEC}" dt="2023-09-21T02:19:05.671" v="506" actId="255"/>
          <ac:spMkLst>
            <pc:docMk/>
            <pc:sldMk cId="171386797" sldId="273"/>
            <ac:spMk id="3" creationId="{7C50489E-4790-E7F1-C425-AE763A811172}"/>
          </ac:spMkLst>
        </pc:spChg>
        <pc:picChg chg="add del mod ord">
          <ac:chgData name="Giovanni Rozza" userId="786a3c2bbba4c61b" providerId="LiveId" clId="{13B4CFEB-91E4-4188-9FEF-1C9C453E8EEC}" dt="2023-09-21T00:20:58.784" v="127" actId="478"/>
          <ac:picMkLst>
            <pc:docMk/>
            <pc:sldMk cId="171386797" sldId="273"/>
            <ac:picMk id="5" creationId="{A011B799-3462-D9B7-56D5-71B9A0B0189E}"/>
          </ac:picMkLst>
        </pc:picChg>
        <pc:picChg chg="add mod ord">
          <ac:chgData name="Giovanni Rozza" userId="786a3c2bbba4c61b" providerId="LiveId" clId="{13B4CFEB-91E4-4188-9FEF-1C9C453E8EEC}" dt="2023-09-21T00:20:33.607" v="125" actId="167"/>
          <ac:picMkLst>
            <pc:docMk/>
            <pc:sldMk cId="171386797" sldId="273"/>
            <ac:picMk id="7" creationId="{600DB694-BC34-CEA3-3914-061FDCA58FA1}"/>
          </ac:picMkLst>
        </pc:picChg>
        <pc:picChg chg="del">
          <ac:chgData name="Giovanni Rozza" userId="786a3c2bbba4c61b" providerId="LiveId" clId="{13B4CFEB-91E4-4188-9FEF-1C9C453E8EEC}" dt="2023-09-21T00:18:53.959" v="108" actId="478"/>
          <ac:picMkLst>
            <pc:docMk/>
            <pc:sldMk cId="171386797" sldId="273"/>
            <ac:picMk id="8" creationId="{8B34F073-7851-DF32-BE8E-DED5C159E31C}"/>
          </ac:picMkLst>
        </pc:picChg>
        <pc:picChg chg="add mod">
          <ac:chgData name="Giovanni Rozza" userId="786a3c2bbba4c61b" providerId="LiveId" clId="{13B4CFEB-91E4-4188-9FEF-1C9C453E8EEC}" dt="2023-09-21T00:21:10.611" v="132" actId="1076"/>
          <ac:picMkLst>
            <pc:docMk/>
            <pc:sldMk cId="171386797" sldId="273"/>
            <ac:picMk id="10" creationId="{9D512FF9-6305-73C4-B7BC-0A910A34E686}"/>
          </ac:picMkLst>
        </pc:picChg>
      </pc:sldChg>
      <pc:sldChg chg="del">
        <pc:chgData name="Giovanni Rozza" userId="786a3c2bbba4c61b" providerId="LiveId" clId="{13B4CFEB-91E4-4188-9FEF-1C9C453E8EEC}" dt="2023-09-21T00:12:11.367" v="16" actId="47"/>
        <pc:sldMkLst>
          <pc:docMk/>
          <pc:sldMk cId="185964620" sldId="273"/>
        </pc:sldMkLst>
      </pc:sldChg>
      <pc:sldChg chg="addSp delSp modSp add mod">
        <pc:chgData name="Giovanni Rozza" userId="786a3c2bbba4c61b" providerId="LiveId" clId="{13B4CFEB-91E4-4188-9FEF-1C9C453E8EEC}" dt="2023-09-21T00:27:59.624" v="242" actId="1076"/>
        <pc:sldMkLst>
          <pc:docMk/>
          <pc:sldMk cId="3146546663" sldId="274"/>
        </pc:sldMkLst>
        <pc:spChg chg="del">
          <ac:chgData name="Giovanni Rozza" userId="786a3c2bbba4c61b" providerId="LiveId" clId="{13B4CFEB-91E4-4188-9FEF-1C9C453E8EEC}" dt="2023-09-21T00:23:33.255" v="177" actId="478"/>
          <ac:spMkLst>
            <pc:docMk/>
            <pc:sldMk cId="3146546663" sldId="274"/>
            <ac:spMk id="11" creationId="{DE86A782-28E4-3D8D-22AA-C15FF636DE7A}"/>
          </ac:spMkLst>
        </pc:spChg>
        <pc:picChg chg="add mod">
          <ac:chgData name="Giovanni Rozza" userId="786a3c2bbba4c61b" providerId="LiveId" clId="{13B4CFEB-91E4-4188-9FEF-1C9C453E8EEC}" dt="2023-09-21T00:27:59.624" v="242" actId="1076"/>
          <ac:picMkLst>
            <pc:docMk/>
            <pc:sldMk cId="3146546663" sldId="274"/>
            <ac:picMk id="3" creationId="{BB8305C2-702B-DD0E-642C-86C3E8735030}"/>
          </ac:picMkLst>
        </pc:picChg>
      </pc:sldChg>
      <pc:sldChg chg="del">
        <pc:chgData name="Giovanni Rozza" userId="786a3c2bbba4c61b" providerId="LiveId" clId="{13B4CFEB-91E4-4188-9FEF-1C9C453E8EEC}" dt="2023-09-21T00:12:12.759" v="17" actId="47"/>
        <pc:sldMkLst>
          <pc:docMk/>
          <pc:sldMk cId="3265497765" sldId="274"/>
        </pc:sldMkLst>
      </pc:sldChg>
      <pc:sldChg chg="addSp modSp add mod">
        <pc:chgData name="Giovanni Rozza" userId="786a3c2bbba4c61b" providerId="LiveId" clId="{13B4CFEB-91E4-4188-9FEF-1C9C453E8EEC}" dt="2023-09-21T02:23:17.588" v="535" actId="1076"/>
        <pc:sldMkLst>
          <pc:docMk/>
          <pc:sldMk cId="131183543" sldId="275"/>
        </pc:sldMkLst>
        <pc:spChg chg="mod">
          <ac:chgData name="Giovanni Rozza" userId="786a3c2bbba4c61b" providerId="LiveId" clId="{13B4CFEB-91E4-4188-9FEF-1C9C453E8EEC}" dt="2023-09-21T00:27:12.255" v="232" actId="113"/>
          <ac:spMkLst>
            <pc:docMk/>
            <pc:sldMk cId="131183543" sldId="275"/>
            <ac:spMk id="11" creationId="{DE86A782-28E4-3D8D-22AA-C15FF636DE7A}"/>
          </ac:spMkLst>
        </pc:spChg>
        <pc:spChg chg="mod">
          <ac:chgData name="Giovanni Rozza" userId="786a3c2bbba4c61b" providerId="LiveId" clId="{13B4CFEB-91E4-4188-9FEF-1C9C453E8EEC}" dt="2023-09-21T00:24:10.786" v="184"/>
          <ac:spMkLst>
            <pc:docMk/>
            <pc:sldMk cId="131183543" sldId="275"/>
            <ac:spMk id="13" creationId="{B68F2035-079E-6337-11C0-3D854D564D8D}"/>
          </ac:spMkLst>
        </pc:spChg>
        <pc:picChg chg="add mod">
          <ac:chgData name="Giovanni Rozza" userId="786a3c2bbba4c61b" providerId="LiveId" clId="{13B4CFEB-91E4-4188-9FEF-1C9C453E8EEC}" dt="2023-09-21T02:23:17.588" v="535" actId="1076"/>
          <ac:picMkLst>
            <pc:docMk/>
            <pc:sldMk cId="131183543" sldId="275"/>
            <ac:picMk id="3" creationId="{0EF55F95-7C40-87E8-CD44-04CFBA2AF6FA}"/>
          </ac:picMkLst>
        </pc:picChg>
      </pc:sldChg>
      <pc:sldChg chg="del">
        <pc:chgData name="Giovanni Rozza" userId="786a3c2bbba4c61b" providerId="LiveId" clId="{13B4CFEB-91E4-4188-9FEF-1C9C453E8EEC}" dt="2023-09-21T00:12:13.524" v="18" actId="47"/>
        <pc:sldMkLst>
          <pc:docMk/>
          <pc:sldMk cId="2040333638" sldId="275"/>
        </pc:sldMkLst>
      </pc:sldChg>
      <pc:sldChg chg="addSp delSp modSp add mod ord">
        <pc:chgData name="Giovanni Rozza" userId="786a3c2bbba4c61b" providerId="LiveId" clId="{13B4CFEB-91E4-4188-9FEF-1C9C453E8EEC}" dt="2023-09-21T00:27:54.689" v="240" actId="1076"/>
        <pc:sldMkLst>
          <pc:docMk/>
          <pc:sldMk cId="3761979594" sldId="276"/>
        </pc:sldMkLst>
        <pc:spChg chg="add mod">
          <ac:chgData name="Giovanni Rozza" userId="786a3c2bbba4c61b" providerId="LiveId" clId="{13B4CFEB-91E4-4188-9FEF-1C9C453E8EEC}" dt="2023-09-21T00:26:06.407" v="218" actId="20577"/>
          <ac:spMkLst>
            <pc:docMk/>
            <pc:sldMk cId="3761979594" sldId="276"/>
            <ac:spMk id="2" creationId="{1CB2BD29-B9F4-B074-C977-4C281501D56E}"/>
          </ac:spMkLst>
        </pc:spChg>
        <pc:picChg chg="add mod">
          <ac:chgData name="Giovanni Rozza" userId="786a3c2bbba4c61b" providerId="LiveId" clId="{13B4CFEB-91E4-4188-9FEF-1C9C453E8EEC}" dt="2023-09-21T00:27:54.689" v="240" actId="1076"/>
          <ac:picMkLst>
            <pc:docMk/>
            <pc:sldMk cId="3761979594" sldId="276"/>
            <ac:picMk id="4" creationId="{AF2ADA65-CEB2-6ADD-063B-958514207679}"/>
          </ac:picMkLst>
        </pc:picChg>
        <pc:picChg chg="del">
          <ac:chgData name="Giovanni Rozza" userId="786a3c2bbba4c61b" providerId="LiveId" clId="{13B4CFEB-91E4-4188-9FEF-1C9C453E8EEC}" dt="2023-09-21T00:25:38.791" v="204" actId="478"/>
          <ac:picMkLst>
            <pc:docMk/>
            <pc:sldMk cId="3761979594" sldId="276"/>
            <ac:picMk id="7" creationId="{89D96ABE-E9F6-1008-7FC1-3DAFF58966F4}"/>
          </ac:picMkLst>
        </pc:picChg>
      </pc:sldChg>
      <pc:sldChg chg="addSp modSp add mod">
        <pc:chgData name="Giovanni Rozza" userId="786a3c2bbba4c61b" providerId="LiveId" clId="{13B4CFEB-91E4-4188-9FEF-1C9C453E8EEC}" dt="2023-09-21T00:27:16.964" v="233" actId="113"/>
        <pc:sldMkLst>
          <pc:docMk/>
          <pc:sldMk cId="906642917" sldId="277"/>
        </pc:sldMkLst>
        <pc:spChg chg="add mod">
          <ac:chgData name="Giovanni Rozza" userId="786a3c2bbba4c61b" providerId="LiveId" clId="{13B4CFEB-91E4-4188-9FEF-1C9C453E8EEC}" dt="2023-09-21T00:27:16.964" v="233" actId="113"/>
          <ac:spMkLst>
            <pc:docMk/>
            <pc:sldMk cId="906642917" sldId="277"/>
            <ac:spMk id="4" creationId="{6C21C6C1-0BD3-E6D7-E1A9-A7EB438EAB49}"/>
          </ac:spMkLst>
        </pc:spChg>
      </pc:sldChg>
      <pc:sldChg chg="addSp delSp modSp add mod">
        <pc:chgData name="Giovanni Rozza" userId="786a3c2bbba4c61b" providerId="LiveId" clId="{13B4CFEB-91E4-4188-9FEF-1C9C453E8EEC}" dt="2023-09-21T00:31:29.069" v="303" actId="14100"/>
        <pc:sldMkLst>
          <pc:docMk/>
          <pc:sldMk cId="3544987892" sldId="278"/>
        </pc:sldMkLst>
        <pc:spChg chg="del mod">
          <ac:chgData name="Giovanni Rozza" userId="786a3c2bbba4c61b" providerId="LiveId" clId="{13B4CFEB-91E4-4188-9FEF-1C9C453E8EEC}" dt="2023-09-21T00:29:56.245" v="295"/>
          <ac:spMkLst>
            <pc:docMk/>
            <pc:sldMk cId="3544987892" sldId="278"/>
            <ac:spMk id="2" creationId="{1CB2BD29-B9F4-B074-C977-4C281501D56E}"/>
          </ac:spMkLst>
        </pc:spChg>
        <pc:spChg chg="add mod">
          <ac:chgData name="Giovanni Rozza" userId="786a3c2bbba4c61b" providerId="LiveId" clId="{13B4CFEB-91E4-4188-9FEF-1C9C453E8EEC}" dt="2023-09-21T00:30:38.950" v="300" actId="20577"/>
          <ac:spMkLst>
            <pc:docMk/>
            <pc:sldMk cId="3544987892" sldId="278"/>
            <ac:spMk id="5" creationId="{63AF73E6-73DB-2DD7-9979-E76CD9013054}"/>
          </ac:spMkLst>
        </pc:spChg>
        <pc:spChg chg="add mod">
          <ac:chgData name="Giovanni Rozza" userId="786a3c2bbba4c61b" providerId="LiveId" clId="{13B4CFEB-91E4-4188-9FEF-1C9C453E8EEC}" dt="2023-09-21T00:31:29.069" v="303" actId="14100"/>
          <ac:spMkLst>
            <pc:docMk/>
            <pc:sldMk cId="3544987892" sldId="278"/>
            <ac:spMk id="7" creationId="{99EF0A79-42AB-216A-0FC8-C21D008311F2}"/>
          </ac:spMkLst>
        </pc:spChg>
        <pc:spChg chg="mod">
          <ac:chgData name="Giovanni Rozza" userId="786a3c2bbba4c61b" providerId="LiveId" clId="{13B4CFEB-91E4-4188-9FEF-1C9C453E8EEC}" dt="2023-09-21T00:29:55.206" v="293" actId="20577"/>
          <ac:spMkLst>
            <pc:docMk/>
            <pc:sldMk cId="3544987892" sldId="278"/>
            <ac:spMk id="11" creationId="{ADF71ACB-8AD2-9B72-D2B0-2E7F036FBCA7}"/>
          </ac:spMkLst>
        </pc:spChg>
        <pc:picChg chg="del">
          <ac:chgData name="Giovanni Rozza" userId="786a3c2bbba4c61b" providerId="LiveId" clId="{13B4CFEB-91E4-4188-9FEF-1C9C453E8EEC}" dt="2023-09-21T00:29:34.789" v="249" actId="478"/>
          <ac:picMkLst>
            <pc:docMk/>
            <pc:sldMk cId="3544987892" sldId="278"/>
            <ac:picMk id="4" creationId="{AF2ADA65-CEB2-6ADD-063B-958514207679}"/>
          </ac:picMkLst>
        </pc:picChg>
      </pc:sldChg>
      <pc:sldChg chg="addSp delSp modSp add mod">
        <pc:chgData name="Giovanni Rozza" userId="786a3c2bbba4c61b" providerId="LiveId" clId="{13B4CFEB-91E4-4188-9FEF-1C9C453E8EEC}" dt="2023-09-21T00:37:05.021" v="335" actId="20577"/>
        <pc:sldMkLst>
          <pc:docMk/>
          <pc:sldMk cId="1085501833" sldId="279"/>
        </pc:sldMkLst>
        <pc:spChg chg="add mod">
          <ac:chgData name="Giovanni Rozza" userId="786a3c2bbba4c61b" providerId="LiveId" clId="{13B4CFEB-91E4-4188-9FEF-1C9C453E8EEC}" dt="2023-09-21T00:31:49.288" v="308" actId="14100"/>
          <ac:spMkLst>
            <pc:docMk/>
            <pc:sldMk cId="1085501833" sldId="279"/>
            <ac:spMk id="3" creationId="{65248DB6-0429-A74D-069E-06B6E3495197}"/>
          </ac:spMkLst>
        </pc:spChg>
        <pc:spChg chg="del">
          <ac:chgData name="Giovanni Rozza" userId="786a3c2bbba4c61b" providerId="LiveId" clId="{13B4CFEB-91E4-4188-9FEF-1C9C453E8EEC}" dt="2023-09-21T00:31:44.333" v="305" actId="478"/>
          <ac:spMkLst>
            <pc:docMk/>
            <pc:sldMk cId="1085501833" sldId="279"/>
            <ac:spMk id="5" creationId="{63AF73E6-73DB-2DD7-9979-E76CD9013054}"/>
          </ac:spMkLst>
        </pc:spChg>
        <pc:spChg chg="add mod">
          <ac:chgData name="Giovanni Rozza" userId="786a3c2bbba4c61b" providerId="LiveId" clId="{13B4CFEB-91E4-4188-9FEF-1C9C453E8EEC}" dt="2023-09-21T00:32:13.164" v="312" actId="14100"/>
          <ac:spMkLst>
            <pc:docMk/>
            <pc:sldMk cId="1085501833" sldId="279"/>
            <ac:spMk id="6" creationId="{9F7C37DE-61FC-24FD-F719-825B780A1F68}"/>
          </ac:spMkLst>
        </pc:spChg>
        <pc:spChg chg="del">
          <ac:chgData name="Giovanni Rozza" userId="786a3c2bbba4c61b" providerId="LiveId" clId="{13B4CFEB-91E4-4188-9FEF-1C9C453E8EEC}" dt="2023-09-21T00:31:51.470" v="309" actId="478"/>
          <ac:spMkLst>
            <pc:docMk/>
            <pc:sldMk cId="1085501833" sldId="279"/>
            <ac:spMk id="7" creationId="{99EF0A79-42AB-216A-0FC8-C21D008311F2}"/>
          </ac:spMkLst>
        </pc:spChg>
        <pc:spChg chg="add mod">
          <ac:chgData name="Giovanni Rozza" userId="786a3c2bbba4c61b" providerId="LiveId" clId="{13B4CFEB-91E4-4188-9FEF-1C9C453E8EEC}" dt="2023-09-21T00:37:05.021" v="335" actId="20577"/>
          <ac:spMkLst>
            <pc:docMk/>
            <pc:sldMk cId="1085501833" sldId="279"/>
            <ac:spMk id="12" creationId="{D3336B4D-CA3F-EEC2-C479-FE192263AA52}"/>
          </ac:spMkLst>
        </pc:spChg>
        <pc:picChg chg="add mod">
          <ac:chgData name="Giovanni Rozza" userId="786a3c2bbba4c61b" providerId="LiveId" clId="{13B4CFEB-91E4-4188-9FEF-1C9C453E8EEC}" dt="2023-09-21T00:32:28.409" v="314" actId="1076"/>
          <ac:picMkLst>
            <pc:docMk/>
            <pc:sldMk cId="1085501833" sldId="279"/>
            <ac:picMk id="9" creationId="{78C0F785-0D05-22D3-DE1F-44986362122B}"/>
          </ac:picMkLst>
        </pc:picChg>
      </pc:sldChg>
      <pc:sldChg chg="delSp modSp add mod">
        <pc:chgData name="Giovanni Rozza" userId="786a3c2bbba4c61b" providerId="LiveId" clId="{13B4CFEB-91E4-4188-9FEF-1C9C453E8EEC}" dt="2023-09-21T00:33:31.629" v="325" actId="14100"/>
        <pc:sldMkLst>
          <pc:docMk/>
          <pc:sldMk cId="2450373555" sldId="280"/>
        </pc:sldMkLst>
        <pc:spChg chg="mod">
          <ac:chgData name="Giovanni Rozza" userId="786a3c2bbba4c61b" providerId="LiveId" clId="{13B4CFEB-91E4-4188-9FEF-1C9C453E8EEC}" dt="2023-09-21T00:33:31.629" v="325" actId="14100"/>
          <ac:spMkLst>
            <pc:docMk/>
            <pc:sldMk cId="2450373555" sldId="280"/>
            <ac:spMk id="3" creationId="{65248DB6-0429-A74D-069E-06B6E3495197}"/>
          </ac:spMkLst>
        </pc:spChg>
        <pc:spChg chg="del">
          <ac:chgData name="Giovanni Rozza" userId="786a3c2bbba4c61b" providerId="LiveId" clId="{13B4CFEB-91E4-4188-9FEF-1C9C453E8EEC}" dt="2023-09-21T00:33:05.862" v="318" actId="478"/>
          <ac:spMkLst>
            <pc:docMk/>
            <pc:sldMk cId="2450373555" sldId="280"/>
            <ac:spMk id="6" creationId="{9F7C37DE-61FC-24FD-F719-825B780A1F68}"/>
          </ac:spMkLst>
        </pc:spChg>
        <pc:picChg chg="del">
          <ac:chgData name="Giovanni Rozza" userId="786a3c2bbba4c61b" providerId="LiveId" clId="{13B4CFEB-91E4-4188-9FEF-1C9C453E8EEC}" dt="2023-09-21T00:33:06.837" v="319" actId="478"/>
          <ac:picMkLst>
            <pc:docMk/>
            <pc:sldMk cId="2450373555" sldId="280"/>
            <ac:picMk id="9" creationId="{78C0F785-0D05-22D3-DE1F-44986362122B}"/>
          </ac:picMkLst>
        </pc:picChg>
      </pc:sldChg>
      <pc:sldChg chg="addSp delSp modSp add mod">
        <pc:chgData name="Giovanni Rozza" userId="786a3c2bbba4c61b" providerId="LiveId" clId="{13B4CFEB-91E4-4188-9FEF-1C9C453E8EEC}" dt="2023-09-21T14:52:11.051" v="2537" actId="20577"/>
        <pc:sldMkLst>
          <pc:docMk/>
          <pc:sldMk cId="1843700816" sldId="281"/>
        </pc:sldMkLst>
        <pc:spChg chg="del">
          <ac:chgData name="Giovanni Rozza" userId="786a3c2bbba4c61b" providerId="LiveId" clId="{13B4CFEB-91E4-4188-9FEF-1C9C453E8EEC}" dt="2023-09-21T00:33:39.181" v="327" actId="478"/>
          <ac:spMkLst>
            <pc:docMk/>
            <pc:sldMk cId="1843700816" sldId="281"/>
            <ac:spMk id="3" creationId="{65248DB6-0429-A74D-069E-06B6E3495197}"/>
          </ac:spMkLst>
        </pc:spChg>
        <pc:spChg chg="add mod">
          <ac:chgData name="Giovanni Rozza" userId="786a3c2bbba4c61b" providerId="LiveId" clId="{13B4CFEB-91E4-4188-9FEF-1C9C453E8EEC}" dt="2023-09-21T14:52:11.051" v="2537" actId="20577"/>
          <ac:spMkLst>
            <pc:docMk/>
            <pc:sldMk cId="1843700816" sldId="281"/>
            <ac:spMk id="4" creationId="{2E203675-CDC9-5EC7-2485-EF4B25CC8676}"/>
          </ac:spMkLst>
        </pc:spChg>
      </pc:sldChg>
      <pc:sldChg chg="modSp add mod ord">
        <pc:chgData name="Giovanni Rozza" userId="786a3c2bbba4c61b" providerId="LiveId" clId="{13B4CFEB-91E4-4188-9FEF-1C9C453E8EEC}" dt="2023-09-21T00:43:46.111" v="362" actId="113"/>
        <pc:sldMkLst>
          <pc:docMk/>
          <pc:sldMk cId="3048086191" sldId="282"/>
        </pc:sldMkLst>
        <pc:spChg chg="mod">
          <ac:chgData name="Giovanni Rozza" userId="786a3c2bbba4c61b" providerId="LiveId" clId="{13B4CFEB-91E4-4188-9FEF-1C9C453E8EEC}" dt="2023-09-21T00:42:17.443" v="348" actId="20577"/>
          <ac:spMkLst>
            <pc:docMk/>
            <pc:sldMk cId="3048086191" sldId="282"/>
            <ac:spMk id="2" creationId="{1CB2BD29-B9F4-B074-C977-4C281501D56E}"/>
          </ac:spMkLst>
        </pc:spChg>
        <pc:spChg chg="mod">
          <ac:chgData name="Giovanni Rozza" userId="786a3c2bbba4c61b" providerId="LiveId" clId="{13B4CFEB-91E4-4188-9FEF-1C9C453E8EEC}" dt="2023-09-21T00:43:46.111" v="362" actId="113"/>
          <ac:spMkLst>
            <pc:docMk/>
            <pc:sldMk cId="3048086191" sldId="282"/>
            <ac:spMk id="4" creationId="{6C21C6C1-0BD3-E6D7-E1A9-A7EB438EAB49}"/>
          </ac:spMkLst>
        </pc:spChg>
      </pc:sldChg>
      <pc:sldChg chg="addSp delSp modSp add mod">
        <pc:chgData name="Giovanni Rozza" userId="786a3c2bbba4c61b" providerId="LiveId" clId="{13B4CFEB-91E4-4188-9FEF-1C9C453E8EEC}" dt="2023-09-21T00:44:11.723" v="366" actId="1076"/>
        <pc:sldMkLst>
          <pc:docMk/>
          <pc:sldMk cId="4210502216" sldId="283"/>
        </pc:sldMkLst>
        <pc:spChg chg="del">
          <ac:chgData name="Giovanni Rozza" userId="786a3c2bbba4c61b" providerId="LiveId" clId="{13B4CFEB-91E4-4188-9FEF-1C9C453E8EEC}" dt="2023-09-21T00:43:56.995" v="364" actId="478"/>
          <ac:spMkLst>
            <pc:docMk/>
            <pc:sldMk cId="4210502216" sldId="283"/>
            <ac:spMk id="4" creationId="{6C21C6C1-0BD3-E6D7-E1A9-A7EB438EAB49}"/>
          </ac:spMkLst>
        </pc:spChg>
        <pc:picChg chg="add mod">
          <ac:chgData name="Giovanni Rozza" userId="786a3c2bbba4c61b" providerId="LiveId" clId="{13B4CFEB-91E4-4188-9FEF-1C9C453E8EEC}" dt="2023-09-21T00:44:11.723" v="366" actId="1076"/>
          <ac:picMkLst>
            <pc:docMk/>
            <pc:sldMk cId="4210502216" sldId="283"/>
            <ac:picMk id="5" creationId="{9FE3CD61-1CAA-723B-83E9-659E0DE27B42}"/>
          </ac:picMkLst>
        </pc:picChg>
      </pc:sldChg>
      <pc:sldChg chg="addSp delSp modSp add mod">
        <pc:chgData name="Giovanni Rozza" userId="786a3c2bbba4c61b" providerId="LiveId" clId="{13B4CFEB-91E4-4188-9FEF-1C9C453E8EEC}" dt="2023-09-21T00:47:33.563" v="406" actId="122"/>
        <pc:sldMkLst>
          <pc:docMk/>
          <pc:sldMk cId="3747201838" sldId="284"/>
        </pc:sldMkLst>
        <pc:spChg chg="mod">
          <ac:chgData name="Giovanni Rozza" userId="786a3c2bbba4c61b" providerId="LiveId" clId="{13B4CFEB-91E4-4188-9FEF-1C9C453E8EEC}" dt="2023-09-21T00:46:00.874" v="402" actId="1076"/>
          <ac:spMkLst>
            <pc:docMk/>
            <pc:sldMk cId="3747201838" sldId="284"/>
            <ac:spMk id="2" creationId="{1CB2BD29-B9F4-B074-C977-4C281501D56E}"/>
          </ac:spMkLst>
        </pc:spChg>
        <pc:graphicFrameChg chg="add mod modGraphic">
          <ac:chgData name="Giovanni Rozza" userId="786a3c2bbba4c61b" providerId="LiveId" clId="{13B4CFEB-91E4-4188-9FEF-1C9C453E8EEC}" dt="2023-09-21T00:47:33.563" v="406" actId="122"/>
          <ac:graphicFrameMkLst>
            <pc:docMk/>
            <pc:sldMk cId="3747201838" sldId="284"/>
            <ac:graphicFrameMk id="3" creationId="{6A3EE5C5-976C-9595-EEA2-2AE04B375738}"/>
          </ac:graphicFrameMkLst>
        </pc:graphicFrameChg>
        <pc:picChg chg="del">
          <ac:chgData name="Giovanni Rozza" userId="786a3c2bbba4c61b" providerId="LiveId" clId="{13B4CFEB-91E4-4188-9FEF-1C9C453E8EEC}" dt="2023-09-21T00:44:16.986" v="368" actId="478"/>
          <ac:picMkLst>
            <pc:docMk/>
            <pc:sldMk cId="3747201838" sldId="284"/>
            <ac:picMk id="5" creationId="{9FE3CD61-1CAA-723B-83E9-659E0DE27B42}"/>
          </ac:picMkLst>
        </pc:picChg>
      </pc:sldChg>
      <pc:sldChg chg="addSp delSp modSp add mod">
        <pc:chgData name="Giovanni Rozza" userId="786a3c2bbba4c61b" providerId="LiveId" clId="{13B4CFEB-91E4-4188-9FEF-1C9C453E8EEC}" dt="2023-09-21T02:14:27.420" v="439" actId="113"/>
        <pc:sldMkLst>
          <pc:docMk/>
          <pc:sldMk cId="1351729281" sldId="285"/>
        </pc:sldMkLst>
        <pc:spChg chg="add mod">
          <ac:chgData name="Giovanni Rozza" userId="786a3c2bbba4c61b" providerId="LiveId" clId="{13B4CFEB-91E4-4188-9FEF-1C9C453E8EEC}" dt="2023-09-21T02:14:27.420" v="439" actId="113"/>
          <ac:spMkLst>
            <pc:docMk/>
            <pc:sldMk cId="1351729281" sldId="285"/>
            <ac:spMk id="3" creationId="{DD407587-D930-CCE1-E116-F1725756A042}"/>
          </ac:spMkLst>
        </pc:spChg>
        <pc:spChg chg="del">
          <ac:chgData name="Giovanni Rozza" userId="786a3c2bbba4c61b" providerId="LiveId" clId="{13B4CFEB-91E4-4188-9FEF-1C9C453E8EEC}" dt="2023-09-21T02:14:10.094" v="431" actId="478"/>
          <ac:spMkLst>
            <pc:docMk/>
            <pc:sldMk cId="1351729281" sldId="285"/>
            <ac:spMk id="4" creationId="{2E203675-CDC9-5EC7-2485-EF4B25CC8676}"/>
          </ac:spMkLst>
        </pc:spChg>
        <pc:spChg chg="mod">
          <ac:chgData name="Giovanni Rozza" userId="786a3c2bbba4c61b" providerId="LiveId" clId="{13B4CFEB-91E4-4188-9FEF-1C9C453E8EEC}" dt="2023-09-21T02:14:06.895" v="430" actId="20577"/>
          <ac:spMkLst>
            <pc:docMk/>
            <pc:sldMk cId="1351729281" sldId="285"/>
            <ac:spMk id="11" creationId="{ADF71ACB-8AD2-9B72-D2B0-2E7F036FBCA7}"/>
          </ac:spMkLst>
        </pc:spChg>
      </pc:sldChg>
      <pc:sldChg chg="addSp delSp modSp add mod">
        <pc:chgData name="Giovanni Rozza" userId="786a3c2bbba4c61b" providerId="LiveId" clId="{13B4CFEB-91E4-4188-9FEF-1C9C453E8EEC}" dt="2023-09-21T02:20:28.176" v="518"/>
        <pc:sldMkLst>
          <pc:docMk/>
          <pc:sldMk cId="2455616812" sldId="286"/>
        </pc:sldMkLst>
        <pc:spChg chg="del">
          <ac:chgData name="Giovanni Rozza" userId="786a3c2bbba4c61b" providerId="LiveId" clId="{13B4CFEB-91E4-4188-9FEF-1C9C453E8EEC}" dt="2023-09-21T02:15:35.917" v="463" actId="478"/>
          <ac:spMkLst>
            <pc:docMk/>
            <pc:sldMk cId="2455616812" sldId="286"/>
            <ac:spMk id="3" creationId="{DD407587-D930-CCE1-E116-F1725756A042}"/>
          </ac:spMkLst>
        </pc:spChg>
        <pc:spChg chg="add del mod">
          <ac:chgData name="Giovanni Rozza" userId="786a3c2bbba4c61b" providerId="LiveId" clId="{13B4CFEB-91E4-4188-9FEF-1C9C453E8EEC}" dt="2023-09-21T02:20:27.741" v="517" actId="478"/>
          <ac:spMkLst>
            <pc:docMk/>
            <pc:sldMk cId="2455616812" sldId="286"/>
            <ac:spMk id="4" creationId="{10A2E6AA-444F-EA2F-9D4E-FECAA23CEFBB}"/>
          </ac:spMkLst>
        </pc:spChg>
        <pc:spChg chg="add mod">
          <ac:chgData name="Giovanni Rozza" userId="786a3c2bbba4c61b" providerId="LiveId" clId="{13B4CFEB-91E4-4188-9FEF-1C9C453E8EEC}" dt="2023-09-21T02:16:58.923" v="500" actId="14100"/>
          <ac:spMkLst>
            <pc:docMk/>
            <pc:sldMk cId="2455616812" sldId="286"/>
            <ac:spMk id="8" creationId="{0FB776B2-59C2-948E-315B-03C65A73BF58}"/>
          </ac:spMkLst>
        </pc:spChg>
        <pc:spChg chg="add mod">
          <ac:chgData name="Giovanni Rozza" userId="786a3c2bbba4c61b" providerId="LiveId" clId="{13B4CFEB-91E4-4188-9FEF-1C9C453E8EEC}" dt="2023-09-21T02:20:28.176" v="518"/>
          <ac:spMkLst>
            <pc:docMk/>
            <pc:sldMk cId="2455616812" sldId="286"/>
            <ac:spMk id="9" creationId="{0AA60F6F-10E3-FF79-FC76-B35311FE9040}"/>
          </ac:spMkLst>
        </pc:spChg>
        <pc:spChg chg="mod">
          <ac:chgData name="Giovanni Rozza" userId="786a3c2bbba4c61b" providerId="LiveId" clId="{13B4CFEB-91E4-4188-9FEF-1C9C453E8EEC}" dt="2023-09-21T02:15:32.662" v="462" actId="20577"/>
          <ac:spMkLst>
            <pc:docMk/>
            <pc:sldMk cId="2455616812" sldId="286"/>
            <ac:spMk id="11" creationId="{ADF71ACB-8AD2-9B72-D2B0-2E7F036FBCA7}"/>
          </ac:spMkLst>
        </pc:spChg>
        <pc:picChg chg="add mod">
          <ac:chgData name="Giovanni Rozza" userId="786a3c2bbba4c61b" providerId="LiveId" clId="{13B4CFEB-91E4-4188-9FEF-1C9C453E8EEC}" dt="2023-09-21T02:16:40.993" v="495" actId="1076"/>
          <ac:picMkLst>
            <pc:docMk/>
            <pc:sldMk cId="2455616812" sldId="286"/>
            <ac:picMk id="6" creationId="{2EA5776D-1724-9089-E3FE-A20865085294}"/>
          </ac:picMkLst>
        </pc:picChg>
      </pc:sldChg>
      <pc:sldChg chg="addSp delSp modSp add mod">
        <pc:chgData name="Giovanni Rozza" userId="786a3c2bbba4c61b" providerId="LiveId" clId="{13B4CFEB-91E4-4188-9FEF-1C9C453E8EEC}" dt="2023-09-21T02:20:52.309" v="521" actId="1076"/>
        <pc:sldMkLst>
          <pc:docMk/>
          <pc:sldMk cId="2348039004" sldId="287"/>
        </pc:sldMkLst>
        <pc:spChg chg="del mod">
          <ac:chgData name="Giovanni Rozza" userId="786a3c2bbba4c61b" providerId="LiveId" clId="{13B4CFEB-91E4-4188-9FEF-1C9C453E8EEC}" dt="2023-09-21T02:20:31.637" v="519" actId="478"/>
          <ac:spMkLst>
            <pc:docMk/>
            <pc:sldMk cId="2348039004" sldId="287"/>
            <ac:spMk id="4" creationId="{10A2E6AA-444F-EA2F-9D4E-FECAA23CEFBB}"/>
          </ac:spMkLst>
        </pc:spChg>
        <pc:spChg chg="del">
          <ac:chgData name="Giovanni Rozza" userId="786a3c2bbba4c61b" providerId="LiveId" clId="{13B4CFEB-91E4-4188-9FEF-1C9C453E8EEC}" dt="2023-09-21T02:19:33.852" v="511" actId="478"/>
          <ac:spMkLst>
            <pc:docMk/>
            <pc:sldMk cId="2348039004" sldId="287"/>
            <ac:spMk id="8" creationId="{0FB776B2-59C2-948E-315B-03C65A73BF58}"/>
          </ac:spMkLst>
        </pc:spChg>
        <pc:picChg chg="add mod">
          <ac:chgData name="Giovanni Rozza" userId="786a3c2bbba4c61b" providerId="LiveId" clId="{13B4CFEB-91E4-4188-9FEF-1C9C453E8EEC}" dt="2023-09-21T02:20:52.309" v="521" actId="1076"/>
          <ac:picMkLst>
            <pc:docMk/>
            <pc:sldMk cId="2348039004" sldId="287"/>
            <ac:picMk id="3" creationId="{73B31425-8C3D-4B9E-B083-AB2C4E3140A8}"/>
          </ac:picMkLst>
        </pc:picChg>
        <pc:picChg chg="del">
          <ac:chgData name="Giovanni Rozza" userId="786a3c2bbba4c61b" providerId="LiveId" clId="{13B4CFEB-91E4-4188-9FEF-1C9C453E8EEC}" dt="2023-09-21T02:19:32.444" v="510" actId="478"/>
          <ac:picMkLst>
            <pc:docMk/>
            <pc:sldMk cId="2348039004" sldId="287"/>
            <ac:picMk id="6" creationId="{2EA5776D-1724-9089-E3FE-A20865085294}"/>
          </ac:picMkLst>
        </pc:picChg>
      </pc:sldChg>
      <pc:sldChg chg="addSp delSp add mod">
        <pc:chgData name="Giovanni Rozza" userId="786a3c2bbba4c61b" providerId="LiveId" clId="{13B4CFEB-91E4-4188-9FEF-1C9C453E8EEC}" dt="2023-09-21T02:21:12.751" v="524" actId="22"/>
        <pc:sldMkLst>
          <pc:docMk/>
          <pc:sldMk cId="1780679797" sldId="288"/>
        </pc:sldMkLst>
        <pc:picChg chg="del">
          <ac:chgData name="Giovanni Rozza" userId="786a3c2bbba4c61b" providerId="LiveId" clId="{13B4CFEB-91E4-4188-9FEF-1C9C453E8EEC}" dt="2023-09-21T02:21:12.452" v="523" actId="478"/>
          <ac:picMkLst>
            <pc:docMk/>
            <pc:sldMk cId="1780679797" sldId="288"/>
            <ac:picMk id="3" creationId="{73B31425-8C3D-4B9E-B083-AB2C4E3140A8}"/>
          </ac:picMkLst>
        </pc:picChg>
        <pc:picChg chg="add">
          <ac:chgData name="Giovanni Rozza" userId="786a3c2bbba4c61b" providerId="LiveId" clId="{13B4CFEB-91E4-4188-9FEF-1C9C453E8EEC}" dt="2023-09-21T02:21:12.751" v="524" actId="22"/>
          <ac:picMkLst>
            <pc:docMk/>
            <pc:sldMk cId="1780679797" sldId="288"/>
            <ac:picMk id="4" creationId="{E0469076-96AE-07A0-3F23-01BB27F3013B}"/>
          </ac:picMkLst>
        </pc:picChg>
      </pc:sldChg>
      <pc:sldChg chg="addSp delSp modSp add mod">
        <pc:chgData name="Giovanni Rozza" userId="786a3c2bbba4c61b" providerId="LiveId" clId="{13B4CFEB-91E4-4188-9FEF-1C9C453E8EEC}" dt="2023-09-21T02:24:45.593" v="553" actId="1076"/>
        <pc:sldMkLst>
          <pc:docMk/>
          <pc:sldMk cId="2878753539" sldId="289"/>
        </pc:sldMkLst>
        <pc:spChg chg="del">
          <ac:chgData name="Giovanni Rozza" userId="786a3c2bbba4c61b" providerId="LiveId" clId="{13B4CFEB-91E4-4188-9FEF-1C9C453E8EEC}" dt="2023-09-21T02:24:10.564" v="542" actId="478"/>
          <ac:spMkLst>
            <pc:docMk/>
            <pc:sldMk cId="2878753539" sldId="289"/>
            <ac:spMk id="3" creationId="{322C7552-B123-C821-1E11-E685A4B4099B}"/>
          </ac:spMkLst>
        </pc:spChg>
        <pc:spChg chg="add mod">
          <ac:chgData name="Giovanni Rozza" userId="786a3c2bbba4c61b" providerId="LiveId" clId="{13B4CFEB-91E4-4188-9FEF-1C9C453E8EEC}" dt="2023-09-21T02:24:13.110" v="544" actId="20577"/>
          <ac:spMkLst>
            <pc:docMk/>
            <pc:sldMk cId="2878753539" sldId="289"/>
            <ac:spMk id="4" creationId="{91D5CF53-764E-4D17-F375-D93C45680F69}"/>
          </ac:spMkLst>
        </pc:spChg>
        <pc:spChg chg="add mod">
          <ac:chgData name="Giovanni Rozza" userId="786a3c2bbba4c61b" providerId="LiveId" clId="{13B4CFEB-91E4-4188-9FEF-1C9C453E8EEC}" dt="2023-09-21T02:24:37.157" v="550" actId="1076"/>
          <ac:spMkLst>
            <pc:docMk/>
            <pc:sldMk cId="2878753539" sldId="289"/>
            <ac:spMk id="7" creationId="{00D187F1-DD8E-5890-CC2F-3E2AEDD4A6F4}"/>
          </ac:spMkLst>
        </pc:spChg>
        <pc:spChg chg="add mod">
          <ac:chgData name="Giovanni Rozza" userId="786a3c2bbba4c61b" providerId="LiveId" clId="{13B4CFEB-91E4-4188-9FEF-1C9C453E8EEC}" dt="2023-09-21T02:24:45.593" v="553" actId="1076"/>
          <ac:spMkLst>
            <pc:docMk/>
            <pc:sldMk cId="2878753539" sldId="289"/>
            <ac:spMk id="9" creationId="{497798AF-14FB-46F8-2B92-D2B7D157B03F}"/>
          </ac:spMkLst>
        </pc:spChg>
        <pc:spChg chg="del">
          <ac:chgData name="Giovanni Rozza" userId="786a3c2bbba4c61b" providerId="LiveId" clId="{13B4CFEB-91E4-4188-9FEF-1C9C453E8EEC}" dt="2023-09-21T02:24:02.444" v="537" actId="478"/>
          <ac:spMkLst>
            <pc:docMk/>
            <pc:sldMk cId="2878753539" sldId="289"/>
            <ac:spMk id="11" creationId="{DE86A782-28E4-3D8D-22AA-C15FF636DE7A}"/>
          </ac:spMkLst>
        </pc:spChg>
        <pc:picChg chg="del">
          <ac:chgData name="Giovanni Rozza" userId="786a3c2bbba4c61b" providerId="LiveId" clId="{13B4CFEB-91E4-4188-9FEF-1C9C453E8EEC}" dt="2023-09-21T02:24:08.756" v="541" actId="478"/>
          <ac:picMkLst>
            <pc:docMk/>
            <pc:sldMk cId="2878753539" sldId="289"/>
            <ac:picMk id="5" creationId="{2E38FF57-48D5-D392-41A4-D771453E6100}"/>
          </ac:picMkLst>
        </pc:picChg>
      </pc:sldChg>
      <pc:sldChg chg="addSp delSp modSp add mod">
        <pc:chgData name="Giovanni Rozza" userId="786a3c2bbba4c61b" providerId="LiveId" clId="{13B4CFEB-91E4-4188-9FEF-1C9C453E8EEC}" dt="2023-09-21T02:26:39.300" v="639" actId="20577"/>
        <pc:sldMkLst>
          <pc:docMk/>
          <pc:sldMk cId="4002454876" sldId="290"/>
        </pc:sldMkLst>
        <pc:spChg chg="add del">
          <ac:chgData name="Giovanni Rozza" userId="786a3c2bbba4c61b" providerId="LiveId" clId="{13B4CFEB-91E4-4188-9FEF-1C9C453E8EEC}" dt="2023-09-21T02:25:46.336" v="601" actId="22"/>
          <ac:spMkLst>
            <pc:docMk/>
            <pc:sldMk cId="4002454876" sldId="290"/>
            <ac:spMk id="3" creationId="{1FD3B784-B1D9-A003-671A-8F7ECA0148DC}"/>
          </ac:spMkLst>
        </pc:spChg>
        <pc:spChg chg="add mod">
          <ac:chgData name="Giovanni Rozza" userId="786a3c2bbba4c61b" providerId="LiveId" clId="{13B4CFEB-91E4-4188-9FEF-1C9C453E8EEC}" dt="2023-09-21T02:26:08.332" v="608" actId="20577"/>
          <ac:spMkLst>
            <pc:docMk/>
            <pc:sldMk cId="4002454876" sldId="290"/>
            <ac:spMk id="6" creationId="{200CDE4A-E059-A17D-470B-FE0535AA3042}"/>
          </ac:spMkLst>
        </pc:spChg>
        <pc:spChg chg="add mod">
          <ac:chgData name="Giovanni Rozza" userId="786a3c2bbba4c61b" providerId="LiveId" clId="{13B4CFEB-91E4-4188-9FEF-1C9C453E8EEC}" dt="2023-09-21T02:26:39.300" v="639" actId="20577"/>
          <ac:spMkLst>
            <pc:docMk/>
            <pc:sldMk cId="4002454876" sldId="290"/>
            <ac:spMk id="8" creationId="{C650FC98-394D-AEE6-F6D6-A464BC6F6D0F}"/>
          </ac:spMkLst>
        </pc:spChg>
        <pc:spChg chg="mod">
          <ac:chgData name="Giovanni Rozza" userId="786a3c2bbba4c61b" providerId="LiveId" clId="{13B4CFEB-91E4-4188-9FEF-1C9C453E8EEC}" dt="2023-09-21T02:25:40.708" v="598" actId="20577"/>
          <ac:spMkLst>
            <pc:docMk/>
            <pc:sldMk cId="4002454876" sldId="290"/>
            <ac:spMk id="11" creationId="{ADF71ACB-8AD2-9B72-D2B0-2E7F036FBCA7}"/>
          </ac:spMkLst>
        </pc:spChg>
        <pc:picChg chg="del">
          <ac:chgData name="Giovanni Rozza" userId="786a3c2bbba4c61b" providerId="LiveId" clId="{13B4CFEB-91E4-4188-9FEF-1C9C453E8EEC}" dt="2023-09-21T02:25:42.677" v="599" actId="478"/>
          <ac:picMkLst>
            <pc:docMk/>
            <pc:sldMk cId="4002454876" sldId="290"/>
            <ac:picMk id="4" creationId="{E0469076-96AE-07A0-3F23-01BB27F3013B}"/>
          </ac:picMkLst>
        </pc:picChg>
      </pc:sldChg>
      <pc:sldChg chg="addSp delSp modSp add mod">
        <pc:chgData name="Giovanni Rozza" userId="786a3c2bbba4c61b" providerId="LiveId" clId="{13B4CFEB-91E4-4188-9FEF-1C9C453E8EEC}" dt="2023-09-21T12:08:26.350" v="698" actId="1076"/>
        <pc:sldMkLst>
          <pc:docMk/>
          <pc:sldMk cId="3579321399" sldId="291"/>
        </pc:sldMkLst>
        <pc:spChg chg="mod">
          <ac:chgData name="Giovanni Rozza" userId="786a3c2bbba4c61b" providerId="LiveId" clId="{13B4CFEB-91E4-4188-9FEF-1C9C453E8EEC}" dt="2023-09-21T12:08:00.145" v="694"/>
          <ac:spMkLst>
            <pc:docMk/>
            <pc:sldMk cId="3579321399" sldId="291"/>
            <ac:spMk id="6" creationId="{200CDE4A-E059-A17D-470B-FE0535AA3042}"/>
          </ac:spMkLst>
        </pc:spChg>
        <pc:spChg chg="del">
          <ac:chgData name="Giovanni Rozza" userId="786a3c2bbba4c61b" providerId="LiveId" clId="{13B4CFEB-91E4-4188-9FEF-1C9C453E8EEC}" dt="2023-09-21T12:07:56.672" v="693" actId="478"/>
          <ac:spMkLst>
            <pc:docMk/>
            <pc:sldMk cId="3579321399" sldId="291"/>
            <ac:spMk id="8" creationId="{C650FC98-394D-AEE6-F6D6-A464BC6F6D0F}"/>
          </ac:spMkLst>
        </pc:spChg>
        <pc:spChg chg="mod">
          <ac:chgData name="Giovanni Rozza" userId="786a3c2bbba4c61b" providerId="LiveId" clId="{13B4CFEB-91E4-4188-9FEF-1C9C453E8EEC}" dt="2023-09-21T12:07:31.952" v="692" actId="20577"/>
          <ac:spMkLst>
            <pc:docMk/>
            <pc:sldMk cId="3579321399" sldId="291"/>
            <ac:spMk id="11" creationId="{ADF71ACB-8AD2-9B72-D2B0-2E7F036FBCA7}"/>
          </ac:spMkLst>
        </pc:spChg>
        <pc:picChg chg="add mod">
          <ac:chgData name="Giovanni Rozza" userId="786a3c2bbba4c61b" providerId="LiveId" clId="{13B4CFEB-91E4-4188-9FEF-1C9C453E8EEC}" dt="2023-09-21T12:08:26.350" v="698" actId="1076"/>
          <ac:picMkLst>
            <pc:docMk/>
            <pc:sldMk cId="3579321399" sldId="291"/>
            <ac:picMk id="3" creationId="{EFA0A3A0-9D64-61AA-5870-AE1AE1E93096}"/>
          </ac:picMkLst>
        </pc:picChg>
      </pc:sldChg>
      <pc:sldChg chg="addSp delSp modSp add mod">
        <pc:chgData name="Giovanni Rozza" userId="786a3c2bbba4c61b" providerId="LiveId" clId="{13B4CFEB-91E4-4188-9FEF-1C9C453E8EEC}" dt="2023-09-21T12:09:26.004" v="705" actId="1076"/>
        <pc:sldMkLst>
          <pc:docMk/>
          <pc:sldMk cId="618098186" sldId="292"/>
        </pc:sldMkLst>
        <pc:spChg chg="add del">
          <ac:chgData name="Giovanni Rozza" userId="786a3c2bbba4c61b" providerId="LiveId" clId="{13B4CFEB-91E4-4188-9FEF-1C9C453E8EEC}" dt="2023-09-21T12:09:10.489" v="703" actId="478"/>
          <ac:spMkLst>
            <pc:docMk/>
            <pc:sldMk cId="618098186" sldId="292"/>
            <ac:spMk id="4" creationId="{EA318598-90DC-24C1-336C-01DC5D25031E}"/>
          </ac:spMkLst>
        </pc:spChg>
        <pc:spChg chg="mod">
          <ac:chgData name="Giovanni Rozza" userId="786a3c2bbba4c61b" providerId="LiveId" clId="{13B4CFEB-91E4-4188-9FEF-1C9C453E8EEC}" dt="2023-09-21T12:09:08.199" v="702"/>
          <ac:spMkLst>
            <pc:docMk/>
            <pc:sldMk cId="618098186" sldId="292"/>
            <ac:spMk id="6" creationId="{200CDE4A-E059-A17D-470B-FE0535AA3042}"/>
          </ac:spMkLst>
        </pc:spChg>
        <pc:picChg chg="del">
          <ac:chgData name="Giovanni Rozza" userId="786a3c2bbba4c61b" providerId="LiveId" clId="{13B4CFEB-91E4-4188-9FEF-1C9C453E8EEC}" dt="2023-09-21T12:08:59.568" v="700" actId="478"/>
          <ac:picMkLst>
            <pc:docMk/>
            <pc:sldMk cId="618098186" sldId="292"/>
            <ac:picMk id="3" creationId="{EFA0A3A0-9D64-61AA-5870-AE1AE1E93096}"/>
          </ac:picMkLst>
        </pc:picChg>
        <pc:picChg chg="add mod">
          <ac:chgData name="Giovanni Rozza" userId="786a3c2bbba4c61b" providerId="LiveId" clId="{13B4CFEB-91E4-4188-9FEF-1C9C453E8EEC}" dt="2023-09-21T12:09:26.004" v="705" actId="1076"/>
          <ac:picMkLst>
            <pc:docMk/>
            <pc:sldMk cId="618098186" sldId="292"/>
            <ac:picMk id="7" creationId="{CD68B985-1123-8D25-5699-EDE62F4E1CBA}"/>
          </ac:picMkLst>
        </pc:picChg>
      </pc:sldChg>
      <pc:sldChg chg="addSp delSp modSp add mod">
        <pc:chgData name="Giovanni Rozza" userId="786a3c2bbba4c61b" providerId="LiveId" clId="{13B4CFEB-91E4-4188-9FEF-1C9C453E8EEC}" dt="2023-09-21T12:10:03.753" v="710" actId="1076"/>
        <pc:sldMkLst>
          <pc:docMk/>
          <pc:sldMk cId="357808170" sldId="293"/>
        </pc:sldMkLst>
        <pc:spChg chg="mod">
          <ac:chgData name="Giovanni Rozza" userId="786a3c2bbba4c61b" providerId="LiveId" clId="{13B4CFEB-91E4-4188-9FEF-1C9C453E8EEC}" dt="2023-09-21T12:09:42.295" v="707"/>
          <ac:spMkLst>
            <pc:docMk/>
            <pc:sldMk cId="357808170" sldId="293"/>
            <ac:spMk id="6" creationId="{200CDE4A-E059-A17D-470B-FE0535AA3042}"/>
          </ac:spMkLst>
        </pc:spChg>
        <pc:picChg chg="add mod">
          <ac:chgData name="Giovanni Rozza" userId="786a3c2bbba4c61b" providerId="LiveId" clId="{13B4CFEB-91E4-4188-9FEF-1C9C453E8EEC}" dt="2023-09-21T12:10:03.753" v="710" actId="1076"/>
          <ac:picMkLst>
            <pc:docMk/>
            <pc:sldMk cId="357808170" sldId="293"/>
            <ac:picMk id="3" creationId="{C032A0AD-0735-739E-B98B-80B78E025F8F}"/>
          </ac:picMkLst>
        </pc:picChg>
        <pc:picChg chg="del">
          <ac:chgData name="Giovanni Rozza" userId="786a3c2bbba4c61b" providerId="LiveId" clId="{13B4CFEB-91E4-4188-9FEF-1C9C453E8EEC}" dt="2023-09-21T12:09:49.280" v="708" actId="478"/>
          <ac:picMkLst>
            <pc:docMk/>
            <pc:sldMk cId="357808170" sldId="293"/>
            <ac:picMk id="7" creationId="{CD68B985-1123-8D25-5699-EDE62F4E1CBA}"/>
          </ac:picMkLst>
        </pc:picChg>
      </pc:sldChg>
      <pc:sldChg chg="addSp delSp modSp add mod">
        <pc:chgData name="Giovanni Rozza" userId="786a3c2bbba4c61b" providerId="LiveId" clId="{13B4CFEB-91E4-4188-9FEF-1C9C453E8EEC}" dt="2023-09-21T12:12:08.879" v="879" actId="113"/>
        <pc:sldMkLst>
          <pc:docMk/>
          <pc:sldMk cId="735982051" sldId="294"/>
        </pc:sldMkLst>
        <pc:spChg chg="add mod">
          <ac:chgData name="Giovanni Rozza" userId="786a3c2bbba4c61b" providerId="LiveId" clId="{13B4CFEB-91E4-4188-9FEF-1C9C453E8EEC}" dt="2023-09-21T12:12:08.879" v="879" actId="113"/>
          <ac:spMkLst>
            <pc:docMk/>
            <pc:sldMk cId="735982051" sldId="294"/>
            <ac:spMk id="4" creationId="{67775315-4026-860E-7C91-018DF7825E08}"/>
          </ac:spMkLst>
        </pc:spChg>
        <pc:spChg chg="mod">
          <ac:chgData name="Giovanni Rozza" userId="786a3c2bbba4c61b" providerId="LiveId" clId="{13B4CFEB-91E4-4188-9FEF-1C9C453E8EEC}" dt="2023-09-21T12:11:45.863" v="866" actId="20577"/>
          <ac:spMkLst>
            <pc:docMk/>
            <pc:sldMk cId="735982051" sldId="294"/>
            <ac:spMk id="6" creationId="{200CDE4A-E059-A17D-470B-FE0535AA3042}"/>
          </ac:spMkLst>
        </pc:spChg>
        <pc:picChg chg="del">
          <ac:chgData name="Giovanni Rozza" userId="786a3c2bbba4c61b" providerId="LiveId" clId="{13B4CFEB-91E4-4188-9FEF-1C9C453E8EEC}" dt="2023-09-21T12:10:28" v="712" actId="478"/>
          <ac:picMkLst>
            <pc:docMk/>
            <pc:sldMk cId="735982051" sldId="294"/>
            <ac:picMk id="3" creationId="{C032A0AD-0735-739E-B98B-80B78E025F8F}"/>
          </ac:picMkLst>
        </pc:picChg>
      </pc:sldChg>
      <pc:sldChg chg="addSp delSp modSp add mod">
        <pc:chgData name="Giovanni Rozza" userId="786a3c2bbba4c61b" providerId="LiveId" clId="{13B4CFEB-91E4-4188-9FEF-1C9C453E8EEC}" dt="2023-09-21T12:18:22.175" v="1029" actId="20577"/>
        <pc:sldMkLst>
          <pc:docMk/>
          <pc:sldMk cId="528800190" sldId="295"/>
        </pc:sldMkLst>
        <pc:spChg chg="add del mod">
          <ac:chgData name="Giovanni Rozza" userId="786a3c2bbba4c61b" providerId="LiveId" clId="{13B4CFEB-91E4-4188-9FEF-1C9C453E8EEC}" dt="2023-09-21T12:16:18.535" v="996" actId="478"/>
          <ac:spMkLst>
            <pc:docMk/>
            <pc:sldMk cId="528800190" sldId="295"/>
            <ac:spMk id="3" creationId="{697951E5-D846-17DD-D4C2-9457D0B2B59D}"/>
          </ac:spMkLst>
        </pc:spChg>
        <pc:spChg chg="del">
          <ac:chgData name="Giovanni Rozza" userId="786a3c2bbba4c61b" providerId="LiveId" clId="{13B4CFEB-91E4-4188-9FEF-1C9C453E8EEC}" dt="2023-09-21T12:12:43.079" v="945" actId="478"/>
          <ac:spMkLst>
            <pc:docMk/>
            <pc:sldMk cId="528800190" sldId="295"/>
            <ac:spMk id="4" creationId="{67775315-4026-860E-7C91-018DF7825E08}"/>
          </ac:spMkLst>
        </pc:spChg>
        <pc:spChg chg="del">
          <ac:chgData name="Giovanni Rozza" userId="786a3c2bbba4c61b" providerId="LiveId" clId="{13B4CFEB-91E4-4188-9FEF-1C9C453E8EEC}" dt="2023-09-21T12:12:44.982" v="946" actId="478"/>
          <ac:spMkLst>
            <pc:docMk/>
            <pc:sldMk cId="528800190" sldId="295"/>
            <ac:spMk id="6" creationId="{200CDE4A-E059-A17D-470B-FE0535AA3042}"/>
          </ac:spMkLst>
        </pc:spChg>
        <pc:spChg chg="add del mod">
          <ac:chgData name="Giovanni Rozza" userId="786a3c2bbba4c61b" providerId="LiveId" clId="{13B4CFEB-91E4-4188-9FEF-1C9C453E8EEC}" dt="2023-09-21T12:16:18.535" v="996" actId="478"/>
          <ac:spMkLst>
            <pc:docMk/>
            <pc:sldMk cId="528800190" sldId="295"/>
            <ac:spMk id="7" creationId="{D4CB3A82-21BB-63DF-F117-3E210101BA12}"/>
          </ac:spMkLst>
        </pc:spChg>
        <pc:spChg chg="add del mod">
          <ac:chgData name="Giovanni Rozza" userId="786a3c2bbba4c61b" providerId="LiveId" clId="{13B4CFEB-91E4-4188-9FEF-1C9C453E8EEC}" dt="2023-09-21T12:13:41.823" v="957" actId="478"/>
          <ac:spMkLst>
            <pc:docMk/>
            <pc:sldMk cId="528800190" sldId="295"/>
            <ac:spMk id="9" creationId="{E18A0582-CDE4-76DE-3EF2-540F876E4B71}"/>
          </ac:spMkLst>
        </pc:spChg>
        <pc:spChg chg="mod">
          <ac:chgData name="Giovanni Rozza" userId="786a3c2bbba4c61b" providerId="LiveId" clId="{13B4CFEB-91E4-4188-9FEF-1C9C453E8EEC}" dt="2023-09-21T12:12:37.951" v="944" actId="20577"/>
          <ac:spMkLst>
            <pc:docMk/>
            <pc:sldMk cId="528800190" sldId="295"/>
            <ac:spMk id="11" creationId="{ADF71ACB-8AD2-9B72-D2B0-2E7F036FBCA7}"/>
          </ac:spMkLst>
        </pc:spChg>
        <pc:spChg chg="add del mod">
          <ac:chgData name="Giovanni Rozza" userId="786a3c2bbba4c61b" providerId="LiveId" clId="{13B4CFEB-91E4-4188-9FEF-1C9C453E8EEC}" dt="2023-09-21T12:16:18.535" v="996" actId="478"/>
          <ac:spMkLst>
            <pc:docMk/>
            <pc:sldMk cId="528800190" sldId="295"/>
            <ac:spMk id="12" creationId="{3EAB69D3-B7F9-3F28-B677-9102D459921F}"/>
          </ac:spMkLst>
        </pc:spChg>
        <pc:spChg chg="add mod">
          <ac:chgData name="Giovanni Rozza" userId="786a3c2bbba4c61b" providerId="LiveId" clId="{13B4CFEB-91E4-4188-9FEF-1C9C453E8EEC}" dt="2023-09-21T12:18:22.175" v="1029" actId="20577"/>
          <ac:spMkLst>
            <pc:docMk/>
            <pc:sldMk cId="528800190" sldId="295"/>
            <ac:spMk id="16" creationId="{F8B8EA87-0FE6-3A93-59FC-AF6DB66EB591}"/>
          </ac:spMkLst>
        </pc:spChg>
        <pc:spChg chg="add mod">
          <ac:chgData name="Giovanni Rozza" userId="786a3c2bbba4c61b" providerId="LiveId" clId="{13B4CFEB-91E4-4188-9FEF-1C9C453E8EEC}" dt="2023-09-21T12:18:11.595" v="1008" actId="1076"/>
          <ac:spMkLst>
            <pc:docMk/>
            <pc:sldMk cId="528800190" sldId="295"/>
            <ac:spMk id="20" creationId="{AB50C28D-F880-4969-8B00-B050CE4CFB6B}"/>
          </ac:spMkLst>
        </pc:spChg>
        <pc:picChg chg="add del mod">
          <ac:chgData name="Giovanni Rozza" userId="786a3c2bbba4c61b" providerId="LiveId" clId="{13B4CFEB-91E4-4188-9FEF-1C9C453E8EEC}" dt="2023-09-21T12:16:18.535" v="996" actId="478"/>
          <ac:picMkLst>
            <pc:docMk/>
            <pc:sldMk cId="528800190" sldId="295"/>
            <ac:picMk id="14" creationId="{CDE3040E-97D6-7133-1C6D-42A930D1B726}"/>
          </ac:picMkLst>
        </pc:picChg>
        <pc:picChg chg="add mod">
          <ac:chgData name="Giovanni Rozza" userId="786a3c2bbba4c61b" providerId="LiveId" clId="{13B4CFEB-91E4-4188-9FEF-1C9C453E8EEC}" dt="2023-09-21T12:17:42.937" v="1002" actId="1076"/>
          <ac:picMkLst>
            <pc:docMk/>
            <pc:sldMk cId="528800190" sldId="295"/>
            <ac:picMk id="18" creationId="{94101730-060E-0C54-CBEA-8BFED942E8CF}"/>
          </ac:picMkLst>
        </pc:picChg>
      </pc:sldChg>
      <pc:sldChg chg="addSp modSp add mod ord">
        <pc:chgData name="Giovanni Rozza" userId="786a3c2bbba4c61b" providerId="LiveId" clId="{13B4CFEB-91E4-4188-9FEF-1C9C453E8EEC}" dt="2023-09-21T12:16:10.277" v="995" actId="1037"/>
        <pc:sldMkLst>
          <pc:docMk/>
          <pc:sldMk cId="1207231620" sldId="296"/>
        </pc:sldMkLst>
        <pc:spChg chg="add mod">
          <ac:chgData name="Giovanni Rozza" userId="786a3c2bbba4c61b" providerId="LiveId" clId="{13B4CFEB-91E4-4188-9FEF-1C9C453E8EEC}" dt="2023-09-21T12:14:53.133" v="979" actId="1076"/>
          <ac:spMkLst>
            <pc:docMk/>
            <pc:sldMk cId="1207231620" sldId="296"/>
            <ac:spMk id="4" creationId="{E9C6F30C-B772-4402-6EDA-AA04FBA8979E}"/>
          </ac:spMkLst>
        </pc:spChg>
        <pc:spChg chg="mod">
          <ac:chgData name="Giovanni Rozza" userId="786a3c2bbba4c61b" providerId="LiveId" clId="{13B4CFEB-91E4-4188-9FEF-1C9C453E8EEC}" dt="2023-09-21T12:16:08.127" v="991" actId="1037"/>
          <ac:spMkLst>
            <pc:docMk/>
            <pc:sldMk cId="1207231620" sldId="296"/>
            <ac:spMk id="7" creationId="{D4CB3A82-21BB-63DF-F117-3E210101BA12}"/>
          </ac:spMkLst>
        </pc:spChg>
        <pc:spChg chg="mod">
          <ac:chgData name="Giovanni Rozza" userId="786a3c2bbba4c61b" providerId="LiveId" clId="{13B4CFEB-91E4-4188-9FEF-1C9C453E8EEC}" dt="2023-09-21T12:16:10.277" v="995" actId="1037"/>
          <ac:spMkLst>
            <pc:docMk/>
            <pc:sldMk cId="1207231620" sldId="296"/>
            <ac:spMk id="12" creationId="{3EAB69D3-B7F9-3F28-B677-9102D459921F}"/>
          </ac:spMkLst>
        </pc:spChg>
        <pc:picChg chg="mod">
          <ac:chgData name="Giovanni Rozza" userId="786a3c2bbba4c61b" providerId="LiveId" clId="{13B4CFEB-91E4-4188-9FEF-1C9C453E8EEC}" dt="2023-09-21T12:14:16.351" v="964" actId="1076"/>
          <ac:picMkLst>
            <pc:docMk/>
            <pc:sldMk cId="1207231620" sldId="296"/>
            <ac:picMk id="14" creationId="{CDE3040E-97D6-7133-1C6D-42A930D1B726}"/>
          </ac:picMkLst>
        </pc:picChg>
      </pc:sldChg>
      <pc:sldChg chg="add del">
        <pc:chgData name="Giovanni Rozza" userId="786a3c2bbba4c61b" providerId="LiveId" clId="{13B4CFEB-91E4-4188-9FEF-1C9C453E8EEC}" dt="2023-09-21T12:15:58.183" v="981" actId="47"/>
        <pc:sldMkLst>
          <pc:docMk/>
          <pc:sldMk cId="2908766084" sldId="297"/>
        </pc:sldMkLst>
      </pc:sldChg>
      <pc:sldChg chg="add">
        <pc:chgData name="Giovanni Rozza" userId="786a3c2bbba4c61b" providerId="LiveId" clId="{13B4CFEB-91E4-4188-9FEF-1C9C453E8EEC}" dt="2023-09-21T12:18:26.102" v="1030" actId="2890"/>
        <pc:sldMkLst>
          <pc:docMk/>
          <pc:sldMk cId="4186025327" sldId="297"/>
        </pc:sldMkLst>
      </pc:sldChg>
      <pc:sldChg chg="addSp delSp modSp add mod">
        <pc:chgData name="Giovanni Rozza" userId="786a3c2bbba4c61b" providerId="LiveId" clId="{13B4CFEB-91E4-4188-9FEF-1C9C453E8EEC}" dt="2023-09-21T12:19:59.518" v="1043" actId="20577"/>
        <pc:sldMkLst>
          <pc:docMk/>
          <pc:sldMk cId="640411979" sldId="298"/>
        </pc:sldMkLst>
        <pc:spChg chg="add mod">
          <ac:chgData name="Giovanni Rozza" userId="786a3c2bbba4c61b" providerId="LiveId" clId="{13B4CFEB-91E4-4188-9FEF-1C9C453E8EEC}" dt="2023-09-21T12:19:59.518" v="1043" actId="20577"/>
          <ac:spMkLst>
            <pc:docMk/>
            <pc:sldMk cId="640411979" sldId="298"/>
            <ac:spMk id="3" creationId="{4E6BAC34-8850-4139-ECB5-FB4C4C5C4476}"/>
          </ac:spMkLst>
        </pc:spChg>
        <pc:spChg chg="del">
          <ac:chgData name="Giovanni Rozza" userId="786a3c2bbba4c61b" providerId="LiveId" clId="{13B4CFEB-91E4-4188-9FEF-1C9C453E8EEC}" dt="2023-09-21T12:19:08.134" v="1032" actId="478"/>
          <ac:spMkLst>
            <pc:docMk/>
            <pc:sldMk cId="640411979" sldId="298"/>
            <ac:spMk id="16" creationId="{F8B8EA87-0FE6-3A93-59FC-AF6DB66EB591}"/>
          </ac:spMkLst>
        </pc:spChg>
        <pc:spChg chg="del">
          <ac:chgData name="Giovanni Rozza" userId="786a3c2bbba4c61b" providerId="LiveId" clId="{13B4CFEB-91E4-4188-9FEF-1C9C453E8EEC}" dt="2023-09-21T12:19:08.134" v="1032" actId="478"/>
          <ac:spMkLst>
            <pc:docMk/>
            <pc:sldMk cId="640411979" sldId="298"/>
            <ac:spMk id="20" creationId="{AB50C28D-F880-4969-8B00-B050CE4CFB6B}"/>
          </ac:spMkLst>
        </pc:spChg>
        <pc:picChg chg="add mod">
          <ac:chgData name="Giovanni Rozza" userId="786a3c2bbba4c61b" providerId="LiveId" clId="{13B4CFEB-91E4-4188-9FEF-1C9C453E8EEC}" dt="2023-09-21T12:19:54.498" v="1042" actId="1076"/>
          <ac:picMkLst>
            <pc:docMk/>
            <pc:sldMk cId="640411979" sldId="298"/>
            <ac:picMk id="5" creationId="{56471A0F-5558-D071-EC6B-A86DC7D26241}"/>
          </ac:picMkLst>
        </pc:picChg>
        <pc:picChg chg="del">
          <ac:chgData name="Giovanni Rozza" userId="786a3c2bbba4c61b" providerId="LiveId" clId="{13B4CFEB-91E4-4188-9FEF-1C9C453E8EEC}" dt="2023-09-21T12:19:08.134" v="1032" actId="478"/>
          <ac:picMkLst>
            <pc:docMk/>
            <pc:sldMk cId="640411979" sldId="298"/>
            <ac:picMk id="18" creationId="{94101730-060E-0C54-CBEA-8BFED942E8CF}"/>
          </ac:picMkLst>
        </pc:picChg>
      </pc:sldChg>
      <pc:sldChg chg="addSp delSp modSp add mod">
        <pc:chgData name="Giovanni Rozza" userId="786a3c2bbba4c61b" providerId="LiveId" clId="{13B4CFEB-91E4-4188-9FEF-1C9C453E8EEC}" dt="2023-09-21T12:23:19.812" v="1121" actId="1076"/>
        <pc:sldMkLst>
          <pc:docMk/>
          <pc:sldMk cId="902722579" sldId="299"/>
        </pc:sldMkLst>
        <pc:spChg chg="del">
          <ac:chgData name="Giovanni Rozza" userId="786a3c2bbba4c61b" providerId="LiveId" clId="{13B4CFEB-91E4-4188-9FEF-1C9C453E8EEC}" dt="2023-09-21T12:20:07.110" v="1045" actId="478"/>
          <ac:spMkLst>
            <pc:docMk/>
            <pc:sldMk cId="902722579" sldId="299"/>
            <ac:spMk id="3" creationId="{4E6BAC34-8850-4139-ECB5-FB4C4C5C4476}"/>
          </ac:spMkLst>
        </pc:spChg>
        <pc:spChg chg="add mod">
          <ac:chgData name="Giovanni Rozza" userId="786a3c2bbba4c61b" providerId="LiveId" clId="{13B4CFEB-91E4-4188-9FEF-1C9C453E8EEC}" dt="2023-09-21T12:20:59.153" v="1088" actId="313"/>
          <ac:spMkLst>
            <pc:docMk/>
            <pc:sldMk cId="902722579" sldId="299"/>
            <ac:spMk id="4" creationId="{5D4383E2-B11D-D4F7-71B5-FD74A2DBB8F2}"/>
          </ac:spMkLst>
        </pc:spChg>
        <pc:spChg chg="add mod">
          <ac:chgData name="Giovanni Rozza" userId="786a3c2bbba4c61b" providerId="LiveId" clId="{13B4CFEB-91E4-4188-9FEF-1C9C453E8EEC}" dt="2023-09-21T12:21:29.832" v="1093" actId="20577"/>
          <ac:spMkLst>
            <pc:docMk/>
            <pc:sldMk cId="902722579" sldId="299"/>
            <ac:spMk id="7" creationId="{08509021-BFBF-8A4D-0BF1-1BE6052BBC8C}"/>
          </ac:spMkLst>
        </pc:spChg>
        <pc:spChg chg="mod">
          <ac:chgData name="Giovanni Rozza" userId="786a3c2bbba4c61b" providerId="LiveId" clId="{13B4CFEB-91E4-4188-9FEF-1C9C453E8EEC}" dt="2023-09-21T12:20:33.006" v="1083" actId="27636"/>
          <ac:spMkLst>
            <pc:docMk/>
            <pc:sldMk cId="902722579" sldId="299"/>
            <ac:spMk id="11" creationId="{ADF71ACB-8AD2-9B72-D2B0-2E7F036FBCA7}"/>
          </ac:spMkLst>
        </pc:spChg>
        <pc:spChg chg="add mod">
          <ac:chgData name="Giovanni Rozza" userId="786a3c2bbba4c61b" providerId="LiveId" clId="{13B4CFEB-91E4-4188-9FEF-1C9C453E8EEC}" dt="2023-09-21T12:23:19.812" v="1121" actId="1076"/>
          <ac:spMkLst>
            <pc:docMk/>
            <pc:sldMk cId="902722579" sldId="299"/>
            <ac:spMk id="12" creationId="{187026FB-2537-F2D0-70FA-668BFDC3301A}"/>
          </ac:spMkLst>
        </pc:spChg>
        <pc:picChg chg="del">
          <ac:chgData name="Giovanni Rozza" userId="786a3c2bbba4c61b" providerId="LiveId" clId="{13B4CFEB-91E4-4188-9FEF-1C9C453E8EEC}" dt="2023-09-21T12:20:07.110" v="1045" actId="478"/>
          <ac:picMkLst>
            <pc:docMk/>
            <pc:sldMk cId="902722579" sldId="299"/>
            <ac:picMk id="5" creationId="{56471A0F-5558-D071-EC6B-A86DC7D26241}"/>
          </ac:picMkLst>
        </pc:picChg>
        <pc:picChg chg="add mod">
          <ac:chgData name="Giovanni Rozza" userId="786a3c2bbba4c61b" providerId="LiveId" clId="{13B4CFEB-91E4-4188-9FEF-1C9C453E8EEC}" dt="2023-09-21T12:22:03.890" v="1096" actId="14100"/>
          <ac:picMkLst>
            <pc:docMk/>
            <pc:sldMk cId="902722579" sldId="299"/>
            <ac:picMk id="9" creationId="{625BB1F2-7F53-F81C-9E42-CD3DDCC1E58A}"/>
          </ac:picMkLst>
        </pc:picChg>
      </pc:sldChg>
      <pc:sldChg chg="addSp delSp modSp add mod">
        <pc:chgData name="Giovanni Rozza" userId="786a3c2bbba4c61b" providerId="LiveId" clId="{13B4CFEB-91E4-4188-9FEF-1C9C453E8EEC}" dt="2023-09-21T12:24:14.035" v="1128" actId="113"/>
        <pc:sldMkLst>
          <pc:docMk/>
          <pc:sldMk cId="3596323636" sldId="300"/>
        </pc:sldMkLst>
        <pc:spChg chg="del">
          <ac:chgData name="Giovanni Rozza" userId="786a3c2bbba4c61b" providerId="LiveId" clId="{13B4CFEB-91E4-4188-9FEF-1C9C453E8EEC}" dt="2023-09-21T12:22:35.285" v="1098" actId="478"/>
          <ac:spMkLst>
            <pc:docMk/>
            <pc:sldMk cId="3596323636" sldId="300"/>
            <ac:spMk id="4" creationId="{5D4383E2-B11D-D4F7-71B5-FD74A2DBB8F2}"/>
          </ac:spMkLst>
        </pc:spChg>
        <pc:spChg chg="add mod">
          <ac:chgData name="Giovanni Rozza" userId="786a3c2bbba4c61b" providerId="LiveId" clId="{13B4CFEB-91E4-4188-9FEF-1C9C453E8EEC}" dt="2023-09-21T12:24:14.035" v="1128" actId="113"/>
          <ac:spMkLst>
            <pc:docMk/>
            <pc:sldMk cId="3596323636" sldId="300"/>
            <ac:spMk id="6" creationId="{DA1D66DF-D0E8-CE38-A321-610FA9D28D5C}"/>
          </ac:spMkLst>
        </pc:spChg>
        <pc:spChg chg="mod">
          <ac:chgData name="Giovanni Rozza" userId="786a3c2bbba4c61b" providerId="LiveId" clId="{13B4CFEB-91E4-4188-9FEF-1C9C453E8EEC}" dt="2023-09-21T12:22:46.397" v="1114" actId="20577"/>
          <ac:spMkLst>
            <pc:docMk/>
            <pc:sldMk cId="3596323636" sldId="300"/>
            <ac:spMk id="7" creationId="{08509021-BFBF-8A4D-0BF1-1BE6052BBC8C}"/>
          </ac:spMkLst>
        </pc:spChg>
        <pc:picChg chg="add mod">
          <ac:chgData name="Giovanni Rozza" userId="786a3c2bbba4c61b" providerId="LiveId" clId="{13B4CFEB-91E4-4188-9FEF-1C9C453E8EEC}" dt="2023-09-21T12:23:58.583" v="1124" actId="1076"/>
          <ac:picMkLst>
            <pc:docMk/>
            <pc:sldMk cId="3596323636" sldId="300"/>
            <ac:picMk id="3" creationId="{C3119B7C-E13D-0BD0-6452-FACB8C83B9AA}"/>
          </ac:picMkLst>
        </pc:picChg>
        <pc:picChg chg="del">
          <ac:chgData name="Giovanni Rozza" userId="786a3c2bbba4c61b" providerId="LiveId" clId="{13B4CFEB-91E4-4188-9FEF-1C9C453E8EEC}" dt="2023-09-21T12:23:25.125" v="1122" actId="478"/>
          <ac:picMkLst>
            <pc:docMk/>
            <pc:sldMk cId="3596323636" sldId="300"/>
            <ac:picMk id="9" creationId="{625BB1F2-7F53-F81C-9E42-CD3DDCC1E58A}"/>
          </ac:picMkLst>
        </pc:picChg>
      </pc:sldChg>
      <pc:sldChg chg="delSp modSp add mod">
        <pc:chgData name="Giovanni Rozza" userId="786a3c2bbba4c61b" providerId="LiveId" clId="{13B4CFEB-91E4-4188-9FEF-1C9C453E8EEC}" dt="2023-09-21T12:25:11.499" v="1142" actId="113"/>
        <pc:sldMkLst>
          <pc:docMk/>
          <pc:sldMk cId="144444692" sldId="301"/>
        </pc:sldMkLst>
        <pc:spChg chg="del">
          <ac:chgData name="Giovanni Rozza" userId="786a3c2bbba4c61b" providerId="LiveId" clId="{13B4CFEB-91E4-4188-9FEF-1C9C453E8EEC}" dt="2023-09-21T12:25:04.869" v="1141" actId="478"/>
          <ac:spMkLst>
            <pc:docMk/>
            <pc:sldMk cId="144444692" sldId="301"/>
            <ac:spMk id="6" creationId="{DA1D66DF-D0E8-CE38-A321-610FA9D28D5C}"/>
          </ac:spMkLst>
        </pc:spChg>
        <pc:spChg chg="mod">
          <ac:chgData name="Giovanni Rozza" userId="786a3c2bbba4c61b" providerId="LiveId" clId="{13B4CFEB-91E4-4188-9FEF-1C9C453E8EEC}" dt="2023-09-21T12:25:11.499" v="1142" actId="113"/>
          <ac:spMkLst>
            <pc:docMk/>
            <pc:sldMk cId="144444692" sldId="301"/>
            <ac:spMk id="7" creationId="{08509021-BFBF-8A4D-0BF1-1BE6052BBC8C}"/>
          </ac:spMkLst>
        </pc:spChg>
        <pc:picChg chg="del">
          <ac:chgData name="Giovanni Rozza" userId="786a3c2bbba4c61b" providerId="LiveId" clId="{13B4CFEB-91E4-4188-9FEF-1C9C453E8EEC}" dt="2023-09-21T12:24:49.565" v="1130" actId="478"/>
          <ac:picMkLst>
            <pc:docMk/>
            <pc:sldMk cId="144444692" sldId="301"/>
            <ac:picMk id="3" creationId="{C3119B7C-E13D-0BD0-6452-FACB8C83B9AA}"/>
          </ac:picMkLst>
        </pc:picChg>
      </pc:sldChg>
      <pc:sldChg chg="addSp delSp modSp add mod">
        <pc:chgData name="Giovanni Rozza" userId="786a3c2bbba4c61b" providerId="LiveId" clId="{13B4CFEB-91E4-4188-9FEF-1C9C453E8EEC}" dt="2023-09-21T12:27:22.010" v="1166" actId="1076"/>
        <pc:sldMkLst>
          <pc:docMk/>
          <pc:sldMk cId="1828890251" sldId="302"/>
        </pc:sldMkLst>
        <pc:spChg chg="add mod">
          <ac:chgData name="Giovanni Rozza" userId="786a3c2bbba4c61b" providerId="LiveId" clId="{13B4CFEB-91E4-4188-9FEF-1C9C453E8EEC}" dt="2023-09-21T12:26:41.342" v="1159" actId="15"/>
          <ac:spMkLst>
            <pc:docMk/>
            <pc:sldMk cId="1828890251" sldId="302"/>
            <ac:spMk id="3" creationId="{D04544F8-5974-A710-F643-03AD694C58C4}"/>
          </ac:spMkLst>
        </pc:spChg>
        <pc:spChg chg="add mod">
          <ac:chgData name="Giovanni Rozza" userId="786a3c2bbba4c61b" providerId="LiveId" clId="{13B4CFEB-91E4-4188-9FEF-1C9C453E8EEC}" dt="2023-09-21T12:27:04.487" v="1162" actId="14100"/>
          <ac:spMkLst>
            <pc:docMk/>
            <pc:sldMk cId="1828890251" sldId="302"/>
            <ac:spMk id="5" creationId="{29A4CD1D-1B8D-7393-E46B-77723C50626F}"/>
          </ac:spMkLst>
        </pc:spChg>
        <pc:spChg chg="del">
          <ac:chgData name="Giovanni Rozza" userId="786a3c2bbba4c61b" providerId="LiveId" clId="{13B4CFEB-91E4-4188-9FEF-1C9C453E8EEC}" dt="2023-09-21T12:26:10.043" v="1149" actId="478"/>
          <ac:spMkLst>
            <pc:docMk/>
            <pc:sldMk cId="1828890251" sldId="302"/>
            <ac:spMk id="7" creationId="{08509021-BFBF-8A4D-0BF1-1BE6052BBC8C}"/>
          </ac:spMkLst>
        </pc:spChg>
        <pc:spChg chg="mod">
          <ac:chgData name="Giovanni Rozza" userId="786a3c2bbba4c61b" providerId="LiveId" clId="{13B4CFEB-91E4-4188-9FEF-1C9C453E8EEC}" dt="2023-09-21T12:26:01.662" v="1148" actId="14100"/>
          <ac:spMkLst>
            <pc:docMk/>
            <pc:sldMk cId="1828890251" sldId="302"/>
            <ac:spMk id="11" creationId="{ADF71ACB-8AD2-9B72-D2B0-2E7F036FBCA7}"/>
          </ac:spMkLst>
        </pc:spChg>
        <pc:picChg chg="add mod">
          <ac:chgData name="Giovanni Rozza" userId="786a3c2bbba4c61b" providerId="LiveId" clId="{13B4CFEB-91E4-4188-9FEF-1C9C453E8EEC}" dt="2023-09-21T12:27:22.010" v="1166" actId="1076"/>
          <ac:picMkLst>
            <pc:docMk/>
            <pc:sldMk cId="1828890251" sldId="302"/>
            <ac:picMk id="8" creationId="{2840DBEC-74F6-C764-61C2-EE61ADAD3981}"/>
          </ac:picMkLst>
        </pc:picChg>
      </pc:sldChg>
      <pc:sldChg chg="delSp modSp add mod">
        <pc:chgData name="Giovanni Rozza" userId="786a3c2bbba4c61b" providerId="LiveId" clId="{13B4CFEB-91E4-4188-9FEF-1C9C453E8EEC}" dt="2023-09-21T14:53:57.110" v="2538" actId="20577"/>
        <pc:sldMkLst>
          <pc:docMk/>
          <pc:sldMk cId="3682544046" sldId="303"/>
        </pc:sldMkLst>
        <pc:spChg chg="mod">
          <ac:chgData name="Giovanni Rozza" userId="786a3c2bbba4c61b" providerId="LiveId" clId="{13B4CFEB-91E4-4188-9FEF-1C9C453E8EEC}" dt="2023-09-21T14:53:57.110" v="2538" actId="20577"/>
          <ac:spMkLst>
            <pc:docMk/>
            <pc:sldMk cId="3682544046" sldId="303"/>
            <ac:spMk id="3" creationId="{D04544F8-5974-A710-F643-03AD694C58C4}"/>
          </ac:spMkLst>
        </pc:spChg>
        <pc:spChg chg="del">
          <ac:chgData name="Giovanni Rozza" userId="786a3c2bbba4c61b" providerId="LiveId" clId="{13B4CFEB-91E4-4188-9FEF-1C9C453E8EEC}" dt="2023-09-21T12:27:52.308" v="1168" actId="478"/>
          <ac:spMkLst>
            <pc:docMk/>
            <pc:sldMk cId="3682544046" sldId="303"/>
            <ac:spMk id="5" creationId="{29A4CD1D-1B8D-7393-E46B-77723C50626F}"/>
          </ac:spMkLst>
        </pc:spChg>
        <pc:picChg chg="del">
          <ac:chgData name="Giovanni Rozza" userId="786a3c2bbba4c61b" providerId="LiveId" clId="{13B4CFEB-91E4-4188-9FEF-1C9C453E8EEC}" dt="2023-09-21T12:27:52.308" v="1168" actId="478"/>
          <ac:picMkLst>
            <pc:docMk/>
            <pc:sldMk cId="3682544046" sldId="303"/>
            <ac:picMk id="8" creationId="{2840DBEC-74F6-C764-61C2-EE61ADAD3981}"/>
          </ac:picMkLst>
        </pc:picChg>
      </pc:sldChg>
      <pc:sldChg chg="addSp modSp add mod">
        <pc:chgData name="Giovanni Rozza" userId="786a3c2bbba4c61b" providerId="LiveId" clId="{13B4CFEB-91E4-4188-9FEF-1C9C453E8EEC}" dt="2023-09-21T14:54:03.623" v="2539" actId="20577"/>
        <pc:sldMkLst>
          <pc:docMk/>
          <pc:sldMk cId="15229173" sldId="304"/>
        </pc:sldMkLst>
        <pc:spChg chg="mod">
          <ac:chgData name="Giovanni Rozza" userId="786a3c2bbba4c61b" providerId="LiveId" clId="{13B4CFEB-91E4-4188-9FEF-1C9C453E8EEC}" dt="2023-09-21T14:54:03.623" v="2539" actId="20577"/>
          <ac:spMkLst>
            <pc:docMk/>
            <pc:sldMk cId="15229173" sldId="304"/>
            <ac:spMk id="3" creationId="{D04544F8-5974-A710-F643-03AD694C58C4}"/>
          </ac:spMkLst>
        </pc:spChg>
        <pc:picChg chg="add mod">
          <ac:chgData name="Giovanni Rozza" userId="786a3c2bbba4c61b" providerId="LiveId" clId="{13B4CFEB-91E4-4188-9FEF-1C9C453E8EEC}" dt="2023-09-21T12:29:06.178" v="1186" actId="1076"/>
          <ac:picMkLst>
            <pc:docMk/>
            <pc:sldMk cId="15229173" sldId="304"/>
            <ac:picMk id="4" creationId="{0334C367-46EA-D352-A921-350DE7E04887}"/>
          </ac:picMkLst>
        </pc:picChg>
      </pc:sldChg>
      <pc:sldChg chg="addSp delSp modSp add mod">
        <pc:chgData name="Giovanni Rozza" userId="786a3c2bbba4c61b" providerId="LiveId" clId="{13B4CFEB-91E4-4188-9FEF-1C9C453E8EEC}" dt="2023-09-21T12:29:51.354" v="1194" actId="1076"/>
        <pc:sldMkLst>
          <pc:docMk/>
          <pc:sldMk cId="404409396" sldId="305"/>
        </pc:sldMkLst>
        <pc:spChg chg="del">
          <ac:chgData name="Giovanni Rozza" userId="786a3c2bbba4c61b" providerId="LiveId" clId="{13B4CFEB-91E4-4188-9FEF-1C9C453E8EEC}" dt="2023-09-21T12:29:14.323" v="1189" actId="478"/>
          <ac:spMkLst>
            <pc:docMk/>
            <pc:sldMk cId="404409396" sldId="305"/>
            <ac:spMk id="3" creationId="{D04544F8-5974-A710-F643-03AD694C58C4}"/>
          </ac:spMkLst>
        </pc:spChg>
        <pc:spChg chg="add mod">
          <ac:chgData name="Giovanni Rozza" userId="786a3c2bbba4c61b" providerId="LiveId" clId="{13B4CFEB-91E4-4188-9FEF-1C9C453E8EEC}" dt="2023-09-21T12:29:51.354" v="1194" actId="1076"/>
          <ac:spMkLst>
            <pc:docMk/>
            <pc:sldMk cId="404409396" sldId="305"/>
            <ac:spMk id="5" creationId="{F8E6050B-F756-A5F6-0E53-66FFE718F908}"/>
          </ac:spMkLst>
        </pc:spChg>
        <pc:picChg chg="del">
          <ac:chgData name="Giovanni Rozza" userId="786a3c2bbba4c61b" providerId="LiveId" clId="{13B4CFEB-91E4-4188-9FEF-1C9C453E8EEC}" dt="2023-09-21T12:29:12.803" v="1188" actId="478"/>
          <ac:picMkLst>
            <pc:docMk/>
            <pc:sldMk cId="404409396" sldId="305"/>
            <ac:picMk id="4" creationId="{0334C367-46EA-D352-A921-350DE7E04887}"/>
          </ac:picMkLst>
        </pc:picChg>
      </pc:sldChg>
      <pc:sldChg chg="addSp modSp add mod">
        <pc:chgData name="Giovanni Rozza" userId="786a3c2bbba4c61b" providerId="LiveId" clId="{13B4CFEB-91E4-4188-9FEF-1C9C453E8EEC}" dt="2023-09-21T12:30:54.376" v="1247" actId="1076"/>
        <pc:sldMkLst>
          <pc:docMk/>
          <pc:sldMk cId="1900831592" sldId="306"/>
        </pc:sldMkLst>
        <pc:spChg chg="mod">
          <ac:chgData name="Giovanni Rozza" userId="786a3c2bbba4c61b" providerId="LiveId" clId="{13B4CFEB-91E4-4188-9FEF-1C9C453E8EEC}" dt="2023-09-21T12:30:36.308" v="1245" actId="20577"/>
          <ac:spMkLst>
            <pc:docMk/>
            <pc:sldMk cId="1900831592" sldId="306"/>
            <ac:spMk id="5" creationId="{F8E6050B-F756-A5F6-0E53-66FFE718F908}"/>
          </ac:spMkLst>
        </pc:spChg>
        <pc:spChg chg="mod">
          <ac:chgData name="Giovanni Rozza" userId="786a3c2bbba4c61b" providerId="LiveId" clId="{13B4CFEB-91E4-4188-9FEF-1C9C453E8EEC}" dt="2023-09-21T12:30:09.243" v="1221" actId="20577"/>
          <ac:spMkLst>
            <pc:docMk/>
            <pc:sldMk cId="1900831592" sldId="306"/>
            <ac:spMk id="11" creationId="{ADF71ACB-8AD2-9B72-D2B0-2E7F036FBCA7}"/>
          </ac:spMkLst>
        </pc:spChg>
        <pc:picChg chg="add mod">
          <ac:chgData name="Giovanni Rozza" userId="786a3c2bbba4c61b" providerId="LiveId" clId="{13B4CFEB-91E4-4188-9FEF-1C9C453E8EEC}" dt="2023-09-21T12:30:54.376" v="1247" actId="1076"/>
          <ac:picMkLst>
            <pc:docMk/>
            <pc:sldMk cId="1900831592" sldId="306"/>
            <ac:picMk id="3" creationId="{60BB1EEA-F5AC-6750-06DB-7BB35AC0FB49}"/>
          </ac:picMkLst>
        </pc:picChg>
      </pc:sldChg>
      <pc:sldChg chg="addSp delSp modSp add mod">
        <pc:chgData name="Giovanni Rozza" userId="786a3c2bbba4c61b" providerId="LiveId" clId="{13B4CFEB-91E4-4188-9FEF-1C9C453E8EEC}" dt="2023-09-21T14:17:21.651" v="2411" actId="1076"/>
        <pc:sldMkLst>
          <pc:docMk/>
          <pc:sldMk cId="587670721" sldId="307"/>
        </pc:sldMkLst>
        <pc:spChg chg="mod">
          <ac:chgData name="Giovanni Rozza" userId="786a3c2bbba4c61b" providerId="LiveId" clId="{13B4CFEB-91E4-4188-9FEF-1C9C453E8EEC}" dt="2023-09-21T14:17:01.979" v="2406" actId="12"/>
          <ac:spMkLst>
            <pc:docMk/>
            <pc:sldMk cId="587670721" sldId="307"/>
            <ac:spMk id="5" creationId="{F8E6050B-F756-A5F6-0E53-66FFE718F908}"/>
          </ac:spMkLst>
        </pc:spChg>
        <pc:spChg chg="add del mod">
          <ac:chgData name="Giovanni Rozza" userId="786a3c2bbba4c61b" providerId="LiveId" clId="{13B4CFEB-91E4-4188-9FEF-1C9C453E8EEC}" dt="2023-09-21T14:17:07.499" v="2407" actId="478"/>
          <ac:spMkLst>
            <pc:docMk/>
            <pc:sldMk cId="587670721" sldId="307"/>
            <ac:spMk id="7" creationId="{881E8D67-4EEF-0755-3D17-57C8B5F9B171}"/>
          </ac:spMkLst>
        </pc:spChg>
        <pc:spChg chg="mod">
          <ac:chgData name="Giovanni Rozza" userId="786a3c2bbba4c61b" providerId="LiveId" clId="{13B4CFEB-91E4-4188-9FEF-1C9C453E8EEC}" dt="2023-09-21T12:39:30.547" v="1404" actId="20577"/>
          <ac:spMkLst>
            <pc:docMk/>
            <pc:sldMk cId="587670721" sldId="307"/>
            <ac:spMk id="11" creationId="{ADF71ACB-8AD2-9B72-D2B0-2E7F036FBCA7}"/>
          </ac:spMkLst>
        </pc:spChg>
        <pc:picChg chg="del">
          <ac:chgData name="Giovanni Rozza" userId="786a3c2bbba4c61b" providerId="LiveId" clId="{13B4CFEB-91E4-4188-9FEF-1C9C453E8EEC}" dt="2023-09-21T12:31:32.051" v="1250" actId="478"/>
          <ac:picMkLst>
            <pc:docMk/>
            <pc:sldMk cId="587670721" sldId="307"/>
            <ac:picMk id="3" creationId="{60BB1EEA-F5AC-6750-06DB-7BB35AC0FB49}"/>
          </ac:picMkLst>
        </pc:picChg>
        <pc:picChg chg="add del mod">
          <ac:chgData name="Giovanni Rozza" userId="786a3c2bbba4c61b" providerId="LiveId" clId="{13B4CFEB-91E4-4188-9FEF-1C9C453E8EEC}" dt="2023-09-21T14:16:34.595" v="2394" actId="478"/>
          <ac:picMkLst>
            <pc:docMk/>
            <pc:sldMk cId="587670721" sldId="307"/>
            <ac:picMk id="4" creationId="{08C2D07B-1EAA-5215-7F37-F8E6F2DE8577}"/>
          </ac:picMkLst>
        </pc:picChg>
        <pc:picChg chg="add mod">
          <ac:chgData name="Giovanni Rozza" userId="786a3c2bbba4c61b" providerId="LiveId" clId="{13B4CFEB-91E4-4188-9FEF-1C9C453E8EEC}" dt="2023-09-21T14:17:21.651" v="2411" actId="1076"/>
          <ac:picMkLst>
            <pc:docMk/>
            <pc:sldMk cId="587670721" sldId="307"/>
            <ac:picMk id="9" creationId="{721C0DE3-262B-575A-44EF-B81E451D5F95}"/>
          </ac:picMkLst>
        </pc:picChg>
      </pc:sldChg>
      <pc:sldChg chg="addSp delSp modSp add mod">
        <pc:chgData name="Giovanni Rozza" userId="786a3c2bbba4c61b" providerId="LiveId" clId="{13B4CFEB-91E4-4188-9FEF-1C9C453E8EEC}" dt="2023-09-21T14:54:14.398" v="2540" actId="20577"/>
        <pc:sldMkLst>
          <pc:docMk/>
          <pc:sldMk cId="1325497264" sldId="308"/>
        </pc:sldMkLst>
        <pc:spChg chg="mod">
          <ac:chgData name="Giovanni Rozza" userId="786a3c2bbba4c61b" providerId="LiveId" clId="{13B4CFEB-91E4-4188-9FEF-1C9C453E8EEC}" dt="2023-09-21T14:54:14.398" v="2540" actId="20577"/>
          <ac:spMkLst>
            <pc:docMk/>
            <pc:sldMk cId="1325497264" sldId="308"/>
            <ac:spMk id="5" creationId="{F8E6050B-F756-A5F6-0E53-66FFE718F908}"/>
          </ac:spMkLst>
        </pc:spChg>
        <pc:spChg chg="add mod">
          <ac:chgData name="Giovanni Rozza" userId="786a3c2bbba4c61b" providerId="LiveId" clId="{13B4CFEB-91E4-4188-9FEF-1C9C453E8EEC}" dt="2023-09-21T12:33:40.019" v="1280" actId="1076"/>
          <ac:spMkLst>
            <pc:docMk/>
            <pc:sldMk cId="1325497264" sldId="308"/>
            <ac:spMk id="6" creationId="{CBFB2DCB-CA4A-90CA-38AD-C52F39ABD229}"/>
          </ac:spMkLst>
        </pc:spChg>
        <pc:spChg chg="del">
          <ac:chgData name="Giovanni Rozza" userId="786a3c2bbba4c61b" providerId="LiveId" clId="{13B4CFEB-91E4-4188-9FEF-1C9C453E8EEC}" dt="2023-09-21T12:33:14.259" v="1270" actId="478"/>
          <ac:spMkLst>
            <pc:docMk/>
            <pc:sldMk cId="1325497264" sldId="308"/>
            <ac:spMk id="7" creationId="{881E8D67-4EEF-0755-3D17-57C8B5F9B171}"/>
          </ac:spMkLst>
        </pc:spChg>
        <pc:spChg chg="add mod">
          <ac:chgData name="Giovanni Rozza" userId="786a3c2bbba4c61b" providerId="LiveId" clId="{13B4CFEB-91E4-4188-9FEF-1C9C453E8EEC}" dt="2023-09-21T12:34:05.054" v="1285" actId="20577"/>
          <ac:spMkLst>
            <pc:docMk/>
            <pc:sldMk cId="1325497264" sldId="308"/>
            <ac:spMk id="10" creationId="{7A1B7109-56E0-0EE3-E998-543226B30BE9}"/>
          </ac:spMkLst>
        </pc:spChg>
        <pc:spChg chg="mod">
          <ac:chgData name="Giovanni Rozza" userId="786a3c2bbba4c61b" providerId="LiveId" clId="{13B4CFEB-91E4-4188-9FEF-1C9C453E8EEC}" dt="2023-09-21T12:39:42.142" v="1405"/>
          <ac:spMkLst>
            <pc:docMk/>
            <pc:sldMk cId="1325497264" sldId="308"/>
            <ac:spMk id="11" creationId="{ADF71ACB-8AD2-9B72-D2B0-2E7F036FBCA7}"/>
          </ac:spMkLst>
        </pc:spChg>
        <pc:picChg chg="add mod">
          <ac:chgData name="Giovanni Rozza" userId="786a3c2bbba4c61b" providerId="LiveId" clId="{13B4CFEB-91E4-4188-9FEF-1C9C453E8EEC}" dt="2023-09-21T12:33:24.053" v="1276" actId="1076"/>
          <ac:picMkLst>
            <pc:docMk/>
            <pc:sldMk cId="1325497264" sldId="308"/>
            <ac:picMk id="3" creationId="{EEC954DB-277E-022C-97A7-15E089C4B490}"/>
          </ac:picMkLst>
        </pc:picChg>
        <pc:picChg chg="del">
          <ac:chgData name="Giovanni Rozza" userId="786a3c2bbba4c61b" providerId="LiveId" clId="{13B4CFEB-91E4-4188-9FEF-1C9C453E8EEC}" dt="2023-09-21T12:33:14.946" v="1271" actId="478"/>
          <ac:picMkLst>
            <pc:docMk/>
            <pc:sldMk cId="1325497264" sldId="308"/>
            <ac:picMk id="4" creationId="{08C2D07B-1EAA-5215-7F37-F8E6F2DE8577}"/>
          </ac:picMkLst>
        </pc:picChg>
        <pc:picChg chg="add mod">
          <ac:chgData name="Giovanni Rozza" userId="786a3c2bbba4c61b" providerId="LiveId" clId="{13B4CFEB-91E4-4188-9FEF-1C9C453E8EEC}" dt="2023-09-21T12:33:50.948" v="1282" actId="1076"/>
          <ac:picMkLst>
            <pc:docMk/>
            <pc:sldMk cId="1325497264" sldId="308"/>
            <ac:picMk id="9" creationId="{873DB4B2-26BF-F56E-9243-2F8176D88D1C}"/>
          </ac:picMkLst>
        </pc:picChg>
      </pc:sldChg>
      <pc:sldChg chg="addSp delSp modSp add mod">
        <pc:chgData name="Giovanni Rozza" userId="786a3c2bbba4c61b" providerId="LiveId" clId="{13B4CFEB-91E4-4188-9FEF-1C9C453E8EEC}" dt="2023-09-21T14:54:21.135" v="2541" actId="20577"/>
        <pc:sldMkLst>
          <pc:docMk/>
          <pc:sldMk cId="73162381" sldId="309"/>
        </pc:sldMkLst>
        <pc:spChg chg="mod">
          <ac:chgData name="Giovanni Rozza" userId="786a3c2bbba4c61b" providerId="LiveId" clId="{13B4CFEB-91E4-4188-9FEF-1C9C453E8EEC}" dt="2023-09-21T14:54:21.135" v="2541" actId="20577"/>
          <ac:spMkLst>
            <pc:docMk/>
            <pc:sldMk cId="73162381" sldId="309"/>
            <ac:spMk id="5" creationId="{F8E6050B-F756-A5F6-0E53-66FFE718F908}"/>
          </ac:spMkLst>
        </pc:spChg>
        <pc:spChg chg="mod">
          <ac:chgData name="Giovanni Rozza" userId="786a3c2bbba4c61b" providerId="LiveId" clId="{13B4CFEB-91E4-4188-9FEF-1C9C453E8EEC}" dt="2023-09-21T12:39:44.758" v="1406"/>
          <ac:spMkLst>
            <pc:docMk/>
            <pc:sldMk cId="73162381" sldId="309"/>
            <ac:spMk id="11" creationId="{ADF71ACB-8AD2-9B72-D2B0-2E7F036FBCA7}"/>
          </ac:spMkLst>
        </pc:spChg>
        <pc:picChg chg="del">
          <ac:chgData name="Giovanni Rozza" userId="786a3c2bbba4c61b" providerId="LiveId" clId="{13B4CFEB-91E4-4188-9FEF-1C9C453E8EEC}" dt="2023-09-21T12:34:09.770" v="1287" actId="478"/>
          <ac:picMkLst>
            <pc:docMk/>
            <pc:sldMk cId="73162381" sldId="309"/>
            <ac:picMk id="3" creationId="{EEC954DB-277E-022C-97A7-15E089C4B490}"/>
          </ac:picMkLst>
        </pc:picChg>
        <pc:picChg chg="add mod">
          <ac:chgData name="Giovanni Rozza" userId="786a3c2bbba4c61b" providerId="LiveId" clId="{13B4CFEB-91E4-4188-9FEF-1C9C453E8EEC}" dt="2023-09-21T12:34:44.099" v="1290" actId="1076"/>
          <ac:picMkLst>
            <pc:docMk/>
            <pc:sldMk cId="73162381" sldId="309"/>
            <ac:picMk id="4" creationId="{283EBF95-DAE5-979B-D0D2-8BDA70ADEA31}"/>
          </ac:picMkLst>
        </pc:picChg>
        <pc:picChg chg="add mod">
          <ac:chgData name="Giovanni Rozza" userId="786a3c2bbba4c61b" providerId="LiveId" clId="{13B4CFEB-91E4-4188-9FEF-1C9C453E8EEC}" dt="2023-09-21T12:34:53.263" v="1292" actId="1076"/>
          <ac:picMkLst>
            <pc:docMk/>
            <pc:sldMk cId="73162381" sldId="309"/>
            <ac:picMk id="8" creationId="{60DA8FCA-39FF-559A-48E7-F9F10438E5C4}"/>
          </ac:picMkLst>
        </pc:picChg>
        <pc:picChg chg="del">
          <ac:chgData name="Giovanni Rozza" userId="786a3c2bbba4c61b" providerId="LiveId" clId="{13B4CFEB-91E4-4188-9FEF-1C9C453E8EEC}" dt="2023-09-21T12:34:10.770" v="1288" actId="478"/>
          <ac:picMkLst>
            <pc:docMk/>
            <pc:sldMk cId="73162381" sldId="309"/>
            <ac:picMk id="9" creationId="{873DB4B2-26BF-F56E-9243-2F8176D88D1C}"/>
          </ac:picMkLst>
        </pc:picChg>
      </pc:sldChg>
      <pc:sldChg chg="addSp delSp modSp add mod">
        <pc:chgData name="Giovanni Rozza" userId="786a3c2bbba4c61b" providerId="LiveId" clId="{13B4CFEB-91E4-4188-9FEF-1C9C453E8EEC}" dt="2023-09-21T12:36:39.992" v="1361" actId="113"/>
        <pc:sldMkLst>
          <pc:docMk/>
          <pc:sldMk cId="65100489" sldId="310"/>
        </pc:sldMkLst>
        <pc:spChg chg="mod">
          <ac:chgData name="Giovanni Rozza" userId="786a3c2bbba4c61b" providerId="LiveId" clId="{13B4CFEB-91E4-4188-9FEF-1C9C453E8EEC}" dt="2023-09-21T12:35:46.786" v="1353" actId="20577"/>
          <ac:spMkLst>
            <pc:docMk/>
            <pc:sldMk cId="65100489" sldId="310"/>
            <ac:spMk id="5" creationId="{F8E6050B-F756-A5F6-0E53-66FFE718F908}"/>
          </ac:spMkLst>
        </pc:spChg>
        <pc:spChg chg="del">
          <ac:chgData name="Giovanni Rozza" userId="786a3c2bbba4c61b" providerId="LiveId" clId="{13B4CFEB-91E4-4188-9FEF-1C9C453E8EEC}" dt="2023-09-21T12:35:52.002" v="1354" actId="478"/>
          <ac:spMkLst>
            <pc:docMk/>
            <pc:sldMk cId="65100489" sldId="310"/>
            <ac:spMk id="6" creationId="{CBFB2DCB-CA4A-90CA-38AD-C52F39ABD229}"/>
          </ac:spMkLst>
        </pc:spChg>
        <pc:spChg chg="add mod">
          <ac:chgData name="Giovanni Rozza" userId="786a3c2bbba4c61b" providerId="LiveId" clId="{13B4CFEB-91E4-4188-9FEF-1C9C453E8EEC}" dt="2023-09-21T12:36:39.992" v="1361" actId="113"/>
          <ac:spMkLst>
            <pc:docMk/>
            <pc:sldMk cId="65100489" sldId="310"/>
            <ac:spMk id="9" creationId="{FA9CC2B4-E494-444F-97A5-D98C2D871738}"/>
          </ac:spMkLst>
        </pc:spChg>
        <pc:spChg chg="del">
          <ac:chgData name="Giovanni Rozza" userId="786a3c2bbba4c61b" providerId="LiveId" clId="{13B4CFEB-91E4-4188-9FEF-1C9C453E8EEC}" dt="2023-09-21T12:35:52.002" v="1354" actId="478"/>
          <ac:spMkLst>
            <pc:docMk/>
            <pc:sldMk cId="65100489" sldId="310"/>
            <ac:spMk id="10" creationId="{7A1B7109-56E0-0EE3-E998-543226B30BE9}"/>
          </ac:spMkLst>
        </pc:spChg>
        <pc:spChg chg="mod">
          <ac:chgData name="Giovanni Rozza" userId="786a3c2bbba4c61b" providerId="LiveId" clId="{13B4CFEB-91E4-4188-9FEF-1C9C453E8EEC}" dt="2023-09-21T12:35:32.346" v="1336" actId="20577"/>
          <ac:spMkLst>
            <pc:docMk/>
            <pc:sldMk cId="65100489" sldId="310"/>
            <ac:spMk id="11" creationId="{ADF71ACB-8AD2-9B72-D2B0-2E7F036FBCA7}"/>
          </ac:spMkLst>
        </pc:spChg>
        <pc:picChg chg="add mod">
          <ac:chgData name="Giovanni Rozza" userId="786a3c2bbba4c61b" providerId="LiveId" clId="{13B4CFEB-91E4-4188-9FEF-1C9C453E8EEC}" dt="2023-09-21T12:36:21.101" v="1356" actId="1076"/>
          <ac:picMkLst>
            <pc:docMk/>
            <pc:sldMk cId="65100489" sldId="310"/>
            <ac:picMk id="3" creationId="{A80886C2-0798-B106-9866-D55A28EABA36}"/>
          </ac:picMkLst>
        </pc:picChg>
        <pc:picChg chg="del">
          <ac:chgData name="Giovanni Rozza" userId="786a3c2bbba4c61b" providerId="LiveId" clId="{13B4CFEB-91E4-4188-9FEF-1C9C453E8EEC}" dt="2023-09-21T12:35:52.002" v="1354" actId="478"/>
          <ac:picMkLst>
            <pc:docMk/>
            <pc:sldMk cId="65100489" sldId="310"/>
            <ac:picMk id="4" creationId="{283EBF95-DAE5-979B-D0D2-8BDA70ADEA31}"/>
          </ac:picMkLst>
        </pc:picChg>
        <pc:picChg chg="del">
          <ac:chgData name="Giovanni Rozza" userId="786a3c2bbba4c61b" providerId="LiveId" clId="{13B4CFEB-91E4-4188-9FEF-1C9C453E8EEC}" dt="2023-09-21T12:35:52.002" v="1354" actId="478"/>
          <ac:picMkLst>
            <pc:docMk/>
            <pc:sldMk cId="65100489" sldId="310"/>
            <ac:picMk id="8" creationId="{60DA8FCA-39FF-559A-48E7-F9F10438E5C4}"/>
          </ac:picMkLst>
        </pc:picChg>
      </pc:sldChg>
      <pc:sldChg chg="addSp delSp modSp add mod">
        <pc:chgData name="Giovanni Rozza" userId="786a3c2bbba4c61b" providerId="LiveId" clId="{13B4CFEB-91E4-4188-9FEF-1C9C453E8EEC}" dt="2023-09-21T14:54:28.894" v="2542" actId="20577"/>
        <pc:sldMkLst>
          <pc:docMk/>
          <pc:sldMk cId="3432885484" sldId="311"/>
        </pc:sldMkLst>
        <pc:spChg chg="mod">
          <ac:chgData name="Giovanni Rozza" userId="786a3c2bbba4c61b" providerId="LiveId" clId="{13B4CFEB-91E4-4188-9FEF-1C9C453E8EEC}" dt="2023-09-21T14:54:28.894" v="2542" actId="20577"/>
          <ac:spMkLst>
            <pc:docMk/>
            <pc:sldMk cId="3432885484" sldId="311"/>
            <ac:spMk id="5" creationId="{F8E6050B-F756-A5F6-0E53-66FFE718F908}"/>
          </ac:spMkLst>
        </pc:spChg>
        <pc:spChg chg="del">
          <ac:chgData name="Giovanni Rozza" userId="786a3c2bbba4c61b" providerId="LiveId" clId="{13B4CFEB-91E4-4188-9FEF-1C9C453E8EEC}" dt="2023-09-21T12:37:05.410" v="1379" actId="478"/>
          <ac:spMkLst>
            <pc:docMk/>
            <pc:sldMk cId="3432885484" sldId="311"/>
            <ac:spMk id="9" creationId="{FA9CC2B4-E494-444F-97A5-D98C2D871738}"/>
          </ac:spMkLst>
        </pc:spChg>
        <pc:picChg chg="del">
          <ac:chgData name="Giovanni Rozza" userId="786a3c2bbba4c61b" providerId="LiveId" clId="{13B4CFEB-91E4-4188-9FEF-1C9C453E8EEC}" dt="2023-09-21T12:37:05.410" v="1379" actId="478"/>
          <ac:picMkLst>
            <pc:docMk/>
            <pc:sldMk cId="3432885484" sldId="311"/>
            <ac:picMk id="3" creationId="{A80886C2-0798-B106-9866-D55A28EABA36}"/>
          </ac:picMkLst>
        </pc:picChg>
        <pc:picChg chg="add del">
          <ac:chgData name="Giovanni Rozza" userId="786a3c2bbba4c61b" providerId="LiveId" clId="{13B4CFEB-91E4-4188-9FEF-1C9C453E8EEC}" dt="2023-09-21T12:37:17.283" v="1381" actId="22"/>
          <ac:picMkLst>
            <pc:docMk/>
            <pc:sldMk cId="3432885484" sldId="311"/>
            <ac:picMk id="4" creationId="{837CBE1F-1BFD-F686-4B0A-31202D83DC0A}"/>
          </ac:picMkLst>
        </pc:picChg>
        <pc:picChg chg="add mod">
          <ac:chgData name="Giovanni Rozza" userId="786a3c2bbba4c61b" providerId="LiveId" clId="{13B4CFEB-91E4-4188-9FEF-1C9C453E8EEC}" dt="2023-09-21T12:37:32.321" v="1383" actId="1076"/>
          <ac:picMkLst>
            <pc:docMk/>
            <pc:sldMk cId="3432885484" sldId="311"/>
            <ac:picMk id="7" creationId="{350D1DD0-C406-AE01-F57F-C4E3F1ED9349}"/>
          </ac:picMkLst>
        </pc:picChg>
      </pc:sldChg>
      <pc:sldChg chg="delSp modSp add mod">
        <pc:chgData name="Giovanni Rozza" userId="786a3c2bbba4c61b" providerId="LiveId" clId="{13B4CFEB-91E4-4188-9FEF-1C9C453E8EEC}" dt="2023-09-21T12:38:43.858" v="1392" actId="113"/>
        <pc:sldMkLst>
          <pc:docMk/>
          <pc:sldMk cId="26019040" sldId="312"/>
        </pc:sldMkLst>
        <pc:spChg chg="mod">
          <ac:chgData name="Giovanni Rozza" userId="786a3c2bbba4c61b" providerId="LiveId" clId="{13B4CFEB-91E4-4188-9FEF-1C9C453E8EEC}" dt="2023-09-21T12:38:43.858" v="1392" actId="113"/>
          <ac:spMkLst>
            <pc:docMk/>
            <pc:sldMk cId="26019040" sldId="312"/>
            <ac:spMk id="5" creationId="{F8E6050B-F756-A5F6-0E53-66FFE718F908}"/>
          </ac:spMkLst>
        </pc:spChg>
        <pc:picChg chg="del">
          <ac:chgData name="Giovanni Rozza" userId="786a3c2bbba4c61b" providerId="LiveId" clId="{13B4CFEB-91E4-4188-9FEF-1C9C453E8EEC}" dt="2023-09-21T12:38:02.537" v="1385" actId="478"/>
          <ac:picMkLst>
            <pc:docMk/>
            <pc:sldMk cId="26019040" sldId="312"/>
            <ac:picMk id="7" creationId="{350D1DD0-C406-AE01-F57F-C4E3F1ED9349}"/>
          </ac:picMkLst>
        </pc:picChg>
      </pc:sldChg>
      <pc:sldChg chg="addSp delSp modSp add mod">
        <pc:chgData name="Giovanni Rozza" userId="786a3c2bbba4c61b" providerId="LiveId" clId="{13B4CFEB-91E4-4188-9FEF-1C9C453E8EEC}" dt="2023-09-21T14:21:33.899" v="2441"/>
        <pc:sldMkLst>
          <pc:docMk/>
          <pc:sldMk cId="1759610083" sldId="313"/>
        </pc:sldMkLst>
        <pc:spChg chg="add mod">
          <ac:chgData name="Giovanni Rozza" userId="786a3c2bbba4c61b" providerId="LiveId" clId="{13B4CFEB-91E4-4188-9FEF-1C9C453E8EEC}" dt="2023-09-21T12:40:52.440" v="1486" actId="14100"/>
          <ac:spMkLst>
            <pc:docMk/>
            <pc:sldMk cId="1759610083" sldId="313"/>
            <ac:spMk id="3" creationId="{14C79DF9-9577-906A-154D-7D30C7610E4C}"/>
          </ac:spMkLst>
        </pc:spChg>
        <pc:spChg chg="del">
          <ac:chgData name="Giovanni Rozza" userId="786a3c2bbba4c61b" providerId="LiveId" clId="{13B4CFEB-91E4-4188-9FEF-1C9C453E8EEC}" dt="2023-09-21T12:40:11.314" v="1446" actId="478"/>
          <ac:spMkLst>
            <pc:docMk/>
            <pc:sldMk cId="1759610083" sldId="313"/>
            <ac:spMk id="5" creationId="{F8E6050B-F756-A5F6-0E53-66FFE718F908}"/>
          </ac:spMkLst>
        </pc:spChg>
        <pc:spChg chg="add mod">
          <ac:chgData name="Giovanni Rozza" userId="786a3c2bbba4c61b" providerId="LiveId" clId="{13B4CFEB-91E4-4188-9FEF-1C9C453E8EEC}" dt="2023-09-21T14:21:33.899" v="2441"/>
          <ac:spMkLst>
            <pc:docMk/>
            <pc:sldMk cId="1759610083" sldId="313"/>
            <ac:spMk id="8" creationId="{5D7D2B4C-DFB6-44CA-C52F-1BB4C989C5A2}"/>
          </ac:spMkLst>
        </pc:spChg>
        <pc:spChg chg="mod">
          <ac:chgData name="Giovanni Rozza" userId="786a3c2bbba4c61b" providerId="LiveId" clId="{13B4CFEB-91E4-4188-9FEF-1C9C453E8EEC}" dt="2023-09-21T12:40:43.323" v="1482" actId="20577"/>
          <ac:spMkLst>
            <pc:docMk/>
            <pc:sldMk cId="1759610083" sldId="313"/>
            <ac:spMk id="11" creationId="{ADF71ACB-8AD2-9B72-D2B0-2E7F036FBCA7}"/>
          </ac:spMkLst>
        </pc:spChg>
        <pc:picChg chg="add mod">
          <ac:chgData name="Giovanni Rozza" userId="786a3c2bbba4c61b" providerId="LiveId" clId="{13B4CFEB-91E4-4188-9FEF-1C9C453E8EEC}" dt="2023-09-21T12:41:46.914" v="1493" actId="1076"/>
          <ac:picMkLst>
            <pc:docMk/>
            <pc:sldMk cId="1759610083" sldId="313"/>
            <ac:picMk id="6" creationId="{13FA4DBE-7770-F712-0445-5AF4B0328EE4}"/>
          </ac:picMkLst>
        </pc:picChg>
      </pc:sldChg>
      <pc:sldChg chg="addSp delSp modSp add mod">
        <pc:chgData name="Giovanni Rozza" userId="786a3c2bbba4c61b" providerId="LiveId" clId="{13B4CFEB-91E4-4188-9FEF-1C9C453E8EEC}" dt="2023-09-21T12:43:25.437" v="1552" actId="1076"/>
        <pc:sldMkLst>
          <pc:docMk/>
          <pc:sldMk cId="3294508760" sldId="314"/>
        </pc:sldMkLst>
        <pc:spChg chg="del">
          <ac:chgData name="Giovanni Rozza" userId="786a3c2bbba4c61b" providerId="LiveId" clId="{13B4CFEB-91E4-4188-9FEF-1C9C453E8EEC}" dt="2023-09-21T12:41:24.304" v="1491" actId="478"/>
          <ac:spMkLst>
            <pc:docMk/>
            <pc:sldMk cId="3294508760" sldId="314"/>
            <ac:spMk id="3" creationId="{14C79DF9-9577-906A-154D-7D30C7610E4C}"/>
          </ac:spMkLst>
        </pc:spChg>
        <pc:spChg chg="add mod">
          <ac:chgData name="Giovanni Rozza" userId="786a3c2bbba4c61b" providerId="LiveId" clId="{13B4CFEB-91E4-4188-9FEF-1C9C453E8EEC}" dt="2023-09-21T12:43:02.829" v="1550" actId="14100"/>
          <ac:spMkLst>
            <pc:docMk/>
            <pc:sldMk cId="3294508760" sldId="314"/>
            <ac:spMk id="4" creationId="{D913AE01-0BB8-E1FF-BE2A-1F3411616ED2}"/>
          </ac:spMkLst>
        </pc:spChg>
        <pc:spChg chg="mod">
          <ac:chgData name="Giovanni Rozza" userId="786a3c2bbba4c61b" providerId="LiveId" clId="{13B4CFEB-91E4-4188-9FEF-1C9C453E8EEC}" dt="2023-09-21T12:42:47.857" v="1547" actId="20577"/>
          <ac:spMkLst>
            <pc:docMk/>
            <pc:sldMk cId="3294508760" sldId="314"/>
            <ac:spMk id="11" creationId="{ADF71ACB-8AD2-9B72-D2B0-2E7F036FBCA7}"/>
          </ac:spMkLst>
        </pc:spChg>
        <pc:picChg chg="del">
          <ac:chgData name="Giovanni Rozza" userId="786a3c2bbba4c61b" providerId="LiveId" clId="{13B4CFEB-91E4-4188-9FEF-1C9C453E8EEC}" dt="2023-09-21T12:41:24.304" v="1491" actId="478"/>
          <ac:picMkLst>
            <pc:docMk/>
            <pc:sldMk cId="3294508760" sldId="314"/>
            <ac:picMk id="6" creationId="{13FA4DBE-7770-F712-0445-5AF4B0328EE4}"/>
          </ac:picMkLst>
        </pc:picChg>
        <pc:picChg chg="add mod">
          <ac:chgData name="Giovanni Rozza" userId="786a3c2bbba4c61b" providerId="LiveId" clId="{13B4CFEB-91E4-4188-9FEF-1C9C453E8EEC}" dt="2023-09-21T12:43:25.437" v="1552" actId="1076"/>
          <ac:picMkLst>
            <pc:docMk/>
            <pc:sldMk cId="3294508760" sldId="314"/>
            <ac:picMk id="7" creationId="{524251C7-EA7D-9C60-06DC-E977A4AFC6C1}"/>
          </ac:picMkLst>
        </pc:picChg>
      </pc:sldChg>
      <pc:sldChg chg="addSp delSp modSp add mod">
        <pc:chgData name="Giovanni Rozza" userId="786a3c2bbba4c61b" providerId="LiveId" clId="{13B4CFEB-91E4-4188-9FEF-1C9C453E8EEC}" dt="2023-09-21T14:13:27.774" v="2380" actId="1076"/>
        <pc:sldMkLst>
          <pc:docMk/>
          <pc:sldMk cId="1301093355" sldId="315"/>
        </pc:sldMkLst>
        <pc:spChg chg="add mod">
          <ac:chgData name="Giovanni Rozza" userId="786a3c2bbba4c61b" providerId="LiveId" clId="{13B4CFEB-91E4-4188-9FEF-1C9C453E8EEC}" dt="2023-09-21T14:13:26.092" v="2379" actId="20577"/>
          <ac:spMkLst>
            <pc:docMk/>
            <pc:sldMk cId="1301093355" sldId="315"/>
            <ac:spMk id="3" creationId="{055AAF14-1482-C5E3-8A1D-94BD35C1FDBF}"/>
          </ac:spMkLst>
        </pc:spChg>
        <pc:spChg chg="add del mod">
          <ac:chgData name="Giovanni Rozza" userId="786a3c2bbba4c61b" providerId="LiveId" clId="{13B4CFEB-91E4-4188-9FEF-1C9C453E8EEC}" dt="2023-09-21T14:12:35.548" v="2367" actId="478"/>
          <ac:spMkLst>
            <pc:docMk/>
            <pc:sldMk cId="1301093355" sldId="315"/>
            <ac:spMk id="12" creationId="{E0426493-B6BB-313C-56E0-E9C601D05F7F}"/>
          </ac:spMkLst>
        </pc:spChg>
        <pc:picChg chg="add del mod">
          <ac:chgData name="Giovanni Rozza" userId="786a3c2bbba4c61b" providerId="LiveId" clId="{13B4CFEB-91E4-4188-9FEF-1C9C453E8EEC}" dt="2023-09-21T14:12:34.635" v="2366" actId="478"/>
          <ac:picMkLst>
            <pc:docMk/>
            <pc:sldMk cId="1301093355" sldId="315"/>
            <ac:picMk id="6" creationId="{6BF0E72E-27FF-04FA-6F4C-12741880BE8E}"/>
          </ac:picMkLst>
        </pc:picChg>
        <pc:picChg chg="del">
          <ac:chgData name="Giovanni Rozza" userId="786a3c2bbba4c61b" providerId="LiveId" clId="{13B4CFEB-91E4-4188-9FEF-1C9C453E8EEC}" dt="2023-09-21T12:43:33.536" v="1554" actId="478"/>
          <ac:picMkLst>
            <pc:docMk/>
            <pc:sldMk cId="1301093355" sldId="315"/>
            <ac:picMk id="7" creationId="{524251C7-EA7D-9C60-06DC-E977A4AFC6C1}"/>
          </ac:picMkLst>
        </pc:picChg>
        <pc:picChg chg="add del mod">
          <ac:chgData name="Giovanni Rozza" userId="786a3c2bbba4c61b" providerId="LiveId" clId="{13B4CFEB-91E4-4188-9FEF-1C9C453E8EEC}" dt="2023-09-21T14:12:36.068" v="2368" actId="478"/>
          <ac:picMkLst>
            <pc:docMk/>
            <pc:sldMk cId="1301093355" sldId="315"/>
            <ac:picMk id="9" creationId="{595B0824-6DD4-1521-EDF9-62F8D87C6A69}"/>
          </ac:picMkLst>
        </pc:picChg>
        <pc:picChg chg="add mod">
          <ac:chgData name="Giovanni Rozza" userId="786a3c2bbba4c61b" providerId="LiveId" clId="{13B4CFEB-91E4-4188-9FEF-1C9C453E8EEC}" dt="2023-09-21T14:13:27.774" v="2380" actId="1076"/>
          <ac:picMkLst>
            <pc:docMk/>
            <pc:sldMk cId="1301093355" sldId="315"/>
            <ac:picMk id="14" creationId="{DECA2D5C-AF3D-3910-9A36-3F0469CE8ACC}"/>
          </ac:picMkLst>
        </pc:picChg>
      </pc:sldChg>
      <pc:sldChg chg="addSp delSp modSp add mod">
        <pc:chgData name="Giovanni Rozza" userId="786a3c2bbba4c61b" providerId="LiveId" clId="{13B4CFEB-91E4-4188-9FEF-1C9C453E8EEC}" dt="2023-09-21T14:54:39.887" v="2543" actId="20577"/>
        <pc:sldMkLst>
          <pc:docMk/>
          <pc:sldMk cId="3388786612" sldId="316"/>
        </pc:sldMkLst>
        <pc:spChg chg="del">
          <ac:chgData name="Giovanni Rozza" userId="786a3c2bbba4c61b" providerId="LiveId" clId="{13B4CFEB-91E4-4188-9FEF-1C9C453E8EEC}" dt="2023-09-21T12:44:18.272" v="1562" actId="478"/>
          <ac:spMkLst>
            <pc:docMk/>
            <pc:sldMk cId="3388786612" sldId="316"/>
            <ac:spMk id="3" creationId="{055AAF14-1482-C5E3-8A1D-94BD35C1FDBF}"/>
          </ac:spMkLst>
        </pc:spChg>
        <pc:spChg chg="del">
          <ac:chgData name="Giovanni Rozza" userId="786a3c2bbba4c61b" providerId="LiveId" clId="{13B4CFEB-91E4-4188-9FEF-1C9C453E8EEC}" dt="2023-09-21T12:44:18.272" v="1562" actId="478"/>
          <ac:spMkLst>
            <pc:docMk/>
            <pc:sldMk cId="3388786612" sldId="316"/>
            <ac:spMk id="4" creationId="{D913AE01-0BB8-E1FF-BE2A-1F3411616ED2}"/>
          </ac:spMkLst>
        </pc:spChg>
        <pc:spChg chg="add mod">
          <ac:chgData name="Giovanni Rozza" userId="786a3c2bbba4c61b" providerId="LiveId" clId="{13B4CFEB-91E4-4188-9FEF-1C9C453E8EEC}" dt="2023-09-21T14:54:39.887" v="2543" actId="20577"/>
          <ac:spMkLst>
            <pc:docMk/>
            <pc:sldMk cId="3388786612" sldId="316"/>
            <ac:spMk id="5" creationId="{A2D95E31-A7ED-C974-CD33-950EBDFEAE6F}"/>
          </ac:spMkLst>
        </pc:spChg>
        <pc:picChg chg="del">
          <ac:chgData name="Giovanni Rozza" userId="786a3c2bbba4c61b" providerId="LiveId" clId="{13B4CFEB-91E4-4188-9FEF-1C9C453E8EEC}" dt="2023-09-21T12:44:18.272" v="1562" actId="478"/>
          <ac:picMkLst>
            <pc:docMk/>
            <pc:sldMk cId="3388786612" sldId="316"/>
            <ac:picMk id="6" creationId="{6BF0E72E-27FF-04FA-6F4C-12741880BE8E}"/>
          </ac:picMkLst>
        </pc:picChg>
        <pc:picChg chg="add mod">
          <ac:chgData name="Giovanni Rozza" userId="786a3c2bbba4c61b" providerId="LiveId" clId="{13B4CFEB-91E4-4188-9FEF-1C9C453E8EEC}" dt="2023-09-21T12:46:40.911" v="1697" actId="1076"/>
          <ac:picMkLst>
            <pc:docMk/>
            <pc:sldMk cId="3388786612" sldId="316"/>
            <ac:picMk id="8" creationId="{E843FBC9-5BBC-5583-922A-11BF9790304C}"/>
          </ac:picMkLst>
        </pc:picChg>
      </pc:sldChg>
      <pc:sldChg chg="add del">
        <pc:chgData name="Giovanni Rozza" userId="786a3c2bbba4c61b" providerId="LiveId" clId="{13B4CFEB-91E4-4188-9FEF-1C9C453E8EEC}" dt="2023-09-21T14:54:49.343" v="2544" actId="47"/>
        <pc:sldMkLst>
          <pc:docMk/>
          <pc:sldMk cId="2302876256" sldId="317"/>
        </pc:sldMkLst>
      </pc:sldChg>
      <pc:sldChg chg="addSp delSp modSp add mod">
        <pc:chgData name="Giovanni Rozza" userId="786a3c2bbba4c61b" providerId="LiveId" clId="{13B4CFEB-91E4-4188-9FEF-1C9C453E8EEC}" dt="2023-09-21T14:54:58.882" v="2546" actId="20577"/>
        <pc:sldMkLst>
          <pc:docMk/>
          <pc:sldMk cId="3795881981" sldId="318"/>
        </pc:sldMkLst>
        <pc:spChg chg="mod">
          <ac:chgData name="Giovanni Rozza" userId="786a3c2bbba4c61b" providerId="LiveId" clId="{13B4CFEB-91E4-4188-9FEF-1C9C453E8EEC}" dt="2023-09-21T14:54:58.882" v="2546" actId="20577"/>
          <ac:spMkLst>
            <pc:docMk/>
            <pc:sldMk cId="3795881981" sldId="318"/>
            <ac:spMk id="5" creationId="{A2D95E31-A7ED-C974-CD33-950EBDFEAE6F}"/>
          </ac:spMkLst>
        </pc:spChg>
        <pc:picChg chg="add del">
          <ac:chgData name="Giovanni Rozza" userId="786a3c2bbba4c61b" providerId="LiveId" clId="{13B4CFEB-91E4-4188-9FEF-1C9C453E8EEC}" dt="2023-09-21T12:47:06.416" v="1702" actId="22"/>
          <ac:picMkLst>
            <pc:docMk/>
            <pc:sldMk cId="3795881981" sldId="318"/>
            <ac:picMk id="3" creationId="{9656C8D0-824F-476E-BEA8-092058E86CE8}"/>
          </ac:picMkLst>
        </pc:picChg>
        <pc:picChg chg="add mod">
          <ac:chgData name="Giovanni Rozza" userId="786a3c2bbba4c61b" providerId="LiveId" clId="{13B4CFEB-91E4-4188-9FEF-1C9C453E8EEC}" dt="2023-09-21T12:47:15.460" v="1704" actId="1076"/>
          <ac:picMkLst>
            <pc:docMk/>
            <pc:sldMk cId="3795881981" sldId="318"/>
            <ac:picMk id="6" creationId="{0A377333-13C9-6F19-D321-910FFF82844F}"/>
          </ac:picMkLst>
        </pc:picChg>
        <pc:picChg chg="mod">
          <ac:chgData name="Giovanni Rozza" userId="786a3c2bbba4c61b" providerId="LiveId" clId="{13B4CFEB-91E4-4188-9FEF-1C9C453E8EEC}" dt="2023-09-21T12:47:03.120" v="1700" actId="1076"/>
          <ac:picMkLst>
            <pc:docMk/>
            <pc:sldMk cId="3795881981" sldId="318"/>
            <ac:picMk id="8" creationId="{E843FBC9-5BBC-5583-922A-11BF9790304C}"/>
          </ac:picMkLst>
        </pc:picChg>
      </pc:sldChg>
      <pc:sldChg chg="addSp delSp modSp add mod">
        <pc:chgData name="Giovanni Rozza" userId="786a3c2bbba4c61b" providerId="LiveId" clId="{13B4CFEB-91E4-4188-9FEF-1C9C453E8EEC}" dt="2023-09-21T14:55:13.187" v="2548" actId="20577"/>
        <pc:sldMkLst>
          <pc:docMk/>
          <pc:sldMk cId="2043171836" sldId="319"/>
        </pc:sldMkLst>
        <pc:spChg chg="mod">
          <ac:chgData name="Giovanni Rozza" userId="786a3c2bbba4c61b" providerId="LiveId" clId="{13B4CFEB-91E4-4188-9FEF-1C9C453E8EEC}" dt="2023-09-21T14:55:13.187" v="2548" actId="20577"/>
          <ac:spMkLst>
            <pc:docMk/>
            <pc:sldMk cId="2043171836" sldId="319"/>
            <ac:spMk id="5" creationId="{A2D95E31-A7ED-C974-CD33-950EBDFEAE6F}"/>
          </ac:spMkLst>
        </pc:spChg>
        <pc:picChg chg="add mod">
          <ac:chgData name="Giovanni Rozza" userId="786a3c2bbba4c61b" providerId="LiveId" clId="{13B4CFEB-91E4-4188-9FEF-1C9C453E8EEC}" dt="2023-09-21T12:48:09.215" v="1712" actId="1076"/>
          <ac:picMkLst>
            <pc:docMk/>
            <pc:sldMk cId="2043171836" sldId="319"/>
            <ac:picMk id="3" creationId="{47B68420-DB27-9FDB-041F-1C3D36CDEB3C}"/>
          </ac:picMkLst>
        </pc:picChg>
        <pc:picChg chg="del">
          <ac:chgData name="Giovanni Rozza" userId="786a3c2bbba4c61b" providerId="LiveId" clId="{13B4CFEB-91E4-4188-9FEF-1C9C453E8EEC}" dt="2023-09-21T12:47:50.999" v="1706" actId="478"/>
          <ac:picMkLst>
            <pc:docMk/>
            <pc:sldMk cId="2043171836" sldId="319"/>
            <ac:picMk id="6" creationId="{0A377333-13C9-6F19-D321-910FFF82844F}"/>
          </ac:picMkLst>
        </pc:picChg>
        <pc:picChg chg="del">
          <ac:chgData name="Giovanni Rozza" userId="786a3c2bbba4c61b" providerId="LiveId" clId="{13B4CFEB-91E4-4188-9FEF-1C9C453E8EEC}" dt="2023-09-21T12:47:52.519" v="1707" actId="478"/>
          <ac:picMkLst>
            <pc:docMk/>
            <pc:sldMk cId="2043171836" sldId="319"/>
            <ac:picMk id="8" creationId="{E843FBC9-5BBC-5583-922A-11BF9790304C}"/>
          </ac:picMkLst>
        </pc:picChg>
      </pc:sldChg>
      <pc:sldChg chg="addSp modSp add mod">
        <pc:chgData name="Giovanni Rozza" userId="786a3c2bbba4c61b" providerId="LiveId" clId="{13B4CFEB-91E4-4188-9FEF-1C9C453E8EEC}" dt="2023-09-21T14:55:16.075" v="2550" actId="20577"/>
        <pc:sldMkLst>
          <pc:docMk/>
          <pc:sldMk cId="1706870188" sldId="320"/>
        </pc:sldMkLst>
        <pc:spChg chg="mod">
          <ac:chgData name="Giovanni Rozza" userId="786a3c2bbba4c61b" providerId="LiveId" clId="{13B4CFEB-91E4-4188-9FEF-1C9C453E8EEC}" dt="2023-09-21T14:55:16.075" v="2550" actId="20577"/>
          <ac:spMkLst>
            <pc:docMk/>
            <pc:sldMk cId="1706870188" sldId="320"/>
            <ac:spMk id="5" creationId="{A2D95E31-A7ED-C974-CD33-950EBDFEAE6F}"/>
          </ac:spMkLst>
        </pc:spChg>
        <pc:picChg chg="mod">
          <ac:chgData name="Giovanni Rozza" userId="786a3c2bbba4c61b" providerId="LiveId" clId="{13B4CFEB-91E4-4188-9FEF-1C9C453E8EEC}" dt="2023-09-21T12:48:13.899" v="1714" actId="1076"/>
          <ac:picMkLst>
            <pc:docMk/>
            <pc:sldMk cId="1706870188" sldId="320"/>
            <ac:picMk id="3" creationId="{47B68420-DB27-9FDB-041F-1C3D36CDEB3C}"/>
          </ac:picMkLst>
        </pc:picChg>
        <pc:picChg chg="add mod">
          <ac:chgData name="Giovanni Rozza" userId="786a3c2bbba4c61b" providerId="LiveId" clId="{13B4CFEB-91E4-4188-9FEF-1C9C453E8EEC}" dt="2023-09-21T12:48:24.844" v="1716" actId="1076"/>
          <ac:picMkLst>
            <pc:docMk/>
            <pc:sldMk cId="1706870188" sldId="320"/>
            <ac:picMk id="4" creationId="{25276FF6-B664-B7B0-B719-7EC82A37FEC7}"/>
          </ac:picMkLst>
        </pc:picChg>
      </pc:sldChg>
      <pc:sldChg chg="addSp delSp modSp add mod">
        <pc:chgData name="Giovanni Rozza" userId="786a3c2bbba4c61b" providerId="LiveId" clId="{13B4CFEB-91E4-4188-9FEF-1C9C453E8EEC}" dt="2023-09-21T14:55:23.675" v="2552" actId="20577"/>
        <pc:sldMkLst>
          <pc:docMk/>
          <pc:sldMk cId="2227371330" sldId="321"/>
        </pc:sldMkLst>
        <pc:spChg chg="mod">
          <ac:chgData name="Giovanni Rozza" userId="786a3c2bbba4c61b" providerId="LiveId" clId="{13B4CFEB-91E4-4188-9FEF-1C9C453E8EEC}" dt="2023-09-21T14:55:23.675" v="2552" actId="20577"/>
          <ac:spMkLst>
            <pc:docMk/>
            <pc:sldMk cId="2227371330" sldId="321"/>
            <ac:spMk id="5" creationId="{A2D95E31-A7ED-C974-CD33-950EBDFEAE6F}"/>
          </ac:spMkLst>
        </pc:spChg>
        <pc:picChg chg="del">
          <ac:chgData name="Giovanni Rozza" userId="786a3c2bbba4c61b" providerId="LiveId" clId="{13B4CFEB-91E4-4188-9FEF-1C9C453E8EEC}" dt="2023-09-21T12:48:55.495" v="1718" actId="478"/>
          <ac:picMkLst>
            <pc:docMk/>
            <pc:sldMk cId="2227371330" sldId="321"/>
            <ac:picMk id="3" creationId="{47B68420-DB27-9FDB-041F-1C3D36CDEB3C}"/>
          </ac:picMkLst>
        </pc:picChg>
        <pc:picChg chg="del">
          <ac:chgData name="Giovanni Rozza" userId="786a3c2bbba4c61b" providerId="LiveId" clId="{13B4CFEB-91E4-4188-9FEF-1C9C453E8EEC}" dt="2023-09-21T12:48:57.167" v="1719" actId="478"/>
          <ac:picMkLst>
            <pc:docMk/>
            <pc:sldMk cId="2227371330" sldId="321"/>
            <ac:picMk id="4" creationId="{25276FF6-B664-B7B0-B719-7EC82A37FEC7}"/>
          </ac:picMkLst>
        </pc:picChg>
        <pc:picChg chg="add mod">
          <ac:chgData name="Giovanni Rozza" userId="786a3c2bbba4c61b" providerId="LiveId" clId="{13B4CFEB-91E4-4188-9FEF-1C9C453E8EEC}" dt="2023-09-21T12:48:59.168" v="1721" actId="1076"/>
          <ac:picMkLst>
            <pc:docMk/>
            <pc:sldMk cId="2227371330" sldId="321"/>
            <ac:picMk id="6" creationId="{7FDA7957-E2DA-AA66-7CB8-FFCD33F5D3DE}"/>
          </ac:picMkLst>
        </pc:picChg>
      </pc:sldChg>
      <pc:sldChg chg="addSp modSp add mod">
        <pc:chgData name="Giovanni Rozza" userId="786a3c2bbba4c61b" providerId="LiveId" clId="{13B4CFEB-91E4-4188-9FEF-1C9C453E8EEC}" dt="2023-09-21T14:55:27.267" v="2554" actId="20577"/>
        <pc:sldMkLst>
          <pc:docMk/>
          <pc:sldMk cId="511678466" sldId="322"/>
        </pc:sldMkLst>
        <pc:spChg chg="mod">
          <ac:chgData name="Giovanni Rozza" userId="786a3c2bbba4c61b" providerId="LiveId" clId="{13B4CFEB-91E4-4188-9FEF-1C9C453E8EEC}" dt="2023-09-21T14:55:27.267" v="2554" actId="20577"/>
          <ac:spMkLst>
            <pc:docMk/>
            <pc:sldMk cId="511678466" sldId="322"/>
            <ac:spMk id="5" creationId="{A2D95E31-A7ED-C974-CD33-950EBDFEAE6F}"/>
          </ac:spMkLst>
        </pc:spChg>
        <pc:picChg chg="add mod">
          <ac:chgData name="Giovanni Rozza" userId="786a3c2bbba4c61b" providerId="LiveId" clId="{13B4CFEB-91E4-4188-9FEF-1C9C453E8EEC}" dt="2023-09-21T12:49:12.844" v="1725" actId="1076"/>
          <ac:picMkLst>
            <pc:docMk/>
            <pc:sldMk cId="511678466" sldId="322"/>
            <ac:picMk id="3" creationId="{37FF83C5-C877-2131-72C3-4EAE51D7EF5E}"/>
          </ac:picMkLst>
        </pc:picChg>
        <pc:picChg chg="mod">
          <ac:chgData name="Giovanni Rozza" userId="786a3c2bbba4c61b" providerId="LiveId" clId="{13B4CFEB-91E4-4188-9FEF-1C9C453E8EEC}" dt="2023-09-21T12:49:04.422" v="1723" actId="1076"/>
          <ac:picMkLst>
            <pc:docMk/>
            <pc:sldMk cId="511678466" sldId="322"/>
            <ac:picMk id="6" creationId="{7FDA7957-E2DA-AA66-7CB8-FFCD33F5D3DE}"/>
          </ac:picMkLst>
        </pc:picChg>
      </pc:sldChg>
      <pc:sldChg chg="addSp delSp modSp add mod">
        <pc:chgData name="Giovanni Rozza" userId="786a3c2bbba4c61b" providerId="LiveId" clId="{13B4CFEB-91E4-4188-9FEF-1C9C453E8EEC}" dt="2023-09-21T13:07:08.624" v="1806" actId="113"/>
        <pc:sldMkLst>
          <pc:docMk/>
          <pc:sldMk cId="3051410519" sldId="323"/>
        </pc:sldMkLst>
        <pc:spChg chg="add mod">
          <ac:chgData name="Giovanni Rozza" userId="786a3c2bbba4c61b" providerId="LiveId" clId="{13B4CFEB-91E4-4188-9FEF-1C9C453E8EEC}" dt="2023-09-21T13:06:37.073" v="1794" actId="1076"/>
          <ac:spMkLst>
            <pc:docMk/>
            <pc:sldMk cId="3051410519" sldId="323"/>
            <ac:spMk id="4" creationId="{5C3D5F14-EC28-A814-41DA-B09A7F8C530E}"/>
          </ac:spMkLst>
        </pc:spChg>
        <pc:spChg chg="del">
          <ac:chgData name="Giovanni Rozza" userId="786a3c2bbba4c61b" providerId="LiveId" clId="{13B4CFEB-91E4-4188-9FEF-1C9C453E8EEC}" dt="2023-09-21T12:49:51.207" v="1786" actId="478"/>
          <ac:spMkLst>
            <pc:docMk/>
            <pc:sldMk cId="3051410519" sldId="323"/>
            <ac:spMk id="5" creationId="{A2D95E31-A7ED-C974-CD33-950EBDFEAE6F}"/>
          </ac:spMkLst>
        </pc:spChg>
        <pc:spChg chg="add mod">
          <ac:chgData name="Giovanni Rozza" userId="786a3c2bbba4c61b" providerId="LiveId" clId="{13B4CFEB-91E4-4188-9FEF-1C9C453E8EEC}" dt="2023-09-21T13:07:08.624" v="1806" actId="113"/>
          <ac:spMkLst>
            <pc:docMk/>
            <pc:sldMk cId="3051410519" sldId="323"/>
            <ac:spMk id="10" creationId="{FC5F952D-1BDC-1138-047E-AEF7DAEC2517}"/>
          </ac:spMkLst>
        </pc:spChg>
        <pc:spChg chg="mod">
          <ac:chgData name="Giovanni Rozza" userId="786a3c2bbba4c61b" providerId="LiveId" clId="{13B4CFEB-91E4-4188-9FEF-1C9C453E8EEC}" dt="2023-09-21T12:49:36.303" v="1782" actId="20577"/>
          <ac:spMkLst>
            <pc:docMk/>
            <pc:sldMk cId="3051410519" sldId="323"/>
            <ac:spMk id="11" creationId="{ADF71ACB-8AD2-9B72-D2B0-2E7F036FBCA7}"/>
          </ac:spMkLst>
        </pc:spChg>
        <pc:picChg chg="del">
          <ac:chgData name="Giovanni Rozza" userId="786a3c2bbba4c61b" providerId="LiveId" clId="{13B4CFEB-91E4-4188-9FEF-1C9C453E8EEC}" dt="2023-09-21T12:49:39.936" v="1784" actId="478"/>
          <ac:picMkLst>
            <pc:docMk/>
            <pc:sldMk cId="3051410519" sldId="323"/>
            <ac:picMk id="3" creationId="{37FF83C5-C877-2131-72C3-4EAE51D7EF5E}"/>
          </ac:picMkLst>
        </pc:picChg>
        <pc:picChg chg="del">
          <ac:chgData name="Giovanni Rozza" userId="786a3c2bbba4c61b" providerId="LiveId" clId="{13B4CFEB-91E4-4188-9FEF-1C9C453E8EEC}" dt="2023-09-21T12:49:39.263" v="1783" actId="478"/>
          <ac:picMkLst>
            <pc:docMk/>
            <pc:sldMk cId="3051410519" sldId="323"/>
            <ac:picMk id="6" creationId="{7FDA7957-E2DA-AA66-7CB8-FFCD33F5D3DE}"/>
          </ac:picMkLst>
        </pc:picChg>
        <pc:picChg chg="add mod">
          <ac:chgData name="Giovanni Rozza" userId="786a3c2bbba4c61b" providerId="LiveId" clId="{13B4CFEB-91E4-4188-9FEF-1C9C453E8EEC}" dt="2023-09-21T13:06:38.075" v="1795" actId="1076"/>
          <ac:picMkLst>
            <pc:docMk/>
            <pc:sldMk cId="3051410519" sldId="323"/>
            <ac:picMk id="8" creationId="{E5568E53-0756-6E25-6E95-3FCDEA549BE0}"/>
          </ac:picMkLst>
        </pc:picChg>
      </pc:sldChg>
      <pc:sldChg chg="addSp delSp modSp add mod">
        <pc:chgData name="Giovanni Rozza" userId="786a3c2bbba4c61b" providerId="LiveId" clId="{13B4CFEB-91E4-4188-9FEF-1C9C453E8EEC}" dt="2023-09-21T13:08:30.588" v="1818" actId="113"/>
        <pc:sldMkLst>
          <pc:docMk/>
          <pc:sldMk cId="1465531824" sldId="324"/>
        </pc:sldMkLst>
        <pc:spChg chg="add mod">
          <ac:chgData name="Giovanni Rozza" userId="786a3c2bbba4c61b" providerId="LiveId" clId="{13B4CFEB-91E4-4188-9FEF-1C9C453E8EEC}" dt="2023-09-21T13:08:30.588" v="1818" actId="113"/>
          <ac:spMkLst>
            <pc:docMk/>
            <pc:sldMk cId="1465531824" sldId="324"/>
            <ac:spMk id="3" creationId="{800D85BB-DE75-5194-5665-BACAA81A8173}"/>
          </ac:spMkLst>
        </pc:spChg>
        <pc:spChg chg="del">
          <ac:chgData name="Giovanni Rozza" userId="786a3c2bbba4c61b" providerId="LiveId" clId="{13B4CFEB-91E4-4188-9FEF-1C9C453E8EEC}" dt="2023-09-21T13:08:11.235" v="1808" actId="478"/>
          <ac:spMkLst>
            <pc:docMk/>
            <pc:sldMk cId="1465531824" sldId="324"/>
            <ac:spMk id="4" creationId="{5C3D5F14-EC28-A814-41DA-B09A7F8C530E}"/>
          </ac:spMkLst>
        </pc:spChg>
        <pc:spChg chg="del">
          <ac:chgData name="Giovanni Rozza" userId="786a3c2bbba4c61b" providerId="LiveId" clId="{13B4CFEB-91E4-4188-9FEF-1C9C453E8EEC}" dt="2023-09-21T13:08:13.267" v="1810" actId="478"/>
          <ac:spMkLst>
            <pc:docMk/>
            <pc:sldMk cId="1465531824" sldId="324"/>
            <ac:spMk id="10" creationId="{FC5F952D-1BDC-1138-047E-AEF7DAEC2517}"/>
          </ac:spMkLst>
        </pc:spChg>
        <pc:picChg chg="del">
          <ac:chgData name="Giovanni Rozza" userId="786a3c2bbba4c61b" providerId="LiveId" clId="{13B4CFEB-91E4-4188-9FEF-1C9C453E8EEC}" dt="2023-09-21T13:08:11.859" v="1809" actId="478"/>
          <ac:picMkLst>
            <pc:docMk/>
            <pc:sldMk cId="1465531824" sldId="324"/>
            <ac:picMk id="8" creationId="{E5568E53-0756-6E25-6E95-3FCDEA549BE0}"/>
          </ac:picMkLst>
        </pc:picChg>
      </pc:sldChg>
      <pc:sldChg chg="addSp delSp modSp add mod">
        <pc:chgData name="Giovanni Rozza" userId="786a3c2bbba4c61b" providerId="LiveId" clId="{13B4CFEB-91E4-4188-9FEF-1C9C453E8EEC}" dt="2023-09-21T13:09:09.402" v="1822" actId="1076"/>
        <pc:sldMkLst>
          <pc:docMk/>
          <pc:sldMk cId="3214423443" sldId="325"/>
        </pc:sldMkLst>
        <pc:spChg chg="del">
          <ac:chgData name="Giovanni Rozza" userId="786a3c2bbba4c61b" providerId="LiveId" clId="{13B4CFEB-91E4-4188-9FEF-1C9C453E8EEC}" dt="2023-09-21T13:08:38.699" v="1820" actId="478"/>
          <ac:spMkLst>
            <pc:docMk/>
            <pc:sldMk cId="3214423443" sldId="325"/>
            <ac:spMk id="3" creationId="{800D85BB-DE75-5194-5665-BACAA81A8173}"/>
          </ac:spMkLst>
        </pc:spChg>
        <pc:picChg chg="add mod">
          <ac:chgData name="Giovanni Rozza" userId="786a3c2bbba4c61b" providerId="LiveId" clId="{13B4CFEB-91E4-4188-9FEF-1C9C453E8EEC}" dt="2023-09-21T13:09:09.402" v="1822" actId="1076"/>
          <ac:picMkLst>
            <pc:docMk/>
            <pc:sldMk cId="3214423443" sldId="325"/>
            <ac:picMk id="4" creationId="{DCCA1A66-3FF2-CF18-C11D-354D89932F57}"/>
          </ac:picMkLst>
        </pc:picChg>
      </pc:sldChg>
      <pc:sldChg chg="addSp delSp modSp add mod">
        <pc:chgData name="Giovanni Rozza" userId="786a3c2bbba4c61b" providerId="LiveId" clId="{13B4CFEB-91E4-4188-9FEF-1C9C453E8EEC}" dt="2023-09-21T13:10:09.618" v="1884" actId="1076"/>
        <pc:sldMkLst>
          <pc:docMk/>
          <pc:sldMk cId="3103232772" sldId="326"/>
        </pc:sldMkLst>
        <pc:spChg chg="add mod">
          <ac:chgData name="Giovanni Rozza" userId="786a3c2bbba4c61b" providerId="LiveId" clId="{13B4CFEB-91E4-4188-9FEF-1C9C453E8EEC}" dt="2023-09-21T13:09:54.211" v="1882" actId="14100"/>
          <ac:spMkLst>
            <pc:docMk/>
            <pc:sldMk cId="3103232772" sldId="326"/>
            <ac:spMk id="3" creationId="{70F0DB7F-0584-A6E3-2866-62FB4F47B8D6}"/>
          </ac:spMkLst>
        </pc:spChg>
        <pc:spChg chg="mod">
          <ac:chgData name="Giovanni Rozza" userId="786a3c2bbba4c61b" providerId="LiveId" clId="{13B4CFEB-91E4-4188-9FEF-1C9C453E8EEC}" dt="2023-09-21T13:09:38.172" v="1878" actId="20577"/>
          <ac:spMkLst>
            <pc:docMk/>
            <pc:sldMk cId="3103232772" sldId="326"/>
            <ac:spMk id="11" creationId="{ADF71ACB-8AD2-9B72-D2B0-2E7F036FBCA7}"/>
          </ac:spMkLst>
        </pc:spChg>
        <pc:picChg chg="del">
          <ac:chgData name="Giovanni Rozza" userId="786a3c2bbba4c61b" providerId="LiveId" clId="{13B4CFEB-91E4-4188-9FEF-1C9C453E8EEC}" dt="2023-09-21T13:09:40.330" v="1879" actId="478"/>
          <ac:picMkLst>
            <pc:docMk/>
            <pc:sldMk cId="3103232772" sldId="326"/>
            <ac:picMk id="4" creationId="{DCCA1A66-3FF2-CF18-C11D-354D89932F57}"/>
          </ac:picMkLst>
        </pc:picChg>
        <pc:picChg chg="add mod">
          <ac:chgData name="Giovanni Rozza" userId="786a3c2bbba4c61b" providerId="LiveId" clId="{13B4CFEB-91E4-4188-9FEF-1C9C453E8EEC}" dt="2023-09-21T13:10:09.618" v="1884" actId="1076"/>
          <ac:picMkLst>
            <pc:docMk/>
            <pc:sldMk cId="3103232772" sldId="326"/>
            <ac:picMk id="6" creationId="{B1C3F0C2-77A2-B769-D1F7-98E0C4915B7A}"/>
          </ac:picMkLst>
        </pc:picChg>
      </pc:sldChg>
      <pc:sldChg chg="addSp delSp modSp add mod">
        <pc:chgData name="Giovanni Rozza" userId="786a3c2bbba4c61b" providerId="LiveId" clId="{13B4CFEB-91E4-4188-9FEF-1C9C453E8EEC}" dt="2023-09-21T14:20:45.352" v="2439"/>
        <pc:sldMkLst>
          <pc:docMk/>
          <pc:sldMk cId="3929882653" sldId="327"/>
        </pc:sldMkLst>
        <pc:spChg chg="del">
          <ac:chgData name="Giovanni Rozza" userId="786a3c2bbba4c61b" providerId="LiveId" clId="{13B4CFEB-91E4-4188-9FEF-1C9C453E8EEC}" dt="2023-09-21T13:10:39.089" v="1886" actId="478"/>
          <ac:spMkLst>
            <pc:docMk/>
            <pc:sldMk cId="3929882653" sldId="327"/>
            <ac:spMk id="3" creationId="{70F0DB7F-0584-A6E3-2866-62FB4F47B8D6}"/>
          </ac:spMkLst>
        </pc:spChg>
        <pc:spChg chg="add mod">
          <ac:chgData name="Giovanni Rozza" userId="786a3c2bbba4c61b" providerId="LiveId" clId="{13B4CFEB-91E4-4188-9FEF-1C9C453E8EEC}" dt="2023-09-21T14:20:45.352" v="2439"/>
          <ac:spMkLst>
            <pc:docMk/>
            <pc:sldMk cId="3929882653" sldId="327"/>
            <ac:spMk id="4" creationId="{30649A46-8ACF-8B57-C27E-1D9450AFF83F}"/>
          </ac:spMkLst>
        </pc:spChg>
        <pc:picChg chg="del">
          <ac:chgData name="Giovanni Rozza" userId="786a3c2bbba4c61b" providerId="LiveId" clId="{13B4CFEB-91E4-4188-9FEF-1C9C453E8EEC}" dt="2023-09-21T13:10:39.858" v="1887" actId="478"/>
          <ac:picMkLst>
            <pc:docMk/>
            <pc:sldMk cId="3929882653" sldId="327"/>
            <ac:picMk id="6" creationId="{B1C3F0C2-77A2-B769-D1F7-98E0C4915B7A}"/>
          </ac:picMkLst>
        </pc:picChg>
      </pc:sldChg>
      <pc:sldChg chg="addSp delSp modSp add del mod">
        <pc:chgData name="Giovanni Rozza" userId="786a3c2bbba4c61b" providerId="LiveId" clId="{13B4CFEB-91E4-4188-9FEF-1C9C453E8EEC}" dt="2023-10-19T16:12:07.965" v="2555" actId="47"/>
        <pc:sldMkLst>
          <pc:docMk/>
          <pc:sldMk cId="1054519920" sldId="328"/>
        </pc:sldMkLst>
        <pc:spChg chg="del">
          <ac:chgData name="Giovanni Rozza" userId="786a3c2bbba4c61b" providerId="LiveId" clId="{13B4CFEB-91E4-4188-9FEF-1C9C453E8EEC}" dt="2023-09-21T13:29:26.478" v="1955" actId="478"/>
          <ac:spMkLst>
            <pc:docMk/>
            <pc:sldMk cId="1054519920" sldId="328"/>
            <ac:spMk id="4" creationId="{30649A46-8ACF-8B57-C27E-1D9450AFF83F}"/>
          </ac:spMkLst>
        </pc:spChg>
        <pc:spChg chg="mod">
          <ac:chgData name="Giovanni Rozza" userId="786a3c2bbba4c61b" providerId="LiveId" clId="{13B4CFEB-91E4-4188-9FEF-1C9C453E8EEC}" dt="2023-09-21T13:29:31.807" v="1966" actId="20577"/>
          <ac:spMkLst>
            <pc:docMk/>
            <pc:sldMk cId="1054519920" sldId="328"/>
            <ac:spMk id="11" creationId="{ADF71ACB-8AD2-9B72-D2B0-2E7F036FBCA7}"/>
          </ac:spMkLst>
        </pc:spChg>
        <pc:picChg chg="add del mod">
          <ac:chgData name="Giovanni Rozza" userId="786a3c2bbba4c61b" providerId="LiveId" clId="{13B4CFEB-91E4-4188-9FEF-1C9C453E8EEC}" dt="2023-09-21T13:30:15.310" v="1969" actId="478"/>
          <ac:picMkLst>
            <pc:docMk/>
            <pc:sldMk cId="1054519920" sldId="328"/>
            <ac:picMk id="3" creationId="{14CDB30A-7276-F547-D4CD-57A1D7109F84}"/>
          </ac:picMkLst>
        </pc:picChg>
        <pc:picChg chg="add mod">
          <ac:chgData name="Giovanni Rozza" userId="786a3c2bbba4c61b" providerId="LiveId" clId="{13B4CFEB-91E4-4188-9FEF-1C9C453E8EEC}" dt="2023-09-21T13:30:17.130" v="1971" actId="1076"/>
          <ac:picMkLst>
            <pc:docMk/>
            <pc:sldMk cId="1054519920" sldId="328"/>
            <ac:picMk id="6" creationId="{CD197873-B4A5-C98E-ED06-77ECD529D0C2}"/>
          </ac:picMkLst>
        </pc:picChg>
      </pc:sldChg>
      <pc:sldChg chg="addSp delSp modSp add del mod">
        <pc:chgData name="Giovanni Rozza" userId="786a3c2bbba4c61b" providerId="LiveId" clId="{13B4CFEB-91E4-4188-9FEF-1C9C453E8EEC}" dt="2023-09-21T14:34:39.798" v="2504" actId="47"/>
        <pc:sldMkLst>
          <pc:docMk/>
          <pc:sldMk cId="1451511928" sldId="329"/>
        </pc:sldMkLst>
        <pc:spChg chg="add del mod">
          <ac:chgData name="Giovanni Rozza" userId="786a3c2bbba4c61b" providerId="LiveId" clId="{13B4CFEB-91E4-4188-9FEF-1C9C453E8EEC}" dt="2023-09-21T14:33:28.436" v="2491" actId="21"/>
          <ac:spMkLst>
            <pc:docMk/>
            <pc:sldMk cId="1451511928" sldId="329"/>
            <ac:spMk id="5" creationId="{37C6BA48-0BEF-0573-9B78-BC0221ABBF7B}"/>
          </ac:spMkLst>
        </pc:spChg>
        <pc:spChg chg="add del mod">
          <ac:chgData name="Giovanni Rozza" userId="786a3c2bbba4c61b" providerId="LiveId" clId="{13B4CFEB-91E4-4188-9FEF-1C9C453E8EEC}" dt="2023-09-21T14:19:43.394" v="2437" actId="478"/>
          <ac:spMkLst>
            <pc:docMk/>
            <pc:sldMk cId="1451511928" sldId="329"/>
            <ac:spMk id="8" creationId="{AB260140-5F3A-AA08-1FD0-EAC24C66E553}"/>
          </ac:spMkLst>
        </pc:spChg>
        <pc:picChg chg="add del mod">
          <ac:chgData name="Giovanni Rozza" userId="786a3c2bbba4c61b" providerId="LiveId" clId="{13B4CFEB-91E4-4188-9FEF-1C9C453E8EEC}" dt="2023-09-21T14:30:51.800" v="2473" actId="478"/>
          <ac:picMkLst>
            <pc:docMk/>
            <pc:sldMk cId="1451511928" sldId="329"/>
            <ac:picMk id="3" creationId="{0A28B6E7-0840-5C18-86D8-0E71C5B8BFBF}"/>
          </ac:picMkLst>
        </pc:picChg>
        <pc:picChg chg="del">
          <ac:chgData name="Giovanni Rozza" userId="786a3c2bbba4c61b" providerId="LiveId" clId="{13B4CFEB-91E4-4188-9FEF-1C9C453E8EEC}" dt="2023-09-21T13:32:15.926" v="1973" actId="478"/>
          <ac:picMkLst>
            <pc:docMk/>
            <pc:sldMk cId="1451511928" sldId="329"/>
            <ac:picMk id="6" creationId="{CD197873-B4A5-C98E-ED06-77ECD529D0C2}"/>
          </ac:picMkLst>
        </pc:picChg>
        <pc:picChg chg="add del mod">
          <ac:chgData name="Giovanni Rozza" userId="786a3c2bbba4c61b" providerId="LiveId" clId="{13B4CFEB-91E4-4188-9FEF-1C9C453E8EEC}" dt="2023-09-21T14:33:28.436" v="2491" actId="21"/>
          <ac:picMkLst>
            <pc:docMk/>
            <pc:sldMk cId="1451511928" sldId="329"/>
            <ac:picMk id="10" creationId="{98E5B36F-190A-6471-A5F1-B663928B539D}"/>
          </ac:picMkLst>
        </pc:picChg>
        <pc:picChg chg="add del mod">
          <ac:chgData name="Giovanni Rozza" userId="786a3c2bbba4c61b" providerId="LiveId" clId="{13B4CFEB-91E4-4188-9FEF-1C9C453E8EEC}" dt="2023-09-21T14:34:34.675" v="2501" actId="21"/>
          <ac:picMkLst>
            <pc:docMk/>
            <pc:sldMk cId="1451511928" sldId="329"/>
            <ac:picMk id="13" creationId="{B5E70262-A0DF-1EF2-32EF-48A0CF0450AC}"/>
          </ac:picMkLst>
        </pc:picChg>
      </pc:sldChg>
      <pc:sldChg chg="addSp delSp modSp add mod">
        <pc:chgData name="Giovanni Rozza" userId="786a3c2bbba4c61b" providerId="LiveId" clId="{13B4CFEB-91E4-4188-9FEF-1C9C453E8EEC}" dt="2023-09-21T14:42:22.102" v="2516" actId="20577"/>
        <pc:sldMkLst>
          <pc:docMk/>
          <pc:sldMk cId="2647796271" sldId="330"/>
        </pc:sldMkLst>
        <pc:spChg chg="add mod">
          <ac:chgData name="Giovanni Rozza" userId="786a3c2bbba4c61b" providerId="LiveId" clId="{13B4CFEB-91E4-4188-9FEF-1C9C453E8EEC}" dt="2023-09-21T13:42:25.960" v="2118" actId="113"/>
          <ac:spMkLst>
            <pc:docMk/>
            <pc:sldMk cId="2647796271" sldId="330"/>
            <ac:spMk id="4" creationId="{A02C0E83-4560-E17F-7259-C51006D22F11}"/>
          </ac:spMkLst>
        </pc:spChg>
        <pc:spChg chg="add mod">
          <ac:chgData name="Giovanni Rozza" userId="786a3c2bbba4c61b" providerId="LiveId" clId="{13B4CFEB-91E4-4188-9FEF-1C9C453E8EEC}" dt="2023-09-21T14:42:22.102" v="2516" actId="20577"/>
          <ac:spMkLst>
            <pc:docMk/>
            <pc:sldMk cId="2647796271" sldId="330"/>
            <ac:spMk id="6" creationId="{E31827BE-48FD-7EE9-050E-281DC7DDF401}"/>
          </ac:spMkLst>
        </pc:spChg>
        <pc:spChg chg="del">
          <ac:chgData name="Giovanni Rozza" userId="786a3c2bbba4c61b" providerId="LiveId" clId="{13B4CFEB-91E4-4188-9FEF-1C9C453E8EEC}" dt="2023-09-21T13:37:42.908" v="1978" actId="478"/>
          <ac:spMkLst>
            <pc:docMk/>
            <pc:sldMk cId="2647796271" sldId="330"/>
            <ac:spMk id="10" creationId="{3548573E-8870-6D18-D094-FF3E52F59BF8}"/>
          </ac:spMkLst>
        </pc:spChg>
        <pc:spChg chg="mod">
          <ac:chgData name="Giovanni Rozza" userId="786a3c2bbba4c61b" providerId="LiveId" clId="{13B4CFEB-91E4-4188-9FEF-1C9C453E8EEC}" dt="2023-09-21T13:38:27.762" v="2014" actId="20577"/>
          <ac:spMkLst>
            <pc:docMk/>
            <pc:sldMk cId="2647796271" sldId="330"/>
            <ac:spMk id="200" creationId="{00000000-0000-0000-0000-000000000000}"/>
          </ac:spMkLst>
        </pc:spChg>
        <pc:picChg chg="del">
          <ac:chgData name="Giovanni Rozza" userId="786a3c2bbba4c61b" providerId="LiveId" clId="{13B4CFEB-91E4-4188-9FEF-1C9C453E8EEC}" dt="2023-09-21T13:37:40.156" v="1977" actId="478"/>
          <ac:picMkLst>
            <pc:docMk/>
            <pc:sldMk cId="2647796271" sldId="330"/>
            <ac:picMk id="3" creationId="{22C3A71E-F4FD-1F08-7DB8-E9E11018DF26}"/>
          </ac:picMkLst>
        </pc:picChg>
        <pc:picChg chg="del">
          <ac:chgData name="Giovanni Rozza" userId="786a3c2bbba4c61b" providerId="LiveId" clId="{13B4CFEB-91E4-4188-9FEF-1C9C453E8EEC}" dt="2023-09-21T13:37:43.717" v="1979" actId="478"/>
          <ac:picMkLst>
            <pc:docMk/>
            <pc:sldMk cId="2647796271" sldId="330"/>
            <ac:picMk id="8" creationId="{8B34F073-7851-DF32-BE8E-DED5C159E31C}"/>
          </ac:picMkLst>
        </pc:picChg>
        <pc:picChg chg="add mod">
          <ac:chgData name="Giovanni Rozza" userId="786a3c2bbba4c61b" providerId="LiveId" clId="{13B4CFEB-91E4-4188-9FEF-1C9C453E8EEC}" dt="2023-09-21T13:39:18.630" v="2019" actId="1076"/>
          <ac:picMkLst>
            <pc:docMk/>
            <pc:sldMk cId="2647796271" sldId="330"/>
            <ac:picMk id="9" creationId="{C30D3D71-BA62-F81E-B21D-E7A442668F89}"/>
          </ac:picMkLst>
        </pc:picChg>
      </pc:sldChg>
      <pc:sldChg chg="addSp delSp modSp add mod">
        <pc:chgData name="Giovanni Rozza" userId="786a3c2bbba4c61b" providerId="LiveId" clId="{13B4CFEB-91E4-4188-9FEF-1C9C453E8EEC}" dt="2023-09-21T13:41:23.927" v="2066" actId="1076"/>
        <pc:sldMkLst>
          <pc:docMk/>
          <pc:sldMk cId="3057435578" sldId="331"/>
        </pc:sldMkLst>
        <pc:spChg chg="add del">
          <ac:chgData name="Giovanni Rozza" userId="786a3c2bbba4c61b" providerId="LiveId" clId="{13B4CFEB-91E4-4188-9FEF-1C9C453E8EEC}" dt="2023-09-21T13:40:14.367" v="2055" actId="22"/>
          <ac:spMkLst>
            <pc:docMk/>
            <pc:sldMk cId="3057435578" sldId="331"/>
            <ac:spMk id="3" creationId="{3B01E37D-BAA6-9B7F-E2B7-9E664CF80BE8}"/>
          </ac:spMkLst>
        </pc:spChg>
        <pc:spChg chg="del mod">
          <ac:chgData name="Giovanni Rozza" userId="786a3c2bbba4c61b" providerId="LiveId" clId="{13B4CFEB-91E4-4188-9FEF-1C9C453E8EEC}" dt="2023-09-21T13:39:40.828" v="2033" actId="478"/>
          <ac:spMkLst>
            <pc:docMk/>
            <pc:sldMk cId="3057435578" sldId="331"/>
            <ac:spMk id="4" creationId="{A02C0E83-4560-E17F-7259-C51006D22F11}"/>
          </ac:spMkLst>
        </pc:spChg>
        <pc:spChg chg="del mod">
          <ac:chgData name="Giovanni Rozza" userId="786a3c2bbba4c61b" providerId="LiveId" clId="{13B4CFEB-91E4-4188-9FEF-1C9C453E8EEC}" dt="2023-09-21T13:39:38.923" v="2032" actId="478"/>
          <ac:spMkLst>
            <pc:docMk/>
            <pc:sldMk cId="3057435578" sldId="331"/>
            <ac:spMk id="6" creationId="{E31827BE-48FD-7EE9-050E-281DC7DDF401}"/>
          </ac:spMkLst>
        </pc:spChg>
        <pc:spChg chg="add mod">
          <ac:chgData name="Giovanni Rozza" userId="786a3c2bbba4c61b" providerId="LiveId" clId="{13B4CFEB-91E4-4188-9FEF-1C9C453E8EEC}" dt="2023-09-21T13:40:26.674" v="2058" actId="14100"/>
          <ac:spMkLst>
            <pc:docMk/>
            <pc:sldMk cId="3057435578" sldId="331"/>
            <ac:spMk id="7" creationId="{25FFF2E9-4848-FE4D-A125-557158C7C9DE}"/>
          </ac:spMkLst>
        </pc:spChg>
        <pc:spChg chg="add mod">
          <ac:chgData name="Giovanni Rozza" userId="786a3c2bbba4c61b" providerId="LiveId" clId="{13B4CFEB-91E4-4188-9FEF-1C9C453E8EEC}" dt="2023-09-21T13:40:56.935" v="2063" actId="14100"/>
          <ac:spMkLst>
            <pc:docMk/>
            <pc:sldMk cId="3057435578" sldId="331"/>
            <ac:spMk id="12" creationId="{CA087E8C-F14C-4519-5C3D-6A0A1C1F6A53}"/>
          </ac:spMkLst>
        </pc:spChg>
        <pc:spChg chg="mod">
          <ac:chgData name="Giovanni Rozza" userId="786a3c2bbba4c61b" providerId="LiveId" clId="{13B4CFEB-91E4-4188-9FEF-1C9C453E8EEC}" dt="2023-09-21T13:40:11.988" v="2053" actId="20577"/>
          <ac:spMkLst>
            <pc:docMk/>
            <pc:sldMk cId="3057435578" sldId="331"/>
            <ac:spMk id="200" creationId="{00000000-0000-0000-0000-000000000000}"/>
          </ac:spMkLst>
        </pc:spChg>
        <pc:picChg chg="del">
          <ac:chgData name="Giovanni Rozza" userId="786a3c2bbba4c61b" providerId="LiveId" clId="{13B4CFEB-91E4-4188-9FEF-1C9C453E8EEC}" dt="2023-09-21T13:39:43.340" v="2034" actId="478"/>
          <ac:picMkLst>
            <pc:docMk/>
            <pc:sldMk cId="3057435578" sldId="331"/>
            <ac:picMk id="9" creationId="{C30D3D71-BA62-F81E-B21D-E7A442668F89}"/>
          </ac:picMkLst>
        </pc:picChg>
        <pc:picChg chg="add mod">
          <ac:chgData name="Giovanni Rozza" userId="786a3c2bbba4c61b" providerId="LiveId" clId="{13B4CFEB-91E4-4188-9FEF-1C9C453E8EEC}" dt="2023-09-21T13:40:38.702" v="2060" actId="1076"/>
          <ac:picMkLst>
            <pc:docMk/>
            <pc:sldMk cId="3057435578" sldId="331"/>
            <ac:picMk id="10" creationId="{1119D674-3301-307A-C9CA-315CD9A5A88E}"/>
          </ac:picMkLst>
        </pc:picChg>
        <pc:picChg chg="add mod">
          <ac:chgData name="Giovanni Rozza" userId="786a3c2bbba4c61b" providerId="LiveId" clId="{13B4CFEB-91E4-4188-9FEF-1C9C453E8EEC}" dt="2023-09-21T13:41:23.927" v="2066" actId="1076"/>
          <ac:picMkLst>
            <pc:docMk/>
            <pc:sldMk cId="3057435578" sldId="331"/>
            <ac:picMk id="14" creationId="{93C87F72-6446-2D5B-C4FB-08FEA6D4B649}"/>
          </ac:picMkLst>
        </pc:picChg>
      </pc:sldChg>
      <pc:sldChg chg="addSp delSp modSp add mod">
        <pc:chgData name="Giovanni Rozza" userId="786a3c2bbba4c61b" providerId="LiveId" clId="{13B4CFEB-91E4-4188-9FEF-1C9C453E8EEC}" dt="2023-09-21T13:42:57.662" v="2121" actId="1076"/>
        <pc:sldMkLst>
          <pc:docMk/>
          <pc:sldMk cId="1447663459" sldId="332"/>
        </pc:sldMkLst>
        <pc:spChg chg="add mod">
          <ac:chgData name="Giovanni Rozza" userId="786a3c2bbba4c61b" providerId="LiveId" clId="{13B4CFEB-91E4-4188-9FEF-1C9C453E8EEC}" dt="2023-09-21T13:42:35.405" v="2119" actId="113"/>
          <ac:spMkLst>
            <pc:docMk/>
            <pc:sldMk cId="1447663459" sldId="332"/>
            <ac:spMk id="3" creationId="{8FCE00F4-9230-86D4-C6F1-FDE9E81CA70F}"/>
          </ac:spMkLst>
        </pc:spChg>
        <pc:spChg chg="del">
          <ac:chgData name="Giovanni Rozza" userId="786a3c2bbba4c61b" providerId="LiveId" clId="{13B4CFEB-91E4-4188-9FEF-1C9C453E8EEC}" dt="2023-09-21T13:41:58.859" v="2114" actId="478"/>
          <ac:spMkLst>
            <pc:docMk/>
            <pc:sldMk cId="1447663459" sldId="332"/>
            <ac:spMk id="7" creationId="{25FFF2E9-4848-FE4D-A125-557158C7C9DE}"/>
          </ac:spMkLst>
        </pc:spChg>
        <pc:spChg chg="del mod">
          <ac:chgData name="Giovanni Rozza" userId="786a3c2bbba4c61b" providerId="LiveId" clId="{13B4CFEB-91E4-4188-9FEF-1C9C453E8EEC}" dt="2023-09-21T13:41:57.035" v="2112" actId="478"/>
          <ac:spMkLst>
            <pc:docMk/>
            <pc:sldMk cId="1447663459" sldId="332"/>
            <ac:spMk id="12" creationId="{CA087E8C-F14C-4519-5C3D-6A0A1C1F6A53}"/>
          </ac:spMkLst>
        </pc:spChg>
        <pc:spChg chg="mod">
          <ac:chgData name="Giovanni Rozza" userId="786a3c2bbba4c61b" providerId="LiveId" clId="{13B4CFEB-91E4-4188-9FEF-1C9C453E8EEC}" dt="2023-09-21T13:41:50.870" v="2109" actId="20577"/>
          <ac:spMkLst>
            <pc:docMk/>
            <pc:sldMk cId="1447663459" sldId="332"/>
            <ac:spMk id="200" creationId="{00000000-0000-0000-0000-000000000000}"/>
          </ac:spMkLst>
        </pc:spChg>
        <pc:picChg chg="add mod">
          <ac:chgData name="Giovanni Rozza" userId="786a3c2bbba4c61b" providerId="LiveId" clId="{13B4CFEB-91E4-4188-9FEF-1C9C453E8EEC}" dt="2023-09-21T13:42:57.662" v="2121" actId="1076"/>
          <ac:picMkLst>
            <pc:docMk/>
            <pc:sldMk cId="1447663459" sldId="332"/>
            <ac:picMk id="5" creationId="{0E12089E-BBEA-F46B-429F-6995856CC1CB}"/>
          </ac:picMkLst>
        </pc:picChg>
        <pc:picChg chg="del">
          <ac:chgData name="Giovanni Rozza" userId="786a3c2bbba4c61b" providerId="LiveId" clId="{13B4CFEB-91E4-4188-9FEF-1C9C453E8EEC}" dt="2023-09-21T13:41:57.599" v="2113" actId="478"/>
          <ac:picMkLst>
            <pc:docMk/>
            <pc:sldMk cId="1447663459" sldId="332"/>
            <ac:picMk id="10" creationId="{1119D674-3301-307A-C9CA-315CD9A5A88E}"/>
          </ac:picMkLst>
        </pc:picChg>
        <pc:picChg chg="del">
          <ac:chgData name="Giovanni Rozza" userId="786a3c2bbba4c61b" providerId="LiveId" clId="{13B4CFEB-91E4-4188-9FEF-1C9C453E8EEC}" dt="2023-09-21T13:41:54.699" v="2110" actId="478"/>
          <ac:picMkLst>
            <pc:docMk/>
            <pc:sldMk cId="1447663459" sldId="332"/>
            <ac:picMk id="14" creationId="{93C87F72-6446-2D5B-C4FB-08FEA6D4B649}"/>
          </ac:picMkLst>
        </pc:picChg>
      </pc:sldChg>
      <pc:sldChg chg="addSp delSp modSp add mod">
        <pc:chgData name="Giovanni Rozza" userId="786a3c2bbba4c61b" providerId="LiveId" clId="{13B4CFEB-91E4-4188-9FEF-1C9C453E8EEC}" dt="2023-09-21T14:43:54.675" v="2517" actId="14100"/>
        <pc:sldMkLst>
          <pc:docMk/>
          <pc:sldMk cId="32856905" sldId="333"/>
        </pc:sldMkLst>
        <pc:spChg chg="mod">
          <ac:chgData name="Giovanni Rozza" userId="786a3c2bbba4c61b" providerId="LiveId" clId="{13B4CFEB-91E4-4188-9FEF-1C9C453E8EEC}" dt="2023-09-21T13:43:20" v="2123"/>
          <ac:spMkLst>
            <pc:docMk/>
            <pc:sldMk cId="32856905" sldId="333"/>
            <ac:spMk id="3" creationId="{8FCE00F4-9230-86D4-C6F1-FDE9E81CA70F}"/>
          </ac:spMkLst>
        </pc:spChg>
        <pc:picChg chg="add mod">
          <ac:chgData name="Giovanni Rozza" userId="786a3c2bbba4c61b" providerId="LiveId" clId="{13B4CFEB-91E4-4188-9FEF-1C9C453E8EEC}" dt="2023-09-21T14:43:54.675" v="2517" actId="14100"/>
          <ac:picMkLst>
            <pc:docMk/>
            <pc:sldMk cId="32856905" sldId="333"/>
            <ac:picMk id="4" creationId="{F45C6442-EAC4-2DBA-3D62-B3077B4190AF}"/>
          </ac:picMkLst>
        </pc:picChg>
        <pc:picChg chg="del">
          <ac:chgData name="Giovanni Rozza" userId="786a3c2bbba4c61b" providerId="LiveId" clId="{13B4CFEB-91E4-4188-9FEF-1C9C453E8EEC}" dt="2023-09-21T13:43:22.251" v="2124" actId="478"/>
          <ac:picMkLst>
            <pc:docMk/>
            <pc:sldMk cId="32856905" sldId="333"/>
            <ac:picMk id="5" creationId="{0E12089E-BBEA-F46B-429F-6995856CC1CB}"/>
          </ac:picMkLst>
        </pc:picChg>
      </pc:sldChg>
      <pc:sldChg chg="addSp delSp modSp add mod">
        <pc:chgData name="Giovanni Rozza" userId="786a3c2bbba4c61b" providerId="LiveId" clId="{13B4CFEB-91E4-4188-9FEF-1C9C453E8EEC}" dt="2023-09-21T13:45:11.514" v="2157" actId="1076"/>
        <pc:sldMkLst>
          <pc:docMk/>
          <pc:sldMk cId="138009030" sldId="334"/>
        </pc:sldMkLst>
        <pc:spChg chg="del">
          <ac:chgData name="Giovanni Rozza" userId="786a3c2bbba4c61b" providerId="LiveId" clId="{13B4CFEB-91E4-4188-9FEF-1C9C453E8EEC}" dt="2023-09-21T13:44:08.155" v="2130" actId="478"/>
          <ac:spMkLst>
            <pc:docMk/>
            <pc:sldMk cId="138009030" sldId="334"/>
            <ac:spMk id="3" creationId="{8FCE00F4-9230-86D4-C6F1-FDE9E81CA70F}"/>
          </ac:spMkLst>
        </pc:spChg>
        <pc:spChg chg="add mod">
          <ac:chgData name="Giovanni Rozza" userId="786a3c2bbba4c61b" providerId="LiveId" clId="{13B4CFEB-91E4-4188-9FEF-1C9C453E8EEC}" dt="2023-09-21T13:44:42.717" v="2152" actId="113"/>
          <ac:spMkLst>
            <pc:docMk/>
            <pc:sldMk cId="138009030" sldId="334"/>
            <ac:spMk id="5" creationId="{E23F1D92-6713-3D9E-1A49-9FA697586186}"/>
          </ac:spMkLst>
        </pc:spChg>
        <pc:spChg chg="mod">
          <ac:chgData name="Giovanni Rozza" userId="786a3c2bbba4c61b" providerId="LiveId" clId="{13B4CFEB-91E4-4188-9FEF-1C9C453E8EEC}" dt="2023-09-21T13:44:23.234" v="2146" actId="20577"/>
          <ac:spMkLst>
            <pc:docMk/>
            <pc:sldMk cId="138009030" sldId="334"/>
            <ac:spMk id="200" creationId="{00000000-0000-0000-0000-000000000000}"/>
          </ac:spMkLst>
        </pc:spChg>
        <pc:picChg chg="del">
          <ac:chgData name="Giovanni Rozza" userId="786a3c2bbba4c61b" providerId="LiveId" clId="{13B4CFEB-91E4-4188-9FEF-1C9C453E8EEC}" dt="2023-09-21T13:44:08.571" v="2131" actId="478"/>
          <ac:picMkLst>
            <pc:docMk/>
            <pc:sldMk cId="138009030" sldId="334"/>
            <ac:picMk id="4" creationId="{F45C6442-EAC4-2DBA-3D62-B3077B4190AF}"/>
          </ac:picMkLst>
        </pc:picChg>
        <pc:picChg chg="add mod">
          <ac:chgData name="Giovanni Rozza" userId="786a3c2bbba4c61b" providerId="LiveId" clId="{13B4CFEB-91E4-4188-9FEF-1C9C453E8EEC}" dt="2023-09-21T13:45:11.514" v="2157" actId="1076"/>
          <ac:picMkLst>
            <pc:docMk/>
            <pc:sldMk cId="138009030" sldId="334"/>
            <ac:picMk id="7" creationId="{3A8ACDBC-AEDD-41A2-7A8F-543046AF6703}"/>
          </ac:picMkLst>
        </pc:picChg>
      </pc:sldChg>
      <pc:sldChg chg="addSp delSp modSp add mod">
        <pc:chgData name="Giovanni Rozza" userId="786a3c2bbba4c61b" providerId="LiveId" clId="{13B4CFEB-91E4-4188-9FEF-1C9C453E8EEC}" dt="2023-09-21T13:47:28.192" v="2175" actId="1076"/>
        <pc:sldMkLst>
          <pc:docMk/>
          <pc:sldMk cId="3535105416" sldId="335"/>
        </pc:sldMkLst>
        <pc:spChg chg="mod">
          <ac:chgData name="Giovanni Rozza" userId="786a3c2bbba4c61b" providerId="LiveId" clId="{13B4CFEB-91E4-4188-9FEF-1C9C453E8EEC}" dt="2023-09-21T13:46:34.283" v="2165" actId="947"/>
          <ac:spMkLst>
            <pc:docMk/>
            <pc:sldMk cId="3535105416" sldId="335"/>
            <ac:spMk id="5" creationId="{E23F1D92-6713-3D9E-1A49-9FA697586186}"/>
          </ac:spMkLst>
        </pc:spChg>
        <pc:spChg chg="add mod">
          <ac:chgData name="Giovanni Rozza" userId="786a3c2bbba4c61b" providerId="LiveId" clId="{13B4CFEB-91E4-4188-9FEF-1C9C453E8EEC}" dt="2023-09-21T13:47:13.329" v="2173" actId="14100"/>
          <ac:spMkLst>
            <pc:docMk/>
            <pc:sldMk cId="3535105416" sldId="335"/>
            <ac:spMk id="6" creationId="{5206A1E2-9601-D225-137E-1FA3327D3C30}"/>
          </ac:spMkLst>
        </pc:spChg>
        <pc:picChg chg="add mod">
          <ac:chgData name="Giovanni Rozza" userId="786a3c2bbba4c61b" providerId="LiveId" clId="{13B4CFEB-91E4-4188-9FEF-1C9C453E8EEC}" dt="2023-09-21T13:46:55.956" v="2170" actId="1076"/>
          <ac:picMkLst>
            <pc:docMk/>
            <pc:sldMk cId="3535105416" sldId="335"/>
            <ac:picMk id="3" creationId="{8614839E-1280-03FF-1210-C0E5E3AB2864}"/>
          </ac:picMkLst>
        </pc:picChg>
        <pc:picChg chg="del">
          <ac:chgData name="Giovanni Rozza" userId="786a3c2bbba4c61b" providerId="LiveId" clId="{13B4CFEB-91E4-4188-9FEF-1C9C453E8EEC}" dt="2023-09-21T13:46:38.658" v="2166" actId="478"/>
          <ac:picMkLst>
            <pc:docMk/>
            <pc:sldMk cId="3535105416" sldId="335"/>
            <ac:picMk id="7" creationId="{3A8ACDBC-AEDD-41A2-7A8F-543046AF6703}"/>
          </ac:picMkLst>
        </pc:picChg>
        <pc:picChg chg="add mod">
          <ac:chgData name="Giovanni Rozza" userId="786a3c2bbba4c61b" providerId="LiveId" clId="{13B4CFEB-91E4-4188-9FEF-1C9C453E8EEC}" dt="2023-09-21T13:47:28.192" v="2175" actId="1076"/>
          <ac:picMkLst>
            <pc:docMk/>
            <pc:sldMk cId="3535105416" sldId="335"/>
            <ac:picMk id="9" creationId="{7A77EDE5-DBF0-71DC-0A40-67C2D4850FAF}"/>
          </ac:picMkLst>
        </pc:picChg>
      </pc:sldChg>
      <pc:sldChg chg="add del">
        <pc:chgData name="Giovanni Rozza" userId="786a3c2bbba4c61b" providerId="LiveId" clId="{13B4CFEB-91E4-4188-9FEF-1C9C453E8EEC}" dt="2023-09-21T14:44:36.340" v="2518" actId="47"/>
        <pc:sldMkLst>
          <pc:docMk/>
          <pc:sldMk cId="3862757348" sldId="336"/>
        </pc:sldMkLst>
      </pc:sldChg>
      <pc:sldChg chg="delSp modSp add mod">
        <pc:chgData name="Giovanni Rozza" userId="786a3c2bbba4c61b" providerId="LiveId" clId="{13B4CFEB-91E4-4188-9FEF-1C9C453E8EEC}" dt="2023-09-21T13:50:08.522" v="2209" actId="6549"/>
        <pc:sldMkLst>
          <pc:docMk/>
          <pc:sldMk cId="1780171517" sldId="337"/>
        </pc:sldMkLst>
        <pc:spChg chg="mod">
          <ac:chgData name="Giovanni Rozza" userId="786a3c2bbba4c61b" providerId="LiveId" clId="{13B4CFEB-91E4-4188-9FEF-1C9C453E8EEC}" dt="2023-09-21T13:50:08.522" v="2209" actId="6549"/>
          <ac:spMkLst>
            <pc:docMk/>
            <pc:sldMk cId="1780171517" sldId="337"/>
            <ac:spMk id="5" creationId="{E23F1D92-6713-3D9E-1A49-9FA697586186}"/>
          </ac:spMkLst>
        </pc:spChg>
        <pc:spChg chg="del">
          <ac:chgData name="Giovanni Rozza" userId="786a3c2bbba4c61b" providerId="LiveId" clId="{13B4CFEB-91E4-4188-9FEF-1C9C453E8EEC}" dt="2023-09-21T13:49:38.793" v="2184" actId="478"/>
          <ac:spMkLst>
            <pc:docMk/>
            <pc:sldMk cId="1780171517" sldId="337"/>
            <ac:spMk id="6" creationId="{5206A1E2-9601-D225-137E-1FA3327D3C30}"/>
          </ac:spMkLst>
        </pc:spChg>
        <pc:picChg chg="del">
          <ac:chgData name="Giovanni Rozza" userId="786a3c2bbba4c61b" providerId="LiveId" clId="{13B4CFEB-91E4-4188-9FEF-1C9C453E8EEC}" dt="2023-09-21T13:49:37.474" v="2183" actId="478"/>
          <ac:picMkLst>
            <pc:docMk/>
            <pc:sldMk cId="1780171517" sldId="337"/>
            <ac:picMk id="3" creationId="{8614839E-1280-03FF-1210-C0E5E3AB2864}"/>
          </ac:picMkLst>
        </pc:picChg>
        <pc:picChg chg="del">
          <ac:chgData name="Giovanni Rozza" userId="786a3c2bbba4c61b" providerId="LiveId" clId="{13B4CFEB-91E4-4188-9FEF-1C9C453E8EEC}" dt="2023-09-21T13:49:39.514" v="2185" actId="478"/>
          <ac:picMkLst>
            <pc:docMk/>
            <pc:sldMk cId="1780171517" sldId="337"/>
            <ac:picMk id="9" creationId="{7A77EDE5-DBF0-71DC-0A40-67C2D4850FAF}"/>
          </ac:picMkLst>
        </pc:picChg>
      </pc:sldChg>
      <pc:sldChg chg="addSp delSp modSp add mod">
        <pc:chgData name="Giovanni Rozza" userId="786a3c2bbba4c61b" providerId="LiveId" clId="{13B4CFEB-91E4-4188-9FEF-1C9C453E8EEC}" dt="2023-09-21T13:50:56.672" v="2218" actId="1076"/>
        <pc:sldMkLst>
          <pc:docMk/>
          <pc:sldMk cId="1403424684" sldId="338"/>
        </pc:sldMkLst>
        <pc:picChg chg="add del mod">
          <ac:chgData name="Giovanni Rozza" userId="786a3c2bbba4c61b" providerId="LiveId" clId="{13B4CFEB-91E4-4188-9FEF-1C9C453E8EEC}" dt="2023-09-21T13:50:42.393" v="2214" actId="22"/>
          <ac:picMkLst>
            <pc:docMk/>
            <pc:sldMk cId="1403424684" sldId="338"/>
            <ac:picMk id="3" creationId="{E430B2AD-E1B4-4F4F-B17F-E22F5459EF84}"/>
          </ac:picMkLst>
        </pc:picChg>
        <pc:picChg chg="add mod">
          <ac:chgData name="Giovanni Rozza" userId="786a3c2bbba4c61b" providerId="LiveId" clId="{13B4CFEB-91E4-4188-9FEF-1C9C453E8EEC}" dt="2023-09-21T13:50:56.672" v="2218" actId="1076"/>
          <ac:picMkLst>
            <pc:docMk/>
            <pc:sldMk cId="1403424684" sldId="338"/>
            <ac:picMk id="6" creationId="{8B918BF9-24DC-FF45-2516-63F48E523484}"/>
          </ac:picMkLst>
        </pc:picChg>
      </pc:sldChg>
      <pc:sldChg chg="delSp modSp add mod">
        <pc:chgData name="Giovanni Rozza" userId="786a3c2bbba4c61b" providerId="LiveId" clId="{13B4CFEB-91E4-4188-9FEF-1C9C453E8EEC}" dt="2023-09-21T13:51:57.330" v="2225" actId="6549"/>
        <pc:sldMkLst>
          <pc:docMk/>
          <pc:sldMk cId="2562468177" sldId="339"/>
        </pc:sldMkLst>
        <pc:spChg chg="mod">
          <ac:chgData name="Giovanni Rozza" userId="786a3c2bbba4c61b" providerId="LiveId" clId="{13B4CFEB-91E4-4188-9FEF-1C9C453E8EEC}" dt="2023-09-21T13:51:57.330" v="2225" actId="6549"/>
          <ac:spMkLst>
            <pc:docMk/>
            <pc:sldMk cId="2562468177" sldId="339"/>
            <ac:spMk id="5" creationId="{E23F1D92-6713-3D9E-1A49-9FA697586186}"/>
          </ac:spMkLst>
        </pc:spChg>
        <pc:picChg chg="del">
          <ac:chgData name="Giovanni Rozza" userId="786a3c2bbba4c61b" providerId="LiveId" clId="{13B4CFEB-91E4-4188-9FEF-1C9C453E8EEC}" dt="2023-09-21T13:51:45.449" v="2220" actId="478"/>
          <ac:picMkLst>
            <pc:docMk/>
            <pc:sldMk cId="2562468177" sldId="339"/>
            <ac:picMk id="6" creationId="{8B918BF9-24DC-FF45-2516-63F48E523484}"/>
          </ac:picMkLst>
        </pc:picChg>
      </pc:sldChg>
      <pc:sldChg chg="addSp modSp add mod">
        <pc:chgData name="Giovanni Rozza" userId="786a3c2bbba4c61b" providerId="LiveId" clId="{13B4CFEB-91E4-4188-9FEF-1C9C453E8EEC}" dt="2023-09-21T13:52:36.944" v="2232" actId="1076"/>
        <pc:sldMkLst>
          <pc:docMk/>
          <pc:sldMk cId="2020287070" sldId="340"/>
        </pc:sldMkLst>
        <pc:picChg chg="add mod">
          <ac:chgData name="Giovanni Rozza" userId="786a3c2bbba4c61b" providerId="LiveId" clId="{13B4CFEB-91E4-4188-9FEF-1C9C453E8EEC}" dt="2023-09-21T13:52:36.944" v="2232" actId="1076"/>
          <ac:picMkLst>
            <pc:docMk/>
            <pc:sldMk cId="2020287070" sldId="340"/>
            <ac:picMk id="3" creationId="{E68E764E-024F-AC0F-990B-1154A61CBAD8}"/>
          </ac:picMkLst>
        </pc:picChg>
      </pc:sldChg>
      <pc:sldChg chg="delSp modSp add mod">
        <pc:chgData name="Giovanni Rozza" userId="786a3c2bbba4c61b" providerId="LiveId" clId="{13B4CFEB-91E4-4188-9FEF-1C9C453E8EEC}" dt="2023-09-21T14:46:30.213" v="2529" actId="20577"/>
        <pc:sldMkLst>
          <pc:docMk/>
          <pc:sldMk cId="3292569901" sldId="341"/>
        </pc:sldMkLst>
        <pc:spChg chg="mod">
          <ac:chgData name="Giovanni Rozza" userId="786a3c2bbba4c61b" providerId="LiveId" clId="{13B4CFEB-91E4-4188-9FEF-1C9C453E8EEC}" dt="2023-09-21T14:46:30.213" v="2529" actId="20577"/>
          <ac:spMkLst>
            <pc:docMk/>
            <pc:sldMk cId="3292569901" sldId="341"/>
            <ac:spMk id="5" creationId="{E23F1D92-6713-3D9E-1A49-9FA697586186}"/>
          </ac:spMkLst>
        </pc:spChg>
        <pc:spChg chg="mod">
          <ac:chgData name="Giovanni Rozza" userId="786a3c2bbba4c61b" providerId="LiveId" clId="{13B4CFEB-91E4-4188-9FEF-1C9C453E8EEC}" dt="2023-09-21T13:58:19.927" v="2311" actId="20577"/>
          <ac:spMkLst>
            <pc:docMk/>
            <pc:sldMk cId="3292569901" sldId="341"/>
            <ac:spMk id="200" creationId="{00000000-0000-0000-0000-000000000000}"/>
          </ac:spMkLst>
        </pc:spChg>
        <pc:picChg chg="del">
          <ac:chgData name="Giovanni Rozza" userId="786a3c2bbba4c61b" providerId="LiveId" clId="{13B4CFEB-91E4-4188-9FEF-1C9C453E8EEC}" dt="2023-09-21T13:54:46.329" v="2245" actId="478"/>
          <ac:picMkLst>
            <pc:docMk/>
            <pc:sldMk cId="3292569901" sldId="341"/>
            <ac:picMk id="3" creationId="{E68E764E-024F-AC0F-990B-1154A61CBAD8}"/>
          </ac:picMkLst>
        </pc:picChg>
      </pc:sldChg>
      <pc:sldChg chg="modSp add mod">
        <pc:chgData name="Giovanni Rozza" userId="786a3c2bbba4c61b" providerId="LiveId" clId="{13B4CFEB-91E4-4188-9FEF-1C9C453E8EEC}" dt="2023-09-21T14:48:05.815" v="2534" actId="947"/>
        <pc:sldMkLst>
          <pc:docMk/>
          <pc:sldMk cId="3204753447" sldId="342"/>
        </pc:sldMkLst>
        <pc:spChg chg="mod">
          <ac:chgData name="Giovanni Rozza" userId="786a3c2bbba4c61b" providerId="LiveId" clId="{13B4CFEB-91E4-4188-9FEF-1C9C453E8EEC}" dt="2023-09-21T14:48:05.815" v="2534" actId="947"/>
          <ac:spMkLst>
            <pc:docMk/>
            <pc:sldMk cId="3204753447" sldId="342"/>
            <ac:spMk id="5" creationId="{E23F1D92-6713-3D9E-1A49-9FA697586186}"/>
          </ac:spMkLst>
        </pc:spChg>
      </pc:sldChg>
      <pc:sldChg chg="addSp delSp modSp add mod">
        <pc:chgData name="Giovanni Rozza" userId="786a3c2bbba4c61b" providerId="LiveId" clId="{13B4CFEB-91E4-4188-9FEF-1C9C453E8EEC}" dt="2023-09-21T14:14:50.779" v="2387" actId="1076"/>
        <pc:sldMkLst>
          <pc:docMk/>
          <pc:sldMk cId="2866330204" sldId="343"/>
        </pc:sldMkLst>
        <pc:spChg chg="del">
          <ac:chgData name="Giovanni Rozza" userId="786a3c2bbba4c61b" providerId="LiveId" clId="{13B4CFEB-91E4-4188-9FEF-1C9C453E8EEC}" dt="2023-09-21T14:14:25.037" v="2383" actId="478"/>
          <ac:spMkLst>
            <pc:docMk/>
            <pc:sldMk cId="2866330204" sldId="343"/>
            <ac:spMk id="3" creationId="{055AAF14-1482-C5E3-8A1D-94BD35C1FDBF}"/>
          </ac:spMkLst>
        </pc:spChg>
        <pc:spChg chg="mod">
          <ac:chgData name="Giovanni Rozza" userId="786a3c2bbba4c61b" providerId="LiveId" clId="{13B4CFEB-91E4-4188-9FEF-1C9C453E8EEC}" dt="2023-09-21T14:14:21.955" v="2382"/>
          <ac:spMkLst>
            <pc:docMk/>
            <pc:sldMk cId="2866330204" sldId="343"/>
            <ac:spMk id="4" creationId="{D913AE01-0BB8-E1FF-BE2A-1F3411616ED2}"/>
          </ac:spMkLst>
        </pc:spChg>
        <pc:picChg chg="add mod">
          <ac:chgData name="Giovanni Rozza" userId="786a3c2bbba4c61b" providerId="LiveId" clId="{13B4CFEB-91E4-4188-9FEF-1C9C453E8EEC}" dt="2023-09-21T14:14:50.779" v="2387" actId="1076"/>
          <ac:picMkLst>
            <pc:docMk/>
            <pc:sldMk cId="2866330204" sldId="343"/>
            <ac:picMk id="5" creationId="{04F15DCB-2BF7-817B-E03C-1704EA5AF418}"/>
          </ac:picMkLst>
        </pc:picChg>
        <pc:picChg chg="del">
          <ac:chgData name="Giovanni Rozza" userId="786a3c2bbba4c61b" providerId="LiveId" clId="{13B4CFEB-91E4-4188-9FEF-1C9C453E8EEC}" dt="2023-09-21T14:14:25.635" v="2384" actId="478"/>
          <ac:picMkLst>
            <pc:docMk/>
            <pc:sldMk cId="2866330204" sldId="343"/>
            <ac:picMk id="14" creationId="{DECA2D5C-AF3D-3910-9A36-3F0469CE8ACC}"/>
          </ac:picMkLst>
        </pc:picChg>
      </pc:sldChg>
      <pc:sldChg chg="addSp delSp modSp add mod">
        <pc:chgData name="Giovanni Rozza" userId="786a3c2bbba4c61b" providerId="LiveId" clId="{13B4CFEB-91E4-4188-9FEF-1C9C453E8EEC}" dt="2023-09-21T14:15:32.813" v="2392" actId="1076"/>
        <pc:sldMkLst>
          <pc:docMk/>
          <pc:sldMk cId="808452936" sldId="344"/>
        </pc:sldMkLst>
        <pc:spChg chg="mod">
          <ac:chgData name="Giovanni Rozza" userId="786a3c2bbba4c61b" providerId="LiveId" clId="{13B4CFEB-91E4-4188-9FEF-1C9C453E8EEC}" dt="2023-09-21T14:15:18.489" v="2389"/>
          <ac:spMkLst>
            <pc:docMk/>
            <pc:sldMk cId="808452936" sldId="344"/>
            <ac:spMk id="4" creationId="{D913AE01-0BB8-E1FF-BE2A-1F3411616ED2}"/>
          </ac:spMkLst>
        </pc:spChg>
        <pc:picChg chg="add mod">
          <ac:chgData name="Giovanni Rozza" userId="786a3c2bbba4c61b" providerId="LiveId" clId="{13B4CFEB-91E4-4188-9FEF-1C9C453E8EEC}" dt="2023-09-21T14:15:32.813" v="2392" actId="1076"/>
          <ac:picMkLst>
            <pc:docMk/>
            <pc:sldMk cId="808452936" sldId="344"/>
            <ac:picMk id="3" creationId="{C082F9FA-7AFC-AC45-A6A1-4ED23AE10D52}"/>
          </ac:picMkLst>
        </pc:picChg>
        <pc:picChg chg="del">
          <ac:chgData name="Giovanni Rozza" userId="786a3c2bbba4c61b" providerId="LiveId" clId="{13B4CFEB-91E4-4188-9FEF-1C9C453E8EEC}" dt="2023-09-21T14:15:20.092" v="2390" actId="478"/>
          <ac:picMkLst>
            <pc:docMk/>
            <pc:sldMk cId="808452936" sldId="344"/>
            <ac:picMk id="5" creationId="{04F15DCB-2BF7-817B-E03C-1704EA5AF418}"/>
          </ac:picMkLst>
        </pc:picChg>
      </pc:sldChg>
      <pc:sldChg chg="addSp delSp modSp add mod">
        <pc:chgData name="Giovanni Rozza" userId="786a3c2bbba4c61b" providerId="LiveId" clId="{13B4CFEB-91E4-4188-9FEF-1C9C453E8EEC}" dt="2023-09-21T14:18:29.286" v="2425" actId="1076"/>
        <pc:sldMkLst>
          <pc:docMk/>
          <pc:sldMk cId="3764166935" sldId="345"/>
        </pc:sldMkLst>
        <pc:spChg chg="add mod">
          <ac:chgData name="Giovanni Rozza" userId="786a3c2bbba4c61b" providerId="LiveId" clId="{13B4CFEB-91E4-4188-9FEF-1C9C453E8EEC}" dt="2023-09-21T14:17:46.619" v="2417" actId="14100"/>
          <ac:spMkLst>
            <pc:docMk/>
            <pc:sldMk cId="3764166935" sldId="345"/>
            <ac:spMk id="3" creationId="{E4883C0A-DE7D-B939-069D-3358AA3A06F8}"/>
          </ac:spMkLst>
        </pc:spChg>
        <pc:spChg chg="del">
          <ac:chgData name="Giovanni Rozza" userId="786a3c2bbba4c61b" providerId="LiveId" clId="{13B4CFEB-91E4-4188-9FEF-1C9C453E8EEC}" dt="2023-09-21T14:17:40.035" v="2414" actId="478"/>
          <ac:spMkLst>
            <pc:docMk/>
            <pc:sldMk cId="3764166935" sldId="345"/>
            <ac:spMk id="5" creationId="{F8E6050B-F756-A5F6-0E53-66FFE718F908}"/>
          </ac:spMkLst>
        </pc:spChg>
        <pc:spChg chg="add mod">
          <ac:chgData name="Giovanni Rozza" userId="786a3c2bbba4c61b" providerId="LiveId" clId="{13B4CFEB-91E4-4188-9FEF-1C9C453E8EEC}" dt="2023-09-21T14:18:29.286" v="2425" actId="1076"/>
          <ac:spMkLst>
            <pc:docMk/>
            <pc:sldMk cId="3764166935" sldId="345"/>
            <ac:spMk id="8" creationId="{407D369D-C1BB-0D4E-CAAD-0A01459ECA3F}"/>
          </ac:spMkLst>
        </pc:spChg>
        <pc:picChg chg="add mod">
          <ac:chgData name="Giovanni Rozza" userId="786a3c2bbba4c61b" providerId="LiveId" clId="{13B4CFEB-91E4-4188-9FEF-1C9C453E8EEC}" dt="2023-09-21T14:18:12.384" v="2421" actId="1076"/>
          <ac:picMkLst>
            <pc:docMk/>
            <pc:sldMk cId="3764166935" sldId="345"/>
            <ac:picMk id="6" creationId="{34DF7839-2EF7-8F3B-6B1B-EABA7E8479DD}"/>
          </ac:picMkLst>
        </pc:picChg>
        <pc:picChg chg="del">
          <ac:chgData name="Giovanni Rozza" userId="786a3c2bbba4c61b" providerId="LiveId" clId="{13B4CFEB-91E4-4188-9FEF-1C9C453E8EEC}" dt="2023-09-21T14:17:38.531" v="2413" actId="478"/>
          <ac:picMkLst>
            <pc:docMk/>
            <pc:sldMk cId="3764166935" sldId="345"/>
            <ac:picMk id="9" creationId="{721C0DE3-262B-575A-44EF-B81E451D5F95}"/>
          </ac:picMkLst>
        </pc:picChg>
      </pc:sldChg>
      <pc:sldChg chg="addSp delSp modSp add del mod">
        <pc:chgData name="Giovanni Rozza" userId="786a3c2bbba4c61b" providerId="LiveId" clId="{13B4CFEB-91E4-4188-9FEF-1C9C453E8EEC}" dt="2023-10-19T16:12:07.965" v="2555" actId="47"/>
        <pc:sldMkLst>
          <pc:docMk/>
          <pc:sldMk cId="1773863143" sldId="346"/>
        </pc:sldMkLst>
        <pc:spChg chg="add mod">
          <ac:chgData name="Giovanni Rozza" userId="786a3c2bbba4c61b" providerId="LiveId" clId="{13B4CFEB-91E4-4188-9FEF-1C9C453E8EEC}" dt="2023-09-21T14:35:00.698" v="2510" actId="20577"/>
          <ac:spMkLst>
            <pc:docMk/>
            <pc:sldMk cId="1773863143" sldId="346"/>
            <ac:spMk id="4" creationId="{A66CE91D-E3C0-204A-63D0-2E3E7EB2DE7B}"/>
          </ac:spMkLst>
        </pc:spChg>
        <pc:spChg chg="del mod">
          <ac:chgData name="Giovanni Rozza" userId="786a3c2bbba4c61b" providerId="LiveId" clId="{13B4CFEB-91E4-4188-9FEF-1C9C453E8EEC}" dt="2023-09-21T14:22:59.370" v="2450" actId="478"/>
          <ac:spMkLst>
            <pc:docMk/>
            <pc:sldMk cId="1773863143" sldId="346"/>
            <ac:spMk id="5" creationId="{37C6BA48-0BEF-0573-9B78-BC0221ABBF7B}"/>
          </ac:spMkLst>
        </pc:spChg>
        <pc:spChg chg="add mod">
          <ac:chgData name="Giovanni Rozza" userId="786a3c2bbba4c61b" providerId="LiveId" clId="{13B4CFEB-91E4-4188-9FEF-1C9C453E8EEC}" dt="2023-09-21T14:35:03.048" v="2512" actId="20577"/>
          <ac:spMkLst>
            <pc:docMk/>
            <pc:sldMk cId="1773863143" sldId="346"/>
            <ac:spMk id="8" creationId="{8F581019-A47A-15B1-C88C-ED47DC102ECF}"/>
          </ac:spMkLst>
        </pc:spChg>
        <pc:picChg chg="del">
          <ac:chgData name="Giovanni Rozza" userId="786a3c2bbba4c61b" providerId="LiveId" clId="{13B4CFEB-91E4-4188-9FEF-1C9C453E8EEC}" dt="2023-09-21T14:22:33.202" v="2445" actId="478"/>
          <ac:picMkLst>
            <pc:docMk/>
            <pc:sldMk cId="1773863143" sldId="346"/>
            <ac:picMk id="3" creationId="{0A28B6E7-0840-5C18-86D8-0E71C5B8BFBF}"/>
          </ac:picMkLst>
        </pc:picChg>
        <pc:picChg chg="add mod">
          <ac:chgData name="Giovanni Rozza" userId="786a3c2bbba4c61b" providerId="LiveId" clId="{13B4CFEB-91E4-4188-9FEF-1C9C453E8EEC}" dt="2023-09-21T14:33:40.219" v="2496" actId="1076"/>
          <ac:picMkLst>
            <pc:docMk/>
            <pc:sldMk cId="1773863143" sldId="346"/>
            <ac:picMk id="7" creationId="{74B23989-997C-FF62-A039-8446E146CCC3}"/>
          </ac:picMkLst>
        </pc:picChg>
        <pc:picChg chg="add mod">
          <ac:chgData name="Giovanni Rozza" userId="786a3c2bbba4c61b" providerId="LiveId" clId="{13B4CFEB-91E4-4188-9FEF-1C9C453E8EEC}" dt="2023-09-21T14:33:38.449" v="2495" actId="1076"/>
          <ac:picMkLst>
            <pc:docMk/>
            <pc:sldMk cId="1773863143" sldId="346"/>
            <ac:picMk id="9" creationId="{8814B49D-50F3-9FEF-CEEA-453251E1D129}"/>
          </ac:picMkLst>
        </pc:picChg>
        <pc:picChg chg="del">
          <ac:chgData name="Giovanni Rozza" userId="786a3c2bbba4c61b" providerId="LiveId" clId="{13B4CFEB-91E4-4188-9FEF-1C9C453E8EEC}" dt="2023-09-21T14:22:38.330" v="2447" actId="478"/>
          <ac:picMkLst>
            <pc:docMk/>
            <pc:sldMk cId="1773863143" sldId="346"/>
            <ac:picMk id="10" creationId="{98E5B36F-190A-6471-A5F1-B663928B539D}"/>
          </ac:picMkLst>
        </pc:picChg>
      </pc:sldChg>
      <pc:sldChg chg="addSp delSp modSp add del mod">
        <pc:chgData name="Giovanni Rozza" userId="786a3c2bbba4c61b" providerId="LiveId" clId="{13B4CFEB-91E4-4188-9FEF-1C9C453E8EEC}" dt="2023-10-19T16:12:07.965" v="2555" actId="47"/>
        <pc:sldMkLst>
          <pc:docMk/>
          <pc:sldMk cId="1008606420" sldId="347"/>
        </pc:sldMkLst>
        <pc:picChg chg="add mod">
          <ac:chgData name="Giovanni Rozza" userId="786a3c2bbba4c61b" providerId="LiveId" clId="{13B4CFEB-91E4-4188-9FEF-1C9C453E8EEC}" dt="2023-09-21T14:26:17.146" v="2464" actId="14100"/>
          <ac:picMkLst>
            <pc:docMk/>
            <pc:sldMk cId="1008606420" sldId="347"/>
            <ac:picMk id="3" creationId="{05432B54-2A84-4A29-7AF7-EA46E04D67C4}"/>
          </ac:picMkLst>
        </pc:picChg>
        <pc:picChg chg="del">
          <ac:chgData name="Giovanni Rozza" userId="786a3c2bbba4c61b" providerId="LiveId" clId="{13B4CFEB-91E4-4188-9FEF-1C9C453E8EEC}" dt="2023-09-21T14:26:12.825" v="2461" actId="478"/>
          <ac:picMkLst>
            <pc:docMk/>
            <pc:sldMk cId="1008606420" sldId="347"/>
            <ac:picMk id="6" creationId="{CD197873-B4A5-C98E-ED06-77ECD529D0C2}"/>
          </ac:picMkLst>
        </pc:picChg>
      </pc:sldChg>
      <pc:sldChg chg="addSp delSp modSp add del mod">
        <pc:chgData name="Giovanni Rozza" userId="786a3c2bbba4c61b" providerId="LiveId" clId="{13B4CFEB-91E4-4188-9FEF-1C9C453E8EEC}" dt="2023-10-19T16:12:07.965" v="2555" actId="47"/>
        <pc:sldMkLst>
          <pc:docMk/>
          <pc:sldMk cId="2793835091" sldId="348"/>
        </pc:sldMkLst>
        <pc:picChg chg="del">
          <ac:chgData name="Giovanni Rozza" userId="786a3c2bbba4c61b" providerId="LiveId" clId="{13B4CFEB-91E4-4188-9FEF-1C9C453E8EEC}" dt="2023-09-21T14:28:33.104" v="2466" actId="478"/>
          <ac:picMkLst>
            <pc:docMk/>
            <pc:sldMk cId="2793835091" sldId="348"/>
            <ac:picMk id="3" creationId="{05432B54-2A84-4A29-7AF7-EA46E04D67C4}"/>
          </ac:picMkLst>
        </pc:picChg>
        <pc:picChg chg="add mod">
          <ac:chgData name="Giovanni Rozza" userId="786a3c2bbba4c61b" providerId="LiveId" clId="{13B4CFEB-91E4-4188-9FEF-1C9C453E8EEC}" dt="2023-09-21T14:28:35.257" v="2468" actId="1076"/>
          <ac:picMkLst>
            <pc:docMk/>
            <pc:sldMk cId="2793835091" sldId="348"/>
            <ac:picMk id="4" creationId="{A0E091E8-A23E-D228-D239-A478911915C4}"/>
          </ac:picMkLst>
        </pc:picChg>
      </pc:sldChg>
      <pc:sldChg chg="addSp delSp modSp add del mod">
        <pc:chgData name="Giovanni Rozza" userId="786a3c2bbba4c61b" providerId="LiveId" clId="{13B4CFEB-91E4-4188-9FEF-1C9C453E8EEC}" dt="2023-10-19T16:12:07.965" v="2555" actId="47"/>
        <pc:sldMkLst>
          <pc:docMk/>
          <pc:sldMk cId="3959347268" sldId="349"/>
        </pc:sldMkLst>
        <pc:picChg chg="add mod">
          <ac:chgData name="Giovanni Rozza" userId="786a3c2bbba4c61b" providerId="LiveId" clId="{13B4CFEB-91E4-4188-9FEF-1C9C453E8EEC}" dt="2023-09-21T14:29:30.677" v="2472" actId="1076"/>
          <ac:picMkLst>
            <pc:docMk/>
            <pc:sldMk cId="3959347268" sldId="349"/>
            <ac:picMk id="3" creationId="{1DCF686D-C95A-E3DC-CD24-3A361FA6DC5A}"/>
          </ac:picMkLst>
        </pc:picChg>
        <pc:picChg chg="del">
          <ac:chgData name="Giovanni Rozza" userId="786a3c2bbba4c61b" providerId="LiveId" clId="{13B4CFEB-91E4-4188-9FEF-1C9C453E8EEC}" dt="2023-09-21T14:29:28.512" v="2470" actId="478"/>
          <ac:picMkLst>
            <pc:docMk/>
            <pc:sldMk cId="3959347268" sldId="349"/>
            <ac:picMk id="4" creationId="{A0E091E8-A23E-D228-D239-A478911915C4}"/>
          </ac:picMkLst>
        </pc:picChg>
        <pc:picChg chg="add mod">
          <ac:chgData name="Giovanni Rozza" userId="786a3c2bbba4c61b" providerId="LiveId" clId="{13B4CFEB-91E4-4188-9FEF-1C9C453E8EEC}" dt="2023-09-21T14:34:38.452" v="2503" actId="1076"/>
          <ac:picMkLst>
            <pc:docMk/>
            <pc:sldMk cId="3959347268" sldId="349"/>
            <ac:picMk id="5" creationId="{6A17DF58-A4FF-9B66-522B-3C4C3021820B}"/>
          </ac:picMkLst>
        </pc:picChg>
      </pc:sldChg>
      <pc:sldChg chg="addSp delSp modSp add del mod">
        <pc:chgData name="Giovanni Rozza" userId="786a3c2bbba4c61b" providerId="LiveId" clId="{13B4CFEB-91E4-4188-9FEF-1C9C453E8EEC}" dt="2023-10-19T16:12:07.965" v="2555" actId="47"/>
        <pc:sldMkLst>
          <pc:docMk/>
          <pc:sldMk cId="3586855529" sldId="350"/>
        </pc:sldMkLst>
        <pc:spChg chg="del">
          <ac:chgData name="Giovanni Rozza" userId="786a3c2bbba4c61b" providerId="LiveId" clId="{13B4CFEB-91E4-4188-9FEF-1C9C453E8EEC}" dt="2023-09-21T14:33:11.408" v="2488" actId="478"/>
          <ac:spMkLst>
            <pc:docMk/>
            <pc:sldMk cId="3586855529" sldId="350"/>
            <ac:spMk id="5" creationId="{37C6BA48-0BEF-0573-9B78-BC0221ABBF7B}"/>
          </ac:spMkLst>
        </pc:spChg>
        <pc:picChg chg="add mod">
          <ac:chgData name="Giovanni Rozza" userId="786a3c2bbba4c61b" providerId="LiveId" clId="{13B4CFEB-91E4-4188-9FEF-1C9C453E8EEC}" dt="2023-09-21T14:34:49.996" v="2505" actId="1076"/>
          <ac:picMkLst>
            <pc:docMk/>
            <pc:sldMk cId="3586855529" sldId="350"/>
            <ac:picMk id="3" creationId="{3403D4B9-370A-919E-4E39-BA29CE8BA512}"/>
          </ac:picMkLst>
        </pc:picChg>
        <pc:picChg chg="add mod">
          <ac:chgData name="Giovanni Rozza" userId="786a3c2bbba4c61b" providerId="LiveId" clId="{13B4CFEB-91E4-4188-9FEF-1C9C453E8EEC}" dt="2023-09-21T14:34:56.135" v="2508" actId="1076"/>
          <ac:picMkLst>
            <pc:docMk/>
            <pc:sldMk cId="3586855529" sldId="350"/>
            <ac:picMk id="4" creationId="{288D7C1C-3DBE-7269-9593-6D09CBA4AC2B}"/>
          </ac:picMkLst>
        </pc:picChg>
        <pc:picChg chg="del">
          <ac:chgData name="Giovanni Rozza" userId="786a3c2bbba4c61b" providerId="LiveId" clId="{13B4CFEB-91E4-4188-9FEF-1C9C453E8EEC}" dt="2023-09-21T14:33:12.640" v="2489" actId="478"/>
          <ac:picMkLst>
            <pc:docMk/>
            <pc:sldMk cId="3586855529" sldId="350"/>
            <ac:picMk id="10" creationId="{98E5B36F-190A-6471-A5F1-B663928B539D}"/>
          </ac:picMkLst>
        </pc:picChg>
        <pc:picChg chg="del">
          <ac:chgData name="Giovanni Rozza" userId="786a3c2bbba4c61b" providerId="LiveId" clId="{13B4CFEB-91E4-4188-9FEF-1C9C453E8EEC}" dt="2023-09-21T14:33:07.799" v="2486" actId="478"/>
          <ac:picMkLst>
            <pc:docMk/>
            <pc:sldMk cId="3586855529" sldId="350"/>
            <ac:picMk id="13" creationId="{B5E70262-A0DF-1EF2-32EF-48A0CF0450AC}"/>
          </ac:picMkLst>
        </pc:picChg>
      </pc:sldChg>
      <pc:sldChg chg="addSp delSp modSp add del mod">
        <pc:chgData name="Giovanni Rozza" userId="786a3c2bbba4c61b" providerId="LiveId" clId="{13B4CFEB-91E4-4188-9FEF-1C9C453E8EEC}" dt="2023-09-21T14:34:57.953" v="2509" actId="47"/>
        <pc:sldMkLst>
          <pc:docMk/>
          <pc:sldMk cId="2396941384" sldId="351"/>
        </pc:sldMkLst>
        <pc:picChg chg="del">
          <ac:chgData name="Giovanni Rozza" userId="786a3c2bbba4c61b" providerId="LiveId" clId="{13B4CFEB-91E4-4188-9FEF-1C9C453E8EEC}" dt="2023-09-21T14:34:20.103" v="2498" actId="478"/>
          <ac:picMkLst>
            <pc:docMk/>
            <pc:sldMk cId="2396941384" sldId="351"/>
            <ac:picMk id="3" creationId="{3403D4B9-370A-919E-4E39-BA29CE8BA512}"/>
          </ac:picMkLst>
        </pc:picChg>
        <pc:picChg chg="add del mod">
          <ac:chgData name="Giovanni Rozza" userId="786a3c2bbba4c61b" providerId="LiveId" clId="{13B4CFEB-91E4-4188-9FEF-1C9C453E8EEC}" dt="2023-09-21T14:34:52.747" v="2506" actId="21"/>
          <ac:picMkLst>
            <pc:docMk/>
            <pc:sldMk cId="2396941384" sldId="351"/>
            <ac:picMk id="4" creationId="{D6BE5F6A-C24C-E7FD-30AF-DC3AC8A4F0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0;p6"/>
          <p:cNvSpPr/>
          <p:nvPr/>
        </p:nvSpPr>
        <p:spPr>
          <a:xfrm>
            <a:off x="1080" y="-8280"/>
            <a:ext cx="12189960" cy="68684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1;p6"/>
          <p:cNvSpPr/>
          <p:nvPr/>
        </p:nvSpPr>
        <p:spPr>
          <a:xfrm>
            <a:off x="1080" y="3866040"/>
            <a:ext cx="5777280" cy="2997360"/>
          </a:xfrm>
          <a:custGeom>
            <a:avLst/>
            <a:gdLst/>
            <a:ahLst/>
            <a:cxnLst/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 rotWithShape="0">
            <a:gsLst>
              <a:gs pos="0">
                <a:srgbClr val="0C3CC5">
                  <a:alpha val="14117"/>
                </a:srgbClr>
              </a:gs>
              <a:gs pos="100000">
                <a:srgbClr val="090C5E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12;p6"/>
          <p:cNvSpPr/>
          <p:nvPr/>
        </p:nvSpPr>
        <p:spPr>
          <a:xfrm>
            <a:off x="0" y="5979960"/>
            <a:ext cx="12191040" cy="891720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oogle Shape;13;p6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5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15;p7"/>
          <p:cNvPicPr/>
          <p:nvPr/>
        </p:nvPicPr>
        <p:blipFill>
          <a:blip r:embed="rId15"/>
          <a:stretch/>
        </p:blipFill>
        <p:spPr>
          <a:xfrm>
            <a:off x="0" y="3960"/>
            <a:ext cx="12191040" cy="6848640"/>
          </a:xfrm>
          <a:prstGeom prst="rect">
            <a:avLst/>
          </a:prstGeom>
          <a:ln w="0">
            <a:noFill/>
          </a:ln>
        </p:spPr>
      </p:pic>
      <p:sp>
        <p:nvSpPr>
          <p:cNvPr id="47" name="Google Shape;16;p7"/>
          <p:cNvSpPr/>
          <p:nvPr/>
        </p:nvSpPr>
        <p:spPr>
          <a:xfrm>
            <a:off x="0" y="4952880"/>
            <a:ext cx="12191040" cy="1904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8" name="Google Shape;19;p7"/>
          <p:cNvPicPr/>
          <p:nvPr/>
        </p:nvPicPr>
        <p:blipFill>
          <a:blip r:embed="rId16"/>
          <a:stretch/>
        </p:blipFill>
        <p:spPr>
          <a:xfrm>
            <a:off x="9016200" y="5665680"/>
            <a:ext cx="1711800" cy="60228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;p5"/>
          <p:cNvSpPr/>
          <p:nvPr/>
        </p:nvSpPr>
        <p:spPr>
          <a:xfrm>
            <a:off x="0" y="6484320"/>
            <a:ext cx="121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Google Shape;8;p5"/>
          <p:cNvPicPr/>
          <p:nvPr/>
        </p:nvPicPr>
        <p:blipFill>
          <a:blip r:embed="rId14"/>
          <a:stretch/>
        </p:blipFill>
        <p:spPr>
          <a:xfrm>
            <a:off x="11082240" y="6558120"/>
            <a:ext cx="910440" cy="2325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23;p9"/>
          <p:cNvSpPr/>
          <p:nvPr/>
        </p:nvSpPr>
        <p:spPr>
          <a:xfrm>
            <a:off x="-936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Google Shape;24;p9"/>
          <p:cNvSpPr/>
          <p:nvPr/>
        </p:nvSpPr>
        <p:spPr>
          <a:xfrm>
            <a:off x="2662560" y="5658480"/>
            <a:ext cx="68655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70C0"/>
                </a:solidFill>
                <a:latin typeface="Century Gothic"/>
                <a:ea typeface="Century Gothic"/>
              </a:rPr>
              <a:t>Rodovia Admar Gonzaga, 2765 - Itacorubi - 88034-001 - Florianópolis, SC</a:t>
            </a:r>
            <a:endParaRPr lang="pt-BR" sz="1400" b="0" strike="noStrike" spc="-1">
              <a:latin typeface="Arial"/>
            </a:endParaRPr>
          </a:p>
        </p:txBody>
      </p:sp>
      <p:pic>
        <p:nvPicPr>
          <p:cNvPr id="131" name="Google Shape;25;p9"/>
          <p:cNvPicPr/>
          <p:nvPr/>
        </p:nvPicPr>
        <p:blipFill>
          <a:blip r:embed="rId15"/>
          <a:stretch/>
        </p:blipFill>
        <p:spPr>
          <a:xfrm>
            <a:off x="3289680" y="2242440"/>
            <a:ext cx="5611320" cy="1704600"/>
          </a:xfrm>
          <a:prstGeom prst="rect">
            <a:avLst/>
          </a:prstGeom>
          <a:ln w="0">
            <a:noFill/>
          </a:ln>
        </p:spPr>
      </p:pic>
      <p:grpSp>
        <p:nvGrpSpPr>
          <p:cNvPr id="132" name="Google Shape;26;p9"/>
          <p:cNvGrpSpPr/>
          <p:nvPr/>
        </p:nvGrpSpPr>
        <p:grpSpPr>
          <a:xfrm>
            <a:off x="3500280" y="5115240"/>
            <a:ext cx="5190480" cy="309600"/>
            <a:chOff x="3500280" y="5115240"/>
            <a:chExt cx="5190480" cy="309600"/>
          </a:xfrm>
        </p:grpSpPr>
        <p:sp>
          <p:nvSpPr>
            <p:cNvPr id="133" name="Google Shape;27;p9"/>
            <p:cNvSpPr/>
            <p:nvPr/>
          </p:nvSpPr>
          <p:spPr>
            <a:xfrm>
              <a:off x="6861600" y="5237280"/>
              <a:ext cx="57600" cy="61200"/>
            </a:xfrm>
            <a:custGeom>
              <a:avLst/>
              <a:gdLst/>
              <a:ahLst/>
              <a:cxnLst/>
              <a:rect l="l" t="t" r="r" b="b"/>
              <a:pathLst>
                <a:path w="97" h="102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Google Shape;28;p9"/>
            <p:cNvSpPr/>
            <p:nvPr/>
          </p:nvSpPr>
          <p:spPr>
            <a:xfrm>
              <a:off x="672912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0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Google Shape;29;p9"/>
            <p:cNvSpPr/>
            <p:nvPr/>
          </p:nvSpPr>
          <p:spPr>
            <a:xfrm>
              <a:off x="597420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19" h="521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Google Shape;30;p9"/>
            <p:cNvSpPr/>
            <p:nvPr/>
          </p:nvSpPr>
          <p:spPr>
            <a:xfrm>
              <a:off x="6351480" y="5115240"/>
              <a:ext cx="30960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Google Shape;31;p9"/>
            <p:cNvSpPr/>
            <p:nvPr/>
          </p:nvSpPr>
          <p:spPr>
            <a:xfrm>
              <a:off x="5596560" y="5115240"/>
              <a:ext cx="310680" cy="309600"/>
            </a:xfrm>
            <a:custGeom>
              <a:avLst/>
              <a:gdLst/>
              <a:ahLst/>
              <a:cxnLst/>
              <a:rect l="l" t="t" r="r" b="b"/>
              <a:pathLst>
                <a:path w="521" h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Google Shape;32;p9"/>
            <p:cNvSpPr/>
            <p:nvPr/>
          </p:nvSpPr>
          <p:spPr>
            <a:xfrm>
              <a:off x="3500280" y="5146560"/>
              <a:ext cx="13032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33;p9"/>
            <p:cNvSpPr/>
            <p:nvPr/>
          </p:nvSpPr>
          <p:spPr>
            <a:xfrm>
              <a:off x="3663720" y="5146560"/>
              <a:ext cx="13752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Google Shape;34;p9"/>
            <p:cNvSpPr/>
            <p:nvPr/>
          </p:nvSpPr>
          <p:spPr>
            <a:xfrm>
              <a:off x="383220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1" h="370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Google Shape;35;p9"/>
            <p:cNvSpPr/>
            <p:nvPr/>
          </p:nvSpPr>
          <p:spPr>
            <a:xfrm>
              <a:off x="3998160" y="5146560"/>
              <a:ext cx="13140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36;p9"/>
            <p:cNvSpPr/>
            <p:nvPr/>
          </p:nvSpPr>
          <p:spPr>
            <a:xfrm>
              <a:off x="4234680" y="5146560"/>
              <a:ext cx="132840" cy="219960"/>
            </a:xfrm>
            <a:custGeom>
              <a:avLst/>
              <a:gdLst/>
              <a:ahLst/>
              <a:cxnLst/>
              <a:rect l="l" t="t" r="r" b="b"/>
              <a:pathLst>
                <a:path w="222" h="370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Google Shape;37;p9"/>
            <p:cNvSpPr/>
            <p:nvPr/>
          </p:nvSpPr>
          <p:spPr>
            <a:xfrm>
              <a:off x="4393800" y="5147640"/>
              <a:ext cx="145800" cy="216360"/>
            </a:xfrm>
            <a:custGeom>
              <a:avLst/>
              <a:gdLst/>
              <a:ahLst/>
              <a:cxnLst/>
              <a:rect l="l" t="t" r="r" b="b"/>
              <a:pathLst>
                <a:path w="247" h="365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Google Shape;38;p9"/>
            <p:cNvSpPr/>
            <p:nvPr/>
          </p:nvSpPr>
          <p:spPr>
            <a:xfrm>
              <a:off x="4564440" y="5146560"/>
              <a:ext cx="138600" cy="219960"/>
            </a:xfrm>
            <a:custGeom>
              <a:avLst/>
              <a:gdLst/>
              <a:ahLst/>
              <a:cxnLst/>
              <a:rect l="l" t="t" r="r" b="b"/>
              <a:pathLst>
                <a:path w="234" h="370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39;p9"/>
            <p:cNvSpPr/>
            <p:nvPr/>
          </p:nvSpPr>
          <p:spPr>
            <a:xfrm>
              <a:off x="4820040" y="5147640"/>
              <a:ext cx="82440" cy="216360"/>
            </a:xfrm>
            <a:custGeom>
              <a:avLst/>
              <a:gdLst/>
              <a:ahLst/>
              <a:cxnLst/>
              <a:rect l="l" t="t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Google Shape;40;p9"/>
            <p:cNvSpPr/>
            <p:nvPr/>
          </p:nvSpPr>
          <p:spPr>
            <a:xfrm>
              <a:off x="4971960" y="5146560"/>
              <a:ext cx="13140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41;p9"/>
            <p:cNvSpPr/>
            <p:nvPr/>
          </p:nvSpPr>
          <p:spPr>
            <a:xfrm>
              <a:off x="5151240" y="5147640"/>
              <a:ext cx="83880" cy="216360"/>
            </a:xfrm>
            <a:custGeom>
              <a:avLst/>
              <a:gdLst/>
              <a:ahLst/>
              <a:cxnLst/>
              <a:rect l="l" t="t" r="r" b="b"/>
              <a:pathLst>
                <a:path w="142" h="365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42;p9"/>
            <p:cNvSpPr/>
            <p:nvPr/>
          </p:nvSpPr>
          <p:spPr>
            <a:xfrm>
              <a:off x="5305320" y="5146560"/>
              <a:ext cx="130320" cy="217440"/>
            </a:xfrm>
            <a:custGeom>
              <a:avLst/>
              <a:gdLst/>
              <a:ahLst/>
              <a:cxnLst/>
              <a:rect l="l" t="t" r="r" b="b"/>
              <a:pathLst>
                <a:path w="221" h="367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43;p9"/>
            <p:cNvSpPr/>
            <p:nvPr/>
          </p:nvSpPr>
          <p:spPr>
            <a:xfrm>
              <a:off x="716976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6" h="273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44;p9"/>
            <p:cNvSpPr/>
            <p:nvPr/>
          </p:nvSpPr>
          <p:spPr>
            <a:xfrm>
              <a:off x="7331040" y="5204880"/>
              <a:ext cx="122040" cy="161280"/>
            </a:xfrm>
            <a:custGeom>
              <a:avLst/>
              <a:gdLst/>
              <a:ahLst/>
              <a:cxnLst/>
              <a:rect l="l" t="t" r="r" b="b"/>
              <a:pathLst>
                <a:path w="207" h="273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45;p9"/>
            <p:cNvSpPr/>
            <p:nvPr/>
          </p:nvSpPr>
          <p:spPr>
            <a:xfrm>
              <a:off x="7484040" y="5320800"/>
              <a:ext cx="4428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46;p9"/>
            <p:cNvSpPr/>
            <p:nvPr/>
          </p:nvSpPr>
          <p:spPr>
            <a:xfrm>
              <a:off x="7557120" y="5204880"/>
              <a:ext cx="133920" cy="161280"/>
            </a:xfrm>
            <a:custGeom>
              <a:avLst/>
              <a:gdLst/>
              <a:ahLst/>
              <a:cxnLst/>
              <a:rect l="l" t="t" r="r" b="b"/>
              <a:pathLst>
                <a:path w="227" h="273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47;p9"/>
            <p:cNvSpPr/>
            <p:nvPr/>
          </p:nvSpPr>
          <p:spPr>
            <a:xfrm>
              <a:off x="7718400" y="5204880"/>
              <a:ext cx="137520" cy="161280"/>
            </a:xfrm>
            <a:custGeom>
              <a:avLst/>
              <a:gdLst/>
              <a:ahLst/>
              <a:cxnLst/>
              <a:rect l="l" t="t" r="r" b="b"/>
              <a:pathLst>
                <a:path w="232" h="273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48;p9"/>
            <p:cNvSpPr/>
            <p:nvPr/>
          </p:nvSpPr>
          <p:spPr>
            <a:xfrm>
              <a:off x="7893720" y="5204880"/>
              <a:ext cx="131400" cy="159120"/>
            </a:xfrm>
            <a:custGeom>
              <a:avLst/>
              <a:gdLst/>
              <a:ahLst/>
              <a:cxnLst/>
              <a:rect l="l" t="t" r="r" b="b"/>
              <a:pathLst>
                <a:path w="221" h="270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Google Shape;49;p9"/>
            <p:cNvSpPr/>
            <p:nvPr/>
          </p:nvSpPr>
          <p:spPr>
            <a:xfrm>
              <a:off x="8057520" y="5204880"/>
              <a:ext cx="130320" cy="161280"/>
            </a:xfrm>
            <a:custGeom>
              <a:avLst/>
              <a:gdLst/>
              <a:ahLst/>
              <a:cxnLst/>
              <a:rect l="l" t="t" r="r" b="b"/>
              <a:pathLst>
                <a:path w="220" h="273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Google Shape;50;p9"/>
            <p:cNvSpPr/>
            <p:nvPr/>
          </p:nvSpPr>
          <p:spPr>
            <a:xfrm>
              <a:off x="8231760" y="5146560"/>
              <a:ext cx="39600" cy="217440"/>
            </a:xfrm>
            <a:custGeom>
              <a:avLst/>
              <a:gdLst/>
              <a:ahLst/>
              <a:cxnLst/>
              <a:rect l="l" t="t" r="r" b="b"/>
              <a:pathLst>
                <a:path w="69" h="367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Google Shape;51;p9"/>
            <p:cNvSpPr/>
            <p:nvPr/>
          </p:nvSpPr>
          <p:spPr>
            <a:xfrm>
              <a:off x="8314200" y="5320800"/>
              <a:ext cx="45360" cy="43200"/>
            </a:xfrm>
            <a:prstGeom prst="rect">
              <a:avLst/>
            </a:pr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Google Shape;52;p9"/>
            <p:cNvSpPr/>
            <p:nvPr/>
          </p:nvSpPr>
          <p:spPr>
            <a:xfrm>
              <a:off x="8403840" y="5147640"/>
              <a:ext cx="131400" cy="218880"/>
            </a:xfrm>
            <a:custGeom>
              <a:avLst/>
              <a:gdLst/>
              <a:ahLst/>
              <a:cxnLst/>
              <a:rect l="l" t="t" r="r" b="b"/>
              <a:pathLst>
                <a:path w="223" h="368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53;p9"/>
            <p:cNvSpPr/>
            <p:nvPr/>
          </p:nvSpPr>
          <p:spPr>
            <a:xfrm>
              <a:off x="8574840" y="5204880"/>
              <a:ext cx="115920" cy="159120"/>
            </a:xfrm>
            <a:custGeom>
              <a:avLst/>
              <a:gdLst/>
              <a:ahLst/>
              <a:cxnLst/>
              <a:rect l="l" t="t" r="r" b="b"/>
              <a:pathLst>
                <a:path w="196" h="270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mouser.com/technical-resources/conversion-calculators/time-constant-calculator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Constante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dielétrica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de um capacitor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CE00F4-9230-86D4-C6F1-FDE9E81CA70F}"/>
              </a:ext>
            </a:extLst>
          </p:cNvPr>
          <p:cNvSpPr txBox="1"/>
          <p:nvPr/>
        </p:nvSpPr>
        <p:spPr>
          <a:xfrm>
            <a:off x="838079" y="1891774"/>
            <a:ext cx="96908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Considere um capacitor com vácuo entre suas armaduras. Nessa situação, sua capacidade é C. Colocando um material isolante entre as armaduras, 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MT"/>
              </a:rPr>
              <a:t>observa-se que a capacidade aumenta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. Sendo C’ a nova capacidade, a constante dielétrica K do material isolante é dada por 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12089E-BBEA-F46B-429F-6995856C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08" y="3248146"/>
            <a:ext cx="22098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6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Constante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dielétrica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de um capacitor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CE00F4-9230-86D4-C6F1-FDE9E81CA70F}"/>
              </a:ext>
            </a:extLst>
          </p:cNvPr>
          <p:cNvSpPr txBox="1"/>
          <p:nvPr/>
        </p:nvSpPr>
        <p:spPr>
          <a:xfrm>
            <a:off x="838079" y="1891774"/>
            <a:ext cx="96908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tabela abaixo fornece as constantes dielétricas de alguns materiais isolantes. Veja que, dentro da precisão da tabela, o ar e o vácuo tem mesma constante dielétrica. Se medirmos com maior precisão, veremos que a constante dielétrica do ar é maior que a do vácuo.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5C6442-EAC4-2DBA-3D62-B3077B41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36" y="2785114"/>
            <a:ext cx="3462291" cy="34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Capacitor Plano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F1D92-6713-3D9E-1A49-9FA697586186}"/>
              </a:ext>
            </a:extLst>
          </p:cNvPr>
          <p:cNvSpPr txBox="1"/>
          <p:nvPr/>
        </p:nvSpPr>
        <p:spPr>
          <a:xfrm>
            <a:off x="838079" y="1442555"/>
            <a:ext cx="99482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Chama-se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Arial-ItalicMT"/>
              </a:rPr>
              <a:t>capacitor plano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o 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MT"/>
              </a:rPr>
              <a:t>conjunto de dois condutores planos de mesmas dimensões, colocados paralelamente entre si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, muito próximos um do outro.</a:t>
            </a:r>
          </a:p>
          <a:p>
            <a:endParaRPr lang="pt-BR" dirty="0">
              <a:solidFill>
                <a:srgbClr val="000000"/>
              </a:solidFill>
              <a:latin typeface="ArialMT"/>
            </a:endParaRPr>
          </a:p>
          <a:p>
            <a:endParaRPr lang="pt-BR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capacidade de um capacitor plano é diretamente proporcional à área de cada armadura (A) e inversamente proporcional à distância entre elas (d). Para um capacitor plano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Arial-ItalicMT"/>
              </a:rPr>
              <a:t>a vácuo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, temos: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8ACDBC-AEDD-41A2-7A8F-543046AF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07" y="3178847"/>
            <a:ext cx="3535624" cy="32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Capacitor Plano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F1D92-6713-3D9E-1A49-9FA697586186}"/>
              </a:ext>
            </a:extLst>
          </p:cNvPr>
          <p:cNvSpPr txBox="1"/>
          <p:nvPr/>
        </p:nvSpPr>
        <p:spPr>
          <a:xfrm>
            <a:off x="838079" y="1442555"/>
            <a:ext cx="9948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Onde </a:t>
            </a:r>
            <a:r>
              <a:rPr lang="el-G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pt-BR" sz="18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é uma constante denominada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Arial-ItalicMT"/>
              </a:rPr>
              <a:t>permissividade elétrica do vácuo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, valendo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14839E-1280-03FF-1210-C0E5E3AB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748" y="2356661"/>
            <a:ext cx="5649204" cy="10723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06A1E2-9601-D225-137E-1FA3327D3C30}"/>
              </a:ext>
            </a:extLst>
          </p:cNvPr>
          <p:cNvSpPr txBox="1"/>
          <p:nvPr/>
        </p:nvSpPr>
        <p:spPr>
          <a:xfrm>
            <a:off x="838078" y="3419776"/>
            <a:ext cx="8962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Se entre as placas houver um dielétrico de constante dielétrica K, a capacidade ficará multiplicada por K: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77EDE5-DBF0-71DC-0A40-67C2D485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112" y="4343106"/>
            <a:ext cx="4562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0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Capacitor Plano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F1D92-6713-3D9E-1A49-9FA697586186}"/>
              </a:ext>
            </a:extLst>
          </p:cNvPr>
          <p:cNvSpPr txBox="1"/>
          <p:nvPr/>
        </p:nvSpPr>
        <p:spPr>
          <a:xfrm>
            <a:off x="838079" y="1442555"/>
            <a:ext cx="99482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Exemplo 1:</a:t>
            </a:r>
          </a:p>
          <a:p>
            <a:endParaRPr lang="pt-BR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Um capacitor de 10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ArialMT"/>
              </a:rPr>
              <a:t>u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MT"/>
              </a:rPr>
              <a:t>F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 foi ligado a uma pilha de 1,5 V. Determine: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a) a carga do capacitor;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b) a energia armazenada.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17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Capacitor Plano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F1D92-6713-3D9E-1A49-9FA697586186}"/>
              </a:ext>
            </a:extLst>
          </p:cNvPr>
          <p:cNvSpPr txBox="1"/>
          <p:nvPr/>
        </p:nvSpPr>
        <p:spPr>
          <a:xfrm>
            <a:off x="838079" y="1442555"/>
            <a:ext cx="99482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Exemplo 1:</a:t>
            </a:r>
          </a:p>
          <a:p>
            <a:endParaRPr lang="pt-BR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Um capacitor de 10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ArialMT"/>
              </a:rPr>
              <a:t>u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MT"/>
              </a:rPr>
              <a:t>F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 foi ligado a uma pilha de 1,5 V. Determine: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a) a carga do capacitor;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b) a energia armazenada.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918BF9-24DC-FF45-2516-63F48E52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04" y="3196881"/>
            <a:ext cx="5225989" cy="27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2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Capacitor Plano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F1D92-6713-3D9E-1A49-9FA697586186}"/>
              </a:ext>
            </a:extLst>
          </p:cNvPr>
          <p:cNvSpPr txBox="1"/>
          <p:nvPr/>
        </p:nvSpPr>
        <p:spPr>
          <a:xfrm>
            <a:off x="838079" y="1442555"/>
            <a:ext cx="99482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Exemplo 2: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Um capacitor plano tem como dielétrico o polietileno. A distância entre as placas é de 0,1 mm e a área entre elas, 20 cm2. Determine a capacidade elétrica desse capacitor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46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Capacitor Plano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F1D92-6713-3D9E-1A49-9FA697586186}"/>
              </a:ext>
            </a:extLst>
          </p:cNvPr>
          <p:cNvSpPr txBox="1"/>
          <p:nvPr/>
        </p:nvSpPr>
        <p:spPr>
          <a:xfrm>
            <a:off x="838079" y="1442555"/>
            <a:ext cx="99482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Exemplo 2: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Um capacitor plano tem como dielétrico o polietileno. A distância entre as placas é de 0,1 mm e a área entre elas, 20 cm2. Determine a capacidade elétrica desse capacitor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8E764E-024F-AC0F-990B-1154A61C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78" y="2544817"/>
            <a:ext cx="7465057" cy="341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8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F1D92-6713-3D9E-1A49-9FA697586186}"/>
              </a:ext>
            </a:extLst>
          </p:cNvPr>
          <p:cNvSpPr txBox="1"/>
          <p:nvPr/>
        </p:nvSpPr>
        <p:spPr>
          <a:xfrm>
            <a:off x="838079" y="1442555"/>
            <a:ext cx="994828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endParaRPr lang="pt-BR" sz="1800" b="1" i="0" dirty="0">
              <a:solidFill>
                <a:srgbClr val="000000"/>
              </a:solidFill>
              <a:effectLst/>
              <a:latin typeface="ArialMT"/>
            </a:endParaRPr>
          </a:p>
          <a:p>
            <a:pPr marL="342900" indent="-342900">
              <a:buFont typeface="+mj-lt"/>
              <a:buAutoNum type="arabicParenR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Um capacitor ligado aos terminais de uma bateria de 300V apresenta carga de +30 x 10</a:t>
            </a:r>
            <a:r>
              <a:rPr lang="pt-BR" sz="1800" b="0" i="0" baseline="30000" dirty="0">
                <a:solidFill>
                  <a:srgbClr val="000000"/>
                </a:solidFill>
                <a:effectLst/>
                <a:latin typeface="ArialMT"/>
              </a:rPr>
              <a:t>-3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 C na armadura positiva. Qual sua capacidade em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MT"/>
              </a:rPr>
              <a:t>farads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?</a:t>
            </a:r>
            <a:r>
              <a:rPr lang="pt-BR" dirty="0"/>
              <a:t> </a:t>
            </a:r>
          </a:p>
          <a:p>
            <a:pPr marL="342900" indent="-342900">
              <a:buFont typeface="+mj-lt"/>
              <a:buAutoNum type="arabicParenR"/>
            </a:pPr>
            <a:endParaRPr lang="pt-BR" dirty="0"/>
          </a:p>
          <a:p>
            <a:pPr marL="342900" indent="-342900">
              <a:buFont typeface="+mj-lt"/>
              <a:buAutoNum type="arabicParenR"/>
            </a:pPr>
            <a:r>
              <a:rPr lang="pt-BR" dirty="0"/>
              <a:t>Um capacitor de 20µF de capacidade foi ligado a uma fonte de tensão constante igual a 40V:</a:t>
            </a:r>
          </a:p>
          <a:p>
            <a:r>
              <a:rPr lang="pt-BR" dirty="0"/>
              <a:t>  	a) Qual a carga adquirida pelo capacitor?</a:t>
            </a:r>
          </a:p>
          <a:p>
            <a:r>
              <a:rPr lang="pt-BR" dirty="0"/>
              <a:t>	b) Desliga-se o capacitor da fonte de tensão e conectam-se seus terminais por meio 	de um resistor de 50 Ω. Qual será a energia dissipada no resistor até a descarga 	completa?</a:t>
            </a:r>
          </a:p>
          <a:p>
            <a:endParaRPr lang="pt-BR" dirty="0"/>
          </a:p>
          <a:p>
            <a:pPr marL="342900" indent="-342900">
              <a:buFont typeface="+mj-lt"/>
              <a:buAutoNum type="arabicParenR" startAt="3"/>
            </a:pPr>
            <a:r>
              <a:rPr lang="pt-BR" dirty="0"/>
              <a:t> Um capacitor tem suas armaduras separadas por ar. Nessas condições, sua capacidade é de 1,0 x 10</a:t>
            </a:r>
            <a:r>
              <a:rPr lang="pt-BR" baseline="30000" dirty="0"/>
              <a:t>-9</a:t>
            </a:r>
            <a:r>
              <a:rPr lang="pt-BR" dirty="0"/>
              <a:t> F. Se o espaço entre as armaduras for preenchido com mica, qual será o novo valor da capacidade?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6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Exercícios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3F1D92-6713-3D9E-1A49-9FA697586186}"/>
              </a:ext>
            </a:extLst>
          </p:cNvPr>
          <p:cNvSpPr txBox="1"/>
          <p:nvPr/>
        </p:nvSpPr>
        <p:spPr>
          <a:xfrm>
            <a:off x="838079" y="1442555"/>
            <a:ext cx="99482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endParaRPr lang="pt-BR" sz="1800" b="1" i="0" dirty="0">
              <a:solidFill>
                <a:srgbClr val="000000"/>
              </a:solidFill>
              <a:effectLst/>
              <a:latin typeface="ArialMT"/>
            </a:endParaRPr>
          </a:p>
          <a:p>
            <a:r>
              <a:rPr lang="pt-BR" dirty="0"/>
              <a:t>5)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Determine a carga adquirida por um capacitor de 10µF quando submetido à tensão de 20 V. Qual a energia armazenada no capacitor nessas condições? </a:t>
            </a:r>
            <a:endParaRPr lang="pt-BR" dirty="0"/>
          </a:p>
          <a:p>
            <a:pPr marL="342900" indent="-342900">
              <a:buFont typeface="+mj-lt"/>
              <a:buAutoNum type="arabicParenR" startAt="4"/>
            </a:pPr>
            <a:endParaRPr lang="pt-BR" dirty="0"/>
          </a:p>
          <a:p>
            <a:r>
              <a:rPr lang="pt-BR" dirty="0"/>
              <a:t>6) Determine a distância entre as placas de um capacitor plano a ar, de 1,0 x 10</a:t>
            </a:r>
            <a:r>
              <a:rPr lang="pt-BR" baseline="30000" dirty="0"/>
              <a:t>-10</a:t>
            </a:r>
            <a:r>
              <a:rPr lang="pt-BR" dirty="0"/>
              <a:t> F de capacidade, sabendo que cada placa tem 20 cm2 de área.</a:t>
            </a:r>
          </a:p>
          <a:p>
            <a:endParaRPr lang="pt-BR" dirty="0"/>
          </a:p>
          <a:p>
            <a:r>
              <a:rPr lang="pt-BR" dirty="0"/>
              <a:t>7)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Dado um capacitor de placas planas paralelas, separadas por uma camada de material dielétrico de constante dielétrica igual a 10, espessura de 1 cm e área de 40 cm</a:t>
            </a:r>
            <a:r>
              <a:rPr lang="pt-BR" sz="1800" b="0" i="0" baseline="30000" dirty="0">
                <a:solidFill>
                  <a:srgbClr val="000000"/>
                </a:solidFill>
                <a:effectLst/>
                <a:latin typeface="ArialMT"/>
              </a:rPr>
              <a:t>2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, pede-se:</a:t>
            </a:r>
          </a:p>
          <a:p>
            <a:pPr lvl="1"/>
            <a:r>
              <a:rPr lang="pt-BR" b="0" i="0" dirty="0">
                <a:solidFill>
                  <a:srgbClr val="000000"/>
                </a:solidFill>
                <a:effectLst/>
                <a:latin typeface="ArialMT"/>
              </a:rPr>
              <a:t>a) a capacitância do capacitor;</a:t>
            </a:r>
          </a:p>
          <a:p>
            <a:pPr lvl="1"/>
            <a:r>
              <a:rPr lang="pt-BR" b="0" i="0" dirty="0">
                <a:solidFill>
                  <a:srgbClr val="000000"/>
                </a:solidFill>
                <a:effectLst/>
                <a:latin typeface="ArialMT"/>
              </a:rPr>
              <a:t>b) a energia armazenada quando se liga esse capacitor a uma</a:t>
            </a:r>
          </a:p>
          <a:p>
            <a:pPr lvl="1"/>
            <a:r>
              <a:rPr lang="pt-BR" b="0" i="0" dirty="0">
                <a:solidFill>
                  <a:srgbClr val="000000"/>
                </a:solidFill>
                <a:effectLst/>
                <a:latin typeface="ArialMT"/>
              </a:rPr>
              <a:t>fonte de 200V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75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854080" y="83413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FFFFFF"/>
                </a:solidFill>
                <a:latin typeface="Century Gothic"/>
              </a:rPr>
              <a:t>CAPACITORES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99" name="Google Shape;70;p 1"/>
          <p:cNvSpPr/>
          <p:nvPr/>
        </p:nvSpPr>
        <p:spPr>
          <a:xfrm>
            <a:off x="720000" y="4001040"/>
            <a:ext cx="7480800" cy="165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Prof.: Giovanni Leopoldo Rozza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86A782-28E4-3D8D-22AA-C15FF636DE7A}"/>
              </a:ext>
            </a:extLst>
          </p:cNvPr>
          <p:cNvSpPr txBox="1"/>
          <p:nvPr/>
        </p:nvSpPr>
        <p:spPr>
          <a:xfrm>
            <a:off x="1517650" y="1670050"/>
            <a:ext cx="737235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Características: </a:t>
            </a:r>
          </a:p>
          <a:p>
            <a:r>
              <a:rPr lang="pt-BR" sz="1400" dirty="0"/>
              <a:t>• Seus eletrodos são folhas de alumínio separadas entre si por Al2O3 (óxido de alumínio); </a:t>
            </a:r>
          </a:p>
          <a:p>
            <a:r>
              <a:rPr lang="pt-BR" sz="1400" dirty="0"/>
              <a:t>• Essas armaduras estão embebidas em um eletrólito líquido (que provê a distribuição superficial de cargas na presença de campo elétrico). Com o passar do tempo o eletrólito seca e isso reduz a capacidade de armazenamento do dispositivo, causando mau funcionamento do circuito; </a:t>
            </a:r>
          </a:p>
          <a:p>
            <a:r>
              <a:rPr lang="pt-BR" sz="1400" dirty="0"/>
              <a:t>• Possuem formato cilíndrico não uniforme (são mais largos na parte superior); </a:t>
            </a:r>
          </a:p>
          <a:p>
            <a:r>
              <a:rPr lang="pt-BR" sz="1400" dirty="0"/>
              <a:t>• Suas dimensões variam de acordo com sua capacitância e nível máximo de tensão suportado; </a:t>
            </a:r>
          </a:p>
          <a:p>
            <a:r>
              <a:rPr lang="pt-BR" sz="1400" dirty="0"/>
              <a:t>• Possuem polaridade definida a qual não pode ser invertida (caso isso aconteça, o dielétrico é rompido e o capacitor entra em curto-circuito, quando então incha ou explode se a tensão aplicada incorretamente apresentar um valor grande); </a:t>
            </a:r>
          </a:p>
          <a:p>
            <a:r>
              <a:rPr lang="pt-BR" sz="1400" dirty="0"/>
              <a:t>• Capacitâncias da ordem de µF (10-6 F); </a:t>
            </a:r>
          </a:p>
          <a:p>
            <a:r>
              <a:rPr lang="pt-BR" sz="1400" dirty="0"/>
              <a:t>• Utilizados em filtros, acoplamentos em circuitos de baixa frequência ou em circuitos temporizadores.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8F2035-079E-6337-11C0-3D854D564D8D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Capacitores Eletrolíticos 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2C7552-B123-C821-1E11-E685A4B4099B}"/>
              </a:ext>
            </a:extLst>
          </p:cNvPr>
          <p:cNvSpPr txBox="1"/>
          <p:nvPr/>
        </p:nvSpPr>
        <p:spPr>
          <a:xfrm>
            <a:off x="1517866" y="5050781"/>
            <a:ext cx="9028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Os capacitores eletrolíticos polarizados são utilizados apenas em circuitos alimentados por </a:t>
            </a:r>
            <a:r>
              <a:rPr lang="pt-BR" b="1" u="sng" dirty="0"/>
              <a:t>corrente contínua</a:t>
            </a:r>
            <a:r>
              <a:rPr lang="pt-BR" b="1" dirty="0"/>
              <a:t>. Nos circuitos de corrente alternada a troca de polaridade da tensão danifica o componente.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38FF57-48D5-D392-41A4-D771453E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105" y="2461184"/>
            <a:ext cx="2118175" cy="22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3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8F2035-079E-6337-11C0-3D854D564D8D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Capacitores Eletrolíticos 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D5CF53-764E-4D17-F375-D93C45680F69}"/>
              </a:ext>
            </a:extLst>
          </p:cNvPr>
          <p:cNvSpPr txBox="1"/>
          <p:nvPr/>
        </p:nvSpPr>
        <p:spPr>
          <a:xfrm>
            <a:off x="1517650" y="2049368"/>
            <a:ext cx="76352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capacitor eletrolítico sofre alteração de capacitância quando não está sendo utilizado. Esta alteração se deve ao fato de que a formação da camada de óxido entre as armaduras depende da aplicação de tensão no capacitor. </a:t>
            </a:r>
          </a:p>
          <a:p>
            <a:endParaRPr lang="pt-BR" dirty="0"/>
          </a:p>
          <a:p>
            <a:r>
              <a:rPr lang="pt-BR" dirty="0"/>
              <a:t>Quando o capacitor eletrolítico permanece durante um período sem utilização, o dielétrico sofre um processo de degeneração que afeta sensivelmente a sua capacitância.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D187F1-DD8E-5890-CC2F-3E2AEDD4A6F4}"/>
              </a:ext>
            </a:extLst>
          </p:cNvPr>
          <p:cNvSpPr txBox="1"/>
          <p:nvPr/>
        </p:nvSpPr>
        <p:spPr>
          <a:xfrm>
            <a:off x="1517650" y="4443738"/>
            <a:ext cx="9321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Capacitores eletrolíticos que não estão em uso têm a sua capacitância alterada.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7798AF-14FB-46F8-2B92-D2B7D157B03F}"/>
              </a:ext>
            </a:extLst>
          </p:cNvPr>
          <p:cNvSpPr txBox="1"/>
          <p:nvPr/>
        </p:nvSpPr>
        <p:spPr>
          <a:xfrm>
            <a:off x="1517650" y="5015632"/>
            <a:ext cx="9321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Por esta razão, sempre que for necessário utilizar um capacitor que estava estocado durante algum tempo, deve-se conectá-lo a uma fonte de tensão contínua durante alguns minutos para permitir a reconstituição do dielétrico antes de aplicá-lo no circuito.</a:t>
            </a:r>
          </a:p>
        </p:txBody>
      </p:sp>
    </p:spTree>
    <p:extLst>
      <p:ext uri="{BB962C8B-B14F-4D97-AF65-F5344CB8AC3E}">
        <p14:creationId xmlns:p14="http://schemas.microsoft.com/office/powerpoint/2010/main" val="287875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8F2035-079E-6337-11C0-3D854D564D8D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Capacitores Eletrolíticos 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8305C2-702B-DD0E-642C-86C3E873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556" y="2083251"/>
            <a:ext cx="3587750" cy="30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46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86A782-28E4-3D8D-22AA-C15FF636DE7A}"/>
              </a:ext>
            </a:extLst>
          </p:cNvPr>
          <p:cNvSpPr txBox="1"/>
          <p:nvPr/>
        </p:nvSpPr>
        <p:spPr>
          <a:xfrm>
            <a:off x="1517650" y="1670050"/>
            <a:ext cx="73723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Características: </a:t>
            </a:r>
          </a:p>
          <a:p>
            <a:r>
              <a:rPr lang="pt-BR" sz="1400" dirty="0"/>
              <a:t>• Seus eletrodos são folhas de papel metálico finas, pelos quais distribuem-se as cargas; </a:t>
            </a:r>
          </a:p>
          <a:p>
            <a:r>
              <a:rPr lang="pt-BR" sz="1400" dirty="0"/>
              <a:t>• O material dielétrico é constituído de poliéster (cuja espessura é pequena) que separa entre si as armaduras; </a:t>
            </a:r>
          </a:p>
          <a:p>
            <a:r>
              <a:rPr lang="pt-BR" sz="1400" dirty="0"/>
              <a:t>• Os primeiros modelos apresentavam listras coloridas pelo corpo, sendo chamados de “zebrinhas”. Atualmente apenas contêm especificações técnicas inscritas acima de seus invólucros; </a:t>
            </a:r>
          </a:p>
          <a:p>
            <a:r>
              <a:rPr lang="pt-BR" sz="1400" dirty="0"/>
              <a:t>• Não possuem polaridade definida; </a:t>
            </a:r>
          </a:p>
          <a:p>
            <a:r>
              <a:rPr lang="pt-BR" sz="1400" dirty="0"/>
              <a:t>• Capacitâncias da ordem de 1 </a:t>
            </a:r>
            <a:r>
              <a:rPr lang="pt-BR" sz="1400" dirty="0" err="1"/>
              <a:t>nF</a:t>
            </a:r>
            <a:r>
              <a:rPr lang="pt-BR" sz="1400" dirty="0"/>
              <a:t> (ou </a:t>
            </a:r>
            <a:r>
              <a:rPr lang="pt-BR" sz="1400" dirty="0" err="1"/>
              <a:t>kpF</a:t>
            </a:r>
            <a:r>
              <a:rPr lang="pt-BR" sz="1400" dirty="0"/>
              <a:t>) a 2,2 </a:t>
            </a:r>
            <a:r>
              <a:rPr lang="pt-BR" sz="1400" dirty="0" err="1"/>
              <a:t>nF</a:t>
            </a:r>
            <a:r>
              <a:rPr lang="pt-BR" sz="1400" dirty="0"/>
              <a:t>, onde 1 </a:t>
            </a:r>
            <a:r>
              <a:rPr lang="pt-BR" sz="1400" dirty="0" err="1"/>
              <a:t>nF</a:t>
            </a:r>
            <a:r>
              <a:rPr lang="pt-BR" sz="1400" dirty="0"/>
              <a:t> = 10-9 F; </a:t>
            </a:r>
          </a:p>
          <a:p>
            <a:r>
              <a:rPr lang="pt-BR" sz="1400" dirty="0"/>
              <a:t>• Utilizados em circuitos que trabalham com altas frequências.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8F2035-079E-6337-11C0-3D854D564D8D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Capacitores de Poliéster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F55F95-7C40-87E8-CD44-04CFBA2A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405" y="1209675"/>
            <a:ext cx="24288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9D96ABE-E9F6-1008-7FC1-3DAFF589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17" y="2374348"/>
            <a:ext cx="3271837" cy="2579310"/>
          </a:xfrm>
          <a:prstGeom prst="rect">
            <a:avLst/>
          </a:prstGeom>
        </p:spPr>
      </p:pic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AE8A95-EE76-C851-2E4C-14A4B3153812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Capacitores de Poliéster</a:t>
            </a:r>
          </a:p>
        </p:txBody>
      </p:sp>
    </p:spTree>
    <p:extLst>
      <p:ext uri="{BB962C8B-B14F-4D97-AF65-F5344CB8AC3E}">
        <p14:creationId xmlns:p14="http://schemas.microsoft.com/office/powerpoint/2010/main" val="310155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B2BD29-B9F4-B074-C977-4C281501D56E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Capacitores Cerâmicos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21C6C1-0BD3-E6D7-E1A9-A7EB438EAB49}"/>
              </a:ext>
            </a:extLst>
          </p:cNvPr>
          <p:cNvSpPr txBox="1"/>
          <p:nvPr/>
        </p:nvSpPr>
        <p:spPr>
          <a:xfrm>
            <a:off x="1779588" y="1687890"/>
            <a:ext cx="60991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Características: </a:t>
            </a:r>
          </a:p>
          <a:p>
            <a:r>
              <a:rPr lang="pt-BR" sz="1400" dirty="0"/>
              <a:t>• Seus eletrodos são bases de prata vaporizada dos dois lados de uma pastilha cerâmica aonde as cargas ficam distribuídas em quantidade; </a:t>
            </a:r>
          </a:p>
          <a:p>
            <a:r>
              <a:rPr lang="pt-BR" sz="1400" dirty="0"/>
              <a:t>• O material dielétrico é a própria cerâmica que separa as armaduras, sendo que os terminais são conectados após desengordurar a superfície quando então será aplicada resina para proteção e isolamento adequados; </a:t>
            </a:r>
          </a:p>
          <a:p>
            <a:r>
              <a:rPr lang="pt-BR" sz="1400" dirty="0"/>
              <a:t>• Não possuem polaridade definida; </a:t>
            </a:r>
          </a:p>
          <a:p>
            <a:r>
              <a:rPr lang="pt-BR" sz="1400" dirty="0"/>
              <a:t>• Capacitâncias da ordem de </a:t>
            </a:r>
            <a:r>
              <a:rPr lang="pt-BR" sz="1400" dirty="0" err="1"/>
              <a:t>pF</a:t>
            </a:r>
            <a:r>
              <a:rPr lang="pt-BR" sz="1400" dirty="0"/>
              <a:t> (10-12 F); </a:t>
            </a:r>
          </a:p>
          <a:p>
            <a:r>
              <a:rPr lang="pt-BR" sz="1400" dirty="0"/>
              <a:t>• Utilizados em circuitos com altas frequências, aonde as perdas devem ser mínimas e a estabilidade da capacitância é fundamental. </a:t>
            </a:r>
          </a:p>
        </p:txBody>
      </p:sp>
    </p:spTree>
    <p:extLst>
      <p:ext uri="{BB962C8B-B14F-4D97-AF65-F5344CB8AC3E}">
        <p14:creationId xmlns:p14="http://schemas.microsoft.com/office/powerpoint/2010/main" val="906642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B2BD29-B9F4-B074-C977-4C281501D56E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Capacitores Cerâmicos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2ADA65-CEB2-6ADD-063B-95851420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31" y="1778000"/>
            <a:ext cx="4253437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B2BD29-B9F4-B074-C977-4C281501D56E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Capacitores de tântalo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21C6C1-0BD3-E6D7-E1A9-A7EB438EAB49}"/>
              </a:ext>
            </a:extLst>
          </p:cNvPr>
          <p:cNvSpPr txBox="1"/>
          <p:nvPr/>
        </p:nvSpPr>
        <p:spPr>
          <a:xfrm>
            <a:off x="1779587" y="1687890"/>
            <a:ext cx="831856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Características: </a:t>
            </a:r>
          </a:p>
          <a:p>
            <a:pPr algn="l"/>
            <a:r>
              <a:rPr lang="pt-BR" sz="14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Os capacitores de tântalo permitem </a:t>
            </a:r>
            <a:r>
              <a:rPr lang="pt-BR" sz="1400" b="1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que níveis muito altos de capacitância sejam fornecidos em pequenos pacotes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.</a:t>
            </a:r>
          </a:p>
          <a:p>
            <a:pPr algn="l"/>
            <a:r>
              <a:rPr lang="pt-BR" sz="14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Embora não tenham capacidade de corrente e não sejam tão robustos eletricamente quanto os capacitores eletrolíticos, seu tamanho e desempenho fazem com que sejam amplamente utilizados em muitas aplicações.</a:t>
            </a:r>
          </a:p>
          <a:p>
            <a:pPr algn="l"/>
            <a:r>
              <a:rPr lang="pt-BR" sz="14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Os capacitores de tântalo também são amplamente utilizados em seus formatos de montagem em superfície porque são muito mais baratos do que suas relações eletrolíticas de alumínio e </a:t>
            </a:r>
            <a:r>
              <a:rPr lang="pt-BR" sz="1400" b="1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podem suportar melhor o processo de soldagem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.</a:t>
            </a:r>
          </a:p>
          <a:p>
            <a:pPr algn="l"/>
            <a:r>
              <a:rPr lang="pt-BR" sz="14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Em vez de usar um filme de óxido sobre alumínio, eles usam um filme de óxido sobre tântalo. Eles normalmente não têm altas tensões de trabalho, 35V é normalmente o máximo e alguns até têm valores de apenas um volt ou mais.</a:t>
            </a:r>
          </a:p>
          <a:p>
            <a:pPr algn="l"/>
            <a:r>
              <a:rPr lang="pt-BR" sz="1400" b="0" i="0" dirty="0">
                <a:effectLst/>
                <a:latin typeface="Poppins" panose="020B0502040204020203" pitchFamily="2" charset="0"/>
              </a:rPr>
              <a:t>Como os capacitores eletrolíticos, os tântalos são </a:t>
            </a:r>
            <a:r>
              <a:rPr lang="pt-BR" sz="1400" b="0" i="0" u="none" strike="noStrike" dirty="0">
                <a:effectLst/>
                <a:latin typeface="Poppins" panose="020B0502040204020203" pitchFamily="2" charset="0"/>
              </a:rPr>
              <a:t>componentes eletrônicos</a:t>
            </a:r>
            <a:r>
              <a:rPr lang="pt-BR" sz="1400" b="0" i="0" dirty="0">
                <a:effectLst/>
                <a:latin typeface="Poppins" panose="020B0502040204020203" pitchFamily="2" charset="0"/>
              </a:rPr>
              <a:t> polarizados e são </a:t>
            </a:r>
            <a:r>
              <a:rPr lang="pt-BR" sz="1400" b="1" i="0" dirty="0">
                <a:effectLst/>
                <a:latin typeface="Poppins" panose="020B0502040204020203" pitchFamily="2" charset="0"/>
              </a:rPr>
              <a:t>muito intolerantes à polarização reversa</a:t>
            </a:r>
            <a:r>
              <a:rPr lang="pt-BR" sz="1400" b="0" i="0" dirty="0">
                <a:effectLst/>
                <a:latin typeface="Poppins" panose="020B0502040204020203" pitchFamily="2" charset="0"/>
              </a:rPr>
              <a:t>, muitas vezes explodindo quando colocados sob </a:t>
            </a:r>
            <a:r>
              <a:rPr lang="pt-BR" sz="1400" b="0" i="0" u="none" strike="noStrike" dirty="0">
                <a:effectLst/>
                <a:latin typeface="Poppins" panose="020B0502040204020203" pitchFamily="2" charset="0"/>
              </a:rPr>
              <a:t>tensão</a:t>
            </a:r>
            <a:r>
              <a:rPr lang="pt-BR" sz="1400" b="0" i="0" dirty="0">
                <a:effectLst/>
                <a:latin typeface="Poppins" panose="020B0502040204020203" pitchFamily="2" charset="0"/>
              </a:rPr>
              <a:t>.</a:t>
            </a:r>
          </a:p>
          <a:p>
            <a:pPr algn="l"/>
            <a:r>
              <a:rPr lang="pt-BR" sz="14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No entanto, </a:t>
            </a:r>
            <a:r>
              <a:rPr lang="pt-BR" sz="1400" b="1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seu tamanho pequeno e sua alta capacitância os tornam muito atraentes para muitos projetos de circuitos eletrônicos</a:t>
            </a:r>
            <a:r>
              <a:rPr lang="pt-BR" sz="1400" dirty="0">
                <a:solidFill>
                  <a:srgbClr val="333333"/>
                </a:solidFill>
                <a:latin typeface="Poppins" panose="020B0502040204020203" pitchFamily="2" charset="0"/>
              </a:rPr>
              <a:t>.</a:t>
            </a:r>
            <a:endParaRPr lang="pt-BR" sz="1400" b="0" i="0" dirty="0">
              <a:solidFill>
                <a:srgbClr val="333333"/>
              </a:solidFill>
              <a:effectLst/>
              <a:latin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86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B2BD29-B9F4-B074-C977-4C281501D56E}"/>
              </a:ext>
            </a:extLst>
          </p:cNvPr>
          <p:cNvSpPr txBox="1"/>
          <p:nvPr/>
        </p:nvSpPr>
        <p:spPr>
          <a:xfrm>
            <a:off x="1517650" y="1243974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Capacitores de tântalo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E3CD61-1CAA-723B-83E9-659E0DE2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44" y="1852612"/>
            <a:ext cx="5495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0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Tipos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: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B2BD29-B9F4-B074-C977-4C281501D56E}"/>
              </a:ext>
            </a:extLst>
          </p:cNvPr>
          <p:cNvSpPr txBox="1"/>
          <p:nvPr/>
        </p:nvSpPr>
        <p:spPr>
          <a:xfrm>
            <a:off x="5429691" y="1015818"/>
            <a:ext cx="180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Aplicações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A3EE5C5-976C-9595-EEA2-2AE04B37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91564"/>
              </p:ext>
            </p:extLst>
          </p:nvPr>
        </p:nvGraphicFramePr>
        <p:xfrm>
          <a:off x="3363402" y="1464663"/>
          <a:ext cx="5502302" cy="4927848"/>
        </p:xfrm>
        <a:graphic>
          <a:graphicData uri="http://schemas.openxmlformats.org/drawingml/2006/table">
            <a:tbl>
              <a:tblPr/>
              <a:tblGrid>
                <a:gridCol w="2751151">
                  <a:extLst>
                    <a:ext uri="{9D8B030D-6E8A-4147-A177-3AD203B41FA5}">
                      <a16:colId xmlns:a16="http://schemas.microsoft.com/office/drawing/2014/main" val="3537455166"/>
                    </a:ext>
                  </a:extLst>
                </a:gridCol>
                <a:gridCol w="2751151">
                  <a:extLst>
                    <a:ext uri="{9D8B030D-6E8A-4147-A177-3AD203B41FA5}">
                      <a16:colId xmlns:a16="http://schemas.microsoft.com/office/drawing/2014/main" val="2880081079"/>
                    </a:ext>
                  </a:extLst>
                </a:gridCol>
              </a:tblGrid>
              <a:tr h="15594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Tipo de Capacitor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806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D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</a:rPr>
                        <a:t>Aplicações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207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28798"/>
                  </a:ext>
                </a:extLst>
              </a:tr>
              <a:tr h="1091639"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Capacitores Eletrolíticos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C06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- Fontes de alimentação: filtragem e estabilização de tensão.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áudio: acoplamento e filtragem de frequências.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temporização.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6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62134"/>
                  </a:ext>
                </a:extLst>
              </a:tr>
              <a:tr h="857717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Capacitores Cerâmicos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6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- Circuitos integrados: desacoplamento e filtragem de ruídos.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Osciladores: ajuste de frequência.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</a:t>
                      </a:r>
                      <a:r>
                        <a:rPr lang="pt-BR" sz="1400" i="1" dirty="0" err="1">
                          <a:effectLst/>
                        </a:rPr>
                        <a:t>bypass</a:t>
                      </a:r>
                      <a:r>
                        <a:rPr lang="pt-BR" sz="1400" dirty="0">
                          <a:effectLst/>
                        </a:rPr>
                        <a:t>.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506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6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6B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45996"/>
                  </a:ext>
                </a:extLst>
              </a:tr>
              <a:tr h="623794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Capacitores de Filme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D86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6C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- Circuitos de acoplamento.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filtragem.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supressão de ruído.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70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6034"/>
                  </a:ext>
                </a:extLst>
              </a:tr>
              <a:tr h="623794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Capacitores de Tântalo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207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70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- Eletrônicos portáteis.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baixa tensão.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temporização.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88488"/>
                  </a:ext>
                </a:extLst>
              </a:tr>
              <a:tr h="623794"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Capacitores de Poliéster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F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</a:rPr>
                        <a:t>- Circuitos de acoplamento.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desvio. </a:t>
                      </a:r>
                    </a:p>
                    <a:p>
                      <a:r>
                        <a:rPr lang="pt-BR" sz="1400" dirty="0">
                          <a:effectLst/>
                        </a:rPr>
                        <a:t>- Circuitos de temporização.</a:t>
                      </a:r>
                    </a:p>
                  </a:txBody>
                  <a:tcPr marL="38987" marR="38987" marT="19494" marB="19494" anchor="ctr">
                    <a:lnL w="12700" cap="flat" cmpd="sng" algn="ctr">
                      <a:solidFill>
                        <a:srgbClr val="38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71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92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20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Introdução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19CAB4-3AC3-1A7B-38A6-85D061046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085850"/>
            <a:ext cx="866775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Constate de tempo RC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AF73E6-73DB-2DD7-9979-E76CD9013054}"/>
              </a:ext>
            </a:extLst>
          </p:cNvPr>
          <p:cNvSpPr txBox="1"/>
          <p:nvPr/>
        </p:nvSpPr>
        <p:spPr>
          <a:xfrm>
            <a:off x="926326" y="1624171"/>
            <a:ext cx="89014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constante de tempo RC diz respeito ao tempo, em segundos, necessário para carregar um </a:t>
            </a:r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capacitor conectado em série com um resistor até atingir 63% do valor da tensão contínua aplicada sobre ele 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(tensão da fonte de alimentação CC) (mais precisamente, 63,2%).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Neste caso, consideramos um capacitor que não possua inicialmente nenhuma carga em suas placas.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EF0A79-42AB-216A-0FC8-C21D008311F2}"/>
              </a:ext>
            </a:extLst>
          </p:cNvPr>
          <p:cNvSpPr txBox="1"/>
          <p:nvPr/>
        </p:nvSpPr>
        <p:spPr>
          <a:xfrm>
            <a:off x="926326" y="3479504"/>
            <a:ext cx="89014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Decorrido mais um intervalo de tempo idêntico, o capacitor irá acumular mais 63% da diferença entre sua carga já acumulada e o valor da tensão da fonte de alimentação, e assim sucessivamente, com sua carga acumulada chegando cada vez mais próxima da tensão da fonte (carga completa), mas na prática nunca chegando realmente a 100% desta tensão.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987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Constate de tempo RC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248DB6-0429-A74D-069E-06B6E3495197}"/>
              </a:ext>
            </a:extLst>
          </p:cNvPr>
          <p:cNvSpPr txBox="1"/>
          <p:nvPr/>
        </p:nvSpPr>
        <p:spPr>
          <a:xfrm>
            <a:off x="926325" y="1397675"/>
            <a:ext cx="85993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 prática, o valor da carga acumulada chega a ultrapassar 99%, o que é mais do que suficiente para considerarmos o capacitor totalmente carregado, para todos os efeitos. Isso ocorre após decorridas 5 constantes de tempo, quando a tensão armazenada no capacitor terá atingido 99,24% da tensão da fonte de alimentação.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7C37DE-61FC-24FD-F719-825B780A1F68}"/>
              </a:ext>
            </a:extLst>
          </p:cNvPr>
          <p:cNvSpPr txBox="1"/>
          <p:nvPr/>
        </p:nvSpPr>
        <p:spPr>
          <a:xfrm>
            <a:off x="926325" y="2974595"/>
            <a:ext cx="9640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constante de tempo é calculada em função do valor da resistência e da capacitância envolvidas no circuito, sendo a resistência R medida em ohms e a capacitância C medida em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farads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e desta forma temos a seguinte fórmula: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8C0F785-0D05-22D3-DE1F-44986362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59" y="4253409"/>
            <a:ext cx="2143125" cy="7524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336B4D-CA3F-EEC2-C479-FE192263AA52}"/>
              </a:ext>
            </a:extLst>
          </p:cNvPr>
          <p:cNvSpPr txBox="1"/>
          <p:nvPr/>
        </p:nvSpPr>
        <p:spPr>
          <a:xfrm>
            <a:off x="981985" y="5361368"/>
            <a:ext cx="95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https://br.mouser.com/technical-resources/conversion-calculators/time-constant-calculator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501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Constate de tempo RC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248DB6-0429-A74D-069E-06B6E3495197}"/>
              </a:ext>
            </a:extLst>
          </p:cNvPr>
          <p:cNvSpPr txBox="1"/>
          <p:nvPr/>
        </p:nvSpPr>
        <p:spPr>
          <a:xfrm>
            <a:off x="926325" y="1397675"/>
            <a:ext cx="9155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Analisando a fórmula, percebemos que, se o valor da resistência for igual a zero, o capacitor (em teoria) se carregará instantaneamente. Na prática, sempre haverá um tempo de carregamento finito, pois a resistência dos elementos que compõem um circuito – como a resistência interna da bateria e dos fios – influi na constante de tempo.</a:t>
            </a:r>
          </a:p>
          <a:p>
            <a:pPr algn="l" fontAlgn="base"/>
            <a:endParaRPr lang="pt-BR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 verdade, a constante de tempo também diz respeito à </a:t>
            </a:r>
            <a:r>
              <a:rPr lang="pt-BR" b="1" i="1" dirty="0">
                <a:solidFill>
                  <a:srgbClr val="000000"/>
                </a:solidFill>
                <a:effectLst/>
                <a:latin typeface="inherit"/>
              </a:rPr>
              <a:t>descarga</a:t>
            </a:r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de um capacitor associado em série com um resistor, e não apenas à sua carga. Assim, decorria uma constante de temo, o capacitor terá perdido 63,2% de sua carga; após uma segunda constante, perderá mais 63,2% da carga remanescente, e assim por diante, até ser considerado totalmente descarregado.</a:t>
            </a:r>
          </a:p>
        </p:txBody>
      </p:sp>
    </p:spTree>
    <p:extLst>
      <p:ext uri="{BB962C8B-B14F-4D97-AF65-F5344CB8AC3E}">
        <p14:creationId xmlns:p14="http://schemas.microsoft.com/office/powerpoint/2010/main" val="2450373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Constate de tempo RC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203675-CDC9-5EC7-2485-EF4B25CC8676}"/>
              </a:ext>
            </a:extLst>
          </p:cNvPr>
          <p:cNvSpPr txBox="1"/>
          <p:nvPr/>
        </p:nvSpPr>
        <p:spPr>
          <a:xfrm>
            <a:off x="942228" y="1578493"/>
            <a:ext cx="93467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Exemplo 3</a:t>
            </a:r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 fontAlgn="base"/>
            <a:endParaRPr lang="pt-BR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Qual o valor da constante de tempo de um circuito que possui um resistor de 1kΩ associado em série com um capacitor de 1000μF?</a:t>
            </a:r>
          </a:p>
        </p:txBody>
      </p:sp>
    </p:spTree>
    <p:extLst>
      <p:ext uri="{BB962C8B-B14F-4D97-AF65-F5344CB8AC3E}">
        <p14:creationId xmlns:p14="http://schemas.microsoft.com/office/powerpoint/2010/main" val="1843700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Tensão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de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trabalho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407587-D930-CCE1-E116-F1725756A042}"/>
              </a:ext>
            </a:extLst>
          </p:cNvPr>
          <p:cNvSpPr txBox="1"/>
          <p:nvPr/>
        </p:nvSpPr>
        <p:spPr>
          <a:xfrm>
            <a:off x="927717" y="1300475"/>
            <a:ext cx="100628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Além da capacitância, os capacitores têm ainda outra característica elétrica importante: </a:t>
            </a:r>
            <a:r>
              <a:rPr lang="pt-BR" b="1" dirty="0"/>
              <a:t>a tensão de trabalho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 tensão de trabalho é a tensão máxima que o capacitor pode suportar entre as suas armaduras. A aplicação de uma tensão no capacitor superior a sua tensão de trabalho máxima, pode provocar o rompimento do dielétrico fazendo com que o capacitor entre em curto, perdendo as suas características. </a:t>
            </a:r>
          </a:p>
          <a:p>
            <a:endParaRPr lang="pt-BR" dirty="0"/>
          </a:p>
          <a:p>
            <a:r>
              <a:rPr lang="pt-BR" dirty="0"/>
              <a:t>Na maioria dos capacitores, o rompimento do dielétrico danifica permanentemente o componente. Deve-se tomar cuidado de utilizarem-se sempre capacitores com tensão de trabalho superior ao valor que o componente irá trabalhar realmente.</a:t>
            </a:r>
          </a:p>
        </p:txBody>
      </p:sp>
    </p:spTree>
    <p:extLst>
      <p:ext uri="{BB962C8B-B14F-4D97-AF65-F5344CB8AC3E}">
        <p14:creationId xmlns:p14="http://schemas.microsoft.com/office/powerpoint/2010/main" val="1351729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Ajustáveis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A5776D-1724-9089-E3FE-A2086508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03" y="2523245"/>
            <a:ext cx="7416451" cy="31735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B776B2-59C2-948E-315B-03C65A73BF58}"/>
              </a:ext>
            </a:extLst>
          </p:cNvPr>
          <p:cNvSpPr txBox="1"/>
          <p:nvPr/>
        </p:nvSpPr>
        <p:spPr>
          <a:xfrm>
            <a:off x="7554896" y="2903868"/>
            <a:ext cx="41725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Apresentam valor de capacitância ajustável dentro de certos limites, por exemplo 10pF a 30pF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A60F6F-10E3-FF79-FC76-B35311FE9040}"/>
              </a:ext>
            </a:extLst>
          </p:cNvPr>
          <p:cNvSpPr txBox="1"/>
          <p:nvPr/>
        </p:nvSpPr>
        <p:spPr>
          <a:xfrm>
            <a:off x="998738" y="1602392"/>
            <a:ext cx="9929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São utilizados nos pontos de calibração dos circuitos ou utilizados em locais onde a capacitância é constantemente modificada. A figura abaixo mostra um capacitor ajustável típico e o seu símbolo.</a:t>
            </a:r>
          </a:p>
        </p:txBody>
      </p:sp>
    </p:spTree>
    <p:extLst>
      <p:ext uri="{BB962C8B-B14F-4D97-AF65-F5344CB8AC3E}">
        <p14:creationId xmlns:p14="http://schemas.microsoft.com/office/powerpoint/2010/main" val="2455616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Ajustáveis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B31425-8C3D-4B9E-B083-AB2C4E314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92" y="1643017"/>
            <a:ext cx="80200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9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Ajustáveis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469076-96AE-07A0-3F23-01BB27F30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862137"/>
            <a:ext cx="88677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9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Especificação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técnica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dos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capacitores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0CDE4A-E059-A17D-470B-FE0535AA3042}"/>
              </a:ext>
            </a:extLst>
          </p:cNvPr>
          <p:cNvSpPr txBox="1"/>
          <p:nvPr/>
        </p:nvSpPr>
        <p:spPr>
          <a:xfrm>
            <a:off x="838079" y="1625484"/>
            <a:ext cx="8927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capacitores são especificados tecnicamente por: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 Tipo. </a:t>
            </a:r>
          </a:p>
          <a:p>
            <a:r>
              <a:rPr lang="pt-BR" dirty="0"/>
              <a:t> Capacitância. </a:t>
            </a:r>
          </a:p>
          <a:p>
            <a:r>
              <a:rPr lang="pt-BR" dirty="0"/>
              <a:t> Tensão de trabalho.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50FC98-394D-AEE6-F6D6-A464BC6F6D0F}"/>
              </a:ext>
            </a:extLst>
          </p:cNvPr>
          <p:cNvSpPr txBox="1"/>
          <p:nvPr/>
        </p:nvSpPr>
        <p:spPr>
          <a:xfrm>
            <a:off x="838079" y="3429000"/>
            <a:ext cx="8776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Por exemplo : capacitor de </a:t>
            </a:r>
            <a:r>
              <a:rPr lang="pt-BR" dirty="0" err="1"/>
              <a:t>poliester</a:t>
            </a:r>
            <a:r>
              <a:rPr lang="pt-BR" dirty="0"/>
              <a:t> de 0,47 </a:t>
            </a:r>
            <a:r>
              <a:rPr lang="pt-BR" dirty="0" err="1"/>
              <a:t>microFarads</a:t>
            </a:r>
            <a:r>
              <a:rPr lang="pt-BR" dirty="0"/>
              <a:t> e 600V e capacitor eletrolítico de 2.200 </a:t>
            </a:r>
            <a:r>
              <a:rPr lang="pt-BR" dirty="0" err="1"/>
              <a:t>microFarads</a:t>
            </a:r>
            <a:r>
              <a:rPr lang="pt-BR" dirty="0"/>
              <a:t> e 63V. </a:t>
            </a:r>
          </a:p>
        </p:txBody>
      </p:sp>
    </p:spTree>
    <p:extLst>
      <p:ext uri="{BB962C8B-B14F-4D97-AF65-F5344CB8AC3E}">
        <p14:creationId xmlns:p14="http://schemas.microsoft.com/office/powerpoint/2010/main" val="4002454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Comportamento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capacitor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CA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0CDE4A-E059-A17D-470B-FE0535AA3042}"/>
              </a:ext>
            </a:extLst>
          </p:cNvPr>
          <p:cNvSpPr txBox="1"/>
          <p:nvPr/>
        </p:nvSpPr>
        <p:spPr>
          <a:xfrm>
            <a:off x="838079" y="1625484"/>
            <a:ext cx="8927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um capacitor é conectado a uma fonte de corrente alternada as suas armaduras estão submetidas à troca sucessiva de polaridade da tensão aplicada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A0A3A0-9D64-61AA-5870-AE1AE1E9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68" y="2818019"/>
            <a:ext cx="8478556" cy="24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2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7D6F85-9718-7E4F-6C88-C7D2EAC0CF9C}"/>
              </a:ext>
            </a:extLst>
          </p:cNvPr>
          <p:cNvSpPr txBox="1"/>
          <p:nvPr/>
        </p:nvSpPr>
        <p:spPr>
          <a:xfrm>
            <a:off x="922337" y="1920994"/>
            <a:ext cx="91538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Componentes de circuito que armazenam energia eletrostática em um campo elétrico, acumulando um desequilíbrio interno das cargas que ficam concentradas em superfícies equipotenciais, são chamados capacitores. </a:t>
            </a:r>
          </a:p>
          <a:p>
            <a:endParaRPr lang="pt-BR" dirty="0"/>
          </a:p>
          <a:p>
            <a:r>
              <a:rPr lang="pt-BR" dirty="0"/>
              <a:t>Industrialmente, tais elementos que constituem inúmeros circuitos eletrônicos são amplamente utilizados em aplicações como por exemplo computadores, televisores, flashes de máquinas fotográficas, etc. </a:t>
            </a:r>
          </a:p>
        </p:txBody>
      </p:sp>
    </p:spTree>
    <p:extLst>
      <p:ext uri="{BB962C8B-B14F-4D97-AF65-F5344CB8AC3E}">
        <p14:creationId xmlns:p14="http://schemas.microsoft.com/office/powerpoint/2010/main" val="2340466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Comportamento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capacitor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CA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0CDE4A-E059-A17D-470B-FE0535AA3042}"/>
              </a:ext>
            </a:extLst>
          </p:cNvPr>
          <p:cNvSpPr txBox="1"/>
          <p:nvPr/>
        </p:nvSpPr>
        <p:spPr>
          <a:xfrm>
            <a:off x="838079" y="1625484"/>
            <a:ext cx="8927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cada </a:t>
            </a:r>
            <a:r>
              <a:rPr lang="pt-BR" dirty="0" err="1"/>
              <a:t>semiciclo</a:t>
            </a:r>
            <a:r>
              <a:rPr lang="pt-BR" dirty="0"/>
              <a:t>, a armadura que recebe potencial positivo entrega elétrons à fonte, enquanto a armadura que está ligada ao potencial negativo recebe elétrons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68B985-1123-8D25-5699-EDE62F4E1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05" y="2367147"/>
            <a:ext cx="53149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98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Comportamento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capacitor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CA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0CDE4A-E059-A17D-470B-FE0535AA3042}"/>
              </a:ext>
            </a:extLst>
          </p:cNvPr>
          <p:cNvSpPr txBox="1"/>
          <p:nvPr/>
        </p:nvSpPr>
        <p:spPr>
          <a:xfrm>
            <a:off x="838079" y="1625484"/>
            <a:ext cx="8927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 a troca sucessiva de polaridade, uma mesma armadura durante um </a:t>
            </a:r>
            <a:r>
              <a:rPr lang="pt-BR" dirty="0" err="1"/>
              <a:t>semiciclo</a:t>
            </a:r>
            <a:r>
              <a:rPr lang="pt-BR" dirty="0"/>
              <a:t> recebe elétrons da fonte e no outro devolve elétrons para a fonte, como mostrado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32A0AD-0735-739E-B98B-80B78E02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03" y="2922187"/>
            <a:ext cx="734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Comportamento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capacitor 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em</a:t>
            </a:r>
            <a:r>
              <a:rPr lang="en-US" b="1" spc="-1" dirty="0">
                <a:solidFill>
                  <a:srgbClr val="0070C0"/>
                </a:solidFill>
                <a:latin typeface="Century Gothic"/>
              </a:rPr>
              <a:t> CA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0CDE4A-E059-A17D-470B-FE0535AA3042}"/>
              </a:ext>
            </a:extLst>
          </p:cNvPr>
          <p:cNvSpPr txBox="1"/>
          <p:nvPr/>
        </p:nvSpPr>
        <p:spPr>
          <a:xfrm>
            <a:off x="838079" y="1625484"/>
            <a:ext cx="89273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Há, portanto, um movimento de elétrons ora entrando, ora saindo da armadura.</a:t>
            </a:r>
          </a:p>
          <a:p>
            <a:r>
              <a:rPr lang="pt-BR" dirty="0"/>
              <a:t>Isto significa </a:t>
            </a:r>
            <a:r>
              <a:rPr lang="pt-BR" b="1" dirty="0"/>
              <a:t>que circula uma corrente alternada no circuito</a:t>
            </a:r>
            <a:r>
              <a:rPr lang="pt-BR" dirty="0"/>
              <a:t>, embora as cargas elétricas não passem de uma armadura do capacitor para a outra através do dielétrico.</a:t>
            </a:r>
          </a:p>
          <a:p>
            <a:endParaRPr lang="pt-BR" dirty="0"/>
          </a:p>
          <a:p>
            <a:r>
              <a:rPr lang="pt-BR" dirty="0"/>
              <a:t>Lembre-se que um capacitor submetido a corrente contínua a corrente cessa de fluir depois de totalmente carregado.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775315-4026-860E-7C91-018DF7825E08}"/>
              </a:ext>
            </a:extLst>
          </p:cNvPr>
          <p:cNvSpPr txBox="1"/>
          <p:nvPr/>
        </p:nvSpPr>
        <p:spPr>
          <a:xfrm>
            <a:off x="901083" y="4102353"/>
            <a:ext cx="9769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Um capacitor portanto ligado a uma fonte de CA permite a circulação de corrente num circuito.</a:t>
            </a:r>
          </a:p>
        </p:txBody>
      </p:sp>
    </p:spTree>
    <p:extLst>
      <p:ext uri="{BB962C8B-B14F-4D97-AF65-F5344CB8AC3E}">
        <p14:creationId xmlns:p14="http://schemas.microsoft.com/office/powerpoint/2010/main" val="735982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Reatância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capacitiva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7951E5-D846-17DD-D4C2-9457D0B2B59D}"/>
              </a:ext>
            </a:extLst>
          </p:cNvPr>
          <p:cNvSpPr txBox="1"/>
          <p:nvPr/>
        </p:nvSpPr>
        <p:spPr>
          <a:xfrm>
            <a:off x="838079" y="1739102"/>
            <a:ext cx="10108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processos de carga e descarga sucessivas de um capacitor ligado em CA dá origem a uma resistência à passagem da corrente no circuito. Esta resistência é denominada de reatância capacitiva.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CB3A82-21BB-63DF-F117-3E210101BA12}"/>
              </a:ext>
            </a:extLst>
          </p:cNvPr>
          <p:cNvSpPr txBox="1"/>
          <p:nvPr/>
        </p:nvSpPr>
        <p:spPr>
          <a:xfrm>
            <a:off x="909958" y="2967335"/>
            <a:ext cx="10178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Reatância capacitiva é a oposição que um capacitor apresenta à circulação de corrente em circuitos de CA.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AB69D3-B7F9-3F28-B677-9102D459921F}"/>
              </a:ext>
            </a:extLst>
          </p:cNvPr>
          <p:cNvSpPr txBox="1"/>
          <p:nvPr/>
        </p:nvSpPr>
        <p:spPr>
          <a:xfrm>
            <a:off x="945470" y="3666184"/>
            <a:ext cx="917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reatância capacitiva é representada pela notação </a:t>
            </a:r>
            <a:r>
              <a:rPr lang="pt-BR" dirty="0" err="1"/>
              <a:t>Xc</a:t>
            </a:r>
            <a:r>
              <a:rPr lang="pt-BR" dirty="0"/>
              <a:t> e é expressa em ohms. A reatância capacitiva </a:t>
            </a:r>
            <a:r>
              <a:rPr lang="pt-BR" dirty="0" err="1"/>
              <a:t>Xc</a:t>
            </a:r>
            <a:r>
              <a:rPr lang="pt-BR" dirty="0"/>
              <a:t> é expressa pela equação: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DE3040E-97D6-7133-1C6D-42A930D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2" y="4470588"/>
            <a:ext cx="3467100" cy="12382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9C6F30C-B772-4402-6EDA-AA04FBA8979E}"/>
              </a:ext>
            </a:extLst>
          </p:cNvPr>
          <p:cNvSpPr txBox="1"/>
          <p:nvPr/>
        </p:nvSpPr>
        <p:spPr>
          <a:xfrm>
            <a:off x="3919492" y="4466830"/>
            <a:ext cx="6098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onde </a:t>
            </a:r>
          </a:p>
          <a:p>
            <a:endParaRPr lang="pt-BR" dirty="0"/>
          </a:p>
          <a:p>
            <a:r>
              <a:rPr lang="pt-BR" dirty="0" err="1"/>
              <a:t>Xc</a:t>
            </a:r>
            <a:r>
              <a:rPr lang="pt-BR" dirty="0"/>
              <a:t> = reatância capacitiva em ohms. </a:t>
            </a:r>
          </a:p>
          <a:p>
            <a:r>
              <a:rPr lang="pt-BR" dirty="0"/>
              <a:t>2pi = constante (6,28). </a:t>
            </a:r>
          </a:p>
          <a:p>
            <a:r>
              <a:rPr lang="pt-BR" dirty="0"/>
              <a:t>f = frequência da corrente alternada em Hz. </a:t>
            </a:r>
          </a:p>
          <a:p>
            <a:r>
              <a:rPr lang="pt-BR" dirty="0"/>
              <a:t>C = capacitância do capacitor em F.</a:t>
            </a:r>
          </a:p>
        </p:txBody>
      </p:sp>
    </p:spTree>
    <p:extLst>
      <p:ext uri="{BB962C8B-B14F-4D97-AF65-F5344CB8AC3E}">
        <p14:creationId xmlns:p14="http://schemas.microsoft.com/office/powerpoint/2010/main" val="1207231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Reatância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capacitiva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8B8EA87-0FE6-3A93-59FC-AF6DB66EB591}"/>
              </a:ext>
            </a:extLst>
          </p:cNvPr>
          <p:cNvSpPr txBox="1"/>
          <p:nvPr/>
        </p:nvSpPr>
        <p:spPr>
          <a:xfrm>
            <a:off x="838079" y="1522494"/>
            <a:ext cx="10978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a capacitância normalmente não é expressa em </a:t>
            </a:r>
            <a:r>
              <a:rPr lang="pt-BR" dirty="0" err="1"/>
              <a:t>Farad</a:t>
            </a:r>
            <a:r>
              <a:rPr lang="pt-BR" dirty="0"/>
              <a:t> e sim em um submúltiplo, pode-se operar a equação anterior de forma a poder usar o valor do capacitor em µF.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4101730-060E-0C54-CBEA-8BFED942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2491157"/>
            <a:ext cx="3514725" cy="134302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B50C28D-F880-4969-8B00-B050CE4CFB6B}"/>
              </a:ext>
            </a:extLst>
          </p:cNvPr>
          <p:cNvSpPr txBox="1"/>
          <p:nvPr/>
        </p:nvSpPr>
        <p:spPr>
          <a:xfrm>
            <a:off x="838079" y="4231947"/>
            <a:ext cx="9805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1: Calcular a reatância de um capacitor de 100nF quando conectado a uma rede de CA de frequência 60Hz.</a:t>
            </a:r>
          </a:p>
        </p:txBody>
      </p:sp>
    </p:spTree>
    <p:extLst>
      <p:ext uri="{BB962C8B-B14F-4D97-AF65-F5344CB8AC3E}">
        <p14:creationId xmlns:p14="http://schemas.microsoft.com/office/powerpoint/2010/main" val="528800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Reatância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capacitiva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8B8EA87-0FE6-3A93-59FC-AF6DB66EB591}"/>
              </a:ext>
            </a:extLst>
          </p:cNvPr>
          <p:cNvSpPr txBox="1"/>
          <p:nvPr/>
        </p:nvSpPr>
        <p:spPr>
          <a:xfrm>
            <a:off x="838079" y="1522494"/>
            <a:ext cx="10978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a capacitância normalmente não é expressa em </a:t>
            </a:r>
            <a:r>
              <a:rPr lang="pt-BR" dirty="0" err="1"/>
              <a:t>Farad</a:t>
            </a:r>
            <a:r>
              <a:rPr lang="pt-BR" dirty="0"/>
              <a:t> e sim em um submúltiplo, pode-se operar a equação anterior de forma a poder usar o valor do capacitor em µF.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4101730-060E-0C54-CBEA-8BFED942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2491157"/>
            <a:ext cx="3514725" cy="134302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B50C28D-F880-4969-8B00-B050CE4CFB6B}"/>
              </a:ext>
            </a:extLst>
          </p:cNvPr>
          <p:cNvSpPr txBox="1"/>
          <p:nvPr/>
        </p:nvSpPr>
        <p:spPr>
          <a:xfrm>
            <a:off x="838079" y="4231947"/>
            <a:ext cx="9805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1: Calcular a reatância de um capacitor de 100nF quando conectado a uma rede de CA de frequência 60Hz.</a:t>
            </a:r>
          </a:p>
        </p:txBody>
      </p:sp>
    </p:spTree>
    <p:extLst>
      <p:ext uri="{BB962C8B-B14F-4D97-AF65-F5344CB8AC3E}">
        <p14:creationId xmlns:p14="http://schemas.microsoft.com/office/powerpoint/2010/main" val="4186025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Reatância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capacitiva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6BAC34-8850-4139-ECB5-FB4C4C5C4476}"/>
              </a:ext>
            </a:extLst>
          </p:cNvPr>
          <p:cNvSpPr txBox="1"/>
          <p:nvPr/>
        </p:nvSpPr>
        <p:spPr>
          <a:xfrm>
            <a:off x="945472" y="1607728"/>
            <a:ext cx="609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Dados : </a:t>
            </a:r>
          </a:p>
          <a:p>
            <a:endParaRPr lang="pt-BR" dirty="0"/>
          </a:p>
          <a:p>
            <a:r>
              <a:rPr lang="pt-BR" dirty="0"/>
              <a:t>f = 60Hz </a:t>
            </a:r>
          </a:p>
          <a:p>
            <a:r>
              <a:rPr lang="pt-BR" dirty="0"/>
              <a:t>C = 100nF ou 0.1µF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471A0F-5558-D071-EC6B-A86DC7D2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45" y="3164297"/>
            <a:ext cx="75628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1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Fatores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que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influem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na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reatância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capacitiva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4383E2-B11D-D4F7-71B5-FD74A2DBB8F2}"/>
              </a:ext>
            </a:extLst>
          </p:cNvPr>
          <p:cNvSpPr txBox="1"/>
          <p:nvPr/>
        </p:nvSpPr>
        <p:spPr>
          <a:xfrm>
            <a:off x="679141" y="1652117"/>
            <a:ext cx="10107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 reatância capacitiva de um capacitor depende apenas da sua capacitância e da frequência da rede CA.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509021-BFBF-8A4D-0BF1-1BE6052BBC8C}"/>
              </a:ext>
            </a:extLst>
          </p:cNvPr>
          <p:cNvSpPr txBox="1"/>
          <p:nvPr/>
        </p:nvSpPr>
        <p:spPr>
          <a:xfrm>
            <a:off x="679140" y="2628660"/>
            <a:ext cx="959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gráfico mostra o comportamento da reatância capacitiva com a variação da frequência da CA.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5BB1F2-7F53-F81C-9E42-CD3DDCC1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39" y="3014635"/>
            <a:ext cx="5547064" cy="32570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7026FB-2537-F2D0-70FA-668BFDC3301A}"/>
              </a:ext>
            </a:extLst>
          </p:cNvPr>
          <p:cNvSpPr txBox="1"/>
          <p:nvPr/>
        </p:nvSpPr>
        <p:spPr>
          <a:xfrm>
            <a:off x="7501630" y="3516427"/>
            <a:ext cx="3195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 reatância capacitiva diminui com o aumento da frequência.</a:t>
            </a:r>
          </a:p>
        </p:txBody>
      </p:sp>
    </p:spTree>
    <p:extLst>
      <p:ext uri="{BB962C8B-B14F-4D97-AF65-F5344CB8AC3E}">
        <p14:creationId xmlns:p14="http://schemas.microsoft.com/office/powerpoint/2010/main" val="902722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Fatores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que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influem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na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reatância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capacitiva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509021-BFBF-8A4D-0BF1-1BE6052BBC8C}"/>
              </a:ext>
            </a:extLst>
          </p:cNvPr>
          <p:cNvSpPr txBox="1"/>
          <p:nvPr/>
        </p:nvSpPr>
        <p:spPr>
          <a:xfrm>
            <a:off x="767917" y="1723792"/>
            <a:ext cx="9592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gráfico mostra o comportamento da reatância capacitiva com a variação da capacitância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9B7C-E13D-0BD0-6452-FACB8C83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59" y="2491851"/>
            <a:ext cx="6172200" cy="3543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1D66DF-D0E8-CE38-A321-610FA9D28D5C}"/>
              </a:ext>
            </a:extLst>
          </p:cNvPr>
          <p:cNvSpPr txBox="1"/>
          <p:nvPr/>
        </p:nvSpPr>
        <p:spPr>
          <a:xfrm>
            <a:off x="7057748" y="3108054"/>
            <a:ext cx="3870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 reatância capacitiva diminui com o aumento da capacitância.</a:t>
            </a:r>
          </a:p>
        </p:txBody>
      </p:sp>
    </p:spTree>
    <p:extLst>
      <p:ext uri="{BB962C8B-B14F-4D97-AF65-F5344CB8AC3E}">
        <p14:creationId xmlns:p14="http://schemas.microsoft.com/office/powerpoint/2010/main" val="3596323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Fatores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que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influem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na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reatância</a:t>
            </a:r>
            <a:r>
              <a:rPr lang="en-US" sz="36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3600" b="1" strike="noStrike" spc="-1" dirty="0" err="1">
                <a:solidFill>
                  <a:srgbClr val="0070C0"/>
                </a:solidFill>
                <a:latin typeface="Century Gothic"/>
              </a:rPr>
              <a:t>capacitiva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509021-BFBF-8A4D-0BF1-1BE6052BBC8C}"/>
              </a:ext>
            </a:extLst>
          </p:cNvPr>
          <p:cNvSpPr txBox="1"/>
          <p:nvPr/>
        </p:nvSpPr>
        <p:spPr>
          <a:xfrm>
            <a:off x="767917" y="1723792"/>
            <a:ext cx="9592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reatância capacitiva não depende do valor de tensão CA aplicada aos terminais do capacitor. A tensão aplicada ao capacitor irá influenciar </a:t>
            </a:r>
            <a:r>
              <a:rPr lang="pt-BR" b="1" dirty="0"/>
              <a:t>apenas na corrente circulante </a:t>
            </a:r>
            <a:r>
              <a:rPr lang="pt-BR" dirty="0"/>
              <a:t>no circuito.</a:t>
            </a:r>
          </a:p>
        </p:txBody>
      </p:sp>
    </p:spTree>
    <p:extLst>
      <p:ext uri="{BB962C8B-B14F-4D97-AF65-F5344CB8AC3E}">
        <p14:creationId xmlns:p14="http://schemas.microsoft.com/office/powerpoint/2010/main" val="14444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I</a:t>
            </a:r>
            <a:r>
              <a:rPr lang="en-US" b="1" spc="-1" dirty="0" err="1">
                <a:solidFill>
                  <a:srgbClr val="0070C0"/>
                </a:solidFill>
                <a:latin typeface="Century Gothic"/>
              </a:rPr>
              <a:t>ntrodução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7D6F85-9718-7E4F-6C88-C7D2EAC0CF9C}"/>
              </a:ext>
            </a:extLst>
          </p:cNvPr>
          <p:cNvSpPr txBox="1"/>
          <p:nvPr/>
        </p:nvSpPr>
        <p:spPr>
          <a:xfrm>
            <a:off x="838080" y="1924447"/>
            <a:ext cx="95132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As partes que integram um capacitor são: </a:t>
            </a:r>
          </a:p>
          <a:p>
            <a:endParaRPr lang="pt-BR" dirty="0"/>
          </a:p>
          <a:p>
            <a:r>
              <a:rPr lang="pt-BR" dirty="0"/>
              <a:t>	• Duas placas condutoras carregadas com potenciais contrários e de mesma intensidade; </a:t>
            </a:r>
          </a:p>
          <a:p>
            <a:endParaRPr lang="pt-BR" dirty="0"/>
          </a:p>
          <a:p>
            <a:r>
              <a:rPr lang="pt-BR" dirty="0"/>
              <a:t>	• Dielétrico ou material isolante entre os condutores ou armaduras, responsável pelo armazenamento de energia através do campo elétrico existente no meio. </a:t>
            </a:r>
          </a:p>
          <a:p>
            <a:endParaRPr lang="pt-BR" dirty="0"/>
          </a:p>
          <a:p>
            <a:r>
              <a:rPr lang="pt-BR" dirty="0"/>
              <a:t>Os condutores são de material metálico e capazes de apresentar uma distribuição superficial de cargas elétricas. O dielétrico é um meio isolante que separa os condutores, podendo ser o ar, vácuo, porcelana, vidro, plástico ou hexafluoreto de enxofre. Confira abaixo em corte transversal, as partes internas que integram o capacitor.</a:t>
            </a:r>
          </a:p>
        </p:txBody>
      </p:sp>
    </p:spTree>
    <p:extLst>
      <p:ext uri="{BB962C8B-B14F-4D97-AF65-F5344CB8AC3E}">
        <p14:creationId xmlns:p14="http://schemas.microsoft.com/office/powerpoint/2010/main" val="3767200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Relação entre tensão </a:t>
            </a:r>
            <a:r>
              <a:rPr lang="pt-BR" sz="3600" b="1" strike="noStrike" spc="-1" dirty="0" err="1">
                <a:solidFill>
                  <a:srgbClr val="0070C0"/>
                </a:solidFill>
                <a:latin typeface="Century Gothic"/>
              </a:rPr>
              <a:t>ca</a:t>
            </a: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, corrente </a:t>
            </a:r>
            <a:r>
              <a:rPr lang="pt-BR" sz="3600" b="1" strike="noStrike" spc="-1" dirty="0" err="1">
                <a:solidFill>
                  <a:srgbClr val="0070C0"/>
                </a:solidFill>
                <a:latin typeface="Century Gothic"/>
              </a:rPr>
              <a:t>ca</a:t>
            </a: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 e</a:t>
            </a:r>
            <a:b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</a:b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reatância capacitiva. 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4544F8-5974-A710-F643-03AD694C58C4}"/>
              </a:ext>
            </a:extLst>
          </p:cNvPr>
          <p:cNvSpPr txBox="1"/>
          <p:nvPr/>
        </p:nvSpPr>
        <p:spPr>
          <a:xfrm>
            <a:off x="838080" y="1907777"/>
            <a:ext cx="86876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um capacitor é conectado a uma fonte de CA, estabelece-se um circuito elétrico. Neste circuito estão em jogo três valores:</a:t>
            </a:r>
          </a:p>
          <a:p>
            <a:endParaRPr lang="pt-BR" dirty="0"/>
          </a:p>
          <a:p>
            <a:pPr lvl="2"/>
            <a:r>
              <a:rPr lang="pt-BR" dirty="0"/>
              <a:t> Tensão aplicada. </a:t>
            </a:r>
          </a:p>
          <a:p>
            <a:pPr lvl="2"/>
            <a:r>
              <a:rPr lang="pt-BR" dirty="0"/>
              <a:t> Reatância capacitiva. </a:t>
            </a:r>
          </a:p>
          <a:p>
            <a:pPr lvl="2"/>
            <a:r>
              <a:rPr lang="pt-BR" dirty="0"/>
              <a:t> Corrente circulante.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A4CD1D-1B8D-7393-E46B-77723C50626F}"/>
              </a:ext>
            </a:extLst>
          </p:cNvPr>
          <p:cNvSpPr txBox="1"/>
          <p:nvPr/>
        </p:nvSpPr>
        <p:spPr>
          <a:xfrm>
            <a:off x="838080" y="3662103"/>
            <a:ext cx="100459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Esses três valores estão relacionados entre si nos circuitos de CA da mesma forma que nos circuitos de CC, ou seja, através da lei de Ohm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840DBEC-74F6-C764-61C2-EE61ADAD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49" y="4308434"/>
            <a:ext cx="4794404" cy="21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90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Relação entre tensão </a:t>
            </a:r>
            <a:r>
              <a:rPr lang="pt-BR" sz="3600" b="1" strike="noStrike" spc="-1" dirty="0" err="1">
                <a:solidFill>
                  <a:srgbClr val="0070C0"/>
                </a:solidFill>
                <a:latin typeface="Century Gothic"/>
              </a:rPr>
              <a:t>ca</a:t>
            </a: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, corrente </a:t>
            </a:r>
            <a:r>
              <a:rPr lang="pt-BR" sz="3600" b="1" strike="noStrike" spc="-1" dirty="0" err="1">
                <a:solidFill>
                  <a:srgbClr val="0070C0"/>
                </a:solidFill>
                <a:latin typeface="Century Gothic"/>
              </a:rPr>
              <a:t>ca</a:t>
            </a: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 e</a:t>
            </a:r>
            <a:b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</a:b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reatância capacitiva. 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4544F8-5974-A710-F643-03AD694C58C4}"/>
              </a:ext>
            </a:extLst>
          </p:cNvPr>
          <p:cNvSpPr txBox="1"/>
          <p:nvPr/>
        </p:nvSpPr>
        <p:spPr>
          <a:xfrm>
            <a:off x="838080" y="1907777"/>
            <a:ext cx="868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4: Um capacitor de 1 </a:t>
            </a:r>
            <a:r>
              <a:rPr lang="pt-BR" dirty="0" err="1"/>
              <a:t>uF</a:t>
            </a:r>
            <a:r>
              <a:rPr lang="pt-BR" dirty="0"/>
              <a:t> é conectado a uma rede de CA 220V e 60Hz. Qual a corrente circulante no circuito?</a:t>
            </a:r>
          </a:p>
        </p:txBody>
      </p:sp>
    </p:spTree>
    <p:extLst>
      <p:ext uri="{BB962C8B-B14F-4D97-AF65-F5344CB8AC3E}">
        <p14:creationId xmlns:p14="http://schemas.microsoft.com/office/powerpoint/2010/main" val="3682544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Relação entre tensão </a:t>
            </a:r>
            <a:r>
              <a:rPr lang="pt-BR" sz="3600" b="1" strike="noStrike" spc="-1" dirty="0" err="1">
                <a:solidFill>
                  <a:srgbClr val="0070C0"/>
                </a:solidFill>
                <a:latin typeface="Century Gothic"/>
              </a:rPr>
              <a:t>ca</a:t>
            </a: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, corrente </a:t>
            </a:r>
            <a:r>
              <a:rPr lang="pt-BR" sz="3600" b="1" strike="noStrike" spc="-1" dirty="0" err="1">
                <a:solidFill>
                  <a:srgbClr val="0070C0"/>
                </a:solidFill>
                <a:latin typeface="Century Gothic"/>
              </a:rPr>
              <a:t>ca</a:t>
            </a: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 e</a:t>
            </a:r>
            <a:b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</a:b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reatância capacitiva. 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4544F8-5974-A710-F643-03AD694C58C4}"/>
              </a:ext>
            </a:extLst>
          </p:cNvPr>
          <p:cNvSpPr txBox="1"/>
          <p:nvPr/>
        </p:nvSpPr>
        <p:spPr>
          <a:xfrm>
            <a:off x="838080" y="1907777"/>
            <a:ext cx="868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5: Um capacitor de 1 </a:t>
            </a:r>
            <a:r>
              <a:rPr lang="pt-BR" dirty="0" err="1"/>
              <a:t>uF</a:t>
            </a:r>
            <a:r>
              <a:rPr lang="pt-BR" dirty="0"/>
              <a:t> é conectado a uma rede de CA 220V e 60Hz. Qual a corrente circulante no circuito?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34C367-46EA-D352-A921-350DE7E0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37" y="2856093"/>
            <a:ext cx="85058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Relação entre tensão </a:t>
            </a:r>
            <a:r>
              <a:rPr lang="pt-BR" sz="3600" b="1" strike="noStrike" spc="-1" dirty="0" err="1">
                <a:solidFill>
                  <a:srgbClr val="0070C0"/>
                </a:solidFill>
                <a:latin typeface="Century Gothic"/>
              </a:rPr>
              <a:t>ca</a:t>
            </a: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, corrente </a:t>
            </a:r>
            <a:r>
              <a:rPr lang="pt-BR" sz="3600" b="1" strike="noStrike" spc="-1" dirty="0" err="1">
                <a:solidFill>
                  <a:srgbClr val="0070C0"/>
                </a:solidFill>
                <a:latin typeface="Century Gothic"/>
              </a:rPr>
              <a:t>ca</a:t>
            </a: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 e</a:t>
            </a:r>
            <a:b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</a:b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reatância capacitiva. 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6050B-F756-A5F6-0E53-66FFE718F908}"/>
              </a:ext>
            </a:extLst>
          </p:cNvPr>
          <p:cNvSpPr txBox="1"/>
          <p:nvPr/>
        </p:nvSpPr>
        <p:spPr>
          <a:xfrm>
            <a:off x="838080" y="1781698"/>
            <a:ext cx="10142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Deve-se lembrar que os valores de V e I são eficazes, ou seja, </a:t>
            </a:r>
            <a:r>
              <a:rPr lang="pt-BR" b="1" dirty="0"/>
              <a:t>são valores que serão indicados por um voltímetro e um miliamperímetro de CA conectados ao circuito</a:t>
            </a:r>
            <a:r>
              <a:rPr lang="pt-BR" dirty="0"/>
              <a:t>. Toda vez que se refere à tensão ou corrente em CA, esses valores são eficazes, a menos que se especifique de forma diferente</a:t>
            </a:r>
          </a:p>
        </p:txBody>
      </p:sp>
    </p:spTree>
    <p:extLst>
      <p:ext uri="{BB962C8B-B14F-4D97-AF65-F5344CB8AC3E}">
        <p14:creationId xmlns:p14="http://schemas.microsoft.com/office/powerpoint/2010/main" val="404409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6050B-F756-A5F6-0E53-66FFE718F908}"/>
              </a:ext>
            </a:extLst>
          </p:cNvPr>
          <p:cNvSpPr txBox="1"/>
          <p:nvPr/>
        </p:nvSpPr>
        <p:spPr>
          <a:xfrm>
            <a:off x="838080" y="1781698"/>
            <a:ext cx="1014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associação paralela de capacitores tem por objetivo obter maiores valores de capacitância. A figura abaixo mostra uma associação paralela de capacitores e sua representação simbólica: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BB1EEA-F5AC-6750-06DB-7BB35AC0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09" y="2851859"/>
            <a:ext cx="80581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31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de capacitores em paralelo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6050B-F756-A5F6-0E53-66FFE718F908}"/>
              </a:ext>
            </a:extLst>
          </p:cNvPr>
          <p:cNvSpPr txBox="1"/>
          <p:nvPr/>
        </p:nvSpPr>
        <p:spPr>
          <a:xfrm>
            <a:off x="838080" y="1781698"/>
            <a:ext cx="101427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Para capacitores associados em paralelo, valem estas propriedades:</a:t>
            </a:r>
          </a:p>
          <a:p>
            <a:endParaRPr lang="pt-BR" dirty="0">
              <a:solidFill>
                <a:srgbClr val="000000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carga da associação é igual à soma das cargas dos capacitores associados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Todos os capacitores associados têm a mesma diferença de potencial.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1C0DE3-262B-575A-44EF-B81E451D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92" y="3445921"/>
            <a:ext cx="4407531" cy="27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70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de capacitores em paralelo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883C0A-DE7D-B939-069D-3358AA3A06F8}"/>
              </a:ext>
            </a:extLst>
          </p:cNvPr>
          <p:cNvSpPr txBox="1"/>
          <p:nvPr/>
        </p:nvSpPr>
        <p:spPr>
          <a:xfrm>
            <a:off x="927716" y="1455016"/>
            <a:ext cx="10045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Vamos obter a capacidade equivalente a esse conjunto. Sendo U a diferença de potencial da associação e Q a carga da associação, temos: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DF7839-2EF7-8F3B-6B1B-EABA7E84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74" y="2119082"/>
            <a:ext cx="9257977" cy="34822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07D369D-C1BB-0D4E-CAAD-0A01459ECA3F}"/>
              </a:ext>
            </a:extLst>
          </p:cNvPr>
          <p:cNvSpPr txBox="1"/>
          <p:nvPr/>
        </p:nvSpPr>
        <p:spPr>
          <a:xfrm>
            <a:off x="887027" y="5636441"/>
            <a:ext cx="10417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capacidade equivalente a uma associação de capacitores em paralelo é igual à soma das capacidades dos capacitores associados.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166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de capacitores em paralelo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6050B-F756-A5F6-0E53-66FFE718F908}"/>
              </a:ext>
            </a:extLst>
          </p:cNvPr>
          <p:cNvSpPr txBox="1"/>
          <p:nvPr/>
        </p:nvSpPr>
        <p:spPr>
          <a:xfrm>
            <a:off x="838080" y="1781698"/>
            <a:ext cx="1014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6: Qual a capacitância total da associação paralela de capacitores mostradas nas figuras abaixo.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C954DB-277E-022C-97A7-15E089C4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4" y="3157095"/>
            <a:ext cx="4276078" cy="22812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BFB2DCB-CA4A-90CA-38AD-C52F39ABD229}"/>
              </a:ext>
            </a:extLst>
          </p:cNvPr>
          <p:cNvSpPr txBox="1"/>
          <p:nvPr/>
        </p:nvSpPr>
        <p:spPr>
          <a:xfrm>
            <a:off x="1748901" y="26899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3DB4B2-26BF-F56E-9243-2F8176D8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641" y="3352331"/>
            <a:ext cx="5305425" cy="20859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A1B7109-56E0-0EE3-E998-543226B30BE9}"/>
              </a:ext>
            </a:extLst>
          </p:cNvPr>
          <p:cNvSpPr txBox="1"/>
          <p:nvPr/>
        </p:nvSpPr>
        <p:spPr>
          <a:xfrm>
            <a:off x="6903582" y="268993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5497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de capacitores em paralelo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6050B-F756-A5F6-0E53-66FFE718F908}"/>
              </a:ext>
            </a:extLst>
          </p:cNvPr>
          <p:cNvSpPr txBox="1"/>
          <p:nvPr/>
        </p:nvSpPr>
        <p:spPr>
          <a:xfrm>
            <a:off x="838080" y="1781698"/>
            <a:ext cx="1014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7: Qual a capacitância total da associação paralela de capacitores mostradas nas figuras abaixo.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FB2DCB-CA4A-90CA-38AD-C52F39ABD229}"/>
              </a:ext>
            </a:extLst>
          </p:cNvPr>
          <p:cNvSpPr txBox="1"/>
          <p:nvPr/>
        </p:nvSpPr>
        <p:spPr>
          <a:xfrm>
            <a:off x="1748901" y="26899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1B7109-56E0-0EE3-E998-543226B30BE9}"/>
              </a:ext>
            </a:extLst>
          </p:cNvPr>
          <p:cNvSpPr txBox="1"/>
          <p:nvPr/>
        </p:nvSpPr>
        <p:spPr>
          <a:xfrm>
            <a:off x="6903582" y="268993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3EBF95-DAE5-979B-D0D2-8BDA70AD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42" y="3536614"/>
            <a:ext cx="3714750" cy="2143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DA8FCA-39FF-559A-48E7-F9F10438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11" y="3536612"/>
            <a:ext cx="3209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2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Tensão de trabalho da associação paralela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6050B-F756-A5F6-0E53-66FFE718F908}"/>
              </a:ext>
            </a:extLst>
          </p:cNvPr>
          <p:cNvSpPr txBox="1"/>
          <p:nvPr/>
        </p:nvSpPr>
        <p:spPr>
          <a:xfrm>
            <a:off x="838080" y="1781698"/>
            <a:ext cx="1014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Considere todos os capacitores associados em paralelo da figura abaixo. Eles recebem a mesma tensão aplicada ao conjunto.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0886C2-0798-B106-9866-D55A28EA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98" y="2854864"/>
            <a:ext cx="5905500" cy="26574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A9CC2B4-E494-444F-97A5-D98C2D871738}"/>
              </a:ext>
            </a:extLst>
          </p:cNvPr>
          <p:cNvSpPr txBox="1"/>
          <p:nvPr/>
        </p:nvSpPr>
        <p:spPr>
          <a:xfrm>
            <a:off x="909961" y="5437546"/>
            <a:ext cx="9379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Assim, a máxima tensão que pode ser aplicada a uma associação paralela é a daquele capacitor que tem menor tensão de trabalho.</a:t>
            </a:r>
          </a:p>
        </p:txBody>
      </p:sp>
    </p:spTree>
    <p:extLst>
      <p:ext uri="{BB962C8B-B14F-4D97-AF65-F5344CB8AC3E}">
        <p14:creationId xmlns:p14="http://schemas.microsoft.com/office/powerpoint/2010/main" val="6510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00DB694-BC34-CEA3-3914-061FDCA5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05" y="1140576"/>
            <a:ext cx="2850330" cy="3308126"/>
          </a:xfrm>
          <a:prstGeom prst="rect">
            <a:avLst/>
          </a:prstGeom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Funcionamento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50489E-4790-E7F1-C425-AE763A811172}"/>
              </a:ext>
            </a:extLst>
          </p:cNvPr>
          <p:cNvSpPr txBox="1"/>
          <p:nvPr/>
        </p:nvSpPr>
        <p:spPr>
          <a:xfrm>
            <a:off x="5397499" y="1079280"/>
            <a:ext cx="49005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Capacitância</a:t>
            </a:r>
            <a:r>
              <a:rPr lang="pt-BR" dirty="0"/>
              <a:t> seria a capacidade que um dielétrico possui de armazenar energia elétrica na forma de campo eletrostático. Sendo esse meio isolante, não deve permitir a condutividade, aonde o fluxo de energia potencial elétrica só ocorrerá através da troca de energia com a fonte que gera os potenciais elétricos em cada extremo, resultante da polarização de cargas no interior das moléculas presentes. Esse processo gera o carregamento do capacitor que atinge uma capacidade limite, tensão máxima de operação e em seguida descarrega.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512FF9-6305-73C4-B7BC-0A910A34E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2" y="1226390"/>
            <a:ext cx="2708953" cy="33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6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Tensão de trabalho da associação paralela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6050B-F756-A5F6-0E53-66FFE718F908}"/>
              </a:ext>
            </a:extLst>
          </p:cNvPr>
          <p:cNvSpPr txBox="1"/>
          <p:nvPr/>
        </p:nvSpPr>
        <p:spPr>
          <a:xfrm>
            <a:off x="838080" y="1781698"/>
            <a:ext cx="1014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8: Qual a máxima tensão que pode ser aplicada nas associações apresentadas nas figuras a seguir?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0D1DD0-C406-AE01-F57F-C4E3F1ED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42" y="3029783"/>
            <a:ext cx="10086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854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Tensão de trabalho da associação paralela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E6050B-F756-A5F6-0E53-66FFE718F908}"/>
              </a:ext>
            </a:extLst>
          </p:cNvPr>
          <p:cNvSpPr txBox="1"/>
          <p:nvPr/>
        </p:nvSpPr>
        <p:spPr>
          <a:xfrm>
            <a:off x="838080" y="1781698"/>
            <a:ext cx="101427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Deve-se evitar aplicar a um capacitor </a:t>
            </a:r>
            <a:r>
              <a:rPr lang="pt-BR" b="1" dirty="0"/>
              <a:t>a tensão máxima que este suporta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Em CA, a tensão máxima é a tensão de pico. </a:t>
            </a:r>
            <a:r>
              <a:rPr lang="pt-BR" dirty="0"/>
              <a:t>Um capacitor com tensão eficaz máxima de 70V (70V eficazes correspondem a uma tensão CA com pico de 100V).</a:t>
            </a:r>
          </a:p>
        </p:txBody>
      </p:sp>
    </p:spTree>
    <p:extLst>
      <p:ext uri="{BB962C8B-B14F-4D97-AF65-F5344CB8AC3E}">
        <p14:creationId xmlns:p14="http://schemas.microsoft.com/office/powerpoint/2010/main" val="26019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paralela de capacitores polarizados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C79DF9-9577-906A-154D-7D30C7610E4C}"/>
              </a:ext>
            </a:extLst>
          </p:cNvPr>
          <p:cNvSpPr txBox="1"/>
          <p:nvPr/>
        </p:nvSpPr>
        <p:spPr>
          <a:xfrm>
            <a:off x="767919" y="1517160"/>
            <a:ext cx="9965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Ao se associarem capacitores polarizados em paralelo, os terminais positivos dos capacitores devem ser ligados em conjunto entre si e os negativos da mesma forma, como mostrado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3FA4DBE-7770-F712-0445-5AF4B032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25" y="2163491"/>
            <a:ext cx="6968971" cy="23132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7D2B4C-DFB6-44CA-C52F-1BB4C989C5A2}"/>
              </a:ext>
            </a:extLst>
          </p:cNvPr>
          <p:cNvSpPr txBox="1"/>
          <p:nvPr/>
        </p:nvSpPr>
        <p:spPr>
          <a:xfrm>
            <a:off x="838079" y="4463677"/>
            <a:ext cx="90878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Resumindo na associação paralela de capacitores: </a:t>
            </a:r>
          </a:p>
          <a:p>
            <a:endParaRPr lang="pt-BR" dirty="0"/>
          </a:p>
          <a:p>
            <a:pPr marL="342900" indent="-342900">
              <a:buAutoNum type="arabicParenBoth"/>
            </a:pPr>
            <a:r>
              <a:rPr lang="pt-BR" dirty="0"/>
              <a:t>a capacitância total é a soma das capacitâncias individuais, </a:t>
            </a:r>
          </a:p>
          <a:p>
            <a:pPr marL="342900" indent="-342900">
              <a:buAutoNum type="arabicParenBoth"/>
            </a:pPr>
            <a:r>
              <a:rPr lang="pt-BR" dirty="0"/>
              <a:t>a tensão máxima da associação é a do capacitor com menor tensão de trabalho </a:t>
            </a:r>
          </a:p>
          <a:p>
            <a:pPr marL="342900" indent="-342900">
              <a:buAutoNum type="arabicParenBoth"/>
            </a:pPr>
            <a:r>
              <a:rPr lang="pt-BR" dirty="0"/>
              <a:t>ao associarem-se capacitores polarizados, os terminais de mesma polaridade são ligados entre si.</a:t>
            </a:r>
          </a:p>
          <a:p>
            <a:pPr marL="342900" indent="-342900">
              <a:buFontTx/>
              <a:buAutoNum type="arabicParenBoth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carga da associação é igual à soma das cargas dos capacitores associados</a:t>
            </a:r>
            <a:r>
              <a:rPr lang="pt-BR" dirty="0"/>
              <a:t> </a:t>
            </a:r>
          </a:p>
          <a:p>
            <a:pPr marL="342900" indent="-342900">
              <a:buAutoNum type="arabicParenBoth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610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13AE01-0BB8-E1FF-BE2A-1F3411616ED2}"/>
              </a:ext>
            </a:extLst>
          </p:cNvPr>
          <p:cNvSpPr txBox="1"/>
          <p:nvPr/>
        </p:nvSpPr>
        <p:spPr>
          <a:xfrm>
            <a:off x="732408" y="1581095"/>
            <a:ext cx="9707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associação série de capacitores tem por objetivo obter capacitâncias menores ou tensões de trabalho maiores.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24251C7-EA7D-9C60-06DC-E977A4AF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66" y="2778296"/>
            <a:ext cx="9315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8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13AE01-0BB8-E1FF-BE2A-1F3411616ED2}"/>
              </a:ext>
            </a:extLst>
          </p:cNvPr>
          <p:cNvSpPr txBox="1"/>
          <p:nvPr/>
        </p:nvSpPr>
        <p:spPr>
          <a:xfrm>
            <a:off x="732408" y="1581095"/>
            <a:ext cx="9707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associação série de capacitores tem por objetivo obter capacitâncias menores ou tensões de trabalho maiores.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5AAF14-1482-C5E3-8A1D-94BD35C1FDBF}"/>
              </a:ext>
            </a:extLst>
          </p:cNvPr>
          <p:cNvSpPr txBox="1"/>
          <p:nvPr/>
        </p:nvSpPr>
        <p:spPr>
          <a:xfrm>
            <a:off x="732408" y="2452242"/>
            <a:ext cx="97077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Para capacitores associados em série, valem estas propriedades:</a:t>
            </a:r>
          </a:p>
          <a:p>
            <a:endParaRPr lang="pt-BR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diferença de potencial da associação é igual à soma das diferenças de potencial dos capacitores associados: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Todos os capacitores associados tem a mesma carga, que é igual à carga da associação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ECA2D5C-AF3D-3910-9A36-3F0469C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87" y="4483567"/>
            <a:ext cx="5657928" cy="15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93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13AE01-0BB8-E1FF-BE2A-1F3411616ED2}"/>
              </a:ext>
            </a:extLst>
          </p:cNvPr>
          <p:cNvSpPr txBox="1"/>
          <p:nvPr/>
        </p:nvSpPr>
        <p:spPr>
          <a:xfrm>
            <a:off x="732408" y="1581095"/>
            <a:ext cx="9707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Vamos obter a capacidade equivalente a esse conjunto. Sendo U a diferença de potencial da associação e Q a carga da associação, temos: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F15DCB-2BF7-817B-E03C-1704EA5A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6" y="2586775"/>
            <a:ext cx="7913934" cy="35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0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13AE01-0BB8-E1FF-BE2A-1F3411616ED2}"/>
              </a:ext>
            </a:extLst>
          </p:cNvPr>
          <p:cNvSpPr txBox="1"/>
          <p:nvPr/>
        </p:nvSpPr>
        <p:spPr>
          <a:xfrm>
            <a:off x="732408" y="1581095"/>
            <a:ext cx="9707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Para dois capacitores em série, temos: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82F9FA-7AFC-AC45-A6A1-4ED23AE1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91" y="2277126"/>
            <a:ext cx="6610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52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D95E31-A7ED-C974-CD33-950EBDFEAE6F}"/>
              </a:ext>
            </a:extLst>
          </p:cNvPr>
          <p:cNvSpPr txBox="1"/>
          <p:nvPr/>
        </p:nvSpPr>
        <p:spPr>
          <a:xfrm>
            <a:off x="838080" y="1524286"/>
            <a:ext cx="8678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9: Determinar a capacitância total do circuito abaixo: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43FBC9-5BBC-5583-922A-11BF9790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92" y="2338624"/>
            <a:ext cx="39052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66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D95E31-A7ED-C974-CD33-950EBDFEAE6F}"/>
              </a:ext>
            </a:extLst>
          </p:cNvPr>
          <p:cNvSpPr txBox="1"/>
          <p:nvPr/>
        </p:nvSpPr>
        <p:spPr>
          <a:xfrm>
            <a:off x="838080" y="1524286"/>
            <a:ext cx="8678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10: Determinar a capacitância total do circuito abaixo: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43FBC9-5BBC-5583-922A-11BF9790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2551688"/>
            <a:ext cx="3905250" cy="28765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377333-13C9-6F19-D321-910FFF82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803" y="2806592"/>
            <a:ext cx="4124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19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D95E31-A7ED-C974-CD33-950EBDFEAE6F}"/>
              </a:ext>
            </a:extLst>
          </p:cNvPr>
          <p:cNvSpPr txBox="1"/>
          <p:nvPr/>
        </p:nvSpPr>
        <p:spPr>
          <a:xfrm>
            <a:off x="838080" y="1524286"/>
            <a:ext cx="8678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11: Determinar a capacitância total dos circuitos abaixo: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B68420-DB27-9FDB-041F-1C3D36CD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58" y="2457164"/>
            <a:ext cx="3857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7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Funcionamento</a:t>
            </a:r>
            <a:endParaRPr lang="pt-BR" sz="4400" b="0" strike="noStrike" spc="-1" dirty="0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B34F073-7851-DF32-BE8E-DED5C159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174750"/>
            <a:ext cx="3726873" cy="3606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548573E-8870-6D18-D094-FF3E52F59BF8}"/>
              </a:ext>
            </a:extLst>
          </p:cNvPr>
          <p:cNvSpPr txBox="1"/>
          <p:nvPr/>
        </p:nvSpPr>
        <p:spPr>
          <a:xfrm>
            <a:off x="4564953" y="1500138"/>
            <a:ext cx="5857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As duas placas constituintes do capacitor carregam-se quando ele é alimentado por uma fonte externa que produz tensão entre os seus terminais. Ocorre uma concentração de cargas em cada eletrodo (placa), mais precisamente entre a superfície dele e o dielétrico existente no dispositivo. A carga total no capacitor será nula, pois uma das placas apresenta potencial +Q e a outra –Q.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C3A71E-F4FD-1F08-7DB8-E9E11018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059" y="4877020"/>
            <a:ext cx="86963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4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D95E31-A7ED-C974-CD33-950EBDFEAE6F}"/>
              </a:ext>
            </a:extLst>
          </p:cNvPr>
          <p:cNvSpPr txBox="1"/>
          <p:nvPr/>
        </p:nvSpPr>
        <p:spPr>
          <a:xfrm>
            <a:off x="838080" y="1524286"/>
            <a:ext cx="8678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11: Determinar a capacitância total dos circuitos abaixo: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B68420-DB27-9FDB-041F-1C3D36CD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11" y="2563696"/>
            <a:ext cx="3857625" cy="28765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5276FF6-B664-B7B0-B719-7EC82A37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51" y="2639896"/>
            <a:ext cx="39338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01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D95E31-A7ED-C974-CD33-950EBDFEAE6F}"/>
              </a:ext>
            </a:extLst>
          </p:cNvPr>
          <p:cNvSpPr txBox="1"/>
          <p:nvPr/>
        </p:nvSpPr>
        <p:spPr>
          <a:xfrm>
            <a:off x="838080" y="1524286"/>
            <a:ext cx="8678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13: Determinar a capacitância total dos circuitos abaixo: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DA7957-E2DA-AA66-7CB8-FFCD33F5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45" y="2666344"/>
            <a:ext cx="4181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713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série de capacitores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D95E31-A7ED-C974-CD33-950EBDFEAE6F}"/>
              </a:ext>
            </a:extLst>
          </p:cNvPr>
          <p:cNvSpPr txBox="1"/>
          <p:nvPr/>
        </p:nvSpPr>
        <p:spPr>
          <a:xfrm>
            <a:off x="838080" y="1524286"/>
            <a:ext cx="8678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 13: Determinar a capacitância total dos circuitos abaixo: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DA7957-E2DA-AA66-7CB8-FFCD33F5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10" y="2737365"/>
            <a:ext cx="4181475" cy="27051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7FF83C5-C877-2131-72C3-4EAE51D7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229" y="2913577"/>
            <a:ext cx="26193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78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Tensão de trabalho da associação em série.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D5F14-EC28-A814-41DA-B09A7F8C530E}"/>
              </a:ext>
            </a:extLst>
          </p:cNvPr>
          <p:cNvSpPr txBox="1"/>
          <p:nvPr/>
        </p:nvSpPr>
        <p:spPr>
          <a:xfrm>
            <a:off x="958358" y="1456807"/>
            <a:ext cx="9805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se aplica uma tensão a uma associação série de capacitores a tensão aplicada se divide entre eles 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568E53-0756-6E25-6E95-3FCDEA54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94" y="2194504"/>
            <a:ext cx="6038850" cy="2247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C5F952D-1BDC-1138-047E-AEF7DAEC2517}"/>
              </a:ext>
            </a:extLst>
          </p:cNvPr>
          <p:cNvSpPr txBox="1"/>
          <p:nvPr/>
        </p:nvSpPr>
        <p:spPr>
          <a:xfrm>
            <a:off x="1043125" y="4442404"/>
            <a:ext cx="90951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distribuição da tensão nos capacitores ocorre de forma </a:t>
            </a:r>
            <a:r>
              <a:rPr lang="pt-BR" b="1" dirty="0"/>
              <a:t>inversamente proporcional </a:t>
            </a:r>
            <a:r>
              <a:rPr lang="pt-BR" dirty="0"/>
              <a:t>à capacitância, ou seja: </a:t>
            </a:r>
          </a:p>
          <a:p>
            <a:endParaRPr lang="pt-BR" dirty="0"/>
          </a:p>
          <a:p>
            <a:r>
              <a:rPr lang="pt-BR" dirty="0"/>
              <a:t> Uma </a:t>
            </a:r>
            <a:r>
              <a:rPr lang="pt-BR" b="1" dirty="0"/>
              <a:t>maior</a:t>
            </a:r>
            <a:r>
              <a:rPr lang="pt-BR" dirty="0"/>
              <a:t> capacitância corresponde a uma </a:t>
            </a:r>
            <a:r>
              <a:rPr lang="pt-BR" b="1" dirty="0"/>
              <a:t>menor</a:t>
            </a:r>
            <a:r>
              <a:rPr lang="pt-BR" dirty="0"/>
              <a:t> tensão. </a:t>
            </a:r>
          </a:p>
          <a:p>
            <a:r>
              <a:rPr lang="pt-BR" dirty="0"/>
              <a:t> Uma </a:t>
            </a:r>
            <a:r>
              <a:rPr lang="pt-BR" b="1" dirty="0"/>
              <a:t>menor</a:t>
            </a:r>
            <a:r>
              <a:rPr lang="pt-BR" dirty="0"/>
              <a:t> capacitância corresponde a uma </a:t>
            </a:r>
            <a:r>
              <a:rPr lang="pt-BR" b="1" dirty="0"/>
              <a:t>maior</a:t>
            </a:r>
            <a:r>
              <a:rPr lang="pt-BR" dirty="0"/>
              <a:t> tensão.</a:t>
            </a:r>
          </a:p>
        </p:txBody>
      </p:sp>
    </p:spTree>
    <p:extLst>
      <p:ext uri="{BB962C8B-B14F-4D97-AF65-F5344CB8AC3E}">
        <p14:creationId xmlns:p14="http://schemas.microsoft.com/office/powerpoint/2010/main" val="3051410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Tensão de trabalho da associação em série.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0D85BB-DE75-5194-5665-BACAA81A8173}"/>
              </a:ext>
            </a:extLst>
          </p:cNvPr>
          <p:cNvSpPr txBox="1"/>
          <p:nvPr/>
        </p:nvSpPr>
        <p:spPr>
          <a:xfrm>
            <a:off x="954349" y="1600563"/>
            <a:ext cx="94414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determinação do valor de tensão em cada capacitor de uma associação série é feita através das equações da eletrostática. </a:t>
            </a:r>
          </a:p>
          <a:p>
            <a:endParaRPr lang="pt-BR" dirty="0"/>
          </a:p>
          <a:p>
            <a:r>
              <a:rPr lang="pt-BR" dirty="0"/>
              <a:t>Como forma de simplificação, pode-se adotar um procedimento simples e que evita a aplicação de tensões excessivas a uma associação série de capacitores. </a:t>
            </a:r>
          </a:p>
          <a:p>
            <a:endParaRPr lang="pt-BR" dirty="0"/>
          </a:p>
          <a:p>
            <a:r>
              <a:rPr lang="pt-BR" dirty="0"/>
              <a:t>Esse procedimento consiste em se associarem em série capacitores de mesma capacitância e mesma tensão de trabalho. Desta forma, </a:t>
            </a:r>
            <a:r>
              <a:rPr lang="pt-BR" b="1" dirty="0"/>
              <a:t>a tensão aplicada se distribui igualmente sobre todos os capacitores.</a:t>
            </a:r>
          </a:p>
        </p:txBody>
      </p:sp>
    </p:spTree>
    <p:extLst>
      <p:ext uri="{BB962C8B-B14F-4D97-AF65-F5344CB8AC3E}">
        <p14:creationId xmlns:p14="http://schemas.microsoft.com/office/powerpoint/2010/main" val="14655318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Tensão de trabalho da associação em série.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CA1A66-3FF2-CF18-C11D-354D89932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65" y="1624428"/>
            <a:ext cx="80867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234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em série de capacitores polarizados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0DB7F-0584-A6E3-2866-62FB4F47B8D6}"/>
              </a:ext>
            </a:extLst>
          </p:cNvPr>
          <p:cNvSpPr txBox="1"/>
          <p:nvPr/>
        </p:nvSpPr>
        <p:spPr>
          <a:xfrm>
            <a:off x="759041" y="1504739"/>
            <a:ext cx="9876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Ao se associarem capacitores polarizados em série, o terminal positivo de um capacitor é conectado ao terminal negativo do outro, como mostrado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C3F0C2-77A2-B769-D1F7-98E0C491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8" y="2738344"/>
            <a:ext cx="8086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2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>
            <a:extLst>
              <a:ext uri="{FF2B5EF4-FFF2-40B4-BE49-F238E27FC236}">
                <a16:creationId xmlns:a16="http://schemas.microsoft.com/office/drawing/2014/main" id="{ADF71ACB-8AD2-9B72-D2B0-2E7F036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045943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pt-BR" sz="3600" b="1" strike="noStrike" spc="-1" dirty="0">
                <a:solidFill>
                  <a:srgbClr val="0070C0"/>
                </a:solidFill>
                <a:latin typeface="Century Gothic"/>
              </a:rPr>
              <a:t>Associação em série de capacitores polarizados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649A46-8ACF-8B57-C27E-1D9450AFF83F}"/>
              </a:ext>
            </a:extLst>
          </p:cNvPr>
          <p:cNvSpPr txBox="1"/>
          <p:nvPr/>
        </p:nvSpPr>
        <p:spPr>
          <a:xfrm>
            <a:off x="838079" y="1778155"/>
            <a:ext cx="91848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Resumindo a associação série de capacitores:</a:t>
            </a:r>
          </a:p>
          <a:p>
            <a:endParaRPr lang="pt-BR" dirty="0"/>
          </a:p>
          <a:p>
            <a:pPr marL="342900" indent="-342900">
              <a:buAutoNum type="arabicParenBoth"/>
            </a:pPr>
            <a:r>
              <a:rPr lang="pt-BR" dirty="0"/>
              <a:t>a capacitância total é sempre menor que a capacitância de menor valor e </a:t>
            </a:r>
          </a:p>
          <a:p>
            <a:pPr marL="342900" indent="-342900">
              <a:buAutoNum type="arabicParenBoth"/>
            </a:pPr>
            <a:r>
              <a:rPr lang="pt-BR" dirty="0"/>
              <a:t>ao se associarem capacitores polarizados em série, a armadura positiva de um capacitor é conectada à armadura negativa do capacitor seguinte. (</a:t>
            </a:r>
            <a:r>
              <a:rPr lang="pt-BR" b="1" dirty="0"/>
              <a:t>Somente em corrente contínua</a:t>
            </a:r>
            <a:r>
              <a:rPr lang="pt-BR" dirty="0"/>
              <a:t>)</a:t>
            </a:r>
          </a:p>
          <a:p>
            <a:pPr marL="342900" indent="-342900">
              <a:buAutoNum type="arabicParenBoth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Todos os capacitores associados tem a mesma carga, que é igual à carga da associação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882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Capacidade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de um capacitor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2C0E83-4560-E17F-7259-C51006D22F11}"/>
              </a:ext>
            </a:extLst>
          </p:cNvPr>
          <p:cNvSpPr txBox="1"/>
          <p:nvPr/>
        </p:nvSpPr>
        <p:spPr>
          <a:xfrm>
            <a:off x="838080" y="1397675"/>
            <a:ext cx="9371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Esse sistema resulta numa indução eletrostática muito intensa, que leva a uma grande capacidade de armazenamento de carga elétrica e de energia potencial elétrica.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Os 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ArialMT"/>
              </a:rPr>
              <a:t>condutores que formam o capacitor denominam-se armaduras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1827BE-48FD-7EE9-050E-281DC7DDF401}"/>
              </a:ext>
            </a:extLst>
          </p:cNvPr>
          <p:cNvSpPr txBox="1"/>
          <p:nvPr/>
        </p:nvSpPr>
        <p:spPr>
          <a:xfrm>
            <a:off x="856692" y="2351622"/>
            <a:ext cx="91395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Quando o capacitor está carregado, suas armaduras apresentam sempre cargas de mesmo módulo e sinais contrários. Sendo +Q e -Q as cargas das armaduras, a carga do capacitor é Q. Para o capacitor se carregar com carga Q, é necessário uma diferença de potencial U entre suas armaduras. Capacidade elétrica do capacitor (medida em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MT"/>
              </a:rPr>
              <a:t>farad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) é a relação entre a carga e a diferença de potencial: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0D3D71-BA62-F81E-B21D-E7A44266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75" y="4479250"/>
            <a:ext cx="31432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9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321200" cy="71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Energia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</a:t>
            </a:r>
            <a:r>
              <a:rPr lang="en-US" sz="4400" b="1" strike="noStrike" spc="-1" dirty="0" err="1">
                <a:solidFill>
                  <a:srgbClr val="0070C0"/>
                </a:solidFill>
                <a:latin typeface="Century Gothic"/>
              </a:rPr>
              <a:t>potencial</a:t>
            </a:r>
            <a:r>
              <a:rPr lang="en-US" sz="4400" b="1" strike="noStrike" spc="-1" dirty="0">
                <a:solidFill>
                  <a:srgbClr val="0070C0"/>
                </a:solidFill>
                <a:latin typeface="Century Gothic"/>
              </a:rPr>
              <a:t> de um capacitor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FFF2E9-4848-FE4D-A125-557158C7C9DE}"/>
              </a:ext>
            </a:extLst>
          </p:cNvPr>
          <p:cNvSpPr txBox="1"/>
          <p:nvPr/>
        </p:nvSpPr>
        <p:spPr>
          <a:xfrm>
            <a:off x="741286" y="1712468"/>
            <a:ext cx="9263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Sendo Q a carga do capacitor e U a diferença de potencial entre suas armaduras, a energia potencial do sistema é: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119D674-3301-307A-C9CA-315CD9A5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06" y="2584751"/>
            <a:ext cx="3114675" cy="8763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087E8C-F14C-4519-5C3D-6A0A1C1F6A53}"/>
              </a:ext>
            </a:extLst>
          </p:cNvPr>
          <p:cNvSpPr txBox="1"/>
          <p:nvPr/>
        </p:nvSpPr>
        <p:spPr>
          <a:xfrm>
            <a:off x="838079" y="3461051"/>
            <a:ext cx="8767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Como Q = C x U, essa energia pode também ser escrita em função da capacidade e da diferença de potencial: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3C87F72-6446-2D5B-C4FB-08FEA6D4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1" y="4400578"/>
            <a:ext cx="41719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4245</Words>
  <Application>Microsoft Office PowerPoint</Application>
  <PresentationFormat>Widescreen</PresentationFormat>
  <Paragraphs>322</Paragraphs>
  <Slides>78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78</vt:i4>
      </vt:variant>
    </vt:vector>
  </HeadingPairs>
  <TitlesOfParts>
    <vt:vector size="91" baseType="lpstr">
      <vt:lpstr>Arial</vt:lpstr>
      <vt:lpstr>Arial-ItalicMT</vt:lpstr>
      <vt:lpstr>ArialMT</vt:lpstr>
      <vt:lpstr>Century Gothic</vt:lpstr>
      <vt:lpstr>inherit</vt:lpstr>
      <vt:lpstr>Open Sans</vt:lpstr>
      <vt:lpstr>Poppins</vt:lpstr>
      <vt:lpstr>Symbol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CAPACITORES</vt:lpstr>
      <vt:lpstr>Introdução</vt:lpstr>
      <vt:lpstr>Introdução</vt:lpstr>
      <vt:lpstr>Introdução</vt:lpstr>
      <vt:lpstr>Funcionamento</vt:lpstr>
      <vt:lpstr>Funcionamento</vt:lpstr>
      <vt:lpstr>Capacidade de um capacitor</vt:lpstr>
      <vt:lpstr>Energia potencial de um capacitor</vt:lpstr>
      <vt:lpstr>Constante dielétrica de um capacitor</vt:lpstr>
      <vt:lpstr>Constante dielétrica de um capacitor</vt:lpstr>
      <vt:lpstr>Capacitor Plano</vt:lpstr>
      <vt:lpstr>Capacitor Plano</vt:lpstr>
      <vt:lpstr>Capacitor Plano</vt:lpstr>
      <vt:lpstr>Capacitor Plano</vt:lpstr>
      <vt:lpstr>Capacitor Plano</vt:lpstr>
      <vt:lpstr>Capacitor Plano</vt:lpstr>
      <vt:lpstr>Exercícios</vt:lpstr>
      <vt:lpstr>Exercícios</vt:lpstr>
      <vt:lpstr>Tipos de Capacitores:</vt:lpstr>
      <vt:lpstr>Tipos de Capacitores:</vt:lpstr>
      <vt:lpstr>Tipos de Capacitores:</vt:lpstr>
      <vt:lpstr>Tipos de Capacitores:</vt:lpstr>
      <vt:lpstr>Tipos de Capacitores:</vt:lpstr>
      <vt:lpstr>Tipos de Capacitores:</vt:lpstr>
      <vt:lpstr>Tipos de Capacitores:</vt:lpstr>
      <vt:lpstr>Tipos de Capacitores:</vt:lpstr>
      <vt:lpstr>Tipos de Capacitores:</vt:lpstr>
      <vt:lpstr>Tipos de Capacitores:</vt:lpstr>
      <vt:lpstr>Constate de tempo RC em capacitores</vt:lpstr>
      <vt:lpstr>Constate de tempo RC em capacitores</vt:lpstr>
      <vt:lpstr>Constate de tempo RC em capacitores</vt:lpstr>
      <vt:lpstr>Constate de tempo RC em capacitores</vt:lpstr>
      <vt:lpstr>Tensão de trabalho</vt:lpstr>
      <vt:lpstr>Capacitores Ajustáveis</vt:lpstr>
      <vt:lpstr>Capacitores Ajustáveis</vt:lpstr>
      <vt:lpstr>Capacitores Ajustáveis</vt:lpstr>
      <vt:lpstr>Especificação técnica dos capacitores</vt:lpstr>
      <vt:lpstr>Comportamento capacitor em CA</vt:lpstr>
      <vt:lpstr>Comportamento capacitor em CA</vt:lpstr>
      <vt:lpstr>Comportamento capacitor em CA</vt:lpstr>
      <vt:lpstr>Comportamento capacitor em CA</vt:lpstr>
      <vt:lpstr>Reatância capacitiva</vt:lpstr>
      <vt:lpstr>Reatância capacitiva</vt:lpstr>
      <vt:lpstr>Reatância capacitiva</vt:lpstr>
      <vt:lpstr>Reatância capacitiva</vt:lpstr>
      <vt:lpstr>Fatores que influem na reatância capacitiva</vt:lpstr>
      <vt:lpstr>Fatores que influem na reatância capacitiva</vt:lpstr>
      <vt:lpstr>Fatores que influem na reatância capacitiva</vt:lpstr>
      <vt:lpstr>Relação entre tensão ca, corrente ca e reatância capacitiva. </vt:lpstr>
      <vt:lpstr>Relação entre tensão ca, corrente ca e reatância capacitiva. </vt:lpstr>
      <vt:lpstr>Relação entre tensão ca, corrente ca e reatância capacitiva. </vt:lpstr>
      <vt:lpstr>Relação entre tensão ca, corrente ca e reatância capacitiva. </vt:lpstr>
      <vt:lpstr>Associação de capacitores</vt:lpstr>
      <vt:lpstr>Associação de capacitores em paralelo</vt:lpstr>
      <vt:lpstr>Associação de capacitores em paralelo</vt:lpstr>
      <vt:lpstr>Associação de capacitores em paralelo</vt:lpstr>
      <vt:lpstr>Associação de capacitores em paralelo</vt:lpstr>
      <vt:lpstr>Tensão de trabalho da associação paralela</vt:lpstr>
      <vt:lpstr>Tensão de trabalho da associação paralela</vt:lpstr>
      <vt:lpstr>Tensão de trabalho da associação paralela</vt:lpstr>
      <vt:lpstr>Associação paralela de capacitores polarizados</vt:lpstr>
      <vt:lpstr>Associação série de capacitores</vt:lpstr>
      <vt:lpstr>Associação série de capacitores</vt:lpstr>
      <vt:lpstr>Associação série de capacitores</vt:lpstr>
      <vt:lpstr>Associação série de capacitores</vt:lpstr>
      <vt:lpstr>Associação série de capacitores</vt:lpstr>
      <vt:lpstr>Associação série de capacitores</vt:lpstr>
      <vt:lpstr>Associação série de capacitores</vt:lpstr>
      <vt:lpstr>Associação série de capacitores</vt:lpstr>
      <vt:lpstr>Associação série de capacitores</vt:lpstr>
      <vt:lpstr>Associação série de capacitores</vt:lpstr>
      <vt:lpstr>Tensão de trabalho da associação em série.</vt:lpstr>
      <vt:lpstr>Tensão de trabalho da associação em série.</vt:lpstr>
      <vt:lpstr>Tensão de trabalho da associação em série.</vt:lpstr>
      <vt:lpstr>Associação em série de capacitores polarizados</vt:lpstr>
      <vt:lpstr>Associação em série de capacitores polarizados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JAISON HENICKA</dc:creator>
  <dc:description/>
  <cp:lastModifiedBy>Giovanni Rozza</cp:lastModifiedBy>
  <cp:revision>13</cp:revision>
  <dcterms:created xsi:type="dcterms:W3CDTF">2016-04-20T20:34:55Z</dcterms:created>
  <dcterms:modified xsi:type="dcterms:W3CDTF">2023-10-19T16:12:13Z</dcterms:modified>
  <dc:language>pt-BR</dc:language>
</cp:coreProperties>
</file>