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328" r:id="rId7"/>
    <p:sldId id="347" r:id="rId8"/>
    <p:sldId id="348" r:id="rId9"/>
    <p:sldId id="349" r:id="rId10"/>
    <p:sldId id="350" r:id="rId11"/>
    <p:sldId id="346" r:id="rId12"/>
    <p:sldId id="265" r:id="rId1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8277A831-3474-4635-93EA-263768BACC89}"/>
    <pc:docChg chg="custSel modSld">
      <pc:chgData name="Giovanni Rozza" userId="786a3c2bbba4c61b" providerId="LiveId" clId="{8277A831-3474-4635-93EA-263768BACC89}" dt="2023-10-19T16:11:48.868" v="16" actId="1076"/>
      <pc:docMkLst>
        <pc:docMk/>
      </pc:docMkLst>
      <pc:sldChg chg="modSp mod">
        <pc:chgData name="Giovanni Rozza" userId="786a3c2bbba4c61b" providerId="LiveId" clId="{8277A831-3474-4635-93EA-263768BACC89}" dt="2023-10-19T16:11:48.868" v="16" actId="1076"/>
        <pc:sldMkLst>
          <pc:docMk/>
          <pc:sldMk cId="0" sldId="257"/>
        </pc:sldMkLst>
        <pc:spChg chg="mod">
          <ac:chgData name="Giovanni Rozza" userId="786a3c2bbba4c61b" providerId="LiveId" clId="{8277A831-3474-4635-93EA-263768BACC89}" dt="2023-10-19T16:11:48.868" v="16" actId="1076"/>
          <ac:spMkLst>
            <pc:docMk/>
            <pc:sldMk cId="0" sldId="257"/>
            <ac:spMk id="19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0000" y="15325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FFFFFF"/>
                </a:solidFill>
                <a:latin typeface="Century Gothic"/>
              </a:rPr>
              <a:t>Exercícios</a:t>
            </a:r>
            <a:r>
              <a:rPr lang="en-US" sz="4400" b="1" strike="noStrike" spc="-1" dirty="0">
                <a:solidFill>
                  <a:srgbClr val="FFFFFF"/>
                </a:solidFill>
                <a:latin typeface="Century Gothic"/>
              </a:rPr>
              <a:t> para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Century Gothic"/>
              </a:rPr>
              <a:t>entregar</a:t>
            </a:r>
            <a:br>
              <a:rPr lang="en-US" sz="4400" b="1" strike="noStrike" spc="-1" dirty="0">
                <a:solidFill>
                  <a:srgbClr val="FFFFFF"/>
                </a:solidFill>
                <a:latin typeface="Century Gothic"/>
              </a:rPr>
            </a:br>
            <a:br>
              <a:rPr lang="en-US" sz="4400" b="1" strike="noStrike" spc="-1" dirty="0">
                <a:solidFill>
                  <a:srgbClr val="FFFFFF"/>
                </a:solidFill>
                <a:latin typeface="Century Gothic"/>
              </a:rPr>
            </a:br>
            <a:r>
              <a:rPr lang="en-US" sz="4400" b="1" strike="noStrike" spc="-1" dirty="0">
                <a:solidFill>
                  <a:srgbClr val="FFFFFF"/>
                </a:solidFill>
                <a:latin typeface="Century Gothic"/>
              </a:rPr>
              <a:t>CAPACITORES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197873-B4A5-C98E-ED06-77ECD529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96" y="1269691"/>
            <a:ext cx="83343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1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432B54-2A84-4A29-7AF7-EA46E04D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1" y="1531768"/>
            <a:ext cx="4631060" cy="3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E091E8-A23E-D228-D239-A4789119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4" y="1566862"/>
            <a:ext cx="8648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CF686D-C95A-E3DC-CD24-3A361FA6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435501"/>
            <a:ext cx="6838950" cy="19335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17DF58-A4FF-9B66-522B-3C4C3021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94" y="3823963"/>
            <a:ext cx="7917826" cy="20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03D4B9-370A-919E-4E39-BA29CE8B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03" y="1368872"/>
            <a:ext cx="6543675" cy="3019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88D7C1C-3DBE-7269-9593-6D09CBA4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65" y="4520722"/>
            <a:ext cx="69913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6CE91D-E3C0-204A-63D0-2E3E7EB2DE7B}"/>
              </a:ext>
            </a:extLst>
          </p:cNvPr>
          <p:cNvSpPr txBox="1"/>
          <p:nvPr/>
        </p:nvSpPr>
        <p:spPr>
          <a:xfrm>
            <a:off x="838080" y="1620149"/>
            <a:ext cx="8510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ArialMT"/>
              </a:rPr>
              <a:t>11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MT"/>
              </a:rPr>
              <a:t>)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Este conjunto foi ligado a uma bateria de 100V. Calcule a carga do capacitor de 10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ArialMT"/>
              </a:rPr>
              <a:t>u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F.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B23989-997C-FF62-A039-8446E146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76" y="2061115"/>
            <a:ext cx="4259571" cy="20217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581019-A47A-15B1-C88C-ED47DC102ECF}"/>
              </a:ext>
            </a:extLst>
          </p:cNvPr>
          <p:cNvSpPr txBox="1"/>
          <p:nvPr/>
        </p:nvSpPr>
        <p:spPr>
          <a:xfrm>
            <a:off x="838080" y="4045169"/>
            <a:ext cx="8684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>
                <a:solidFill>
                  <a:srgbClr val="000000"/>
                </a:solidFill>
                <a:effectLst/>
                <a:latin typeface="ArialMT"/>
              </a:rPr>
              <a:t>12)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Associaram-se em série dois capacitores de capacidade C</a:t>
            </a:r>
            <a:r>
              <a:rPr lang="pt-BR" sz="800" b="0" i="0" dirty="0">
                <a:solidFill>
                  <a:srgbClr val="000000"/>
                </a:solidFill>
                <a:effectLst/>
                <a:latin typeface="ArialMT"/>
              </a:rPr>
              <a:t>1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= 30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ArialMT"/>
              </a:rPr>
              <a:t>u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F e C</a:t>
            </a:r>
            <a:r>
              <a:rPr lang="pt-BR" sz="800" b="0" i="0" dirty="0">
                <a:solidFill>
                  <a:srgbClr val="000000"/>
                </a:solidFill>
                <a:effectLst/>
                <a:latin typeface="ArialMT"/>
              </a:rPr>
              <a:t>2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= 60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ArialMT"/>
              </a:rPr>
              <a:t>u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F. Aplicou-se ao conjunto uma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MT"/>
              </a:rPr>
              <a:t>d.d.p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. de 15 V. Qual 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MT"/>
              </a:rPr>
              <a:t>d.d.p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. em cada um?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814B49D-50F3-9FEF-CEEA-453251E1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67" y="4735513"/>
            <a:ext cx="5686425" cy="15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82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ArialMT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Exercícios para entregar  CAPACITORES</vt:lpstr>
      <vt:lpstr>Exercícios</vt:lpstr>
      <vt:lpstr>Exercícios</vt:lpstr>
      <vt:lpstr>Exercícios</vt:lpstr>
      <vt:lpstr>Exercícios</vt:lpstr>
      <vt:lpstr>Exercícios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14</cp:revision>
  <dcterms:created xsi:type="dcterms:W3CDTF">2016-04-20T20:34:55Z</dcterms:created>
  <dcterms:modified xsi:type="dcterms:W3CDTF">2023-10-19T16:11:50Z</dcterms:modified>
  <dc:language>pt-BR</dc:language>
</cp:coreProperties>
</file>