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66" r:id="rId7"/>
    <p:sldId id="258" r:id="rId8"/>
    <p:sldId id="271" r:id="rId9"/>
    <p:sldId id="285" r:id="rId10"/>
    <p:sldId id="286" r:id="rId11"/>
    <p:sldId id="272" r:id="rId12"/>
    <p:sldId id="287" r:id="rId13"/>
    <p:sldId id="288" r:id="rId14"/>
    <p:sldId id="289" r:id="rId15"/>
    <p:sldId id="290" r:id="rId16"/>
    <p:sldId id="292" r:id="rId17"/>
    <p:sldId id="291" r:id="rId18"/>
    <p:sldId id="294" r:id="rId19"/>
    <p:sldId id="293" r:id="rId20"/>
    <p:sldId id="295" r:id="rId21"/>
    <p:sldId id="297" r:id="rId22"/>
    <p:sldId id="296" r:id="rId23"/>
    <p:sldId id="298" r:id="rId24"/>
    <p:sldId id="299" r:id="rId25"/>
    <p:sldId id="302" r:id="rId26"/>
    <p:sldId id="300" r:id="rId27"/>
    <p:sldId id="303" r:id="rId28"/>
    <p:sldId id="301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265" r:id="rId39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Rozza" userId="786a3c2bbba4c61b" providerId="LiveId" clId="{BDDD55CE-C4A4-4B99-8B91-0CD6F4D59EDD}"/>
    <pc:docChg chg="undo custSel addSld delSld modSld sldOrd">
      <pc:chgData name="Giovanni Rozza" userId="786a3c2bbba4c61b" providerId="LiveId" clId="{BDDD55CE-C4A4-4B99-8B91-0CD6F4D59EDD}" dt="2023-09-21T02:11:46.157" v="690" actId="14100"/>
      <pc:docMkLst>
        <pc:docMk/>
      </pc:docMkLst>
      <pc:sldChg chg="modSp mod">
        <pc:chgData name="Giovanni Rozza" userId="786a3c2bbba4c61b" providerId="LiveId" clId="{BDDD55CE-C4A4-4B99-8B91-0CD6F4D59EDD}" dt="2023-09-21T01:05:40.687" v="30" actId="20577"/>
        <pc:sldMkLst>
          <pc:docMk/>
          <pc:sldMk cId="0" sldId="257"/>
        </pc:sldMkLst>
        <pc:spChg chg="mod">
          <ac:chgData name="Giovanni Rozza" userId="786a3c2bbba4c61b" providerId="LiveId" clId="{BDDD55CE-C4A4-4B99-8B91-0CD6F4D59EDD}" dt="2023-09-21T01:05:40.687" v="30" actId="20577"/>
          <ac:spMkLst>
            <pc:docMk/>
            <pc:sldMk cId="0" sldId="257"/>
            <ac:spMk id="198" creationId="{00000000-0000-0000-0000-000000000000}"/>
          </ac:spMkLst>
        </pc:spChg>
      </pc:sldChg>
      <pc:sldChg chg="addSp delSp modSp mod">
        <pc:chgData name="Giovanni Rozza" userId="786a3c2bbba4c61b" providerId="LiveId" clId="{BDDD55CE-C4A4-4B99-8B91-0CD6F4D59EDD}" dt="2023-09-21T01:06:16.734" v="36" actId="478"/>
        <pc:sldMkLst>
          <pc:docMk/>
          <pc:sldMk cId="0" sldId="258"/>
        </pc:sldMkLst>
        <pc:spChg chg="add del mod">
          <ac:chgData name="Giovanni Rozza" userId="786a3c2bbba4c61b" providerId="LiveId" clId="{BDDD55CE-C4A4-4B99-8B91-0CD6F4D59EDD}" dt="2023-09-21T01:06:16.734" v="36" actId="478"/>
          <ac:spMkLst>
            <pc:docMk/>
            <pc:sldMk cId="0" sldId="258"/>
            <ac:spMk id="9" creationId="{BD4A40C7-53B7-436B-8D00-CDBE761835A9}"/>
          </ac:spMkLst>
        </pc:spChg>
        <pc:spChg chg="add mod">
          <ac:chgData name="Giovanni Rozza" userId="786a3c2bbba4c61b" providerId="LiveId" clId="{BDDD55CE-C4A4-4B99-8B91-0CD6F4D59EDD}" dt="2023-09-21T01:06:14.542" v="35"/>
          <ac:spMkLst>
            <pc:docMk/>
            <pc:sldMk cId="0" sldId="258"/>
            <ac:spMk id="10" creationId="{C29402FF-AB05-A546-32F2-C571BC8D0EE6}"/>
          </ac:spMkLst>
        </pc:spChg>
        <pc:spChg chg="del mod">
          <ac:chgData name="Giovanni Rozza" userId="786a3c2bbba4c61b" providerId="LiveId" clId="{BDDD55CE-C4A4-4B99-8B91-0CD6F4D59EDD}" dt="2023-09-21T01:06:14.223" v="34" actId="478"/>
          <ac:spMkLst>
            <pc:docMk/>
            <pc:sldMk cId="0" sldId="258"/>
            <ac:spMk id="200" creationId="{00000000-0000-0000-0000-000000000000}"/>
          </ac:spMkLst>
        </pc:spChg>
        <pc:picChg chg="del">
          <ac:chgData name="Giovanni Rozza" userId="786a3c2bbba4c61b" providerId="LiveId" clId="{BDDD55CE-C4A4-4B99-8B91-0CD6F4D59EDD}" dt="2023-09-21T01:03:14.014" v="9" actId="478"/>
          <ac:picMkLst>
            <pc:docMk/>
            <pc:sldMk cId="0" sldId="258"/>
            <ac:picMk id="5" creationId="{7719CAB4-3AC3-1A7B-38A6-85D061046078}"/>
          </ac:picMkLst>
        </pc:picChg>
        <pc:picChg chg="add mod">
          <ac:chgData name="Giovanni Rozza" userId="786a3c2bbba4c61b" providerId="LiveId" clId="{BDDD55CE-C4A4-4B99-8B91-0CD6F4D59EDD}" dt="2023-09-21T01:06:06.665" v="33" actId="1076"/>
          <ac:picMkLst>
            <pc:docMk/>
            <pc:sldMk cId="0" sldId="258"/>
            <ac:picMk id="7" creationId="{12EA0C26-E648-E8CC-0FF3-D126EC7A89F1}"/>
          </ac:picMkLst>
        </pc:picChg>
      </pc:sldChg>
      <pc:sldChg chg="addSp delSp modSp mod ord">
        <pc:chgData name="Giovanni Rozza" userId="786a3c2bbba4c61b" providerId="LiveId" clId="{BDDD55CE-C4A4-4B99-8B91-0CD6F4D59EDD}" dt="2023-09-21T01:07:08.038" v="67" actId="20577"/>
        <pc:sldMkLst>
          <pc:docMk/>
          <pc:sldMk cId="2340466451" sldId="266"/>
        </pc:sldMkLst>
        <pc:spChg chg="del">
          <ac:chgData name="Giovanni Rozza" userId="786a3c2bbba4c61b" providerId="LiveId" clId="{BDDD55CE-C4A4-4B99-8B91-0CD6F4D59EDD}" dt="2023-09-21T01:03:17.342" v="10" actId="478"/>
          <ac:spMkLst>
            <pc:docMk/>
            <pc:sldMk cId="2340466451" sldId="266"/>
            <ac:spMk id="6" creationId="{5B7D6F85-9718-7E4F-6C88-C7D2EAC0CF9C}"/>
          </ac:spMkLst>
        </pc:spChg>
        <pc:spChg chg="add mod">
          <ac:chgData name="Giovanni Rozza" userId="786a3c2bbba4c61b" providerId="LiveId" clId="{BDDD55CE-C4A4-4B99-8B91-0CD6F4D59EDD}" dt="2023-09-21T01:07:08.038" v="67" actId="20577"/>
          <ac:spMkLst>
            <pc:docMk/>
            <pc:sldMk cId="2340466451" sldId="266"/>
            <ac:spMk id="8" creationId="{BC0969FF-B8F3-6400-269F-4917F80F24FD}"/>
          </ac:spMkLst>
        </pc:spChg>
      </pc:sldChg>
      <pc:sldChg chg="delSp del mod">
        <pc:chgData name="Giovanni Rozza" userId="786a3c2bbba4c61b" providerId="LiveId" clId="{BDDD55CE-C4A4-4B99-8B91-0CD6F4D59EDD}" dt="2023-09-21T01:40:42.921" v="135" actId="47"/>
        <pc:sldMkLst>
          <pc:docMk/>
          <pc:sldMk cId="3080084506" sldId="268"/>
        </pc:sldMkLst>
        <pc:picChg chg="del">
          <ac:chgData name="Giovanni Rozza" userId="786a3c2bbba4c61b" providerId="LiveId" clId="{BDDD55CE-C4A4-4B99-8B91-0CD6F4D59EDD}" dt="2023-09-21T01:40:33.077" v="134" actId="478"/>
          <ac:picMkLst>
            <pc:docMk/>
            <pc:sldMk cId="3080084506" sldId="268"/>
            <ac:picMk id="8" creationId="{8B34F073-7851-DF32-BE8E-DED5C159E31C}"/>
          </ac:picMkLst>
        </pc:picChg>
      </pc:sldChg>
      <pc:sldChg chg="del">
        <pc:chgData name="Giovanni Rozza" userId="786a3c2bbba4c61b" providerId="LiveId" clId="{BDDD55CE-C4A4-4B99-8B91-0CD6F4D59EDD}" dt="2023-09-21T01:40:42.921" v="135" actId="47"/>
        <pc:sldMkLst>
          <pc:docMk/>
          <pc:sldMk cId="3508339116" sldId="269"/>
        </pc:sldMkLst>
      </pc:sldChg>
      <pc:sldChg chg="del">
        <pc:chgData name="Giovanni Rozza" userId="786a3c2bbba4c61b" providerId="LiveId" clId="{BDDD55CE-C4A4-4B99-8B91-0CD6F4D59EDD}" dt="2023-09-21T01:40:42.921" v="135" actId="47"/>
        <pc:sldMkLst>
          <pc:docMk/>
          <pc:sldMk cId="3101559797" sldId="270"/>
        </pc:sldMkLst>
      </pc:sldChg>
      <pc:sldChg chg="addSp delSp modSp mod">
        <pc:chgData name="Giovanni Rozza" userId="786a3c2bbba4c61b" providerId="LiveId" clId="{BDDD55CE-C4A4-4B99-8B91-0CD6F4D59EDD}" dt="2023-09-21T01:07:38.959" v="82" actId="1076"/>
        <pc:sldMkLst>
          <pc:docMk/>
          <pc:sldMk cId="3767200635" sldId="271"/>
        </pc:sldMkLst>
        <pc:spChg chg="add mod">
          <ac:chgData name="Giovanni Rozza" userId="786a3c2bbba4c61b" providerId="LiveId" clId="{BDDD55CE-C4A4-4B99-8B91-0CD6F4D59EDD}" dt="2023-09-21T01:07:23.341" v="80" actId="20577"/>
          <ac:spMkLst>
            <pc:docMk/>
            <pc:sldMk cId="3767200635" sldId="271"/>
            <ac:spMk id="3" creationId="{D7DFAB79-0BA5-48D8-51D2-E09593D64F6B}"/>
          </ac:spMkLst>
        </pc:spChg>
        <pc:spChg chg="del">
          <ac:chgData name="Giovanni Rozza" userId="786a3c2bbba4c61b" providerId="LiveId" clId="{BDDD55CE-C4A4-4B99-8B91-0CD6F4D59EDD}" dt="2023-09-21T01:06:52.357" v="37" actId="478"/>
          <ac:spMkLst>
            <pc:docMk/>
            <pc:sldMk cId="3767200635" sldId="271"/>
            <ac:spMk id="6" creationId="{5B7D6F85-9718-7E4F-6C88-C7D2EAC0CF9C}"/>
          </ac:spMkLst>
        </pc:spChg>
        <pc:picChg chg="add mod">
          <ac:chgData name="Giovanni Rozza" userId="786a3c2bbba4c61b" providerId="LiveId" clId="{BDDD55CE-C4A4-4B99-8B91-0CD6F4D59EDD}" dt="2023-09-21T01:07:38.959" v="82" actId="1076"/>
          <ac:picMkLst>
            <pc:docMk/>
            <pc:sldMk cId="3767200635" sldId="271"/>
            <ac:picMk id="5" creationId="{32C74977-E7EC-496E-B6A8-393005B9A53F}"/>
          </ac:picMkLst>
        </pc:picChg>
      </pc:sldChg>
      <pc:sldChg chg="addSp delSp modSp mod">
        <pc:chgData name="Giovanni Rozza" userId="786a3c2bbba4c61b" providerId="LiveId" clId="{BDDD55CE-C4A4-4B99-8B91-0CD6F4D59EDD}" dt="2023-09-21T01:43:11.962" v="154" actId="1076"/>
        <pc:sldMkLst>
          <pc:docMk/>
          <pc:sldMk cId="2179225868" sldId="272"/>
        </pc:sldMkLst>
        <pc:spChg chg="add del mod">
          <ac:chgData name="Giovanni Rozza" userId="786a3c2bbba4c61b" providerId="LiveId" clId="{BDDD55CE-C4A4-4B99-8B91-0CD6F4D59EDD}" dt="2023-09-21T01:42:00.302" v="144" actId="478"/>
          <ac:spMkLst>
            <pc:docMk/>
            <pc:sldMk cId="2179225868" sldId="272"/>
            <ac:spMk id="3" creationId="{9AECB8F3-E3C9-C875-337F-1707D2FA221F}"/>
          </ac:spMkLst>
        </pc:spChg>
        <pc:spChg chg="del">
          <ac:chgData name="Giovanni Rozza" userId="786a3c2bbba4c61b" providerId="LiveId" clId="{BDDD55CE-C4A4-4B99-8B91-0CD6F4D59EDD}" dt="2023-09-21T01:40:31.374" v="133" actId="478"/>
          <ac:spMkLst>
            <pc:docMk/>
            <pc:sldMk cId="2179225868" sldId="272"/>
            <ac:spMk id="6" creationId="{5B7D6F85-9718-7E4F-6C88-C7D2EAC0CF9C}"/>
          </ac:spMkLst>
        </pc:spChg>
        <pc:spChg chg="add mod">
          <ac:chgData name="Giovanni Rozza" userId="786a3c2bbba4c61b" providerId="LiveId" clId="{BDDD55CE-C4A4-4B99-8B91-0CD6F4D59EDD}" dt="2023-09-21T01:42:05.401" v="146" actId="14100"/>
          <ac:spMkLst>
            <pc:docMk/>
            <pc:sldMk cId="2179225868" sldId="272"/>
            <ac:spMk id="8" creationId="{405E84B0-CE23-AC0D-D0DC-AB4601314956}"/>
          </ac:spMkLst>
        </pc:spChg>
        <pc:picChg chg="add del mod">
          <ac:chgData name="Giovanni Rozza" userId="786a3c2bbba4c61b" providerId="LiveId" clId="{BDDD55CE-C4A4-4B99-8B91-0CD6F4D59EDD}" dt="2023-09-21T01:41:57.230" v="142" actId="478"/>
          <ac:picMkLst>
            <pc:docMk/>
            <pc:sldMk cId="2179225868" sldId="272"/>
            <ac:picMk id="5" creationId="{FA2DCD28-997F-1410-62F0-0AF57A18F674}"/>
          </ac:picMkLst>
        </pc:picChg>
        <pc:picChg chg="add del mod">
          <ac:chgData name="Giovanni Rozza" userId="786a3c2bbba4c61b" providerId="LiveId" clId="{BDDD55CE-C4A4-4B99-8B91-0CD6F4D59EDD}" dt="2023-09-21T01:43:05.073" v="149" actId="21"/>
          <ac:picMkLst>
            <pc:docMk/>
            <pc:sldMk cId="2179225868" sldId="272"/>
            <ac:picMk id="10" creationId="{A9A2409B-6228-56F0-7CE6-615B592CD9CC}"/>
          </ac:picMkLst>
        </pc:picChg>
        <pc:picChg chg="add mod">
          <ac:chgData name="Giovanni Rozza" userId="786a3c2bbba4c61b" providerId="LiveId" clId="{BDDD55CE-C4A4-4B99-8B91-0CD6F4D59EDD}" dt="2023-09-21T01:43:11.962" v="154" actId="1076"/>
          <ac:picMkLst>
            <pc:docMk/>
            <pc:sldMk cId="2179225868" sldId="272"/>
            <ac:picMk id="11" creationId="{7056E4FF-2F63-D95B-F34A-F1DD371B2A42}"/>
          </ac:picMkLst>
        </pc:picChg>
      </pc:sldChg>
      <pc:sldChg chg="del">
        <pc:chgData name="Giovanni Rozza" userId="786a3c2bbba4c61b" providerId="LiveId" clId="{BDDD55CE-C4A4-4B99-8B91-0CD6F4D59EDD}" dt="2023-09-21T01:40:42.921" v="135" actId="47"/>
        <pc:sldMkLst>
          <pc:docMk/>
          <pc:sldMk cId="171386797" sldId="273"/>
        </pc:sldMkLst>
      </pc:sldChg>
      <pc:sldChg chg="del">
        <pc:chgData name="Giovanni Rozza" userId="786a3c2bbba4c61b" providerId="LiveId" clId="{BDDD55CE-C4A4-4B99-8B91-0CD6F4D59EDD}" dt="2023-09-21T01:40:42.921" v="135" actId="47"/>
        <pc:sldMkLst>
          <pc:docMk/>
          <pc:sldMk cId="3146546663" sldId="274"/>
        </pc:sldMkLst>
      </pc:sldChg>
      <pc:sldChg chg="del">
        <pc:chgData name="Giovanni Rozza" userId="786a3c2bbba4c61b" providerId="LiveId" clId="{BDDD55CE-C4A4-4B99-8B91-0CD6F4D59EDD}" dt="2023-09-21T01:40:42.921" v="135" actId="47"/>
        <pc:sldMkLst>
          <pc:docMk/>
          <pc:sldMk cId="131183543" sldId="275"/>
        </pc:sldMkLst>
      </pc:sldChg>
      <pc:sldChg chg="del">
        <pc:chgData name="Giovanni Rozza" userId="786a3c2bbba4c61b" providerId="LiveId" clId="{BDDD55CE-C4A4-4B99-8B91-0CD6F4D59EDD}" dt="2023-09-21T01:40:42.921" v="135" actId="47"/>
        <pc:sldMkLst>
          <pc:docMk/>
          <pc:sldMk cId="3761979594" sldId="276"/>
        </pc:sldMkLst>
      </pc:sldChg>
      <pc:sldChg chg="del">
        <pc:chgData name="Giovanni Rozza" userId="786a3c2bbba4c61b" providerId="LiveId" clId="{BDDD55CE-C4A4-4B99-8B91-0CD6F4D59EDD}" dt="2023-09-21T01:40:42.921" v="135" actId="47"/>
        <pc:sldMkLst>
          <pc:docMk/>
          <pc:sldMk cId="906642917" sldId="277"/>
        </pc:sldMkLst>
      </pc:sldChg>
      <pc:sldChg chg="del">
        <pc:chgData name="Giovanni Rozza" userId="786a3c2bbba4c61b" providerId="LiveId" clId="{BDDD55CE-C4A4-4B99-8B91-0CD6F4D59EDD}" dt="2023-09-21T01:40:42.921" v="135" actId="47"/>
        <pc:sldMkLst>
          <pc:docMk/>
          <pc:sldMk cId="3544987892" sldId="278"/>
        </pc:sldMkLst>
      </pc:sldChg>
      <pc:sldChg chg="del">
        <pc:chgData name="Giovanni Rozza" userId="786a3c2bbba4c61b" providerId="LiveId" clId="{BDDD55CE-C4A4-4B99-8B91-0CD6F4D59EDD}" dt="2023-09-21T01:40:42.921" v="135" actId="47"/>
        <pc:sldMkLst>
          <pc:docMk/>
          <pc:sldMk cId="1085501833" sldId="279"/>
        </pc:sldMkLst>
      </pc:sldChg>
      <pc:sldChg chg="del">
        <pc:chgData name="Giovanni Rozza" userId="786a3c2bbba4c61b" providerId="LiveId" clId="{BDDD55CE-C4A4-4B99-8B91-0CD6F4D59EDD}" dt="2023-09-21T01:40:42.921" v="135" actId="47"/>
        <pc:sldMkLst>
          <pc:docMk/>
          <pc:sldMk cId="2450373555" sldId="280"/>
        </pc:sldMkLst>
      </pc:sldChg>
      <pc:sldChg chg="del">
        <pc:chgData name="Giovanni Rozza" userId="786a3c2bbba4c61b" providerId="LiveId" clId="{BDDD55CE-C4A4-4B99-8B91-0CD6F4D59EDD}" dt="2023-09-21T01:40:42.921" v="135" actId="47"/>
        <pc:sldMkLst>
          <pc:docMk/>
          <pc:sldMk cId="1843700816" sldId="281"/>
        </pc:sldMkLst>
      </pc:sldChg>
      <pc:sldChg chg="del">
        <pc:chgData name="Giovanni Rozza" userId="786a3c2bbba4c61b" providerId="LiveId" clId="{BDDD55CE-C4A4-4B99-8B91-0CD6F4D59EDD}" dt="2023-09-21T01:40:42.921" v="135" actId="47"/>
        <pc:sldMkLst>
          <pc:docMk/>
          <pc:sldMk cId="3048086191" sldId="282"/>
        </pc:sldMkLst>
      </pc:sldChg>
      <pc:sldChg chg="del">
        <pc:chgData name="Giovanni Rozza" userId="786a3c2bbba4c61b" providerId="LiveId" clId="{BDDD55CE-C4A4-4B99-8B91-0CD6F4D59EDD}" dt="2023-09-21T01:40:42.921" v="135" actId="47"/>
        <pc:sldMkLst>
          <pc:docMk/>
          <pc:sldMk cId="4210502216" sldId="283"/>
        </pc:sldMkLst>
      </pc:sldChg>
      <pc:sldChg chg="del">
        <pc:chgData name="Giovanni Rozza" userId="786a3c2bbba4c61b" providerId="LiveId" clId="{BDDD55CE-C4A4-4B99-8B91-0CD6F4D59EDD}" dt="2023-09-21T01:40:42.921" v="135" actId="47"/>
        <pc:sldMkLst>
          <pc:docMk/>
          <pc:sldMk cId="3747201838" sldId="284"/>
        </pc:sldMkLst>
      </pc:sldChg>
      <pc:sldChg chg="addSp delSp modSp add mod">
        <pc:chgData name="Giovanni Rozza" userId="786a3c2bbba4c61b" providerId="LiveId" clId="{BDDD55CE-C4A4-4B99-8B91-0CD6F4D59EDD}" dt="2023-09-21T01:08:47.973" v="104" actId="1076"/>
        <pc:sldMkLst>
          <pc:docMk/>
          <pc:sldMk cId="3174613482" sldId="285"/>
        </pc:sldMkLst>
        <pc:spChg chg="del">
          <ac:chgData name="Giovanni Rozza" userId="786a3c2bbba4c61b" providerId="LiveId" clId="{BDDD55CE-C4A4-4B99-8B91-0CD6F4D59EDD}" dt="2023-09-21T01:08:18.541" v="84" actId="478"/>
          <ac:spMkLst>
            <pc:docMk/>
            <pc:sldMk cId="3174613482" sldId="285"/>
            <ac:spMk id="3" creationId="{D7DFAB79-0BA5-48D8-51D2-E09593D64F6B}"/>
          </ac:spMkLst>
        </pc:spChg>
        <pc:spChg chg="add mod">
          <ac:chgData name="Giovanni Rozza" userId="786a3c2bbba4c61b" providerId="LiveId" clId="{BDDD55CE-C4A4-4B99-8B91-0CD6F4D59EDD}" dt="2023-09-21T01:08:31.909" v="102" actId="20577"/>
          <ac:spMkLst>
            <pc:docMk/>
            <pc:sldMk cId="3174613482" sldId="285"/>
            <ac:spMk id="4" creationId="{81940D0C-D92E-4E4F-6639-46625630E24A}"/>
          </ac:spMkLst>
        </pc:spChg>
        <pc:picChg chg="del">
          <ac:chgData name="Giovanni Rozza" userId="786a3c2bbba4c61b" providerId="LiveId" clId="{BDDD55CE-C4A4-4B99-8B91-0CD6F4D59EDD}" dt="2023-09-21T01:08:20.373" v="85" actId="478"/>
          <ac:picMkLst>
            <pc:docMk/>
            <pc:sldMk cId="3174613482" sldId="285"/>
            <ac:picMk id="5" creationId="{32C74977-E7EC-496E-B6A8-393005B9A53F}"/>
          </ac:picMkLst>
        </pc:picChg>
        <pc:picChg chg="add mod">
          <ac:chgData name="Giovanni Rozza" userId="786a3c2bbba4c61b" providerId="LiveId" clId="{BDDD55CE-C4A4-4B99-8B91-0CD6F4D59EDD}" dt="2023-09-21T01:08:47.973" v="104" actId="1076"/>
          <ac:picMkLst>
            <pc:docMk/>
            <pc:sldMk cId="3174613482" sldId="285"/>
            <ac:picMk id="7" creationId="{82E3E930-3C73-1959-982F-065B78236514}"/>
          </ac:picMkLst>
        </pc:picChg>
      </pc:sldChg>
      <pc:sldChg chg="addSp delSp modSp add mod">
        <pc:chgData name="Giovanni Rozza" userId="786a3c2bbba4c61b" providerId="LiveId" clId="{BDDD55CE-C4A4-4B99-8B91-0CD6F4D59EDD}" dt="2023-09-21T01:09:41.158" v="132" actId="1076"/>
        <pc:sldMkLst>
          <pc:docMk/>
          <pc:sldMk cId="2751903622" sldId="286"/>
        </pc:sldMkLst>
        <pc:spChg chg="add mod">
          <ac:chgData name="Giovanni Rozza" userId="786a3c2bbba4c61b" providerId="LiveId" clId="{BDDD55CE-C4A4-4B99-8B91-0CD6F4D59EDD}" dt="2023-09-21T01:09:21.269" v="128" actId="20577"/>
          <ac:spMkLst>
            <pc:docMk/>
            <pc:sldMk cId="2751903622" sldId="286"/>
            <ac:spMk id="3" creationId="{1AC75114-A667-97BA-C34E-B48230E3F7A7}"/>
          </ac:spMkLst>
        </pc:spChg>
        <pc:spChg chg="del">
          <ac:chgData name="Giovanni Rozza" userId="786a3c2bbba4c61b" providerId="LiveId" clId="{BDDD55CE-C4A4-4B99-8B91-0CD6F4D59EDD}" dt="2023-09-21T01:09:07.981" v="108" actId="478"/>
          <ac:spMkLst>
            <pc:docMk/>
            <pc:sldMk cId="2751903622" sldId="286"/>
            <ac:spMk id="4" creationId="{81940D0C-D92E-4E4F-6639-46625630E24A}"/>
          </ac:spMkLst>
        </pc:spChg>
        <pc:picChg chg="add mod">
          <ac:chgData name="Giovanni Rozza" userId="786a3c2bbba4c61b" providerId="LiveId" clId="{BDDD55CE-C4A4-4B99-8B91-0CD6F4D59EDD}" dt="2023-09-21T01:09:41.158" v="132" actId="1076"/>
          <ac:picMkLst>
            <pc:docMk/>
            <pc:sldMk cId="2751903622" sldId="286"/>
            <ac:picMk id="6" creationId="{6D4DB668-9F93-5E32-14E6-FA5D9BB70286}"/>
          </ac:picMkLst>
        </pc:picChg>
        <pc:picChg chg="del">
          <ac:chgData name="Giovanni Rozza" userId="786a3c2bbba4c61b" providerId="LiveId" clId="{BDDD55CE-C4A4-4B99-8B91-0CD6F4D59EDD}" dt="2023-09-21T01:09:04.893" v="106" actId="478"/>
          <ac:picMkLst>
            <pc:docMk/>
            <pc:sldMk cId="2751903622" sldId="286"/>
            <ac:picMk id="7" creationId="{82E3E930-3C73-1959-982F-065B78236514}"/>
          </ac:picMkLst>
        </pc:picChg>
      </pc:sldChg>
      <pc:sldChg chg="addSp delSp modSp add mod">
        <pc:chgData name="Giovanni Rozza" userId="786a3c2bbba4c61b" providerId="LiveId" clId="{BDDD55CE-C4A4-4B99-8B91-0CD6F4D59EDD}" dt="2023-09-21T01:43:17.645" v="155" actId="1076"/>
        <pc:sldMkLst>
          <pc:docMk/>
          <pc:sldMk cId="3774795342" sldId="287"/>
        </pc:sldMkLst>
        <pc:picChg chg="add mod">
          <ac:chgData name="Giovanni Rozza" userId="786a3c2bbba4c61b" providerId="LiveId" clId="{BDDD55CE-C4A4-4B99-8B91-0CD6F4D59EDD}" dt="2023-09-21T01:43:17.645" v="155" actId="1076"/>
          <ac:picMkLst>
            <pc:docMk/>
            <pc:sldMk cId="3774795342" sldId="287"/>
            <ac:picMk id="2" creationId="{40F209DD-86C1-C732-3C4D-1FF1994E64E1}"/>
          </ac:picMkLst>
        </pc:picChg>
        <pc:picChg chg="del">
          <ac:chgData name="Giovanni Rozza" userId="786a3c2bbba4c61b" providerId="LiveId" clId="{BDDD55CE-C4A4-4B99-8B91-0CD6F4D59EDD}" dt="2023-09-21T01:43:09.337" v="152" actId="21"/>
          <ac:picMkLst>
            <pc:docMk/>
            <pc:sldMk cId="3774795342" sldId="287"/>
            <ac:picMk id="5" creationId="{FA2DCD28-997F-1410-62F0-0AF57A18F674}"/>
          </ac:picMkLst>
        </pc:picChg>
      </pc:sldChg>
      <pc:sldChg chg="addSp delSp modSp add mod">
        <pc:chgData name="Giovanni Rozza" userId="786a3c2bbba4c61b" providerId="LiveId" clId="{BDDD55CE-C4A4-4B99-8B91-0CD6F4D59EDD}" dt="2023-09-21T01:43:57.798" v="169" actId="113"/>
        <pc:sldMkLst>
          <pc:docMk/>
          <pc:sldMk cId="1176555777" sldId="288"/>
        </pc:sldMkLst>
        <pc:spChg chg="del">
          <ac:chgData name="Giovanni Rozza" userId="786a3c2bbba4c61b" providerId="LiveId" clId="{BDDD55CE-C4A4-4B99-8B91-0CD6F4D59EDD}" dt="2023-09-21T01:43:25.012" v="158" actId="478"/>
          <ac:spMkLst>
            <pc:docMk/>
            <pc:sldMk cId="1176555777" sldId="288"/>
            <ac:spMk id="3" creationId="{9AECB8F3-E3C9-C875-337F-1707D2FA221F}"/>
          </ac:spMkLst>
        </pc:spChg>
        <pc:spChg chg="add mod">
          <ac:chgData name="Giovanni Rozza" userId="786a3c2bbba4c61b" providerId="LiveId" clId="{BDDD55CE-C4A4-4B99-8B91-0CD6F4D59EDD}" dt="2023-09-21T01:43:57.798" v="169" actId="113"/>
          <ac:spMkLst>
            <pc:docMk/>
            <pc:sldMk cId="1176555777" sldId="288"/>
            <ac:spMk id="5" creationId="{4FA56E2D-ADBC-AF86-21EE-A25AEDF624DE}"/>
          </ac:spMkLst>
        </pc:spChg>
        <pc:picChg chg="del">
          <ac:chgData name="Giovanni Rozza" userId="786a3c2bbba4c61b" providerId="LiveId" clId="{BDDD55CE-C4A4-4B99-8B91-0CD6F4D59EDD}" dt="2023-09-21T01:43:23.580" v="157" actId="478"/>
          <ac:picMkLst>
            <pc:docMk/>
            <pc:sldMk cId="1176555777" sldId="288"/>
            <ac:picMk id="2" creationId="{40F209DD-86C1-C732-3C4D-1FF1994E64E1}"/>
          </ac:picMkLst>
        </pc:picChg>
      </pc:sldChg>
      <pc:sldChg chg="addSp modSp add mod">
        <pc:chgData name="Giovanni Rozza" userId="786a3c2bbba4c61b" providerId="LiveId" clId="{BDDD55CE-C4A4-4B99-8B91-0CD6F4D59EDD}" dt="2023-09-21T01:45:39.851" v="178" actId="1076"/>
        <pc:sldMkLst>
          <pc:docMk/>
          <pc:sldMk cId="1996959161" sldId="289"/>
        </pc:sldMkLst>
        <pc:spChg chg="add mod">
          <ac:chgData name="Giovanni Rozza" userId="786a3c2bbba4c61b" providerId="LiveId" clId="{BDDD55CE-C4A4-4B99-8B91-0CD6F4D59EDD}" dt="2023-09-21T01:45:20.726" v="176" actId="114"/>
          <ac:spMkLst>
            <pc:docMk/>
            <pc:sldMk cId="1996959161" sldId="289"/>
            <ac:spMk id="3" creationId="{2295A794-D353-C2BF-1E2A-2DAAB46A0813}"/>
          </ac:spMkLst>
        </pc:spChg>
        <pc:picChg chg="add mod">
          <ac:chgData name="Giovanni Rozza" userId="786a3c2bbba4c61b" providerId="LiveId" clId="{BDDD55CE-C4A4-4B99-8B91-0CD6F4D59EDD}" dt="2023-09-21T01:45:39.851" v="178" actId="1076"/>
          <ac:picMkLst>
            <pc:docMk/>
            <pc:sldMk cId="1996959161" sldId="289"/>
            <ac:picMk id="5" creationId="{10F53E72-E987-AEF5-564C-63469E442E35}"/>
          </ac:picMkLst>
        </pc:picChg>
      </pc:sldChg>
      <pc:sldChg chg="addSp modSp add mod">
        <pc:chgData name="Giovanni Rozza" userId="786a3c2bbba4c61b" providerId="LiveId" clId="{BDDD55CE-C4A4-4B99-8B91-0CD6F4D59EDD}" dt="2023-09-21T01:46:48.842" v="186" actId="14100"/>
        <pc:sldMkLst>
          <pc:docMk/>
          <pc:sldMk cId="833031458" sldId="290"/>
        </pc:sldMkLst>
        <pc:spChg chg="add mod">
          <ac:chgData name="Giovanni Rozza" userId="786a3c2bbba4c61b" providerId="LiveId" clId="{BDDD55CE-C4A4-4B99-8B91-0CD6F4D59EDD}" dt="2023-09-21T01:46:22.167" v="183" actId="14100"/>
          <ac:spMkLst>
            <pc:docMk/>
            <pc:sldMk cId="833031458" sldId="290"/>
            <ac:spMk id="3" creationId="{34C22E56-CBD0-A4A4-349F-08713930303B}"/>
          </ac:spMkLst>
        </pc:spChg>
        <pc:picChg chg="add mod">
          <ac:chgData name="Giovanni Rozza" userId="786a3c2bbba4c61b" providerId="LiveId" clId="{BDDD55CE-C4A4-4B99-8B91-0CD6F4D59EDD}" dt="2023-09-21T01:46:48.842" v="186" actId="14100"/>
          <ac:picMkLst>
            <pc:docMk/>
            <pc:sldMk cId="833031458" sldId="290"/>
            <ac:picMk id="5" creationId="{32E8E84D-6795-E67D-4CC1-AFC9E6E7B45C}"/>
          </ac:picMkLst>
        </pc:picChg>
      </pc:sldChg>
      <pc:sldChg chg="addSp modSp add mod">
        <pc:chgData name="Giovanni Rozza" userId="786a3c2bbba4c61b" providerId="LiveId" clId="{BDDD55CE-C4A4-4B99-8B91-0CD6F4D59EDD}" dt="2023-09-21T01:48:19.566" v="201" actId="14100"/>
        <pc:sldMkLst>
          <pc:docMk/>
          <pc:sldMk cId="64481116" sldId="291"/>
        </pc:sldMkLst>
        <pc:spChg chg="add mod">
          <ac:chgData name="Giovanni Rozza" userId="786a3c2bbba4c61b" providerId="LiveId" clId="{BDDD55CE-C4A4-4B99-8B91-0CD6F4D59EDD}" dt="2023-09-21T01:47:44.444" v="196" actId="14100"/>
          <ac:spMkLst>
            <pc:docMk/>
            <pc:sldMk cId="64481116" sldId="291"/>
            <ac:spMk id="3" creationId="{BD2D7C04-468B-8AE1-F06D-5605FA70CB8D}"/>
          </ac:spMkLst>
        </pc:spChg>
        <pc:spChg chg="add mod">
          <ac:chgData name="Giovanni Rozza" userId="786a3c2bbba4c61b" providerId="LiveId" clId="{BDDD55CE-C4A4-4B99-8B91-0CD6F4D59EDD}" dt="2023-09-21T01:48:19.566" v="201" actId="14100"/>
          <ac:spMkLst>
            <pc:docMk/>
            <pc:sldMk cId="64481116" sldId="291"/>
            <ac:spMk id="7" creationId="{1BB46D78-99CF-8109-B9A5-922CCF8598FC}"/>
          </ac:spMkLst>
        </pc:spChg>
        <pc:picChg chg="add mod">
          <ac:chgData name="Giovanni Rozza" userId="786a3c2bbba4c61b" providerId="LiveId" clId="{BDDD55CE-C4A4-4B99-8B91-0CD6F4D59EDD}" dt="2023-09-21T01:47:59.217" v="198" actId="1076"/>
          <ac:picMkLst>
            <pc:docMk/>
            <pc:sldMk cId="64481116" sldId="291"/>
            <ac:picMk id="5" creationId="{B8D26010-42E8-8A0F-74D9-A18EF1F8141E}"/>
          </ac:picMkLst>
        </pc:picChg>
      </pc:sldChg>
      <pc:sldChg chg="addSp modSp add mod">
        <pc:chgData name="Giovanni Rozza" userId="786a3c2bbba4c61b" providerId="LiveId" clId="{BDDD55CE-C4A4-4B99-8B91-0CD6F4D59EDD}" dt="2023-09-21T01:47:20.205" v="191" actId="22"/>
        <pc:sldMkLst>
          <pc:docMk/>
          <pc:sldMk cId="2197668759" sldId="292"/>
        </pc:sldMkLst>
        <pc:spChg chg="add mod">
          <ac:chgData name="Giovanni Rozza" userId="786a3c2bbba4c61b" providerId="LiveId" clId="{BDDD55CE-C4A4-4B99-8B91-0CD6F4D59EDD}" dt="2023-09-21T01:47:03.845" v="190" actId="114"/>
          <ac:spMkLst>
            <pc:docMk/>
            <pc:sldMk cId="2197668759" sldId="292"/>
            <ac:spMk id="3" creationId="{F309DB6F-CB02-D6C9-9D94-7DBE69B91B89}"/>
          </ac:spMkLst>
        </pc:spChg>
        <pc:picChg chg="add">
          <ac:chgData name="Giovanni Rozza" userId="786a3c2bbba4c61b" providerId="LiveId" clId="{BDDD55CE-C4A4-4B99-8B91-0CD6F4D59EDD}" dt="2023-09-21T01:47:20.205" v="191" actId="22"/>
          <ac:picMkLst>
            <pc:docMk/>
            <pc:sldMk cId="2197668759" sldId="292"/>
            <ac:picMk id="5" creationId="{E3AE75D9-0945-77A6-90A3-E9D1D63A805D}"/>
          </ac:picMkLst>
        </pc:picChg>
      </pc:sldChg>
      <pc:sldChg chg="addSp modSp add mod">
        <pc:chgData name="Giovanni Rozza" userId="786a3c2bbba4c61b" providerId="LiveId" clId="{BDDD55CE-C4A4-4B99-8B91-0CD6F4D59EDD}" dt="2023-09-21T01:49:17.850" v="212" actId="1076"/>
        <pc:sldMkLst>
          <pc:docMk/>
          <pc:sldMk cId="2206640751" sldId="293"/>
        </pc:sldMkLst>
        <pc:spChg chg="add mod">
          <ac:chgData name="Giovanni Rozza" userId="786a3c2bbba4c61b" providerId="LiveId" clId="{BDDD55CE-C4A4-4B99-8B91-0CD6F4D59EDD}" dt="2023-09-21T01:48:56.449" v="206" actId="14100"/>
          <ac:spMkLst>
            <pc:docMk/>
            <pc:sldMk cId="2206640751" sldId="293"/>
            <ac:spMk id="3" creationId="{BBCDFDF3-7423-ED3C-E3CE-501BF43CC1C3}"/>
          </ac:spMkLst>
        </pc:spChg>
        <pc:picChg chg="add mod">
          <ac:chgData name="Giovanni Rozza" userId="786a3c2bbba4c61b" providerId="LiveId" clId="{BDDD55CE-C4A4-4B99-8B91-0CD6F4D59EDD}" dt="2023-09-21T01:49:17.850" v="212" actId="1076"/>
          <ac:picMkLst>
            <pc:docMk/>
            <pc:sldMk cId="2206640751" sldId="293"/>
            <ac:picMk id="5" creationId="{F6C4E178-C2A5-815F-1CA1-FEC1BA9545BC}"/>
          </ac:picMkLst>
        </pc:picChg>
      </pc:sldChg>
      <pc:sldChg chg="addSp modSp add mod">
        <pc:chgData name="Giovanni Rozza" userId="786a3c2bbba4c61b" providerId="LiveId" clId="{BDDD55CE-C4A4-4B99-8B91-0CD6F4D59EDD}" dt="2023-09-21T01:48:34.628" v="203" actId="1076"/>
        <pc:sldMkLst>
          <pc:docMk/>
          <pc:sldMk cId="2831171070" sldId="294"/>
        </pc:sldMkLst>
        <pc:picChg chg="add mod">
          <ac:chgData name="Giovanni Rozza" userId="786a3c2bbba4c61b" providerId="LiveId" clId="{BDDD55CE-C4A4-4B99-8B91-0CD6F4D59EDD}" dt="2023-09-21T01:48:34.628" v="203" actId="1076"/>
          <ac:picMkLst>
            <pc:docMk/>
            <pc:sldMk cId="2831171070" sldId="294"/>
            <ac:picMk id="3" creationId="{3B13E277-371D-0015-4E4C-9DCE2D3DB10B}"/>
          </ac:picMkLst>
        </pc:picChg>
      </pc:sldChg>
      <pc:sldChg chg="addSp delSp modSp add mod">
        <pc:chgData name="Giovanni Rozza" userId="786a3c2bbba4c61b" providerId="LiveId" clId="{BDDD55CE-C4A4-4B99-8B91-0CD6F4D59EDD}" dt="2023-09-21T01:50:27.013" v="228" actId="20577"/>
        <pc:sldMkLst>
          <pc:docMk/>
          <pc:sldMk cId="1526037972" sldId="295"/>
        </pc:sldMkLst>
        <pc:spChg chg="del">
          <ac:chgData name="Giovanni Rozza" userId="786a3c2bbba4c61b" providerId="LiveId" clId="{BDDD55CE-C4A4-4B99-8B91-0CD6F4D59EDD}" dt="2023-09-21T01:49:46.140" v="215" actId="478"/>
          <ac:spMkLst>
            <pc:docMk/>
            <pc:sldMk cId="1526037972" sldId="295"/>
            <ac:spMk id="3" creationId="{BBCDFDF3-7423-ED3C-E3CE-501BF43CC1C3}"/>
          </ac:spMkLst>
        </pc:spChg>
        <pc:spChg chg="add mod">
          <ac:chgData name="Giovanni Rozza" userId="786a3c2bbba4c61b" providerId="LiveId" clId="{BDDD55CE-C4A4-4B99-8B91-0CD6F4D59EDD}" dt="2023-09-21T01:49:55.348" v="219" actId="20577"/>
          <ac:spMkLst>
            <pc:docMk/>
            <pc:sldMk cId="1526037972" sldId="295"/>
            <ac:spMk id="4" creationId="{8EE059FD-5124-A82B-699F-8C6D042FEC91}"/>
          </ac:spMkLst>
        </pc:spChg>
        <pc:spChg chg="add mod">
          <ac:chgData name="Giovanni Rozza" userId="786a3c2bbba4c61b" providerId="LiveId" clId="{BDDD55CE-C4A4-4B99-8B91-0CD6F4D59EDD}" dt="2023-09-21T01:50:27.013" v="228" actId="20577"/>
          <ac:spMkLst>
            <pc:docMk/>
            <pc:sldMk cId="1526037972" sldId="295"/>
            <ac:spMk id="7" creationId="{F617A0C4-55E3-1F3A-FA48-4E7B8853DD84}"/>
          </ac:spMkLst>
        </pc:spChg>
        <pc:picChg chg="del">
          <ac:chgData name="Giovanni Rozza" userId="786a3c2bbba4c61b" providerId="LiveId" clId="{BDDD55CE-C4A4-4B99-8B91-0CD6F4D59EDD}" dt="2023-09-21T01:49:43.892" v="214" actId="478"/>
          <ac:picMkLst>
            <pc:docMk/>
            <pc:sldMk cId="1526037972" sldId="295"/>
            <ac:picMk id="5" creationId="{F6C4E178-C2A5-815F-1CA1-FEC1BA9545BC}"/>
          </ac:picMkLst>
        </pc:picChg>
      </pc:sldChg>
      <pc:sldChg chg="addSp delSp modSp add mod ord">
        <pc:chgData name="Giovanni Rozza" userId="786a3c2bbba4c61b" providerId="LiveId" clId="{BDDD55CE-C4A4-4B99-8B91-0CD6F4D59EDD}" dt="2023-09-21T01:53:33.891" v="341" actId="20577"/>
        <pc:sldMkLst>
          <pc:docMk/>
          <pc:sldMk cId="4276760027" sldId="296"/>
        </pc:sldMkLst>
        <pc:spChg chg="del">
          <ac:chgData name="Giovanni Rozza" userId="786a3c2bbba4c61b" providerId="LiveId" clId="{BDDD55CE-C4A4-4B99-8B91-0CD6F4D59EDD}" dt="2023-09-21T01:50:53.004" v="230" actId="478"/>
          <ac:spMkLst>
            <pc:docMk/>
            <pc:sldMk cId="4276760027" sldId="296"/>
            <ac:spMk id="4" creationId="{8EE059FD-5124-A82B-699F-8C6D042FEC91}"/>
          </ac:spMkLst>
        </pc:spChg>
        <pc:spChg chg="add mod">
          <ac:chgData name="Giovanni Rozza" userId="786a3c2bbba4c61b" providerId="LiveId" clId="{BDDD55CE-C4A4-4B99-8B91-0CD6F4D59EDD}" dt="2023-09-21T01:52:27.782" v="295"/>
          <ac:spMkLst>
            <pc:docMk/>
            <pc:sldMk cId="4276760027" sldId="296"/>
            <ac:spMk id="6" creationId="{E2521DB1-8495-E131-9563-E100CD15665B}"/>
          </ac:spMkLst>
        </pc:spChg>
        <pc:spChg chg="del">
          <ac:chgData name="Giovanni Rozza" userId="786a3c2bbba4c61b" providerId="LiveId" clId="{BDDD55CE-C4A4-4B99-8B91-0CD6F4D59EDD}" dt="2023-09-21T01:50:55.900" v="231" actId="478"/>
          <ac:spMkLst>
            <pc:docMk/>
            <pc:sldMk cId="4276760027" sldId="296"/>
            <ac:spMk id="7" creationId="{F617A0C4-55E3-1F3A-FA48-4E7B8853DD84}"/>
          </ac:spMkLst>
        </pc:spChg>
        <pc:spChg chg="add mod">
          <ac:chgData name="Giovanni Rozza" userId="786a3c2bbba4c61b" providerId="LiveId" clId="{BDDD55CE-C4A4-4B99-8B91-0CD6F4D59EDD}" dt="2023-09-21T01:52:44.763" v="302" actId="20577"/>
          <ac:spMkLst>
            <pc:docMk/>
            <pc:sldMk cId="4276760027" sldId="296"/>
            <ac:spMk id="9" creationId="{D148B0B8-7B46-629D-7996-2B4596F0CB16}"/>
          </ac:spMkLst>
        </pc:spChg>
        <pc:spChg chg="mod">
          <ac:chgData name="Giovanni Rozza" userId="786a3c2bbba4c61b" providerId="LiveId" clId="{BDDD55CE-C4A4-4B99-8B91-0CD6F4D59EDD}" dt="2023-09-21T01:53:33.891" v="341" actId="20577"/>
          <ac:spMkLst>
            <pc:docMk/>
            <pc:sldMk cId="4276760027" sldId="296"/>
            <ac:spMk id="200" creationId="{00000000-0000-0000-0000-000000000000}"/>
          </ac:spMkLst>
        </pc:spChg>
        <pc:picChg chg="add del mod">
          <ac:chgData name="Giovanni Rozza" userId="786a3c2bbba4c61b" providerId="LiveId" clId="{BDDD55CE-C4A4-4B99-8B91-0CD6F4D59EDD}" dt="2023-09-21T01:51:33.874" v="284" actId="478"/>
          <ac:picMkLst>
            <pc:docMk/>
            <pc:sldMk cId="4276760027" sldId="296"/>
            <ac:picMk id="3" creationId="{98F20F77-CC33-D2D0-5141-A3A929D174DD}"/>
          </ac:picMkLst>
        </pc:picChg>
      </pc:sldChg>
      <pc:sldChg chg="addSp delSp modSp add mod">
        <pc:chgData name="Giovanni Rozza" userId="786a3c2bbba4c61b" providerId="LiveId" clId="{BDDD55CE-C4A4-4B99-8B91-0CD6F4D59EDD}" dt="2023-09-21T01:53:40.931" v="361" actId="20577"/>
        <pc:sldMkLst>
          <pc:docMk/>
          <pc:sldMk cId="2158896695" sldId="297"/>
        </pc:sldMkLst>
        <pc:spChg chg="add del">
          <ac:chgData name="Giovanni Rozza" userId="786a3c2bbba4c61b" providerId="LiveId" clId="{BDDD55CE-C4A4-4B99-8B91-0CD6F4D59EDD}" dt="2023-09-21T01:53:17.119" v="306" actId="22"/>
          <ac:spMkLst>
            <pc:docMk/>
            <pc:sldMk cId="2158896695" sldId="297"/>
            <ac:spMk id="4" creationId="{36BA6D88-0FDE-0DDF-BE47-D973422E2676}"/>
          </ac:spMkLst>
        </pc:spChg>
        <pc:spChg chg="mod">
          <ac:chgData name="Giovanni Rozza" userId="786a3c2bbba4c61b" providerId="LiveId" clId="{BDDD55CE-C4A4-4B99-8B91-0CD6F4D59EDD}" dt="2023-09-21T01:53:40.931" v="361" actId="20577"/>
          <ac:spMkLst>
            <pc:docMk/>
            <pc:sldMk cId="2158896695" sldId="297"/>
            <ac:spMk id="200" creationId="{00000000-0000-0000-0000-000000000000}"/>
          </ac:spMkLst>
        </pc:spChg>
      </pc:sldChg>
      <pc:sldChg chg="addSp delSp modSp add mod">
        <pc:chgData name="Giovanni Rozza" userId="786a3c2bbba4c61b" providerId="LiveId" clId="{BDDD55CE-C4A4-4B99-8B91-0CD6F4D59EDD}" dt="2023-09-21T01:55:12.711" v="386" actId="1076"/>
        <pc:sldMkLst>
          <pc:docMk/>
          <pc:sldMk cId="444833743" sldId="298"/>
        </pc:sldMkLst>
        <pc:spChg chg="add mod">
          <ac:chgData name="Giovanni Rozza" userId="786a3c2bbba4c61b" providerId="LiveId" clId="{BDDD55CE-C4A4-4B99-8B91-0CD6F4D59EDD}" dt="2023-09-21T01:54:48.611" v="374" actId="20577"/>
          <ac:spMkLst>
            <pc:docMk/>
            <pc:sldMk cId="444833743" sldId="298"/>
            <ac:spMk id="3" creationId="{DF0EF9B3-3C43-A855-9A4B-CB5EB0E1E264}"/>
          </ac:spMkLst>
        </pc:spChg>
        <pc:spChg chg="add mod">
          <ac:chgData name="Giovanni Rozza" userId="786a3c2bbba4c61b" providerId="LiveId" clId="{BDDD55CE-C4A4-4B99-8B91-0CD6F4D59EDD}" dt="2023-09-21T01:55:09.364" v="385" actId="20577"/>
          <ac:spMkLst>
            <pc:docMk/>
            <pc:sldMk cId="444833743" sldId="298"/>
            <ac:spMk id="5" creationId="{8276CB6D-F51C-B8BB-FC3C-499C2B1C7B83}"/>
          </ac:spMkLst>
        </pc:spChg>
        <pc:spChg chg="del">
          <ac:chgData name="Giovanni Rozza" userId="786a3c2bbba4c61b" providerId="LiveId" clId="{BDDD55CE-C4A4-4B99-8B91-0CD6F4D59EDD}" dt="2023-09-21T01:53:56.443" v="363" actId="478"/>
          <ac:spMkLst>
            <pc:docMk/>
            <pc:sldMk cId="444833743" sldId="298"/>
            <ac:spMk id="6" creationId="{E2521DB1-8495-E131-9563-E100CD15665B}"/>
          </ac:spMkLst>
        </pc:spChg>
        <pc:spChg chg="del">
          <ac:chgData name="Giovanni Rozza" userId="786a3c2bbba4c61b" providerId="LiveId" clId="{BDDD55CE-C4A4-4B99-8B91-0CD6F4D59EDD}" dt="2023-09-21T01:53:58.635" v="364" actId="478"/>
          <ac:spMkLst>
            <pc:docMk/>
            <pc:sldMk cId="444833743" sldId="298"/>
            <ac:spMk id="9" creationId="{D148B0B8-7B46-629D-7996-2B4596F0CB16}"/>
          </ac:spMkLst>
        </pc:spChg>
        <pc:picChg chg="add mod">
          <ac:chgData name="Giovanni Rozza" userId="786a3c2bbba4c61b" providerId="LiveId" clId="{BDDD55CE-C4A4-4B99-8B91-0CD6F4D59EDD}" dt="2023-09-21T01:55:12.711" v="386" actId="1076"/>
          <ac:picMkLst>
            <pc:docMk/>
            <pc:sldMk cId="444833743" sldId="298"/>
            <ac:picMk id="8" creationId="{2883A55D-1A0E-369A-E251-614EB1A6C603}"/>
          </ac:picMkLst>
        </pc:picChg>
      </pc:sldChg>
      <pc:sldChg chg="addSp delSp modSp add mod">
        <pc:chgData name="Giovanni Rozza" userId="786a3c2bbba4c61b" providerId="LiveId" clId="{BDDD55CE-C4A4-4B99-8B91-0CD6F4D59EDD}" dt="2023-09-21T01:59:48.077" v="476" actId="255"/>
        <pc:sldMkLst>
          <pc:docMk/>
          <pc:sldMk cId="3150059317" sldId="299"/>
        </pc:sldMkLst>
        <pc:spChg chg="del">
          <ac:chgData name="Giovanni Rozza" userId="786a3c2bbba4c61b" providerId="LiveId" clId="{BDDD55CE-C4A4-4B99-8B91-0CD6F4D59EDD}" dt="2023-09-21T01:55:35.930" v="389" actId="478"/>
          <ac:spMkLst>
            <pc:docMk/>
            <pc:sldMk cId="3150059317" sldId="299"/>
            <ac:spMk id="3" creationId="{DF0EF9B3-3C43-A855-9A4B-CB5EB0E1E264}"/>
          </ac:spMkLst>
        </pc:spChg>
        <pc:spChg chg="add mod">
          <ac:chgData name="Giovanni Rozza" userId="786a3c2bbba4c61b" providerId="LiveId" clId="{BDDD55CE-C4A4-4B99-8B91-0CD6F4D59EDD}" dt="2023-09-21T01:59:48.077" v="476" actId="255"/>
          <ac:spMkLst>
            <pc:docMk/>
            <pc:sldMk cId="3150059317" sldId="299"/>
            <ac:spMk id="4" creationId="{DD210C7D-2389-F566-0FBD-33DA7E23C898}"/>
          </ac:spMkLst>
        </pc:spChg>
        <pc:spChg chg="del">
          <ac:chgData name="Giovanni Rozza" userId="786a3c2bbba4c61b" providerId="LiveId" clId="{BDDD55CE-C4A4-4B99-8B91-0CD6F4D59EDD}" dt="2023-09-21T01:55:34.354" v="388" actId="478"/>
          <ac:spMkLst>
            <pc:docMk/>
            <pc:sldMk cId="3150059317" sldId="299"/>
            <ac:spMk id="5" creationId="{8276CB6D-F51C-B8BB-FC3C-499C2B1C7B83}"/>
          </ac:spMkLst>
        </pc:spChg>
        <pc:spChg chg="add del mod">
          <ac:chgData name="Giovanni Rozza" userId="786a3c2bbba4c61b" providerId="LiveId" clId="{BDDD55CE-C4A4-4B99-8B91-0CD6F4D59EDD}" dt="2023-09-21T01:58:48.545" v="429" actId="478"/>
          <ac:spMkLst>
            <pc:docMk/>
            <pc:sldMk cId="3150059317" sldId="299"/>
            <ac:spMk id="10" creationId="{E78C1F57-9273-9E89-BE8D-1AA6C149FAF4}"/>
          </ac:spMkLst>
        </pc:spChg>
        <pc:picChg chg="add del mod">
          <ac:chgData name="Giovanni Rozza" userId="786a3c2bbba4c61b" providerId="LiveId" clId="{BDDD55CE-C4A4-4B99-8B91-0CD6F4D59EDD}" dt="2023-09-21T01:58:46.074" v="428" actId="478"/>
          <ac:picMkLst>
            <pc:docMk/>
            <pc:sldMk cId="3150059317" sldId="299"/>
            <ac:picMk id="7" creationId="{5572B87E-EC63-DAF7-0B6C-EB7869B757DD}"/>
          </ac:picMkLst>
        </pc:picChg>
        <pc:picChg chg="del">
          <ac:chgData name="Giovanni Rozza" userId="786a3c2bbba4c61b" providerId="LiveId" clId="{BDDD55CE-C4A4-4B99-8B91-0CD6F4D59EDD}" dt="2023-09-21T01:55:36.570" v="390" actId="478"/>
          <ac:picMkLst>
            <pc:docMk/>
            <pc:sldMk cId="3150059317" sldId="299"/>
            <ac:picMk id="8" creationId="{2883A55D-1A0E-369A-E251-614EB1A6C603}"/>
          </ac:picMkLst>
        </pc:picChg>
      </pc:sldChg>
      <pc:sldChg chg="addSp delSp modSp add mod">
        <pc:chgData name="Giovanni Rozza" userId="786a3c2bbba4c61b" providerId="LiveId" clId="{BDDD55CE-C4A4-4B99-8B91-0CD6F4D59EDD}" dt="2023-09-21T01:57:45.303" v="416" actId="947"/>
        <pc:sldMkLst>
          <pc:docMk/>
          <pc:sldMk cId="4166116924" sldId="300"/>
        </pc:sldMkLst>
        <pc:spChg chg="add mod">
          <ac:chgData name="Giovanni Rozza" userId="786a3c2bbba4c61b" providerId="LiveId" clId="{BDDD55CE-C4A4-4B99-8B91-0CD6F4D59EDD}" dt="2023-09-21T01:56:59.291" v="408" actId="947"/>
          <ac:spMkLst>
            <pc:docMk/>
            <pc:sldMk cId="4166116924" sldId="300"/>
            <ac:spMk id="3" creationId="{2A9539AC-8C60-B76D-CE94-D9A55E984B30}"/>
          </ac:spMkLst>
        </pc:spChg>
        <pc:spChg chg="del">
          <ac:chgData name="Giovanni Rozza" userId="786a3c2bbba4c61b" providerId="LiveId" clId="{BDDD55CE-C4A4-4B99-8B91-0CD6F4D59EDD}" dt="2023-09-21T01:56:27.794" v="403" actId="478"/>
          <ac:spMkLst>
            <pc:docMk/>
            <pc:sldMk cId="4166116924" sldId="300"/>
            <ac:spMk id="4" creationId="{DD210C7D-2389-F566-0FBD-33DA7E23C898}"/>
          </ac:spMkLst>
        </pc:spChg>
        <pc:spChg chg="add mod">
          <ac:chgData name="Giovanni Rozza" userId="786a3c2bbba4c61b" providerId="LiveId" clId="{BDDD55CE-C4A4-4B99-8B91-0CD6F4D59EDD}" dt="2023-09-21T01:57:45.303" v="416" actId="947"/>
          <ac:spMkLst>
            <pc:docMk/>
            <pc:sldMk cId="4166116924" sldId="300"/>
            <ac:spMk id="9" creationId="{E48AFF0D-018D-1F7D-C9D9-BED6160F3524}"/>
          </ac:spMkLst>
        </pc:spChg>
        <pc:spChg chg="del">
          <ac:chgData name="Giovanni Rozza" userId="786a3c2bbba4c61b" providerId="LiveId" clId="{BDDD55CE-C4A4-4B99-8B91-0CD6F4D59EDD}" dt="2023-09-21T01:56:25.395" v="401" actId="478"/>
          <ac:spMkLst>
            <pc:docMk/>
            <pc:sldMk cId="4166116924" sldId="300"/>
            <ac:spMk id="10" creationId="{E78C1F57-9273-9E89-BE8D-1AA6C149FAF4}"/>
          </ac:spMkLst>
        </pc:spChg>
        <pc:picChg chg="add mod">
          <ac:chgData name="Giovanni Rozza" userId="786a3c2bbba4c61b" providerId="LiveId" clId="{BDDD55CE-C4A4-4B99-8B91-0CD6F4D59EDD}" dt="2023-09-21T01:57:12.895" v="410" actId="1076"/>
          <ac:picMkLst>
            <pc:docMk/>
            <pc:sldMk cId="4166116924" sldId="300"/>
            <ac:picMk id="6" creationId="{8C953E6D-BD79-1931-1E6F-ADC263B614BF}"/>
          </ac:picMkLst>
        </pc:picChg>
        <pc:picChg chg="del">
          <ac:chgData name="Giovanni Rozza" userId="786a3c2bbba4c61b" providerId="LiveId" clId="{BDDD55CE-C4A4-4B99-8B91-0CD6F4D59EDD}" dt="2023-09-21T01:56:26.298" v="402" actId="478"/>
          <ac:picMkLst>
            <pc:docMk/>
            <pc:sldMk cId="4166116924" sldId="300"/>
            <ac:picMk id="7" creationId="{5572B87E-EC63-DAF7-0B6C-EB7869B757DD}"/>
          </ac:picMkLst>
        </pc:picChg>
      </pc:sldChg>
      <pc:sldChg chg="addSp delSp modSp add mod">
        <pc:chgData name="Giovanni Rozza" userId="786a3c2bbba4c61b" providerId="LiveId" clId="{BDDD55CE-C4A4-4B99-8B91-0CD6F4D59EDD}" dt="2023-09-21T02:01:15.026" v="515" actId="20577"/>
        <pc:sldMkLst>
          <pc:docMk/>
          <pc:sldMk cId="648514688" sldId="301"/>
        </pc:sldMkLst>
        <pc:spChg chg="del">
          <ac:chgData name="Giovanni Rozza" userId="786a3c2bbba4c61b" providerId="LiveId" clId="{BDDD55CE-C4A4-4B99-8B91-0CD6F4D59EDD}" dt="2023-09-21T01:58:01.514" v="418" actId="478"/>
          <ac:spMkLst>
            <pc:docMk/>
            <pc:sldMk cId="648514688" sldId="301"/>
            <ac:spMk id="3" creationId="{2A9539AC-8C60-B76D-CE94-D9A55E984B30}"/>
          </ac:spMkLst>
        </pc:spChg>
        <pc:spChg chg="add mod">
          <ac:chgData name="Giovanni Rozza" userId="786a3c2bbba4c61b" providerId="LiveId" clId="{BDDD55CE-C4A4-4B99-8B91-0CD6F4D59EDD}" dt="2023-09-21T02:01:15.026" v="515" actId="20577"/>
          <ac:spMkLst>
            <pc:docMk/>
            <pc:sldMk cId="648514688" sldId="301"/>
            <ac:spMk id="4" creationId="{8E9A3532-3E7F-A73A-3985-083CAA4F659C}"/>
          </ac:spMkLst>
        </pc:spChg>
        <pc:spChg chg="del">
          <ac:chgData name="Giovanni Rozza" userId="786a3c2bbba4c61b" providerId="LiveId" clId="{BDDD55CE-C4A4-4B99-8B91-0CD6F4D59EDD}" dt="2023-09-21T01:58:10.689" v="423" actId="478"/>
          <ac:spMkLst>
            <pc:docMk/>
            <pc:sldMk cId="648514688" sldId="301"/>
            <ac:spMk id="9" creationId="{E48AFF0D-018D-1F7D-C9D9-BED6160F3524}"/>
          </ac:spMkLst>
        </pc:spChg>
        <pc:picChg chg="del">
          <ac:chgData name="Giovanni Rozza" userId="786a3c2bbba4c61b" providerId="LiveId" clId="{BDDD55CE-C4A4-4B99-8B91-0CD6F4D59EDD}" dt="2023-09-21T01:58:08.250" v="422" actId="478"/>
          <ac:picMkLst>
            <pc:docMk/>
            <pc:sldMk cId="648514688" sldId="301"/>
            <ac:picMk id="6" creationId="{8C953E6D-BD79-1931-1E6F-ADC263B614BF}"/>
          </ac:picMkLst>
        </pc:picChg>
        <pc:picChg chg="add mod">
          <ac:chgData name="Giovanni Rozza" userId="786a3c2bbba4c61b" providerId="LiveId" clId="{BDDD55CE-C4A4-4B99-8B91-0CD6F4D59EDD}" dt="2023-09-21T01:58:30.014" v="426" actId="1076"/>
          <ac:picMkLst>
            <pc:docMk/>
            <pc:sldMk cId="648514688" sldId="301"/>
            <ac:picMk id="7" creationId="{F2662ABA-168A-D42C-48E3-954E35F3E378}"/>
          </ac:picMkLst>
        </pc:picChg>
      </pc:sldChg>
      <pc:sldChg chg="addSp modSp add mod">
        <pc:chgData name="Giovanni Rozza" userId="786a3c2bbba4c61b" providerId="LiveId" clId="{BDDD55CE-C4A4-4B99-8B91-0CD6F4D59EDD}" dt="2023-09-21T02:00:59.125" v="504" actId="14100"/>
        <pc:sldMkLst>
          <pc:docMk/>
          <pc:sldMk cId="3713581619" sldId="302"/>
        </pc:sldMkLst>
        <pc:spChg chg="add mod">
          <ac:chgData name="Giovanni Rozza" userId="786a3c2bbba4c61b" providerId="LiveId" clId="{BDDD55CE-C4A4-4B99-8B91-0CD6F4D59EDD}" dt="2023-09-21T02:00:59.125" v="504" actId="14100"/>
          <ac:spMkLst>
            <pc:docMk/>
            <pc:sldMk cId="3713581619" sldId="302"/>
            <ac:spMk id="2" creationId="{99AE3ACB-9BB9-B00E-05AC-8901CA7E2764}"/>
          </ac:spMkLst>
        </pc:spChg>
        <pc:spChg chg="mod">
          <ac:chgData name="Giovanni Rozza" userId="786a3c2bbba4c61b" providerId="LiveId" clId="{BDDD55CE-C4A4-4B99-8B91-0CD6F4D59EDD}" dt="2023-09-21T02:00:53.512" v="502" actId="14100"/>
          <ac:spMkLst>
            <pc:docMk/>
            <pc:sldMk cId="3713581619" sldId="302"/>
            <ac:spMk id="4" creationId="{DD210C7D-2389-F566-0FBD-33DA7E23C898}"/>
          </ac:spMkLst>
        </pc:spChg>
      </pc:sldChg>
      <pc:sldChg chg="delSp modSp add mod ord">
        <pc:chgData name="Giovanni Rozza" userId="786a3c2bbba4c61b" providerId="LiveId" clId="{BDDD55CE-C4A4-4B99-8B91-0CD6F4D59EDD}" dt="2023-09-21T02:00:27.474" v="496" actId="14100"/>
        <pc:sldMkLst>
          <pc:docMk/>
          <pc:sldMk cId="1373271113" sldId="303"/>
        </pc:sldMkLst>
        <pc:spChg chg="mod">
          <ac:chgData name="Giovanni Rozza" userId="786a3c2bbba4c61b" providerId="LiveId" clId="{BDDD55CE-C4A4-4B99-8B91-0CD6F4D59EDD}" dt="2023-09-21T02:00:27.474" v="496" actId="14100"/>
          <ac:spMkLst>
            <pc:docMk/>
            <pc:sldMk cId="1373271113" sldId="303"/>
            <ac:spMk id="4" creationId="{8E9A3532-3E7F-A73A-3985-083CAA4F659C}"/>
          </ac:spMkLst>
        </pc:spChg>
        <pc:picChg chg="del">
          <ac:chgData name="Giovanni Rozza" userId="786a3c2bbba4c61b" providerId="LiveId" clId="{BDDD55CE-C4A4-4B99-8B91-0CD6F4D59EDD}" dt="2023-09-21T01:59:06.033" v="432" actId="478"/>
          <ac:picMkLst>
            <pc:docMk/>
            <pc:sldMk cId="1373271113" sldId="303"/>
            <ac:picMk id="7" creationId="{F2662ABA-168A-D42C-48E3-954E35F3E378}"/>
          </ac:picMkLst>
        </pc:picChg>
      </pc:sldChg>
      <pc:sldChg chg="addSp delSp modSp add mod">
        <pc:chgData name="Giovanni Rozza" userId="786a3c2bbba4c61b" providerId="LiveId" clId="{BDDD55CE-C4A4-4B99-8B91-0CD6F4D59EDD}" dt="2023-09-21T02:03:31.338" v="550" actId="20577"/>
        <pc:sldMkLst>
          <pc:docMk/>
          <pc:sldMk cId="2096266415" sldId="304"/>
        </pc:sldMkLst>
        <pc:spChg chg="mod">
          <ac:chgData name="Giovanni Rozza" userId="786a3c2bbba4c61b" providerId="LiveId" clId="{BDDD55CE-C4A4-4B99-8B91-0CD6F4D59EDD}" dt="2023-09-21T02:02:56.107" v="542" actId="114"/>
          <ac:spMkLst>
            <pc:docMk/>
            <pc:sldMk cId="2096266415" sldId="304"/>
            <ac:spMk id="4" creationId="{8E9A3532-3E7F-A73A-3985-083CAA4F659C}"/>
          </ac:spMkLst>
        </pc:spChg>
        <pc:spChg chg="add mod">
          <ac:chgData name="Giovanni Rozza" userId="786a3c2bbba4c61b" providerId="LiveId" clId="{BDDD55CE-C4A4-4B99-8B91-0CD6F4D59EDD}" dt="2023-09-21T02:03:31.338" v="550" actId="20577"/>
          <ac:spMkLst>
            <pc:docMk/>
            <pc:sldMk cId="2096266415" sldId="304"/>
            <ac:spMk id="6" creationId="{4240B60D-A7D0-7BC2-C0EA-0319B61D8D0A}"/>
          </ac:spMkLst>
        </pc:spChg>
        <pc:spChg chg="mod">
          <ac:chgData name="Giovanni Rozza" userId="786a3c2bbba4c61b" providerId="LiveId" clId="{BDDD55CE-C4A4-4B99-8B91-0CD6F4D59EDD}" dt="2023-09-21T02:02:35.617" v="538" actId="20577"/>
          <ac:spMkLst>
            <pc:docMk/>
            <pc:sldMk cId="2096266415" sldId="304"/>
            <ac:spMk id="200" creationId="{00000000-0000-0000-0000-000000000000}"/>
          </ac:spMkLst>
        </pc:spChg>
        <pc:picChg chg="add mod">
          <ac:chgData name="Giovanni Rozza" userId="786a3c2bbba4c61b" providerId="LiveId" clId="{BDDD55CE-C4A4-4B99-8B91-0CD6F4D59EDD}" dt="2023-09-21T02:03:08.074" v="544" actId="1076"/>
          <ac:picMkLst>
            <pc:docMk/>
            <pc:sldMk cId="2096266415" sldId="304"/>
            <ac:picMk id="3" creationId="{473AC15D-7A21-5C72-D46F-E7CB54F0DA15}"/>
          </ac:picMkLst>
        </pc:picChg>
        <pc:picChg chg="del">
          <ac:chgData name="Giovanni Rozza" userId="786a3c2bbba4c61b" providerId="LiveId" clId="{BDDD55CE-C4A4-4B99-8B91-0CD6F4D59EDD}" dt="2023-09-21T02:02:47.641" v="540" actId="478"/>
          <ac:picMkLst>
            <pc:docMk/>
            <pc:sldMk cId="2096266415" sldId="304"/>
            <ac:picMk id="7" creationId="{F2662ABA-168A-D42C-48E3-954E35F3E378}"/>
          </ac:picMkLst>
        </pc:picChg>
      </pc:sldChg>
      <pc:sldChg chg="delSp modSp add mod">
        <pc:chgData name="Giovanni Rozza" userId="786a3c2bbba4c61b" providerId="LiveId" clId="{BDDD55CE-C4A4-4B99-8B91-0CD6F4D59EDD}" dt="2023-09-21T02:04:45.802" v="580" actId="20577"/>
        <pc:sldMkLst>
          <pc:docMk/>
          <pc:sldMk cId="2825695863" sldId="305"/>
        </pc:sldMkLst>
        <pc:spChg chg="mod">
          <ac:chgData name="Giovanni Rozza" userId="786a3c2bbba4c61b" providerId="LiveId" clId="{BDDD55CE-C4A4-4B99-8B91-0CD6F4D59EDD}" dt="2023-09-21T02:04:45.802" v="580" actId="20577"/>
          <ac:spMkLst>
            <pc:docMk/>
            <pc:sldMk cId="2825695863" sldId="305"/>
            <ac:spMk id="4" creationId="{8E9A3532-3E7F-A73A-3985-083CAA4F659C}"/>
          </ac:spMkLst>
        </pc:spChg>
        <pc:spChg chg="del">
          <ac:chgData name="Giovanni Rozza" userId="786a3c2bbba4c61b" providerId="LiveId" clId="{BDDD55CE-C4A4-4B99-8B91-0CD6F4D59EDD}" dt="2023-09-21T02:04:13.384" v="572" actId="478"/>
          <ac:spMkLst>
            <pc:docMk/>
            <pc:sldMk cId="2825695863" sldId="305"/>
            <ac:spMk id="6" creationId="{4240B60D-A7D0-7BC2-C0EA-0319B61D8D0A}"/>
          </ac:spMkLst>
        </pc:spChg>
        <pc:picChg chg="del">
          <ac:chgData name="Giovanni Rozza" userId="786a3c2bbba4c61b" providerId="LiveId" clId="{BDDD55CE-C4A4-4B99-8B91-0CD6F4D59EDD}" dt="2023-09-21T02:04:18.066" v="573" actId="478"/>
          <ac:picMkLst>
            <pc:docMk/>
            <pc:sldMk cId="2825695863" sldId="305"/>
            <ac:picMk id="3" creationId="{473AC15D-7A21-5C72-D46F-E7CB54F0DA15}"/>
          </ac:picMkLst>
        </pc:picChg>
      </pc:sldChg>
      <pc:sldChg chg="addSp modSp add mod">
        <pc:chgData name="Giovanni Rozza" userId="786a3c2bbba4c61b" providerId="LiveId" clId="{BDDD55CE-C4A4-4B99-8B91-0CD6F4D59EDD}" dt="2023-09-21T02:07:53.483" v="633" actId="14100"/>
        <pc:sldMkLst>
          <pc:docMk/>
          <pc:sldMk cId="2360435015" sldId="306"/>
        </pc:sldMkLst>
        <pc:spChg chg="mod">
          <ac:chgData name="Giovanni Rozza" userId="786a3c2bbba4c61b" providerId="LiveId" clId="{BDDD55CE-C4A4-4B99-8B91-0CD6F4D59EDD}" dt="2023-09-21T02:04:41.425" v="578" actId="20577"/>
          <ac:spMkLst>
            <pc:docMk/>
            <pc:sldMk cId="2360435015" sldId="306"/>
            <ac:spMk id="4" creationId="{8E9A3532-3E7F-A73A-3985-083CAA4F659C}"/>
          </ac:spMkLst>
        </pc:spChg>
        <pc:picChg chg="add mod">
          <ac:chgData name="Giovanni Rozza" userId="786a3c2bbba4c61b" providerId="LiveId" clId="{BDDD55CE-C4A4-4B99-8B91-0CD6F4D59EDD}" dt="2023-09-21T02:07:53.483" v="633" actId="14100"/>
          <ac:picMkLst>
            <pc:docMk/>
            <pc:sldMk cId="2360435015" sldId="306"/>
            <ac:picMk id="3" creationId="{8F31B6E3-D403-4C46-1DA1-6960A75C5DB0}"/>
          </ac:picMkLst>
        </pc:picChg>
      </pc:sldChg>
      <pc:sldChg chg="addSp delSp modSp add mod">
        <pc:chgData name="Giovanni Rozza" userId="786a3c2bbba4c61b" providerId="LiveId" clId="{BDDD55CE-C4A4-4B99-8B91-0CD6F4D59EDD}" dt="2023-09-21T02:07:19.226" v="628" actId="14100"/>
        <pc:sldMkLst>
          <pc:docMk/>
          <pc:sldMk cId="3454008890" sldId="307"/>
        </pc:sldMkLst>
        <pc:spChg chg="del">
          <ac:chgData name="Giovanni Rozza" userId="786a3c2bbba4c61b" providerId="LiveId" clId="{BDDD55CE-C4A4-4B99-8B91-0CD6F4D59EDD}" dt="2023-09-21T02:05:30.313" v="616" actId="478"/>
          <ac:spMkLst>
            <pc:docMk/>
            <pc:sldMk cId="3454008890" sldId="307"/>
            <ac:spMk id="4" creationId="{8E9A3532-3E7F-A73A-3985-083CAA4F659C}"/>
          </ac:spMkLst>
        </pc:spChg>
        <pc:spChg chg="add mod">
          <ac:chgData name="Giovanni Rozza" userId="786a3c2bbba4c61b" providerId="LiveId" clId="{BDDD55CE-C4A4-4B99-8B91-0CD6F4D59EDD}" dt="2023-09-21T02:06:26.506" v="620" actId="14100"/>
          <ac:spMkLst>
            <pc:docMk/>
            <pc:sldMk cId="3454008890" sldId="307"/>
            <ac:spMk id="5" creationId="{CADC53A8-3266-8F1F-E9D3-B1AB1DD8C40D}"/>
          </ac:spMkLst>
        </pc:spChg>
        <pc:spChg chg="add mod">
          <ac:chgData name="Giovanni Rozza" userId="786a3c2bbba4c61b" providerId="LiveId" clId="{BDDD55CE-C4A4-4B99-8B91-0CD6F4D59EDD}" dt="2023-09-21T02:07:19.226" v="628" actId="14100"/>
          <ac:spMkLst>
            <pc:docMk/>
            <pc:sldMk cId="3454008890" sldId="307"/>
            <ac:spMk id="9" creationId="{5103FA7A-2ECA-1023-19F1-69A444A378D3}"/>
          </ac:spMkLst>
        </pc:spChg>
        <pc:spChg chg="mod">
          <ac:chgData name="Giovanni Rozza" userId="786a3c2bbba4c61b" providerId="LiveId" clId="{BDDD55CE-C4A4-4B99-8B91-0CD6F4D59EDD}" dt="2023-09-21T02:05:25.160" v="615" actId="20577"/>
          <ac:spMkLst>
            <pc:docMk/>
            <pc:sldMk cId="3454008890" sldId="307"/>
            <ac:spMk id="200" creationId="{00000000-0000-0000-0000-000000000000}"/>
          </ac:spMkLst>
        </pc:spChg>
        <pc:picChg chg="del">
          <ac:chgData name="Giovanni Rozza" userId="786a3c2bbba4c61b" providerId="LiveId" clId="{BDDD55CE-C4A4-4B99-8B91-0CD6F4D59EDD}" dt="2023-09-21T02:05:30.992" v="617" actId="478"/>
          <ac:picMkLst>
            <pc:docMk/>
            <pc:sldMk cId="3454008890" sldId="307"/>
            <ac:picMk id="3" creationId="{8F31B6E3-D403-4C46-1DA1-6960A75C5DB0}"/>
          </ac:picMkLst>
        </pc:picChg>
        <pc:picChg chg="add">
          <ac:chgData name="Giovanni Rozza" userId="786a3c2bbba4c61b" providerId="LiveId" clId="{BDDD55CE-C4A4-4B99-8B91-0CD6F4D59EDD}" dt="2023-09-21T02:06:41.816" v="621" actId="22"/>
          <ac:picMkLst>
            <pc:docMk/>
            <pc:sldMk cId="3454008890" sldId="307"/>
            <ac:picMk id="7" creationId="{6A200CCA-DA22-28F2-938E-BFD9830BAA0F}"/>
          </ac:picMkLst>
        </pc:picChg>
      </pc:sldChg>
      <pc:sldChg chg="addSp delSp modSp add mod">
        <pc:chgData name="Giovanni Rozza" userId="786a3c2bbba4c61b" providerId="LiveId" clId="{BDDD55CE-C4A4-4B99-8B91-0CD6F4D59EDD}" dt="2023-09-21T02:07:58.555" v="636" actId="1076"/>
        <pc:sldMkLst>
          <pc:docMk/>
          <pc:sldMk cId="600501479" sldId="308"/>
        </pc:sldMkLst>
        <pc:spChg chg="del">
          <ac:chgData name="Giovanni Rozza" userId="786a3c2bbba4c61b" providerId="LiveId" clId="{BDDD55CE-C4A4-4B99-8B91-0CD6F4D59EDD}" dt="2023-09-21T02:07:41.999" v="630" actId="478"/>
          <ac:spMkLst>
            <pc:docMk/>
            <pc:sldMk cId="600501479" sldId="308"/>
            <ac:spMk id="5" creationId="{CADC53A8-3266-8F1F-E9D3-B1AB1DD8C40D}"/>
          </ac:spMkLst>
        </pc:spChg>
        <pc:spChg chg="del">
          <ac:chgData name="Giovanni Rozza" userId="786a3c2bbba4c61b" providerId="LiveId" clId="{BDDD55CE-C4A4-4B99-8B91-0CD6F4D59EDD}" dt="2023-09-21T02:07:47.472" v="632" actId="478"/>
          <ac:spMkLst>
            <pc:docMk/>
            <pc:sldMk cId="600501479" sldId="308"/>
            <ac:spMk id="9" creationId="{5103FA7A-2ECA-1023-19F1-69A444A378D3}"/>
          </ac:spMkLst>
        </pc:spChg>
        <pc:picChg chg="add mod">
          <ac:chgData name="Giovanni Rozza" userId="786a3c2bbba4c61b" providerId="LiveId" clId="{BDDD55CE-C4A4-4B99-8B91-0CD6F4D59EDD}" dt="2023-09-21T02:07:58.555" v="636" actId="1076"/>
          <ac:picMkLst>
            <pc:docMk/>
            <pc:sldMk cId="600501479" sldId="308"/>
            <ac:picMk id="3" creationId="{EE98DD8F-4BA3-D511-C61F-7AAAFB018BAB}"/>
          </ac:picMkLst>
        </pc:picChg>
        <pc:picChg chg="del">
          <ac:chgData name="Giovanni Rozza" userId="786a3c2bbba4c61b" providerId="LiveId" clId="{BDDD55CE-C4A4-4B99-8B91-0CD6F4D59EDD}" dt="2023-09-21T02:07:43.944" v="631" actId="478"/>
          <ac:picMkLst>
            <pc:docMk/>
            <pc:sldMk cId="600501479" sldId="308"/>
            <ac:picMk id="7" creationId="{6A200CCA-DA22-28F2-938E-BFD9830BAA0F}"/>
          </ac:picMkLst>
        </pc:picChg>
      </pc:sldChg>
      <pc:sldChg chg="addSp delSp modSp add mod">
        <pc:chgData name="Giovanni Rozza" userId="786a3c2bbba4c61b" providerId="LiveId" clId="{BDDD55CE-C4A4-4B99-8B91-0CD6F4D59EDD}" dt="2023-09-21T02:08:36.796" v="644" actId="1076"/>
        <pc:sldMkLst>
          <pc:docMk/>
          <pc:sldMk cId="188932667" sldId="309"/>
        </pc:sldMkLst>
        <pc:spChg chg="add mod">
          <ac:chgData name="Giovanni Rozza" userId="786a3c2bbba4c61b" providerId="LiveId" clId="{BDDD55CE-C4A4-4B99-8B91-0CD6F4D59EDD}" dt="2023-09-21T02:08:22.569" v="642" actId="14100"/>
          <ac:spMkLst>
            <pc:docMk/>
            <pc:sldMk cId="188932667" sldId="309"/>
            <ac:spMk id="4" creationId="{73DCE759-B25A-B6AF-BBB5-F3182693EE3D}"/>
          </ac:spMkLst>
        </pc:spChg>
        <pc:picChg chg="del">
          <ac:chgData name="Giovanni Rozza" userId="786a3c2bbba4c61b" providerId="LiveId" clId="{BDDD55CE-C4A4-4B99-8B91-0CD6F4D59EDD}" dt="2023-09-21T02:08:15.543" v="638" actId="478"/>
          <ac:picMkLst>
            <pc:docMk/>
            <pc:sldMk cId="188932667" sldId="309"/>
            <ac:picMk id="3" creationId="{EE98DD8F-4BA3-D511-C61F-7AAAFB018BAB}"/>
          </ac:picMkLst>
        </pc:picChg>
        <pc:picChg chg="add mod">
          <ac:chgData name="Giovanni Rozza" userId="786a3c2bbba4c61b" providerId="LiveId" clId="{BDDD55CE-C4A4-4B99-8B91-0CD6F4D59EDD}" dt="2023-09-21T02:08:36.796" v="644" actId="1076"/>
          <ac:picMkLst>
            <pc:docMk/>
            <pc:sldMk cId="188932667" sldId="309"/>
            <ac:picMk id="6" creationId="{DFCBF49A-5AE5-3D39-E4EE-4CB5FA284707}"/>
          </ac:picMkLst>
        </pc:picChg>
      </pc:sldChg>
      <pc:sldChg chg="addSp modSp add mod">
        <pc:chgData name="Giovanni Rozza" userId="786a3c2bbba4c61b" providerId="LiveId" clId="{BDDD55CE-C4A4-4B99-8B91-0CD6F4D59EDD}" dt="2023-09-21T02:09:14.256" v="651" actId="14100"/>
        <pc:sldMkLst>
          <pc:docMk/>
          <pc:sldMk cId="382016016" sldId="310"/>
        </pc:sldMkLst>
        <pc:spChg chg="add mod">
          <ac:chgData name="Giovanni Rozza" userId="786a3c2bbba4c61b" providerId="LiveId" clId="{BDDD55CE-C4A4-4B99-8B91-0CD6F4D59EDD}" dt="2023-09-21T02:08:56.582" v="648" actId="14100"/>
          <ac:spMkLst>
            <pc:docMk/>
            <pc:sldMk cId="382016016" sldId="310"/>
            <ac:spMk id="3" creationId="{6CFF67B5-25D9-6565-96B8-F0C098FF38A4}"/>
          </ac:spMkLst>
        </pc:spChg>
        <pc:spChg chg="add mod">
          <ac:chgData name="Giovanni Rozza" userId="786a3c2bbba4c61b" providerId="LiveId" clId="{BDDD55CE-C4A4-4B99-8B91-0CD6F4D59EDD}" dt="2023-09-21T02:09:14.256" v="651" actId="14100"/>
          <ac:spMkLst>
            <pc:docMk/>
            <pc:sldMk cId="382016016" sldId="310"/>
            <ac:spMk id="7" creationId="{185BE3E2-D2BC-45D2-31D4-534B4BD3D709}"/>
          </ac:spMkLst>
        </pc:spChg>
      </pc:sldChg>
      <pc:sldChg chg="addSp delSp modSp add mod">
        <pc:chgData name="Giovanni Rozza" userId="786a3c2bbba4c61b" providerId="LiveId" clId="{BDDD55CE-C4A4-4B99-8B91-0CD6F4D59EDD}" dt="2023-09-21T02:11:11.320" v="683" actId="5793"/>
        <pc:sldMkLst>
          <pc:docMk/>
          <pc:sldMk cId="569321657" sldId="311"/>
        </pc:sldMkLst>
        <pc:spChg chg="del">
          <ac:chgData name="Giovanni Rozza" userId="786a3c2bbba4c61b" providerId="LiveId" clId="{BDDD55CE-C4A4-4B99-8B91-0CD6F4D59EDD}" dt="2023-09-21T02:10:40.303" v="672" actId="478"/>
          <ac:spMkLst>
            <pc:docMk/>
            <pc:sldMk cId="569321657" sldId="311"/>
            <ac:spMk id="3" creationId="{6CFF67B5-25D9-6565-96B8-F0C098FF38A4}"/>
          </ac:spMkLst>
        </pc:spChg>
        <pc:spChg chg="del">
          <ac:chgData name="Giovanni Rozza" userId="786a3c2bbba4c61b" providerId="LiveId" clId="{BDDD55CE-C4A4-4B99-8B91-0CD6F4D59EDD}" dt="2023-09-21T02:10:38.935" v="670" actId="478"/>
          <ac:spMkLst>
            <pc:docMk/>
            <pc:sldMk cId="569321657" sldId="311"/>
            <ac:spMk id="4" creationId="{73DCE759-B25A-B6AF-BBB5-F3182693EE3D}"/>
          </ac:spMkLst>
        </pc:spChg>
        <pc:spChg chg="add mod">
          <ac:chgData name="Giovanni Rozza" userId="786a3c2bbba4c61b" providerId="LiveId" clId="{BDDD55CE-C4A4-4B99-8B91-0CD6F4D59EDD}" dt="2023-09-21T02:10:53.582" v="676" actId="14100"/>
          <ac:spMkLst>
            <pc:docMk/>
            <pc:sldMk cId="569321657" sldId="311"/>
            <ac:spMk id="5" creationId="{5E7F8EA9-2D2F-01FF-7297-35BC64E3399F}"/>
          </ac:spMkLst>
        </pc:spChg>
        <pc:spChg chg="del">
          <ac:chgData name="Giovanni Rozza" userId="786a3c2bbba4c61b" providerId="LiveId" clId="{BDDD55CE-C4A4-4B99-8B91-0CD6F4D59EDD}" dt="2023-09-21T02:10:41.031" v="673" actId="478"/>
          <ac:spMkLst>
            <pc:docMk/>
            <pc:sldMk cId="569321657" sldId="311"/>
            <ac:spMk id="7" creationId="{185BE3E2-D2BC-45D2-31D4-534B4BD3D709}"/>
          </ac:spMkLst>
        </pc:spChg>
        <pc:spChg chg="add mod">
          <ac:chgData name="Giovanni Rozza" userId="786a3c2bbba4c61b" providerId="LiveId" clId="{BDDD55CE-C4A4-4B99-8B91-0CD6F4D59EDD}" dt="2023-09-21T02:11:11.320" v="683" actId="5793"/>
          <ac:spMkLst>
            <pc:docMk/>
            <pc:sldMk cId="569321657" sldId="311"/>
            <ac:spMk id="9" creationId="{81C6DF1E-CAC9-823E-B54A-D214E6A71244}"/>
          </ac:spMkLst>
        </pc:spChg>
        <pc:spChg chg="mod">
          <ac:chgData name="Giovanni Rozza" userId="786a3c2bbba4c61b" providerId="LiveId" clId="{BDDD55CE-C4A4-4B99-8B91-0CD6F4D59EDD}" dt="2023-09-21T02:10:34.448" v="669" actId="14100"/>
          <ac:spMkLst>
            <pc:docMk/>
            <pc:sldMk cId="569321657" sldId="311"/>
            <ac:spMk id="200" creationId="{00000000-0000-0000-0000-000000000000}"/>
          </ac:spMkLst>
        </pc:spChg>
        <pc:picChg chg="del">
          <ac:chgData name="Giovanni Rozza" userId="786a3c2bbba4c61b" providerId="LiveId" clId="{BDDD55CE-C4A4-4B99-8B91-0CD6F4D59EDD}" dt="2023-09-21T02:10:39.583" v="671" actId="478"/>
          <ac:picMkLst>
            <pc:docMk/>
            <pc:sldMk cId="569321657" sldId="311"/>
            <ac:picMk id="6" creationId="{DFCBF49A-5AE5-3D39-E4EE-4CB5FA284707}"/>
          </ac:picMkLst>
        </pc:picChg>
      </pc:sldChg>
      <pc:sldChg chg="addSp delSp modSp add mod">
        <pc:chgData name="Giovanni Rozza" userId="786a3c2bbba4c61b" providerId="LiveId" clId="{BDDD55CE-C4A4-4B99-8B91-0CD6F4D59EDD}" dt="2023-09-21T02:11:46.157" v="690" actId="14100"/>
        <pc:sldMkLst>
          <pc:docMk/>
          <pc:sldMk cId="3058455047" sldId="312"/>
        </pc:sldMkLst>
        <pc:spChg chg="del">
          <ac:chgData name="Giovanni Rozza" userId="786a3c2bbba4c61b" providerId="LiveId" clId="{BDDD55CE-C4A4-4B99-8B91-0CD6F4D59EDD}" dt="2023-09-21T02:11:37.367" v="686" actId="478"/>
          <ac:spMkLst>
            <pc:docMk/>
            <pc:sldMk cId="3058455047" sldId="312"/>
            <ac:spMk id="5" creationId="{5E7F8EA9-2D2F-01FF-7297-35BC64E3399F}"/>
          </ac:spMkLst>
        </pc:spChg>
        <pc:spChg chg="del">
          <ac:chgData name="Giovanni Rozza" userId="786a3c2bbba4c61b" providerId="LiveId" clId="{BDDD55CE-C4A4-4B99-8B91-0CD6F4D59EDD}" dt="2023-09-21T02:11:35.598" v="685" actId="478"/>
          <ac:spMkLst>
            <pc:docMk/>
            <pc:sldMk cId="3058455047" sldId="312"/>
            <ac:spMk id="9" creationId="{81C6DF1E-CAC9-823E-B54A-D214E6A71244}"/>
          </ac:spMkLst>
        </pc:spChg>
        <pc:picChg chg="add mod">
          <ac:chgData name="Giovanni Rozza" userId="786a3c2bbba4c61b" providerId="LiveId" clId="{BDDD55CE-C4A4-4B99-8B91-0CD6F4D59EDD}" dt="2023-09-21T02:11:46.157" v="690" actId="14100"/>
          <ac:picMkLst>
            <pc:docMk/>
            <pc:sldMk cId="3058455047" sldId="312"/>
            <ac:picMk id="3" creationId="{DE24E913-1AED-9372-0798-0D34F36A2A3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;p5"/>
          <p:cNvSpPr/>
          <p:nvPr/>
        </p:nvSpPr>
        <p:spPr>
          <a:xfrm>
            <a:off x="0" y="6484320"/>
            <a:ext cx="12191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Google Shape;8;p5"/>
          <p:cNvPicPr/>
          <p:nvPr/>
        </p:nvPicPr>
        <p:blipFill>
          <a:blip r:embed="rId14"/>
          <a:stretch/>
        </p:blipFill>
        <p:spPr>
          <a:xfrm>
            <a:off x="11082240" y="6558120"/>
            <a:ext cx="910440" cy="232560"/>
          </a:xfrm>
          <a:prstGeom prst="rect">
            <a:avLst/>
          </a:prstGeom>
          <a:ln w="0">
            <a:noFill/>
          </a:ln>
        </p:spPr>
      </p:pic>
      <p:sp>
        <p:nvSpPr>
          <p:cNvPr id="2" name="Google Shape;10;p6"/>
          <p:cNvSpPr/>
          <p:nvPr/>
        </p:nvSpPr>
        <p:spPr>
          <a:xfrm>
            <a:off x="1080" y="-8280"/>
            <a:ext cx="12189960" cy="686844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Google Shape;11;p6"/>
          <p:cNvSpPr/>
          <p:nvPr/>
        </p:nvSpPr>
        <p:spPr>
          <a:xfrm>
            <a:off x="1080" y="3866040"/>
            <a:ext cx="5777280" cy="2997360"/>
          </a:xfrm>
          <a:custGeom>
            <a:avLst/>
            <a:gdLst/>
            <a:ahLst/>
            <a:cxnLst/>
            <a:rect l="l" t="t" r="r" b="b"/>
            <a:pathLst>
              <a:path w="4333693" h="2998392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 rotWithShape="0">
            <a:gsLst>
              <a:gs pos="0">
                <a:srgbClr val="0C3CC5">
                  <a:alpha val="14117"/>
                </a:srgbClr>
              </a:gs>
              <a:gs pos="100000">
                <a:srgbClr val="090C5E"/>
              </a:gs>
            </a:gsLst>
            <a:lin ang="54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Google Shape;12;p6"/>
          <p:cNvSpPr/>
          <p:nvPr/>
        </p:nvSpPr>
        <p:spPr>
          <a:xfrm>
            <a:off x="0" y="5979960"/>
            <a:ext cx="12191040" cy="891720"/>
          </a:xfrm>
          <a:prstGeom prst="triangle">
            <a:avLst>
              <a:gd name="adj" fmla="val 100000"/>
            </a:avLst>
          </a:prstGeom>
          <a:solidFill>
            <a:srgbClr val="005CA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Google Shape;13;p6"/>
          <p:cNvPicPr/>
          <p:nvPr/>
        </p:nvPicPr>
        <p:blipFill>
          <a:blip r:embed="rId15"/>
          <a:stretch/>
        </p:blipFill>
        <p:spPr>
          <a:xfrm>
            <a:off x="3289680" y="2242440"/>
            <a:ext cx="5611320" cy="170460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7;p5"/>
          <p:cNvSpPr/>
          <p:nvPr/>
        </p:nvSpPr>
        <p:spPr>
          <a:xfrm>
            <a:off x="0" y="6484320"/>
            <a:ext cx="12191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5" name="Google Shape;8;p5"/>
          <p:cNvPicPr/>
          <p:nvPr/>
        </p:nvPicPr>
        <p:blipFill>
          <a:blip r:embed="rId14"/>
          <a:stretch/>
        </p:blipFill>
        <p:spPr>
          <a:xfrm>
            <a:off x="11082240" y="6558120"/>
            <a:ext cx="910440" cy="232560"/>
          </a:xfrm>
          <a:prstGeom prst="rect">
            <a:avLst/>
          </a:prstGeom>
          <a:ln w="0">
            <a:noFill/>
          </a:ln>
        </p:spPr>
      </p:pic>
      <p:pic>
        <p:nvPicPr>
          <p:cNvPr id="46" name="Google Shape;15;p7"/>
          <p:cNvPicPr/>
          <p:nvPr/>
        </p:nvPicPr>
        <p:blipFill>
          <a:blip r:embed="rId15"/>
          <a:stretch/>
        </p:blipFill>
        <p:spPr>
          <a:xfrm>
            <a:off x="0" y="3960"/>
            <a:ext cx="12191040" cy="6848640"/>
          </a:xfrm>
          <a:prstGeom prst="rect">
            <a:avLst/>
          </a:prstGeom>
          <a:ln w="0">
            <a:noFill/>
          </a:ln>
        </p:spPr>
      </p:pic>
      <p:sp>
        <p:nvSpPr>
          <p:cNvPr id="47" name="Google Shape;16;p7"/>
          <p:cNvSpPr/>
          <p:nvPr/>
        </p:nvSpPr>
        <p:spPr>
          <a:xfrm>
            <a:off x="0" y="4952880"/>
            <a:ext cx="12191040" cy="19040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8" name="Google Shape;19;p7"/>
          <p:cNvPicPr/>
          <p:nvPr/>
        </p:nvPicPr>
        <p:blipFill>
          <a:blip r:embed="rId16"/>
          <a:stretch/>
        </p:blipFill>
        <p:spPr>
          <a:xfrm>
            <a:off x="9016200" y="5665680"/>
            <a:ext cx="1711800" cy="602280"/>
          </a:xfrm>
          <a:prstGeom prst="rect">
            <a:avLst/>
          </a:prstGeom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7;p5"/>
          <p:cNvSpPr/>
          <p:nvPr/>
        </p:nvSpPr>
        <p:spPr>
          <a:xfrm>
            <a:off x="0" y="6484320"/>
            <a:ext cx="12191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8" name="Google Shape;8;p5"/>
          <p:cNvPicPr/>
          <p:nvPr/>
        </p:nvPicPr>
        <p:blipFill>
          <a:blip r:embed="rId14"/>
          <a:stretch/>
        </p:blipFill>
        <p:spPr>
          <a:xfrm>
            <a:off x="11082240" y="6558120"/>
            <a:ext cx="910440" cy="232560"/>
          </a:xfrm>
          <a:prstGeom prst="rect">
            <a:avLst/>
          </a:prstGeom>
          <a:ln w="0">
            <a:noFill/>
          </a:ln>
        </p:spPr>
      </p:pic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7;p5"/>
          <p:cNvSpPr/>
          <p:nvPr/>
        </p:nvSpPr>
        <p:spPr>
          <a:xfrm>
            <a:off x="0" y="6484320"/>
            <a:ext cx="12191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8" name="Google Shape;8;p5"/>
          <p:cNvPicPr/>
          <p:nvPr/>
        </p:nvPicPr>
        <p:blipFill>
          <a:blip r:embed="rId14"/>
          <a:stretch/>
        </p:blipFill>
        <p:spPr>
          <a:xfrm>
            <a:off x="11082240" y="6558120"/>
            <a:ext cx="910440" cy="232560"/>
          </a:xfrm>
          <a:prstGeom prst="rect">
            <a:avLst/>
          </a:prstGeom>
          <a:ln w="0">
            <a:noFill/>
          </a:ln>
        </p:spPr>
      </p:pic>
      <p:sp>
        <p:nvSpPr>
          <p:cNvPr id="129" name="Google Shape;23;p9"/>
          <p:cNvSpPr/>
          <p:nvPr/>
        </p:nvSpPr>
        <p:spPr>
          <a:xfrm>
            <a:off x="-9360" y="0"/>
            <a:ext cx="12191040" cy="68569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Google Shape;24;p9"/>
          <p:cNvSpPr/>
          <p:nvPr/>
        </p:nvSpPr>
        <p:spPr>
          <a:xfrm>
            <a:off x="2662560" y="5658480"/>
            <a:ext cx="686556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70C0"/>
                </a:solidFill>
                <a:latin typeface="Century Gothic"/>
                <a:ea typeface="Century Gothic"/>
              </a:rPr>
              <a:t>Rodovia Admar Gonzaga, 2765 - Itacorubi - 88034-001 - Florianópolis, SC</a:t>
            </a:r>
            <a:endParaRPr lang="pt-BR" sz="1400" b="0" strike="noStrike" spc="-1">
              <a:latin typeface="Arial"/>
            </a:endParaRPr>
          </a:p>
        </p:txBody>
      </p:sp>
      <p:pic>
        <p:nvPicPr>
          <p:cNvPr id="131" name="Google Shape;25;p9"/>
          <p:cNvPicPr/>
          <p:nvPr/>
        </p:nvPicPr>
        <p:blipFill>
          <a:blip r:embed="rId15"/>
          <a:stretch/>
        </p:blipFill>
        <p:spPr>
          <a:xfrm>
            <a:off x="3289680" y="2242440"/>
            <a:ext cx="5611320" cy="1704600"/>
          </a:xfrm>
          <a:prstGeom prst="rect">
            <a:avLst/>
          </a:prstGeom>
          <a:ln w="0">
            <a:noFill/>
          </a:ln>
        </p:spPr>
      </p:pic>
      <p:grpSp>
        <p:nvGrpSpPr>
          <p:cNvPr id="132" name="Google Shape;26;p9"/>
          <p:cNvGrpSpPr/>
          <p:nvPr/>
        </p:nvGrpSpPr>
        <p:grpSpPr>
          <a:xfrm>
            <a:off x="3500280" y="5115240"/>
            <a:ext cx="5190480" cy="309600"/>
            <a:chOff x="3500280" y="5115240"/>
            <a:chExt cx="5190480" cy="309600"/>
          </a:xfrm>
        </p:grpSpPr>
        <p:sp>
          <p:nvSpPr>
            <p:cNvPr id="133" name="Google Shape;27;p9"/>
            <p:cNvSpPr/>
            <p:nvPr/>
          </p:nvSpPr>
          <p:spPr>
            <a:xfrm>
              <a:off x="6861600" y="5237280"/>
              <a:ext cx="57600" cy="61200"/>
            </a:xfrm>
            <a:custGeom>
              <a:avLst/>
              <a:gdLst/>
              <a:ahLst/>
              <a:cxnLst/>
              <a:rect l="l" t="t" r="r" b="b"/>
              <a:pathLst>
                <a:path w="97" h="102">
                  <a:moveTo>
                    <a:pt x="0" y="102"/>
                  </a:moveTo>
                  <a:lnTo>
                    <a:pt x="97" y="52"/>
                  </a:lnTo>
                  <a:lnTo>
                    <a:pt x="0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Google Shape;28;p9"/>
            <p:cNvSpPr/>
            <p:nvPr/>
          </p:nvSpPr>
          <p:spPr>
            <a:xfrm>
              <a:off x="6729120" y="5115240"/>
              <a:ext cx="309600" cy="309600"/>
            </a:xfrm>
            <a:custGeom>
              <a:avLst/>
              <a:gdLst/>
              <a:ahLst/>
              <a:cxnLst/>
              <a:rect l="l" t="t" r="r" b="b"/>
              <a:pathLst>
                <a:path w="520" h="521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8" y="5"/>
                  </a:lnTo>
                  <a:lnTo>
                    <a:pt x="183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4" y="45"/>
                  </a:lnTo>
                  <a:lnTo>
                    <a:pt x="95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4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1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1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5" y="462"/>
                  </a:lnTo>
                  <a:lnTo>
                    <a:pt x="114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3" y="508"/>
                  </a:lnTo>
                  <a:lnTo>
                    <a:pt x="208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7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7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441" y="273"/>
                  </a:moveTo>
                  <a:lnTo>
                    <a:pt x="441" y="273"/>
                  </a:lnTo>
                  <a:lnTo>
                    <a:pt x="440" y="314"/>
                  </a:lnTo>
                  <a:lnTo>
                    <a:pt x="436" y="332"/>
                  </a:lnTo>
                  <a:lnTo>
                    <a:pt x="436" y="332"/>
                  </a:lnTo>
                  <a:lnTo>
                    <a:pt x="434" y="347"/>
                  </a:lnTo>
                  <a:lnTo>
                    <a:pt x="429" y="359"/>
                  </a:lnTo>
                  <a:lnTo>
                    <a:pt x="427" y="365"/>
                  </a:lnTo>
                  <a:lnTo>
                    <a:pt x="422" y="368"/>
                  </a:lnTo>
                  <a:lnTo>
                    <a:pt x="422" y="368"/>
                  </a:lnTo>
                  <a:lnTo>
                    <a:pt x="413" y="377"/>
                  </a:lnTo>
                  <a:lnTo>
                    <a:pt x="402" y="383"/>
                  </a:lnTo>
                  <a:lnTo>
                    <a:pt x="393" y="384"/>
                  </a:lnTo>
                  <a:lnTo>
                    <a:pt x="386" y="384"/>
                  </a:lnTo>
                  <a:lnTo>
                    <a:pt x="386" y="384"/>
                  </a:lnTo>
                  <a:lnTo>
                    <a:pt x="344" y="386"/>
                  </a:lnTo>
                  <a:lnTo>
                    <a:pt x="303" y="388"/>
                  </a:lnTo>
                  <a:lnTo>
                    <a:pt x="260" y="388"/>
                  </a:lnTo>
                  <a:lnTo>
                    <a:pt x="260" y="388"/>
                  </a:lnTo>
                  <a:lnTo>
                    <a:pt x="208" y="388"/>
                  </a:lnTo>
                  <a:lnTo>
                    <a:pt x="168" y="386"/>
                  </a:lnTo>
                  <a:lnTo>
                    <a:pt x="136" y="384"/>
                  </a:lnTo>
                  <a:lnTo>
                    <a:pt x="136" y="384"/>
                  </a:lnTo>
                  <a:lnTo>
                    <a:pt x="118" y="381"/>
                  </a:lnTo>
                  <a:lnTo>
                    <a:pt x="107" y="377"/>
                  </a:lnTo>
                  <a:lnTo>
                    <a:pt x="102" y="374"/>
                  </a:lnTo>
                  <a:lnTo>
                    <a:pt x="97" y="368"/>
                  </a:lnTo>
                  <a:lnTo>
                    <a:pt x="97" y="368"/>
                  </a:lnTo>
                  <a:lnTo>
                    <a:pt x="93" y="365"/>
                  </a:lnTo>
                  <a:lnTo>
                    <a:pt x="89" y="359"/>
                  </a:lnTo>
                  <a:lnTo>
                    <a:pt x="86" y="347"/>
                  </a:lnTo>
                  <a:lnTo>
                    <a:pt x="82" y="332"/>
                  </a:lnTo>
                  <a:lnTo>
                    <a:pt x="82" y="332"/>
                  </a:lnTo>
                  <a:lnTo>
                    <a:pt x="80" y="314"/>
                  </a:lnTo>
                  <a:lnTo>
                    <a:pt x="79" y="273"/>
                  </a:lnTo>
                  <a:lnTo>
                    <a:pt x="79" y="246"/>
                  </a:lnTo>
                  <a:lnTo>
                    <a:pt x="79" y="246"/>
                  </a:lnTo>
                  <a:lnTo>
                    <a:pt x="80" y="205"/>
                  </a:lnTo>
                  <a:lnTo>
                    <a:pt x="82" y="187"/>
                  </a:lnTo>
                  <a:lnTo>
                    <a:pt x="82" y="187"/>
                  </a:lnTo>
                  <a:lnTo>
                    <a:pt x="86" y="172"/>
                  </a:lnTo>
                  <a:lnTo>
                    <a:pt x="89" y="162"/>
                  </a:lnTo>
                  <a:lnTo>
                    <a:pt x="93" y="156"/>
                  </a:lnTo>
                  <a:lnTo>
                    <a:pt x="97" y="151"/>
                  </a:lnTo>
                  <a:lnTo>
                    <a:pt x="97" y="151"/>
                  </a:lnTo>
                  <a:lnTo>
                    <a:pt x="107" y="142"/>
                  </a:lnTo>
                  <a:lnTo>
                    <a:pt x="116" y="138"/>
                  </a:lnTo>
                  <a:lnTo>
                    <a:pt x="125" y="136"/>
                  </a:lnTo>
                  <a:lnTo>
                    <a:pt x="132" y="135"/>
                  </a:lnTo>
                  <a:lnTo>
                    <a:pt x="132" y="135"/>
                  </a:lnTo>
                  <a:lnTo>
                    <a:pt x="174" y="133"/>
                  </a:lnTo>
                  <a:lnTo>
                    <a:pt x="215" y="133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303" y="133"/>
                  </a:lnTo>
                  <a:lnTo>
                    <a:pt x="344" y="133"/>
                  </a:lnTo>
                  <a:lnTo>
                    <a:pt x="386" y="135"/>
                  </a:lnTo>
                  <a:lnTo>
                    <a:pt x="386" y="135"/>
                  </a:lnTo>
                  <a:lnTo>
                    <a:pt x="393" y="136"/>
                  </a:lnTo>
                  <a:lnTo>
                    <a:pt x="402" y="138"/>
                  </a:lnTo>
                  <a:lnTo>
                    <a:pt x="413" y="142"/>
                  </a:lnTo>
                  <a:lnTo>
                    <a:pt x="422" y="151"/>
                  </a:lnTo>
                  <a:lnTo>
                    <a:pt x="422" y="151"/>
                  </a:lnTo>
                  <a:lnTo>
                    <a:pt x="427" y="156"/>
                  </a:lnTo>
                  <a:lnTo>
                    <a:pt x="429" y="162"/>
                  </a:lnTo>
                  <a:lnTo>
                    <a:pt x="434" y="172"/>
                  </a:lnTo>
                  <a:lnTo>
                    <a:pt x="436" y="187"/>
                  </a:lnTo>
                  <a:lnTo>
                    <a:pt x="436" y="187"/>
                  </a:lnTo>
                  <a:lnTo>
                    <a:pt x="440" y="205"/>
                  </a:lnTo>
                  <a:lnTo>
                    <a:pt x="441" y="246"/>
                  </a:lnTo>
                  <a:lnTo>
                    <a:pt x="441" y="273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Google Shape;29;p9"/>
            <p:cNvSpPr/>
            <p:nvPr/>
          </p:nvSpPr>
          <p:spPr>
            <a:xfrm>
              <a:off x="5974200" y="5115240"/>
              <a:ext cx="309600" cy="309600"/>
            </a:xfrm>
            <a:custGeom>
              <a:avLst/>
              <a:gdLst/>
              <a:ahLst/>
              <a:cxnLst/>
              <a:rect l="l" t="t" r="r" b="b"/>
              <a:pathLst>
                <a:path w="519" h="521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6" y="5"/>
                  </a:lnTo>
                  <a:lnTo>
                    <a:pt x="181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5" y="45"/>
                  </a:lnTo>
                  <a:lnTo>
                    <a:pt x="93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3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0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3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3" y="462"/>
                  </a:lnTo>
                  <a:lnTo>
                    <a:pt x="115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1" y="508"/>
                  </a:lnTo>
                  <a:lnTo>
                    <a:pt x="206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5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19" y="260"/>
                  </a:lnTo>
                  <a:lnTo>
                    <a:pt x="519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5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72" y="370"/>
                  </a:moveTo>
                  <a:lnTo>
                    <a:pt x="109" y="370"/>
                  </a:lnTo>
                  <a:lnTo>
                    <a:pt x="109" y="171"/>
                  </a:lnTo>
                  <a:lnTo>
                    <a:pt x="172" y="171"/>
                  </a:lnTo>
                  <a:lnTo>
                    <a:pt x="172" y="370"/>
                  </a:lnTo>
                  <a:close/>
                  <a:moveTo>
                    <a:pt x="140" y="147"/>
                  </a:moveTo>
                  <a:lnTo>
                    <a:pt x="138" y="147"/>
                  </a:lnTo>
                  <a:lnTo>
                    <a:pt x="138" y="147"/>
                  </a:lnTo>
                  <a:lnTo>
                    <a:pt x="131" y="145"/>
                  </a:lnTo>
                  <a:lnTo>
                    <a:pt x="124" y="144"/>
                  </a:lnTo>
                  <a:lnTo>
                    <a:pt x="116" y="140"/>
                  </a:lnTo>
                  <a:lnTo>
                    <a:pt x="111" y="136"/>
                  </a:lnTo>
                  <a:lnTo>
                    <a:pt x="107" y="131"/>
                  </a:lnTo>
                  <a:lnTo>
                    <a:pt x="104" y="126"/>
                  </a:lnTo>
                  <a:lnTo>
                    <a:pt x="102" y="118"/>
                  </a:lnTo>
                  <a:lnTo>
                    <a:pt x="102" y="111"/>
                  </a:lnTo>
                  <a:lnTo>
                    <a:pt x="102" y="111"/>
                  </a:lnTo>
                  <a:lnTo>
                    <a:pt x="102" y="104"/>
                  </a:lnTo>
                  <a:lnTo>
                    <a:pt x="104" y="99"/>
                  </a:lnTo>
                  <a:lnTo>
                    <a:pt x="107" y="93"/>
                  </a:lnTo>
                  <a:lnTo>
                    <a:pt x="111" y="88"/>
                  </a:lnTo>
                  <a:lnTo>
                    <a:pt x="118" y="83"/>
                  </a:lnTo>
                  <a:lnTo>
                    <a:pt x="124" y="81"/>
                  </a:lnTo>
                  <a:lnTo>
                    <a:pt x="131" y="79"/>
                  </a:lnTo>
                  <a:lnTo>
                    <a:pt x="140" y="77"/>
                  </a:lnTo>
                  <a:lnTo>
                    <a:pt x="140" y="77"/>
                  </a:lnTo>
                  <a:lnTo>
                    <a:pt x="149" y="79"/>
                  </a:lnTo>
                  <a:lnTo>
                    <a:pt x="156" y="81"/>
                  </a:lnTo>
                  <a:lnTo>
                    <a:pt x="161" y="83"/>
                  </a:lnTo>
                  <a:lnTo>
                    <a:pt x="167" y="88"/>
                  </a:lnTo>
                  <a:lnTo>
                    <a:pt x="172" y="93"/>
                  </a:lnTo>
                  <a:lnTo>
                    <a:pt x="174" y="99"/>
                  </a:lnTo>
                  <a:lnTo>
                    <a:pt x="177" y="104"/>
                  </a:lnTo>
                  <a:lnTo>
                    <a:pt x="177" y="111"/>
                  </a:lnTo>
                  <a:lnTo>
                    <a:pt x="177" y="111"/>
                  </a:lnTo>
                  <a:lnTo>
                    <a:pt x="177" y="118"/>
                  </a:lnTo>
                  <a:lnTo>
                    <a:pt x="176" y="126"/>
                  </a:lnTo>
                  <a:lnTo>
                    <a:pt x="172" y="131"/>
                  </a:lnTo>
                  <a:lnTo>
                    <a:pt x="167" y="136"/>
                  </a:lnTo>
                  <a:lnTo>
                    <a:pt x="161" y="140"/>
                  </a:lnTo>
                  <a:lnTo>
                    <a:pt x="156" y="144"/>
                  </a:lnTo>
                  <a:lnTo>
                    <a:pt x="147" y="145"/>
                  </a:lnTo>
                  <a:lnTo>
                    <a:pt x="140" y="147"/>
                  </a:lnTo>
                  <a:lnTo>
                    <a:pt x="140" y="147"/>
                  </a:lnTo>
                  <a:close/>
                  <a:moveTo>
                    <a:pt x="424" y="370"/>
                  </a:moveTo>
                  <a:lnTo>
                    <a:pt x="352" y="370"/>
                  </a:lnTo>
                  <a:lnTo>
                    <a:pt x="352" y="268"/>
                  </a:lnTo>
                  <a:lnTo>
                    <a:pt x="352" y="268"/>
                  </a:lnTo>
                  <a:lnTo>
                    <a:pt x="352" y="259"/>
                  </a:lnTo>
                  <a:lnTo>
                    <a:pt x="350" y="250"/>
                  </a:lnTo>
                  <a:lnTo>
                    <a:pt x="348" y="241"/>
                  </a:lnTo>
                  <a:lnTo>
                    <a:pt x="343" y="235"/>
                  </a:lnTo>
                  <a:lnTo>
                    <a:pt x="339" y="230"/>
                  </a:lnTo>
                  <a:lnTo>
                    <a:pt x="332" y="226"/>
                  </a:lnTo>
                  <a:lnTo>
                    <a:pt x="325" y="223"/>
                  </a:lnTo>
                  <a:lnTo>
                    <a:pt x="316" y="223"/>
                  </a:lnTo>
                  <a:lnTo>
                    <a:pt x="316" y="223"/>
                  </a:lnTo>
                  <a:lnTo>
                    <a:pt x="310" y="223"/>
                  </a:lnTo>
                  <a:lnTo>
                    <a:pt x="303" y="224"/>
                  </a:lnTo>
                  <a:lnTo>
                    <a:pt x="294" y="230"/>
                  </a:lnTo>
                  <a:lnTo>
                    <a:pt x="287" y="237"/>
                  </a:lnTo>
                  <a:lnTo>
                    <a:pt x="283" y="246"/>
                  </a:lnTo>
                  <a:lnTo>
                    <a:pt x="283" y="246"/>
                  </a:lnTo>
                  <a:lnTo>
                    <a:pt x="282" y="253"/>
                  </a:lnTo>
                  <a:lnTo>
                    <a:pt x="282" y="262"/>
                  </a:lnTo>
                  <a:lnTo>
                    <a:pt x="282" y="370"/>
                  </a:lnTo>
                  <a:lnTo>
                    <a:pt x="210" y="370"/>
                  </a:lnTo>
                  <a:lnTo>
                    <a:pt x="210" y="370"/>
                  </a:lnTo>
                  <a:lnTo>
                    <a:pt x="212" y="277"/>
                  </a:lnTo>
                  <a:lnTo>
                    <a:pt x="210" y="171"/>
                  </a:lnTo>
                  <a:lnTo>
                    <a:pt x="282" y="171"/>
                  </a:lnTo>
                  <a:lnTo>
                    <a:pt x="282" y="203"/>
                  </a:lnTo>
                  <a:lnTo>
                    <a:pt x="282" y="203"/>
                  </a:lnTo>
                  <a:lnTo>
                    <a:pt x="283" y="198"/>
                  </a:lnTo>
                  <a:lnTo>
                    <a:pt x="287" y="192"/>
                  </a:lnTo>
                  <a:lnTo>
                    <a:pt x="292" y="187"/>
                  </a:lnTo>
                  <a:lnTo>
                    <a:pt x="300" y="181"/>
                  </a:lnTo>
                  <a:lnTo>
                    <a:pt x="309" y="176"/>
                  </a:lnTo>
                  <a:lnTo>
                    <a:pt x="319" y="172"/>
                  </a:lnTo>
                  <a:lnTo>
                    <a:pt x="330" y="171"/>
                  </a:lnTo>
                  <a:lnTo>
                    <a:pt x="345" y="169"/>
                  </a:lnTo>
                  <a:lnTo>
                    <a:pt x="345" y="169"/>
                  </a:lnTo>
                  <a:lnTo>
                    <a:pt x="361" y="171"/>
                  </a:lnTo>
                  <a:lnTo>
                    <a:pt x="375" y="174"/>
                  </a:lnTo>
                  <a:lnTo>
                    <a:pt x="388" y="181"/>
                  </a:lnTo>
                  <a:lnTo>
                    <a:pt x="400" y="192"/>
                  </a:lnTo>
                  <a:lnTo>
                    <a:pt x="409" y="205"/>
                  </a:lnTo>
                  <a:lnTo>
                    <a:pt x="416" y="219"/>
                  </a:lnTo>
                  <a:lnTo>
                    <a:pt x="422" y="239"/>
                  </a:lnTo>
                  <a:lnTo>
                    <a:pt x="424" y="260"/>
                  </a:lnTo>
                  <a:lnTo>
                    <a:pt x="424" y="370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" name="Google Shape;30;p9"/>
            <p:cNvSpPr/>
            <p:nvPr/>
          </p:nvSpPr>
          <p:spPr>
            <a:xfrm>
              <a:off x="6351480" y="5115240"/>
              <a:ext cx="309600" cy="309600"/>
            </a:xfrm>
            <a:custGeom>
              <a:avLst/>
              <a:gdLst/>
              <a:ahLst/>
              <a:cxnLst/>
              <a:rect l="l" t="t" r="r" b="b"/>
              <a:pathLst>
                <a:path w="521" h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7" y="75"/>
                  </a:lnTo>
                  <a:lnTo>
                    <a:pt x="59" y="95"/>
                  </a:lnTo>
                  <a:lnTo>
                    <a:pt x="45" y="115"/>
                  </a:lnTo>
                  <a:lnTo>
                    <a:pt x="32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2" y="384"/>
                  </a:lnTo>
                  <a:lnTo>
                    <a:pt x="45" y="406"/>
                  </a:lnTo>
                  <a:lnTo>
                    <a:pt x="59" y="426"/>
                  </a:lnTo>
                  <a:lnTo>
                    <a:pt x="77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3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6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91" y="384"/>
                  </a:lnTo>
                  <a:lnTo>
                    <a:pt x="501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1" y="158"/>
                  </a:lnTo>
                  <a:lnTo>
                    <a:pt x="491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6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3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31" y="411"/>
                  </a:moveTo>
                  <a:lnTo>
                    <a:pt x="331" y="411"/>
                  </a:lnTo>
                  <a:lnTo>
                    <a:pt x="246" y="410"/>
                  </a:lnTo>
                  <a:lnTo>
                    <a:pt x="246" y="410"/>
                  </a:lnTo>
                  <a:lnTo>
                    <a:pt x="237" y="410"/>
                  </a:lnTo>
                  <a:lnTo>
                    <a:pt x="225" y="404"/>
                  </a:lnTo>
                  <a:lnTo>
                    <a:pt x="209" y="397"/>
                  </a:lnTo>
                  <a:lnTo>
                    <a:pt x="192" y="386"/>
                  </a:lnTo>
                  <a:lnTo>
                    <a:pt x="185" y="381"/>
                  </a:lnTo>
                  <a:lnTo>
                    <a:pt x="178" y="372"/>
                  </a:lnTo>
                  <a:lnTo>
                    <a:pt x="171" y="363"/>
                  </a:lnTo>
                  <a:lnTo>
                    <a:pt x="164" y="352"/>
                  </a:lnTo>
                  <a:lnTo>
                    <a:pt x="158" y="341"/>
                  </a:lnTo>
                  <a:lnTo>
                    <a:pt x="155" y="329"/>
                  </a:lnTo>
                  <a:lnTo>
                    <a:pt x="153" y="314"/>
                  </a:lnTo>
                  <a:lnTo>
                    <a:pt x="151" y="298"/>
                  </a:lnTo>
                  <a:lnTo>
                    <a:pt x="151" y="298"/>
                  </a:lnTo>
                  <a:lnTo>
                    <a:pt x="151" y="251"/>
                  </a:lnTo>
                  <a:lnTo>
                    <a:pt x="151" y="251"/>
                  </a:lnTo>
                  <a:lnTo>
                    <a:pt x="151" y="208"/>
                  </a:lnTo>
                  <a:lnTo>
                    <a:pt x="151" y="208"/>
                  </a:lnTo>
                  <a:lnTo>
                    <a:pt x="151" y="196"/>
                  </a:lnTo>
                  <a:lnTo>
                    <a:pt x="151" y="196"/>
                  </a:lnTo>
                  <a:lnTo>
                    <a:pt x="151" y="162"/>
                  </a:lnTo>
                  <a:lnTo>
                    <a:pt x="153" y="145"/>
                  </a:lnTo>
                  <a:lnTo>
                    <a:pt x="156" y="129"/>
                  </a:lnTo>
                  <a:lnTo>
                    <a:pt x="156" y="129"/>
                  </a:lnTo>
                  <a:lnTo>
                    <a:pt x="162" y="118"/>
                  </a:lnTo>
                  <a:lnTo>
                    <a:pt x="169" y="111"/>
                  </a:lnTo>
                  <a:lnTo>
                    <a:pt x="178" y="108"/>
                  </a:lnTo>
                  <a:lnTo>
                    <a:pt x="191" y="106"/>
                  </a:lnTo>
                  <a:lnTo>
                    <a:pt x="191" y="106"/>
                  </a:lnTo>
                  <a:lnTo>
                    <a:pt x="203" y="108"/>
                  </a:lnTo>
                  <a:lnTo>
                    <a:pt x="212" y="113"/>
                  </a:lnTo>
                  <a:lnTo>
                    <a:pt x="219" y="120"/>
                  </a:lnTo>
                  <a:lnTo>
                    <a:pt x="225" y="131"/>
                  </a:lnTo>
                  <a:lnTo>
                    <a:pt x="228" y="142"/>
                  </a:lnTo>
                  <a:lnTo>
                    <a:pt x="230" y="154"/>
                  </a:lnTo>
                  <a:lnTo>
                    <a:pt x="230" y="183"/>
                  </a:lnTo>
                  <a:lnTo>
                    <a:pt x="340" y="183"/>
                  </a:lnTo>
                  <a:lnTo>
                    <a:pt x="340" y="183"/>
                  </a:lnTo>
                  <a:lnTo>
                    <a:pt x="347" y="185"/>
                  </a:lnTo>
                  <a:lnTo>
                    <a:pt x="352" y="187"/>
                  </a:lnTo>
                  <a:lnTo>
                    <a:pt x="358" y="190"/>
                  </a:lnTo>
                  <a:lnTo>
                    <a:pt x="361" y="196"/>
                  </a:lnTo>
                  <a:lnTo>
                    <a:pt x="365" y="203"/>
                  </a:lnTo>
                  <a:lnTo>
                    <a:pt x="368" y="210"/>
                  </a:lnTo>
                  <a:lnTo>
                    <a:pt x="370" y="219"/>
                  </a:lnTo>
                  <a:lnTo>
                    <a:pt x="370" y="228"/>
                  </a:lnTo>
                  <a:lnTo>
                    <a:pt x="370" y="228"/>
                  </a:lnTo>
                  <a:lnTo>
                    <a:pt x="368" y="237"/>
                  </a:lnTo>
                  <a:lnTo>
                    <a:pt x="367" y="244"/>
                  </a:lnTo>
                  <a:lnTo>
                    <a:pt x="361" y="251"/>
                  </a:lnTo>
                  <a:lnTo>
                    <a:pt x="354" y="255"/>
                  </a:lnTo>
                  <a:lnTo>
                    <a:pt x="347" y="259"/>
                  </a:lnTo>
                  <a:lnTo>
                    <a:pt x="341" y="260"/>
                  </a:lnTo>
                  <a:lnTo>
                    <a:pt x="327" y="262"/>
                  </a:lnTo>
                  <a:lnTo>
                    <a:pt x="228" y="262"/>
                  </a:lnTo>
                  <a:lnTo>
                    <a:pt x="228" y="262"/>
                  </a:lnTo>
                  <a:lnTo>
                    <a:pt x="228" y="300"/>
                  </a:lnTo>
                  <a:lnTo>
                    <a:pt x="228" y="300"/>
                  </a:lnTo>
                  <a:lnTo>
                    <a:pt x="228" y="305"/>
                  </a:lnTo>
                  <a:lnTo>
                    <a:pt x="230" y="313"/>
                  </a:lnTo>
                  <a:lnTo>
                    <a:pt x="232" y="318"/>
                  </a:lnTo>
                  <a:lnTo>
                    <a:pt x="237" y="323"/>
                  </a:lnTo>
                  <a:lnTo>
                    <a:pt x="243" y="329"/>
                  </a:lnTo>
                  <a:lnTo>
                    <a:pt x="252" y="332"/>
                  </a:lnTo>
                  <a:lnTo>
                    <a:pt x="262" y="334"/>
                  </a:lnTo>
                  <a:lnTo>
                    <a:pt x="277" y="336"/>
                  </a:lnTo>
                  <a:lnTo>
                    <a:pt x="336" y="336"/>
                  </a:lnTo>
                  <a:lnTo>
                    <a:pt x="336" y="336"/>
                  </a:lnTo>
                  <a:lnTo>
                    <a:pt x="341" y="336"/>
                  </a:lnTo>
                  <a:lnTo>
                    <a:pt x="347" y="338"/>
                  </a:lnTo>
                  <a:lnTo>
                    <a:pt x="354" y="341"/>
                  </a:lnTo>
                  <a:lnTo>
                    <a:pt x="359" y="345"/>
                  </a:lnTo>
                  <a:lnTo>
                    <a:pt x="365" y="350"/>
                  </a:lnTo>
                  <a:lnTo>
                    <a:pt x="368" y="357"/>
                  </a:lnTo>
                  <a:lnTo>
                    <a:pt x="372" y="366"/>
                  </a:lnTo>
                  <a:lnTo>
                    <a:pt x="372" y="377"/>
                  </a:lnTo>
                  <a:lnTo>
                    <a:pt x="372" y="377"/>
                  </a:lnTo>
                  <a:lnTo>
                    <a:pt x="370" y="388"/>
                  </a:lnTo>
                  <a:lnTo>
                    <a:pt x="367" y="395"/>
                  </a:lnTo>
                  <a:lnTo>
                    <a:pt x="361" y="402"/>
                  </a:lnTo>
                  <a:lnTo>
                    <a:pt x="356" y="406"/>
                  </a:lnTo>
                  <a:lnTo>
                    <a:pt x="349" y="410"/>
                  </a:lnTo>
                  <a:lnTo>
                    <a:pt x="341" y="411"/>
                  </a:lnTo>
                  <a:lnTo>
                    <a:pt x="331" y="411"/>
                  </a:lnTo>
                  <a:lnTo>
                    <a:pt x="331" y="411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Google Shape;31;p9"/>
            <p:cNvSpPr/>
            <p:nvPr/>
          </p:nvSpPr>
          <p:spPr>
            <a:xfrm>
              <a:off x="5596560" y="5115240"/>
              <a:ext cx="310680" cy="309600"/>
            </a:xfrm>
            <a:custGeom>
              <a:avLst/>
              <a:gdLst/>
              <a:ahLst/>
              <a:cxnLst/>
              <a:rect l="l" t="t" r="r" b="b"/>
              <a:pathLst>
                <a:path w="521" h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8" y="75"/>
                  </a:lnTo>
                  <a:lnTo>
                    <a:pt x="60" y="95"/>
                  </a:lnTo>
                  <a:lnTo>
                    <a:pt x="45" y="115"/>
                  </a:lnTo>
                  <a:lnTo>
                    <a:pt x="33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3" y="384"/>
                  </a:lnTo>
                  <a:lnTo>
                    <a:pt x="45" y="406"/>
                  </a:lnTo>
                  <a:lnTo>
                    <a:pt x="60" y="426"/>
                  </a:lnTo>
                  <a:lnTo>
                    <a:pt x="78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1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4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89" y="384"/>
                  </a:lnTo>
                  <a:lnTo>
                    <a:pt x="500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0" y="158"/>
                  </a:lnTo>
                  <a:lnTo>
                    <a:pt x="489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4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1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29" y="259"/>
                  </a:moveTo>
                  <a:lnTo>
                    <a:pt x="284" y="259"/>
                  </a:lnTo>
                  <a:lnTo>
                    <a:pt x="284" y="259"/>
                  </a:lnTo>
                  <a:lnTo>
                    <a:pt x="284" y="420"/>
                  </a:lnTo>
                  <a:lnTo>
                    <a:pt x="218" y="420"/>
                  </a:lnTo>
                  <a:lnTo>
                    <a:pt x="218" y="420"/>
                  </a:lnTo>
                  <a:lnTo>
                    <a:pt x="218" y="259"/>
                  </a:lnTo>
                  <a:lnTo>
                    <a:pt x="185" y="259"/>
                  </a:lnTo>
                  <a:lnTo>
                    <a:pt x="185" y="203"/>
                  </a:lnTo>
                  <a:lnTo>
                    <a:pt x="218" y="203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18" y="154"/>
                  </a:lnTo>
                  <a:lnTo>
                    <a:pt x="221" y="144"/>
                  </a:lnTo>
                  <a:lnTo>
                    <a:pt x="225" y="133"/>
                  </a:lnTo>
                  <a:lnTo>
                    <a:pt x="230" y="122"/>
                  </a:lnTo>
                  <a:lnTo>
                    <a:pt x="239" y="113"/>
                  </a:lnTo>
                  <a:lnTo>
                    <a:pt x="252" y="104"/>
                  </a:lnTo>
                  <a:lnTo>
                    <a:pt x="266" y="101"/>
                  </a:lnTo>
                  <a:lnTo>
                    <a:pt x="286" y="99"/>
                  </a:lnTo>
                  <a:lnTo>
                    <a:pt x="334" y="99"/>
                  </a:lnTo>
                  <a:lnTo>
                    <a:pt x="334" y="153"/>
                  </a:lnTo>
                  <a:lnTo>
                    <a:pt x="334" y="153"/>
                  </a:lnTo>
                  <a:lnTo>
                    <a:pt x="298" y="153"/>
                  </a:lnTo>
                  <a:lnTo>
                    <a:pt x="298" y="153"/>
                  </a:lnTo>
                  <a:lnTo>
                    <a:pt x="295" y="154"/>
                  </a:lnTo>
                  <a:lnTo>
                    <a:pt x="289" y="156"/>
                  </a:lnTo>
                  <a:lnTo>
                    <a:pt x="286" y="162"/>
                  </a:lnTo>
                  <a:lnTo>
                    <a:pt x="284" y="169"/>
                  </a:lnTo>
                  <a:lnTo>
                    <a:pt x="284" y="203"/>
                  </a:lnTo>
                  <a:lnTo>
                    <a:pt x="336" y="203"/>
                  </a:lnTo>
                  <a:lnTo>
                    <a:pt x="329" y="259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Google Shape;32;p9"/>
            <p:cNvSpPr/>
            <p:nvPr/>
          </p:nvSpPr>
          <p:spPr>
            <a:xfrm>
              <a:off x="3500280" y="5146560"/>
              <a:ext cx="130320" cy="219960"/>
            </a:xfrm>
            <a:custGeom>
              <a:avLst/>
              <a:gdLst/>
              <a:ahLst/>
              <a:cxnLst/>
              <a:rect l="l" t="t" r="r" b="b"/>
              <a:pathLst>
                <a:path w="221" h="370">
                  <a:moveTo>
                    <a:pt x="111" y="370"/>
                  </a:moveTo>
                  <a:lnTo>
                    <a:pt x="111" y="370"/>
                  </a:lnTo>
                  <a:lnTo>
                    <a:pt x="90" y="368"/>
                  </a:lnTo>
                  <a:lnTo>
                    <a:pt x="68" y="363"/>
                  </a:lnTo>
                  <a:lnTo>
                    <a:pt x="50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50" y="16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2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2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2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4" y="99"/>
                  </a:lnTo>
                  <a:lnTo>
                    <a:pt x="153" y="88"/>
                  </a:lnTo>
                  <a:lnTo>
                    <a:pt x="147" y="79"/>
                  </a:lnTo>
                  <a:lnTo>
                    <a:pt x="144" y="72"/>
                  </a:lnTo>
                  <a:lnTo>
                    <a:pt x="137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1" y="61"/>
                  </a:lnTo>
                  <a:lnTo>
                    <a:pt x="93" y="63"/>
                  </a:lnTo>
                  <a:lnTo>
                    <a:pt x="84" y="66"/>
                  </a:lnTo>
                  <a:lnTo>
                    <a:pt x="79" y="72"/>
                  </a:lnTo>
                  <a:lnTo>
                    <a:pt x="74" y="79"/>
                  </a:lnTo>
                  <a:lnTo>
                    <a:pt x="70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6"/>
                  </a:lnTo>
                  <a:lnTo>
                    <a:pt x="84" y="304"/>
                  </a:lnTo>
                  <a:lnTo>
                    <a:pt x="93" y="307"/>
                  </a:lnTo>
                  <a:lnTo>
                    <a:pt x="101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7" y="304"/>
                  </a:lnTo>
                  <a:lnTo>
                    <a:pt x="144" y="296"/>
                  </a:lnTo>
                  <a:lnTo>
                    <a:pt x="147" y="291"/>
                  </a:lnTo>
                  <a:lnTo>
                    <a:pt x="153" y="282"/>
                  </a:lnTo>
                  <a:lnTo>
                    <a:pt x="154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Google Shape;33;p9"/>
            <p:cNvSpPr/>
            <p:nvPr/>
          </p:nvSpPr>
          <p:spPr>
            <a:xfrm>
              <a:off x="3663720" y="5146560"/>
              <a:ext cx="137520" cy="219960"/>
            </a:xfrm>
            <a:custGeom>
              <a:avLst/>
              <a:gdLst/>
              <a:ahLst/>
              <a:cxnLst/>
              <a:rect l="l" t="t" r="r" b="b"/>
              <a:pathLst>
                <a:path w="234" h="370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3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29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7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5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4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5" y="81"/>
                  </a:lnTo>
                  <a:lnTo>
                    <a:pt x="226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3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2" y="275"/>
                  </a:lnTo>
                  <a:lnTo>
                    <a:pt x="230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4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4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6" y="309"/>
                  </a:lnTo>
                  <a:lnTo>
                    <a:pt x="137" y="307"/>
                  </a:lnTo>
                  <a:lnTo>
                    <a:pt x="144" y="302"/>
                  </a:lnTo>
                  <a:lnTo>
                    <a:pt x="151" y="296"/>
                  </a:lnTo>
                  <a:lnTo>
                    <a:pt x="158" y="289"/>
                  </a:lnTo>
                  <a:lnTo>
                    <a:pt x="162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2" y="241"/>
                  </a:lnTo>
                  <a:lnTo>
                    <a:pt x="158" y="232"/>
                  </a:lnTo>
                  <a:lnTo>
                    <a:pt x="151" y="225"/>
                  </a:lnTo>
                  <a:lnTo>
                    <a:pt x="144" y="217"/>
                  </a:lnTo>
                  <a:lnTo>
                    <a:pt x="137" y="214"/>
                  </a:lnTo>
                  <a:lnTo>
                    <a:pt x="126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6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3" y="72"/>
                  </a:lnTo>
                  <a:lnTo>
                    <a:pt x="77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7" y="131"/>
                  </a:lnTo>
                  <a:lnTo>
                    <a:pt x="83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6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Google Shape;34;p9"/>
            <p:cNvSpPr/>
            <p:nvPr/>
          </p:nvSpPr>
          <p:spPr>
            <a:xfrm>
              <a:off x="3832200" y="5146560"/>
              <a:ext cx="131400" cy="219960"/>
            </a:xfrm>
            <a:custGeom>
              <a:avLst/>
              <a:gdLst/>
              <a:ahLst/>
              <a:cxnLst/>
              <a:rect l="l" t="t" r="r" b="b"/>
              <a:pathLst>
                <a:path w="221" h="370">
                  <a:moveTo>
                    <a:pt x="109" y="370"/>
                  </a:moveTo>
                  <a:lnTo>
                    <a:pt x="109" y="370"/>
                  </a:lnTo>
                  <a:lnTo>
                    <a:pt x="88" y="368"/>
                  </a:lnTo>
                  <a:lnTo>
                    <a:pt x="68" y="363"/>
                  </a:lnTo>
                  <a:lnTo>
                    <a:pt x="48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18" y="327"/>
                  </a:lnTo>
                  <a:lnTo>
                    <a:pt x="12" y="318"/>
                  </a:lnTo>
                  <a:lnTo>
                    <a:pt x="9" y="307"/>
                  </a:lnTo>
                  <a:lnTo>
                    <a:pt x="3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3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8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1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1" y="43"/>
                  </a:lnTo>
                  <a:lnTo>
                    <a:pt x="206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5" y="298"/>
                  </a:lnTo>
                  <a:lnTo>
                    <a:pt x="212" y="307"/>
                  </a:lnTo>
                  <a:lnTo>
                    <a:pt x="206" y="318"/>
                  </a:lnTo>
                  <a:lnTo>
                    <a:pt x="201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1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09" y="370"/>
                  </a:lnTo>
                  <a:lnTo>
                    <a:pt x="109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3" y="99"/>
                  </a:lnTo>
                  <a:lnTo>
                    <a:pt x="151" y="88"/>
                  </a:lnTo>
                  <a:lnTo>
                    <a:pt x="147" y="79"/>
                  </a:lnTo>
                  <a:lnTo>
                    <a:pt x="142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0" y="61"/>
                  </a:lnTo>
                  <a:lnTo>
                    <a:pt x="92" y="63"/>
                  </a:lnTo>
                  <a:lnTo>
                    <a:pt x="84" y="66"/>
                  </a:lnTo>
                  <a:lnTo>
                    <a:pt x="77" y="72"/>
                  </a:lnTo>
                  <a:lnTo>
                    <a:pt x="74" y="79"/>
                  </a:lnTo>
                  <a:lnTo>
                    <a:pt x="68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68" y="282"/>
                  </a:lnTo>
                  <a:lnTo>
                    <a:pt x="74" y="291"/>
                  </a:lnTo>
                  <a:lnTo>
                    <a:pt x="77" y="296"/>
                  </a:lnTo>
                  <a:lnTo>
                    <a:pt x="84" y="304"/>
                  </a:lnTo>
                  <a:lnTo>
                    <a:pt x="92" y="307"/>
                  </a:lnTo>
                  <a:lnTo>
                    <a:pt x="100" y="309"/>
                  </a:lnTo>
                  <a:lnTo>
                    <a:pt x="109" y="311"/>
                  </a:lnTo>
                  <a:lnTo>
                    <a:pt x="109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2" y="296"/>
                  </a:lnTo>
                  <a:lnTo>
                    <a:pt x="147" y="291"/>
                  </a:lnTo>
                  <a:lnTo>
                    <a:pt x="151" y="282"/>
                  </a:lnTo>
                  <a:lnTo>
                    <a:pt x="153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Google Shape;35;p9"/>
            <p:cNvSpPr/>
            <p:nvPr/>
          </p:nvSpPr>
          <p:spPr>
            <a:xfrm>
              <a:off x="3998160" y="5146560"/>
              <a:ext cx="131400" cy="219960"/>
            </a:xfrm>
            <a:custGeom>
              <a:avLst/>
              <a:gdLst/>
              <a:ahLst/>
              <a:cxnLst/>
              <a:rect l="l" t="t" r="r" b="b"/>
              <a:pathLst>
                <a:path w="222" h="370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6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6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2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21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21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2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8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8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Google Shape;36;p9"/>
            <p:cNvSpPr/>
            <p:nvPr/>
          </p:nvSpPr>
          <p:spPr>
            <a:xfrm>
              <a:off x="4234680" y="5146560"/>
              <a:ext cx="132840" cy="219960"/>
            </a:xfrm>
            <a:custGeom>
              <a:avLst/>
              <a:gdLst/>
              <a:ahLst/>
              <a:cxnLst/>
              <a:rect l="l" t="t" r="r" b="b"/>
              <a:pathLst>
                <a:path w="222" h="370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7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Google Shape;37;p9"/>
            <p:cNvSpPr/>
            <p:nvPr/>
          </p:nvSpPr>
          <p:spPr>
            <a:xfrm>
              <a:off x="4393800" y="5147640"/>
              <a:ext cx="145800" cy="216360"/>
            </a:xfrm>
            <a:custGeom>
              <a:avLst/>
              <a:gdLst/>
              <a:ahLst/>
              <a:cxnLst/>
              <a:rect l="l" t="t" r="r" b="b"/>
              <a:pathLst>
                <a:path w="247" h="365">
                  <a:moveTo>
                    <a:pt x="214" y="314"/>
                  </a:moveTo>
                  <a:lnTo>
                    <a:pt x="214" y="365"/>
                  </a:lnTo>
                  <a:lnTo>
                    <a:pt x="150" y="365"/>
                  </a:lnTo>
                  <a:lnTo>
                    <a:pt x="150" y="314"/>
                  </a:lnTo>
                  <a:lnTo>
                    <a:pt x="0" y="314"/>
                  </a:lnTo>
                  <a:lnTo>
                    <a:pt x="0" y="251"/>
                  </a:lnTo>
                  <a:lnTo>
                    <a:pt x="126" y="0"/>
                  </a:lnTo>
                  <a:lnTo>
                    <a:pt x="198" y="0"/>
                  </a:lnTo>
                  <a:lnTo>
                    <a:pt x="74" y="251"/>
                  </a:lnTo>
                  <a:lnTo>
                    <a:pt x="150" y="251"/>
                  </a:lnTo>
                  <a:lnTo>
                    <a:pt x="150" y="183"/>
                  </a:lnTo>
                  <a:lnTo>
                    <a:pt x="214" y="183"/>
                  </a:lnTo>
                  <a:lnTo>
                    <a:pt x="214" y="251"/>
                  </a:lnTo>
                  <a:lnTo>
                    <a:pt x="247" y="251"/>
                  </a:lnTo>
                  <a:lnTo>
                    <a:pt x="247" y="314"/>
                  </a:lnTo>
                  <a:lnTo>
                    <a:pt x="214" y="314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Google Shape;38;p9"/>
            <p:cNvSpPr/>
            <p:nvPr/>
          </p:nvSpPr>
          <p:spPr>
            <a:xfrm>
              <a:off x="4564440" y="5146560"/>
              <a:ext cx="138600" cy="219960"/>
            </a:xfrm>
            <a:custGeom>
              <a:avLst/>
              <a:gdLst/>
              <a:ahLst/>
              <a:cxnLst/>
              <a:rect l="l" t="t" r="r" b="b"/>
              <a:pathLst>
                <a:path w="234" h="370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2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31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9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7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6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6" y="81"/>
                  </a:lnTo>
                  <a:lnTo>
                    <a:pt x="228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5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4" y="275"/>
                  </a:lnTo>
                  <a:lnTo>
                    <a:pt x="232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6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6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8" y="309"/>
                  </a:lnTo>
                  <a:lnTo>
                    <a:pt x="137" y="307"/>
                  </a:lnTo>
                  <a:lnTo>
                    <a:pt x="146" y="302"/>
                  </a:lnTo>
                  <a:lnTo>
                    <a:pt x="153" y="296"/>
                  </a:lnTo>
                  <a:lnTo>
                    <a:pt x="158" y="289"/>
                  </a:lnTo>
                  <a:lnTo>
                    <a:pt x="164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4" y="241"/>
                  </a:lnTo>
                  <a:lnTo>
                    <a:pt x="158" y="232"/>
                  </a:lnTo>
                  <a:lnTo>
                    <a:pt x="153" y="225"/>
                  </a:lnTo>
                  <a:lnTo>
                    <a:pt x="146" y="217"/>
                  </a:lnTo>
                  <a:lnTo>
                    <a:pt x="137" y="214"/>
                  </a:lnTo>
                  <a:lnTo>
                    <a:pt x="128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8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5" y="72"/>
                  </a:lnTo>
                  <a:lnTo>
                    <a:pt x="79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9" y="131"/>
                  </a:lnTo>
                  <a:lnTo>
                    <a:pt x="85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8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Google Shape;39;p9"/>
            <p:cNvSpPr/>
            <p:nvPr/>
          </p:nvSpPr>
          <p:spPr>
            <a:xfrm>
              <a:off x="4820040" y="5147640"/>
              <a:ext cx="82440" cy="216360"/>
            </a:xfrm>
            <a:custGeom>
              <a:avLst/>
              <a:gdLst/>
              <a:ahLst/>
              <a:cxnLst/>
              <a:rect l="l" t="t" r="r" b="b"/>
              <a:pathLst>
                <a:path w="140" h="365">
                  <a:moveTo>
                    <a:pt x="73" y="365"/>
                  </a:moveTo>
                  <a:lnTo>
                    <a:pt x="73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3" y="0"/>
                  </a:lnTo>
                  <a:lnTo>
                    <a:pt x="140" y="0"/>
                  </a:lnTo>
                  <a:lnTo>
                    <a:pt x="140" y="365"/>
                  </a:lnTo>
                  <a:lnTo>
                    <a:pt x="73" y="365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" name="Google Shape;40;p9"/>
            <p:cNvSpPr/>
            <p:nvPr/>
          </p:nvSpPr>
          <p:spPr>
            <a:xfrm>
              <a:off x="4971960" y="5146560"/>
              <a:ext cx="131400" cy="217440"/>
            </a:xfrm>
            <a:custGeom>
              <a:avLst/>
              <a:gdLst/>
              <a:ahLst/>
              <a:cxnLst/>
              <a:rect l="l" t="t" r="r" b="b"/>
              <a:pathLst>
                <a:path w="221" h="367">
                  <a:moveTo>
                    <a:pt x="0" y="367"/>
                  </a:moveTo>
                  <a:lnTo>
                    <a:pt x="0" y="307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5" y="138"/>
                  </a:lnTo>
                  <a:lnTo>
                    <a:pt x="151" y="128"/>
                  </a:lnTo>
                  <a:lnTo>
                    <a:pt x="154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2" y="86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59"/>
                  </a:lnTo>
                  <a:lnTo>
                    <a:pt x="95" y="61"/>
                  </a:lnTo>
                  <a:lnTo>
                    <a:pt x="88" y="65"/>
                  </a:lnTo>
                  <a:lnTo>
                    <a:pt x="81" y="70"/>
                  </a:lnTo>
                  <a:lnTo>
                    <a:pt x="75" y="75"/>
                  </a:lnTo>
                  <a:lnTo>
                    <a:pt x="70" y="84"/>
                  </a:lnTo>
                  <a:lnTo>
                    <a:pt x="68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4" y="2"/>
                  </a:lnTo>
                  <a:lnTo>
                    <a:pt x="156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4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2" y="149"/>
                  </a:lnTo>
                  <a:lnTo>
                    <a:pt x="199" y="169"/>
                  </a:lnTo>
                  <a:lnTo>
                    <a:pt x="183" y="189"/>
                  </a:lnTo>
                  <a:lnTo>
                    <a:pt x="81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" name="Google Shape;41;p9"/>
            <p:cNvSpPr/>
            <p:nvPr/>
          </p:nvSpPr>
          <p:spPr>
            <a:xfrm>
              <a:off x="5151240" y="5147640"/>
              <a:ext cx="83880" cy="216360"/>
            </a:xfrm>
            <a:custGeom>
              <a:avLst/>
              <a:gdLst/>
              <a:ahLst/>
              <a:cxnLst/>
              <a:rect l="l" t="t" r="r" b="b"/>
              <a:pathLst>
                <a:path w="142" h="365">
                  <a:moveTo>
                    <a:pt x="75" y="365"/>
                  </a:moveTo>
                  <a:lnTo>
                    <a:pt x="75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5" y="0"/>
                  </a:lnTo>
                  <a:lnTo>
                    <a:pt x="142" y="0"/>
                  </a:lnTo>
                  <a:lnTo>
                    <a:pt x="142" y="365"/>
                  </a:lnTo>
                  <a:lnTo>
                    <a:pt x="75" y="365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Google Shape;42;p9"/>
            <p:cNvSpPr/>
            <p:nvPr/>
          </p:nvSpPr>
          <p:spPr>
            <a:xfrm>
              <a:off x="5305320" y="5146560"/>
              <a:ext cx="130320" cy="217440"/>
            </a:xfrm>
            <a:custGeom>
              <a:avLst/>
              <a:gdLst/>
              <a:ahLst/>
              <a:cxnLst/>
              <a:rect l="l" t="t" r="r" b="b"/>
              <a:pathLst>
                <a:path w="221" h="367">
                  <a:moveTo>
                    <a:pt x="0" y="367"/>
                  </a:moveTo>
                  <a:lnTo>
                    <a:pt x="0" y="307"/>
                  </a:lnTo>
                  <a:lnTo>
                    <a:pt x="134" y="149"/>
                  </a:lnTo>
                  <a:lnTo>
                    <a:pt x="134" y="149"/>
                  </a:lnTo>
                  <a:lnTo>
                    <a:pt x="143" y="138"/>
                  </a:lnTo>
                  <a:lnTo>
                    <a:pt x="149" y="128"/>
                  </a:lnTo>
                  <a:lnTo>
                    <a:pt x="152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1" y="86"/>
                  </a:lnTo>
                  <a:lnTo>
                    <a:pt x="147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2" y="59"/>
                  </a:lnTo>
                  <a:lnTo>
                    <a:pt x="93" y="61"/>
                  </a:lnTo>
                  <a:lnTo>
                    <a:pt x="86" y="65"/>
                  </a:lnTo>
                  <a:lnTo>
                    <a:pt x="79" y="70"/>
                  </a:lnTo>
                  <a:lnTo>
                    <a:pt x="73" y="75"/>
                  </a:lnTo>
                  <a:lnTo>
                    <a:pt x="70" y="84"/>
                  </a:lnTo>
                  <a:lnTo>
                    <a:pt x="66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1" y="83"/>
                  </a:lnTo>
                  <a:lnTo>
                    <a:pt x="3" y="72"/>
                  </a:lnTo>
                  <a:lnTo>
                    <a:pt x="7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3" y="34"/>
                  </a:lnTo>
                  <a:lnTo>
                    <a:pt x="30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0" y="149"/>
                  </a:lnTo>
                  <a:lnTo>
                    <a:pt x="199" y="169"/>
                  </a:lnTo>
                  <a:lnTo>
                    <a:pt x="181" y="189"/>
                  </a:lnTo>
                  <a:lnTo>
                    <a:pt x="80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" name="Google Shape;43;p9"/>
            <p:cNvSpPr/>
            <p:nvPr/>
          </p:nvSpPr>
          <p:spPr>
            <a:xfrm>
              <a:off x="7169760" y="5204880"/>
              <a:ext cx="133920" cy="161280"/>
            </a:xfrm>
            <a:custGeom>
              <a:avLst/>
              <a:gdLst/>
              <a:ahLst/>
              <a:cxnLst/>
              <a:rect l="l" t="t" r="r" b="b"/>
              <a:pathLst>
                <a:path w="226" h="273">
                  <a:moveTo>
                    <a:pt x="113" y="273"/>
                  </a:moveTo>
                  <a:lnTo>
                    <a:pt x="113" y="273"/>
                  </a:lnTo>
                  <a:lnTo>
                    <a:pt x="82" y="271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39" y="262"/>
                  </a:lnTo>
                  <a:lnTo>
                    <a:pt x="27" y="255"/>
                  </a:lnTo>
                  <a:lnTo>
                    <a:pt x="12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1" y="216"/>
                  </a:lnTo>
                  <a:lnTo>
                    <a:pt x="140" y="214"/>
                  </a:lnTo>
                  <a:lnTo>
                    <a:pt x="147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6" y="173"/>
                  </a:lnTo>
                  <a:lnTo>
                    <a:pt x="153" y="169"/>
                  </a:lnTo>
                  <a:lnTo>
                    <a:pt x="147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59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5" y="129"/>
                  </a:lnTo>
                  <a:lnTo>
                    <a:pt x="20" y="117"/>
                  </a:lnTo>
                  <a:lnTo>
                    <a:pt x="14" y="10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75"/>
                  </a:lnTo>
                  <a:lnTo>
                    <a:pt x="16" y="67"/>
                  </a:lnTo>
                  <a:lnTo>
                    <a:pt x="18" y="58"/>
                  </a:lnTo>
                  <a:lnTo>
                    <a:pt x="21" y="49"/>
                  </a:lnTo>
                  <a:lnTo>
                    <a:pt x="32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7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0" y="4"/>
                  </a:lnTo>
                  <a:lnTo>
                    <a:pt x="174" y="7"/>
                  </a:lnTo>
                  <a:lnTo>
                    <a:pt x="187" y="11"/>
                  </a:lnTo>
                  <a:lnTo>
                    <a:pt x="197" y="16"/>
                  </a:lnTo>
                  <a:lnTo>
                    <a:pt x="208" y="23"/>
                  </a:lnTo>
                  <a:lnTo>
                    <a:pt x="219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5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1" y="59"/>
                  </a:lnTo>
                  <a:lnTo>
                    <a:pt x="86" y="63"/>
                  </a:lnTo>
                  <a:lnTo>
                    <a:pt x="82" y="67"/>
                  </a:lnTo>
                  <a:lnTo>
                    <a:pt x="81" y="72"/>
                  </a:lnTo>
                  <a:lnTo>
                    <a:pt x="79" y="75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79" y="90"/>
                  </a:lnTo>
                  <a:lnTo>
                    <a:pt x="84" y="97"/>
                  </a:lnTo>
                  <a:lnTo>
                    <a:pt x="93" y="101"/>
                  </a:lnTo>
                  <a:lnTo>
                    <a:pt x="106" y="104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5" y="111"/>
                  </a:lnTo>
                  <a:lnTo>
                    <a:pt x="181" y="115"/>
                  </a:lnTo>
                  <a:lnTo>
                    <a:pt x="196" y="122"/>
                  </a:lnTo>
                  <a:lnTo>
                    <a:pt x="206" y="131"/>
                  </a:lnTo>
                  <a:lnTo>
                    <a:pt x="215" y="142"/>
                  </a:lnTo>
                  <a:lnTo>
                    <a:pt x="221" y="156"/>
                  </a:lnTo>
                  <a:lnTo>
                    <a:pt x="226" y="171"/>
                  </a:lnTo>
                  <a:lnTo>
                    <a:pt x="226" y="187"/>
                  </a:lnTo>
                  <a:lnTo>
                    <a:pt x="226" y="187"/>
                  </a:lnTo>
                  <a:lnTo>
                    <a:pt x="226" y="198"/>
                  </a:lnTo>
                  <a:lnTo>
                    <a:pt x="224" y="207"/>
                  </a:lnTo>
                  <a:lnTo>
                    <a:pt x="221" y="216"/>
                  </a:lnTo>
                  <a:lnTo>
                    <a:pt x="217" y="225"/>
                  </a:lnTo>
                  <a:lnTo>
                    <a:pt x="214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6" y="271"/>
                  </a:lnTo>
                  <a:lnTo>
                    <a:pt x="113" y="273"/>
                  </a:lnTo>
                  <a:lnTo>
                    <a:pt x="113" y="273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Google Shape;44;p9"/>
            <p:cNvSpPr/>
            <p:nvPr/>
          </p:nvSpPr>
          <p:spPr>
            <a:xfrm>
              <a:off x="7331040" y="5204880"/>
              <a:ext cx="122040" cy="161280"/>
            </a:xfrm>
            <a:custGeom>
              <a:avLst/>
              <a:gdLst/>
              <a:ahLst/>
              <a:cxnLst/>
              <a:rect l="l" t="t" r="r" b="b"/>
              <a:pathLst>
                <a:path w="207" h="273">
                  <a:moveTo>
                    <a:pt x="119" y="273"/>
                  </a:moveTo>
                  <a:lnTo>
                    <a:pt x="119" y="273"/>
                  </a:lnTo>
                  <a:lnTo>
                    <a:pt x="99" y="271"/>
                  </a:lnTo>
                  <a:lnTo>
                    <a:pt x="78" y="268"/>
                  </a:lnTo>
                  <a:lnTo>
                    <a:pt x="69" y="264"/>
                  </a:lnTo>
                  <a:lnTo>
                    <a:pt x="58" y="259"/>
                  </a:lnTo>
                  <a:lnTo>
                    <a:pt x="49" y="253"/>
                  </a:lnTo>
                  <a:lnTo>
                    <a:pt x="40" y="246"/>
                  </a:lnTo>
                  <a:lnTo>
                    <a:pt x="31" y="237"/>
                  </a:lnTo>
                  <a:lnTo>
                    <a:pt x="24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8" y="189"/>
                  </a:lnTo>
                  <a:lnTo>
                    <a:pt x="4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4" y="99"/>
                  </a:lnTo>
                  <a:lnTo>
                    <a:pt x="8" y="84"/>
                  </a:lnTo>
                  <a:lnTo>
                    <a:pt x="11" y="70"/>
                  </a:lnTo>
                  <a:lnTo>
                    <a:pt x="16" y="58"/>
                  </a:lnTo>
                  <a:lnTo>
                    <a:pt x="24" y="47"/>
                  </a:lnTo>
                  <a:lnTo>
                    <a:pt x="31" y="36"/>
                  </a:lnTo>
                  <a:lnTo>
                    <a:pt x="40" y="29"/>
                  </a:lnTo>
                  <a:lnTo>
                    <a:pt x="49" y="22"/>
                  </a:lnTo>
                  <a:lnTo>
                    <a:pt x="58" y="14"/>
                  </a:lnTo>
                  <a:lnTo>
                    <a:pt x="69" y="11"/>
                  </a:lnTo>
                  <a:lnTo>
                    <a:pt x="78" y="7"/>
                  </a:lnTo>
                  <a:lnTo>
                    <a:pt x="99" y="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33" y="0"/>
                  </a:lnTo>
                  <a:lnTo>
                    <a:pt x="146" y="2"/>
                  </a:lnTo>
                  <a:lnTo>
                    <a:pt x="157" y="5"/>
                  </a:lnTo>
                  <a:lnTo>
                    <a:pt x="169" y="9"/>
                  </a:lnTo>
                  <a:lnTo>
                    <a:pt x="180" y="14"/>
                  </a:lnTo>
                  <a:lnTo>
                    <a:pt x="189" y="20"/>
                  </a:lnTo>
                  <a:lnTo>
                    <a:pt x="198" y="27"/>
                  </a:lnTo>
                  <a:lnTo>
                    <a:pt x="207" y="36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53" y="72"/>
                  </a:lnTo>
                  <a:lnTo>
                    <a:pt x="142" y="65"/>
                  </a:lnTo>
                  <a:lnTo>
                    <a:pt x="131" y="61"/>
                  </a:lnTo>
                  <a:lnTo>
                    <a:pt x="119" y="59"/>
                  </a:lnTo>
                  <a:lnTo>
                    <a:pt x="119" y="59"/>
                  </a:lnTo>
                  <a:lnTo>
                    <a:pt x="108" y="61"/>
                  </a:lnTo>
                  <a:lnTo>
                    <a:pt x="99" y="65"/>
                  </a:lnTo>
                  <a:lnTo>
                    <a:pt x="90" y="70"/>
                  </a:lnTo>
                  <a:lnTo>
                    <a:pt x="81" y="77"/>
                  </a:lnTo>
                  <a:lnTo>
                    <a:pt x="81" y="77"/>
                  </a:lnTo>
                  <a:lnTo>
                    <a:pt x="76" y="88"/>
                  </a:lnTo>
                  <a:lnTo>
                    <a:pt x="70" y="101"/>
                  </a:lnTo>
                  <a:lnTo>
                    <a:pt x="67" y="11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56"/>
                  </a:lnTo>
                  <a:lnTo>
                    <a:pt x="70" y="173"/>
                  </a:lnTo>
                  <a:lnTo>
                    <a:pt x="76" y="185"/>
                  </a:lnTo>
                  <a:lnTo>
                    <a:pt x="81" y="196"/>
                  </a:lnTo>
                  <a:lnTo>
                    <a:pt x="81" y="196"/>
                  </a:lnTo>
                  <a:lnTo>
                    <a:pt x="90" y="203"/>
                  </a:lnTo>
                  <a:lnTo>
                    <a:pt x="99" y="208"/>
                  </a:lnTo>
                  <a:lnTo>
                    <a:pt x="108" y="212"/>
                  </a:lnTo>
                  <a:lnTo>
                    <a:pt x="119" y="214"/>
                  </a:lnTo>
                  <a:lnTo>
                    <a:pt x="119" y="214"/>
                  </a:lnTo>
                  <a:lnTo>
                    <a:pt x="131" y="212"/>
                  </a:lnTo>
                  <a:lnTo>
                    <a:pt x="142" y="208"/>
                  </a:lnTo>
                  <a:lnTo>
                    <a:pt x="153" y="201"/>
                  </a:lnTo>
                  <a:lnTo>
                    <a:pt x="162" y="192"/>
                  </a:lnTo>
                  <a:lnTo>
                    <a:pt x="207" y="237"/>
                  </a:lnTo>
                  <a:lnTo>
                    <a:pt x="207" y="237"/>
                  </a:lnTo>
                  <a:lnTo>
                    <a:pt x="198" y="246"/>
                  </a:lnTo>
                  <a:lnTo>
                    <a:pt x="189" y="253"/>
                  </a:lnTo>
                  <a:lnTo>
                    <a:pt x="180" y="259"/>
                  </a:lnTo>
                  <a:lnTo>
                    <a:pt x="169" y="264"/>
                  </a:lnTo>
                  <a:lnTo>
                    <a:pt x="157" y="268"/>
                  </a:lnTo>
                  <a:lnTo>
                    <a:pt x="146" y="271"/>
                  </a:lnTo>
                  <a:lnTo>
                    <a:pt x="133" y="273"/>
                  </a:lnTo>
                  <a:lnTo>
                    <a:pt x="119" y="273"/>
                  </a:lnTo>
                  <a:lnTo>
                    <a:pt x="119" y="273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Google Shape;45;p9"/>
            <p:cNvSpPr/>
            <p:nvPr/>
          </p:nvSpPr>
          <p:spPr>
            <a:xfrm>
              <a:off x="7484040" y="5320800"/>
              <a:ext cx="44280" cy="43200"/>
            </a:xfrm>
            <a:prstGeom prst="rect">
              <a:avLst/>
            </a:pr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" name="Google Shape;46;p9"/>
            <p:cNvSpPr/>
            <p:nvPr/>
          </p:nvSpPr>
          <p:spPr>
            <a:xfrm>
              <a:off x="7557120" y="5204880"/>
              <a:ext cx="133920" cy="161280"/>
            </a:xfrm>
            <a:custGeom>
              <a:avLst/>
              <a:gdLst/>
              <a:ahLst/>
              <a:cxnLst/>
              <a:rect l="l" t="t" r="r" b="b"/>
              <a:pathLst>
                <a:path w="227" h="273">
                  <a:moveTo>
                    <a:pt x="114" y="273"/>
                  </a:moveTo>
                  <a:lnTo>
                    <a:pt x="114" y="273"/>
                  </a:lnTo>
                  <a:lnTo>
                    <a:pt x="83" y="271"/>
                  </a:lnTo>
                  <a:lnTo>
                    <a:pt x="69" y="270"/>
                  </a:lnTo>
                  <a:lnTo>
                    <a:pt x="54" y="266"/>
                  </a:lnTo>
                  <a:lnTo>
                    <a:pt x="40" y="262"/>
                  </a:lnTo>
                  <a:lnTo>
                    <a:pt x="27" y="255"/>
                  </a:lnTo>
                  <a:lnTo>
                    <a:pt x="13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7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2" y="216"/>
                  </a:lnTo>
                  <a:lnTo>
                    <a:pt x="140" y="214"/>
                  </a:lnTo>
                  <a:lnTo>
                    <a:pt x="148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7" y="173"/>
                  </a:lnTo>
                  <a:lnTo>
                    <a:pt x="153" y="169"/>
                  </a:lnTo>
                  <a:lnTo>
                    <a:pt x="148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60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6" y="129"/>
                  </a:lnTo>
                  <a:lnTo>
                    <a:pt x="20" y="117"/>
                  </a:lnTo>
                  <a:lnTo>
                    <a:pt x="15" y="102"/>
                  </a:lnTo>
                  <a:lnTo>
                    <a:pt x="15" y="84"/>
                  </a:lnTo>
                  <a:lnTo>
                    <a:pt x="15" y="84"/>
                  </a:lnTo>
                  <a:lnTo>
                    <a:pt x="15" y="75"/>
                  </a:lnTo>
                  <a:lnTo>
                    <a:pt x="17" y="67"/>
                  </a:lnTo>
                  <a:lnTo>
                    <a:pt x="18" y="58"/>
                  </a:lnTo>
                  <a:lnTo>
                    <a:pt x="22" y="49"/>
                  </a:lnTo>
                  <a:lnTo>
                    <a:pt x="33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8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8" y="2"/>
                  </a:lnTo>
                  <a:lnTo>
                    <a:pt x="160" y="4"/>
                  </a:lnTo>
                  <a:lnTo>
                    <a:pt x="175" y="7"/>
                  </a:lnTo>
                  <a:lnTo>
                    <a:pt x="187" y="11"/>
                  </a:lnTo>
                  <a:lnTo>
                    <a:pt x="198" y="16"/>
                  </a:lnTo>
                  <a:lnTo>
                    <a:pt x="209" y="23"/>
                  </a:lnTo>
                  <a:lnTo>
                    <a:pt x="220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6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2" y="59"/>
                  </a:lnTo>
                  <a:lnTo>
                    <a:pt x="87" y="63"/>
                  </a:lnTo>
                  <a:lnTo>
                    <a:pt x="83" y="67"/>
                  </a:lnTo>
                  <a:lnTo>
                    <a:pt x="79" y="72"/>
                  </a:lnTo>
                  <a:lnTo>
                    <a:pt x="79" y="75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9" y="90"/>
                  </a:lnTo>
                  <a:lnTo>
                    <a:pt x="85" y="97"/>
                  </a:lnTo>
                  <a:lnTo>
                    <a:pt x="94" y="101"/>
                  </a:lnTo>
                  <a:lnTo>
                    <a:pt x="106" y="104"/>
                  </a:lnTo>
                  <a:lnTo>
                    <a:pt x="148" y="108"/>
                  </a:lnTo>
                  <a:lnTo>
                    <a:pt x="148" y="108"/>
                  </a:lnTo>
                  <a:lnTo>
                    <a:pt x="166" y="111"/>
                  </a:lnTo>
                  <a:lnTo>
                    <a:pt x="182" y="115"/>
                  </a:lnTo>
                  <a:lnTo>
                    <a:pt x="196" y="122"/>
                  </a:lnTo>
                  <a:lnTo>
                    <a:pt x="207" y="131"/>
                  </a:lnTo>
                  <a:lnTo>
                    <a:pt x="216" y="142"/>
                  </a:lnTo>
                  <a:lnTo>
                    <a:pt x="221" y="156"/>
                  </a:lnTo>
                  <a:lnTo>
                    <a:pt x="227" y="171"/>
                  </a:lnTo>
                  <a:lnTo>
                    <a:pt x="227" y="187"/>
                  </a:lnTo>
                  <a:lnTo>
                    <a:pt x="227" y="187"/>
                  </a:lnTo>
                  <a:lnTo>
                    <a:pt x="227" y="198"/>
                  </a:lnTo>
                  <a:lnTo>
                    <a:pt x="225" y="207"/>
                  </a:lnTo>
                  <a:lnTo>
                    <a:pt x="221" y="216"/>
                  </a:lnTo>
                  <a:lnTo>
                    <a:pt x="218" y="225"/>
                  </a:lnTo>
                  <a:lnTo>
                    <a:pt x="214" y="232"/>
                  </a:lnTo>
                  <a:lnTo>
                    <a:pt x="209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7" y="271"/>
                  </a:lnTo>
                  <a:lnTo>
                    <a:pt x="114" y="273"/>
                  </a:lnTo>
                  <a:lnTo>
                    <a:pt x="114" y="273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" name="Google Shape;47;p9"/>
            <p:cNvSpPr/>
            <p:nvPr/>
          </p:nvSpPr>
          <p:spPr>
            <a:xfrm>
              <a:off x="7718400" y="5204880"/>
              <a:ext cx="137520" cy="161280"/>
            </a:xfrm>
            <a:custGeom>
              <a:avLst/>
              <a:gdLst/>
              <a:ahLst/>
              <a:cxnLst/>
              <a:rect l="l" t="t" r="r" b="b"/>
              <a:pathLst>
                <a:path w="232" h="273">
                  <a:moveTo>
                    <a:pt x="65" y="158"/>
                  </a:moveTo>
                  <a:lnTo>
                    <a:pt x="65" y="158"/>
                  </a:lnTo>
                  <a:lnTo>
                    <a:pt x="66" y="171"/>
                  </a:lnTo>
                  <a:lnTo>
                    <a:pt x="68" y="182"/>
                  </a:lnTo>
                  <a:lnTo>
                    <a:pt x="73" y="192"/>
                  </a:lnTo>
                  <a:lnTo>
                    <a:pt x="81" y="199"/>
                  </a:lnTo>
                  <a:lnTo>
                    <a:pt x="88" y="207"/>
                  </a:lnTo>
                  <a:lnTo>
                    <a:pt x="99" y="212"/>
                  </a:lnTo>
                  <a:lnTo>
                    <a:pt x="109" y="216"/>
                  </a:lnTo>
                  <a:lnTo>
                    <a:pt x="124" y="217"/>
                  </a:lnTo>
                  <a:lnTo>
                    <a:pt x="124" y="217"/>
                  </a:lnTo>
                  <a:lnTo>
                    <a:pt x="144" y="216"/>
                  </a:lnTo>
                  <a:lnTo>
                    <a:pt x="158" y="210"/>
                  </a:lnTo>
                  <a:lnTo>
                    <a:pt x="172" y="203"/>
                  </a:lnTo>
                  <a:lnTo>
                    <a:pt x="185" y="192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14" y="241"/>
                  </a:lnTo>
                  <a:lnTo>
                    <a:pt x="205" y="250"/>
                  </a:lnTo>
                  <a:lnTo>
                    <a:pt x="194" y="257"/>
                  </a:lnTo>
                  <a:lnTo>
                    <a:pt x="181" y="262"/>
                  </a:lnTo>
                  <a:lnTo>
                    <a:pt x="169" y="268"/>
                  </a:lnTo>
                  <a:lnTo>
                    <a:pt x="156" y="271"/>
                  </a:lnTo>
                  <a:lnTo>
                    <a:pt x="140" y="273"/>
                  </a:lnTo>
                  <a:lnTo>
                    <a:pt x="124" y="273"/>
                  </a:lnTo>
                  <a:lnTo>
                    <a:pt x="124" y="273"/>
                  </a:lnTo>
                  <a:lnTo>
                    <a:pt x="100" y="271"/>
                  </a:lnTo>
                  <a:lnTo>
                    <a:pt x="77" y="268"/>
                  </a:lnTo>
                  <a:lnTo>
                    <a:pt x="66" y="264"/>
                  </a:lnTo>
                  <a:lnTo>
                    <a:pt x="56" y="259"/>
                  </a:lnTo>
                  <a:lnTo>
                    <a:pt x="47" y="253"/>
                  </a:lnTo>
                  <a:lnTo>
                    <a:pt x="38" y="246"/>
                  </a:lnTo>
                  <a:lnTo>
                    <a:pt x="30" y="237"/>
                  </a:lnTo>
                  <a:lnTo>
                    <a:pt x="21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5" y="189"/>
                  </a:lnTo>
                  <a:lnTo>
                    <a:pt x="2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2" y="106"/>
                  </a:lnTo>
                  <a:lnTo>
                    <a:pt x="5" y="92"/>
                  </a:lnTo>
                  <a:lnTo>
                    <a:pt x="9" y="79"/>
                  </a:lnTo>
                  <a:lnTo>
                    <a:pt x="12" y="67"/>
                  </a:lnTo>
                  <a:lnTo>
                    <a:pt x="18" y="56"/>
                  </a:lnTo>
                  <a:lnTo>
                    <a:pt x="25" y="45"/>
                  </a:lnTo>
                  <a:lnTo>
                    <a:pt x="32" y="36"/>
                  </a:lnTo>
                  <a:lnTo>
                    <a:pt x="39" y="27"/>
                  </a:lnTo>
                  <a:lnTo>
                    <a:pt x="48" y="20"/>
                  </a:lnTo>
                  <a:lnTo>
                    <a:pt x="59" y="14"/>
                  </a:lnTo>
                  <a:lnTo>
                    <a:pt x="68" y="9"/>
                  </a:lnTo>
                  <a:lnTo>
                    <a:pt x="79" y="5"/>
                  </a:lnTo>
                  <a:lnTo>
                    <a:pt x="91" y="2"/>
                  </a:lnTo>
                  <a:lnTo>
                    <a:pt x="104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2" y="2"/>
                  </a:lnTo>
                  <a:lnTo>
                    <a:pt x="154" y="5"/>
                  </a:lnTo>
                  <a:lnTo>
                    <a:pt x="165" y="9"/>
                  </a:lnTo>
                  <a:lnTo>
                    <a:pt x="176" y="14"/>
                  </a:lnTo>
                  <a:lnTo>
                    <a:pt x="185" y="22"/>
                  </a:lnTo>
                  <a:lnTo>
                    <a:pt x="194" y="29"/>
                  </a:lnTo>
                  <a:lnTo>
                    <a:pt x="201" y="36"/>
                  </a:lnTo>
                  <a:lnTo>
                    <a:pt x="208" y="45"/>
                  </a:lnTo>
                  <a:lnTo>
                    <a:pt x="215" y="56"/>
                  </a:lnTo>
                  <a:lnTo>
                    <a:pt x="221" y="67"/>
                  </a:lnTo>
                  <a:lnTo>
                    <a:pt x="224" y="77"/>
                  </a:lnTo>
                  <a:lnTo>
                    <a:pt x="230" y="102"/>
                  </a:lnTo>
                  <a:lnTo>
                    <a:pt x="232" y="129"/>
                  </a:lnTo>
                  <a:lnTo>
                    <a:pt x="232" y="158"/>
                  </a:lnTo>
                  <a:lnTo>
                    <a:pt x="65" y="158"/>
                  </a:lnTo>
                  <a:close/>
                  <a:moveTo>
                    <a:pt x="160" y="83"/>
                  </a:moveTo>
                  <a:lnTo>
                    <a:pt x="160" y="83"/>
                  </a:lnTo>
                  <a:lnTo>
                    <a:pt x="154" y="72"/>
                  </a:lnTo>
                  <a:lnTo>
                    <a:pt x="144" y="63"/>
                  </a:lnTo>
                  <a:lnTo>
                    <a:pt x="138" y="59"/>
                  </a:lnTo>
                  <a:lnTo>
                    <a:pt x="131" y="58"/>
                  </a:lnTo>
                  <a:lnTo>
                    <a:pt x="124" y="56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08" y="56"/>
                  </a:lnTo>
                  <a:lnTo>
                    <a:pt x="100" y="58"/>
                  </a:lnTo>
                  <a:lnTo>
                    <a:pt x="93" y="59"/>
                  </a:lnTo>
                  <a:lnTo>
                    <a:pt x="88" y="63"/>
                  </a:lnTo>
                  <a:lnTo>
                    <a:pt x="79" y="72"/>
                  </a:lnTo>
                  <a:lnTo>
                    <a:pt x="72" y="83"/>
                  </a:lnTo>
                  <a:lnTo>
                    <a:pt x="72" y="83"/>
                  </a:lnTo>
                  <a:lnTo>
                    <a:pt x="66" y="97"/>
                  </a:lnTo>
                  <a:lnTo>
                    <a:pt x="65" y="111"/>
                  </a:lnTo>
                  <a:lnTo>
                    <a:pt x="167" y="111"/>
                  </a:lnTo>
                  <a:lnTo>
                    <a:pt x="167" y="111"/>
                  </a:lnTo>
                  <a:lnTo>
                    <a:pt x="165" y="97"/>
                  </a:lnTo>
                  <a:lnTo>
                    <a:pt x="160" y="83"/>
                  </a:lnTo>
                  <a:lnTo>
                    <a:pt x="160" y="83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" name="Google Shape;48;p9"/>
            <p:cNvSpPr/>
            <p:nvPr/>
          </p:nvSpPr>
          <p:spPr>
            <a:xfrm>
              <a:off x="7893720" y="5204880"/>
              <a:ext cx="131400" cy="159120"/>
            </a:xfrm>
            <a:custGeom>
              <a:avLst/>
              <a:gdLst/>
              <a:ahLst/>
              <a:cxnLst/>
              <a:rect l="l" t="t" r="r" b="b"/>
              <a:pathLst>
                <a:path w="221" h="270">
                  <a:moveTo>
                    <a:pt x="155" y="270"/>
                  </a:moveTo>
                  <a:lnTo>
                    <a:pt x="155" y="110"/>
                  </a:lnTo>
                  <a:lnTo>
                    <a:pt x="155" y="110"/>
                  </a:lnTo>
                  <a:lnTo>
                    <a:pt x="153" y="97"/>
                  </a:lnTo>
                  <a:lnTo>
                    <a:pt x="151" y="86"/>
                  </a:lnTo>
                  <a:lnTo>
                    <a:pt x="146" y="77"/>
                  </a:lnTo>
                  <a:lnTo>
                    <a:pt x="141" y="70"/>
                  </a:lnTo>
                  <a:lnTo>
                    <a:pt x="133" y="67"/>
                  </a:lnTo>
                  <a:lnTo>
                    <a:pt x="126" y="63"/>
                  </a:lnTo>
                  <a:lnTo>
                    <a:pt x="119" y="61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7" y="67"/>
                  </a:lnTo>
                  <a:lnTo>
                    <a:pt x="81" y="70"/>
                  </a:lnTo>
                  <a:lnTo>
                    <a:pt x="74" y="77"/>
                  </a:lnTo>
                  <a:lnTo>
                    <a:pt x="71" y="86"/>
                  </a:lnTo>
                  <a:lnTo>
                    <a:pt x="67" y="97"/>
                  </a:lnTo>
                  <a:lnTo>
                    <a:pt x="67" y="110"/>
                  </a:lnTo>
                  <a:lnTo>
                    <a:pt x="67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79" y="16"/>
                  </a:lnTo>
                  <a:lnTo>
                    <a:pt x="96" y="7"/>
                  </a:lnTo>
                  <a:lnTo>
                    <a:pt x="114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50" y="2"/>
                  </a:lnTo>
                  <a:lnTo>
                    <a:pt x="168" y="7"/>
                  </a:lnTo>
                  <a:lnTo>
                    <a:pt x="182" y="14"/>
                  </a:lnTo>
                  <a:lnTo>
                    <a:pt x="194" y="23"/>
                  </a:lnTo>
                  <a:lnTo>
                    <a:pt x="194" y="23"/>
                  </a:lnTo>
                  <a:lnTo>
                    <a:pt x="202" y="32"/>
                  </a:lnTo>
                  <a:lnTo>
                    <a:pt x="207" y="41"/>
                  </a:lnTo>
                  <a:lnTo>
                    <a:pt x="212" y="50"/>
                  </a:lnTo>
                  <a:lnTo>
                    <a:pt x="216" y="59"/>
                  </a:lnTo>
                  <a:lnTo>
                    <a:pt x="220" y="79"/>
                  </a:lnTo>
                  <a:lnTo>
                    <a:pt x="221" y="99"/>
                  </a:lnTo>
                  <a:lnTo>
                    <a:pt x="221" y="270"/>
                  </a:lnTo>
                  <a:lnTo>
                    <a:pt x="155" y="270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" name="Google Shape;49;p9"/>
            <p:cNvSpPr/>
            <p:nvPr/>
          </p:nvSpPr>
          <p:spPr>
            <a:xfrm>
              <a:off x="8057520" y="5204880"/>
              <a:ext cx="130320" cy="161280"/>
            </a:xfrm>
            <a:custGeom>
              <a:avLst/>
              <a:gdLst/>
              <a:ahLst/>
              <a:cxnLst/>
              <a:rect l="l" t="t" r="r" b="b"/>
              <a:pathLst>
                <a:path w="220" h="273">
                  <a:moveTo>
                    <a:pt x="156" y="270"/>
                  </a:moveTo>
                  <a:lnTo>
                    <a:pt x="156" y="248"/>
                  </a:lnTo>
                  <a:lnTo>
                    <a:pt x="156" y="248"/>
                  </a:lnTo>
                  <a:lnTo>
                    <a:pt x="143" y="259"/>
                  </a:lnTo>
                  <a:lnTo>
                    <a:pt x="127" y="266"/>
                  </a:lnTo>
                  <a:lnTo>
                    <a:pt x="111" y="271"/>
                  </a:lnTo>
                  <a:lnTo>
                    <a:pt x="91" y="273"/>
                  </a:lnTo>
                  <a:lnTo>
                    <a:pt x="91" y="273"/>
                  </a:lnTo>
                  <a:lnTo>
                    <a:pt x="70" y="271"/>
                  </a:lnTo>
                  <a:lnTo>
                    <a:pt x="50" y="266"/>
                  </a:lnTo>
                  <a:lnTo>
                    <a:pt x="35" y="259"/>
                  </a:lnTo>
                  <a:lnTo>
                    <a:pt x="23" y="250"/>
                  </a:lnTo>
                  <a:lnTo>
                    <a:pt x="23" y="250"/>
                  </a:lnTo>
                  <a:lnTo>
                    <a:pt x="12" y="237"/>
                  </a:lnTo>
                  <a:lnTo>
                    <a:pt x="7" y="223"/>
                  </a:lnTo>
                  <a:lnTo>
                    <a:pt x="1" y="20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1" y="174"/>
                  </a:lnTo>
                  <a:lnTo>
                    <a:pt x="5" y="160"/>
                  </a:lnTo>
                  <a:lnTo>
                    <a:pt x="12" y="146"/>
                  </a:lnTo>
                  <a:lnTo>
                    <a:pt x="23" y="135"/>
                  </a:lnTo>
                  <a:lnTo>
                    <a:pt x="35" y="126"/>
                  </a:lnTo>
                  <a:lnTo>
                    <a:pt x="52" y="119"/>
                  </a:lnTo>
                  <a:lnTo>
                    <a:pt x="70" y="113"/>
                  </a:lnTo>
                  <a:lnTo>
                    <a:pt x="93" y="111"/>
                  </a:lnTo>
                  <a:lnTo>
                    <a:pt x="154" y="111"/>
                  </a:lnTo>
                  <a:lnTo>
                    <a:pt x="154" y="99"/>
                  </a:lnTo>
                  <a:lnTo>
                    <a:pt x="154" y="99"/>
                  </a:lnTo>
                  <a:lnTo>
                    <a:pt x="154" y="88"/>
                  </a:lnTo>
                  <a:lnTo>
                    <a:pt x="152" y="79"/>
                  </a:lnTo>
                  <a:lnTo>
                    <a:pt x="149" y="72"/>
                  </a:lnTo>
                  <a:lnTo>
                    <a:pt x="143" y="67"/>
                  </a:lnTo>
                  <a:lnTo>
                    <a:pt x="136" y="63"/>
                  </a:lnTo>
                  <a:lnTo>
                    <a:pt x="127" y="59"/>
                  </a:lnTo>
                  <a:lnTo>
                    <a:pt x="116" y="58"/>
                  </a:lnTo>
                  <a:lnTo>
                    <a:pt x="106" y="58"/>
                  </a:lnTo>
                  <a:lnTo>
                    <a:pt x="106" y="58"/>
                  </a:lnTo>
                  <a:lnTo>
                    <a:pt x="89" y="58"/>
                  </a:lnTo>
                  <a:lnTo>
                    <a:pt x="75" y="61"/>
                  </a:lnTo>
                  <a:lnTo>
                    <a:pt x="64" y="68"/>
                  </a:lnTo>
                  <a:lnTo>
                    <a:pt x="53" y="79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21" y="29"/>
                  </a:lnTo>
                  <a:lnTo>
                    <a:pt x="32" y="20"/>
                  </a:lnTo>
                  <a:lnTo>
                    <a:pt x="41" y="14"/>
                  </a:lnTo>
                  <a:lnTo>
                    <a:pt x="52" y="9"/>
                  </a:lnTo>
                  <a:lnTo>
                    <a:pt x="64" y="5"/>
                  </a:lnTo>
                  <a:lnTo>
                    <a:pt x="77" y="2"/>
                  </a:lnTo>
                  <a:lnTo>
                    <a:pt x="91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34" y="2"/>
                  </a:lnTo>
                  <a:lnTo>
                    <a:pt x="158" y="5"/>
                  </a:lnTo>
                  <a:lnTo>
                    <a:pt x="176" y="14"/>
                  </a:lnTo>
                  <a:lnTo>
                    <a:pt x="185" y="18"/>
                  </a:lnTo>
                  <a:lnTo>
                    <a:pt x="192" y="23"/>
                  </a:lnTo>
                  <a:lnTo>
                    <a:pt x="199" y="31"/>
                  </a:lnTo>
                  <a:lnTo>
                    <a:pt x="204" y="38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9" y="72"/>
                  </a:lnTo>
                  <a:lnTo>
                    <a:pt x="220" y="95"/>
                  </a:lnTo>
                  <a:lnTo>
                    <a:pt x="220" y="270"/>
                  </a:lnTo>
                  <a:lnTo>
                    <a:pt x="156" y="270"/>
                  </a:lnTo>
                  <a:close/>
                  <a:moveTo>
                    <a:pt x="154" y="158"/>
                  </a:moveTo>
                  <a:lnTo>
                    <a:pt x="104" y="158"/>
                  </a:lnTo>
                  <a:lnTo>
                    <a:pt x="104" y="158"/>
                  </a:lnTo>
                  <a:lnTo>
                    <a:pt x="95" y="158"/>
                  </a:lnTo>
                  <a:lnTo>
                    <a:pt x="86" y="160"/>
                  </a:lnTo>
                  <a:lnTo>
                    <a:pt x="79" y="162"/>
                  </a:lnTo>
                  <a:lnTo>
                    <a:pt x="73" y="165"/>
                  </a:lnTo>
                  <a:lnTo>
                    <a:pt x="70" y="169"/>
                  </a:lnTo>
                  <a:lnTo>
                    <a:pt x="66" y="174"/>
                  </a:lnTo>
                  <a:lnTo>
                    <a:pt x="64" y="182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64" y="194"/>
                  </a:lnTo>
                  <a:lnTo>
                    <a:pt x="66" y="201"/>
                  </a:lnTo>
                  <a:lnTo>
                    <a:pt x="70" y="207"/>
                  </a:lnTo>
                  <a:lnTo>
                    <a:pt x="73" y="210"/>
                  </a:lnTo>
                  <a:lnTo>
                    <a:pt x="80" y="214"/>
                  </a:lnTo>
                  <a:lnTo>
                    <a:pt x="88" y="216"/>
                  </a:lnTo>
                  <a:lnTo>
                    <a:pt x="95" y="217"/>
                  </a:lnTo>
                  <a:lnTo>
                    <a:pt x="106" y="219"/>
                  </a:lnTo>
                  <a:lnTo>
                    <a:pt x="106" y="219"/>
                  </a:lnTo>
                  <a:lnTo>
                    <a:pt x="116" y="217"/>
                  </a:lnTo>
                  <a:lnTo>
                    <a:pt x="127" y="216"/>
                  </a:lnTo>
                  <a:lnTo>
                    <a:pt x="136" y="212"/>
                  </a:lnTo>
                  <a:lnTo>
                    <a:pt x="143" y="205"/>
                  </a:lnTo>
                  <a:lnTo>
                    <a:pt x="143" y="205"/>
                  </a:lnTo>
                  <a:lnTo>
                    <a:pt x="149" y="199"/>
                  </a:lnTo>
                  <a:lnTo>
                    <a:pt x="152" y="192"/>
                  </a:lnTo>
                  <a:lnTo>
                    <a:pt x="154" y="183"/>
                  </a:lnTo>
                  <a:lnTo>
                    <a:pt x="154" y="173"/>
                  </a:lnTo>
                  <a:lnTo>
                    <a:pt x="154" y="158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" name="Google Shape;50;p9"/>
            <p:cNvSpPr/>
            <p:nvPr/>
          </p:nvSpPr>
          <p:spPr>
            <a:xfrm>
              <a:off x="8231760" y="5146560"/>
              <a:ext cx="39600" cy="217440"/>
            </a:xfrm>
            <a:custGeom>
              <a:avLst/>
              <a:gdLst/>
              <a:ahLst/>
              <a:cxnLst/>
              <a:rect l="l" t="t" r="r" b="b"/>
              <a:pathLst>
                <a:path w="69" h="367">
                  <a:moveTo>
                    <a:pt x="0" y="54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54"/>
                  </a:lnTo>
                  <a:lnTo>
                    <a:pt x="0" y="54"/>
                  </a:lnTo>
                  <a:close/>
                  <a:moveTo>
                    <a:pt x="0" y="367"/>
                  </a:moveTo>
                  <a:lnTo>
                    <a:pt x="0" y="108"/>
                  </a:lnTo>
                  <a:lnTo>
                    <a:pt x="67" y="108"/>
                  </a:lnTo>
                  <a:lnTo>
                    <a:pt x="67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" name="Google Shape;51;p9"/>
            <p:cNvSpPr/>
            <p:nvPr/>
          </p:nvSpPr>
          <p:spPr>
            <a:xfrm>
              <a:off x="8314200" y="5320800"/>
              <a:ext cx="45360" cy="43200"/>
            </a:xfrm>
            <a:prstGeom prst="rect">
              <a:avLst/>
            </a:pr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" name="Google Shape;52;p9"/>
            <p:cNvSpPr/>
            <p:nvPr/>
          </p:nvSpPr>
          <p:spPr>
            <a:xfrm>
              <a:off x="8403840" y="5147640"/>
              <a:ext cx="131400" cy="218880"/>
            </a:xfrm>
            <a:custGeom>
              <a:avLst/>
              <a:gdLst/>
              <a:ahLst/>
              <a:cxnLst/>
              <a:rect l="l" t="t" r="r" b="b"/>
              <a:pathLst>
                <a:path w="223" h="368">
                  <a:moveTo>
                    <a:pt x="196" y="345"/>
                  </a:moveTo>
                  <a:lnTo>
                    <a:pt x="196" y="345"/>
                  </a:lnTo>
                  <a:lnTo>
                    <a:pt x="183" y="354"/>
                  </a:lnTo>
                  <a:lnTo>
                    <a:pt x="167" y="363"/>
                  </a:lnTo>
                  <a:lnTo>
                    <a:pt x="149" y="366"/>
                  </a:lnTo>
                  <a:lnTo>
                    <a:pt x="131" y="368"/>
                  </a:lnTo>
                  <a:lnTo>
                    <a:pt x="131" y="368"/>
                  </a:lnTo>
                  <a:lnTo>
                    <a:pt x="111" y="366"/>
                  </a:lnTo>
                  <a:lnTo>
                    <a:pt x="93" y="363"/>
                  </a:lnTo>
                  <a:lnTo>
                    <a:pt x="86" y="357"/>
                  </a:lnTo>
                  <a:lnTo>
                    <a:pt x="79" y="354"/>
                  </a:lnTo>
                  <a:lnTo>
                    <a:pt x="64" y="339"/>
                  </a:lnTo>
                  <a:lnTo>
                    <a:pt x="64" y="365"/>
                  </a:lnTo>
                  <a:lnTo>
                    <a:pt x="0" y="365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22"/>
                  </a:lnTo>
                  <a:lnTo>
                    <a:pt x="66" y="122"/>
                  </a:lnTo>
                  <a:lnTo>
                    <a:pt x="79" y="109"/>
                  </a:lnTo>
                  <a:lnTo>
                    <a:pt x="95" y="100"/>
                  </a:lnTo>
                  <a:lnTo>
                    <a:pt x="111" y="97"/>
                  </a:lnTo>
                  <a:lnTo>
                    <a:pt x="131" y="95"/>
                  </a:lnTo>
                  <a:lnTo>
                    <a:pt x="131" y="95"/>
                  </a:lnTo>
                  <a:lnTo>
                    <a:pt x="151" y="97"/>
                  </a:lnTo>
                  <a:lnTo>
                    <a:pt x="167" y="102"/>
                  </a:lnTo>
                  <a:lnTo>
                    <a:pt x="183" y="109"/>
                  </a:lnTo>
                  <a:lnTo>
                    <a:pt x="196" y="120"/>
                  </a:lnTo>
                  <a:lnTo>
                    <a:pt x="196" y="120"/>
                  </a:lnTo>
                  <a:lnTo>
                    <a:pt x="203" y="129"/>
                  </a:lnTo>
                  <a:lnTo>
                    <a:pt x="210" y="142"/>
                  </a:lnTo>
                  <a:lnTo>
                    <a:pt x="215" y="154"/>
                  </a:lnTo>
                  <a:lnTo>
                    <a:pt x="219" y="169"/>
                  </a:lnTo>
                  <a:lnTo>
                    <a:pt x="221" y="183"/>
                  </a:lnTo>
                  <a:lnTo>
                    <a:pt x="223" y="199"/>
                  </a:lnTo>
                  <a:lnTo>
                    <a:pt x="223" y="232"/>
                  </a:lnTo>
                  <a:lnTo>
                    <a:pt x="223" y="232"/>
                  </a:lnTo>
                  <a:lnTo>
                    <a:pt x="223" y="264"/>
                  </a:lnTo>
                  <a:lnTo>
                    <a:pt x="221" y="280"/>
                  </a:lnTo>
                  <a:lnTo>
                    <a:pt x="219" y="294"/>
                  </a:lnTo>
                  <a:lnTo>
                    <a:pt x="215" y="309"/>
                  </a:lnTo>
                  <a:lnTo>
                    <a:pt x="210" y="321"/>
                  </a:lnTo>
                  <a:lnTo>
                    <a:pt x="203" y="334"/>
                  </a:lnTo>
                  <a:lnTo>
                    <a:pt x="196" y="345"/>
                  </a:lnTo>
                  <a:lnTo>
                    <a:pt x="196" y="345"/>
                  </a:lnTo>
                  <a:close/>
                  <a:moveTo>
                    <a:pt x="111" y="154"/>
                  </a:moveTo>
                  <a:lnTo>
                    <a:pt x="111" y="154"/>
                  </a:lnTo>
                  <a:lnTo>
                    <a:pt x="99" y="156"/>
                  </a:lnTo>
                  <a:lnTo>
                    <a:pt x="88" y="162"/>
                  </a:lnTo>
                  <a:lnTo>
                    <a:pt x="79" y="169"/>
                  </a:lnTo>
                  <a:lnTo>
                    <a:pt x="73" y="178"/>
                  </a:lnTo>
                  <a:lnTo>
                    <a:pt x="70" y="188"/>
                  </a:lnTo>
                  <a:lnTo>
                    <a:pt x="68" y="201"/>
                  </a:lnTo>
                  <a:lnTo>
                    <a:pt x="66" y="232"/>
                  </a:lnTo>
                  <a:lnTo>
                    <a:pt x="66" y="232"/>
                  </a:lnTo>
                  <a:lnTo>
                    <a:pt x="68" y="262"/>
                  </a:lnTo>
                  <a:lnTo>
                    <a:pt x="70" y="275"/>
                  </a:lnTo>
                  <a:lnTo>
                    <a:pt x="73" y="285"/>
                  </a:lnTo>
                  <a:lnTo>
                    <a:pt x="79" y="296"/>
                  </a:lnTo>
                  <a:lnTo>
                    <a:pt x="88" y="302"/>
                  </a:lnTo>
                  <a:lnTo>
                    <a:pt x="99" y="307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24" y="307"/>
                  </a:lnTo>
                  <a:lnTo>
                    <a:pt x="134" y="302"/>
                  </a:lnTo>
                  <a:lnTo>
                    <a:pt x="143" y="296"/>
                  </a:lnTo>
                  <a:lnTo>
                    <a:pt x="149" y="285"/>
                  </a:lnTo>
                  <a:lnTo>
                    <a:pt x="152" y="275"/>
                  </a:lnTo>
                  <a:lnTo>
                    <a:pt x="154" y="262"/>
                  </a:lnTo>
                  <a:lnTo>
                    <a:pt x="156" y="232"/>
                  </a:lnTo>
                  <a:lnTo>
                    <a:pt x="156" y="232"/>
                  </a:lnTo>
                  <a:lnTo>
                    <a:pt x="154" y="201"/>
                  </a:lnTo>
                  <a:lnTo>
                    <a:pt x="152" y="188"/>
                  </a:lnTo>
                  <a:lnTo>
                    <a:pt x="149" y="178"/>
                  </a:lnTo>
                  <a:lnTo>
                    <a:pt x="143" y="169"/>
                  </a:lnTo>
                  <a:lnTo>
                    <a:pt x="134" y="162"/>
                  </a:lnTo>
                  <a:lnTo>
                    <a:pt x="124" y="156"/>
                  </a:lnTo>
                  <a:lnTo>
                    <a:pt x="111" y="154"/>
                  </a:lnTo>
                  <a:lnTo>
                    <a:pt x="111" y="154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" name="Google Shape;53;p9"/>
            <p:cNvSpPr/>
            <p:nvPr/>
          </p:nvSpPr>
          <p:spPr>
            <a:xfrm>
              <a:off x="8574840" y="5204880"/>
              <a:ext cx="115920" cy="159120"/>
            </a:xfrm>
            <a:custGeom>
              <a:avLst/>
              <a:gdLst/>
              <a:ahLst/>
              <a:cxnLst/>
              <a:rect l="l" t="t" r="r" b="b"/>
              <a:pathLst>
                <a:path w="196" h="270">
                  <a:moveTo>
                    <a:pt x="146" y="75"/>
                  </a:moveTo>
                  <a:lnTo>
                    <a:pt x="146" y="75"/>
                  </a:lnTo>
                  <a:lnTo>
                    <a:pt x="139" y="70"/>
                  </a:lnTo>
                  <a:lnTo>
                    <a:pt x="132" y="65"/>
                  </a:lnTo>
                  <a:lnTo>
                    <a:pt x="123" y="61"/>
                  </a:lnTo>
                  <a:lnTo>
                    <a:pt x="112" y="59"/>
                  </a:lnTo>
                  <a:lnTo>
                    <a:pt x="112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8" y="67"/>
                  </a:lnTo>
                  <a:lnTo>
                    <a:pt x="81" y="72"/>
                  </a:lnTo>
                  <a:lnTo>
                    <a:pt x="76" y="79"/>
                  </a:lnTo>
                  <a:lnTo>
                    <a:pt x="72" y="88"/>
                  </a:lnTo>
                  <a:lnTo>
                    <a:pt x="69" y="97"/>
                  </a:lnTo>
                  <a:lnTo>
                    <a:pt x="69" y="110"/>
                  </a:lnTo>
                  <a:lnTo>
                    <a:pt x="69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7" y="4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78" y="18"/>
                  </a:lnTo>
                  <a:lnTo>
                    <a:pt x="94" y="9"/>
                  </a:lnTo>
                  <a:lnTo>
                    <a:pt x="112" y="2"/>
                  </a:lnTo>
                  <a:lnTo>
                    <a:pt x="123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51" y="2"/>
                  </a:lnTo>
                  <a:lnTo>
                    <a:pt x="167" y="5"/>
                  </a:lnTo>
                  <a:lnTo>
                    <a:pt x="182" y="14"/>
                  </a:lnTo>
                  <a:lnTo>
                    <a:pt x="196" y="25"/>
                  </a:lnTo>
                  <a:lnTo>
                    <a:pt x="146" y="75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I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ntrodução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FA56E2D-ADBC-AF86-21EE-A25AEDF624DE}"/>
              </a:ext>
            </a:extLst>
          </p:cNvPr>
          <p:cNvSpPr txBox="1"/>
          <p:nvPr/>
        </p:nvSpPr>
        <p:spPr>
          <a:xfrm>
            <a:off x="1228475" y="1538003"/>
            <a:ext cx="987154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Conforme Faraday enunciou, induz-se nessa espira cortada pelo campo em movimento uma determinada tensão. </a:t>
            </a:r>
          </a:p>
          <a:p>
            <a:endParaRPr lang="pt-BR" dirty="0"/>
          </a:p>
          <a:p>
            <a:r>
              <a:rPr lang="pt-BR" dirty="0"/>
              <a:t>Cada espira da bobina induz nas espiras vizinhas uma tensão elétrica. Isso significa que a aplicação de tensão em uma bobina provoca o aparecimento de um campo magnético em expansão que gera na própria bobina uma tensão induzida. </a:t>
            </a:r>
          </a:p>
          <a:p>
            <a:endParaRPr lang="pt-BR" dirty="0"/>
          </a:p>
          <a:p>
            <a:r>
              <a:rPr lang="pt-BR" dirty="0"/>
              <a:t>Esse fenômeno que consiste em uma bobina induzir sobre si mesma uma tensão é denominado de </a:t>
            </a:r>
            <a:r>
              <a:rPr lang="pt-BR" b="1" dirty="0" err="1"/>
              <a:t>auto-indução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6555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I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ntrodução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295A794-D353-C2BF-1E2A-2DAAB46A0813}"/>
              </a:ext>
            </a:extLst>
          </p:cNvPr>
          <p:cNvSpPr txBox="1"/>
          <p:nvPr/>
        </p:nvSpPr>
        <p:spPr>
          <a:xfrm>
            <a:off x="1053548" y="1485671"/>
            <a:ext cx="99908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 tensão gerada na bobina por </a:t>
            </a:r>
            <a:r>
              <a:rPr lang="pt-BR" dirty="0" err="1"/>
              <a:t>auto-indução</a:t>
            </a:r>
            <a:r>
              <a:rPr lang="pt-BR" dirty="0"/>
              <a:t> tem uma característica importante: tem polaridade oposta àquela tensão que é aplicada aos seus terminais, razão pela qual é denominada de força contra eletromotriz (</a:t>
            </a:r>
            <a:r>
              <a:rPr lang="pt-BR" i="1" dirty="0" err="1"/>
              <a:t>fcem</a:t>
            </a:r>
            <a:r>
              <a:rPr lang="pt-BR" dirty="0"/>
              <a:t>). </a:t>
            </a:r>
          </a:p>
          <a:p>
            <a:endParaRPr lang="pt-BR" dirty="0"/>
          </a:p>
          <a:p>
            <a:r>
              <a:rPr lang="pt-BR" dirty="0"/>
              <a:t>Ao ligar a chave, aplica-se tensão à bobina com uma determinada polaridade. A </a:t>
            </a:r>
            <a:r>
              <a:rPr lang="pt-BR" dirty="0" err="1"/>
              <a:t>auto-indução</a:t>
            </a:r>
            <a:r>
              <a:rPr lang="pt-BR" dirty="0"/>
              <a:t> gera na bobina uma tensão induzida (</a:t>
            </a:r>
            <a:r>
              <a:rPr lang="pt-BR" i="1" dirty="0" err="1"/>
              <a:t>fcem</a:t>
            </a:r>
            <a:r>
              <a:rPr lang="pt-BR" dirty="0"/>
              <a:t>) de polaridade oposta à da tensão aplicada,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0F53E72-E987-AEF5-564C-63469E442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597" y="3296353"/>
            <a:ext cx="52101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59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I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ntrodução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4C22E56-CBD0-A4A4-349F-08713930303B}"/>
              </a:ext>
            </a:extLst>
          </p:cNvPr>
          <p:cNvSpPr txBox="1"/>
          <p:nvPr/>
        </p:nvSpPr>
        <p:spPr>
          <a:xfrm>
            <a:off x="1085352" y="1613624"/>
            <a:ext cx="94739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Representando a </a:t>
            </a:r>
            <a:r>
              <a:rPr lang="pt-BR" dirty="0" err="1"/>
              <a:t>fcem</a:t>
            </a:r>
            <a:r>
              <a:rPr lang="pt-BR" dirty="0"/>
              <a:t> como uma bateria existente no interior da própria bobina, o circuito se apresenta conforme mostrado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2E8E84D-6795-E67D-4CC1-AFC9E6E7B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630" y="2360064"/>
            <a:ext cx="4272707" cy="381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31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I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ntrodução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09DB6F-CB02-D6C9-9D94-7DBE69B91B89}"/>
              </a:ext>
            </a:extLst>
          </p:cNvPr>
          <p:cNvSpPr txBox="1"/>
          <p:nvPr/>
        </p:nvSpPr>
        <p:spPr>
          <a:xfrm>
            <a:off x="1061498" y="1577196"/>
            <a:ext cx="9473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Como </a:t>
            </a:r>
            <a:r>
              <a:rPr lang="pt-BR" i="1" dirty="0" err="1"/>
              <a:t>fcem</a:t>
            </a:r>
            <a:r>
              <a:rPr lang="pt-BR" dirty="0"/>
              <a:t> atua contra a tensão da fonte, a tensão aplicada à bobina é na realidade: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3AE75D9-0945-77A6-90A3-E9D1D63A8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587" y="2976562"/>
            <a:ext cx="43148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68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I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ntrodução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D2D7C04-468B-8AE1-F06D-5605FA70CB8D}"/>
              </a:ext>
            </a:extLst>
          </p:cNvPr>
          <p:cNvSpPr txBox="1"/>
          <p:nvPr/>
        </p:nvSpPr>
        <p:spPr>
          <a:xfrm>
            <a:off x="894520" y="1553342"/>
            <a:ext cx="8917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 corrente no circuito é causada por essa tensão resultante.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8D26010-42E8-8A0F-74D9-A18EF1F81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450" y="2438480"/>
            <a:ext cx="4181475" cy="12096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BB46D78-99CF-8109-B9A5-922CCF8598FC}"/>
              </a:ext>
            </a:extLst>
          </p:cNvPr>
          <p:cNvSpPr txBox="1"/>
          <p:nvPr/>
        </p:nvSpPr>
        <p:spPr>
          <a:xfrm>
            <a:off x="894520" y="3648155"/>
            <a:ext cx="100305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Como a </a:t>
            </a:r>
            <a:r>
              <a:rPr lang="pt-BR" dirty="0" err="1"/>
              <a:t>fcem</a:t>
            </a:r>
            <a:r>
              <a:rPr lang="pt-BR" dirty="0"/>
              <a:t> existe apenas durante a variação do campo magnético gerado na bobina, quando o campo magnético atinge o valor máximo a </a:t>
            </a:r>
            <a:r>
              <a:rPr lang="pt-BR" dirty="0" err="1"/>
              <a:t>fcem</a:t>
            </a:r>
            <a:r>
              <a:rPr lang="pt-BR" dirty="0"/>
              <a:t> deixa de existir e a corrente atinge o seu valor máximo.</a:t>
            </a:r>
          </a:p>
        </p:txBody>
      </p:sp>
    </p:spTree>
    <p:extLst>
      <p:ext uri="{BB962C8B-B14F-4D97-AF65-F5344CB8AC3E}">
        <p14:creationId xmlns:p14="http://schemas.microsoft.com/office/powerpoint/2010/main" val="64481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I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ntrodução</a:t>
            </a:r>
            <a:endParaRPr lang="pt-BR" sz="44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B13E277-371D-0015-4E4C-9DCE2D3DB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07" y="1373546"/>
            <a:ext cx="88868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71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I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ntrodução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BCDFDF3-7423-ED3C-E3CE-501BF43CC1C3}"/>
              </a:ext>
            </a:extLst>
          </p:cNvPr>
          <p:cNvSpPr txBox="1"/>
          <p:nvPr/>
        </p:nvSpPr>
        <p:spPr>
          <a:xfrm>
            <a:off x="838079" y="1557966"/>
            <a:ext cx="99200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 mesmo fenômeno ocorre quando a chave é desligada. A contração do campo induz uma </a:t>
            </a:r>
            <a:r>
              <a:rPr lang="pt-BR" dirty="0" err="1"/>
              <a:t>fcem</a:t>
            </a:r>
            <a:r>
              <a:rPr lang="pt-BR" dirty="0"/>
              <a:t> na bobina retardando o decréscimo da corrente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6C4E178-C2A5-815F-1CA1-FEC1BA954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871" y="2550342"/>
            <a:ext cx="8269356" cy="355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640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I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ntrodução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EE059FD-5124-A82B-699F-8C6D042FEC91}"/>
              </a:ext>
            </a:extLst>
          </p:cNvPr>
          <p:cNvSpPr txBox="1"/>
          <p:nvPr/>
        </p:nvSpPr>
        <p:spPr>
          <a:xfrm>
            <a:off x="910424" y="1632122"/>
            <a:ext cx="96966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Em resumo, pode-se dizer que a </a:t>
            </a:r>
            <a:r>
              <a:rPr lang="pt-BR" dirty="0" err="1"/>
              <a:t>auto-indução</a:t>
            </a:r>
            <a:r>
              <a:rPr lang="pt-BR" dirty="0"/>
              <a:t> faz com que as bobinas tenham uma característica singular: uma bobina se opõe a variações bruscas de corrente. Esta capacidade de se opor as variações de corrente é denominada de indutância e é representada pela letra L. A unidade de medição da indutância é o henry, representado pela letra H.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617A0C4-55E3-1F3A-FA48-4E7B8853DD84}"/>
              </a:ext>
            </a:extLst>
          </p:cNvPr>
          <p:cNvSpPr txBox="1"/>
          <p:nvPr/>
        </p:nvSpPr>
        <p:spPr>
          <a:xfrm>
            <a:off x="989937" y="3354228"/>
            <a:ext cx="961710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 indutância de uma bobina depende de diversos fatores: </a:t>
            </a:r>
          </a:p>
          <a:p>
            <a:r>
              <a:rPr lang="pt-BR" dirty="0"/>
              <a:t> Do núcleo (material, seção e formato). </a:t>
            </a:r>
          </a:p>
          <a:p>
            <a:r>
              <a:rPr lang="pt-BR" dirty="0"/>
              <a:t> Do número de espiras. </a:t>
            </a:r>
          </a:p>
          <a:p>
            <a:r>
              <a:rPr lang="pt-BR" dirty="0"/>
              <a:t> Do espaçamento entre as espiras. </a:t>
            </a:r>
          </a:p>
          <a:p>
            <a:r>
              <a:rPr lang="pt-BR" dirty="0"/>
              <a:t> Do condutor (tipo e seção). </a:t>
            </a:r>
          </a:p>
          <a:p>
            <a:endParaRPr lang="pt-BR" dirty="0"/>
          </a:p>
          <a:p>
            <a:r>
              <a:rPr lang="pt-BR" dirty="0"/>
              <a:t>Por apresentarem uma indutância, as bobinas são também denominadas de indutores. Os indutores podem ter as mais diversas formas, podendo inclusive ser parecidos com um transformador</a:t>
            </a:r>
          </a:p>
        </p:txBody>
      </p:sp>
    </p:spTree>
    <p:extLst>
      <p:ext uri="{BB962C8B-B14F-4D97-AF65-F5344CB8AC3E}">
        <p14:creationId xmlns:p14="http://schemas.microsoft.com/office/powerpoint/2010/main" val="1526037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Tipos</a:t>
            </a:r>
            <a:r>
              <a:rPr lang="en-US" sz="4400" b="1" strike="noStrike" spc="-1" dirty="0">
                <a:solidFill>
                  <a:srgbClr val="0070C0"/>
                </a:solidFill>
                <a:latin typeface="Century Gothic"/>
              </a:rPr>
              <a:t> de </a:t>
            </a: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indutores</a:t>
            </a:r>
            <a:endParaRPr lang="pt-BR" sz="44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8F20F77-CC33-D2D0-5141-A3A929D17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391" y="1230846"/>
            <a:ext cx="8220696" cy="486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96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Indutores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em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corrente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alternada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2521DB1-8495-E131-9563-E100CD15665B}"/>
              </a:ext>
            </a:extLst>
          </p:cNvPr>
          <p:cNvSpPr txBox="1"/>
          <p:nvPr/>
        </p:nvSpPr>
        <p:spPr>
          <a:xfrm>
            <a:off x="981985" y="1506198"/>
            <a:ext cx="1009418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Quando se usa um indutor em um circuito de corrente contínua, a sua indutância se manifesta apenas nos momentos em que existe variação de corrente. </a:t>
            </a:r>
          </a:p>
          <a:p>
            <a:endParaRPr lang="pt-BR" dirty="0"/>
          </a:p>
          <a:p>
            <a:r>
              <a:rPr lang="pt-BR" dirty="0"/>
              <a:t>Já em corrente alternada, como os valores de tensão e corrente estão em constante modificação, o efeito da indutância se manifesta permanentemente. </a:t>
            </a:r>
          </a:p>
          <a:p>
            <a:endParaRPr lang="pt-BR" dirty="0"/>
          </a:p>
          <a:p>
            <a:r>
              <a:rPr lang="pt-BR" dirty="0"/>
              <a:t>Essa manifestação permanente da oposição a circulação de uma corrente variável é denominada de reatância indutiva, representada pela notação X</a:t>
            </a:r>
            <a:r>
              <a:rPr lang="pt-BR" baseline="-25000" dirty="0"/>
              <a:t>L</a:t>
            </a:r>
            <a:r>
              <a:rPr lang="pt-BR" dirty="0"/>
              <a:t>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148B0B8-7B46-629D-7996-2B4596F0CB16}"/>
              </a:ext>
            </a:extLst>
          </p:cNvPr>
          <p:cNvSpPr txBox="1"/>
          <p:nvPr/>
        </p:nvSpPr>
        <p:spPr>
          <a:xfrm>
            <a:off x="1300037" y="4177273"/>
            <a:ext cx="94978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1" dirty="0"/>
              <a:t>Reatância indutiva </a:t>
            </a:r>
            <a:r>
              <a:rPr lang="pt-BR" b="1" dirty="0"/>
              <a:t>é a oposição que um indutor apresenta à circulação de corrente alternada.</a:t>
            </a:r>
          </a:p>
        </p:txBody>
      </p:sp>
    </p:spTree>
    <p:extLst>
      <p:ext uri="{BB962C8B-B14F-4D97-AF65-F5344CB8AC3E}">
        <p14:creationId xmlns:p14="http://schemas.microsoft.com/office/powerpoint/2010/main" val="427676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854080" y="83413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b="1" spc="-1" dirty="0">
                <a:solidFill>
                  <a:srgbClr val="FFFFFF"/>
                </a:solidFill>
                <a:latin typeface="Century Gothic"/>
              </a:rPr>
              <a:t>INDUTORES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199" name="Google Shape;70;p 1"/>
          <p:cNvSpPr/>
          <p:nvPr/>
        </p:nvSpPr>
        <p:spPr>
          <a:xfrm>
            <a:off x="720000" y="4001040"/>
            <a:ext cx="7480800" cy="165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Prof.: Giovanni Leopoldo Rozza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Indutores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em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corrente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alternada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F0EF9B3-3C43-A855-9A4B-CB5EB0E1E264}"/>
              </a:ext>
            </a:extLst>
          </p:cNvPr>
          <p:cNvSpPr txBox="1"/>
          <p:nvPr/>
        </p:nvSpPr>
        <p:spPr>
          <a:xfrm>
            <a:off x="934279" y="1524130"/>
            <a:ext cx="8996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Em outras palavras, reatância é a resistência de um indutor em corrente alternada. A reatância indutiva é expressa em ohms e pode ser determinada através da equação: 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276CB6D-F51C-B8BB-FC3C-499C2B1C7B83}"/>
              </a:ext>
            </a:extLst>
          </p:cNvPr>
          <p:cNvSpPr txBox="1"/>
          <p:nvPr/>
        </p:nvSpPr>
        <p:spPr>
          <a:xfrm>
            <a:off x="1013790" y="3731447"/>
            <a:ext cx="92910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onde X</a:t>
            </a:r>
            <a:r>
              <a:rPr lang="pt-BR" baseline="-25000" dirty="0"/>
              <a:t>L</a:t>
            </a:r>
            <a:r>
              <a:rPr lang="pt-BR" dirty="0"/>
              <a:t> é a reatância indutiva em ohms, 2pi  é uma constante, f é a frequência da corrente alternada e L a indutância do indutor em henry.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883A55D-1A0E-369A-E251-614EB1A6C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726" y="2259445"/>
            <a:ext cx="37052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833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Indutores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em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corrente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alternada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D210C7D-2389-F566-0FBD-33DA7E23C898}"/>
              </a:ext>
            </a:extLst>
          </p:cNvPr>
          <p:cNvSpPr txBox="1"/>
          <p:nvPr/>
        </p:nvSpPr>
        <p:spPr>
          <a:xfrm>
            <a:off x="1220525" y="3342387"/>
            <a:ext cx="93070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Exemplo 1: Determinar a reatância de um indutor de 600mH usado em uma rede de </a:t>
            </a:r>
            <a:r>
              <a:rPr lang="pt-BR" sz="2400" dirty="0" err="1"/>
              <a:t>ca</a:t>
            </a:r>
            <a:r>
              <a:rPr lang="pt-BR" sz="2400" dirty="0"/>
              <a:t> de 60Hz.</a:t>
            </a:r>
          </a:p>
        </p:txBody>
      </p:sp>
    </p:spTree>
    <p:extLst>
      <p:ext uri="{BB962C8B-B14F-4D97-AF65-F5344CB8AC3E}">
        <p14:creationId xmlns:p14="http://schemas.microsoft.com/office/powerpoint/2010/main" val="3150059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Indutores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em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corrente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alternada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D210C7D-2389-F566-0FBD-33DA7E23C898}"/>
              </a:ext>
            </a:extLst>
          </p:cNvPr>
          <p:cNvSpPr txBox="1"/>
          <p:nvPr/>
        </p:nvSpPr>
        <p:spPr>
          <a:xfrm>
            <a:off x="989937" y="2108941"/>
            <a:ext cx="1562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SOLUÇÃO: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572B87E-EC63-DAF7-0B6C-EB7869B75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732" y="2573991"/>
            <a:ext cx="6896804" cy="171001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78C1F57-9273-9E89-BE8D-1AA6C149FAF4}"/>
              </a:ext>
            </a:extLst>
          </p:cNvPr>
          <p:cNvSpPr txBox="1"/>
          <p:nvPr/>
        </p:nvSpPr>
        <p:spPr>
          <a:xfrm>
            <a:off x="1061498" y="4475446"/>
            <a:ext cx="95693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É importante observar que a reatância indutiva de um indutor não depende da tensão aplicada aos seus terminais.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9AE3ACB-9BB9-B00E-05AC-8901CA7E2764}"/>
              </a:ext>
            </a:extLst>
          </p:cNvPr>
          <p:cNvSpPr txBox="1"/>
          <p:nvPr/>
        </p:nvSpPr>
        <p:spPr>
          <a:xfrm>
            <a:off x="989936" y="1366891"/>
            <a:ext cx="10169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Exemplo 1: Determinar a reatância de um indutor de 600mH usado em uma rede de </a:t>
            </a:r>
            <a:r>
              <a:rPr lang="pt-BR" dirty="0" err="1"/>
              <a:t>ca</a:t>
            </a:r>
            <a:r>
              <a:rPr lang="pt-BR" dirty="0"/>
              <a:t> de 60Hz.</a:t>
            </a:r>
          </a:p>
        </p:txBody>
      </p:sp>
    </p:spTree>
    <p:extLst>
      <p:ext uri="{BB962C8B-B14F-4D97-AF65-F5344CB8AC3E}">
        <p14:creationId xmlns:p14="http://schemas.microsoft.com/office/powerpoint/2010/main" val="3713581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Indutores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em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corrente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alternada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A9539AC-8C60-B76D-CE94-D9A55E984B30}"/>
              </a:ext>
            </a:extLst>
          </p:cNvPr>
          <p:cNvSpPr txBox="1"/>
          <p:nvPr/>
        </p:nvSpPr>
        <p:spPr>
          <a:xfrm>
            <a:off x="838079" y="1534112"/>
            <a:ext cx="10540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 corrente I</a:t>
            </a:r>
            <a:r>
              <a:rPr lang="pt-BR" baseline="-25000" dirty="0"/>
              <a:t>L </a:t>
            </a:r>
            <a:r>
              <a:rPr lang="pt-BR" dirty="0"/>
              <a:t>que circula em um indutor em CA pode ser calculada com base na Lei de Ohm, substituindo-se R por X</a:t>
            </a:r>
            <a:r>
              <a:rPr lang="pt-BR" baseline="-25000" dirty="0"/>
              <a:t>L</a:t>
            </a:r>
            <a:r>
              <a:rPr lang="pt-BR" dirty="0"/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C953E6D-BD79-1931-1E6F-ADC263B61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690" y="2447718"/>
            <a:ext cx="4048125" cy="172402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48AFF0D-018D-1F7D-C9D9-BED6160F3524}"/>
              </a:ext>
            </a:extLst>
          </p:cNvPr>
          <p:cNvSpPr txBox="1"/>
          <p:nvPr/>
        </p:nvSpPr>
        <p:spPr>
          <a:xfrm>
            <a:off x="950180" y="4031227"/>
            <a:ext cx="97045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onde I</a:t>
            </a:r>
            <a:r>
              <a:rPr lang="pt-BR" baseline="-25000" dirty="0"/>
              <a:t>L</a:t>
            </a:r>
            <a:r>
              <a:rPr lang="pt-BR" dirty="0"/>
              <a:t> é a corrente eficaz no indutor em ampère, V a tensão eficaz em volts e X</a:t>
            </a:r>
            <a:r>
              <a:rPr lang="pt-BR" baseline="-25000" dirty="0"/>
              <a:t>L</a:t>
            </a:r>
            <a:r>
              <a:rPr lang="pt-BR" dirty="0"/>
              <a:t> a reatância indutiva em ohms.</a:t>
            </a:r>
          </a:p>
        </p:txBody>
      </p:sp>
    </p:spTree>
    <p:extLst>
      <p:ext uri="{BB962C8B-B14F-4D97-AF65-F5344CB8AC3E}">
        <p14:creationId xmlns:p14="http://schemas.microsoft.com/office/powerpoint/2010/main" val="4166116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Indutores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em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corrente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alternada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E9A3532-3E7F-A73A-3985-083CAA4F659C}"/>
              </a:ext>
            </a:extLst>
          </p:cNvPr>
          <p:cNvSpPr txBox="1"/>
          <p:nvPr/>
        </p:nvSpPr>
        <p:spPr>
          <a:xfrm>
            <a:off x="1514723" y="2710905"/>
            <a:ext cx="90048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Exemplo 2: O indutor de 60mH usado em uma rede de 60Hz e 110V permite a circulação de uma corrente de que intensidade ?</a:t>
            </a:r>
          </a:p>
        </p:txBody>
      </p:sp>
    </p:spTree>
    <p:extLst>
      <p:ext uri="{BB962C8B-B14F-4D97-AF65-F5344CB8AC3E}">
        <p14:creationId xmlns:p14="http://schemas.microsoft.com/office/powerpoint/2010/main" val="1373271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Indutores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em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corrente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alternada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E9A3532-3E7F-A73A-3985-083CAA4F659C}"/>
              </a:ext>
            </a:extLst>
          </p:cNvPr>
          <p:cNvSpPr txBox="1"/>
          <p:nvPr/>
        </p:nvSpPr>
        <p:spPr>
          <a:xfrm>
            <a:off x="1331843" y="1422794"/>
            <a:ext cx="85277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Exemplo 2: O indutor de 60mH usado em uma rede de 60Hz e 110V permite a circulação de uma corrente de que intensidade ?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2662ABA-168A-D42C-48E3-954E35F3E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317" y="2506390"/>
            <a:ext cx="7379348" cy="334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14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Fator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 de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qualidade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E9A3532-3E7F-A73A-3985-083CAA4F659C}"/>
              </a:ext>
            </a:extLst>
          </p:cNvPr>
          <p:cNvSpPr txBox="1"/>
          <p:nvPr/>
        </p:nvSpPr>
        <p:spPr>
          <a:xfrm>
            <a:off x="1331843" y="1422794"/>
            <a:ext cx="90764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Todo o indutor apresenta, além da reatância indutiva, uma resistência ôhmica que se deve ao condutor com o qual é construído. O </a:t>
            </a:r>
            <a:r>
              <a:rPr lang="pt-BR" i="1" dirty="0"/>
              <a:t>fator de qualidade Q </a:t>
            </a:r>
            <a:r>
              <a:rPr lang="pt-BR" dirty="0"/>
              <a:t>é uma relação entre a reatância indutiva e a resistência ôhmica de um indutor.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73AC15D-7A21-5C72-D46F-E7CB54F0D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700" y="2531703"/>
            <a:ext cx="2905125" cy="13811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240B60D-A7D0-7BC2-C0EA-0319B61D8D0A}"/>
              </a:ext>
            </a:extLst>
          </p:cNvPr>
          <p:cNvSpPr txBox="1"/>
          <p:nvPr/>
        </p:nvSpPr>
        <p:spPr>
          <a:xfrm>
            <a:off x="1331843" y="4098407"/>
            <a:ext cx="92672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onde Q é o fator de qualidade, X</a:t>
            </a:r>
            <a:r>
              <a:rPr lang="pt-BR" baseline="-25000" dirty="0"/>
              <a:t>L</a:t>
            </a:r>
            <a:r>
              <a:rPr lang="pt-BR" dirty="0"/>
              <a:t> a reatância indutiva e R a resistência ôhmica da bobina. Um indutor ideal deveria apresentar resistência ôhmica nula. Isto determinaria um fator de qualidade infinitamente grande. </a:t>
            </a:r>
          </a:p>
          <a:p>
            <a:endParaRPr lang="pt-BR" dirty="0"/>
          </a:p>
          <a:p>
            <a:r>
              <a:rPr lang="pt-BR" dirty="0"/>
              <a:t>No entanto, na prática, esse indutor não existe, visto que sempre existe a resistência ôhmica do condutor.</a:t>
            </a:r>
          </a:p>
        </p:txBody>
      </p:sp>
    </p:spTree>
    <p:extLst>
      <p:ext uri="{BB962C8B-B14F-4D97-AF65-F5344CB8AC3E}">
        <p14:creationId xmlns:p14="http://schemas.microsoft.com/office/powerpoint/2010/main" val="2096266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Fator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 de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qualidade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E9A3532-3E7F-A73A-3985-083CAA4F659C}"/>
              </a:ext>
            </a:extLst>
          </p:cNvPr>
          <p:cNvSpPr txBox="1"/>
          <p:nvPr/>
        </p:nvSpPr>
        <p:spPr>
          <a:xfrm>
            <a:off x="1331843" y="1422794"/>
            <a:ext cx="90764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Exemplo 3: Determinar o fator de qualidade de um indutor com reatância indutiva de 3.768 ohms (indutor de 10H em 60Hz) e com resistência ôhmica de 80 ohms.</a:t>
            </a:r>
          </a:p>
        </p:txBody>
      </p:sp>
    </p:spTree>
    <p:extLst>
      <p:ext uri="{BB962C8B-B14F-4D97-AF65-F5344CB8AC3E}">
        <p14:creationId xmlns:p14="http://schemas.microsoft.com/office/powerpoint/2010/main" val="2825695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Fator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 de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qualidade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E9A3532-3E7F-A73A-3985-083CAA4F659C}"/>
              </a:ext>
            </a:extLst>
          </p:cNvPr>
          <p:cNvSpPr txBox="1"/>
          <p:nvPr/>
        </p:nvSpPr>
        <p:spPr>
          <a:xfrm>
            <a:off x="1331843" y="1422794"/>
            <a:ext cx="90764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Exemplo 3: Determinar o fator de qualidade de um indutor com reatância indutiva de 3.768 ohms (indutor de 10H em 60Hz) e com resistência ôhmica de 80 ohms.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F31B6E3-D403-4C46-1DA1-6960A75C5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843" y="2758681"/>
            <a:ext cx="810635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35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Associação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 de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indutores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: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ADC53A8-3266-8F1F-E9D3-B1AB1DD8C40D}"/>
              </a:ext>
            </a:extLst>
          </p:cNvPr>
          <p:cNvSpPr txBox="1"/>
          <p:nvPr/>
        </p:nvSpPr>
        <p:spPr>
          <a:xfrm>
            <a:off x="838079" y="1559263"/>
            <a:ext cx="103211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Os indutores podem ser associados em série, em paralelo e até mesmo de forma mista, embora esta última não seja muito utilizada. A associação série é utilizada como forma de obter-se uma maior indutância. A indutância de uma associação série é dada pela equação: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A200CCA-DA22-28F2-938E-BFD9830BA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662" y="2928937"/>
            <a:ext cx="5400675" cy="100012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103FA7A-2ECA-1023-19F1-69A444A378D3}"/>
              </a:ext>
            </a:extLst>
          </p:cNvPr>
          <p:cNvSpPr txBox="1"/>
          <p:nvPr/>
        </p:nvSpPr>
        <p:spPr>
          <a:xfrm>
            <a:off x="894521" y="4288591"/>
            <a:ext cx="9219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onde L</a:t>
            </a:r>
            <a:r>
              <a:rPr lang="pt-BR" baseline="-25000" dirty="0"/>
              <a:t>T</a:t>
            </a:r>
            <a:r>
              <a:rPr lang="pt-BR" dirty="0"/>
              <a:t> é a indutância total e L</a:t>
            </a:r>
            <a:r>
              <a:rPr lang="pt-BR" baseline="-25000" dirty="0"/>
              <a:t>1</a:t>
            </a:r>
            <a:r>
              <a:rPr lang="pt-BR" dirty="0"/>
              <a:t>, L</a:t>
            </a:r>
            <a:r>
              <a:rPr lang="pt-BR" baseline="-25000" dirty="0"/>
              <a:t>2</a:t>
            </a:r>
            <a:r>
              <a:rPr lang="pt-BR" dirty="0"/>
              <a:t> ...</a:t>
            </a:r>
            <a:r>
              <a:rPr lang="pt-BR" dirty="0" err="1"/>
              <a:t>L</a:t>
            </a:r>
            <a:r>
              <a:rPr lang="pt-BR" baseline="-25000" dirty="0" err="1"/>
              <a:t>n</a:t>
            </a:r>
            <a:r>
              <a:rPr lang="pt-BR" dirty="0"/>
              <a:t> as indutâncias associadas.</a:t>
            </a:r>
          </a:p>
        </p:txBody>
      </p:sp>
    </p:spTree>
    <p:extLst>
      <p:ext uri="{BB962C8B-B14F-4D97-AF65-F5344CB8AC3E}">
        <p14:creationId xmlns:p14="http://schemas.microsoft.com/office/powerpoint/2010/main" val="3454008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I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ntrodução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C0969FF-B8F3-6400-269F-4917F80F24FD}"/>
              </a:ext>
            </a:extLst>
          </p:cNvPr>
          <p:cNvSpPr txBox="1"/>
          <p:nvPr/>
        </p:nvSpPr>
        <p:spPr>
          <a:xfrm>
            <a:off x="1164866" y="1483641"/>
            <a:ext cx="93467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 fenômeno de indução faz com que o comportamento das bobinas em um circuito de corrente contínua seja diferente do comportamento dos resistores. </a:t>
            </a:r>
          </a:p>
          <a:p>
            <a:endParaRPr lang="pt-BR" dirty="0"/>
          </a:p>
          <a:p>
            <a:r>
              <a:rPr lang="pt-BR" dirty="0"/>
              <a:t>Em um circuito formado por uma fonte de corrente contínua, um resistor e uma chave, a corrente atinge o seu valor máximo instantaneamente no momento em que o interruptor é ligado. Se, nesse mesmo circuito, o resistor for substituído por uma bobina o comportamento será diferente. A corrente atinge o valor máximo algum tempo após a ligação do interruptor. A figura a seguir ilustra esse comportamento.</a:t>
            </a:r>
          </a:p>
        </p:txBody>
      </p:sp>
    </p:spTree>
    <p:extLst>
      <p:ext uri="{BB962C8B-B14F-4D97-AF65-F5344CB8AC3E}">
        <p14:creationId xmlns:p14="http://schemas.microsoft.com/office/powerpoint/2010/main" val="23404664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Associação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 de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indutores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:</a:t>
            </a:r>
            <a:endParaRPr lang="pt-BR" sz="44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E98DD8F-4BA3-D511-C61F-7AAAFB018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53" y="1398018"/>
            <a:ext cx="9302984" cy="425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01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Associação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 de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indutores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: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3DCE759-B25A-B6AF-BBB5-F3182693EE3D}"/>
              </a:ext>
            </a:extLst>
          </p:cNvPr>
          <p:cNvSpPr txBox="1"/>
          <p:nvPr/>
        </p:nvSpPr>
        <p:spPr>
          <a:xfrm>
            <a:off x="918375" y="1455896"/>
            <a:ext cx="98794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 associação paralela pode ser utilizada como forma de se obterem indutâncias menores ou como forma de dividir uma corrente entre diversos indutores. A indutância total de uma associação paralela de indutores é dada pela equação: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FCBF49A-5AE5-3D39-E4EE-4CB5FA284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160" y="2964635"/>
            <a:ext cx="54959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26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Associação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 de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indutores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: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3DCE759-B25A-B6AF-BBB5-F3182693EE3D}"/>
              </a:ext>
            </a:extLst>
          </p:cNvPr>
          <p:cNvSpPr txBox="1"/>
          <p:nvPr/>
        </p:nvSpPr>
        <p:spPr>
          <a:xfrm>
            <a:off x="918375" y="1455896"/>
            <a:ext cx="98794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 associação paralela pode ser utilizada como forma de se obterem indutâncias menores ou como forma de dividir uma corrente entre diversos indutores. A indutância total de uma associação paralela de indutores é dada pela equação: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FCBF49A-5AE5-3D39-E4EE-4CB5FA284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160" y="2964635"/>
            <a:ext cx="5495925" cy="181927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CFF67B5-25D9-6565-96B8-F0C098FF38A4}"/>
              </a:ext>
            </a:extLst>
          </p:cNvPr>
          <p:cNvSpPr txBox="1"/>
          <p:nvPr/>
        </p:nvSpPr>
        <p:spPr>
          <a:xfrm>
            <a:off x="1005839" y="4783910"/>
            <a:ext cx="8909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onde L</a:t>
            </a:r>
            <a:r>
              <a:rPr lang="pt-BR" baseline="-25000" dirty="0"/>
              <a:t>T</a:t>
            </a:r>
            <a:r>
              <a:rPr lang="pt-BR" dirty="0"/>
              <a:t> é a indutância total e L</a:t>
            </a:r>
            <a:r>
              <a:rPr lang="pt-BR" baseline="-25000" dirty="0"/>
              <a:t>1</a:t>
            </a:r>
            <a:r>
              <a:rPr lang="pt-BR" dirty="0"/>
              <a:t>, L</a:t>
            </a:r>
            <a:r>
              <a:rPr lang="pt-BR" baseline="-25000" dirty="0"/>
              <a:t>2</a:t>
            </a:r>
            <a:r>
              <a:rPr lang="pt-BR" dirty="0"/>
              <a:t> ...</a:t>
            </a:r>
            <a:r>
              <a:rPr lang="pt-BR" dirty="0" err="1"/>
              <a:t>L</a:t>
            </a:r>
            <a:r>
              <a:rPr lang="pt-BR" baseline="-25000" dirty="0" err="1"/>
              <a:t>n</a:t>
            </a:r>
            <a:r>
              <a:rPr lang="pt-BR" dirty="0"/>
              <a:t> as indutâncias associadas.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85BE3E2-D2BC-45D2-31D4-534B4BD3D709}"/>
              </a:ext>
            </a:extLst>
          </p:cNvPr>
          <p:cNvSpPr txBox="1"/>
          <p:nvPr/>
        </p:nvSpPr>
        <p:spPr>
          <a:xfrm>
            <a:off x="1005838" y="5279177"/>
            <a:ext cx="107938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Observa-se que as equações para cálculo da indutância se assemelham às equações para o cálculo de associações de resistores.</a:t>
            </a:r>
          </a:p>
        </p:txBody>
      </p:sp>
    </p:spTree>
    <p:extLst>
      <p:ext uri="{BB962C8B-B14F-4D97-AF65-F5344CB8AC3E}">
        <p14:creationId xmlns:p14="http://schemas.microsoft.com/office/powerpoint/2010/main" val="3820160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53983" y="372323"/>
            <a:ext cx="10321200" cy="9576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 fontScale="90000"/>
          </a:bodyPr>
          <a:lstStyle/>
          <a:p>
            <a:pPr>
              <a:lnSpc>
                <a:spcPct val="90000"/>
              </a:lnSpc>
              <a:buNone/>
            </a:pPr>
            <a:r>
              <a:rPr lang="pt-BR" b="1" spc="-1" dirty="0">
                <a:solidFill>
                  <a:srgbClr val="0070C0"/>
                </a:solidFill>
                <a:latin typeface="Century Gothic"/>
              </a:rPr>
              <a:t>Relação de fase entre corrente e tensão</a:t>
            </a:r>
            <a:br>
              <a:rPr lang="pt-BR" b="1" spc="-1" dirty="0">
                <a:solidFill>
                  <a:srgbClr val="0070C0"/>
                </a:solidFill>
                <a:latin typeface="Century Gothic"/>
              </a:rPr>
            </a:br>
            <a:r>
              <a:rPr lang="pt-BR" b="1" spc="-1" dirty="0">
                <a:solidFill>
                  <a:srgbClr val="0070C0"/>
                </a:solidFill>
                <a:latin typeface="Century Gothic"/>
              </a:rPr>
              <a:t>nos indutores 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E7F8EA9-2D2F-01FF-7297-35BC64E3399F}"/>
              </a:ext>
            </a:extLst>
          </p:cNvPr>
          <p:cNvSpPr txBox="1"/>
          <p:nvPr/>
        </p:nvSpPr>
        <p:spPr>
          <a:xfrm>
            <a:off x="853983" y="1813705"/>
            <a:ext cx="10174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Devido ao fenômeno de </a:t>
            </a:r>
            <a:r>
              <a:rPr lang="pt-BR" dirty="0" err="1"/>
              <a:t>auto-indução</a:t>
            </a:r>
            <a:r>
              <a:rPr lang="pt-BR" dirty="0"/>
              <a:t>, ocorre uma defasagem entre corrente e tensão nos indutores ligados em CA. A </a:t>
            </a:r>
            <a:r>
              <a:rPr lang="pt-BR" dirty="0" err="1"/>
              <a:t>auto-indução</a:t>
            </a:r>
            <a:r>
              <a:rPr lang="pt-BR" dirty="0"/>
              <a:t> provoca um atraso na corrente em relação à tensão. Esse atraso é de 90º (um quarto de ciclo)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1C6DF1E-CAC9-823E-B54A-D214E6A71244}"/>
              </a:ext>
            </a:extLst>
          </p:cNvPr>
          <p:cNvSpPr txBox="1"/>
          <p:nvPr/>
        </p:nvSpPr>
        <p:spPr>
          <a:xfrm>
            <a:off x="1037644" y="3549120"/>
            <a:ext cx="9664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Nos indutores, a corrente está 90º  atrasada em relação à tensão.</a:t>
            </a:r>
          </a:p>
        </p:txBody>
      </p:sp>
    </p:spTree>
    <p:extLst>
      <p:ext uri="{BB962C8B-B14F-4D97-AF65-F5344CB8AC3E}">
        <p14:creationId xmlns:p14="http://schemas.microsoft.com/office/powerpoint/2010/main" val="5693216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53983" y="372323"/>
            <a:ext cx="10321200" cy="9576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 fontScale="90000"/>
          </a:bodyPr>
          <a:lstStyle/>
          <a:p>
            <a:pPr>
              <a:lnSpc>
                <a:spcPct val="90000"/>
              </a:lnSpc>
              <a:buNone/>
            </a:pPr>
            <a:r>
              <a:rPr lang="pt-BR" b="1" spc="-1" dirty="0">
                <a:solidFill>
                  <a:srgbClr val="0070C0"/>
                </a:solidFill>
                <a:latin typeface="Century Gothic"/>
              </a:rPr>
              <a:t>Relação de fase entre corrente e tensão</a:t>
            </a:r>
            <a:br>
              <a:rPr lang="pt-BR" b="1" spc="-1" dirty="0">
                <a:solidFill>
                  <a:srgbClr val="0070C0"/>
                </a:solidFill>
                <a:latin typeface="Century Gothic"/>
              </a:rPr>
            </a:br>
            <a:r>
              <a:rPr lang="pt-BR" b="1" spc="-1" dirty="0">
                <a:solidFill>
                  <a:srgbClr val="0070C0"/>
                </a:solidFill>
                <a:latin typeface="Century Gothic"/>
              </a:rPr>
              <a:t>nos indutores </a:t>
            </a:r>
            <a:endParaRPr lang="pt-BR" sz="44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E24E913-1AED-9372-0798-0D34F36A2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834" y="1738878"/>
            <a:ext cx="7028952" cy="419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550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2EA0C26-E648-E8CC-0FF3-D126EC7A8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829" y="1171778"/>
            <a:ext cx="6258132" cy="5114432"/>
          </a:xfrm>
          <a:prstGeom prst="rect">
            <a:avLst/>
          </a:prstGeom>
        </p:spPr>
      </p:pic>
      <p:sp>
        <p:nvSpPr>
          <p:cNvPr id="10" name="PlaceHolder 1">
            <a:extLst>
              <a:ext uri="{FF2B5EF4-FFF2-40B4-BE49-F238E27FC236}">
                <a16:creationId xmlns:a16="http://schemas.microsoft.com/office/drawing/2014/main" id="{C29402FF-AB05-A546-32F2-C571BC8D0EE6}"/>
              </a:ext>
            </a:extLst>
          </p:cNvPr>
          <p:cNvSpPr txBox="1">
            <a:spLocks/>
          </p:cNvSpPr>
          <p:nvPr/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1">
                <a:solidFill>
                  <a:srgbClr val="0070C0"/>
                </a:solidFill>
                <a:latin typeface="Century Gothic"/>
              </a:rPr>
              <a:t>Introdução</a:t>
            </a:r>
            <a:endParaRPr lang="pt-BR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I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ntrodução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7DFAB79-0BA5-48D8-51D2-E09593D64F6B}"/>
              </a:ext>
            </a:extLst>
          </p:cNvPr>
          <p:cNvSpPr txBox="1"/>
          <p:nvPr/>
        </p:nvSpPr>
        <p:spPr>
          <a:xfrm>
            <a:off x="1268232" y="1487701"/>
            <a:ext cx="84959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Esse atraso para atingir a corrente máxima se deve à indução e pode ser mais bem compreendido imaginando o comportamento do circuito passo a passo. Suponha o circuito composto por uma bobina, uma fonte de CC e uma chave, como ilustrado abaixo: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2C74977-E7EC-496E-B6A8-393005B9A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587" y="3035120"/>
            <a:ext cx="43148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200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I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ntrodução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1940D0C-D92E-4E4F-6639-46625630E24A}"/>
              </a:ext>
            </a:extLst>
          </p:cNvPr>
          <p:cNvSpPr txBox="1"/>
          <p:nvPr/>
        </p:nvSpPr>
        <p:spPr>
          <a:xfrm>
            <a:off x="1260281" y="1443321"/>
            <a:ext cx="91320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Enquanto a chave está desligada, não há campo magnético ao redor das espiras porque não há corrente circulante. A figura abaixo mostra apenas a bobina em destaque, com algumas espiras representadas em corte.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2E3E930-3C73-1959-982F-065B78236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657" y="2604839"/>
            <a:ext cx="74009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61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I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ntrodução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AC75114-A667-97BA-C34E-B48230E3F7A7}"/>
              </a:ext>
            </a:extLst>
          </p:cNvPr>
          <p:cNvSpPr txBox="1"/>
          <p:nvPr/>
        </p:nvSpPr>
        <p:spPr>
          <a:xfrm>
            <a:off x="1156915" y="1578493"/>
            <a:ext cx="92751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No momento em que a chave é fechada, inicia-se a circulação de corrente na bobina. Com a circulação da corrente, surge o campo magnético ao redor de suas espiras, como ilustrado na figura abaixo: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D4DB668-9F93-5E32-14E6-FA5D9BB70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347" y="2501823"/>
            <a:ext cx="6909683" cy="346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903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I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ntrodução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05E84B0-CE23-AC0D-D0DC-AB4601314956}"/>
              </a:ext>
            </a:extLst>
          </p:cNvPr>
          <p:cNvSpPr txBox="1"/>
          <p:nvPr/>
        </p:nvSpPr>
        <p:spPr>
          <a:xfrm>
            <a:off x="1276185" y="1632856"/>
            <a:ext cx="8583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Ao se expandir, o campo magnético em movimento gerado em uma espira corta a espira colocada ao lado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056E4FF-2F63-D95B-F34A-F1DD371B2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817" y="2619084"/>
            <a:ext cx="71151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25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I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ntrodução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AECB8F3-E3C9-C875-337F-1707D2FA221F}"/>
              </a:ext>
            </a:extLst>
          </p:cNvPr>
          <p:cNvSpPr txBox="1"/>
          <p:nvPr/>
        </p:nvSpPr>
        <p:spPr>
          <a:xfrm>
            <a:off x="1530625" y="1577197"/>
            <a:ext cx="8328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Na medida em que a corrente cresce em direção ao valor máximo o campo magnético nas espiras se expande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0F209DD-86C1-C732-3C4D-1FF1994E6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340" y="2611299"/>
            <a:ext cx="60102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95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807</TotalTime>
  <Words>1449</Words>
  <Application>Microsoft Office PowerPoint</Application>
  <PresentationFormat>Widescreen</PresentationFormat>
  <Paragraphs>93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35</vt:i4>
      </vt:variant>
    </vt:vector>
  </HeadingPairs>
  <TitlesOfParts>
    <vt:vector size="43" baseType="lpstr">
      <vt:lpstr>Arial</vt:lpstr>
      <vt:lpstr>Century Gothic</vt:lpstr>
      <vt:lpstr>Symbol</vt:lpstr>
      <vt:lpstr>Wingdings</vt:lpstr>
      <vt:lpstr>Office Theme</vt:lpstr>
      <vt:lpstr>Office Theme</vt:lpstr>
      <vt:lpstr>Office Theme</vt:lpstr>
      <vt:lpstr>Office Theme</vt:lpstr>
      <vt:lpstr>Apresentação do PowerPoint</vt:lpstr>
      <vt:lpstr>INDUTORES</vt:lpstr>
      <vt:lpstr>Introdução</vt:lpstr>
      <vt:lpstr>Apresentação do PowerPoint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Tipos de indutores</vt:lpstr>
      <vt:lpstr>Indutores em corrente alternada</vt:lpstr>
      <vt:lpstr>Indutores em corrente alternada</vt:lpstr>
      <vt:lpstr>Indutores em corrente alternada</vt:lpstr>
      <vt:lpstr>Indutores em corrente alternada</vt:lpstr>
      <vt:lpstr>Indutores em corrente alternada</vt:lpstr>
      <vt:lpstr>Indutores em corrente alternada</vt:lpstr>
      <vt:lpstr>Indutores em corrente alternada</vt:lpstr>
      <vt:lpstr>Fator de qualidade</vt:lpstr>
      <vt:lpstr>Fator de qualidade</vt:lpstr>
      <vt:lpstr>Fator de qualidade</vt:lpstr>
      <vt:lpstr>Associação de indutores:</vt:lpstr>
      <vt:lpstr>Associação de indutores:</vt:lpstr>
      <vt:lpstr>Associação de indutores:</vt:lpstr>
      <vt:lpstr>Associação de indutores:</vt:lpstr>
      <vt:lpstr>Relação de fase entre corrente e tensão nos indutores </vt:lpstr>
      <vt:lpstr>Relação de fase entre corrente e tensão nos indutores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JAISON HENICKA</dc:creator>
  <dc:description/>
  <cp:lastModifiedBy>Giovanni Rozza</cp:lastModifiedBy>
  <cp:revision>14</cp:revision>
  <dcterms:created xsi:type="dcterms:W3CDTF">2016-04-20T20:34:55Z</dcterms:created>
  <dcterms:modified xsi:type="dcterms:W3CDTF">2023-09-21T02:15:52Z</dcterms:modified>
  <dc:language>pt-BR</dc:language>
</cp:coreProperties>
</file>