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58" r:id="rId8"/>
    <p:sldId id="271" r:id="rId9"/>
    <p:sldId id="285" r:id="rId10"/>
    <p:sldId id="286" r:id="rId11"/>
    <p:sldId id="272" r:id="rId12"/>
    <p:sldId id="314" r:id="rId13"/>
    <p:sldId id="287" r:id="rId14"/>
    <p:sldId id="313" r:id="rId15"/>
    <p:sldId id="288" r:id="rId16"/>
    <p:sldId id="315" r:id="rId17"/>
    <p:sldId id="316" r:id="rId18"/>
    <p:sldId id="317" r:id="rId19"/>
    <p:sldId id="289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65" r:id="rId3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Rozza" initials="GR" lastIdx="1" clrIdx="0">
    <p:extLst>
      <p:ext uri="{19B8F6BF-5375-455C-9EA6-DF929625EA0E}">
        <p15:presenceInfo xmlns:p15="http://schemas.microsoft.com/office/powerpoint/2012/main" userId="786a3c2bbba4c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57B4261B-3F71-4B39-9982-6B382C2C3C22}"/>
    <pc:docChg chg="undo custSel addSld delSld modSld sldOrd">
      <pc:chgData name="Giovanni Rozza" userId="786a3c2bbba4c61b" providerId="LiveId" clId="{57B4261B-3F71-4B39-9982-6B382C2C3C22}" dt="2024-02-06T18:20:42.327" v="2416" actId="1076"/>
      <pc:docMkLst>
        <pc:docMk/>
      </pc:docMkLst>
      <pc:sldChg chg="modSp mod">
        <pc:chgData name="Giovanni Rozza" userId="786a3c2bbba4c61b" providerId="LiveId" clId="{57B4261B-3F71-4B39-9982-6B382C2C3C22}" dt="2023-09-28T13:06:30.688" v="17" actId="20577"/>
        <pc:sldMkLst>
          <pc:docMk/>
          <pc:sldMk cId="0" sldId="257"/>
        </pc:sldMkLst>
        <pc:spChg chg="mod">
          <ac:chgData name="Giovanni Rozza" userId="786a3c2bbba4c61b" providerId="LiveId" clId="{57B4261B-3F71-4B39-9982-6B382C2C3C22}" dt="2023-09-28T13:06:30.688" v="17" actId="20577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57B4261B-3F71-4B39-9982-6B382C2C3C22}" dt="2023-09-28T13:10:02.071" v="47" actId="14100"/>
        <pc:sldMkLst>
          <pc:docMk/>
          <pc:sldMk cId="0" sldId="258"/>
        </pc:sldMkLst>
        <pc:spChg chg="add del">
          <ac:chgData name="Giovanni Rozza" userId="786a3c2bbba4c61b" providerId="LiveId" clId="{57B4261B-3F71-4B39-9982-6B382C2C3C22}" dt="2023-09-28T13:08:23.478" v="30" actId="22"/>
          <ac:spMkLst>
            <pc:docMk/>
            <pc:sldMk cId="0" sldId="258"/>
            <ac:spMk id="3" creationId="{3E209822-F591-1A8C-F74D-8BDCD7145BC9}"/>
          </ac:spMkLst>
        </pc:spChg>
        <pc:spChg chg="add mod">
          <ac:chgData name="Giovanni Rozza" userId="786a3c2bbba4c61b" providerId="LiveId" clId="{57B4261B-3F71-4B39-9982-6B382C2C3C22}" dt="2023-09-28T13:09:51.497" v="44" actId="14100"/>
          <ac:spMkLst>
            <pc:docMk/>
            <pc:sldMk cId="0" sldId="258"/>
            <ac:spMk id="5" creationId="{4C9135FF-F7A0-4F85-D2B9-92AD32AA7320}"/>
          </ac:spMkLst>
        </pc:spChg>
        <pc:picChg chg="del">
          <ac:chgData name="Giovanni Rozza" userId="786a3c2bbba4c61b" providerId="LiveId" clId="{57B4261B-3F71-4B39-9982-6B382C2C3C22}" dt="2023-09-28T13:08:20.391" v="28" actId="478"/>
          <ac:picMkLst>
            <pc:docMk/>
            <pc:sldMk cId="0" sldId="258"/>
            <ac:picMk id="7" creationId="{12EA0C26-E648-E8CC-0FF3-D126EC7A89F1}"/>
          </ac:picMkLst>
        </pc:picChg>
        <pc:picChg chg="add mod">
          <ac:chgData name="Giovanni Rozza" userId="786a3c2bbba4c61b" providerId="LiveId" clId="{57B4261B-3F71-4B39-9982-6B382C2C3C22}" dt="2023-09-28T13:10:02.071" v="47" actId="14100"/>
          <ac:picMkLst>
            <pc:docMk/>
            <pc:sldMk cId="0" sldId="258"/>
            <ac:picMk id="8" creationId="{5327E103-3163-20AB-1581-3104FA91920C}"/>
          </ac:picMkLst>
        </pc:picChg>
      </pc:sldChg>
      <pc:sldChg chg="addSp modSp mod">
        <pc:chgData name="Giovanni Rozza" userId="786a3c2bbba4c61b" providerId="LiveId" clId="{57B4261B-3F71-4B39-9982-6B382C2C3C22}" dt="2023-09-28T13:09:57.981" v="46" actId="14100"/>
        <pc:sldMkLst>
          <pc:docMk/>
          <pc:sldMk cId="2340466451" sldId="266"/>
        </pc:sldMkLst>
        <pc:spChg chg="mod">
          <ac:chgData name="Giovanni Rozza" userId="786a3c2bbba4c61b" providerId="LiveId" clId="{57B4261B-3F71-4B39-9982-6B382C2C3C22}" dt="2023-09-28T13:09:55.510" v="45" actId="1076"/>
          <ac:spMkLst>
            <pc:docMk/>
            <pc:sldMk cId="2340466451" sldId="266"/>
            <ac:spMk id="8" creationId="{BC0969FF-B8F3-6400-269F-4917F80F24FD}"/>
          </ac:spMkLst>
        </pc:spChg>
        <pc:picChg chg="add mod">
          <ac:chgData name="Giovanni Rozza" userId="786a3c2bbba4c61b" providerId="LiveId" clId="{57B4261B-3F71-4B39-9982-6B382C2C3C22}" dt="2023-09-28T13:09:57.981" v="46" actId="14100"/>
          <ac:picMkLst>
            <pc:docMk/>
            <pc:sldMk cId="2340466451" sldId="266"/>
            <ac:picMk id="3" creationId="{429A8C05-6933-1238-13F2-0D00CE25CD5A}"/>
          </ac:picMkLst>
        </pc:picChg>
      </pc:sldChg>
      <pc:sldChg chg="addSp delSp modSp mod">
        <pc:chgData name="Giovanni Rozza" userId="786a3c2bbba4c61b" providerId="LiveId" clId="{57B4261B-3F71-4B39-9982-6B382C2C3C22}" dt="2023-09-28T13:18:45.816" v="691" actId="14100"/>
        <pc:sldMkLst>
          <pc:docMk/>
          <pc:sldMk cId="3767200635" sldId="271"/>
        </pc:sldMkLst>
        <pc:spChg chg="mod">
          <ac:chgData name="Giovanni Rozza" userId="786a3c2bbba4c61b" providerId="LiveId" clId="{57B4261B-3F71-4B39-9982-6B382C2C3C22}" dt="2023-09-28T13:18:39.163" v="688" actId="1076"/>
          <ac:spMkLst>
            <pc:docMk/>
            <pc:sldMk cId="3767200635" sldId="271"/>
            <ac:spMk id="3" creationId="{D7DFAB79-0BA5-48D8-51D2-E09593D64F6B}"/>
          </ac:spMkLst>
        </pc:spChg>
        <pc:picChg chg="del">
          <ac:chgData name="Giovanni Rozza" userId="786a3c2bbba4c61b" providerId="LiveId" clId="{57B4261B-3F71-4B39-9982-6B382C2C3C22}" dt="2023-09-28T13:12:48.862" v="48" actId="478"/>
          <ac:picMkLst>
            <pc:docMk/>
            <pc:sldMk cId="3767200635" sldId="271"/>
            <ac:picMk id="5" creationId="{32C74977-E7EC-496E-B6A8-393005B9A53F}"/>
          </ac:picMkLst>
        </pc:picChg>
        <pc:picChg chg="add mod">
          <ac:chgData name="Giovanni Rozza" userId="786a3c2bbba4c61b" providerId="LiveId" clId="{57B4261B-3F71-4B39-9982-6B382C2C3C22}" dt="2023-09-28T13:18:45.816" v="691" actId="14100"/>
          <ac:picMkLst>
            <pc:docMk/>
            <pc:sldMk cId="3767200635" sldId="271"/>
            <ac:picMk id="1026" creationId="{E493F550-1F86-5ACB-CCEC-0A8861E55C2B}"/>
          </ac:picMkLst>
        </pc:picChg>
      </pc:sldChg>
      <pc:sldChg chg="addSp delSp modSp mod">
        <pc:chgData name="Giovanni Rozza" userId="786a3c2bbba4c61b" providerId="LiveId" clId="{57B4261B-3F71-4B39-9982-6B382C2C3C22}" dt="2023-09-28T13:34:38.404" v="1466" actId="20577"/>
        <pc:sldMkLst>
          <pc:docMk/>
          <pc:sldMk cId="2179225868" sldId="272"/>
        </pc:sldMkLst>
        <pc:spChg chg="add del">
          <ac:chgData name="Giovanni Rozza" userId="786a3c2bbba4c61b" providerId="LiveId" clId="{57B4261B-3F71-4B39-9982-6B382C2C3C22}" dt="2023-09-28T13:24:12.604" v="1168" actId="22"/>
          <ac:spMkLst>
            <pc:docMk/>
            <pc:sldMk cId="2179225868" sldId="272"/>
            <ac:spMk id="3" creationId="{333FABDE-84D6-E0BA-0DB1-B5E8CF0440E4}"/>
          </ac:spMkLst>
        </pc:spChg>
        <pc:spChg chg="add mod">
          <ac:chgData name="Giovanni Rozza" userId="786a3c2bbba4c61b" providerId="LiveId" clId="{57B4261B-3F71-4B39-9982-6B382C2C3C22}" dt="2023-09-28T13:34:38.404" v="1466" actId="20577"/>
          <ac:spMkLst>
            <pc:docMk/>
            <pc:sldMk cId="2179225868" sldId="272"/>
            <ac:spMk id="5" creationId="{03AE5894-05C1-FC31-69FD-75C17DFB1FA3}"/>
          </ac:spMkLst>
        </pc:spChg>
        <pc:spChg chg="del">
          <ac:chgData name="Giovanni Rozza" userId="786a3c2bbba4c61b" providerId="LiveId" clId="{57B4261B-3F71-4B39-9982-6B382C2C3C22}" dt="2023-09-28T13:24:08.822" v="1166" actId="478"/>
          <ac:spMkLst>
            <pc:docMk/>
            <pc:sldMk cId="2179225868" sldId="272"/>
            <ac:spMk id="8" creationId="{405E84B0-CE23-AC0D-D0DC-AB4601314956}"/>
          </ac:spMkLst>
        </pc:spChg>
        <pc:picChg chg="del">
          <ac:chgData name="Giovanni Rozza" userId="786a3c2bbba4c61b" providerId="LiveId" clId="{57B4261B-3F71-4B39-9982-6B382C2C3C22}" dt="2023-09-28T13:24:07.429" v="1165" actId="478"/>
          <ac:picMkLst>
            <pc:docMk/>
            <pc:sldMk cId="2179225868" sldId="272"/>
            <ac:picMk id="11" creationId="{7056E4FF-2F63-D95B-F34A-F1DD371B2A42}"/>
          </ac:picMkLst>
        </pc:picChg>
        <pc:picChg chg="add mod">
          <ac:chgData name="Giovanni Rozza" userId="786a3c2bbba4c61b" providerId="LiveId" clId="{57B4261B-3F71-4B39-9982-6B382C2C3C22}" dt="2023-09-28T13:29:47.863" v="1177" actId="14100"/>
          <ac:picMkLst>
            <pc:docMk/>
            <pc:sldMk cId="2179225868" sldId="272"/>
            <ac:picMk id="3074" creationId="{DE5EFC9B-C9FC-D5C6-8AE3-0B30F8836F57}"/>
          </ac:picMkLst>
        </pc:picChg>
      </pc:sldChg>
      <pc:sldChg chg="addSp delSp modSp mod">
        <pc:chgData name="Giovanni Rozza" userId="786a3c2bbba4c61b" providerId="LiveId" clId="{57B4261B-3F71-4B39-9982-6B382C2C3C22}" dt="2023-09-28T13:21:38.079" v="1140" actId="20577"/>
        <pc:sldMkLst>
          <pc:docMk/>
          <pc:sldMk cId="3174613482" sldId="285"/>
        </pc:sldMkLst>
        <pc:spChg chg="add del">
          <ac:chgData name="Giovanni Rozza" userId="786a3c2bbba4c61b" providerId="LiveId" clId="{57B4261B-3F71-4B39-9982-6B382C2C3C22}" dt="2023-09-28T13:19:18.451" v="695" actId="22"/>
          <ac:spMkLst>
            <pc:docMk/>
            <pc:sldMk cId="3174613482" sldId="285"/>
            <ac:spMk id="3" creationId="{24D79D47-1D31-5314-5BE0-54B63EED8000}"/>
          </ac:spMkLst>
        </pc:spChg>
        <pc:spChg chg="del">
          <ac:chgData name="Giovanni Rozza" userId="786a3c2bbba4c61b" providerId="LiveId" clId="{57B4261B-3F71-4B39-9982-6B382C2C3C22}" dt="2023-09-28T13:19:11.677" v="692" actId="478"/>
          <ac:spMkLst>
            <pc:docMk/>
            <pc:sldMk cId="3174613482" sldId="285"/>
            <ac:spMk id="4" creationId="{81940D0C-D92E-4E4F-6639-46625630E24A}"/>
          </ac:spMkLst>
        </pc:spChg>
        <pc:spChg chg="add mod">
          <ac:chgData name="Giovanni Rozza" userId="786a3c2bbba4c61b" providerId="LiveId" clId="{57B4261B-3F71-4B39-9982-6B382C2C3C22}" dt="2023-09-28T13:21:38.079" v="1140" actId="20577"/>
          <ac:spMkLst>
            <pc:docMk/>
            <pc:sldMk cId="3174613482" sldId="285"/>
            <ac:spMk id="6" creationId="{CC49ECC7-63C9-0E4E-2CAD-0EE2F44D4552}"/>
          </ac:spMkLst>
        </pc:spChg>
        <pc:picChg chg="del">
          <ac:chgData name="Giovanni Rozza" userId="786a3c2bbba4c61b" providerId="LiveId" clId="{57B4261B-3F71-4B39-9982-6B382C2C3C22}" dt="2023-09-28T13:19:14.077" v="693" actId="478"/>
          <ac:picMkLst>
            <pc:docMk/>
            <pc:sldMk cId="3174613482" sldId="285"/>
            <ac:picMk id="7" creationId="{82E3E930-3C73-1959-982F-065B78236514}"/>
          </ac:picMkLst>
        </pc:picChg>
      </pc:sldChg>
      <pc:sldChg chg="addSp delSp modSp mod">
        <pc:chgData name="Giovanni Rozza" userId="786a3c2bbba4c61b" providerId="LiveId" clId="{57B4261B-3F71-4B39-9982-6B382C2C3C22}" dt="2023-09-28T13:23:15.128" v="1164" actId="14100"/>
        <pc:sldMkLst>
          <pc:docMk/>
          <pc:sldMk cId="2751903622" sldId="286"/>
        </pc:sldMkLst>
        <pc:spChg chg="del">
          <ac:chgData name="Giovanni Rozza" userId="786a3c2bbba4c61b" providerId="LiveId" clId="{57B4261B-3F71-4B39-9982-6B382C2C3C22}" dt="2023-09-28T13:21:54.774" v="1141" actId="478"/>
          <ac:spMkLst>
            <pc:docMk/>
            <pc:sldMk cId="2751903622" sldId="286"/>
            <ac:spMk id="3" creationId="{1AC75114-A667-97BA-C34E-B48230E3F7A7}"/>
          </ac:spMkLst>
        </pc:spChg>
        <pc:spChg chg="add del">
          <ac:chgData name="Giovanni Rozza" userId="786a3c2bbba4c61b" providerId="LiveId" clId="{57B4261B-3F71-4B39-9982-6B382C2C3C22}" dt="2023-09-28T13:21:58.578" v="1144" actId="22"/>
          <ac:spMkLst>
            <pc:docMk/>
            <pc:sldMk cId="2751903622" sldId="286"/>
            <ac:spMk id="4" creationId="{199E47D6-AFD7-B026-B3D0-016F2DF31F68}"/>
          </ac:spMkLst>
        </pc:spChg>
        <pc:spChg chg="add mod">
          <ac:chgData name="Giovanni Rozza" userId="786a3c2bbba4c61b" providerId="LiveId" clId="{57B4261B-3F71-4B39-9982-6B382C2C3C22}" dt="2023-09-28T13:23:05.566" v="1161" actId="14100"/>
          <ac:spMkLst>
            <pc:docMk/>
            <pc:sldMk cId="2751903622" sldId="286"/>
            <ac:spMk id="7" creationId="{7048C198-9F73-1306-2288-54EB916DF327}"/>
          </ac:spMkLst>
        </pc:spChg>
        <pc:spChg chg="add mod">
          <ac:chgData name="Giovanni Rozza" userId="786a3c2bbba4c61b" providerId="LiveId" clId="{57B4261B-3F71-4B39-9982-6B382C2C3C22}" dt="2023-09-28T13:23:10.998" v="1163" actId="14100"/>
          <ac:spMkLst>
            <pc:docMk/>
            <pc:sldMk cId="2751903622" sldId="286"/>
            <ac:spMk id="9" creationId="{75752EB7-C28D-9A38-968A-ADBBAD9EA5ED}"/>
          </ac:spMkLst>
        </pc:spChg>
        <pc:picChg chg="del">
          <ac:chgData name="Giovanni Rozza" userId="786a3c2bbba4c61b" providerId="LiveId" clId="{57B4261B-3F71-4B39-9982-6B382C2C3C22}" dt="2023-09-28T13:21:55.132" v="1142" actId="478"/>
          <ac:picMkLst>
            <pc:docMk/>
            <pc:sldMk cId="2751903622" sldId="286"/>
            <ac:picMk id="6" creationId="{6D4DB668-9F93-5E32-14E6-FA5D9BB70286}"/>
          </ac:picMkLst>
        </pc:picChg>
        <pc:picChg chg="add mod">
          <ac:chgData name="Giovanni Rozza" userId="786a3c2bbba4c61b" providerId="LiveId" clId="{57B4261B-3F71-4B39-9982-6B382C2C3C22}" dt="2023-09-28T13:22:30.930" v="1155" actId="1076"/>
          <ac:picMkLst>
            <pc:docMk/>
            <pc:sldMk cId="2751903622" sldId="286"/>
            <ac:picMk id="2050" creationId="{198EA077-D857-7ADB-E8D9-AAB9AF001506}"/>
          </ac:picMkLst>
        </pc:picChg>
        <pc:picChg chg="add mod">
          <ac:chgData name="Giovanni Rozza" userId="786a3c2bbba4c61b" providerId="LiveId" clId="{57B4261B-3F71-4B39-9982-6B382C2C3C22}" dt="2023-09-28T13:23:15.128" v="1164" actId="14100"/>
          <ac:picMkLst>
            <pc:docMk/>
            <pc:sldMk cId="2751903622" sldId="286"/>
            <ac:picMk id="2052" creationId="{185351AB-C2B4-D7E6-0939-1FC375BFEDB6}"/>
          </ac:picMkLst>
        </pc:picChg>
      </pc:sldChg>
      <pc:sldChg chg="addSp delSp modSp mod addCm">
        <pc:chgData name="Giovanni Rozza" userId="786a3c2bbba4c61b" providerId="LiveId" clId="{57B4261B-3F71-4B39-9982-6B382C2C3C22}" dt="2023-09-28T13:38:21.170" v="1503" actId="1076"/>
        <pc:sldMkLst>
          <pc:docMk/>
          <pc:sldMk cId="3774795342" sldId="287"/>
        </pc:sldMkLst>
        <pc:spChg chg="mod">
          <ac:chgData name="Giovanni Rozza" userId="786a3c2bbba4c61b" providerId="LiveId" clId="{57B4261B-3F71-4B39-9982-6B382C2C3C22}" dt="2023-09-28T13:35:41.916" v="1473" actId="14100"/>
          <ac:spMkLst>
            <pc:docMk/>
            <pc:sldMk cId="3774795342" sldId="287"/>
            <ac:spMk id="3" creationId="{9AECB8F3-E3C9-C875-337F-1707D2FA221F}"/>
          </ac:spMkLst>
        </pc:spChg>
        <pc:spChg chg="add mod">
          <ac:chgData name="Giovanni Rozza" userId="786a3c2bbba4c61b" providerId="LiveId" clId="{57B4261B-3F71-4B39-9982-6B382C2C3C22}" dt="2023-09-28T13:38:21.170" v="1503" actId="1076"/>
          <ac:spMkLst>
            <pc:docMk/>
            <pc:sldMk cId="3774795342" sldId="287"/>
            <ac:spMk id="4" creationId="{28AFC21B-7445-2053-BE38-538D1E6D6F64}"/>
          </ac:spMkLst>
        </pc:spChg>
        <pc:spChg chg="add mod">
          <ac:chgData name="Giovanni Rozza" userId="786a3c2bbba4c61b" providerId="LiveId" clId="{57B4261B-3F71-4B39-9982-6B382C2C3C22}" dt="2023-09-28T13:38:16.110" v="1502" actId="1076"/>
          <ac:spMkLst>
            <pc:docMk/>
            <pc:sldMk cId="3774795342" sldId="287"/>
            <ac:spMk id="6" creationId="{BCDFCF30-626B-60B9-F610-7A6B7EBC2919}"/>
          </ac:spMkLst>
        </pc:spChg>
        <pc:picChg chg="del mod">
          <ac:chgData name="Giovanni Rozza" userId="786a3c2bbba4c61b" providerId="LiveId" clId="{57B4261B-3F71-4B39-9982-6B382C2C3C22}" dt="2023-09-28T13:29:51.019" v="1179" actId="478"/>
          <ac:picMkLst>
            <pc:docMk/>
            <pc:sldMk cId="3774795342" sldId="287"/>
            <ac:picMk id="2" creationId="{40F209DD-86C1-C732-3C4D-1FF1994E64E1}"/>
          </ac:picMkLst>
        </pc:picChg>
        <pc:picChg chg="add mod">
          <ac:chgData name="Giovanni Rozza" userId="786a3c2bbba4c61b" providerId="LiveId" clId="{57B4261B-3F71-4B39-9982-6B382C2C3C22}" dt="2023-09-28T13:38:11.712" v="1501" actId="1076"/>
          <ac:picMkLst>
            <pc:docMk/>
            <pc:sldMk cId="3774795342" sldId="287"/>
            <ac:picMk id="5122" creationId="{640AADA9-284A-3CF6-BFF6-141740823C4C}"/>
          </ac:picMkLst>
        </pc:picChg>
      </pc:sldChg>
      <pc:sldChg chg="addSp delSp modSp mod">
        <pc:chgData name="Giovanni Rozza" userId="786a3c2bbba4c61b" providerId="LiveId" clId="{57B4261B-3F71-4B39-9982-6B382C2C3C22}" dt="2023-09-28T13:40:08.657" v="1532" actId="1076"/>
        <pc:sldMkLst>
          <pc:docMk/>
          <pc:sldMk cId="1176555777" sldId="288"/>
        </pc:sldMkLst>
        <pc:spChg chg="del">
          <ac:chgData name="Giovanni Rozza" userId="786a3c2bbba4c61b" providerId="LiveId" clId="{57B4261B-3F71-4B39-9982-6B382C2C3C22}" dt="2023-09-28T13:39:29.314" v="1520" actId="478"/>
          <ac:spMkLst>
            <pc:docMk/>
            <pc:sldMk cId="1176555777" sldId="288"/>
            <ac:spMk id="5" creationId="{4FA56E2D-ADBC-AF86-21EE-A25AEDF624DE}"/>
          </ac:spMkLst>
        </pc:spChg>
        <pc:spChg chg="mod">
          <ac:chgData name="Giovanni Rozza" userId="786a3c2bbba4c61b" providerId="LiveId" clId="{57B4261B-3F71-4B39-9982-6B382C2C3C22}" dt="2023-09-28T13:40:00.828" v="1529" actId="20577"/>
          <ac:spMkLst>
            <pc:docMk/>
            <pc:sldMk cId="1176555777" sldId="288"/>
            <ac:spMk id="200" creationId="{00000000-0000-0000-0000-000000000000}"/>
          </ac:spMkLst>
        </pc:spChg>
        <pc:picChg chg="add mod">
          <ac:chgData name="Giovanni Rozza" userId="786a3c2bbba4c61b" providerId="LiveId" clId="{57B4261B-3F71-4B39-9982-6B382C2C3C22}" dt="2023-09-28T13:40:08.657" v="1532" actId="1076"/>
          <ac:picMkLst>
            <pc:docMk/>
            <pc:sldMk cId="1176555777" sldId="288"/>
            <ac:picMk id="6146" creationId="{C9D54956-333B-0C91-D600-242271465570}"/>
          </ac:picMkLst>
        </pc:picChg>
      </pc:sldChg>
      <pc:sldChg chg="addSp delSp modSp mod">
        <pc:chgData name="Giovanni Rozza" userId="786a3c2bbba4c61b" providerId="LiveId" clId="{57B4261B-3F71-4B39-9982-6B382C2C3C22}" dt="2024-02-06T18:15:51.795" v="2337" actId="164"/>
        <pc:sldMkLst>
          <pc:docMk/>
          <pc:sldMk cId="1996959161" sldId="289"/>
        </pc:sldMkLst>
        <pc:spChg chg="add mod">
          <ac:chgData name="Giovanni Rozza" userId="786a3c2bbba4c61b" providerId="LiveId" clId="{57B4261B-3F71-4B39-9982-6B382C2C3C22}" dt="2024-02-06T18:15:20.851" v="2334" actId="20577"/>
          <ac:spMkLst>
            <pc:docMk/>
            <pc:sldMk cId="1996959161" sldId="289"/>
            <ac:spMk id="3" creationId="{06D955D8-A602-E7FC-4B3C-1DBC9F4F534A}"/>
          </ac:spMkLst>
        </pc:spChg>
        <pc:spChg chg="del">
          <ac:chgData name="Giovanni Rozza" userId="786a3c2bbba4c61b" providerId="LiveId" clId="{57B4261B-3F71-4B39-9982-6B382C2C3C22}" dt="2023-09-28T13:41:50.153" v="1547" actId="478"/>
          <ac:spMkLst>
            <pc:docMk/>
            <pc:sldMk cId="1996959161" sldId="289"/>
            <ac:spMk id="3" creationId="{2295A794-D353-C2BF-1E2A-2DAAB46A0813}"/>
          </ac:spMkLst>
        </pc:spChg>
        <pc:spChg chg="add del">
          <ac:chgData name="Giovanni Rozza" userId="786a3c2bbba4c61b" providerId="LiveId" clId="{57B4261B-3F71-4B39-9982-6B382C2C3C22}" dt="2023-09-28T13:46:01.146" v="1653" actId="22"/>
          <ac:spMkLst>
            <pc:docMk/>
            <pc:sldMk cId="1996959161" sldId="289"/>
            <ac:spMk id="4" creationId="{7A2E2F2C-1030-3330-FD36-6E0275CB4D4F}"/>
          </ac:spMkLst>
        </pc:spChg>
        <pc:spChg chg="add mod">
          <ac:chgData name="Giovanni Rozza" userId="786a3c2bbba4c61b" providerId="LiveId" clId="{57B4261B-3F71-4B39-9982-6B382C2C3C22}" dt="2023-09-28T13:46:13.118" v="1658" actId="1076"/>
          <ac:spMkLst>
            <pc:docMk/>
            <pc:sldMk cId="1996959161" sldId="289"/>
            <ac:spMk id="7" creationId="{72758F02-44BD-15BF-AFAE-C68881D8CF20}"/>
          </ac:spMkLst>
        </pc:spChg>
        <pc:spChg chg="mod">
          <ac:chgData name="Giovanni Rozza" userId="786a3c2bbba4c61b" providerId="LiveId" clId="{57B4261B-3F71-4B39-9982-6B382C2C3C22}" dt="2023-09-28T13:45:43.497" v="1651" actId="27636"/>
          <ac:spMkLst>
            <pc:docMk/>
            <pc:sldMk cId="1996959161" sldId="289"/>
            <ac:spMk id="200" creationId="{00000000-0000-0000-0000-000000000000}"/>
          </ac:spMkLst>
        </pc:spChg>
        <pc:grpChg chg="add mod">
          <ac:chgData name="Giovanni Rozza" userId="786a3c2bbba4c61b" providerId="LiveId" clId="{57B4261B-3F71-4B39-9982-6B382C2C3C22}" dt="2024-02-06T18:15:51.795" v="2337" actId="164"/>
          <ac:grpSpMkLst>
            <pc:docMk/>
            <pc:sldMk cId="1996959161" sldId="289"/>
            <ac:grpSpMk id="6" creationId="{36193CCA-74ED-A2D6-645E-1B4E2CB22220}"/>
          </ac:grpSpMkLst>
        </pc:grpChg>
        <pc:picChg chg="del">
          <ac:chgData name="Giovanni Rozza" userId="786a3c2bbba4c61b" providerId="LiveId" clId="{57B4261B-3F71-4B39-9982-6B382C2C3C22}" dt="2023-09-28T13:41:48.667" v="1546" actId="478"/>
          <ac:picMkLst>
            <pc:docMk/>
            <pc:sldMk cId="1996959161" sldId="289"/>
            <ac:picMk id="5" creationId="{10F53E72-E987-AEF5-564C-63469E442E35}"/>
          </ac:picMkLst>
        </pc:picChg>
        <pc:picChg chg="add mod">
          <ac:chgData name="Giovanni Rozza" userId="786a3c2bbba4c61b" providerId="LiveId" clId="{57B4261B-3F71-4B39-9982-6B382C2C3C22}" dt="2024-02-06T18:15:51.795" v="2337" actId="164"/>
          <ac:picMkLst>
            <pc:docMk/>
            <pc:sldMk cId="1996959161" sldId="289"/>
            <ac:picMk id="5" creationId="{A22156D1-EDB5-3CE7-3CFB-0C92AEE40D74}"/>
          </ac:picMkLst>
        </pc:picChg>
        <pc:picChg chg="add mod">
          <ac:chgData name="Giovanni Rozza" userId="786a3c2bbba4c61b" providerId="LiveId" clId="{57B4261B-3F71-4B39-9982-6B382C2C3C22}" dt="2024-02-06T18:15:51.795" v="2337" actId="164"/>
          <ac:picMkLst>
            <pc:docMk/>
            <pc:sldMk cId="1996959161" sldId="289"/>
            <ac:picMk id="7170" creationId="{EFA28D93-4D81-8702-0AD7-80D7F3E98266}"/>
          </ac:picMkLst>
        </pc:picChg>
      </pc:sldChg>
      <pc:sldChg chg="modSp del mod">
        <pc:chgData name="Giovanni Rozza" userId="786a3c2bbba4c61b" providerId="LiveId" clId="{57B4261B-3F71-4B39-9982-6B382C2C3C22}" dt="2023-09-28T13:47:38.608" v="1732" actId="47"/>
        <pc:sldMkLst>
          <pc:docMk/>
          <pc:sldMk cId="833031458" sldId="290"/>
        </pc:sldMkLst>
        <pc:spChg chg="mod">
          <ac:chgData name="Giovanni Rozza" userId="786a3c2bbba4c61b" providerId="LiveId" clId="{57B4261B-3F71-4B39-9982-6B382C2C3C22}" dt="2023-09-28T13:47:15.105" v="1729" actId="20577"/>
          <ac:spMkLst>
            <pc:docMk/>
            <pc:sldMk cId="833031458" sldId="290"/>
            <ac:spMk id="3" creationId="{34C22E56-CBD0-A4A4-349F-08713930303B}"/>
          </ac:spMkLst>
        </pc:spChg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64481116" sldId="291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197668759" sldId="292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206640751" sldId="293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831171070" sldId="294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1526037972" sldId="295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4276760027" sldId="296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158896695" sldId="297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444833743" sldId="298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3150059317" sldId="299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4166116924" sldId="300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648514688" sldId="301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3713581619" sldId="302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1373271113" sldId="303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096266415" sldId="304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825695863" sldId="305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2360435015" sldId="306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3454008890" sldId="307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600501479" sldId="308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188932667" sldId="309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382016016" sldId="310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569321657" sldId="311"/>
        </pc:sldMkLst>
      </pc:sldChg>
      <pc:sldChg chg="del">
        <pc:chgData name="Giovanni Rozza" userId="786a3c2bbba4c61b" providerId="LiveId" clId="{57B4261B-3F71-4B39-9982-6B382C2C3C22}" dt="2023-09-28T13:47:38.608" v="1732" actId="47"/>
        <pc:sldMkLst>
          <pc:docMk/>
          <pc:sldMk cId="3058455047" sldId="312"/>
        </pc:sldMkLst>
      </pc:sldChg>
      <pc:sldChg chg="modSp add mod">
        <pc:chgData name="Giovanni Rozza" userId="786a3c2bbba4c61b" providerId="LiveId" clId="{57B4261B-3F71-4B39-9982-6B382C2C3C22}" dt="2023-09-28T13:39:23.483" v="1519" actId="113"/>
        <pc:sldMkLst>
          <pc:docMk/>
          <pc:sldMk cId="4183587298" sldId="313"/>
        </pc:sldMkLst>
        <pc:spChg chg="mod">
          <ac:chgData name="Giovanni Rozza" userId="786a3c2bbba4c61b" providerId="LiveId" clId="{57B4261B-3F71-4B39-9982-6B382C2C3C22}" dt="2023-09-28T13:39:23.483" v="1519" actId="113"/>
          <ac:spMkLst>
            <pc:docMk/>
            <pc:sldMk cId="4183587298" sldId="313"/>
            <ac:spMk id="3" creationId="{9AECB8F3-E3C9-C875-337F-1707D2FA221F}"/>
          </ac:spMkLst>
        </pc:spChg>
        <pc:spChg chg="mod">
          <ac:chgData name="Giovanni Rozza" userId="786a3c2bbba4c61b" providerId="LiveId" clId="{57B4261B-3F71-4B39-9982-6B382C2C3C22}" dt="2023-09-28T13:39:05.346" v="1516" actId="20577"/>
          <ac:spMkLst>
            <pc:docMk/>
            <pc:sldMk cId="4183587298" sldId="313"/>
            <ac:spMk id="200" creationId="{00000000-0000-0000-0000-000000000000}"/>
          </ac:spMkLst>
        </pc:spChg>
      </pc:sldChg>
      <pc:sldChg chg="addSp modSp add mod ord">
        <pc:chgData name="Giovanni Rozza" userId="786a3c2bbba4c61b" providerId="LiveId" clId="{57B4261B-3F71-4B39-9982-6B382C2C3C22}" dt="2023-09-28T13:34:49.846" v="1468" actId="14100"/>
        <pc:sldMkLst>
          <pc:docMk/>
          <pc:sldMk cId="4292200770" sldId="314"/>
        </pc:sldMkLst>
        <pc:spChg chg="mod">
          <ac:chgData name="Giovanni Rozza" userId="786a3c2bbba4c61b" providerId="LiveId" clId="{57B4261B-3F71-4B39-9982-6B382C2C3C22}" dt="2023-09-28T13:34:49.846" v="1468" actId="14100"/>
          <ac:spMkLst>
            <pc:docMk/>
            <pc:sldMk cId="4292200770" sldId="314"/>
            <ac:spMk id="3" creationId="{9AECB8F3-E3C9-C875-337F-1707D2FA221F}"/>
          </ac:spMkLst>
        </pc:spChg>
        <pc:picChg chg="add mod">
          <ac:chgData name="Giovanni Rozza" userId="786a3c2bbba4c61b" providerId="LiveId" clId="{57B4261B-3F71-4B39-9982-6B382C2C3C22}" dt="2023-09-28T13:33:31.274" v="1322" actId="14100"/>
          <ac:picMkLst>
            <pc:docMk/>
            <pc:sldMk cId="4292200770" sldId="314"/>
            <ac:picMk id="4098" creationId="{8BA8DE2C-B1F5-9637-2EF4-975D73794F8B}"/>
          </ac:picMkLst>
        </pc:picChg>
      </pc:sldChg>
      <pc:sldChg chg="addSp delSp modSp add mod">
        <pc:chgData name="Giovanni Rozza" userId="786a3c2bbba4c61b" providerId="LiveId" clId="{57B4261B-3F71-4B39-9982-6B382C2C3C22}" dt="2024-02-06T18:14:12.550" v="2280" actId="123"/>
        <pc:sldMkLst>
          <pc:docMk/>
          <pc:sldMk cId="683958501" sldId="315"/>
        </pc:sldMkLst>
        <pc:spChg chg="add del">
          <ac:chgData name="Giovanni Rozza" userId="786a3c2bbba4c61b" providerId="LiveId" clId="{57B4261B-3F71-4B39-9982-6B382C2C3C22}" dt="2023-09-28T13:40:43.414" v="1536" actId="22"/>
          <ac:spMkLst>
            <pc:docMk/>
            <pc:sldMk cId="683958501" sldId="315"/>
            <ac:spMk id="3" creationId="{A61DCA47-FDF2-6CAD-B380-F053C5D5920F}"/>
          </ac:spMkLst>
        </pc:spChg>
        <pc:spChg chg="add mod">
          <ac:chgData name="Giovanni Rozza" userId="786a3c2bbba4c61b" providerId="LiveId" clId="{57B4261B-3F71-4B39-9982-6B382C2C3C22}" dt="2024-02-06T18:14:12.550" v="2280" actId="123"/>
          <ac:spMkLst>
            <pc:docMk/>
            <pc:sldMk cId="683958501" sldId="315"/>
            <ac:spMk id="5" creationId="{CBEC6BB4-CA25-4D0A-FECE-8ABA7BB81715}"/>
          </ac:spMkLst>
        </pc:spChg>
        <pc:picChg chg="del">
          <ac:chgData name="Giovanni Rozza" userId="786a3c2bbba4c61b" providerId="LiveId" clId="{57B4261B-3F71-4B39-9982-6B382C2C3C22}" dt="2023-09-28T13:40:41.402" v="1534" actId="478"/>
          <ac:picMkLst>
            <pc:docMk/>
            <pc:sldMk cId="683958501" sldId="315"/>
            <ac:picMk id="6146" creationId="{C9D54956-333B-0C91-D600-242271465570}"/>
          </ac:picMkLst>
        </pc:picChg>
      </pc:sldChg>
      <pc:sldChg chg="modSp add mod">
        <pc:chgData name="Giovanni Rozza" userId="786a3c2bbba4c61b" providerId="LiveId" clId="{57B4261B-3F71-4B39-9982-6B382C2C3C22}" dt="2024-02-06T18:14:34.514" v="2282" actId="123"/>
        <pc:sldMkLst>
          <pc:docMk/>
          <pc:sldMk cId="977078407" sldId="316"/>
        </pc:sldMkLst>
        <pc:spChg chg="mod">
          <ac:chgData name="Giovanni Rozza" userId="786a3c2bbba4c61b" providerId="LiveId" clId="{57B4261B-3F71-4B39-9982-6B382C2C3C22}" dt="2024-02-06T18:14:34.514" v="2282" actId="123"/>
          <ac:spMkLst>
            <pc:docMk/>
            <pc:sldMk cId="977078407" sldId="316"/>
            <ac:spMk id="5" creationId="{CBEC6BB4-CA25-4D0A-FECE-8ABA7BB81715}"/>
          </ac:spMkLst>
        </pc:spChg>
      </pc:sldChg>
      <pc:sldChg chg="modSp add mod">
        <pc:chgData name="Giovanni Rozza" userId="786a3c2bbba4c61b" providerId="LiveId" clId="{57B4261B-3F71-4B39-9982-6B382C2C3C22}" dt="2024-02-06T18:14:38.250" v="2283" actId="123"/>
        <pc:sldMkLst>
          <pc:docMk/>
          <pc:sldMk cId="642628781" sldId="317"/>
        </pc:sldMkLst>
        <pc:spChg chg="mod">
          <ac:chgData name="Giovanni Rozza" userId="786a3c2bbba4c61b" providerId="LiveId" clId="{57B4261B-3F71-4B39-9982-6B382C2C3C22}" dt="2024-02-06T18:14:38.250" v="2283" actId="123"/>
          <ac:spMkLst>
            <pc:docMk/>
            <pc:sldMk cId="642628781" sldId="317"/>
            <ac:spMk id="5" creationId="{CBEC6BB4-CA25-4D0A-FECE-8ABA7BB81715}"/>
          </ac:spMkLst>
        </pc:spChg>
      </pc:sldChg>
      <pc:sldChg chg="add del">
        <pc:chgData name="Giovanni Rozza" userId="786a3c2bbba4c61b" providerId="LiveId" clId="{57B4261B-3F71-4B39-9982-6B382C2C3C22}" dt="2023-10-19T16:13:21.644" v="1778" actId="47"/>
        <pc:sldMkLst>
          <pc:docMk/>
          <pc:sldMk cId="1916909926" sldId="318"/>
        </pc:sldMkLst>
      </pc:sldChg>
      <pc:sldChg chg="addSp delSp modSp add mod">
        <pc:chgData name="Giovanni Rozza" userId="786a3c2bbba4c61b" providerId="LiveId" clId="{57B4261B-3F71-4B39-9982-6B382C2C3C22}" dt="2023-09-28T13:48:12.062" v="1737" actId="1076"/>
        <pc:sldMkLst>
          <pc:docMk/>
          <pc:sldMk cId="708664556" sldId="319"/>
        </pc:sldMkLst>
        <pc:spChg chg="add mod">
          <ac:chgData name="Giovanni Rozza" userId="786a3c2bbba4c61b" providerId="LiveId" clId="{57B4261B-3F71-4B39-9982-6B382C2C3C22}" dt="2023-09-28T13:48:12.062" v="1737" actId="1076"/>
          <ac:spMkLst>
            <pc:docMk/>
            <pc:sldMk cId="708664556" sldId="319"/>
            <ac:spMk id="5" creationId="{DE78C350-8B0F-F19E-3802-DA73E5B93C76}"/>
          </ac:spMkLst>
        </pc:spChg>
        <pc:spChg chg="mod">
          <ac:chgData name="Giovanni Rozza" userId="786a3c2bbba4c61b" providerId="LiveId" clId="{57B4261B-3F71-4B39-9982-6B382C2C3C22}" dt="2023-09-28T13:47:31.269" v="1731"/>
          <ac:spMkLst>
            <pc:docMk/>
            <pc:sldMk cId="708664556" sldId="319"/>
            <ac:spMk id="7" creationId="{72758F02-44BD-15BF-AFAE-C68881D8CF20}"/>
          </ac:spMkLst>
        </pc:spChg>
        <pc:picChg chg="add del">
          <ac:chgData name="Giovanni Rozza" userId="786a3c2bbba4c61b" providerId="LiveId" clId="{57B4261B-3F71-4B39-9982-6B382C2C3C22}" dt="2023-09-28T13:47:56.796" v="1735" actId="22"/>
          <ac:picMkLst>
            <pc:docMk/>
            <pc:sldMk cId="708664556" sldId="319"/>
            <ac:picMk id="3" creationId="{E80701EB-EC93-1121-4E88-BF6D2C67A45C}"/>
          </ac:picMkLst>
        </pc:picChg>
        <pc:picChg chg="del">
          <ac:chgData name="Giovanni Rozza" userId="786a3c2bbba4c61b" providerId="LiveId" clId="{57B4261B-3F71-4B39-9982-6B382C2C3C22}" dt="2023-09-28T13:47:54.816" v="1733" actId="478"/>
          <ac:picMkLst>
            <pc:docMk/>
            <pc:sldMk cId="708664556" sldId="319"/>
            <ac:picMk id="7170" creationId="{EFA28D93-4D81-8702-0AD7-80D7F3E98266}"/>
          </ac:picMkLst>
        </pc:picChg>
      </pc:sldChg>
      <pc:sldChg chg="addSp delSp modSp add mod">
        <pc:chgData name="Giovanni Rozza" userId="786a3c2bbba4c61b" providerId="LiveId" clId="{57B4261B-3F71-4B39-9982-6B382C2C3C22}" dt="2023-10-19T16:15:39.247" v="1805" actId="478"/>
        <pc:sldMkLst>
          <pc:docMk/>
          <pc:sldMk cId="3781170677" sldId="320"/>
        </pc:sldMkLst>
        <pc:spChg chg="add mod">
          <ac:chgData name="Giovanni Rozza" userId="786a3c2bbba4c61b" providerId="LiveId" clId="{57B4261B-3F71-4B39-9982-6B382C2C3C22}" dt="2023-09-28T13:50:08.456" v="1760" actId="2711"/>
          <ac:spMkLst>
            <pc:docMk/>
            <pc:sldMk cId="3781170677" sldId="320"/>
            <ac:spMk id="3" creationId="{D2247264-2195-3112-040A-DEB95B37C8B2}"/>
          </ac:spMkLst>
        </pc:spChg>
        <pc:spChg chg="add del mod">
          <ac:chgData name="Giovanni Rozza" userId="786a3c2bbba4c61b" providerId="LiveId" clId="{57B4261B-3F71-4B39-9982-6B382C2C3C22}" dt="2023-10-19T16:15:36.999" v="1804" actId="478"/>
          <ac:spMkLst>
            <pc:docMk/>
            <pc:sldMk cId="3781170677" sldId="320"/>
            <ac:spMk id="4" creationId="{34C4498A-0A9B-5575-A3DD-770FE686DDB0}"/>
          </ac:spMkLst>
        </pc:spChg>
        <pc:spChg chg="del">
          <ac:chgData name="Giovanni Rozza" userId="786a3c2bbba4c61b" providerId="LiveId" clId="{57B4261B-3F71-4B39-9982-6B382C2C3C22}" dt="2023-09-28T13:48:29.200" v="1739" actId="478"/>
          <ac:spMkLst>
            <pc:docMk/>
            <pc:sldMk cId="3781170677" sldId="320"/>
            <ac:spMk id="5" creationId="{DE78C350-8B0F-F19E-3802-DA73E5B93C76}"/>
          </ac:spMkLst>
        </pc:spChg>
        <pc:spChg chg="add del mod">
          <ac:chgData name="Giovanni Rozza" userId="786a3c2bbba4c61b" providerId="LiveId" clId="{57B4261B-3F71-4B39-9982-6B382C2C3C22}" dt="2023-10-19T16:15:39.247" v="1805" actId="478"/>
          <ac:spMkLst>
            <pc:docMk/>
            <pc:sldMk cId="3781170677" sldId="320"/>
            <ac:spMk id="6" creationId="{26D30820-CC8D-33B6-AA21-4170D49D246F}"/>
          </ac:spMkLst>
        </pc:spChg>
        <pc:spChg chg="del mod">
          <ac:chgData name="Giovanni Rozza" userId="786a3c2bbba4c61b" providerId="LiveId" clId="{57B4261B-3F71-4B39-9982-6B382C2C3C22}" dt="2023-09-28T13:48:33.856" v="1741" actId="478"/>
          <ac:spMkLst>
            <pc:docMk/>
            <pc:sldMk cId="3781170677" sldId="320"/>
            <ac:spMk id="7" creationId="{72758F02-44BD-15BF-AFAE-C68881D8CF20}"/>
          </ac:spMkLst>
        </pc:spChg>
        <pc:picChg chg="add mod">
          <ac:chgData name="Giovanni Rozza" userId="786a3c2bbba4c61b" providerId="LiveId" clId="{57B4261B-3F71-4B39-9982-6B382C2C3C22}" dt="2023-09-28T13:48:52.733" v="1747" actId="14100"/>
          <ac:picMkLst>
            <pc:docMk/>
            <pc:sldMk cId="3781170677" sldId="320"/>
            <ac:picMk id="8194" creationId="{FD93A4EF-6020-F4BD-EA1C-09BBF1329825}"/>
          </ac:picMkLst>
        </pc:picChg>
      </pc:sldChg>
      <pc:sldChg chg="addSp delSp modSp add mod">
        <pc:chgData name="Giovanni Rozza" userId="786a3c2bbba4c61b" providerId="LiveId" clId="{57B4261B-3F71-4B39-9982-6B382C2C3C22}" dt="2024-02-06T17:50:49.341" v="2080" actId="123"/>
        <pc:sldMkLst>
          <pc:docMk/>
          <pc:sldMk cId="1907352663" sldId="321"/>
        </pc:sldMkLst>
        <pc:spChg chg="add mod">
          <ac:chgData name="Giovanni Rozza" userId="786a3c2bbba4c61b" providerId="LiveId" clId="{57B4261B-3F71-4B39-9982-6B382C2C3C22}" dt="2023-09-28T13:51:16.035" v="1776" actId="20577"/>
          <ac:spMkLst>
            <pc:docMk/>
            <pc:sldMk cId="1907352663" sldId="321"/>
            <ac:spMk id="2" creationId="{8765285E-24BF-89AB-D424-99B0EEC34A93}"/>
          </ac:spMkLst>
        </pc:spChg>
        <pc:spChg chg="mod">
          <ac:chgData name="Giovanni Rozza" userId="786a3c2bbba4c61b" providerId="LiveId" clId="{57B4261B-3F71-4B39-9982-6B382C2C3C22}" dt="2024-02-06T17:50:49.341" v="2080" actId="123"/>
          <ac:spMkLst>
            <pc:docMk/>
            <pc:sldMk cId="1907352663" sldId="321"/>
            <ac:spMk id="3" creationId="{D2247264-2195-3112-040A-DEB95B37C8B2}"/>
          </ac:spMkLst>
        </pc:spChg>
        <pc:spChg chg="add mod">
          <ac:chgData name="Giovanni Rozza" userId="786a3c2bbba4c61b" providerId="LiveId" clId="{57B4261B-3F71-4B39-9982-6B382C2C3C22}" dt="2023-09-28T13:51:19.473" v="1777" actId="20577"/>
          <ac:spMkLst>
            <pc:docMk/>
            <pc:sldMk cId="1907352663" sldId="321"/>
            <ac:spMk id="4" creationId="{D4EC3490-D3B7-91F0-843D-FE5C948B2198}"/>
          </ac:spMkLst>
        </pc:spChg>
        <pc:picChg chg="del">
          <ac:chgData name="Giovanni Rozza" userId="786a3c2bbba4c61b" providerId="LiveId" clId="{57B4261B-3F71-4B39-9982-6B382C2C3C22}" dt="2023-09-28T13:48:57.528" v="1749" actId="478"/>
          <ac:picMkLst>
            <pc:docMk/>
            <pc:sldMk cId="1907352663" sldId="321"/>
            <ac:picMk id="8194" creationId="{FD93A4EF-6020-F4BD-EA1C-09BBF1329825}"/>
          </ac:picMkLst>
        </pc:picChg>
        <pc:picChg chg="add del mod">
          <ac:chgData name="Giovanni Rozza" userId="786a3c2bbba4c61b" providerId="LiveId" clId="{57B4261B-3F71-4B39-9982-6B382C2C3C22}" dt="2023-09-28T13:50:15.584" v="1761" actId="478"/>
          <ac:picMkLst>
            <pc:docMk/>
            <pc:sldMk cId="1907352663" sldId="321"/>
            <ac:picMk id="9218" creationId="{47E13E9B-4B4B-E51A-7C77-8152A865620F}"/>
          </ac:picMkLst>
        </pc:picChg>
        <pc:picChg chg="add mod">
          <ac:chgData name="Giovanni Rozza" userId="786a3c2bbba4c61b" providerId="LiveId" clId="{57B4261B-3F71-4B39-9982-6B382C2C3C22}" dt="2023-09-28T13:50:24.854" v="1764" actId="14100"/>
          <ac:picMkLst>
            <pc:docMk/>
            <pc:sldMk cId="1907352663" sldId="321"/>
            <ac:picMk id="9220" creationId="{AD78EA9C-60AA-C9DC-1E16-9F83E78E7284}"/>
          </ac:picMkLst>
        </pc:picChg>
      </pc:sldChg>
      <pc:sldChg chg="addSp delSp modSp add mod">
        <pc:chgData name="Giovanni Rozza" userId="786a3c2bbba4c61b" providerId="LiveId" clId="{57B4261B-3F71-4B39-9982-6B382C2C3C22}" dt="2024-02-06T17:50:46.134" v="2079" actId="123"/>
        <pc:sldMkLst>
          <pc:docMk/>
          <pc:sldMk cId="1311756145" sldId="322"/>
        </pc:sldMkLst>
        <pc:spChg chg="mod">
          <ac:chgData name="Giovanni Rozza" userId="786a3c2bbba4c61b" providerId="LiveId" clId="{57B4261B-3F71-4B39-9982-6B382C2C3C22}" dt="2024-02-06T17:50:46.134" v="2079" actId="123"/>
          <ac:spMkLst>
            <pc:docMk/>
            <pc:sldMk cId="1311756145" sldId="322"/>
            <ac:spMk id="3" creationId="{D2247264-2195-3112-040A-DEB95B37C8B2}"/>
          </ac:spMkLst>
        </pc:spChg>
        <pc:spChg chg="add mod">
          <ac:chgData name="Giovanni Rozza" userId="786a3c2bbba4c61b" providerId="LiveId" clId="{57B4261B-3F71-4B39-9982-6B382C2C3C22}" dt="2023-10-19T16:16:28.532" v="1809" actId="1076"/>
          <ac:spMkLst>
            <pc:docMk/>
            <pc:sldMk cId="1311756145" sldId="322"/>
            <ac:spMk id="5" creationId="{51B2D424-F3CC-EFC2-92DF-6683FC551924}"/>
          </ac:spMkLst>
        </pc:spChg>
        <pc:spChg chg="add mod">
          <ac:chgData name="Giovanni Rozza" userId="786a3c2bbba4c61b" providerId="LiveId" clId="{57B4261B-3F71-4B39-9982-6B382C2C3C22}" dt="2023-10-19T16:16:38.737" v="1811" actId="1076"/>
          <ac:spMkLst>
            <pc:docMk/>
            <pc:sldMk cId="1311756145" sldId="322"/>
            <ac:spMk id="6" creationId="{937925F8-2422-7120-194B-AE704656E1A1}"/>
          </ac:spMkLst>
        </pc:spChg>
        <pc:picChg chg="add mod">
          <ac:chgData name="Giovanni Rozza" userId="786a3c2bbba4c61b" providerId="LiveId" clId="{57B4261B-3F71-4B39-9982-6B382C2C3C22}" dt="2023-10-19T16:16:18.252" v="1807" actId="1076"/>
          <ac:picMkLst>
            <pc:docMk/>
            <pc:sldMk cId="1311756145" sldId="322"/>
            <ac:picMk id="4" creationId="{1D41B032-3481-B5F7-CA12-56A62C5D5573}"/>
          </ac:picMkLst>
        </pc:picChg>
        <pc:picChg chg="del">
          <ac:chgData name="Giovanni Rozza" userId="786a3c2bbba4c61b" providerId="LiveId" clId="{57B4261B-3F71-4B39-9982-6B382C2C3C22}" dt="2023-09-28T13:49:57.952" v="1758" actId="478"/>
          <ac:picMkLst>
            <pc:docMk/>
            <pc:sldMk cId="1311756145" sldId="322"/>
            <ac:picMk id="9218" creationId="{47E13E9B-4B4B-E51A-7C77-8152A865620F}"/>
          </ac:picMkLst>
        </pc:picChg>
      </pc:sldChg>
      <pc:sldChg chg="addSp delSp modSp add mod">
        <pc:chgData name="Giovanni Rozza" userId="786a3c2bbba4c61b" providerId="LiveId" clId="{57B4261B-3F71-4B39-9982-6B382C2C3C22}" dt="2024-02-06T17:50:41.596" v="2078" actId="123"/>
        <pc:sldMkLst>
          <pc:docMk/>
          <pc:sldMk cId="3208485778" sldId="323"/>
        </pc:sldMkLst>
        <pc:spChg chg="mod">
          <ac:chgData name="Giovanni Rozza" userId="786a3c2bbba4c61b" providerId="LiveId" clId="{57B4261B-3F71-4B39-9982-6B382C2C3C22}" dt="2024-02-06T17:50:41.596" v="2078" actId="123"/>
          <ac:spMkLst>
            <pc:docMk/>
            <pc:sldMk cId="3208485778" sldId="323"/>
            <ac:spMk id="3" creationId="{D4D98CB6-F3FC-BD23-7390-320C15E514FA}"/>
          </ac:spMkLst>
        </pc:spChg>
        <pc:spChg chg="del">
          <ac:chgData name="Giovanni Rozza" userId="786a3c2bbba4c61b" providerId="LiveId" clId="{57B4261B-3F71-4B39-9982-6B382C2C3C22}" dt="2024-02-06T17:41:55.577" v="1820" actId="478"/>
          <ac:spMkLst>
            <pc:docMk/>
            <pc:sldMk cId="3208485778" sldId="323"/>
            <ac:spMk id="5" creationId="{C0E5A23A-5309-F1B5-0109-2D1E4C838755}"/>
          </ac:spMkLst>
        </pc:spChg>
        <pc:spChg chg="del mod">
          <ac:chgData name="Giovanni Rozza" userId="786a3c2bbba4c61b" providerId="LiveId" clId="{57B4261B-3F71-4B39-9982-6B382C2C3C22}" dt="2024-02-06T17:41:50.265" v="1819" actId="478"/>
          <ac:spMkLst>
            <pc:docMk/>
            <pc:sldMk cId="3208485778" sldId="323"/>
            <ac:spMk id="6" creationId="{FF7901AF-7291-32B1-3FC7-71EB8AC4C0FA}"/>
          </ac:spMkLst>
        </pc:spChg>
        <pc:spChg chg="add mod">
          <ac:chgData name="Giovanni Rozza" userId="786a3c2bbba4c61b" providerId="LiveId" clId="{57B4261B-3F71-4B39-9982-6B382C2C3C22}" dt="2024-02-06T17:48:05.914" v="2055" actId="1076"/>
          <ac:spMkLst>
            <pc:docMk/>
            <pc:sldMk cId="3208485778" sldId="323"/>
            <ac:spMk id="7" creationId="{76412722-B21E-A869-4DAE-EDF5BFF63FA3}"/>
          </ac:spMkLst>
        </pc:spChg>
        <pc:spChg chg="mod">
          <ac:chgData name="Giovanni Rozza" userId="786a3c2bbba4c61b" providerId="LiveId" clId="{57B4261B-3F71-4B39-9982-6B382C2C3C22}" dt="2024-02-06T17:39:35.105" v="1816" actId="20577"/>
          <ac:spMkLst>
            <pc:docMk/>
            <pc:sldMk cId="3208485778" sldId="323"/>
            <ac:spMk id="200" creationId="{908AA701-BA46-760B-C005-5DCF533B7C15}"/>
          </ac:spMkLst>
        </pc:spChg>
        <pc:picChg chg="del">
          <ac:chgData name="Giovanni Rozza" userId="786a3c2bbba4c61b" providerId="LiveId" clId="{57B4261B-3F71-4B39-9982-6B382C2C3C22}" dt="2024-02-06T17:41:44.590" v="1817" actId="478"/>
          <ac:picMkLst>
            <pc:docMk/>
            <pc:sldMk cId="3208485778" sldId="323"/>
            <ac:picMk id="4" creationId="{9E5D839A-0961-CE27-04BE-C179DEA59CD8}"/>
          </ac:picMkLst>
        </pc:picChg>
        <pc:picChg chg="add mod">
          <ac:chgData name="Giovanni Rozza" userId="786a3c2bbba4c61b" providerId="LiveId" clId="{57B4261B-3F71-4B39-9982-6B382C2C3C22}" dt="2024-02-06T17:43:46.236" v="2013" actId="1076"/>
          <ac:picMkLst>
            <pc:docMk/>
            <pc:sldMk cId="3208485778" sldId="323"/>
            <ac:picMk id="1026" creationId="{B3815BF1-55AF-EC2E-1E07-B46FF7CB0711}"/>
          </ac:picMkLst>
        </pc:picChg>
        <pc:picChg chg="add del mod">
          <ac:chgData name="Giovanni Rozza" userId="786a3c2bbba4c61b" providerId="LiveId" clId="{57B4261B-3F71-4B39-9982-6B382C2C3C22}" dt="2024-02-06T17:46:50.983" v="2028" actId="478"/>
          <ac:picMkLst>
            <pc:docMk/>
            <pc:sldMk cId="3208485778" sldId="323"/>
            <ac:picMk id="1028" creationId="{08AFD712-3F35-CCFA-07EA-D46F74930FA8}"/>
          </ac:picMkLst>
        </pc:picChg>
        <pc:picChg chg="add mod">
          <ac:chgData name="Giovanni Rozza" userId="786a3c2bbba4c61b" providerId="LiveId" clId="{57B4261B-3F71-4B39-9982-6B382C2C3C22}" dt="2024-02-06T17:47:44.209" v="2030" actId="1076"/>
          <ac:picMkLst>
            <pc:docMk/>
            <pc:sldMk cId="3208485778" sldId="323"/>
            <ac:picMk id="1030" creationId="{9099FF64-6413-040A-D0A9-3C22501161CA}"/>
          </ac:picMkLst>
        </pc:picChg>
      </pc:sldChg>
      <pc:sldChg chg="addSp delSp modSp add mod">
        <pc:chgData name="Giovanni Rozza" userId="786a3c2bbba4c61b" providerId="LiveId" clId="{57B4261B-3F71-4B39-9982-6B382C2C3C22}" dt="2024-02-06T17:51:10.142" v="2084" actId="113"/>
        <pc:sldMkLst>
          <pc:docMk/>
          <pc:sldMk cId="2714220779" sldId="324"/>
        </pc:sldMkLst>
        <pc:spChg chg="mod">
          <ac:chgData name="Giovanni Rozza" userId="786a3c2bbba4c61b" providerId="LiveId" clId="{57B4261B-3F71-4B39-9982-6B382C2C3C22}" dt="2024-02-06T17:51:10.142" v="2084" actId="113"/>
          <ac:spMkLst>
            <pc:docMk/>
            <pc:sldMk cId="2714220779" sldId="324"/>
            <ac:spMk id="3" creationId="{5E6ACDAE-5C2F-EA00-32DC-C67506E8C915}"/>
          </ac:spMkLst>
        </pc:spChg>
        <pc:picChg chg="del">
          <ac:chgData name="Giovanni Rozza" userId="786a3c2bbba4c61b" providerId="LiveId" clId="{57B4261B-3F71-4B39-9982-6B382C2C3C22}" dt="2024-02-06T17:46:32.336" v="2019" actId="478"/>
          <ac:picMkLst>
            <pc:docMk/>
            <pc:sldMk cId="2714220779" sldId="324"/>
            <ac:picMk id="1026" creationId="{016D716A-5B02-76E1-B86F-139C5EE0C104}"/>
          </ac:picMkLst>
        </pc:picChg>
        <pc:picChg chg="mod">
          <ac:chgData name="Giovanni Rozza" userId="786a3c2bbba4c61b" providerId="LiveId" clId="{57B4261B-3F71-4B39-9982-6B382C2C3C22}" dt="2024-02-06T17:46:46.626" v="2027" actId="1076"/>
          <ac:picMkLst>
            <pc:docMk/>
            <pc:sldMk cId="2714220779" sldId="324"/>
            <ac:picMk id="1028" creationId="{A447FDBF-6EAE-2592-A28C-30E8C46830D4}"/>
          </ac:picMkLst>
        </pc:picChg>
        <pc:picChg chg="add mod">
          <ac:chgData name="Giovanni Rozza" userId="786a3c2bbba4c61b" providerId="LiveId" clId="{57B4261B-3F71-4B39-9982-6B382C2C3C22}" dt="2024-02-06T17:46:40.260" v="2024" actId="14100"/>
          <ac:picMkLst>
            <pc:docMk/>
            <pc:sldMk cId="2714220779" sldId="324"/>
            <ac:picMk id="2050" creationId="{C5177775-41B7-5B49-C642-7BB75EF095A5}"/>
          </ac:picMkLst>
        </pc:picChg>
      </pc:sldChg>
      <pc:sldChg chg="addSp delSp modSp add mod">
        <pc:chgData name="Giovanni Rozza" userId="786a3c2bbba4c61b" providerId="LiveId" clId="{57B4261B-3F71-4B39-9982-6B382C2C3C22}" dt="2024-02-06T18:19:56.145" v="2394" actId="478"/>
        <pc:sldMkLst>
          <pc:docMk/>
          <pc:sldMk cId="1725887965" sldId="325"/>
        </pc:sldMkLst>
        <pc:spChg chg="del mod">
          <ac:chgData name="Giovanni Rozza" userId="786a3c2bbba4c61b" providerId="LiveId" clId="{57B4261B-3F71-4B39-9982-6B382C2C3C22}" dt="2024-02-06T18:19:56.145" v="2394" actId="478"/>
          <ac:spMkLst>
            <pc:docMk/>
            <pc:sldMk cId="1725887965" sldId="325"/>
            <ac:spMk id="3" creationId="{FFFACBF4-AB97-44CD-B81B-9B3E8EB43FA5}"/>
          </ac:spMkLst>
        </pc:spChg>
        <pc:spChg chg="add mod">
          <ac:chgData name="Giovanni Rozza" userId="786a3c2bbba4c61b" providerId="LiveId" clId="{57B4261B-3F71-4B39-9982-6B382C2C3C22}" dt="2024-02-06T18:19:26.773" v="2388" actId="14100"/>
          <ac:spMkLst>
            <pc:docMk/>
            <pc:sldMk cId="1725887965" sldId="325"/>
            <ac:spMk id="4" creationId="{C5FB999C-7ACA-211C-AE53-F3CDEC114647}"/>
          </ac:spMkLst>
        </pc:spChg>
        <pc:spChg chg="add mod">
          <ac:chgData name="Giovanni Rozza" userId="786a3c2bbba4c61b" providerId="LiveId" clId="{57B4261B-3F71-4B39-9982-6B382C2C3C22}" dt="2024-02-06T17:53:35.451" v="2137"/>
          <ac:spMkLst>
            <pc:docMk/>
            <pc:sldMk cId="1725887965" sldId="325"/>
            <ac:spMk id="7" creationId="{C148CCA2-B841-E414-9540-311F27E4D108}"/>
          </ac:spMkLst>
        </pc:spChg>
        <pc:spChg chg="add mod">
          <ac:chgData name="Giovanni Rozza" userId="786a3c2bbba4c61b" providerId="LiveId" clId="{57B4261B-3F71-4B39-9982-6B382C2C3C22}" dt="2024-02-06T17:53:39.064" v="2139" actId="571"/>
          <ac:spMkLst>
            <pc:docMk/>
            <pc:sldMk cId="1725887965" sldId="325"/>
            <ac:spMk id="8" creationId="{0B8AA75E-DB25-CE11-3F81-30F305D8017B}"/>
          </ac:spMkLst>
        </pc:spChg>
        <pc:spChg chg="add mod">
          <ac:chgData name="Giovanni Rozza" userId="786a3c2bbba4c61b" providerId="LiveId" clId="{57B4261B-3F71-4B39-9982-6B382C2C3C22}" dt="2024-02-06T18:03:09.488" v="2212" actId="20577"/>
          <ac:spMkLst>
            <pc:docMk/>
            <pc:sldMk cId="1725887965" sldId="325"/>
            <ac:spMk id="9" creationId="{718CAE2E-9D07-0577-05B1-A45826A21BD1}"/>
          </ac:spMkLst>
        </pc:spChg>
        <pc:spChg chg="add del mod">
          <ac:chgData name="Giovanni Rozza" userId="786a3c2bbba4c61b" providerId="LiveId" clId="{57B4261B-3F71-4B39-9982-6B382C2C3C22}" dt="2024-02-06T17:56:10.118" v="2168" actId="478"/>
          <ac:spMkLst>
            <pc:docMk/>
            <pc:sldMk cId="1725887965" sldId="325"/>
            <ac:spMk id="11" creationId="{F34E603C-B14F-BF5E-CA5E-6860457DF925}"/>
          </ac:spMkLst>
        </pc:spChg>
        <pc:spChg chg="mod">
          <ac:chgData name="Giovanni Rozza" userId="786a3c2bbba4c61b" providerId="LiveId" clId="{57B4261B-3F71-4B39-9982-6B382C2C3C22}" dt="2024-02-06T18:17:03.698" v="2372" actId="20577"/>
          <ac:spMkLst>
            <pc:docMk/>
            <pc:sldMk cId="1725887965" sldId="325"/>
            <ac:spMk id="200" creationId="{03B2A999-3094-AD46-F6E6-A4AF14F42FDE}"/>
          </ac:spMkLst>
        </pc:spChg>
        <pc:picChg chg="add mod">
          <ac:chgData name="Giovanni Rozza" userId="786a3c2bbba4c61b" providerId="LiveId" clId="{57B4261B-3F71-4B39-9982-6B382C2C3C22}" dt="2024-02-06T17:53:30.366" v="2136" actId="1076"/>
          <ac:picMkLst>
            <pc:docMk/>
            <pc:sldMk cId="1725887965" sldId="325"/>
            <ac:picMk id="6" creationId="{2CEB8A36-D1D6-FC8F-B2E2-FD957F39E5F4}"/>
          </ac:picMkLst>
        </pc:picChg>
        <pc:picChg chg="add mod">
          <ac:chgData name="Giovanni Rozza" userId="786a3c2bbba4c61b" providerId="LiveId" clId="{57B4261B-3F71-4B39-9982-6B382C2C3C22}" dt="2024-02-06T17:57:00.372" v="2178" actId="1076"/>
          <ac:picMkLst>
            <pc:docMk/>
            <pc:sldMk cId="1725887965" sldId="325"/>
            <ac:picMk id="13" creationId="{1F8052CE-0C4C-54E7-61D8-A88AF17921BC}"/>
          </ac:picMkLst>
        </pc:picChg>
        <pc:picChg chg="del">
          <ac:chgData name="Giovanni Rozza" userId="786a3c2bbba4c61b" providerId="LiveId" clId="{57B4261B-3F71-4B39-9982-6B382C2C3C22}" dt="2024-02-06T17:50:28.455" v="2071" actId="478"/>
          <ac:picMkLst>
            <pc:docMk/>
            <pc:sldMk cId="1725887965" sldId="325"/>
            <ac:picMk id="1028" creationId="{F9E3770B-52B3-C4E8-4E36-4393CDB03E61}"/>
          </ac:picMkLst>
        </pc:picChg>
        <pc:picChg chg="del">
          <ac:chgData name="Giovanni Rozza" userId="786a3c2bbba4c61b" providerId="LiveId" clId="{57B4261B-3F71-4B39-9982-6B382C2C3C22}" dt="2024-02-06T17:50:24.574" v="2069" actId="478"/>
          <ac:picMkLst>
            <pc:docMk/>
            <pc:sldMk cId="1725887965" sldId="325"/>
            <ac:picMk id="2050" creationId="{350D2198-64A0-A1A4-345C-995047577A0D}"/>
          </ac:picMkLst>
        </pc:picChg>
        <pc:picChg chg="add del">
          <ac:chgData name="Giovanni Rozza" userId="786a3c2bbba4c61b" providerId="LiveId" clId="{57B4261B-3F71-4B39-9982-6B382C2C3C22}" dt="2024-02-06T17:51:34.078" v="2086" actId="478"/>
          <ac:picMkLst>
            <pc:docMk/>
            <pc:sldMk cId="1725887965" sldId="325"/>
            <ac:picMk id="3074" creationId="{693FFC94-53D5-ABEE-0409-1BD0F1D11E52}"/>
          </ac:picMkLst>
        </pc:picChg>
      </pc:sldChg>
      <pc:sldChg chg="addSp delSp modSp add mod">
        <pc:chgData name="Giovanni Rozza" userId="786a3c2bbba4c61b" providerId="LiveId" clId="{57B4261B-3F71-4B39-9982-6B382C2C3C22}" dt="2024-02-06T18:19:15.279" v="2387" actId="14100"/>
        <pc:sldMkLst>
          <pc:docMk/>
          <pc:sldMk cId="2815893672" sldId="326"/>
        </pc:sldMkLst>
        <pc:spChg chg="del">
          <ac:chgData name="Giovanni Rozza" userId="786a3c2bbba4c61b" providerId="LiveId" clId="{57B4261B-3F71-4B39-9982-6B382C2C3C22}" dt="2024-02-06T18:16:53.931" v="2352" actId="478"/>
          <ac:spMkLst>
            <pc:docMk/>
            <pc:sldMk cId="2815893672" sldId="326"/>
            <ac:spMk id="3" creationId="{E25E89B5-D255-99C2-8A98-1D0011F124DD}"/>
          </ac:spMkLst>
        </pc:spChg>
        <pc:spChg chg="mod">
          <ac:chgData name="Giovanni Rozza" userId="786a3c2bbba4c61b" providerId="LiveId" clId="{57B4261B-3F71-4B39-9982-6B382C2C3C22}" dt="2024-02-06T18:19:15.279" v="2387" actId="14100"/>
          <ac:spMkLst>
            <pc:docMk/>
            <pc:sldMk cId="2815893672" sldId="326"/>
            <ac:spMk id="4" creationId="{CD9334E7-2793-2251-93A5-7CF82D546E34}"/>
          </ac:spMkLst>
        </pc:spChg>
        <pc:spChg chg="mod">
          <ac:chgData name="Giovanni Rozza" userId="786a3c2bbba4c61b" providerId="LiveId" clId="{57B4261B-3F71-4B39-9982-6B382C2C3C22}" dt="2024-02-06T18:19:05.599" v="2386" actId="14100"/>
          <ac:spMkLst>
            <pc:docMk/>
            <pc:sldMk cId="2815893672" sldId="326"/>
            <ac:spMk id="9" creationId="{4E1FBA58-F591-11E2-12BB-4DA00C852E71}"/>
          </ac:spMkLst>
        </pc:spChg>
        <pc:spChg chg="mod">
          <ac:chgData name="Giovanni Rozza" userId="786a3c2bbba4c61b" providerId="LiveId" clId="{57B4261B-3F71-4B39-9982-6B382C2C3C22}" dt="2024-02-06T18:16:47.711" v="2350"/>
          <ac:spMkLst>
            <pc:docMk/>
            <pc:sldMk cId="2815893672" sldId="326"/>
            <ac:spMk id="200" creationId="{B8775800-6500-5EF5-3CCE-C790A91C7D73}"/>
          </ac:spMkLst>
        </pc:spChg>
        <pc:picChg chg="add mod">
          <ac:chgData name="Giovanni Rozza" userId="786a3c2bbba4c61b" providerId="LiveId" clId="{57B4261B-3F71-4B39-9982-6B382C2C3C22}" dt="2024-02-06T18:16:51.597" v="2351" actId="1076"/>
          <ac:picMkLst>
            <pc:docMk/>
            <pc:sldMk cId="2815893672" sldId="326"/>
            <ac:picMk id="5" creationId="{BBF9BF3D-C105-4A9A-DAE9-F510F0B9EA45}"/>
          </ac:picMkLst>
        </pc:picChg>
        <pc:picChg chg="del">
          <ac:chgData name="Giovanni Rozza" userId="786a3c2bbba4c61b" providerId="LiveId" clId="{57B4261B-3F71-4B39-9982-6B382C2C3C22}" dt="2024-02-06T17:58:49.462" v="2188" actId="478"/>
          <ac:picMkLst>
            <pc:docMk/>
            <pc:sldMk cId="2815893672" sldId="326"/>
            <ac:picMk id="6" creationId="{5A13D7D4-D5B9-965A-EBA1-B0390FEEC366}"/>
          </ac:picMkLst>
        </pc:picChg>
        <pc:picChg chg="add mod">
          <ac:chgData name="Giovanni Rozza" userId="786a3c2bbba4c61b" providerId="LiveId" clId="{57B4261B-3F71-4B39-9982-6B382C2C3C22}" dt="2024-02-06T18:16:51.597" v="2351" actId="1076"/>
          <ac:picMkLst>
            <pc:docMk/>
            <pc:sldMk cId="2815893672" sldId="326"/>
            <ac:picMk id="8" creationId="{A7441534-1138-F530-5576-E33360A5C9A0}"/>
          </ac:picMkLst>
        </pc:picChg>
        <pc:picChg chg="del">
          <ac:chgData name="Giovanni Rozza" userId="786a3c2bbba4c61b" providerId="LiveId" clId="{57B4261B-3F71-4B39-9982-6B382C2C3C22}" dt="2024-02-06T17:59:57.814" v="2200" actId="478"/>
          <ac:picMkLst>
            <pc:docMk/>
            <pc:sldMk cId="2815893672" sldId="326"/>
            <ac:picMk id="13" creationId="{9A341A81-BBA6-D6F7-EA5A-787264B3665A}"/>
          </ac:picMkLst>
        </pc:picChg>
      </pc:sldChg>
      <pc:sldChg chg="addSp delSp modSp add mod">
        <pc:chgData name="Giovanni Rozza" userId="786a3c2bbba4c61b" providerId="LiveId" clId="{57B4261B-3F71-4B39-9982-6B382C2C3C22}" dt="2024-02-06T18:19:36.767" v="2389" actId="14100"/>
        <pc:sldMkLst>
          <pc:docMk/>
          <pc:sldMk cId="2147261353" sldId="327"/>
        </pc:sldMkLst>
        <pc:spChg chg="del">
          <ac:chgData name="Giovanni Rozza" userId="786a3c2bbba4c61b" providerId="LiveId" clId="{57B4261B-3F71-4B39-9982-6B382C2C3C22}" dt="2024-02-06T18:16:35.650" v="2348" actId="478"/>
          <ac:spMkLst>
            <pc:docMk/>
            <pc:sldMk cId="2147261353" sldId="327"/>
            <ac:spMk id="3" creationId="{58921D53-CE43-72E3-16A3-CAC0343054D6}"/>
          </ac:spMkLst>
        </pc:spChg>
        <pc:spChg chg="mod">
          <ac:chgData name="Giovanni Rozza" userId="786a3c2bbba4c61b" providerId="LiveId" clId="{57B4261B-3F71-4B39-9982-6B382C2C3C22}" dt="2024-02-06T18:19:36.767" v="2389" actId="14100"/>
          <ac:spMkLst>
            <pc:docMk/>
            <pc:sldMk cId="2147261353" sldId="327"/>
            <ac:spMk id="4" creationId="{5ADC2D68-31A1-F116-F373-8F7B06D389FE}"/>
          </ac:spMkLst>
        </pc:spChg>
        <pc:spChg chg="mod">
          <ac:chgData name="Giovanni Rozza" userId="786a3c2bbba4c61b" providerId="LiveId" clId="{57B4261B-3F71-4B39-9982-6B382C2C3C22}" dt="2024-02-06T18:16:40.148" v="2349" actId="1076"/>
          <ac:spMkLst>
            <pc:docMk/>
            <pc:sldMk cId="2147261353" sldId="327"/>
            <ac:spMk id="9" creationId="{D570F4BF-BC38-BB48-9C6E-CB1C4F37FD4D}"/>
          </ac:spMkLst>
        </pc:spChg>
        <pc:spChg chg="mod">
          <ac:chgData name="Giovanni Rozza" userId="786a3c2bbba4c61b" providerId="LiveId" clId="{57B4261B-3F71-4B39-9982-6B382C2C3C22}" dt="2024-02-06T18:16:33.074" v="2347" actId="20577"/>
          <ac:spMkLst>
            <pc:docMk/>
            <pc:sldMk cId="2147261353" sldId="327"/>
            <ac:spMk id="200" creationId="{08290308-3A1C-7AEE-56A3-402348FBF735}"/>
          </ac:spMkLst>
        </pc:spChg>
        <pc:picChg chg="del">
          <ac:chgData name="Giovanni Rozza" userId="786a3c2bbba4c61b" providerId="LiveId" clId="{57B4261B-3F71-4B39-9982-6B382C2C3C22}" dt="2024-02-06T18:07:38.683" v="2233" actId="478"/>
          <ac:picMkLst>
            <pc:docMk/>
            <pc:sldMk cId="2147261353" sldId="327"/>
            <ac:picMk id="5" creationId="{53317B45-5F50-E4B0-A029-5425485A1D85}"/>
          </ac:picMkLst>
        </pc:picChg>
        <pc:picChg chg="add mod">
          <ac:chgData name="Giovanni Rozza" userId="786a3c2bbba4c61b" providerId="LiveId" clId="{57B4261B-3F71-4B39-9982-6B382C2C3C22}" dt="2024-02-06T18:16:40.148" v="2349" actId="1076"/>
          <ac:picMkLst>
            <pc:docMk/>
            <pc:sldMk cId="2147261353" sldId="327"/>
            <ac:picMk id="6" creationId="{09441F9D-21C5-3B3C-0F99-D76EA85AF249}"/>
          </ac:picMkLst>
        </pc:picChg>
        <pc:picChg chg="del">
          <ac:chgData name="Giovanni Rozza" userId="786a3c2bbba4c61b" providerId="LiveId" clId="{57B4261B-3F71-4B39-9982-6B382C2C3C22}" dt="2024-02-06T18:07:53.140" v="2235" actId="478"/>
          <ac:picMkLst>
            <pc:docMk/>
            <pc:sldMk cId="2147261353" sldId="327"/>
            <ac:picMk id="8" creationId="{097D355C-1B32-5E93-CA21-9A8EA507F585}"/>
          </ac:picMkLst>
        </pc:picChg>
        <pc:picChg chg="add mod">
          <ac:chgData name="Giovanni Rozza" userId="786a3c2bbba4c61b" providerId="LiveId" clId="{57B4261B-3F71-4B39-9982-6B382C2C3C22}" dt="2024-02-06T18:16:40.148" v="2349" actId="1076"/>
          <ac:picMkLst>
            <pc:docMk/>
            <pc:sldMk cId="2147261353" sldId="327"/>
            <ac:picMk id="10" creationId="{4272497D-6E5E-BDE7-FF4D-F6CF130B357A}"/>
          </ac:picMkLst>
        </pc:picChg>
      </pc:sldChg>
      <pc:sldChg chg="addSp delSp modSp add mod">
        <pc:chgData name="Giovanni Rozza" userId="786a3c2bbba4c61b" providerId="LiveId" clId="{57B4261B-3F71-4B39-9982-6B382C2C3C22}" dt="2024-02-06T18:19:47.294" v="2390" actId="20577"/>
        <pc:sldMkLst>
          <pc:docMk/>
          <pc:sldMk cId="4106453573" sldId="328"/>
        </pc:sldMkLst>
        <pc:spChg chg="del">
          <ac:chgData name="Giovanni Rozza" userId="786a3c2bbba4c61b" providerId="LiveId" clId="{57B4261B-3F71-4B39-9982-6B382C2C3C22}" dt="2024-02-06T18:17:19.930" v="2383" actId="478"/>
          <ac:spMkLst>
            <pc:docMk/>
            <pc:sldMk cId="4106453573" sldId="328"/>
            <ac:spMk id="3" creationId="{D91B51B0-DB19-8FED-1CFB-EA1F04985737}"/>
          </ac:spMkLst>
        </pc:spChg>
        <pc:spChg chg="mod">
          <ac:chgData name="Giovanni Rozza" userId="786a3c2bbba4c61b" providerId="LiveId" clId="{57B4261B-3F71-4B39-9982-6B382C2C3C22}" dt="2024-02-06T18:19:47.294" v="2390" actId="20577"/>
          <ac:spMkLst>
            <pc:docMk/>
            <pc:sldMk cId="4106453573" sldId="328"/>
            <ac:spMk id="4" creationId="{9517F37B-1124-4354-E47C-0FF7BD4B209B}"/>
          </ac:spMkLst>
        </pc:spChg>
        <pc:spChg chg="add mod">
          <ac:chgData name="Giovanni Rozza" userId="786a3c2bbba4c61b" providerId="LiveId" clId="{57B4261B-3F71-4B39-9982-6B382C2C3C22}" dt="2024-02-06T18:13:32.640" v="2277" actId="207"/>
          <ac:spMkLst>
            <pc:docMk/>
            <pc:sldMk cId="4106453573" sldId="328"/>
            <ac:spMk id="7" creationId="{EF33574F-333B-C352-AE23-C1B362E4445D}"/>
          </ac:spMkLst>
        </pc:spChg>
        <pc:spChg chg="del">
          <ac:chgData name="Giovanni Rozza" userId="786a3c2bbba4c61b" providerId="LiveId" clId="{57B4261B-3F71-4B39-9982-6B382C2C3C22}" dt="2024-02-06T18:12:28.395" v="2272" actId="478"/>
          <ac:spMkLst>
            <pc:docMk/>
            <pc:sldMk cId="4106453573" sldId="328"/>
            <ac:spMk id="9" creationId="{796785A1-2EBE-CED2-FD7B-2CF4AA7292DA}"/>
          </ac:spMkLst>
        </pc:spChg>
        <pc:spChg chg="mod">
          <ac:chgData name="Giovanni Rozza" userId="786a3c2bbba4c61b" providerId="LiveId" clId="{57B4261B-3F71-4B39-9982-6B382C2C3C22}" dt="2024-02-06T18:17:15.074" v="2382" actId="20577"/>
          <ac:spMkLst>
            <pc:docMk/>
            <pc:sldMk cId="4106453573" sldId="328"/>
            <ac:spMk id="200" creationId="{C61010F5-2742-AA77-6B82-D65ECB8A2F12}"/>
          </ac:spMkLst>
        </pc:spChg>
        <pc:picChg chg="add mod">
          <ac:chgData name="Giovanni Rozza" userId="786a3c2bbba4c61b" providerId="LiveId" clId="{57B4261B-3F71-4B39-9982-6B382C2C3C22}" dt="2024-02-06T18:13:13.591" v="2275" actId="1076"/>
          <ac:picMkLst>
            <pc:docMk/>
            <pc:sldMk cId="4106453573" sldId="328"/>
            <ac:picMk id="5" creationId="{FF800831-2F3E-34EE-41D5-A994839CD765}"/>
          </ac:picMkLst>
        </pc:picChg>
        <pc:picChg chg="del">
          <ac:chgData name="Giovanni Rozza" userId="786a3c2bbba4c61b" providerId="LiveId" clId="{57B4261B-3F71-4B39-9982-6B382C2C3C22}" dt="2024-02-06T18:12:29.011" v="2273" actId="478"/>
          <ac:picMkLst>
            <pc:docMk/>
            <pc:sldMk cId="4106453573" sldId="328"/>
            <ac:picMk id="6" creationId="{9D23E8C1-8DAF-1FCE-4D82-6BA431101FFD}"/>
          </ac:picMkLst>
        </pc:picChg>
        <pc:picChg chg="del">
          <ac:chgData name="Giovanni Rozza" userId="786a3c2bbba4c61b" providerId="LiveId" clId="{57B4261B-3F71-4B39-9982-6B382C2C3C22}" dt="2024-02-06T18:12:26.859" v="2271" actId="478"/>
          <ac:picMkLst>
            <pc:docMk/>
            <pc:sldMk cId="4106453573" sldId="328"/>
            <ac:picMk id="10" creationId="{AE097FDE-0B2F-B8AC-084E-027C818EE243}"/>
          </ac:picMkLst>
        </pc:picChg>
      </pc:sldChg>
      <pc:sldChg chg="delSp modSp add mod">
        <pc:chgData name="Giovanni Rozza" userId="786a3c2bbba4c61b" providerId="LiveId" clId="{57B4261B-3F71-4B39-9982-6B382C2C3C22}" dt="2024-02-06T18:20:42.327" v="2416" actId="1076"/>
        <pc:sldMkLst>
          <pc:docMk/>
          <pc:sldMk cId="3187525349" sldId="329"/>
        </pc:sldMkLst>
        <pc:spChg chg="del mod">
          <ac:chgData name="Giovanni Rozza" userId="786a3c2bbba4c61b" providerId="LiveId" clId="{57B4261B-3F71-4B39-9982-6B382C2C3C22}" dt="2024-02-06T18:20:04.817" v="2396" actId="478"/>
          <ac:spMkLst>
            <pc:docMk/>
            <pc:sldMk cId="3187525349" sldId="329"/>
            <ac:spMk id="3" creationId="{51F27F65-3913-4F2D-CA75-2A78917A0B07}"/>
          </ac:spMkLst>
        </pc:spChg>
        <pc:spChg chg="mod">
          <ac:chgData name="Giovanni Rozza" userId="786a3c2bbba4c61b" providerId="LiveId" clId="{57B4261B-3F71-4B39-9982-6B382C2C3C22}" dt="2024-02-06T18:20:40.635" v="2415" actId="1076"/>
          <ac:spMkLst>
            <pc:docMk/>
            <pc:sldMk cId="3187525349" sldId="329"/>
            <ac:spMk id="4" creationId="{78166AE8-DDC9-0642-782D-A5186DA42C0E}"/>
          </ac:spMkLst>
        </pc:spChg>
        <pc:spChg chg="del">
          <ac:chgData name="Giovanni Rozza" userId="786a3c2bbba4c61b" providerId="LiveId" clId="{57B4261B-3F71-4B39-9982-6B382C2C3C22}" dt="2024-02-06T18:13:56.474" v="2279" actId="478"/>
          <ac:spMkLst>
            <pc:docMk/>
            <pc:sldMk cId="3187525349" sldId="329"/>
            <ac:spMk id="7" creationId="{E90A604C-7F22-DA5F-246E-DE93232255F2}"/>
          </ac:spMkLst>
        </pc:spChg>
        <pc:picChg chg="mod">
          <ac:chgData name="Giovanni Rozza" userId="786a3c2bbba4c61b" providerId="LiveId" clId="{57B4261B-3F71-4B39-9982-6B382C2C3C22}" dt="2024-02-06T18:20:42.327" v="2416" actId="1076"/>
          <ac:picMkLst>
            <pc:docMk/>
            <pc:sldMk cId="3187525349" sldId="329"/>
            <ac:picMk id="5" creationId="{39C0FAC1-1DAC-BC33-B362-C5C5274E7814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8T10:37:35.595" idx="1">
    <p:pos x="3847" y="242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ECB8F3-E3C9-C875-337F-1707D2FA221F}"/>
              </a:ext>
            </a:extLst>
          </p:cNvPr>
          <p:cNvSpPr txBox="1"/>
          <p:nvPr/>
        </p:nvSpPr>
        <p:spPr>
          <a:xfrm>
            <a:off x="633980" y="1346377"/>
            <a:ext cx="9992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é o funcionamento de um diodo em condições ideais, agindo como condutor ou isolante, como demonstrado graficamente: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0AADA9-284A-3CF6-BFF6-14174082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73" y="2045780"/>
            <a:ext cx="6819531" cy="423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AFC21B-7445-2053-BE38-538D1E6D6F64}"/>
              </a:ext>
            </a:extLst>
          </p:cNvPr>
          <p:cNvSpPr txBox="1"/>
          <p:nvPr/>
        </p:nvSpPr>
        <p:spPr>
          <a:xfrm>
            <a:off x="297681" y="3264855"/>
            <a:ext cx="30698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Na polarização reversa há uma pequena corrente de fuga que é desprezível, além de permitir a condução reversa quando é atingida a tensão de ruptura do diodo.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DFCF30-626B-60B9-F610-7A6B7EBC2919}"/>
              </a:ext>
            </a:extLst>
          </p:cNvPr>
          <p:cNvSpPr txBox="1"/>
          <p:nvPr/>
        </p:nvSpPr>
        <p:spPr>
          <a:xfrm>
            <a:off x="9003095" y="2498362"/>
            <a:ext cx="26541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Como pode ser visto graficamente, em um diodo real, mesmo quando polarizado diretamente a condução da corrente máxima se inicia apenas quando a tensão da fonte é acima de 0,7V (queda de tensão natural do diodo de silício), sendo que no caso da tensão acima 0,5V há uma pequena corrente sendo conduzida.</a:t>
            </a:r>
          </a:p>
        </p:txBody>
      </p:sp>
    </p:spTree>
    <p:extLst>
      <p:ext uri="{BB962C8B-B14F-4D97-AF65-F5344CB8AC3E}">
        <p14:creationId xmlns:p14="http://schemas.microsoft.com/office/powerpoint/2010/main" val="377479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Aplicações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ECB8F3-E3C9-C875-337F-1707D2FA221F}"/>
              </a:ext>
            </a:extLst>
          </p:cNvPr>
          <p:cNvSpPr txBox="1"/>
          <p:nvPr/>
        </p:nvSpPr>
        <p:spPr>
          <a:xfrm>
            <a:off x="905522" y="1577196"/>
            <a:ext cx="9898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Entre as principais funções do diodo, podemos citar a </a:t>
            </a:r>
            <a:r>
              <a:rPr lang="pt-BR" b="1" dirty="0"/>
              <a:t>ação de retificação em um circuito</a:t>
            </a:r>
            <a:r>
              <a:rPr lang="pt-BR" dirty="0"/>
              <a:t>, como </a:t>
            </a:r>
            <a:r>
              <a:rPr lang="pt-BR" b="1" dirty="0"/>
              <a:t>chaveamento e proteção contra corrente reversa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É sabido que a maioria dos eletrônicos funciona apenas com tensão contínua, </a:t>
            </a:r>
            <a:r>
              <a:rPr lang="pt-BR" b="1" dirty="0"/>
              <a:t>um bom retificador de onda produzido com diodos será capaz de fazer essa retificação necessária para o correto funcionamento dos eletrônicos</a:t>
            </a:r>
            <a:r>
              <a:rPr lang="pt-BR" dirty="0"/>
              <a:t>. Além disso, há alguns modelos de diodos voltados para diversos tipos de aplicações. Alguns modelos disponíveis no mercado são:</a:t>
            </a:r>
          </a:p>
        </p:txBody>
      </p:sp>
    </p:spTree>
    <p:extLst>
      <p:ext uri="{BB962C8B-B14F-4D97-AF65-F5344CB8AC3E}">
        <p14:creationId xmlns:p14="http://schemas.microsoft.com/office/powerpoint/2010/main" val="41835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Tipos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D54956-333B-0C91-D600-242271465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9" y="551872"/>
            <a:ext cx="5264727" cy="57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Tipos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EC6BB4-CA25-4D0A-FECE-8ABA7BB81715}"/>
              </a:ext>
            </a:extLst>
          </p:cNvPr>
          <p:cNvSpPr txBox="1"/>
          <p:nvPr/>
        </p:nvSpPr>
        <p:spPr>
          <a:xfrm>
            <a:off x="736480" y="1801090"/>
            <a:ext cx="1032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Diodo Comum/ Diodo de Pequeno sinal/Diodo de junção PN:  </a:t>
            </a:r>
            <a:r>
              <a:rPr lang="pt-BR" sz="1400" dirty="0"/>
              <a:t>Esse é o modelo mais comum de diodo, é basicamente o diodo em sua forma tradicional produzido com uma junção P-N, impedindo a passagem de corrente em um dos sentidos.</a:t>
            </a:r>
          </a:p>
          <a:p>
            <a:endParaRPr lang="pt-BR" sz="1400" dirty="0"/>
          </a:p>
          <a:p>
            <a:r>
              <a:rPr lang="pt-BR" sz="1400" b="1" dirty="0"/>
              <a:t>Diodo emissor de Luz (LED): </a:t>
            </a:r>
            <a:r>
              <a:rPr lang="pt-BR" sz="1400" dirty="0"/>
              <a:t>LED é a abreviação para Diodo Emissor de Luz (Light </a:t>
            </a:r>
            <a:r>
              <a:rPr lang="pt-BR" sz="1400" dirty="0" err="1"/>
              <a:t>Emitting</a:t>
            </a:r>
            <a:r>
              <a:rPr lang="pt-BR" sz="1400" dirty="0"/>
              <a:t> </a:t>
            </a:r>
            <a:r>
              <a:rPr lang="pt-BR" sz="1400" dirty="0" err="1"/>
              <a:t>Diode</a:t>
            </a:r>
            <a:r>
              <a:rPr lang="pt-BR" sz="1400" dirty="0"/>
              <a:t>), esse tipo de diodo emite luz quando polarizado diretamente, a cor do LED pode ser variada de acordo com a fabricação.</a:t>
            </a:r>
          </a:p>
          <a:p>
            <a:endParaRPr lang="pt-BR" sz="1400" dirty="0"/>
          </a:p>
          <a:p>
            <a:r>
              <a:rPr lang="pt-BR" sz="1400" b="1" dirty="0"/>
              <a:t>LED Infravermelho (LED IR): </a:t>
            </a:r>
            <a:r>
              <a:rPr lang="pt-BR" sz="1400" dirty="0"/>
              <a:t>Esse LED emite um sinal Infravermelho reconhecido pelo LED receptor infravermelho, esse sinal é invisível a olho nu.</a:t>
            </a:r>
          </a:p>
          <a:p>
            <a:endParaRPr lang="pt-BR" sz="1400" dirty="0"/>
          </a:p>
          <a:p>
            <a:r>
              <a:rPr lang="pt-BR" sz="1400" b="1" dirty="0"/>
              <a:t>Diodo de Vácuo/ Válvula Termiônica: </a:t>
            </a:r>
            <a:r>
              <a:rPr lang="pt-BR" sz="1400" dirty="0"/>
              <a:t>A tecnologia para funcionamento desse diodo consiste no princípio de emissão de elétrons no caso do aquecimento à vácuo de um elemento, sendo que os elétrons continuam sendo atraídos pelo elemento, não sendo possível se deslocar no sentido reverso.</a:t>
            </a:r>
          </a:p>
          <a:p>
            <a:endParaRPr lang="pt-BR" sz="1400" dirty="0"/>
          </a:p>
          <a:p>
            <a:pPr algn="just"/>
            <a:r>
              <a:rPr lang="pt-BR" sz="1400" b="1" dirty="0"/>
              <a:t>Diodo </a:t>
            </a:r>
            <a:r>
              <a:rPr lang="pt-BR" sz="1400" b="1" dirty="0" err="1"/>
              <a:t>Zener</a:t>
            </a:r>
            <a:r>
              <a:rPr lang="pt-BR" sz="1400" b="1" dirty="0"/>
              <a:t>: </a:t>
            </a:r>
            <a:r>
              <a:rPr lang="pt-BR" sz="1400" dirty="0"/>
              <a:t>O diodo </a:t>
            </a:r>
            <a:r>
              <a:rPr lang="pt-BR" sz="1400" dirty="0" err="1"/>
              <a:t>zener</a:t>
            </a:r>
            <a:r>
              <a:rPr lang="pt-BR" sz="1400" dirty="0"/>
              <a:t> se comporta como um diodo comum quando polarizado diretamente, no entanto, quando polarizado reversamente o diodo age como um regulador de tensão. Quando atingida a tensão de ruptura, essa é mantida desde que a corrente seja superior a corrente mínima e inferior a máxima tolerada.</a:t>
            </a:r>
          </a:p>
        </p:txBody>
      </p:sp>
    </p:spTree>
    <p:extLst>
      <p:ext uri="{BB962C8B-B14F-4D97-AF65-F5344CB8AC3E}">
        <p14:creationId xmlns:p14="http://schemas.microsoft.com/office/powerpoint/2010/main" val="68395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Tipos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EC6BB4-CA25-4D0A-FECE-8ABA7BB81715}"/>
              </a:ext>
            </a:extLst>
          </p:cNvPr>
          <p:cNvSpPr txBox="1"/>
          <p:nvPr/>
        </p:nvSpPr>
        <p:spPr>
          <a:xfrm>
            <a:off x="838080" y="1413163"/>
            <a:ext cx="1032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/>
              <a:t>Diodo de Corrente Constante: </a:t>
            </a:r>
            <a:r>
              <a:rPr lang="pt-BR" sz="1400" dirty="0"/>
              <a:t>Como descrito pelo nome, o diodo desse tipo mantém a corrente constante independente da variação de tensão.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 err="1"/>
              <a:t>Foto-diodo</a:t>
            </a:r>
            <a:r>
              <a:rPr lang="pt-BR" sz="1400" b="1" dirty="0"/>
              <a:t>: </a:t>
            </a:r>
            <a:r>
              <a:rPr lang="pt-BR" sz="1400" dirty="0"/>
              <a:t>A função do </a:t>
            </a:r>
            <a:r>
              <a:rPr lang="pt-BR" sz="1400" dirty="0" err="1"/>
              <a:t>foto-diodo</a:t>
            </a:r>
            <a:r>
              <a:rPr lang="pt-BR" sz="1400" dirty="0"/>
              <a:t> é converter um sinal luminoso em um sinal elétrico, normalmente utilizado para medição de luz, sendo que a corrente gerada é diretamente proporcional a iluminação que incide.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de avalanche</a:t>
            </a:r>
            <a:r>
              <a:rPr lang="pt-BR" sz="1400" dirty="0"/>
              <a:t>: O diodo de avalanche direciona a tensão excedente para o GND em um circuito, agindo como proteção.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de supressão de tensão (TVS): </a:t>
            </a:r>
            <a:r>
              <a:rPr lang="pt-BR" sz="1400" dirty="0"/>
              <a:t>Esse modelo normalmente é utilizado como proteção contra descarga eletroestática, o funcionamento é semelhante ao do diodo </a:t>
            </a:r>
            <a:r>
              <a:rPr lang="pt-BR" sz="1400" dirty="0" err="1"/>
              <a:t>zener</a:t>
            </a:r>
            <a:r>
              <a:rPr lang="pt-BR" sz="1400" dirty="0"/>
              <a:t>. Quando submetido a um alto impacto de energia transitória, ele pode absorver a corrente de pico e a tensão rapidamente, protegendo o equipamento.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</a:t>
            </a:r>
            <a:r>
              <a:rPr lang="pt-BR" sz="1400" b="1" dirty="0" err="1"/>
              <a:t>Schokley</a:t>
            </a:r>
            <a:r>
              <a:rPr lang="pt-BR" sz="1400" b="1" dirty="0"/>
              <a:t>: </a:t>
            </a:r>
            <a:r>
              <a:rPr lang="pt-BR" sz="1400" dirty="0"/>
              <a:t>Esse modelo é produzido com quatro camadas de semicondutores (PNPN), conduzindo apenas em uma direção quando a tensão definida pelo fabricante é ultrapassada, sendo que essa tensão é reduzida depois da condução.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Schottky: </a:t>
            </a:r>
            <a:r>
              <a:rPr lang="pt-BR" sz="1400" dirty="0"/>
              <a:t>O diodo desse modelo é produzido com uma junção Metal-N, diferentemente do comum que é produzido com uma junção P-N, isso faz com que a queda de tensão entre os terminais do diodo seja inferior, além disso, a comutação ocorre mais rapidamente.</a:t>
            </a:r>
          </a:p>
        </p:txBody>
      </p:sp>
    </p:spTree>
    <p:extLst>
      <p:ext uri="{BB962C8B-B14F-4D97-AF65-F5344CB8AC3E}">
        <p14:creationId xmlns:p14="http://schemas.microsoft.com/office/powerpoint/2010/main" val="97707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Tipos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EC6BB4-CA25-4D0A-FECE-8ABA7BB81715}"/>
              </a:ext>
            </a:extLst>
          </p:cNvPr>
          <p:cNvSpPr txBox="1"/>
          <p:nvPr/>
        </p:nvSpPr>
        <p:spPr>
          <a:xfrm>
            <a:off x="838080" y="1413163"/>
            <a:ext cx="10321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/>
              <a:t> </a:t>
            </a:r>
            <a:r>
              <a:rPr lang="pt-BR" sz="1400" b="1" dirty="0" err="1"/>
              <a:t>Varicap</a:t>
            </a:r>
            <a:r>
              <a:rPr lang="pt-BR" sz="1400" b="1" dirty="0"/>
              <a:t> ou </a:t>
            </a:r>
            <a:r>
              <a:rPr lang="pt-BR" sz="1400" b="1" dirty="0" err="1"/>
              <a:t>Varactor</a:t>
            </a:r>
            <a:r>
              <a:rPr lang="pt-BR" sz="1400" dirty="0"/>
              <a:t>: O </a:t>
            </a:r>
            <a:r>
              <a:rPr lang="pt-BR" sz="1400" dirty="0" err="1"/>
              <a:t>varicap</a:t>
            </a:r>
            <a:r>
              <a:rPr lang="pt-BR" sz="1400" dirty="0"/>
              <a:t> é um diodo que conta com capacitância variável, sendo proporcional a tensão ao qual é submetido.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de contato pontual: </a:t>
            </a:r>
            <a:r>
              <a:rPr lang="pt-BR" sz="1400" dirty="0"/>
              <a:t>O diodo do tipo contato pontual conta com um fio de metal de pequeno diâmetro em contato com o cristal semicondutor, estes apresentam baixa capacitância e maior resistência.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Laser diodo: </a:t>
            </a:r>
            <a:r>
              <a:rPr lang="pt-BR" sz="1400" dirty="0"/>
              <a:t>Esse é o laser mais utilizado em tecnologias como leitores de códigos de barras, fibras óticas, leitores de DVD.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Gunn: </a:t>
            </a:r>
            <a:r>
              <a:rPr lang="pt-BR" sz="1400" dirty="0"/>
              <a:t>Produzido com </a:t>
            </a:r>
            <a:r>
              <a:rPr lang="pt-BR" sz="1400" dirty="0" err="1"/>
              <a:t>Arsenieto</a:t>
            </a:r>
            <a:r>
              <a:rPr lang="pt-BR" sz="1400" dirty="0"/>
              <a:t> de Gálio-N, quando esse modelo de diodo é submetido a uma tensão, é produzido um campo elétrico responsável pela formação de pulsos.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Diodo túnel: </a:t>
            </a:r>
            <a:r>
              <a:rPr lang="pt-BR" sz="1400" dirty="0"/>
              <a:t>O diodo túnel recebeu esse nome porque funciona através do efeito túnel, ou tunelamento quântico. Com isso, o componente apresenta a corrente direta inversamente proporcional a resistência elétrica.</a:t>
            </a:r>
          </a:p>
        </p:txBody>
      </p:sp>
    </p:spTree>
    <p:extLst>
      <p:ext uri="{BB962C8B-B14F-4D97-AF65-F5344CB8AC3E}">
        <p14:creationId xmlns:p14="http://schemas.microsoft.com/office/powerpoint/2010/main" val="64262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Cálculo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usando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diodo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758F02-44BD-15BF-AFAE-C68881D8CF20}"/>
              </a:ext>
            </a:extLst>
          </p:cNvPr>
          <p:cNvSpPr txBox="1"/>
          <p:nvPr/>
        </p:nvSpPr>
        <p:spPr>
          <a:xfrm>
            <a:off x="658090" y="1311157"/>
            <a:ext cx="9769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 aplicado em um circuito, o diodo pode aparecer da seguinte forma: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D955D8-A602-E7FC-4B3C-1DBC9F4F534A}"/>
              </a:ext>
            </a:extLst>
          </p:cNvPr>
          <p:cNvSpPr txBox="1"/>
          <p:nvPr/>
        </p:nvSpPr>
        <p:spPr>
          <a:xfrm>
            <a:off x="1016493" y="535236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Calcule a corrente e a tensão no resistor 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193CCA-74ED-A2D6-645E-1B4E2CB22220}"/>
              </a:ext>
            </a:extLst>
          </p:cNvPr>
          <p:cNvGrpSpPr/>
          <p:nvPr/>
        </p:nvGrpSpPr>
        <p:grpSpPr>
          <a:xfrm>
            <a:off x="3926030" y="1957488"/>
            <a:ext cx="3992852" cy="2933207"/>
            <a:chOff x="3926030" y="1957488"/>
            <a:chExt cx="3992852" cy="2933207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EFA28D93-4D81-8702-0AD7-80D7F3E98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030" y="1957488"/>
              <a:ext cx="3767859" cy="293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22156D1-EDB5-3CE7-3CFB-0C92AEE4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807" y="3454898"/>
              <a:ext cx="219075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95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Cálculo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usando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diodo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758F02-44BD-15BF-AFAE-C68881D8CF20}"/>
              </a:ext>
            </a:extLst>
          </p:cNvPr>
          <p:cNvSpPr txBox="1"/>
          <p:nvPr/>
        </p:nvSpPr>
        <p:spPr>
          <a:xfrm>
            <a:off x="658090" y="1311157"/>
            <a:ext cx="9769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Calcule a tensão e a corrente circulando pelo resistor: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78C350-8B0F-F19E-3802-DA73E5B93C76}"/>
              </a:ext>
            </a:extLst>
          </p:cNvPr>
          <p:cNvSpPr txBox="1"/>
          <p:nvPr/>
        </p:nvSpPr>
        <p:spPr>
          <a:xfrm>
            <a:off x="3045691" y="2228671"/>
            <a:ext cx="610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 =  (Vin - VD) / R</a:t>
            </a:r>
            <a:b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</a:br>
            <a: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 =  (5    - 0.7) / 220</a:t>
            </a:r>
            <a:b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</a:br>
            <a: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 =  4.3 / 220</a:t>
            </a:r>
            <a:b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</a:br>
            <a:r>
              <a:rPr lang="pt-BR" b="1" i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 = 0,01954A ou ≅ 20mA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66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Cálculo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usando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diodo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247264-2195-3112-040A-DEB95B37C8B2}"/>
              </a:ext>
            </a:extLst>
          </p:cNvPr>
          <p:cNvSpPr txBox="1"/>
          <p:nvPr/>
        </p:nvSpPr>
        <p:spPr>
          <a:xfrm>
            <a:off x="759690" y="1593564"/>
            <a:ext cx="10399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rgbClr val="666666"/>
                </a:solidFill>
                <a:effectLst/>
                <a:latin typeface="+mj-lt"/>
              </a:rPr>
              <a:t>Em um circuito, os diodos também podem ser posicionados estrategicamente para uma configuração de retificação de onda completa, como pode ser visto abaixo: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93A4EF-6020-F4BD-EA1C-09BBF132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91" y="2706977"/>
            <a:ext cx="6113318" cy="32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7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Cálculo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usando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diodo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247264-2195-3112-040A-DEB95B37C8B2}"/>
              </a:ext>
            </a:extLst>
          </p:cNvPr>
          <p:cNvSpPr txBox="1"/>
          <p:nvPr/>
        </p:nvSpPr>
        <p:spPr>
          <a:xfrm>
            <a:off x="759691" y="1593564"/>
            <a:ext cx="10157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Quando a tensão alternada está em um sentido, a condução ocorre apenas entre dois diodos, como visto:</a:t>
            </a:r>
          </a:p>
          <a:p>
            <a:pPr algn="l"/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D78EA9C-60AA-C9DC-1E16-9F83E78E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26" y="2465988"/>
            <a:ext cx="6898409" cy="36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65285E-24BF-89AB-D424-99B0EEC34A93}"/>
              </a:ext>
            </a:extLst>
          </p:cNvPr>
          <p:cNvSpPr txBox="1"/>
          <p:nvPr/>
        </p:nvSpPr>
        <p:spPr>
          <a:xfrm>
            <a:off x="2661226" y="242456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EC3490-D3B7-91F0-843D-FE5C948B2198}"/>
              </a:ext>
            </a:extLst>
          </p:cNvPr>
          <p:cNvSpPr txBox="1"/>
          <p:nvPr/>
        </p:nvSpPr>
        <p:spPr>
          <a:xfrm>
            <a:off x="2661226" y="497841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0735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54080" y="83413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DIO</a:t>
            </a: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DOS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Cálculo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corrente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usando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diodo</a:t>
            </a: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247264-2195-3112-040A-DEB95B37C8B2}"/>
              </a:ext>
            </a:extLst>
          </p:cNvPr>
          <p:cNvSpPr txBox="1"/>
          <p:nvPr/>
        </p:nvSpPr>
        <p:spPr>
          <a:xfrm>
            <a:off x="759691" y="1593564"/>
            <a:ext cx="10157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E quando o sentido da fonte é alternado, a condução ocorre entre os outros dois diodos, dessa forma (TENTEM FAZER):</a:t>
            </a:r>
          </a:p>
          <a:p>
            <a:br>
              <a:rPr lang="pt-BR" dirty="0"/>
            </a:br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41B032-3481-B5F7-CA12-56A62C5D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72" y="2603330"/>
            <a:ext cx="6115050" cy="32670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B2D424-F3CC-EFC2-92DF-6683FC551924}"/>
              </a:ext>
            </a:extLst>
          </p:cNvPr>
          <p:cNvSpPr txBox="1"/>
          <p:nvPr/>
        </p:nvSpPr>
        <p:spPr>
          <a:xfrm>
            <a:off x="2363772" y="26033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7925F8-2422-7120-194B-AE704656E1A1}"/>
              </a:ext>
            </a:extLst>
          </p:cNvPr>
          <p:cNvSpPr txBox="1"/>
          <p:nvPr/>
        </p:nvSpPr>
        <p:spPr>
          <a:xfrm>
            <a:off x="2363772" y="44930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1175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DE43-A672-3D29-1B76-BD576162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908AA701-BA46-760B-C005-5DCF533B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LEDs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D98CB6-F3FC-BD23-7390-320C15E514FA}"/>
              </a:ext>
            </a:extLst>
          </p:cNvPr>
          <p:cNvSpPr txBox="1"/>
          <p:nvPr/>
        </p:nvSpPr>
        <p:spPr>
          <a:xfrm>
            <a:off x="759691" y="1593564"/>
            <a:ext cx="10157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Light </a:t>
            </a:r>
            <a:r>
              <a:rPr lang="pt-BR" b="0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Emitter</a:t>
            </a:r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pt-BR" b="0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Diode</a:t>
            </a:r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 (Diodo emisso</a:t>
            </a:r>
            <a:r>
              <a:rPr lang="pt-BR" dirty="0">
                <a:solidFill>
                  <a:srgbClr val="666666"/>
                </a:solidFill>
                <a:latin typeface="Poppins" panose="00000500000000000000" pitchFamily="2" charset="0"/>
              </a:rPr>
              <a:t>r de luz) são diodos que quando percorridos por uma corrente elétrica e polarizados diretamente, são capazes de emitir luz.</a:t>
            </a:r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1026" name="Picture 2" descr="Exemplos de LEDs.">
            <a:extLst>
              <a:ext uri="{FF2B5EF4-FFF2-40B4-BE49-F238E27FC236}">
                <a16:creationId xmlns:a16="http://schemas.microsoft.com/office/drawing/2014/main" id="{B3815BF1-55AF-EC2E-1E07-B46FF7CB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3" y="2272684"/>
            <a:ext cx="5440862" cy="401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ímbolo LED | Mediateca de EducaMadrid">
            <a:extLst>
              <a:ext uri="{FF2B5EF4-FFF2-40B4-BE49-F238E27FC236}">
                <a16:creationId xmlns:a16="http://schemas.microsoft.com/office/drawing/2014/main" id="{9099FF64-6413-040A-D0A9-3C22501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4" y="279537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412722-B21E-A869-4DAE-EDF5BFF63FA3}"/>
              </a:ext>
            </a:extLst>
          </p:cNvPr>
          <p:cNvSpPr txBox="1"/>
          <p:nvPr/>
        </p:nvSpPr>
        <p:spPr>
          <a:xfrm>
            <a:off x="8227786" y="2795374"/>
            <a:ext cx="221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66666"/>
                </a:solidFill>
                <a:latin typeface="Poppins" panose="00000500000000000000" pitchFamily="2" charset="0"/>
              </a:rPr>
              <a:t>Símbolo elétrico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48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880-11AC-1A93-8954-656CCD95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02527625-D400-545A-D389-FB40D7BB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LEDs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6ACDAE-5C2F-EA00-32DC-C67506E8C915}"/>
              </a:ext>
            </a:extLst>
          </p:cNvPr>
          <p:cNvSpPr txBox="1"/>
          <p:nvPr/>
        </p:nvSpPr>
        <p:spPr>
          <a:xfrm>
            <a:off x="759691" y="1593564"/>
            <a:ext cx="10157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1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L</a:t>
            </a:r>
            <a:r>
              <a:rPr lang="pt-BR" b="0" i="1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ight </a:t>
            </a:r>
            <a:r>
              <a:rPr lang="pt-BR" b="1" i="1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E</a:t>
            </a:r>
            <a:r>
              <a:rPr lang="pt-BR" b="0" i="1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mitter</a:t>
            </a:r>
            <a:r>
              <a:rPr lang="pt-BR" b="0" i="1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pt-BR" b="1" i="1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D</a:t>
            </a:r>
            <a:r>
              <a:rPr lang="pt-BR" b="0" i="1" dirty="0" err="1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iode</a:t>
            </a:r>
            <a:r>
              <a:rPr lang="pt-BR" b="0" i="1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pt-BR" b="0" dirty="0">
                <a:solidFill>
                  <a:srgbClr val="666666"/>
                </a:solidFill>
                <a:effectLst/>
                <a:latin typeface="Poppins" panose="00000500000000000000" pitchFamily="2" charset="0"/>
              </a:rPr>
              <a:t>(Diodo emisso</a:t>
            </a:r>
            <a:r>
              <a:rPr lang="pt-BR" dirty="0">
                <a:solidFill>
                  <a:srgbClr val="666666"/>
                </a:solidFill>
                <a:latin typeface="Poppins" panose="00000500000000000000" pitchFamily="2" charset="0"/>
              </a:rPr>
              <a:t>r de luz) são diodos que quando percorridos por uma corrente elétrica e polarizados diretamente, são capazes de emitir luz.</a:t>
            </a:r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b="0" dirty="0">
              <a:solidFill>
                <a:srgbClr val="666666"/>
              </a:solidFill>
              <a:effectLst/>
              <a:latin typeface="Poppins" panose="00000500000000000000" pitchFamily="2" charset="0"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1028" name="Picture 4" descr="Como polarizar um LED corretamente.">
            <a:extLst>
              <a:ext uri="{FF2B5EF4-FFF2-40B4-BE49-F238E27FC236}">
                <a16:creationId xmlns:a16="http://schemas.microsoft.com/office/drawing/2014/main" id="{A447FDBF-6EAE-2592-A28C-30E8C468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10" y="2470727"/>
            <a:ext cx="3579619" cy="303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ula 6 Diodos">
            <a:extLst>
              <a:ext uri="{FF2B5EF4-FFF2-40B4-BE49-F238E27FC236}">
                <a16:creationId xmlns:a16="http://schemas.microsoft.com/office/drawing/2014/main" id="{C5177775-41B7-5B49-C642-7BB75EF0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0" y="2591818"/>
            <a:ext cx="7084698" cy="19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2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BE347-6514-EB4A-E102-A8FDA020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03B2A999-3094-AD46-F6E6-A4AF14F4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Exerc</a:t>
            </a:r>
            <a:r>
              <a:rPr lang="en-US" sz="2400" b="1" spc="-1" dirty="0" err="1">
                <a:solidFill>
                  <a:srgbClr val="0070C0"/>
                </a:solidFill>
                <a:latin typeface="Century Gothic"/>
              </a:rPr>
              <a:t>ícios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FB999C-7ACA-211C-AE53-F3CDEC114647}"/>
              </a:ext>
            </a:extLst>
          </p:cNvPr>
          <p:cNvSpPr txBox="1"/>
          <p:nvPr/>
        </p:nvSpPr>
        <p:spPr>
          <a:xfrm>
            <a:off x="838079" y="2228671"/>
            <a:ext cx="46838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0000"/>
                </a:solidFill>
                <a:latin typeface="ff6"/>
              </a:rPr>
              <a:t>1)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Qual o resistor que devemos colocar para evitar a destruição do LED?</a:t>
            </a:r>
          </a:p>
          <a:p>
            <a:pPr algn="just"/>
            <a:r>
              <a:rPr lang="pt-BR" sz="1600" dirty="0">
                <a:solidFill>
                  <a:srgbClr val="000000"/>
                </a:solidFill>
                <a:latin typeface="ff6"/>
              </a:rPr>
              <a:t>Dados do LED: VF = 2,5V IF= 30mA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br>
              <a:rPr lang="pt-B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8A36-D1D6-FC8F-B2E2-FD957F39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3266201"/>
            <a:ext cx="2505075" cy="22574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18CAE2E-9D07-0577-05B1-A45826A21BD1}"/>
              </a:ext>
            </a:extLst>
          </p:cNvPr>
          <p:cNvSpPr txBox="1"/>
          <p:nvPr/>
        </p:nvSpPr>
        <p:spPr>
          <a:xfrm>
            <a:off x="5844870" y="2200181"/>
            <a:ext cx="453291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0000"/>
                </a:solidFill>
                <a:latin typeface="ff6"/>
              </a:rPr>
              <a:t>2)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Qual a corrente drenada da fonte e quais os valores de R1 e R2?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Dados: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VLED = 2V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ILED = 30mA</a:t>
            </a:r>
          </a:p>
          <a:p>
            <a:pPr algn="just"/>
            <a:br>
              <a:rPr lang="pt-B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F8052CE-0C4C-54E7-61D8-A88AF179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70" y="3812339"/>
            <a:ext cx="4286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2EB99-CACA-6327-F209-DFB73919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B8775800-6500-5EF5-3CCE-C790A91C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9334E7-2793-2251-93A5-7CF82D546E34}"/>
              </a:ext>
            </a:extLst>
          </p:cNvPr>
          <p:cNvSpPr txBox="1"/>
          <p:nvPr/>
        </p:nvSpPr>
        <p:spPr>
          <a:xfrm>
            <a:off x="838079" y="1917953"/>
            <a:ext cx="385820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i="0" dirty="0">
                <a:solidFill>
                  <a:srgbClr val="000000"/>
                </a:solidFill>
                <a:effectLst/>
                <a:latin typeface="ff6"/>
              </a:rPr>
              <a:t>3)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Dimensione o resistor para que os LEDs funcionem de forma adequada.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Dados:</a:t>
            </a:r>
            <a:endParaRPr lang="pt-BR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VLED = 2V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ILED = 30mA</a:t>
            </a:r>
            <a:br>
              <a:rPr lang="pt-B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FBA58-F591-11E2-12BB-4DA00C852E71}"/>
              </a:ext>
            </a:extLst>
          </p:cNvPr>
          <p:cNvSpPr txBox="1"/>
          <p:nvPr/>
        </p:nvSpPr>
        <p:spPr>
          <a:xfrm>
            <a:off x="5844869" y="1889463"/>
            <a:ext cx="49503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0000"/>
                </a:solidFill>
                <a:latin typeface="ff6"/>
              </a:rPr>
              <a:t>4)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O diodo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Zener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tem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Vz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de 15V e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Pz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= 0,5W. Se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Vs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= 40V, qual o valor mínimo de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Rs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que impede que o diodo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6"/>
              </a:rPr>
              <a:t>Zener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seja destruído?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br>
              <a:rPr lang="pt-B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F9BF3D-C105-4A9A-DAE9-F510F0B9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1" y="3395281"/>
            <a:ext cx="3707261" cy="1733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41534-1138-F530-5576-E33360A5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6791"/>
            <a:ext cx="324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C2A2-EBCE-0A2E-BD8F-18C1CBF5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08290308-3A1C-7AEE-56A3-402348F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DC2D68-31A1-F116-F373-8F7B06D389FE}"/>
              </a:ext>
            </a:extLst>
          </p:cNvPr>
          <p:cNvSpPr txBox="1"/>
          <p:nvPr/>
        </p:nvSpPr>
        <p:spPr>
          <a:xfrm>
            <a:off x="944611" y="1722644"/>
            <a:ext cx="37605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ff6"/>
              </a:rPr>
              <a:t>5)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Verifique se o LED do circuito abaixo funcionará de forma adequada, quando fecharmos a chave S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Dados: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VLED = 2V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ILED = 10mA</a:t>
            </a:r>
            <a:r>
              <a:rPr lang="pt-BR" dirty="0">
                <a:solidFill>
                  <a:srgbClr val="000000"/>
                </a:solidFill>
                <a:latin typeface="ff6"/>
              </a:rPr>
              <a:t> a 50mA</a:t>
            </a:r>
            <a:endParaRPr lang="pt-BR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70F4BF-BC38-BB48-9C6E-CB1C4F37FD4D}"/>
              </a:ext>
            </a:extLst>
          </p:cNvPr>
          <p:cNvSpPr txBox="1"/>
          <p:nvPr/>
        </p:nvSpPr>
        <p:spPr>
          <a:xfrm>
            <a:off x="5951402" y="1694154"/>
            <a:ext cx="453291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>
                <a:solidFill>
                  <a:srgbClr val="000000"/>
                </a:solidFill>
                <a:latin typeface="ff6"/>
              </a:rPr>
              <a:t>6)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Qual a tensão na carga para cada uma das condições abaixo: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- diodo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2"/>
              </a:rPr>
              <a:t>zener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 em curto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- diodo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2"/>
              </a:rPr>
              <a:t>zener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 aberto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- resistor em série aberto 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- resistor de carga em curto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- diodo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ff2"/>
              </a:rPr>
              <a:t>zener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2"/>
              </a:rPr>
              <a:t> e resistor série em curto</a:t>
            </a:r>
            <a:endParaRPr lang="pt-BR" sz="1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br>
              <a:rPr lang="pt-B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441F9D-21C5-3B3C-0F99-D76EA85A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88" y="3418361"/>
            <a:ext cx="2375023" cy="23061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72497D-6E5E-BDE7-FF4D-F6CF130B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15" y="3545705"/>
            <a:ext cx="4514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17BF-FCBD-1CF0-9480-BAF492F4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C61010F5-2742-AA77-6B82-D65ECB8A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7F37B-1124-4354-E47C-0FF7BD4B209B}"/>
              </a:ext>
            </a:extLst>
          </p:cNvPr>
          <p:cNvSpPr txBox="1"/>
          <p:nvPr/>
        </p:nvSpPr>
        <p:spPr>
          <a:xfrm>
            <a:off x="838080" y="2228671"/>
            <a:ext cx="353861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ff6"/>
              </a:rPr>
              <a:t>7)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Qual será a tensão na carga (V</a:t>
            </a:r>
            <a:r>
              <a:rPr lang="pt-BR" sz="1600" b="0" i="0" baseline="-25000" dirty="0">
                <a:solidFill>
                  <a:srgbClr val="000000"/>
                </a:solidFill>
                <a:effectLst/>
                <a:latin typeface="ff6"/>
              </a:rPr>
              <a:t>RL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)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dos circuitos abaixo? </a:t>
            </a:r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 </a:t>
            </a:r>
            <a:endParaRPr lang="pt-BR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00831-2F3E-34EE-41D5-A994839C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94" y="1979859"/>
            <a:ext cx="4572000" cy="43719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33574F-333B-C352-AE23-C1B362E4445D}"/>
              </a:ext>
            </a:extLst>
          </p:cNvPr>
          <p:cNvSpPr txBox="1"/>
          <p:nvPr/>
        </p:nvSpPr>
        <p:spPr>
          <a:xfrm>
            <a:off x="7670307" y="2228671"/>
            <a:ext cx="1961965" cy="412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45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B7C1-9C4E-C5FA-C652-5116A2BE4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>
            <a:extLst>
              <a:ext uri="{FF2B5EF4-FFF2-40B4-BE49-F238E27FC236}">
                <a16:creationId xmlns:a16="http://schemas.microsoft.com/office/drawing/2014/main" id="{77DFAB0B-EF57-206A-CC08-FA78FBDA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1" dirty="0">
                <a:solidFill>
                  <a:srgbClr val="0070C0"/>
                </a:solidFill>
                <a:latin typeface="Century Gothic"/>
              </a:rPr>
              <a:t>LEDs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166AE8-DDC9-0642-782D-A5186DA42C0E}"/>
              </a:ext>
            </a:extLst>
          </p:cNvPr>
          <p:cNvSpPr txBox="1"/>
          <p:nvPr/>
        </p:nvSpPr>
        <p:spPr>
          <a:xfrm>
            <a:off x="941033" y="2255304"/>
            <a:ext cx="42612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ff6"/>
              </a:rPr>
              <a:t>7 Solução)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Qual será a tensão na carga (V</a:t>
            </a:r>
            <a:r>
              <a:rPr lang="pt-BR" sz="1600" b="0" i="0" baseline="-25000" dirty="0">
                <a:solidFill>
                  <a:srgbClr val="000000"/>
                </a:solidFill>
                <a:effectLst/>
                <a:latin typeface="ff6"/>
              </a:rPr>
              <a:t>RL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 )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ff6"/>
              </a:rPr>
              <a:t>dos circuitos abaixo? </a:t>
            </a:r>
            <a:r>
              <a:rPr lang="pt-BR" b="0" i="0" dirty="0">
                <a:solidFill>
                  <a:srgbClr val="000000"/>
                </a:solidFill>
                <a:effectLst/>
                <a:latin typeface="ff6"/>
              </a:rPr>
              <a:t> </a:t>
            </a:r>
            <a:endParaRPr lang="pt-BR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C0FAC1-1DAC-BC33-B362-C5C5274E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29" y="1926593"/>
            <a:ext cx="4572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0969FF-B8F3-6400-269F-4917F80F24FD}"/>
              </a:ext>
            </a:extLst>
          </p:cNvPr>
          <p:cNvSpPr txBox="1"/>
          <p:nvPr/>
        </p:nvSpPr>
        <p:spPr>
          <a:xfrm>
            <a:off x="718256" y="1079280"/>
            <a:ext cx="10560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Assim como os outros componentes apresentados, o diodo está presente em praticamente todos os projetos eletrônicos, sendo em seu modelo comum, </a:t>
            </a:r>
            <a:r>
              <a:rPr lang="pt-BR" dirty="0" err="1"/>
              <a:t>zener</a:t>
            </a:r>
            <a:r>
              <a:rPr lang="pt-BR" dirty="0"/>
              <a:t>, ou diodo emissor de luz, popularmente conhecidos como LEDs.</a:t>
            </a:r>
          </a:p>
          <a:p>
            <a:endParaRPr lang="pt-BR" dirty="0"/>
          </a:p>
          <a:p>
            <a:r>
              <a:rPr lang="pt-BR" dirty="0"/>
              <a:t>Em uma placa, o diodo comum pode ser encontrado com esse aspecto: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A8C05-6933-1238-13F2-0D00CE25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618800"/>
            <a:ext cx="5658774" cy="37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>
            <a:extLst>
              <a:ext uri="{FF2B5EF4-FFF2-40B4-BE49-F238E27FC236}">
                <a16:creationId xmlns:a16="http://schemas.microsoft.com/office/drawing/2014/main" id="{C29402FF-AB05-A546-32F2-C571BC8D0EE6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Introdução</a:t>
            </a:r>
            <a:endParaRPr lang="pt-BR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9135FF-F7A0-4F85-D2B9-92AD32AA7320}"/>
              </a:ext>
            </a:extLst>
          </p:cNvPr>
          <p:cNvSpPr txBox="1"/>
          <p:nvPr/>
        </p:nvSpPr>
        <p:spPr>
          <a:xfrm>
            <a:off x="749302" y="1079280"/>
            <a:ext cx="110402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 diodo é um componente produzido com materiais semicondutores, dessa forma, o </a:t>
            </a:r>
            <a:r>
              <a:rPr lang="pt-BR" b="1" dirty="0"/>
              <a:t>mesmo pode agir como um condutor ou um isolante de acordo com o sentido da corrente que percorre o seu corpo</a:t>
            </a:r>
            <a:r>
              <a:rPr lang="pt-BR" dirty="0"/>
              <a:t>.   </a:t>
            </a:r>
          </a:p>
          <a:p>
            <a:endParaRPr lang="pt-BR" dirty="0"/>
          </a:p>
          <a:p>
            <a:r>
              <a:rPr lang="pt-BR" dirty="0"/>
              <a:t>O diodo é um componente extremamente útil e </a:t>
            </a:r>
            <a:r>
              <a:rPr lang="pt-BR" b="1" dirty="0"/>
              <a:t>age comumente como um retificador de circuito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Em uma fonte de corrente alternada, há a oscilação entre as polaridades, o diodo por sua vez realiza a retificação bloqueando a passagem em um dos sentidos. Fazendo uma analogia, o diodo atua de forma semelhante a uma válvula de retenção hidráulica.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27E103-3163-20AB-1581-3104FA91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01" y="3429000"/>
            <a:ext cx="3976123" cy="2982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DFAB79-0BA5-48D8-51D2-E09593D64F6B}"/>
              </a:ext>
            </a:extLst>
          </p:cNvPr>
          <p:cNvSpPr txBox="1"/>
          <p:nvPr/>
        </p:nvSpPr>
        <p:spPr>
          <a:xfrm>
            <a:off x="1019657" y="1487701"/>
            <a:ext cx="84959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Construtivamente falando, diodos são formados pela junção de cristais de silício contaminados com impurezas que um dos cristais tenham excesso de elétrons livres (lado N) e o outro falta de elétrons livres (lado P). </a:t>
            </a:r>
          </a:p>
          <a:p>
            <a:endParaRPr lang="pt-BR" dirty="0"/>
          </a:p>
          <a:p>
            <a:r>
              <a:rPr lang="pt-BR" dirty="0"/>
              <a:t>Após a união desses cristais acontecer, o corre a acomodação química entre eles na zona de junção, os átomos de P e N interagem entre si, criando átomos neutros, ou seja, sem carga. Essa região é </a:t>
            </a:r>
            <a:r>
              <a:rPr lang="pt-BR" dirty="0" err="1"/>
              <a:t>cham</a:t>
            </a:r>
            <a:r>
              <a:rPr lang="pt-BR" b="1" dirty="0" err="1"/>
              <a:t>chamada</a:t>
            </a:r>
            <a:r>
              <a:rPr lang="pt-BR" b="1" dirty="0"/>
              <a:t> de região de depleção</a:t>
            </a:r>
            <a:r>
              <a:rPr lang="pt-BR" dirty="0"/>
              <a:t>, onde não há a circulação de elétrons.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93F550-1F86-5ACB-CCEC-0A8861E5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61" y="4204446"/>
            <a:ext cx="732407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49ECC7-63C9-0E4E-2CAD-0EE2F44D4552}"/>
              </a:ext>
            </a:extLst>
          </p:cNvPr>
          <p:cNvSpPr txBox="1"/>
          <p:nvPr/>
        </p:nvSpPr>
        <p:spPr>
          <a:xfrm>
            <a:off x="838080" y="1186895"/>
            <a:ext cx="105519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consequência dessa região de depleção, o transporte dos elétrons para o cristal P é prejudicado, em razão disso </a:t>
            </a:r>
            <a:r>
              <a:rPr lang="pt-BR" b="1" dirty="0"/>
              <a:t>uma queda de tensão é gerada na área</a:t>
            </a:r>
            <a:r>
              <a:rPr lang="pt-BR" dirty="0"/>
              <a:t>, sendo de </a:t>
            </a:r>
            <a:r>
              <a:rPr lang="pt-BR" b="1" dirty="0"/>
              <a:t>0,3V</a:t>
            </a:r>
            <a:r>
              <a:rPr lang="pt-BR" dirty="0"/>
              <a:t> para o diodo de </a:t>
            </a:r>
            <a:r>
              <a:rPr lang="pt-BR" b="1" dirty="0"/>
              <a:t>germânio</a:t>
            </a:r>
            <a:r>
              <a:rPr lang="pt-BR" dirty="0"/>
              <a:t> e </a:t>
            </a:r>
            <a:r>
              <a:rPr lang="pt-BR" b="1" dirty="0"/>
              <a:t>0,7V para o diodo de silício</a:t>
            </a:r>
            <a:r>
              <a:rPr lang="pt-BR" dirty="0"/>
              <a:t>. </a:t>
            </a:r>
            <a:r>
              <a:rPr lang="pt-BR" b="1" dirty="0"/>
              <a:t>Quando o diodo é alimentado, a tensão precisa ser superior para que essa barreira seja rompida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Por isso dizemos que o diodo age como uma CHAVE, a tensão em seus polos precisa ser superior a um determinado valor para haver circulação de corrente. </a:t>
            </a:r>
          </a:p>
          <a:p>
            <a:endParaRPr lang="pt-BR" dirty="0"/>
          </a:p>
          <a:p>
            <a:r>
              <a:rPr lang="pt-BR" dirty="0"/>
              <a:t>Adicionalmente, se polarizarmos o diodo de forma reversa, não há circulação de corrente a menos que a tensão reversa aplicada seja maior que a tensão de ruptura (o que destruirá o semicondutor).</a:t>
            </a:r>
          </a:p>
        </p:txBody>
      </p:sp>
    </p:spTree>
    <p:extLst>
      <p:ext uri="{BB962C8B-B14F-4D97-AF65-F5344CB8AC3E}">
        <p14:creationId xmlns:p14="http://schemas.microsoft.com/office/powerpoint/2010/main" val="31746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48C198-9F73-1306-2288-54EB916DF327}"/>
              </a:ext>
            </a:extLst>
          </p:cNvPr>
          <p:cNvSpPr txBox="1"/>
          <p:nvPr/>
        </p:nvSpPr>
        <p:spPr>
          <a:xfrm>
            <a:off x="838079" y="1410628"/>
            <a:ext cx="5257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simbologia do diodo, que em um circuito é identificado da seguinte forma: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EA077-D857-7ADB-E8D9-AAB9AF00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25" y="2198010"/>
            <a:ext cx="3916907" cy="182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5351AB-C2B4-D7E6-0939-1FC375BF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09" y="1699914"/>
            <a:ext cx="3587827" cy="24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752EB7-C28D-9A38-968A-ADBBAD9EA5ED}"/>
              </a:ext>
            </a:extLst>
          </p:cNvPr>
          <p:cNvSpPr txBox="1"/>
          <p:nvPr/>
        </p:nvSpPr>
        <p:spPr>
          <a:xfrm>
            <a:off x="6027937" y="4030461"/>
            <a:ext cx="5650637" cy="152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rgbClr val="666666"/>
                </a:solidFill>
                <a:effectLst/>
                <a:latin typeface="+mj-lt"/>
              </a:rPr>
              <a:t>Sendo que na peça, o diodo conta com uma faixa prateada indicando o negativo (catodo), como pode ser visto abaixo: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90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E5894-05C1-FC31-69FD-75C17DFB1FA3}"/>
              </a:ext>
            </a:extLst>
          </p:cNvPr>
          <p:cNvSpPr txBox="1"/>
          <p:nvPr/>
        </p:nvSpPr>
        <p:spPr>
          <a:xfrm>
            <a:off x="660527" y="1227739"/>
            <a:ext cx="10569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É dito que o diodo está em polarização direta quando o polo positivo (P) do diodo é conectado ao polo positivo da fonte. Com essa configuração, haverá circulação de corrente caso a tensão direta aplicada no diodo seja maior que 0,7V (silício).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5EFC9B-C9FC-D5C6-8AE3-0B30F883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95" y="2467300"/>
            <a:ext cx="3978887" cy="337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ECB8F3-E3C9-C875-337F-1707D2FA221F}"/>
              </a:ext>
            </a:extLst>
          </p:cNvPr>
          <p:cNvSpPr txBox="1"/>
          <p:nvPr/>
        </p:nvSpPr>
        <p:spPr>
          <a:xfrm>
            <a:off x="768086" y="1364133"/>
            <a:ext cx="10746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contrapartida, quando o diodo é ligado com polarização inversa, com o polo positivo (P) ligado ao negativo da bateria, e o polo negativo (N) ligado ao positivo da bateria, não há formação de corrente pois a região de depleção aumenta, dificultando a movimentação dos elétrons.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A8DE2C-B1F5-9637-2EF4-975D7379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52" y="2645360"/>
            <a:ext cx="4193590" cy="34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0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1794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28</vt:i4>
      </vt:variant>
    </vt:vector>
  </HeadingPairs>
  <TitlesOfParts>
    <vt:vector size="40" baseType="lpstr">
      <vt:lpstr>Arial</vt:lpstr>
      <vt:lpstr>Century Gothic</vt:lpstr>
      <vt:lpstr>ff2</vt:lpstr>
      <vt:lpstr>ff6</vt:lpstr>
      <vt:lpstr>Poppins</vt:lpstr>
      <vt:lpstr>Source Sans Pro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DIODOS</vt:lpstr>
      <vt:lpstr>Introdução</vt:lpstr>
      <vt:lpstr>Apresentação do PowerPoint</vt:lpstr>
      <vt:lpstr>Introdução</vt:lpstr>
      <vt:lpstr>Introdução</vt:lpstr>
      <vt:lpstr>Introdução</vt:lpstr>
      <vt:lpstr>Introdução</vt:lpstr>
      <vt:lpstr>Introdução</vt:lpstr>
      <vt:lpstr>Introdução</vt:lpstr>
      <vt:lpstr>Aplicações</vt:lpstr>
      <vt:lpstr>Tipos</vt:lpstr>
      <vt:lpstr>Tipos</vt:lpstr>
      <vt:lpstr>Tipos</vt:lpstr>
      <vt:lpstr>Tipos</vt:lpstr>
      <vt:lpstr>Cálculo de tensão corrente em circuitos usando diodo.</vt:lpstr>
      <vt:lpstr>Cálculo de tensão corrente em circuitos usando diodo.</vt:lpstr>
      <vt:lpstr>Cálculo de tensão corrente em circuitos usando diodo.</vt:lpstr>
      <vt:lpstr>Cálculo de tensão corrente em circuitos usando diodo.</vt:lpstr>
      <vt:lpstr>Cálculo de tensão corrente em circuitos usando diodo.</vt:lpstr>
      <vt:lpstr>LEDs</vt:lpstr>
      <vt:lpstr>LEDs</vt:lpstr>
      <vt:lpstr>Exercícios</vt:lpstr>
      <vt:lpstr>Exercícios</vt:lpstr>
      <vt:lpstr>Exercícios</vt:lpstr>
      <vt:lpstr>Exercícios</vt:lpstr>
      <vt:lpstr>LEDs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15</cp:revision>
  <dcterms:created xsi:type="dcterms:W3CDTF">2016-04-20T20:34:55Z</dcterms:created>
  <dcterms:modified xsi:type="dcterms:W3CDTF">2024-02-06T18:21:04Z</dcterms:modified>
  <dc:language>pt-BR</dc:language>
</cp:coreProperties>
</file>