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323" r:id="rId8"/>
    <p:sldId id="324" r:id="rId9"/>
    <p:sldId id="271" r:id="rId10"/>
    <p:sldId id="285" r:id="rId11"/>
    <p:sldId id="286" r:id="rId12"/>
    <p:sldId id="272" r:id="rId13"/>
    <p:sldId id="314" r:id="rId14"/>
    <p:sldId id="287" r:id="rId15"/>
    <p:sldId id="313" r:id="rId16"/>
    <p:sldId id="325" r:id="rId17"/>
    <p:sldId id="328" r:id="rId18"/>
    <p:sldId id="329" r:id="rId19"/>
    <p:sldId id="326" r:id="rId20"/>
    <p:sldId id="327" r:id="rId21"/>
    <p:sldId id="330" r:id="rId22"/>
    <p:sldId id="265" r:id="rId2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Rozza" initials="GR" lastIdx="1" clrIdx="0">
    <p:extLst>
      <p:ext uri="{19B8F6BF-5375-455C-9EA6-DF929625EA0E}">
        <p15:presenceInfo xmlns:p15="http://schemas.microsoft.com/office/powerpoint/2012/main" userId="786a3c2bbba4c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9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FD3F287C-B5CB-4482-9E3B-68A59DD77872}"/>
    <pc:docChg chg="undo custSel addSld delSld modSld">
      <pc:chgData name="Giovanni Rozza" userId="786a3c2bbba4c61b" providerId="LiveId" clId="{FD3F287C-B5CB-4482-9E3B-68A59DD77872}" dt="2023-10-27T17:40:19.040" v="942" actId="1076"/>
      <pc:docMkLst>
        <pc:docMk/>
      </pc:docMkLst>
      <pc:sldChg chg="del">
        <pc:chgData name="Giovanni Rozza" userId="786a3c2bbba4c61b" providerId="LiveId" clId="{FD3F287C-B5CB-4482-9E3B-68A59DD77872}" dt="2023-09-28T16:38:23.871" v="4" actId="47"/>
        <pc:sldMkLst>
          <pc:docMk/>
          <pc:sldMk cId="0" sldId="258"/>
        </pc:sldMkLst>
      </pc:sldChg>
      <pc:sldChg chg="addSp delSp modSp mod">
        <pc:chgData name="Giovanni Rozza" userId="786a3c2bbba4c61b" providerId="LiveId" clId="{FD3F287C-B5CB-4482-9E3B-68A59DD77872}" dt="2023-09-28T16:38:51.111" v="9" actId="14100"/>
        <pc:sldMkLst>
          <pc:docMk/>
          <pc:sldMk cId="2340466451" sldId="266"/>
        </pc:sldMkLst>
        <pc:spChg chg="add mod">
          <ac:chgData name="Giovanni Rozza" userId="786a3c2bbba4c61b" providerId="LiveId" clId="{FD3F287C-B5CB-4482-9E3B-68A59DD77872}" dt="2023-09-28T16:38:51.111" v="9" actId="14100"/>
          <ac:spMkLst>
            <pc:docMk/>
            <pc:sldMk cId="2340466451" sldId="266"/>
            <ac:spMk id="4" creationId="{97BB82BB-E7E9-1A1C-8542-B7C3604BE969}"/>
          </ac:spMkLst>
        </pc:spChg>
        <pc:spChg chg="mod">
          <ac:chgData name="Giovanni Rozza" userId="786a3c2bbba4c61b" providerId="LiveId" clId="{FD3F287C-B5CB-4482-9E3B-68A59DD77872}" dt="2023-09-28T16:38:31.171" v="6" actId="20577"/>
          <ac:spMkLst>
            <pc:docMk/>
            <pc:sldMk cId="2340466451" sldId="266"/>
            <ac:spMk id="8" creationId="{BC0969FF-B8F3-6400-269F-4917F80F24FD}"/>
          </ac:spMkLst>
        </pc:spChg>
        <pc:picChg chg="del">
          <ac:chgData name="Giovanni Rozza" userId="786a3c2bbba4c61b" providerId="LiveId" clId="{FD3F287C-B5CB-4482-9E3B-68A59DD77872}" dt="2023-09-28T16:38:22.379" v="3" actId="478"/>
          <ac:picMkLst>
            <pc:docMk/>
            <pc:sldMk cId="2340466451" sldId="266"/>
            <ac:picMk id="3" creationId="{429A8C05-6933-1238-13F2-0D00CE25CD5A}"/>
          </ac:picMkLst>
        </pc:picChg>
      </pc:sldChg>
      <pc:sldChg chg="addSp delSp modSp mod">
        <pc:chgData name="Giovanni Rozza" userId="786a3c2bbba4c61b" providerId="LiveId" clId="{FD3F287C-B5CB-4482-9E3B-68A59DD77872}" dt="2023-09-28T16:39:46.853" v="14" actId="1076"/>
        <pc:sldMkLst>
          <pc:docMk/>
          <pc:sldMk cId="3767200635" sldId="271"/>
        </pc:sldMkLst>
        <pc:spChg chg="del">
          <ac:chgData name="Giovanni Rozza" userId="786a3c2bbba4c61b" providerId="LiveId" clId="{FD3F287C-B5CB-4482-9E3B-68A59DD77872}" dt="2023-09-28T16:39:41.339" v="11" actId="478"/>
          <ac:spMkLst>
            <pc:docMk/>
            <pc:sldMk cId="3767200635" sldId="271"/>
            <ac:spMk id="3" creationId="{D7DFAB79-0BA5-48D8-51D2-E09593D64F6B}"/>
          </ac:spMkLst>
        </pc:spChg>
        <pc:picChg chg="add mod">
          <ac:chgData name="Giovanni Rozza" userId="786a3c2bbba4c61b" providerId="LiveId" clId="{FD3F287C-B5CB-4482-9E3B-68A59DD77872}" dt="2023-09-28T16:39:46.853" v="14" actId="1076"/>
          <ac:picMkLst>
            <pc:docMk/>
            <pc:sldMk cId="3767200635" sldId="271"/>
            <ac:picMk id="2" creationId="{1D277D3D-1422-85EC-1238-29303188119F}"/>
          </ac:picMkLst>
        </pc:picChg>
        <pc:picChg chg="del">
          <ac:chgData name="Giovanni Rozza" userId="786a3c2bbba4c61b" providerId="LiveId" clId="{FD3F287C-B5CB-4482-9E3B-68A59DD77872}" dt="2023-09-28T16:39:38.867" v="10" actId="478"/>
          <ac:picMkLst>
            <pc:docMk/>
            <pc:sldMk cId="3767200635" sldId="271"/>
            <ac:picMk id="1026" creationId="{E493F550-1F86-5ACB-CCEC-0A8861E55C2B}"/>
          </ac:picMkLst>
        </pc:picChg>
      </pc:sldChg>
      <pc:sldChg chg="delSp modSp mod">
        <pc:chgData name="Giovanni Rozza" userId="786a3c2bbba4c61b" providerId="LiveId" clId="{FD3F287C-B5CB-4482-9E3B-68A59DD77872}" dt="2023-09-28T16:44:04.994" v="82" actId="20577"/>
        <pc:sldMkLst>
          <pc:docMk/>
          <pc:sldMk cId="2179225868" sldId="272"/>
        </pc:sldMkLst>
        <pc:spChg chg="mod">
          <ac:chgData name="Giovanni Rozza" userId="786a3c2bbba4c61b" providerId="LiveId" clId="{FD3F287C-B5CB-4482-9E3B-68A59DD77872}" dt="2023-09-28T16:44:04.994" v="82" actId="20577"/>
          <ac:spMkLst>
            <pc:docMk/>
            <pc:sldMk cId="2179225868" sldId="272"/>
            <ac:spMk id="5" creationId="{03AE5894-05C1-FC31-69FD-75C17DFB1FA3}"/>
          </ac:spMkLst>
        </pc:spChg>
        <pc:picChg chg="del">
          <ac:chgData name="Giovanni Rozza" userId="786a3c2bbba4c61b" providerId="LiveId" clId="{FD3F287C-B5CB-4482-9E3B-68A59DD77872}" dt="2023-09-28T16:42:35.995" v="43" actId="478"/>
          <ac:picMkLst>
            <pc:docMk/>
            <pc:sldMk cId="2179225868" sldId="272"/>
            <ac:picMk id="3074" creationId="{DE5EFC9B-C9FC-D5C6-8AE3-0B30F8836F57}"/>
          </ac:picMkLst>
        </pc:picChg>
      </pc:sldChg>
      <pc:sldChg chg="modSp mod">
        <pc:chgData name="Giovanni Rozza" userId="786a3c2bbba4c61b" providerId="LiveId" clId="{FD3F287C-B5CB-4482-9E3B-68A59DD77872}" dt="2023-09-28T17:39:25.138" v="322" actId="1076"/>
        <pc:sldMkLst>
          <pc:docMk/>
          <pc:sldMk cId="3174613482" sldId="285"/>
        </pc:sldMkLst>
        <pc:spChg chg="mod">
          <ac:chgData name="Giovanni Rozza" userId="786a3c2bbba4c61b" providerId="LiveId" clId="{FD3F287C-B5CB-4482-9E3B-68A59DD77872}" dt="2023-09-28T17:39:25.138" v="322" actId="1076"/>
          <ac:spMkLst>
            <pc:docMk/>
            <pc:sldMk cId="3174613482" sldId="285"/>
            <ac:spMk id="6" creationId="{CC49ECC7-63C9-0E4E-2CAD-0EE2F44D4552}"/>
          </ac:spMkLst>
        </pc:spChg>
      </pc:sldChg>
      <pc:sldChg chg="addSp delSp modSp mod">
        <pc:chgData name="Giovanni Rozza" userId="786a3c2bbba4c61b" providerId="LiveId" clId="{FD3F287C-B5CB-4482-9E3B-68A59DD77872}" dt="2023-09-28T16:42:24.282" v="42" actId="113"/>
        <pc:sldMkLst>
          <pc:docMk/>
          <pc:sldMk cId="2751903622" sldId="286"/>
        </pc:sldMkLst>
        <pc:spChg chg="add mod">
          <ac:chgData name="Giovanni Rozza" userId="786a3c2bbba4c61b" providerId="LiveId" clId="{FD3F287C-B5CB-4482-9E3B-68A59DD77872}" dt="2023-09-28T16:42:24.282" v="42" actId="113"/>
          <ac:spMkLst>
            <pc:docMk/>
            <pc:sldMk cId="2751903622" sldId="286"/>
            <ac:spMk id="3" creationId="{184C0285-FF94-FE37-B92F-463D9675159B}"/>
          </ac:spMkLst>
        </pc:spChg>
        <pc:spChg chg="del">
          <ac:chgData name="Giovanni Rozza" userId="786a3c2bbba4c61b" providerId="LiveId" clId="{FD3F287C-B5CB-4482-9E3B-68A59DD77872}" dt="2023-09-28T16:41:17.556" v="26" actId="478"/>
          <ac:spMkLst>
            <pc:docMk/>
            <pc:sldMk cId="2751903622" sldId="286"/>
            <ac:spMk id="7" creationId="{7048C198-9F73-1306-2288-54EB916DF327}"/>
          </ac:spMkLst>
        </pc:spChg>
        <pc:spChg chg="del">
          <ac:chgData name="Giovanni Rozza" userId="786a3c2bbba4c61b" providerId="LiveId" clId="{FD3F287C-B5CB-4482-9E3B-68A59DD77872}" dt="2023-09-28T16:41:17.556" v="26" actId="478"/>
          <ac:spMkLst>
            <pc:docMk/>
            <pc:sldMk cId="2751903622" sldId="286"/>
            <ac:spMk id="9" creationId="{75752EB7-C28D-9A38-968A-ADBBAD9EA5ED}"/>
          </ac:spMkLst>
        </pc:spChg>
        <pc:picChg chg="add mod">
          <ac:chgData name="Giovanni Rozza" userId="786a3c2bbba4c61b" providerId="LiveId" clId="{FD3F287C-B5CB-4482-9E3B-68A59DD77872}" dt="2023-09-28T16:42:08.941" v="39" actId="1076"/>
          <ac:picMkLst>
            <pc:docMk/>
            <pc:sldMk cId="2751903622" sldId="286"/>
            <ac:picMk id="4" creationId="{77AA7A46-85C1-35D5-090D-275E224CC18F}"/>
          </ac:picMkLst>
        </pc:picChg>
        <pc:picChg chg="del">
          <ac:chgData name="Giovanni Rozza" userId="786a3c2bbba4c61b" providerId="LiveId" clId="{FD3F287C-B5CB-4482-9E3B-68A59DD77872}" dt="2023-09-28T16:41:17.556" v="26" actId="478"/>
          <ac:picMkLst>
            <pc:docMk/>
            <pc:sldMk cId="2751903622" sldId="286"/>
            <ac:picMk id="2050" creationId="{198EA077-D857-7ADB-E8D9-AAB9AF001506}"/>
          </ac:picMkLst>
        </pc:picChg>
        <pc:picChg chg="del">
          <ac:chgData name="Giovanni Rozza" userId="786a3c2bbba4c61b" providerId="LiveId" clId="{FD3F287C-B5CB-4482-9E3B-68A59DD77872}" dt="2023-09-28T16:41:17.556" v="26" actId="478"/>
          <ac:picMkLst>
            <pc:docMk/>
            <pc:sldMk cId="2751903622" sldId="286"/>
            <ac:picMk id="2052" creationId="{185351AB-C2B4-D7E6-0939-1FC375BFEDB6}"/>
          </ac:picMkLst>
        </pc:picChg>
      </pc:sldChg>
      <pc:sldChg chg="addSp delSp modSp mod delCm">
        <pc:chgData name="Giovanni Rozza" userId="786a3c2bbba4c61b" providerId="LiveId" clId="{FD3F287C-B5CB-4482-9E3B-68A59DD77872}" dt="2023-09-28T19:02:02.515" v="352" actId="20577"/>
        <pc:sldMkLst>
          <pc:docMk/>
          <pc:sldMk cId="3774795342" sldId="287"/>
        </pc:sldMkLst>
        <pc:spChg chg="del">
          <ac:chgData name="Giovanni Rozza" userId="786a3c2bbba4c61b" providerId="LiveId" clId="{FD3F287C-B5CB-4482-9E3B-68A59DD77872}" dt="2023-09-28T17:29:59.482" v="106" actId="478"/>
          <ac:spMkLst>
            <pc:docMk/>
            <pc:sldMk cId="3774795342" sldId="287"/>
            <ac:spMk id="3" creationId="{9AECB8F3-E3C9-C875-337F-1707D2FA221F}"/>
          </ac:spMkLst>
        </pc:spChg>
        <pc:spChg chg="del">
          <ac:chgData name="Giovanni Rozza" userId="786a3c2bbba4c61b" providerId="LiveId" clId="{FD3F287C-B5CB-4482-9E3B-68A59DD77872}" dt="2023-09-28T17:29:58.004" v="105" actId="478"/>
          <ac:spMkLst>
            <pc:docMk/>
            <pc:sldMk cId="3774795342" sldId="287"/>
            <ac:spMk id="4" creationId="{28AFC21B-7445-2053-BE38-538D1E6D6F64}"/>
          </ac:spMkLst>
        </pc:spChg>
        <pc:spChg chg="del">
          <ac:chgData name="Giovanni Rozza" userId="786a3c2bbba4c61b" providerId="LiveId" clId="{FD3F287C-B5CB-4482-9E3B-68A59DD77872}" dt="2023-09-28T17:30:05.250" v="109" actId="478"/>
          <ac:spMkLst>
            <pc:docMk/>
            <pc:sldMk cId="3774795342" sldId="287"/>
            <ac:spMk id="6" creationId="{BCDFCF30-626B-60B9-F610-7A6B7EBC2919}"/>
          </ac:spMkLst>
        </pc:spChg>
        <pc:spChg chg="add mod">
          <ac:chgData name="Giovanni Rozza" userId="786a3c2bbba4c61b" providerId="LiveId" clId="{FD3F287C-B5CB-4482-9E3B-68A59DD77872}" dt="2023-09-28T19:02:02.515" v="352" actId="20577"/>
          <ac:spMkLst>
            <pc:docMk/>
            <pc:sldMk cId="3774795342" sldId="287"/>
            <ac:spMk id="10" creationId="{3B747FA2-92A8-809A-373E-5A7C2A7B0C07}"/>
          </ac:spMkLst>
        </pc:spChg>
        <pc:spChg chg="mod">
          <ac:chgData name="Giovanni Rozza" userId="786a3c2bbba4c61b" providerId="LiveId" clId="{FD3F287C-B5CB-4482-9E3B-68A59DD77872}" dt="2023-09-28T17:36:51.729" v="311" actId="20577"/>
          <ac:spMkLst>
            <pc:docMk/>
            <pc:sldMk cId="3774795342" sldId="287"/>
            <ac:spMk id="200" creationId="{00000000-0000-0000-0000-000000000000}"/>
          </ac:spMkLst>
        </pc:spChg>
        <pc:picChg chg="add del">
          <ac:chgData name="Giovanni Rozza" userId="786a3c2bbba4c61b" providerId="LiveId" clId="{FD3F287C-B5CB-4482-9E3B-68A59DD77872}" dt="2023-09-28T17:30:09.364" v="111" actId="22"/>
          <ac:picMkLst>
            <pc:docMk/>
            <pc:sldMk cId="3774795342" sldId="287"/>
            <ac:picMk id="5" creationId="{03F81DFA-0239-65C6-6866-8E61829674E1}"/>
          </ac:picMkLst>
        </pc:picChg>
        <pc:picChg chg="add mod">
          <ac:chgData name="Giovanni Rozza" userId="786a3c2bbba4c61b" providerId="LiveId" clId="{FD3F287C-B5CB-4482-9E3B-68A59DD77872}" dt="2023-09-28T17:30:18.967" v="114" actId="1076"/>
          <ac:picMkLst>
            <pc:docMk/>
            <pc:sldMk cId="3774795342" sldId="287"/>
            <ac:picMk id="8" creationId="{3656AE12-C612-F071-7B79-977ECF522D1F}"/>
          </ac:picMkLst>
        </pc:picChg>
        <pc:picChg chg="add del mod">
          <ac:chgData name="Giovanni Rozza" userId="786a3c2bbba4c61b" providerId="LiveId" clId="{FD3F287C-B5CB-4482-9E3B-68A59DD77872}" dt="2023-09-28T17:31:58.346" v="216" actId="22"/>
          <ac:picMkLst>
            <pc:docMk/>
            <pc:sldMk cId="3774795342" sldId="287"/>
            <ac:picMk id="12" creationId="{031DC212-1DF8-3B8B-F318-58B24ACB3FE5}"/>
          </ac:picMkLst>
        </pc:picChg>
        <pc:picChg chg="add mod">
          <ac:chgData name="Giovanni Rozza" userId="786a3c2bbba4c61b" providerId="LiveId" clId="{FD3F287C-B5CB-4482-9E3B-68A59DD77872}" dt="2023-09-28T17:32:11.881" v="219" actId="14100"/>
          <ac:picMkLst>
            <pc:docMk/>
            <pc:sldMk cId="3774795342" sldId="287"/>
            <ac:picMk id="14" creationId="{91CB72FE-7041-3BCA-CC0A-5866C1C3AA1E}"/>
          </ac:picMkLst>
        </pc:picChg>
        <pc:picChg chg="del">
          <ac:chgData name="Giovanni Rozza" userId="786a3c2bbba4c61b" providerId="LiveId" clId="{FD3F287C-B5CB-4482-9E3B-68A59DD77872}" dt="2023-09-28T17:30:00.195" v="107" actId="478"/>
          <ac:picMkLst>
            <pc:docMk/>
            <pc:sldMk cId="3774795342" sldId="287"/>
            <ac:picMk id="5122" creationId="{640AADA9-284A-3CF6-BFF6-141740823C4C}"/>
          </ac:picMkLst>
        </pc:picChg>
        <pc:cxnChg chg="add mod">
          <ac:chgData name="Giovanni Rozza" userId="786a3c2bbba4c61b" providerId="LiveId" clId="{FD3F287C-B5CB-4482-9E3B-68A59DD77872}" dt="2023-09-28T17:34:31.635" v="227" actId="692"/>
          <ac:cxnSpMkLst>
            <pc:docMk/>
            <pc:sldMk cId="3774795342" sldId="287"/>
            <ac:cxnSpMk id="16" creationId="{9B69247C-38D0-FD8B-748C-386D076B3EF3}"/>
          </ac:cxnSpMkLst>
        </pc:cxnChg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1176555777" sldId="288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1996959161" sldId="289"/>
        </pc:sldMkLst>
      </pc:sldChg>
      <pc:sldChg chg="addSp delSp modSp mod">
        <pc:chgData name="Giovanni Rozza" userId="786a3c2bbba4c61b" providerId="LiveId" clId="{FD3F287C-B5CB-4482-9E3B-68A59DD77872}" dt="2023-09-28T17:36:22.101" v="230" actId="1076"/>
        <pc:sldMkLst>
          <pc:docMk/>
          <pc:sldMk cId="4183587298" sldId="313"/>
        </pc:sldMkLst>
        <pc:spChg chg="del">
          <ac:chgData name="Giovanni Rozza" userId="786a3c2bbba4c61b" providerId="LiveId" clId="{FD3F287C-B5CB-4482-9E3B-68A59DD77872}" dt="2023-09-28T17:36:20.009" v="228" actId="478"/>
          <ac:spMkLst>
            <pc:docMk/>
            <pc:sldMk cId="4183587298" sldId="313"/>
            <ac:spMk id="3" creationId="{9AECB8F3-E3C9-C875-337F-1707D2FA221F}"/>
          </ac:spMkLst>
        </pc:spChg>
        <pc:picChg chg="add mod">
          <ac:chgData name="Giovanni Rozza" userId="786a3c2bbba4c61b" providerId="LiveId" clId="{FD3F287C-B5CB-4482-9E3B-68A59DD77872}" dt="2023-09-28T17:36:22.101" v="230" actId="1076"/>
          <ac:picMkLst>
            <pc:docMk/>
            <pc:sldMk cId="4183587298" sldId="313"/>
            <ac:picMk id="4" creationId="{D2115F52-1218-8909-4FFB-F25ADBA9CCFF}"/>
          </ac:picMkLst>
        </pc:picChg>
      </pc:sldChg>
      <pc:sldChg chg="addSp delSp modSp mod">
        <pc:chgData name="Giovanni Rozza" userId="786a3c2bbba4c61b" providerId="LiveId" clId="{FD3F287C-B5CB-4482-9E3B-68A59DD77872}" dt="2023-09-28T17:36:40.105" v="268" actId="20577"/>
        <pc:sldMkLst>
          <pc:docMk/>
          <pc:sldMk cId="4292200770" sldId="314"/>
        </pc:sldMkLst>
        <pc:spChg chg="del">
          <ac:chgData name="Giovanni Rozza" userId="786a3c2bbba4c61b" providerId="LiveId" clId="{FD3F287C-B5CB-4482-9E3B-68A59DD77872}" dt="2023-09-28T16:44:20.243" v="83" actId="478"/>
          <ac:spMkLst>
            <pc:docMk/>
            <pc:sldMk cId="4292200770" sldId="314"/>
            <ac:spMk id="3" creationId="{9AECB8F3-E3C9-C875-337F-1707D2FA221F}"/>
          </ac:spMkLst>
        </pc:spChg>
        <pc:spChg chg="add mod">
          <ac:chgData name="Giovanni Rozza" userId="786a3c2bbba4c61b" providerId="LiveId" clId="{FD3F287C-B5CB-4482-9E3B-68A59DD77872}" dt="2023-09-28T16:44:35.810" v="89" actId="1076"/>
          <ac:spMkLst>
            <pc:docMk/>
            <pc:sldMk cId="4292200770" sldId="314"/>
            <ac:spMk id="4" creationId="{2CF3716B-F4FD-4F5F-F211-7E39A1E73589}"/>
          </ac:spMkLst>
        </pc:spChg>
        <pc:spChg chg="mod">
          <ac:chgData name="Giovanni Rozza" userId="786a3c2bbba4c61b" providerId="LiveId" clId="{FD3F287C-B5CB-4482-9E3B-68A59DD77872}" dt="2023-09-28T17:36:40.105" v="268" actId="20577"/>
          <ac:spMkLst>
            <pc:docMk/>
            <pc:sldMk cId="4292200770" sldId="314"/>
            <ac:spMk id="200" creationId="{00000000-0000-0000-0000-000000000000}"/>
          </ac:spMkLst>
        </pc:spChg>
        <pc:picChg chg="add mod">
          <ac:chgData name="Giovanni Rozza" userId="786a3c2bbba4c61b" providerId="LiveId" clId="{FD3F287C-B5CB-4482-9E3B-68A59DD77872}" dt="2023-09-28T16:45:51.581" v="99" actId="1076"/>
          <ac:picMkLst>
            <pc:docMk/>
            <pc:sldMk cId="4292200770" sldId="314"/>
            <ac:picMk id="3074" creationId="{47AF6CA6-7C77-6EBE-C6B2-EEF0266E1A13}"/>
          </ac:picMkLst>
        </pc:picChg>
        <pc:picChg chg="del">
          <ac:chgData name="Giovanni Rozza" userId="786a3c2bbba4c61b" providerId="LiveId" clId="{FD3F287C-B5CB-4482-9E3B-68A59DD77872}" dt="2023-09-28T16:44:20.243" v="83" actId="478"/>
          <ac:picMkLst>
            <pc:docMk/>
            <pc:sldMk cId="4292200770" sldId="314"/>
            <ac:picMk id="4098" creationId="{8BA8DE2C-B1F5-9637-2EF4-975D73794F8B}"/>
          </ac:picMkLst>
        </pc:picChg>
        <pc:cxnChg chg="add del mod">
          <ac:chgData name="Giovanni Rozza" userId="786a3c2bbba4c61b" providerId="LiveId" clId="{FD3F287C-B5CB-4482-9E3B-68A59DD77872}" dt="2023-09-28T16:46:08.793" v="103" actId="478"/>
          <ac:cxnSpMkLst>
            <pc:docMk/>
            <pc:sldMk cId="4292200770" sldId="314"/>
            <ac:cxnSpMk id="6" creationId="{59FFC9E7-CAFB-FAD9-0897-761A18123AF2}"/>
          </ac:cxnSpMkLst>
        </pc:cxnChg>
        <pc:cxnChg chg="add del mod">
          <ac:chgData name="Giovanni Rozza" userId="786a3c2bbba4c61b" providerId="LiveId" clId="{FD3F287C-B5CB-4482-9E3B-68A59DD77872}" dt="2023-09-28T16:46:09.706" v="104" actId="478"/>
          <ac:cxnSpMkLst>
            <pc:docMk/>
            <pc:sldMk cId="4292200770" sldId="314"/>
            <ac:cxnSpMk id="8" creationId="{3047522E-D39A-FDCD-9891-E1127B0CE6DF}"/>
          </ac:cxnSpMkLst>
        </pc:cxnChg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683958501" sldId="315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977078407" sldId="316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642628781" sldId="317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1916909926" sldId="318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708664556" sldId="319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3781170677" sldId="320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1907352663" sldId="321"/>
        </pc:sldMkLst>
      </pc:sldChg>
      <pc:sldChg chg="del">
        <pc:chgData name="Giovanni Rozza" userId="786a3c2bbba4c61b" providerId="LiveId" clId="{FD3F287C-B5CB-4482-9E3B-68A59DD77872}" dt="2023-09-28T17:39:39.852" v="323" actId="47"/>
        <pc:sldMkLst>
          <pc:docMk/>
          <pc:sldMk cId="1311756145" sldId="322"/>
        </pc:sldMkLst>
      </pc:sldChg>
      <pc:sldChg chg="addSp delSp modSp add mod">
        <pc:chgData name="Giovanni Rozza" userId="786a3c2bbba4c61b" providerId="LiveId" clId="{FD3F287C-B5CB-4482-9E3B-68A59DD77872}" dt="2023-09-28T17:39:13.843" v="321" actId="1076"/>
        <pc:sldMkLst>
          <pc:docMk/>
          <pc:sldMk cId="2666878503" sldId="323"/>
        </pc:sldMkLst>
        <pc:spChg chg="add del">
          <ac:chgData name="Giovanni Rozza" userId="786a3c2bbba4c61b" providerId="LiveId" clId="{FD3F287C-B5CB-4482-9E3B-68A59DD77872}" dt="2023-09-28T17:38:18.438" v="316"/>
          <ac:spMkLst>
            <pc:docMk/>
            <pc:sldMk cId="2666878503" sldId="323"/>
            <ac:spMk id="2" creationId="{797715F3-7C54-6A86-CA4C-451F0D8F87E9}"/>
          </ac:spMkLst>
        </pc:spChg>
        <pc:spChg chg="add del">
          <ac:chgData name="Giovanni Rozza" userId="786a3c2bbba4c61b" providerId="LiveId" clId="{FD3F287C-B5CB-4482-9E3B-68A59DD77872}" dt="2023-09-28T17:38:23.706" v="318"/>
          <ac:spMkLst>
            <pc:docMk/>
            <pc:sldMk cId="2666878503" sldId="323"/>
            <ac:spMk id="3" creationId="{E2D7DE37-E825-189C-E4CF-4DF118F4C981}"/>
          </ac:spMkLst>
        </pc:spChg>
        <pc:spChg chg="del">
          <ac:chgData name="Giovanni Rozza" userId="786a3c2bbba4c61b" providerId="LiveId" clId="{FD3F287C-B5CB-4482-9E3B-68A59DD77872}" dt="2023-09-28T17:38:13.665" v="313" actId="478"/>
          <ac:spMkLst>
            <pc:docMk/>
            <pc:sldMk cId="2666878503" sldId="323"/>
            <ac:spMk id="4" creationId="{97BB82BB-E7E9-1A1C-8542-B7C3604BE969}"/>
          </ac:spMkLst>
        </pc:spChg>
        <pc:spChg chg="del">
          <ac:chgData name="Giovanni Rozza" userId="786a3c2bbba4c61b" providerId="LiveId" clId="{FD3F287C-B5CB-4482-9E3B-68A59DD77872}" dt="2023-09-28T17:38:14.521" v="314" actId="478"/>
          <ac:spMkLst>
            <pc:docMk/>
            <pc:sldMk cId="2666878503" sldId="323"/>
            <ac:spMk id="8" creationId="{BC0969FF-B8F3-6400-269F-4917F80F24FD}"/>
          </ac:spMkLst>
        </pc:spChg>
        <pc:picChg chg="add mod">
          <ac:chgData name="Giovanni Rozza" userId="786a3c2bbba4c61b" providerId="LiveId" clId="{FD3F287C-B5CB-4482-9E3B-68A59DD77872}" dt="2023-09-28T17:39:13.843" v="321" actId="1076"/>
          <ac:picMkLst>
            <pc:docMk/>
            <pc:sldMk cId="2666878503" sldId="323"/>
            <ac:picMk id="4102" creationId="{0A1D737F-8CB2-BF8D-F608-F912F5819428}"/>
          </ac:picMkLst>
        </pc:picChg>
      </pc:sldChg>
      <pc:sldChg chg="addSp delSp modSp add mod">
        <pc:chgData name="Giovanni Rozza" userId="786a3c2bbba4c61b" providerId="LiveId" clId="{FD3F287C-B5CB-4482-9E3B-68A59DD77872}" dt="2023-09-28T19:08:09.162" v="359" actId="1076"/>
        <pc:sldMkLst>
          <pc:docMk/>
          <pc:sldMk cId="243050110" sldId="324"/>
        </pc:sldMkLst>
        <pc:picChg chg="add mod">
          <ac:chgData name="Giovanni Rozza" userId="786a3c2bbba4c61b" providerId="LiveId" clId="{FD3F287C-B5CB-4482-9E3B-68A59DD77872}" dt="2023-09-28T19:08:09.162" v="359" actId="1076"/>
          <ac:picMkLst>
            <pc:docMk/>
            <pc:sldMk cId="243050110" sldId="324"/>
            <ac:picMk id="3" creationId="{F461F1A0-D3DD-F61D-0067-3060844142B5}"/>
          </ac:picMkLst>
        </pc:picChg>
        <pc:picChg chg="del">
          <ac:chgData name="Giovanni Rozza" userId="786a3c2bbba4c61b" providerId="LiveId" clId="{FD3F287C-B5CB-4482-9E3B-68A59DD77872}" dt="2023-09-28T19:08:00.562" v="354" actId="478"/>
          <ac:picMkLst>
            <pc:docMk/>
            <pc:sldMk cId="243050110" sldId="324"/>
            <ac:picMk id="4102" creationId="{0A1D737F-8CB2-BF8D-F608-F912F5819428}"/>
          </ac:picMkLst>
        </pc:picChg>
      </pc:sldChg>
      <pc:sldChg chg="addSp delSp modSp add mod">
        <pc:chgData name="Giovanni Rozza" userId="786a3c2bbba4c61b" providerId="LiveId" clId="{FD3F287C-B5CB-4482-9E3B-68A59DD77872}" dt="2023-10-27T17:17:14.851" v="891" actId="20577"/>
        <pc:sldMkLst>
          <pc:docMk/>
          <pc:sldMk cId="1819924870" sldId="325"/>
        </pc:sldMkLst>
        <pc:spChg chg="add mod">
          <ac:chgData name="Giovanni Rozza" userId="786a3c2bbba4c61b" providerId="LiveId" clId="{FD3F287C-B5CB-4482-9E3B-68A59DD77872}" dt="2023-10-27T17:17:03.846" v="889" actId="20577"/>
          <ac:spMkLst>
            <pc:docMk/>
            <pc:sldMk cId="1819924870" sldId="325"/>
            <ac:spMk id="2" creationId="{9156C353-51A4-C43F-327A-7F4C0443C207}"/>
          </ac:spMkLst>
        </pc:spChg>
        <pc:spChg chg="add mod">
          <ac:chgData name="Giovanni Rozza" userId="786a3c2bbba4c61b" providerId="LiveId" clId="{FD3F287C-B5CB-4482-9E3B-68A59DD77872}" dt="2023-10-27T17:16:18.092" v="879" actId="108"/>
          <ac:spMkLst>
            <pc:docMk/>
            <pc:sldMk cId="1819924870" sldId="325"/>
            <ac:spMk id="10" creationId="{2F7F17D2-51B3-5B06-90CA-F5F20332D54E}"/>
          </ac:spMkLst>
        </pc:spChg>
        <pc:spChg chg="add mod">
          <ac:chgData name="Giovanni Rozza" userId="786a3c2bbba4c61b" providerId="LiveId" clId="{FD3F287C-B5CB-4482-9E3B-68A59DD77872}" dt="2023-10-27T17:15:57.804" v="876" actId="207"/>
          <ac:spMkLst>
            <pc:docMk/>
            <pc:sldMk cId="1819924870" sldId="325"/>
            <ac:spMk id="11" creationId="{F7260C33-3938-D145-F4B4-DD5557343DE7}"/>
          </ac:spMkLst>
        </pc:spChg>
        <pc:spChg chg="add mod">
          <ac:chgData name="Giovanni Rozza" userId="786a3c2bbba4c61b" providerId="LiveId" clId="{FD3F287C-B5CB-4482-9E3B-68A59DD77872}" dt="2023-10-27T17:17:14.851" v="891" actId="20577"/>
          <ac:spMkLst>
            <pc:docMk/>
            <pc:sldMk cId="1819924870" sldId="325"/>
            <ac:spMk id="12" creationId="{BAABAF81-FCF8-6E98-8F3E-3B18511E1E43}"/>
          </ac:spMkLst>
        </pc:spChg>
        <pc:picChg chg="add mod">
          <ac:chgData name="Giovanni Rozza" userId="786a3c2bbba4c61b" providerId="LiveId" clId="{FD3F287C-B5CB-4482-9E3B-68A59DD77872}" dt="2023-09-28T19:12:05.926" v="364" actId="1076"/>
          <ac:picMkLst>
            <pc:docMk/>
            <pc:sldMk cId="1819924870" sldId="325"/>
            <ac:picMk id="3" creationId="{5814807D-8DB7-E2B0-A199-0E1D76F10817}"/>
          </ac:picMkLst>
        </pc:picChg>
        <pc:picChg chg="del">
          <ac:chgData name="Giovanni Rozza" userId="786a3c2bbba4c61b" providerId="LiveId" clId="{FD3F287C-B5CB-4482-9E3B-68A59DD77872}" dt="2023-09-28T19:12:01.080" v="361" actId="478"/>
          <ac:picMkLst>
            <pc:docMk/>
            <pc:sldMk cId="1819924870" sldId="325"/>
            <ac:picMk id="4" creationId="{D2115F52-1218-8909-4FFB-F25ADBA9CCFF}"/>
          </ac:picMkLst>
        </pc:picChg>
        <pc:cxnChg chg="add mod">
          <ac:chgData name="Giovanni Rozza" userId="786a3c2bbba4c61b" providerId="LiveId" clId="{FD3F287C-B5CB-4482-9E3B-68A59DD77872}" dt="2023-10-27T17:16:24.109" v="880" actId="108"/>
          <ac:cxnSpMkLst>
            <pc:docMk/>
            <pc:sldMk cId="1819924870" sldId="325"/>
            <ac:cxnSpMk id="5" creationId="{9E62C88E-FAC3-ABEC-FC10-B93D264A82D7}"/>
          </ac:cxnSpMkLst>
        </pc:cxnChg>
        <pc:cxnChg chg="add mod">
          <ac:chgData name="Giovanni Rozza" userId="786a3c2bbba4c61b" providerId="LiveId" clId="{FD3F287C-B5CB-4482-9E3B-68A59DD77872}" dt="2023-10-27T17:16:27.114" v="881" actId="108"/>
          <ac:cxnSpMkLst>
            <pc:docMk/>
            <pc:sldMk cId="1819924870" sldId="325"/>
            <ac:cxnSpMk id="6" creationId="{0AF9310E-E764-62F5-1C10-1D22FC6B57E3}"/>
          </ac:cxnSpMkLst>
        </pc:cxnChg>
        <pc:cxnChg chg="add mod">
          <ac:chgData name="Giovanni Rozza" userId="786a3c2bbba4c61b" providerId="LiveId" clId="{FD3F287C-B5CB-4482-9E3B-68A59DD77872}" dt="2023-10-27T17:16:09.121" v="878" actId="13822"/>
          <ac:cxnSpMkLst>
            <pc:docMk/>
            <pc:sldMk cId="1819924870" sldId="325"/>
            <ac:cxnSpMk id="7" creationId="{5A621209-8DE3-4B80-3811-410522E6F47C}"/>
          </ac:cxnSpMkLst>
        </pc:cxnChg>
      </pc:sldChg>
      <pc:sldChg chg="addSp delSp modSp add mod">
        <pc:chgData name="Giovanni Rozza" userId="786a3c2bbba4c61b" providerId="LiveId" clId="{FD3F287C-B5CB-4482-9E3B-68A59DD77872}" dt="2023-09-28T19:24:59.112" v="610" actId="11"/>
        <pc:sldMkLst>
          <pc:docMk/>
          <pc:sldMk cId="4225772985" sldId="326"/>
        </pc:sldMkLst>
        <pc:spChg chg="add mod">
          <ac:chgData name="Giovanni Rozza" userId="786a3c2bbba4c61b" providerId="LiveId" clId="{FD3F287C-B5CB-4482-9E3B-68A59DD77872}" dt="2023-09-28T19:18:19.752" v="505" actId="20577"/>
          <ac:spMkLst>
            <pc:docMk/>
            <pc:sldMk cId="4225772985" sldId="326"/>
            <ac:spMk id="6" creationId="{9EB69655-8B3B-ADD1-B662-7DFB1C1013C9}"/>
          </ac:spMkLst>
        </pc:spChg>
        <pc:spChg chg="add mod">
          <ac:chgData name="Giovanni Rozza" userId="786a3c2bbba4c61b" providerId="LiveId" clId="{FD3F287C-B5CB-4482-9E3B-68A59DD77872}" dt="2023-09-28T19:24:59.112" v="610" actId="11"/>
          <ac:spMkLst>
            <pc:docMk/>
            <pc:sldMk cId="4225772985" sldId="326"/>
            <ac:spMk id="10" creationId="{372E0FFF-1CA6-AC45-20D6-0F09A2B078E6}"/>
          </ac:spMkLst>
        </pc:spChg>
        <pc:picChg chg="del">
          <ac:chgData name="Giovanni Rozza" userId="786a3c2bbba4c61b" providerId="LiveId" clId="{FD3F287C-B5CB-4482-9E3B-68A59DD77872}" dt="2023-09-28T19:13:32.680" v="366" actId="478"/>
          <ac:picMkLst>
            <pc:docMk/>
            <pc:sldMk cId="4225772985" sldId="326"/>
            <ac:picMk id="3" creationId="{5814807D-8DB7-E2B0-A199-0E1D76F10817}"/>
          </ac:picMkLst>
        </pc:picChg>
        <pc:picChg chg="add mod">
          <ac:chgData name="Giovanni Rozza" userId="786a3c2bbba4c61b" providerId="LiveId" clId="{FD3F287C-B5CB-4482-9E3B-68A59DD77872}" dt="2023-09-28T19:14:36.045" v="500" actId="1076"/>
          <ac:picMkLst>
            <pc:docMk/>
            <pc:sldMk cId="4225772985" sldId="326"/>
            <ac:picMk id="4" creationId="{1CED01EA-E73E-9DE0-BF04-C342C317ADCF}"/>
          </ac:picMkLst>
        </pc:picChg>
        <pc:picChg chg="add mod">
          <ac:chgData name="Giovanni Rozza" userId="786a3c2bbba4c61b" providerId="LiveId" clId="{FD3F287C-B5CB-4482-9E3B-68A59DD77872}" dt="2023-09-28T19:18:16.924" v="502" actId="1076"/>
          <ac:picMkLst>
            <pc:docMk/>
            <pc:sldMk cId="4225772985" sldId="326"/>
            <ac:picMk id="8" creationId="{6A997FB1-C00A-D4E4-21FE-ECA949E0FB0E}"/>
          </ac:picMkLst>
        </pc:picChg>
        <pc:cxnChg chg="add del mod">
          <ac:chgData name="Giovanni Rozza" userId="786a3c2bbba4c61b" providerId="LiveId" clId="{FD3F287C-B5CB-4482-9E3B-68A59DD77872}" dt="2023-09-28T19:24:32.935" v="609" actId="478"/>
          <ac:cxnSpMkLst>
            <pc:docMk/>
            <pc:sldMk cId="4225772985" sldId="326"/>
            <ac:cxnSpMk id="12" creationId="{7229E56B-B2BC-62CA-7B7A-D0D9CE97C97F}"/>
          </ac:cxnSpMkLst>
        </pc:cxnChg>
      </pc:sldChg>
      <pc:sldChg chg="addSp delSp modSp add mod">
        <pc:chgData name="Giovanni Rozza" userId="786a3c2bbba4c61b" providerId="LiveId" clId="{FD3F287C-B5CB-4482-9E3B-68A59DD77872}" dt="2023-10-26T16:46:09.799" v="805" actId="1076"/>
        <pc:sldMkLst>
          <pc:docMk/>
          <pc:sldMk cId="901615194" sldId="327"/>
        </pc:sldMkLst>
        <pc:spChg chg="mod">
          <ac:chgData name="Giovanni Rozza" userId="786a3c2bbba4c61b" providerId="LiveId" clId="{FD3F287C-B5CB-4482-9E3B-68A59DD77872}" dt="2023-10-26T16:46:03.532" v="803" actId="947"/>
          <ac:spMkLst>
            <pc:docMk/>
            <pc:sldMk cId="901615194" sldId="327"/>
            <ac:spMk id="6" creationId="{9EB69655-8B3B-ADD1-B662-7DFB1C1013C9}"/>
          </ac:spMkLst>
        </pc:spChg>
        <pc:spChg chg="del">
          <ac:chgData name="Giovanni Rozza" userId="786a3c2bbba4c61b" providerId="LiveId" clId="{FD3F287C-B5CB-4482-9E3B-68A59DD77872}" dt="2023-10-26T16:31:32.819" v="612" actId="478"/>
          <ac:spMkLst>
            <pc:docMk/>
            <pc:sldMk cId="901615194" sldId="327"/>
            <ac:spMk id="10" creationId="{372E0FFF-1CA6-AC45-20D6-0F09A2B078E6}"/>
          </ac:spMkLst>
        </pc:spChg>
        <pc:picChg chg="add mod">
          <ac:chgData name="Giovanni Rozza" userId="786a3c2bbba4c61b" providerId="LiveId" clId="{FD3F287C-B5CB-4482-9E3B-68A59DD77872}" dt="2023-10-26T16:46:09.799" v="805" actId="1076"/>
          <ac:picMkLst>
            <pc:docMk/>
            <pc:sldMk cId="901615194" sldId="327"/>
            <ac:picMk id="3" creationId="{E1ECE7D6-A30F-1B23-E1FE-BDEF0F970B2C}"/>
          </ac:picMkLst>
        </pc:picChg>
        <pc:picChg chg="del">
          <ac:chgData name="Giovanni Rozza" userId="786a3c2bbba4c61b" providerId="LiveId" clId="{FD3F287C-B5CB-4482-9E3B-68A59DD77872}" dt="2023-10-26T16:31:32.819" v="612" actId="478"/>
          <ac:picMkLst>
            <pc:docMk/>
            <pc:sldMk cId="901615194" sldId="327"/>
            <ac:picMk id="4" creationId="{1CED01EA-E73E-9DE0-BF04-C342C317ADCF}"/>
          </ac:picMkLst>
        </pc:picChg>
        <pc:picChg chg="del">
          <ac:chgData name="Giovanni Rozza" userId="786a3c2bbba4c61b" providerId="LiveId" clId="{FD3F287C-B5CB-4482-9E3B-68A59DD77872}" dt="2023-10-26T16:31:32.819" v="612" actId="478"/>
          <ac:picMkLst>
            <pc:docMk/>
            <pc:sldMk cId="901615194" sldId="327"/>
            <ac:picMk id="8" creationId="{6A997FB1-C00A-D4E4-21FE-ECA949E0FB0E}"/>
          </ac:picMkLst>
        </pc:picChg>
      </pc:sldChg>
      <pc:sldChg chg="addSp delSp modSp add mod">
        <pc:chgData name="Giovanni Rozza" userId="786a3c2bbba4c61b" providerId="LiveId" clId="{FD3F287C-B5CB-4482-9E3B-68A59DD77872}" dt="2023-10-27T17:08:19.533" v="839" actId="1076"/>
        <pc:sldMkLst>
          <pc:docMk/>
          <pc:sldMk cId="3783371113" sldId="328"/>
        </pc:sldMkLst>
        <pc:spChg chg="del">
          <ac:chgData name="Giovanni Rozza" userId="786a3c2bbba4c61b" providerId="LiveId" clId="{FD3F287C-B5CB-4482-9E3B-68A59DD77872}" dt="2023-10-27T17:06:18.557" v="809" actId="478"/>
          <ac:spMkLst>
            <pc:docMk/>
            <pc:sldMk cId="3783371113" sldId="328"/>
            <ac:spMk id="2" creationId="{9156C353-51A4-C43F-327A-7F4C0443C207}"/>
          </ac:spMkLst>
        </pc:spChg>
        <pc:spChg chg="add mod ord">
          <ac:chgData name="Giovanni Rozza" userId="786a3c2bbba4c61b" providerId="LiveId" clId="{FD3F287C-B5CB-4482-9E3B-68A59DD77872}" dt="2023-10-27T17:08:19.533" v="839" actId="1076"/>
          <ac:spMkLst>
            <pc:docMk/>
            <pc:sldMk cId="3783371113" sldId="328"/>
            <ac:spMk id="8" creationId="{A82098D7-C731-871D-E040-11686D5745F1}"/>
          </ac:spMkLst>
        </pc:spChg>
        <pc:picChg chg="del">
          <ac:chgData name="Giovanni Rozza" userId="786a3c2bbba4c61b" providerId="LiveId" clId="{FD3F287C-B5CB-4482-9E3B-68A59DD77872}" dt="2023-10-27T17:06:15.558" v="808" actId="478"/>
          <ac:picMkLst>
            <pc:docMk/>
            <pc:sldMk cId="3783371113" sldId="328"/>
            <ac:picMk id="3" creationId="{5814807D-8DB7-E2B0-A199-0E1D76F10817}"/>
          </ac:picMkLst>
        </pc:picChg>
        <pc:picChg chg="add del mod">
          <ac:chgData name="Giovanni Rozza" userId="786a3c2bbba4c61b" providerId="LiveId" clId="{FD3F287C-B5CB-4482-9E3B-68A59DD77872}" dt="2023-10-27T17:06:37.901" v="813" actId="478"/>
          <ac:picMkLst>
            <pc:docMk/>
            <pc:sldMk cId="3783371113" sldId="328"/>
            <ac:picMk id="5" creationId="{38E96BF4-3C90-5D80-A201-B21119A0B7FC}"/>
          </ac:picMkLst>
        </pc:picChg>
        <pc:picChg chg="add del mod">
          <ac:chgData name="Giovanni Rozza" userId="786a3c2bbba4c61b" providerId="LiveId" clId="{FD3F287C-B5CB-4482-9E3B-68A59DD77872}" dt="2023-10-27T17:07:59.837" v="829" actId="478"/>
          <ac:picMkLst>
            <pc:docMk/>
            <pc:sldMk cId="3783371113" sldId="328"/>
            <ac:picMk id="7" creationId="{34A0EB9E-886B-F873-B690-6B204721BDE5}"/>
          </ac:picMkLst>
        </pc:picChg>
        <pc:picChg chg="add mod">
          <ac:chgData name="Giovanni Rozza" userId="786a3c2bbba4c61b" providerId="LiveId" clId="{FD3F287C-B5CB-4482-9E3B-68A59DD77872}" dt="2023-10-27T17:08:09.491" v="836" actId="1076"/>
          <ac:picMkLst>
            <pc:docMk/>
            <pc:sldMk cId="3783371113" sldId="328"/>
            <ac:picMk id="10" creationId="{E3C36986-2911-2F82-4ED1-9B2917398D80}"/>
          </ac:picMkLst>
        </pc:picChg>
      </pc:sldChg>
      <pc:sldChg chg="addSp delSp modSp add mod">
        <pc:chgData name="Giovanni Rozza" userId="786a3c2bbba4c61b" providerId="LiveId" clId="{FD3F287C-B5CB-4482-9E3B-68A59DD77872}" dt="2023-10-27T17:27:21.508" v="902" actId="1076"/>
        <pc:sldMkLst>
          <pc:docMk/>
          <pc:sldMk cId="3377938142" sldId="329"/>
        </pc:sldMkLst>
        <pc:spChg chg="mod">
          <ac:chgData name="Giovanni Rozza" userId="786a3c2bbba4c61b" providerId="LiveId" clId="{FD3F287C-B5CB-4482-9E3B-68A59DD77872}" dt="2023-10-27T17:27:17.876" v="901" actId="1076"/>
          <ac:spMkLst>
            <pc:docMk/>
            <pc:sldMk cId="3377938142" sldId="329"/>
            <ac:spMk id="8" creationId="{A82098D7-C731-871D-E040-11686D5745F1}"/>
          </ac:spMkLst>
        </pc:spChg>
        <pc:picChg chg="add mod ord">
          <ac:chgData name="Giovanni Rozza" userId="786a3c2bbba4c61b" providerId="LiveId" clId="{FD3F287C-B5CB-4482-9E3B-68A59DD77872}" dt="2023-10-27T17:27:21.508" v="902" actId="1076"/>
          <ac:picMkLst>
            <pc:docMk/>
            <pc:sldMk cId="3377938142" sldId="329"/>
            <ac:picMk id="3" creationId="{8F33388D-BA3C-0FF6-381A-F2DC93090A8E}"/>
          </ac:picMkLst>
        </pc:picChg>
        <pc:picChg chg="del">
          <ac:chgData name="Giovanni Rozza" userId="786a3c2bbba4c61b" providerId="LiveId" clId="{FD3F287C-B5CB-4482-9E3B-68A59DD77872}" dt="2023-10-27T17:27:02.064" v="893" actId="478"/>
          <ac:picMkLst>
            <pc:docMk/>
            <pc:sldMk cId="3377938142" sldId="329"/>
            <ac:picMk id="10" creationId="{E3C36986-2911-2F82-4ED1-9B2917398D80}"/>
          </ac:picMkLst>
        </pc:picChg>
      </pc:sldChg>
      <pc:sldChg chg="addSp delSp modSp add mod">
        <pc:chgData name="Giovanni Rozza" userId="786a3c2bbba4c61b" providerId="LiveId" clId="{FD3F287C-B5CB-4482-9E3B-68A59DD77872}" dt="2023-10-27T17:40:19.040" v="942" actId="1076"/>
        <pc:sldMkLst>
          <pc:docMk/>
          <pc:sldMk cId="2350335471" sldId="330"/>
        </pc:sldMkLst>
        <pc:spChg chg="mod ord">
          <ac:chgData name="Giovanni Rozza" userId="786a3c2bbba4c61b" providerId="LiveId" clId="{FD3F287C-B5CB-4482-9E3B-68A59DD77872}" dt="2023-10-27T17:40:19.040" v="942" actId="1076"/>
          <ac:spMkLst>
            <pc:docMk/>
            <pc:sldMk cId="2350335471" sldId="330"/>
            <ac:spMk id="6" creationId="{9EB69655-8B3B-ADD1-B662-7DFB1C1013C9}"/>
          </ac:spMkLst>
        </pc:spChg>
        <pc:picChg chg="del">
          <ac:chgData name="Giovanni Rozza" userId="786a3c2bbba4c61b" providerId="LiveId" clId="{FD3F287C-B5CB-4482-9E3B-68A59DD77872}" dt="2023-10-27T17:39:26.534" v="904" actId="478"/>
          <ac:picMkLst>
            <pc:docMk/>
            <pc:sldMk cId="2350335471" sldId="330"/>
            <ac:picMk id="3" creationId="{E1ECE7D6-A30F-1B23-E1FE-BDEF0F970B2C}"/>
          </ac:picMkLst>
        </pc:picChg>
        <pc:picChg chg="add mod">
          <ac:chgData name="Giovanni Rozza" userId="786a3c2bbba4c61b" providerId="LiveId" clId="{FD3F287C-B5CB-4482-9E3B-68A59DD77872}" dt="2023-10-27T17:40:06.061" v="939" actId="14100"/>
          <ac:picMkLst>
            <pc:docMk/>
            <pc:sldMk cId="2350335471" sldId="330"/>
            <ac:picMk id="4" creationId="{FEFBEE7B-4EAD-F35C-6A69-478BAC6DF3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sterwalkershop.com.br/transistor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Curva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característica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do transistor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F3716B-F4FD-4F5F-F211-7E39A1E73589}"/>
              </a:ext>
            </a:extLst>
          </p:cNvPr>
          <p:cNvSpPr txBox="1"/>
          <p:nvPr/>
        </p:nvSpPr>
        <p:spPr>
          <a:xfrm>
            <a:off x="598383" y="1386487"/>
            <a:ext cx="10907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Uma outra forma de sabermos como funciona um transistor é ver sua curva característica. Na imagem abaixo temos um exemplo da uma curva de um transistor BJT: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AF6CA6-7C77-6EBE-C6B2-EEF0266E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24" y="2471350"/>
            <a:ext cx="4053026" cy="351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0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Curva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carga de um transistor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56AE12-C612-F071-7B79-977ECF52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3" y="1430906"/>
            <a:ext cx="4138198" cy="46782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B747FA2-92A8-809A-373E-5A7C2A7B0C07}"/>
              </a:ext>
            </a:extLst>
          </p:cNvPr>
          <p:cNvSpPr txBox="1"/>
          <p:nvPr/>
        </p:nvSpPr>
        <p:spPr>
          <a:xfrm>
            <a:off x="5470237" y="1430906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Seja a seguinte curva característica para o circuito abaixo: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1CB72FE-7041-3BCA-CC0A-5866C1C3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80" y="2293640"/>
            <a:ext cx="3431647" cy="3655706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B69247C-38D0-FD8B-748C-386D076B3EF3}"/>
              </a:ext>
            </a:extLst>
          </p:cNvPr>
          <p:cNvCxnSpPr/>
          <p:nvPr/>
        </p:nvCxnSpPr>
        <p:spPr>
          <a:xfrm>
            <a:off x="1708727" y="2974109"/>
            <a:ext cx="2216728" cy="2595418"/>
          </a:xfrm>
          <a:prstGeom prst="line">
            <a:avLst/>
          </a:prstGeom>
          <a:ln w="254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9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115F52-1218-8909-4FFB-F25ADBA9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258113"/>
            <a:ext cx="58293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8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14807D-8DB7-E2B0-A199-0E1D76F1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352350"/>
            <a:ext cx="10141258" cy="38929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156C353-51A4-C43F-327A-7F4C0443C207}"/>
              </a:ext>
            </a:extLst>
          </p:cNvPr>
          <p:cNvSpPr txBox="1"/>
          <p:nvPr/>
        </p:nvSpPr>
        <p:spPr>
          <a:xfrm>
            <a:off x="2130640" y="5145386"/>
            <a:ext cx="312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Lembre-se que: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b="1" dirty="0" err="1"/>
              <a:t>I</a:t>
            </a:r>
            <a:r>
              <a:rPr lang="pt-BR" b="1" baseline="-25000" dirty="0" err="1"/>
              <a:t>c</a:t>
            </a:r>
            <a:r>
              <a:rPr lang="pt-BR" b="1" baseline="-25000" dirty="0"/>
              <a:t> </a:t>
            </a:r>
            <a:r>
              <a:rPr lang="pt-BR" b="1" dirty="0"/>
              <a:t>= </a:t>
            </a:r>
            <a:r>
              <a:rPr lang="el-GR" b="1" dirty="0"/>
              <a:t>β</a:t>
            </a:r>
            <a:r>
              <a:rPr lang="pt-BR" b="1" dirty="0" err="1"/>
              <a:t>I</a:t>
            </a:r>
            <a:r>
              <a:rPr lang="pt-BR" b="1" baseline="-25000" dirty="0" err="1"/>
              <a:t>b</a:t>
            </a:r>
            <a:r>
              <a:rPr lang="pt-BR" b="1" dirty="0"/>
              <a:t>  </a:t>
            </a:r>
          </a:p>
          <a:p>
            <a:r>
              <a:rPr lang="pt-BR" b="1" dirty="0"/>
              <a:t> </a:t>
            </a:r>
            <a:r>
              <a:rPr lang="pt-BR" b="1" dirty="0" err="1"/>
              <a:t>I</a:t>
            </a:r>
            <a:r>
              <a:rPr lang="pt-BR" b="1" baseline="-25000" dirty="0" err="1"/>
              <a:t>e</a:t>
            </a:r>
            <a:r>
              <a:rPr lang="pt-BR" b="1" dirty="0"/>
              <a:t> = </a:t>
            </a:r>
            <a:r>
              <a:rPr lang="pt-BR" b="1" dirty="0" err="1"/>
              <a:t>I</a:t>
            </a:r>
            <a:r>
              <a:rPr lang="pt-BR" b="1" baseline="-25000" dirty="0" err="1"/>
              <a:t>c</a:t>
            </a:r>
            <a:r>
              <a:rPr lang="pt-BR" b="1" dirty="0"/>
              <a:t> + </a:t>
            </a:r>
            <a:r>
              <a:rPr lang="pt-BR" b="1" dirty="0" err="1"/>
              <a:t>I</a:t>
            </a:r>
            <a:r>
              <a:rPr lang="pt-BR" b="1" baseline="-25000" dirty="0" err="1"/>
              <a:t>b</a:t>
            </a:r>
            <a:r>
              <a:rPr lang="pt-BR" b="1" baseline="-25000" dirty="0"/>
              <a:t> </a:t>
            </a:r>
            <a:r>
              <a:rPr lang="pt-BR" b="1" dirty="0"/>
              <a:t>=</a:t>
            </a:r>
            <a:r>
              <a:rPr lang="pt-BR" b="1" baseline="-25000" dirty="0"/>
              <a:t> </a:t>
            </a:r>
            <a:r>
              <a:rPr lang="el-GR" b="1" dirty="0"/>
              <a:t>β</a:t>
            </a:r>
            <a:r>
              <a:rPr lang="pt-BR" b="1" dirty="0" err="1"/>
              <a:t>I</a:t>
            </a:r>
            <a:r>
              <a:rPr lang="pt-BR" b="1" baseline="-25000" dirty="0" err="1"/>
              <a:t>b</a:t>
            </a:r>
            <a:r>
              <a:rPr lang="pt-BR" b="1" dirty="0"/>
              <a:t> + </a:t>
            </a:r>
            <a:r>
              <a:rPr lang="pt-BR" b="1" dirty="0" err="1"/>
              <a:t>I</a:t>
            </a:r>
            <a:r>
              <a:rPr lang="pt-BR" b="1" baseline="-25000" dirty="0" err="1"/>
              <a:t>b</a:t>
            </a:r>
            <a:endParaRPr lang="pt-BR" b="1" baseline="-250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E62C88E-FAC3-ABEC-FC10-B93D264A82D7}"/>
              </a:ext>
            </a:extLst>
          </p:cNvPr>
          <p:cNvCxnSpPr/>
          <p:nvPr/>
        </p:nvCxnSpPr>
        <p:spPr>
          <a:xfrm>
            <a:off x="3728621" y="2796466"/>
            <a:ext cx="0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F9310E-E764-62F5-1C10-1D22FC6B57E3}"/>
              </a:ext>
            </a:extLst>
          </p:cNvPr>
          <p:cNvCxnSpPr/>
          <p:nvPr/>
        </p:nvCxnSpPr>
        <p:spPr>
          <a:xfrm>
            <a:off x="3703467" y="3960921"/>
            <a:ext cx="0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A621209-8DE3-4B80-3811-410522E6F47C}"/>
              </a:ext>
            </a:extLst>
          </p:cNvPr>
          <p:cNvCxnSpPr>
            <a:cxnSpLocks/>
          </p:cNvCxnSpPr>
          <p:nvPr/>
        </p:nvCxnSpPr>
        <p:spPr>
          <a:xfrm>
            <a:off x="1973801" y="4228731"/>
            <a:ext cx="813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7F17D2-51B3-5B06-90CA-F5F20332D54E}"/>
              </a:ext>
            </a:extLst>
          </p:cNvPr>
          <p:cNvSpPr txBox="1"/>
          <p:nvPr/>
        </p:nvSpPr>
        <p:spPr>
          <a:xfrm>
            <a:off x="3728621" y="3059668"/>
            <a:ext cx="501588" cy="369332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b="1" baseline="-25000" dirty="0" err="1">
                <a:solidFill>
                  <a:srgbClr val="FF0000"/>
                </a:solidFill>
              </a:rPr>
              <a:t>c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260C33-3938-D145-F4B4-DD5557343DE7}"/>
              </a:ext>
            </a:extLst>
          </p:cNvPr>
          <p:cNvSpPr txBox="1"/>
          <p:nvPr/>
        </p:nvSpPr>
        <p:spPr>
          <a:xfrm>
            <a:off x="3703467" y="4152487"/>
            <a:ext cx="50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b="1" baseline="-25000" dirty="0" err="1">
                <a:solidFill>
                  <a:srgbClr val="FF0000"/>
                </a:solidFill>
              </a:rPr>
              <a:t>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ABAF81-FCF8-6E98-8F3E-3B18511E1E43}"/>
              </a:ext>
            </a:extLst>
          </p:cNvPr>
          <p:cNvSpPr txBox="1"/>
          <p:nvPr/>
        </p:nvSpPr>
        <p:spPr>
          <a:xfrm>
            <a:off x="2129900" y="4274862"/>
            <a:ext cx="50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b="1" baseline="-25000" dirty="0" err="1">
                <a:solidFill>
                  <a:srgbClr val="FF0000"/>
                </a:solidFill>
              </a:rPr>
              <a:t>b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2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C36986-2911-2F82-4ED1-9B291739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94" y="1263946"/>
            <a:ext cx="8389563" cy="50472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2098D7-C731-871D-E040-11686D5745F1}"/>
              </a:ext>
            </a:extLst>
          </p:cNvPr>
          <p:cNvSpPr txBox="1"/>
          <p:nvPr/>
        </p:nvSpPr>
        <p:spPr>
          <a:xfrm>
            <a:off x="5882936" y="16631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78337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33388D-BA3C-0FF6-381A-F2DC9309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91" y="1260630"/>
            <a:ext cx="7887917" cy="4745472"/>
          </a:xfrm>
          <a:prstGeom prst="rect">
            <a:avLst/>
          </a:prstGeom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2098D7-C731-871D-E040-11686D5745F1}"/>
              </a:ext>
            </a:extLst>
          </p:cNvPr>
          <p:cNvSpPr txBox="1"/>
          <p:nvPr/>
        </p:nvSpPr>
        <p:spPr>
          <a:xfrm>
            <a:off x="7489794" y="2133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37793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ED01EA-E73E-9DE0-BF04-C342C317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40" y="1997476"/>
            <a:ext cx="5833276" cy="41899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B69655-8B3B-ADD1-B662-7DFB1C1013C9}"/>
              </a:ext>
            </a:extLst>
          </p:cNvPr>
          <p:cNvSpPr txBox="1"/>
          <p:nvPr/>
        </p:nvSpPr>
        <p:spPr>
          <a:xfrm>
            <a:off x="1318333" y="1079280"/>
            <a:ext cx="9148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a) Determine a curva de carga para o seguinte circuito, dado a curva característica do transistor abaixo:</a:t>
            </a:r>
            <a:endParaRPr lang="pt-BR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997FB1-C00A-D4E4-21FE-ECA949E0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54" y="1903196"/>
            <a:ext cx="2990850" cy="2447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72E0FFF-1CA6-AC45-20D6-0F09A2B078E6}"/>
              </a:ext>
            </a:extLst>
          </p:cNvPr>
          <p:cNvSpPr txBox="1"/>
          <p:nvPr/>
        </p:nvSpPr>
        <p:spPr>
          <a:xfrm>
            <a:off x="1415989" y="4697157"/>
            <a:ext cx="3156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+mj-lt"/>
              <a:buAutoNum type="alphaLcParenR" startAt="2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Determine o valor de R para que tenhamos um valor de V</a:t>
            </a:r>
            <a:r>
              <a:rPr lang="pt-BR" b="1" baseline="-25000" dirty="0">
                <a:solidFill>
                  <a:srgbClr val="000000"/>
                </a:solidFill>
                <a:latin typeface="inherit"/>
              </a:rPr>
              <a:t>CE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de 3,0 V</a:t>
            </a:r>
            <a:endParaRPr lang="pt-BR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22577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B69655-8B3B-ADD1-B662-7DFB1C1013C9}"/>
              </a:ext>
            </a:extLst>
          </p:cNvPr>
          <p:cNvSpPr txBox="1"/>
          <p:nvPr/>
        </p:nvSpPr>
        <p:spPr>
          <a:xfrm>
            <a:off x="1318333" y="1079280"/>
            <a:ext cx="9148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a) Calcule os valores de </a:t>
            </a:r>
            <a:r>
              <a:rPr lang="pt-BR" b="1" dirty="0" err="1">
                <a:solidFill>
                  <a:srgbClr val="000000"/>
                </a:solidFill>
                <a:latin typeface="inherit"/>
              </a:rPr>
              <a:t>R</a:t>
            </a:r>
            <a:r>
              <a:rPr lang="pt-BR" b="1" baseline="-25000" dirty="0" err="1">
                <a:solidFill>
                  <a:srgbClr val="000000"/>
                </a:solidFill>
                <a:latin typeface="inherit"/>
              </a:rPr>
              <a:t>c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e R</a:t>
            </a:r>
            <a:r>
              <a:rPr lang="pt-BR" b="1" baseline="-25000" dirty="0">
                <a:solidFill>
                  <a:srgbClr val="000000"/>
                </a:solidFill>
                <a:latin typeface="inherit"/>
              </a:rPr>
              <a:t>b1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para alimentar a lâmpada abaixo com 4V e 16w:</a:t>
            </a:r>
            <a:endParaRPr lang="pt-BR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ECE7D6-A30F-1B23-E1FE-BDEF0F97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31" y="1648478"/>
            <a:ext cx="4565749" cy="4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FBEE7B-4EAD-F35C-6A69-478BAC6D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2" y="1203906"/>
            <a:ext cx="8661367" cy="51646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B69655-8B3B-ADD1-B662-7DFB1C1013C9}"/>
              </a:ext>
            </a:extLst>
          </p:cNvPr>
          <p:cNvSpPr txBox="1"/>
          <p:nvPr/>
        </p:nvSpPr>
        <p:spPr>
          <a:xfrm>
            <a:off x="9039173" y="851340"/>
            <a:ext cx="1281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solidFill>
                  <a:srgbClr val="FF0000"/>
                </a:solidFill>
                <a:latin typeface="inherit"/>
              </a:rPr>
              <a:t>SOLUÇÃO</a:t>
            </a:r>
            <a:endParaRPr lang="pt-BR" b="0" i="0" dirty="0">
              <a:solidFill>
                <a:srgbClr val="FF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5033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54080" y="83413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DIO</a:t>
            </a: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DOS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0969FF-B8F3-6400-269F-4917F80F24FD}"/>
              </a:ext>
            </a:extLst>
          </p:cNvPr>
          <p:cNvSpPr txBox="1"/>
          <p:nvPr/>
        </p:nvSpPr>
        <p:spPr>
          <a:xfrm>
            <a:off x="718256" y="1079280"/>
            <a:ext cx="10560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transistor foi inventado na década de 1950 para substituir as válvulas eletrônicas. </a:t>
            </a:r>
          </a:p>
          <a:p>
            <a:endParaRPr lang="pt-BR" dirty="0"/>
          </a:p>
          <a:p>
            <a:r>
              <a:rPr lang="pt-BR" dirty="0"/>
              <a:t>Naquela época procuravam uma alternativa que fosse mais barata, pequena e que consumisse menos energia, logo, criaram o transistor que atendia a todos estes requisitos. Mesmo passado vários anos desde a sua criação, o transistor está em constante mudança, se tornando cada vez menor e mais eficiente, seguindo a Lei de Moore.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BB82BB-E7E9-1A1C-8542-B7C3604BE969}"/>
              </a:ext>
            </a:extLst>
          </p:cNvPr>
          <p:cNvSpPr txBox="1"/>
          <p:nvPr/>
        </p:nvSpPr>
        <p:spPr>
          <a:xfrm>
            <a:off x="718255" y="3008732"/>
            <a:ext cx="10343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Gordon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Earle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Moore, profetizou que a quantidade de </a:t>
            </a:r>
            <a:r>
              <a:rPr lang="pt-BR" b="0" i="0" u="sng" dirty="0">
                <a:solidFill>
                  <a:srgbClr val="0066BF"/>
                </a:solidFill>
                <a:effectLst/>
                <a:latin typeface="Roboto" panose="02000000000000000000" pitchFamily="2" charset="0"/>
                <a:hlinkClick r:id="rId2"/>
              </a:rPr>
              <a:t>transistores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que poderiam ser colocados em uma mesma área dobraria a cada 18 meses mantendo-se o mesmo custo de fabricação. Atualmente a IBM fabrica transistores que chegam a 5nm, para se ter uma ideia, é possível colocar cerca de 30 bilhões de transistores em um único chip.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A1D737F-8CB2-BF8D-F608-F912F581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33" y="1391231"/>
            <a:ext cx="5716394" cy="44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61F1A0-D3DD-F61D-0067-30608441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49" y="1079280"/>
            <a:ext cx="5140171" cy="52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2" name="Picture 2" descr=" ">
            <a:extLst>
              <a:ext uri="{FF2B5EF4-FFF2-40B4-BE49-F238E27FC236}">
                <a16:creationId xmlns:a16="http://schemas.microsoft.com/office/drawing/2014/main" id="{1D277D3D-1422-85EC-1238-29303188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68" y="1308204"/>
            <a:ext cx="8596544" cy="48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49ECC7-63C9-0E4E-2CAD-0EE2F44D4552}"/>
              </a:ext>
            </a:extLst>
          </p:cNvPr>
          <p:cNvSpPr txBox="1"/>
          <p:nvPr/>
        </p:nvSpPr>
        <p:spPr>
          <a:xfrm>
            <a:off x="757871" y="1398768"/>
            <a:ext cx="10676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transistor é um componente eletrônico ativo com varias funções.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Dentre elas, as mais comuns são as de amplificar o sinal (tensão) e de comutador de circuitos (chave). Hoje existem diferentes tipos, sendo o transistor bipolar (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BJT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o mais comum. </a:t>
            </a:r>
          </a:p>
          <a:p>
            <a:endParaRPr lang="pt-B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Há também os transistores de efeito de campo, ou 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como é conhecido. Entre eles temos o 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JFET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Junction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Field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Effect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Transistor), o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mosfet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(Metal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Oxid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Semiconductor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Effect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Transistor ),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Nmosfet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(tipo n) e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Pmosfet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(tipo p). </a:t>
            </a:r>
          </a:p>
          <a:p>
            <a:endParaRPr lang="pt-B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Há outros transistores que são separados em um grupo especializado próprio, como exemplo, os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fototransistor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que reage a quantidade de luz que brilha sobre ele para produzir fluxo de corrente e que comumente é utilizado nos chips 4N25 (fotoacoplador /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optoacoplador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6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4C0285-FF94-FE37-B92F-463D9675159B}"/>
              </a:ext>
            </a:extLst>
          </p:cNvPr>
          <p:cNvSpPr txBox="1"/>
          <p:nvPr/>
        </p:nvSpPr>
        <p:spPr>
          <a:xfrm>
            <a:off x="838079" y="1506453"/>
            <a:ext cx="102146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 transistor bipolar foi primeiro tipo fabricado e o mesmo é constituído por duas junções PN ligadas entre si, podendo obter-se duas configurações diferentes: o transistor NPN (NP + PN) e o transistor PNP (PN + NP). </a:t>
            </a:r>
          </a:p>
          <a:p>
            <a:endParaRPr lang="pt-B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Destas junções resultam três zonas de condução, as quais foram dados os nomes de 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coletor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(C), 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base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(B) e 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emissor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(E). A base é a região intermédia e é o principal responsável pela ativação do transistor, o coletor é a perna positiva e o emissor a perna negativa. Na imagem abaixo temos a construção dos transistores bipolar e seu respectivo símbolo.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AA7A46-85C1-35D5-090D-275E224C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4" y="3857589"/>
            <a:ext cx="4408132" cy="25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E5894-05C1-FC31-69FD-75C17DFB1FA3}"/>
              </a:ext>
            </a:extLst>
          </p:cNvPr>
          <p:cNvSpPr txBox="1"/>
          <p:nvPr/>
        </p:nvSpPr>
        <p:spPr>
          <a:xfrm>
            <a:off x="660527" y="1227739"/>
            <a:ext cx="105697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diodo  é bem semelhante ao transistor, acrescentando apenas outra camada dopada do tipo N ou P. Podemos ver também seus 3 terminais e a identificação deles no símbolo, onde a base sempre vai estar no centro, coletor acima e emissor abaixo (junto com a seta que indica o sentido da corrente).</a:t>
            </a:r>
          </a:p>
          <a:p>
            <a:endParaRPr lang="pt-B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O transistor possui três áreas de funcionamento:</a:t>
            </a:r>
          </a:p>
          <a:p>
            <a:pPr algn="just" fontAlgn="base"/>
            <a:endParaRPr lang="pt-B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Área de corte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, acontece quando a 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corrente de base é zero ou muito próxima a zero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, com isso o 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transistor não deixa passar corrente entre o coletor e o emissor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, atuando como se fosse uma chave aberta.</a:t>
            </a:r>
          </a:p>
          <a:p>
            <a:pPr algn="just" fontAlgn="base"/>
            <a:endParaRPr lang="pt-B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Área ativa ou linear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, é </a:t>
            </a:r>
            <a:r>
              <a:rPr lang="pt-BR" i="0" dirty="0">
                <a:solidFill>
                  <a:srgbClr val="000000"/>
                </a:solidFill>
                <a:effectLst/>
                <a:latin typeface="inherit"/>
              </a:rPr>
              <a:t>quando o transistor 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começa a funcionar como amplificador</a:t>
            </a:r>
            <a:r>
              <a:rPr lang="pt-BR" i="0" dirty="0">
                <a:solidFill>
                  <a:srgbClr val="000000"/>
                </a:solidFill>
                <a:effectLst/>
                <a:latin typeface="inherit"/>
              </a:rPr>
              <a:t>, onde o valor da corrente de base será amplificada 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beta vezes (β) </a:t>
            </a:r>
            <a:r>
              <a:rPr lang="pt-BR" i="0" dirty="0">
                <a:solidFill>
                  <a:srgbClr val="000000"/>
                </a:solidFill>
                <a:effectLst/>
                <a:latin typeface="inherit"/>
              </a:rPr>
              <a:t>no coletor (</a:t>
            </a:r>
            <a:r>
              <a:rPr lang="pt-BR" i="0" dirty="0" err="1">
                <a:solidFill>
                  <a:srgbClr val="000000"/>
                </a:solidFill>
                <a:effectLst/>
                <a:latin typeface="inherit"/>
              </a:rPr>
              <a:t>Ic</a:t>
            </a:r>
            <a:r>
              <a:rPr lang="pt-BR" i="0" dirty="0">
                <a:solidFill>
                  <a:srgbClr val="000000"/>
                </a:solidFill>
                <a:effectLst/>
                <a:latin typeface="inherit"/>
              </a:rPr>
              <a:t>), também chamada de ganho ou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hfe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. Quanto mais se aumenta a corrente de base, maior será a corrente de coletor.</a:t>
            </a:r>
          </a:p>
          <a:p>
            <a:pPr algn="just" fontAlgn="base"/>
            <a:endParaRPr lang="pt-B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Área de saturação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, acontece quando o limite de condução do transistor é atingido e mesmo se a corrente de base for aumentada, não haverá aumento de corrente no coletor, pois o valor máximo de corrente que ele pode conduzir já foi atingido e o mesmo atua como se fosse uma chave fechada.</a:t>
            </a:r>
            <a:endParaRPr lang="pt-B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22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762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Century Gothic</vt:lpstr>
      <vt:lpstr>inherit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DIODOS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Curva característica do transistor</vt:lpstr>
      <vt:lpstr>Curva de carga de um transistor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16</cp:revision>
  <dcterms:created xsi:type="dcterms:W3CDTF">2016-04-20T20:34:55Z</dcterms:created>
  <dcterms:modified xsi:type="dcterms:W3CDTF">2023-10-27T17:40:22Z</dcterms:modified>
  <dc:language>pt-BR</dc:language>
</cp:coreProperties>
</file>