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82" r:id="rId14"/>
    <p:sldId id="283" r:id="rId15"/>
    <p:sldId id="286" r:id="rId16"/>
    <p:sldId id="284" r:id="rId17"/>
    <p:sldId id="274" r:id="rId18"/>
    <p:sldId id="285" r:id="rId19"/>
    <p:sldId id="287" r:id="rId20"/>
    <p:sldId id="288" r:id="rId21"/>
    <p:sldId id="289" r:id="rId22"/>
    <p:sldId id="290" r:id="rId23"/>
    <p:sldId id="275" r:id="rId24"/>
    <p:sldId id="291" r:id="rId25"/>
    <p:sldId id="293" r:id="rId26"/>
    <p:sldId id="294" r:id="rId27"/>
    <p:sldId id="295" r:id="rId28"/>
    <p:sldId id="296" r:id="rId29"/>
    <p:sldId id="297" r:id="rId30"/>
    <p:sldId id="298" r:id="rId31"/>
    <p:sldId id="292" r:id="rId32"/>
    <p:sldId id="299" r:id="rId33"/>
    <p:sldId id="276" r:id="rId34"/>
    <p:sldId id="300" r:id="rId35"/>
    <p:sldId id="301" r:id="rId36"/>
    <p:sldId id="277" r:id="rId37"/>
    <p:sldId id="302" r:id="rId38"/>
    <p:sldId id="303" r:id="rId39"/>
    <p:sldId id="304" r:id="rId40"/>
    <p:sldId id="305" r:id="rId41"/>
    <p:sldId id="307" r:id="rId42"/>
    <p:sldId id="308" r:id="rId43"/>
    <p:sldId id="265" r:id="rId44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vanni Rozza" initials="GR" lastIdx="1" clrIdx="0">
    <p:extLst>
      <p:ext uri="{19B8F6BF-5375-455C-9EA6-DF929625EA0E}">
        <p15:presenceInfo xmlns:p15="http://schemas.microsoft.com/office/powerpoint/2012/main" userId="786a3c2bbba4c6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Rozza" userId="786a3c2bbba4c61b" providerId="LiveId" clId="{59244A4B-F982-4A3D-848D-C4C83DB877A9}"/>
    <pc:docChg chg="undo redo custSel addSld delSld modSld sldOrd">
      <pc:chgData name="Giovanni Rozza" userId="786a3c2bbba4c61b" providerId="LiveId" clId="{59244A4B-F982-4A3D-848D-C4C83DB877A9}" dt="2023-11-16T19:09:04.485" v="2975" actId="22"/>
      <pc:docMkLst>
        <pc:docMk/>
      </pc:docMkLst>
      <pc:sldChg chg="modSp mod">
        <pc:chgData name="Giovanni Rozza" userId="786a3c2bbba4c61b" providerId="LiveId" clId="{59244A4B-F982-4A3D-848D-C4C83DB877A9}" dt="2023-10-08T18:27:43.194" v="26" actId="1076"/>
        <pc:sldMkLst>
          <pc:docMk/>
          <pc:sldMk cId="0" sldId="257"/>
        </pc:sldMkLst>
        <pc:spChg chg="mod">
          <ac:chgData name="Giovanni Rozza" userId="786a3c2bbba4c61b" providerId="LiveId" clId="{59244A4B-F982-4A3D-848D-C4C83DB877A9}" dt="2023-10-08T18:27:43.194" v="26" actId="1076"/>
          <ac:spMkLst>
            <pc:docMk/>
            <pc:sldMk cId="0" sldId="257"/>
            <ac:spMk id="198" creationId="{00000000-0000-0000-0000-000000000000}"/>
          </ac:spMkLst>
        </pc:spChg>
      </pc:sldChg>
      <pc:sldChg chg="addSp delSp modSp mod">
        <pc:chgData name="Giovanni Rozza" userId="786a3c2bbba4c61b" providerId="LiveId" clId="{59244A4B-F982-4A3D-848D-C4C83DB877A9}" dt="2023-10-08T18:37:43.605" v="102" actId="1076"/>
        <pc:sldMkLst>
          <pc:docMk/>
          <pc:sldMk cId="2340466451" sldId="266"/>
        </pc:sldMkLst>
        <pc:spChg chg="add mod">
          <ac:chgData name="Giovanni Rozza" userId="786a3c2bbba4c61b" providerId="LiveId" clId="{59244A4B-F982-4A3D-848D-C4C83DB877A9}" dt="2023-10-08T18:37:39.806" v="101" actId="120"/>
          <ac:spMkLst>
            <pc:docMk/>
            <pc:sldMk cId="2340466451" sldId="266"/>
            <ac:spMk id="2" creationId="{4DE5EE8E-7A95-5FA5-047C-40E9475017CC}"/>
          </ac:spMkLst>
        </pc:spChg>
        <pc:spChg chg="del">
          <ac:chgData name="Giovanni Rozza" userId="786a3c2bbba4c61b" providerId="LiveId" clId="{59244A4B-F982-4A3D-848D-C4C83DB877A9}" dt="2023-10-08T18:27:49.941" v="28" actId="478"/>
          <ac:spMkLst>
            <pc:docMk/>
            <pc:sldMk cId="2340466451" sldId="266"/>
            <ac:spMk id="4" creationId="{97BB82BB-E7E9-1A1C-8542-B7C3604BE969}"/>
          </ac:spMkLst>
        </pc:spChg>
        <pc:spChg chg="del">
          <ac:chgData name="Giovanni Rozza" userId="786a3c2bbba4c61b" providerId="LiveId" clId="{59244A4B-F982-4A3D-848D-C4C83DB877A9}" dt="2023-10-08T18:27:48.585" v="27" actId="478"/>
          <ac:spMkLst>
            <pc:docMk/>
            <pc:sldMk cId="2340466451" sldId="266"/>
            <ac:spMk id="8" creationId="{BC0969FF-B8F3-6400-269F-4917F80F24FD}"/>
          </ac:spMkLst>
        </pc:spChg>
        <pc:picChg chg="add mod">
          <ac:chgData name="Giovanni Rozza" userId="786a3c2bbba4c61b" providerId="LiveId" clId="{59244A4B-F982-4A3D-848D-C4C83DB877A9}" dt="2023-10-08T18:37:43.605" v="102" actId="1076"/>
          <ac:picMkLst>
            <pc:docMk/>
            <pc:sldMk cId="2340466451" sldId="266"/>
            <ac:picMk id="5" creationId="{17A16FA3-20C5-1C7D-D07F-CABAFF34AEBF}"/>
          </ac:picMkLst>
        </pc:picChg>
      </pc:sldChg>
      <pc:sldChg chg="addSp modSp add mod">
        <pc:chgData name="Giovanni Rozza" userId="786a3c2bbba4c61b" providerId="LiveId" clId="{59244A4B-F982-4A3D-848D-C4C83DB877A9}" dt="2023-10-08T18:39:17.926" v="115" actId="1076"/>
        <pc:sldMkLst>
          <pc:docMk/>
          <pc:sldMk cId="2260674296" sldId="267"/>
        </pc:sldMkLst>
        <pc:spChg chg="add mod">
          <ac:chgData name="Giovanni Rozza" userId="786a3c2bbba4c61b" providerId="LiveId" clId="{59244A4B-F982-4A3D-848D-C4C83DB877A9}" dt="2023-10-08T18:38:43.858" v="113" actId="113"/>
          <ac:spMkLst>
            <pc:docMk/>
            <pc:sldMk cId="2260674296" sldId="267"/>
            <ac:spMk id="3" creationId="{35B9DE70-3F58-96FA-5AC6-7BED3568023D}"/>
          </ac:spMkLst>
        </pc:spChg>
        <pc:picChg chg="add mod">
          <ac:chgData name="Giovanni Rozza" userId="786a3c2bbba4c61b" providerId="LiveId" clId="{59244A4B-F982-4A3D-848D-C4C83DB877A9}" dt="2023-10-08T18:39:17.926" v="115" actId="1076"/>
          <ac:picMkLst>
            <pc:docMk/>
            <pc:sldMk cId="2260674296" sldId="267"/>
            <ac:picMk id="5" creationId="{471AF5DE-C1CF-91A3-0CFC-C6D21C250C01}"/>
          </ac:picMkLst>
        </pc:picChg>
      </pc:sldChg>
      <pc:sldChg chg="addSp modSp add mod">
        <pc:chgData name="Giovanni Rozza" userId="786a3c2bbba4c61b" providerId="LiveId" clId="{59244A4B-F982-4A3D-848D-C4C83DB877A9}" dt="2023-10-08T18:41:33.057" v="153" actId="12"/>
        <pc:sldMkLst>
          <pc:docMk/>
          <pc:sldMk cId="244360475" sldId="268"/>
        </pc:sldMkLst>
        <pc:spChg chg="add mod">
          <ac:chgData name="Giovanni Rozza" userId="786a3c2bbba4c61b" providerId="LiveId" clId="{59244A4B-F982-4A3D-848D-C4C83DB877A9}" dt="2023-10-08T18:41:33.057" v="153" actId="12"/>
          <ac:spMkLst>
            <pc:docMk/>
            <pc:sldMk cId="244360475" sldId="268"/>
            <ac:spMk id="3" creationId="{A1DCB751-4A8F-9615-3040-99DF7E25DC50}"/>
          </ac:spMkLst>
        </pc:spChg>
      </pc:sldChg>
      <pc:sldChg chg="addSp delSp modSp add mod replId">
        <pc:chgData name="Giovanni Rozza" userId="786a3c2bbba4c61b" providerId="LiveId" clId="{59244A4B-F982-4A3D-848D-C4C83DB877A9}" dt="2023-10-08T21:20:28.070" v="1836" actId="14100"/>
        <pc:sldMkLst>
          <pc:docMk/>
          <pc:sldMk cId="4143748134" sldId="269"/>
        </pc:sldMkLst>
        <pc:spChg chg="add mod">
          <ac:chgData name="Giovanni Rozza" userId="786a3c2bbba4c61b" providerId="LiveId" clId="{59244A4B-F982-4A3D-848D-C4C83DB877A9}" dt="2023-10-08T21:20:28.070" v="1836" actId="14100"/>
          <ac:spMkLst>
            <pc:docMk/>
            <pc:sldMk cId="4143748134" sldId="269"/>
            <ac:spMk id="3" creationId="{B0F85C2A-8032-AAC5-F629-0CA6608628C9}"/>
          </ac:spMkLst>
        </pc:spChg>
        <pc:picChg chg="add mod">
          <ac:chgData name="Giovanni Rozza" userId="786a3c2bbba4c61b" providerId="LiveId" clId="{59244A4B-F982-4A3D-848D-C4C83DB877A9}" dt="2023-10-08T18:46:32.831" v="171" actId="14100"/>
          <ac:picMkLst>
            <pc:docMk/>
            <pc:sldMk cId="4143748134" sldId="269"/>
            <ac:picMk id="1026" creationId="{17F39B78-9285-0456-D0CC-57EB6A88A608}"/>
          </ac:picMkLst>
        </pc:picChg>
        <pc:picChg chg="add del mod">
          <ac:chgData name="Giovanni Rozza" userId="786a3c2bbba4c61b" providerId="LiveId" clId="{59244A4B-F982-4A3D-848D-C4C83DB877A9}" dt="2023-10-08T18:46:15.455" v="163"/>
          <ac:picMkLst>
            <pc:docMk/>
            <pc:sldMk cId="4143748134" sldId="269"/>
            <ac:picMk id="1028" creationId="{6D3AA4A3-D73F-CE07-6FA0-CAEE570AC425}"/>
          </ac:picMkLst>
        </pc:picChg>
        <pc:picChg chg="add mod">
          <ac:chgData name="Giovanni Rozza" userId="786a3c2bbba4c61b" providerId="LiveId" clId="{59244A4B-F982-4A3D-848D-C4C83DB877A9}" dt="2023-10-08T18:46:34.064" v="172" actId="1076"/>
          <ac:picMkLst>
            <pc:docMk/>
            <pc:sldMk cId="4143748134" sldId="269"/>
            <ac:picMk id="1030" creationId="{5B3DF11C-835B-FD64-A215-AC865350AAD1}"/>
          </ac:picMkLst>
        </pc:picChg>
      </pc:sldChg>
      <pc:sldChg chg="addSp modSp add mod">
        <pc:chgData name="Giovanni Rozza" userId="786a3c2bbba4c61b" providerId="LiveId" clId="{59244A4B-F982-4A3D-848D-C4C83DB877A9}" dt="2023-10-08T18:50:32.851" v="480" actId="113"/>
        <pc:sldMkLst>
          <pc:docMk/>
          <pc:sldMk cId="181349114" sldId="270"/>
        </pc:sldMkLst>
        <pc:spChg chg="add mod">
          <ac:chgData name="Giovanni Rozza" userId="786a3c2bbba4c61b" providerId="LiveId" clId="{59244A4B-F982-4A3D-848D-C4C83DB877A9}" dt="2023-10-08T18:48:49.025" v="262" actId="20577"/>
          <ac:spMkLst>
            <pc:docMk/>
            <pc:sldMk cId="181349114" sldId="270"/>
            <ac:spMk id="3" creationId="{31BB0862-BD4A-7BE9-0211-74E0EA61F67F}"/>
          </ac:spMkLst>
        </pc:spChg>
        <pc:spChg chg="add mod">
          <ac:chgData name="Giovanni Rozza" userId="786a3c2bbba4c61b" providerId="LiveId" clId="{59244A4B-F982-4A3D-848D-C4C83DB877A9}" dt="2023-10-08T18:50:32.851" v="480" actId="113"/>
          <ac:spMkLst>
            <pc:docMk/>
            <pc:sldMk cId="181349114" sldId="270"/>
            <ac:spMk id="5" creationId="{AC8F5617-CDD0-9DC7-9283-00ADE9D87D08}"/>
          </ac:spMkLst>
        </pc:spChg>
      </pc:sldChg>
      <pc:sldChg chg="addSp modSp add mod replId">
        <pc:chgData name="Giovanni Rozza" userId="786a3c2bbba4c61b" providerId="LiveId" clId="{59244A4B-F982-4A3D-848D-C4C83DB877A9}" dt="2023-10-08T18:51:52.521" v="558" actId="20577"/>
        <pc:sldMkLst>
          <pc:docMk/>
          <pc:sldMk cId="363544282" sldId="271"/>
        </pc:sldMkLst>
        <pc:spChg chg="add mod">
          <ac:chgData name="Giovanni Rozza" userId="786a3c2bbba4c61b" providerId="LiveId" clId="{59244A4B-F982-4A3D-848D-C4C83DB877A9}" dt="2023-10-08T18:51:52.521" v="558" actId="20577"/>
          <ac:spMkLst>
            <pc:docMk/>
            <pc:sldMk cId="363544282" sldId="271"/>
            <ac:spMk id="3" creationId="{AB0FC255-1C39-3E9A-9FAC-64D6BB511FB7}"/>
          </ac:spMkLst>
        </pc:spChg>
        <pc:spChg chg="mod">
          <ac:chgData name="Giovanni Rozza" userId="786a3c2bbba4c61b" providerId="LiveId" clId="{59244A4B-F982-4A3D-848D-C4C83DB877A9}" dt="2023-10-08T18:50:59.776" v="496" actId="20577"/>
          <ac:spMkLst>
            <pc:docMk/>
            <pc:sldMk cId="363544282" sldId="271"/>
            <ac:spMk id="200" creationId="{00000000-0000-0000-0000-000000000000}"/>
          </ac:spMkLst>
        </pc:sp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3767200635" sldId="271"/>
        </pc:sldMkLst>
      </pc:sldChg>
      <pc:sldChg chg="addSp delSp modSp add del mod replId">
        <pc:chgData name="Giovanni Rozza" userId="786a3c2bbba4c61b" providerId="LiveId" clId="{59244A4B-F982-4A3D-848D-C4C83DB877A9}" dt="2023-10-08T19:06:48.386" v="1034" actId="47"/>
        <pc:sldMkLst>
          <pc:docMk/>
          <pc:sldMk cId="883468604" sldId="272"/>
        </pc:sldMkLst>
        <pc:spChg chg="add del mod">
          <ac:chgData name="Giovanni Rozza" userId="786a3c2bbba4c61b" providerId="LiveId" clId="{59244A4B-F982-4A3D-848D-C4C83DB877A9}" dt="2023-10-08T18:52:19.703" v="562" actId="478"/>
          <ac:spMkLst>
            <pc:docMk/>
            <pc:sldMk cId="883468604" sldId="272"/>
            <ac:spMk id="3" creationId="{EA9D30E8-52A9-062E-8447-70A82FF358FC}"/>
          </ac:spMkLst>
        </pc:spChg>
        <pc:spChg chg="add del mod">
          <ac:chgData name="Giovanni Rozza" userId="786a3c2bbba4c61b" providerId="LiveId" clId="{59244A4B-F982-4A3D-848D-C4C83DB877A9}" dt="2023-10-08T18:52:18.441" v="561" actId="478"/>
          <ac:spMkLst>
            <pc:docMk/>
            <pc:sldMk cId="883468604" sldId="272"/>
            <ac:spMk id="4" creationId="{EF2D15C3-6C60-5381-3179-2C261FFEC072}"/>
          </ac:spMkLst>
        </pc:spChg>
        <pc:spChg chg="add mod">
          <ac:chgData name="Giovanni Rozza" userId="786a3c2bbba4c61b" providerId="LiveId" clId="{59244A4B-F982-4A3D-848D-C4C83DB877A9}" dt="2023-10-08T18:52:24.178" v="565" actId="14100"/>
          <ac:spMkLst>
            <pc:docMk/>
            <pc:sldMk cId="883468604" sldId="272"/>
            <ac:spMk id="5" creationId="{2A13E63E-4C45-4B6D-675B-E5BE77F515B3}"/>
          </ac:spMkLst>
        </pc:spChg>
        <pc:spChg chg="add del mod">
          <ac:chgData name="Giovanni Rozza" userId="786a3c2bbba4c61b" providerId="LiveId" clId="{59244A4B-F982-4A3D-848D-C4C83DB877A9}" dt="2023-10-08T18:54:24.496" v="605" actId="478"/>
          <ac:spMkLst>
            <pc:docMk/>
            <pc:sldMk cId="883468604" sldId="272"/>
            <ac:spMk id="7" creationId="{90EA202A-B611-7C5C-57F5-7E8B7EFE22B2}"/>
          </ac:spMkLst>
        </pc:spChg>
        <pc:spChg chg="add mod">
          <ac:chgData name="Giovanni Rozza" userId="786a3c2bbba4c61b" providerId="LiveId" clId="{59244A4B-F982-4A3D-848D-C4C83DB877A9}" dt="2023-10-08T18:54:53.326" v="621" actId="255"/>
          <ac:spMkLst>
            <pc:docMk/>
            <pc:sldMk cId="883468604" sldId="272"/>
            <ac:spMk id="8" creationId="{62A3033B-CD72-F566-B82F-A56869FD030B}"/>
          </ac:spMkLst>
        </pc:spChg>
        <pc:spChg chg="add mod">
          <ac:chgData name="Giovanni Rozza" userId="786a3c2bbba4c61b" providerId="LiveId" clId="{59244A4B-F982-4A3D-848D-C4C83DB877A9}" dt="2023-10-08T18:59:04.583" v="772" actId="20577"/>
          <ac:spMkLst>
            <pc:docMk/>
            <pc:sldMk cId="883468604" sldId="272"/>
            <ac:spMk id="12" creationId="{B1AB458E-752D-E4B5-360A-B57A2834BCEE}"/>
          </ac:spMkLst>
        </pc:spChg>
        <pc:spChg chg="add mod">
          <ac:chgData name="Giovanni Rozza" userId="786a3c2bbba4c61b" providerId="LiveId" clId="{59244A4B-F982-4A3D-848D-C4C83DB877A9}" dt="2023-10-08T18:59:50.671" v="803" actId="113"/>
          <ac:spMkLst>
            <pc:docMk/>
            <pc:sldMk cId="883468604" sldId="272"/>
            <ac:spMk id="13" creationId="{990A8E48-C356-A90D-2CAA-FA4F24146E43}"/>
          </ac:spMkLst>
        </pc:spChg>
        <pc:spChg chg="del">
          <ac:chgData name="Giovanni Rozza" userId="786a3c2bbba4c61b" providerId="LiveId" clId="{59244A4B-F982-4A3D-848D-C4C83DB877A9}" dt="2023-10-08T18:52:14.678" v="559" actId="478"/>
          <ac:spMkLst>
            <pc:docMk/>
            <pc:sldMk cId="883468604" sldId="272"/>
            <ac:spMk id="200" creationId="{00000000-0000-0000-0000-000000000000}"/>
          </ac:spMkLst>
        </pc:spChg>
        <pc:graphicFrameChg chg="add mod modGraphic">
          <ac:chgData name="Giovanni Rozza" userId="786a3c2bbba4c61b" providerId="LiveId" clId="{59244A4B-F982-4A3D-848D-C4C83DB877A9}" dt="2023-10-08T18:58:12.408" v="691" actId="14734"/>
          <ac:graphicFrameMkLst>
            <pc:docMk/>
            <pc:sldMk cId="883468604" sldId="272"/>
            <ac:graphicFrameMk id="11" creationId="{5629A5D7-3D24-E483-560E-941D1CB47CF4}"/>
          </ac:graphicFrameMkLst>
        </pc:graphicFrameChg>
        <pc:picChg chg="add mod">
          <ac:chgData name="Giovanni Rozza" userId="786a3c2bbba4c61b" providerId="LiveId" clId="{59244A4B-F982-4A3D-848D-C4C83DB877A9}" dt="2023-10-08T18:55:39.546" v="624" actId="1076"/>
          <ac:picMkLst>
            <pc:docMk/>
            <pc:sldMk cId="883468604" sldId="272"/>
            <ac:picMk id="10" creationId="{BBADB059-30B9-DDCC-20E6-D6F4282DE730}"/>
          </ac:picMkLst>
        </pc:pic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2179225868" sldId="272"/>
        </pc:sldMkLst>
      </pc:sldChg>
      <pc:sldChg chg="addSp delSp modSp add del mod ord replId">
        <pc:chgData name="Giovanni Rozza" userId="786a3c2bbba4c61b" providerId="LiveId" clId="{59244A4B-F982-4A3D-848D-C4C83DB877A9}" dt="2023-10-08T20:03:18.955" v="1419"/>
        <pc:sldMkLst>
          <pc:docMk/>
          <pc:sldMk cId="4180875002" sldId="273"/>
        </pc:sldMkLst>
        <pc:spChg chg="add del mod">
          <ac:chgData name="Giovanni Rozza" userId="786a3c2bbba4c61b" providerId="LiveId" clId="{59244A4B-F982-4A3D-848D-C4C83DB877A9}" dt="2023-10-08T19:19:50.347" v="1235" actId="478"/>
          <ac:spMkLst>
            <pc:docMk/>
            <pc:sldMk cId="4180875002" sldId="273"/>
            <ac:spMk id="3" creationId="{748EC74B-DFD1-225B-6E99-47142295B682}"/>
          </ac:spMkLst>
        </pc:spChg>
        <pc:spChg chg="add mod">
          <ac:chgData name="Giovanni Rozza" userId="786a3c2bbba4c61b" providerId="LiveId" clId="{59244A4B-F982-4A3D-848D-C4C83DB877A9}" dt="2023-10-08T19:19:48.120" v="1234"/>
          <ac:spMkLst>
            <pc:docMk/>
            <pc:sldMk cId="4180875002" sldId="273"/>
            <ac:spMk id="4" creationId="{0764235C-356C-237D-2BA0-9D65B259CC59}"/>
          </ac:spMkLst>
        </pc:spChg>
        <pc:spChg chg="add mod">
          <ac:chgData name="Giovanni Rozza" userId="786a3c2bbba4c61b" providerId="LiveId" clId="{59244A4B-F982-4A3D-848D-C4C83DB877A9}" dt="2023-10-08T19:20:17.892" v="1267" actId="2711"/>
          <ac:spMkLst>
            <pc:docMk/>
            <pc:sldMk cId="4180875002" sldId="273"/>
            <ac:spMk id="5" creationId="{6942EBEA-365B-DA50-F5E1-AD6564921C26}"/>
          </ac:spMkLst>
        </pc:spChg>
        <pc:spChg chg="add mod">
          <ac:chgData name="Giovanni Rozza" userId="786a3c2bbba4c61b" providerId="LiveId" clId="{59244A4B-F982-4A3D-848D-C4C83DB877A9}" dt="2023-10-08T19:44:04.949" v="1292" actId="14100"/>
          <ac:spMkLst>
            <pc:docMk/>
            <pc:sldMk cId="4180875002" sldId="273"/>
            <ac:spMk id="7" creationId="{DE304987-C63E-3699-B11F-52ABD3203A30}"/>
          </ac:spMkLst>
        </pc:spChg>
        <pc:spChg chg="add mod">
          <ac:chgData name="Giovanni Rozza" userId="786a3c2bbba4c61b" providerId="LiveId" clId="{59244A4B-F982-4A3D-848D-C4C83DB877A9}" dt="2023-10-08T19:51:51.533" v="1297" actId="6549"/>
          <ac:spMkLst>
            <pc:docMk/>
            <pc:sldMk cId="4180875002" sldId="273"/>
            <ac:spMk id="9" creationId="{3DE80BB5-ABA1-8731-A4A9-8D7F5B30D5C7}"/>
          </ac:spMkLst>
        </pc:spChg>
        <pc:spChg chg="del">
          <ac:chgData name="Giovanni Rozza" userId="786a3c2bbba4c61b" providerId="LiveId" clId="{59244A4B-F982-4A3D-848D-C4C83DB877A9}" dt="2023-10-08T19:19:47.612" v="1233" actId="478"/>
          <ac:spMkLst>
            <pc:docMk/>
            <pc:sldMk cId="4180875002" sldId="273"/>
            <ac:spMk id="200" creationId="{00000000-0000-0000-0000-000000000000}"/>
          </ac:spMkLst>
        </pc:spChg>
        <pc:picChg chg="add del mod">
          <ac:chgData name="Giovanni Rozza" userId="786a3c2bbba4c61b" providerId="LiveId" clId="{59244A4B-F982-4A3D-848D-C4C83DB877A9}" dt="2023-10-08T19:43:58.133" v="1290" actId="478"/>
          <ac:picMkLst>
            <pc:docMk/>
            <pc:sldMk cId="4180875002" sldId="273"/>
            <ac:picMk id="11" creationId="{8D8CB356-8D26-6DFB-993A-69561B71D8A2}"/>
          </ac:picMkLst>
        </pc:picChg>
      </pc:sldChg>
      <pc:sldChg chg="addSp delSp modSp add mod">
        <pc:chgData name="Giovanni Rozza" userId="786a3c2bbba4c61b" providerId="LiveId" clId="{59244A4B-F982-4A3D-848D-C4C83DB877A9}" dt="2023-10-08T20:03:47.530" v="1429" actId="20577"/>
        <pc:sldMkLst>
          <pc:docMk/>
          <pc:sldMk cId="3205002752" sldId="274"/>
        </pc:sldMkLst>
        <pc:spChg chg="add del mod">
          <ac:chgData name="Giovanni Rozza" userId="786a3c2bbba4c61b" providerId="LiveId" clId="{59244A4B-F982-4A3D-848D-C4C83DB877A9}" dt="2023-10-08T20:03:37.609" v="1423" actId="478"/>
          <ac:spMkLst>
            <pc:docMk/>
            <pc:sldMk cId="3205002752" sldId="274"/>
            <ac:spMk id="5" creationId="{B59728FC-7A77-EEDC-2782-F9E5E55631E9}"/>
          </ac:spMkLst>
        </pc:spChg>
        <pc:spChg chg="add mod">
          <ac:chgData name="Giovanni Rozza" userId="786a3c2bbba4c61b" providerId="LiveId" clId="{59244A4B-F982-4A3D-848D-C4C83DB877A9}" dt="2023-10-08T20:03:37.941" v="1424"/>
          <ac:spMkLst>
            <pc:docMk/>
            <pc:sldMk cId="3205002752" sldId="274"/>
            <ac:spMk id="6" creationId="{4BF46BAE-C19B-954C-7D1C-D90120DCD68C}"/>
          </ac:spMkLst>
        </pc:spChg>
        <pc:spChg chg="add mod">
          <ac:chgData name="Giovanni Rozza" userId="786a3c2bbba4c61b" providerId="LiveId" clId="{59244A4B-F982-4A3D-848D-C4C83DB877A9}" dt="2023-10-08T20:03:47.530" v="1429" actId="20577"/>
          <ac:spMkLst>
            <pc:docMk/>
            <pc:sldMk cId="3205002752" sldId="274"/>
            <ac:spMk id="7" creationId="{F5D8C73D-9B8D-C496-FB3C-245448A95505}"/>
          </ac:spMkLst>
        </pc:spChg>
        <pc:spChg chg="del">
          <ac:chgData name="Giovanni Rozza" userId="786a3c2bbba4c61b" providerId="LiveId" clId="{59244A4B-F982-4A3D-848D-C4C83DB877A9}" dt="2023-10-08T20:03:35.139" v="1422" actId="478"/>
          <ac:spMkLst>
            <pc:docMk/>
            <pc:sldMk cId="3205002752" sldId="274"/>
            <ac:spMk id="200" creationId="{00000000-0000-0000-0000-000000000000}"/>
          </ac:spMkLst>
        </pc:spChg>
        <pc:picChg chg="add mod">
          <ac:chgData name="Giovanni Rozza" userId="786a3c2bbba4c61b" providerId="LiveId" clId="{59244A4B-F982-4A3D-848D-C4C83DB877A9}" dt="2023-10-08T20:03:23.327" v="1421" actId="1076"/>
          <ac:picMkLst>
            <pc:docMk/>
            <pc:sldMk cId="3205002752" sldId="274"/>
            <ac:picMk id="3" creationId="{C4FB17B9-0FE6-8B67-3076-6C8BBE9C83BD}"/>
          </ac:picMkLst>
        </pc:picChg>
      </pc:sldChg>
      <pc:sldChg chg="addSp delSp modSp add mod replId">
        <pc:chgData name="Giovanni Rozza" userId="786a3c2bbba4c61b" providerId="LiveId" clId="{59244A4B-F982-4A3D-848D-C4C83DB877A9}" dt="2023-10-08T20:51:54.516" v="1698"/>
        <pc:sldMkLst>
          <pc:docMk/>
          <pc:sldMk cId="3722126353" sldId="275"/>
        </pc:sldMkLst>
        <pc:spChg chg="add mod">
          <ac:chgData name="Giovanni Rozza" userId="786a3c2bbba4c61b" providerId="LiveId" clId="{59244A4B-F982-4A3D-848D-C4C83DB877A9}" dt="2023-10-08T20:51:39.240" v="1695" actId="20577"/>
          <ac:spMkLst>
            <pc:docMk/>
            <pc:sldMk cId="3722126353" sldId="275"/>
            <ac:spMk id="4" creationId="{73BDA3DE-5FA4-D8BE-F59C-DD5242722A6E}"/>
          </ac:spMkLst>
        </pc:spChg>
        <pc:spChg chg="add del mod">
          <ac:chgData name="Giovanni Rozza" userId="786a3c2bbba4c61b" providerId="LiveId" clId="{59244A4B-F982-4A3D-848D-C4C83DB877A9}" dt="2023-10-08T20:51:54.135" v="1697" actId="478"/>
          <ac:spMkLst>
            <pc:docMk/>
            <pc:sldMk cId="3722126353" sldId="275"/>
            <ac:spMk id="6" creationId="{2826FFFA-67E2-C8AA-F274-D8D33B6B2E23}"/>
          </ac:spMkLst>
        </pc:spChg>
        <pc:spChg chg="add mod">
          <ac:chgData name="Giovanni Rozza" userId="786a3c2bbba4c61b" providerId="LiveId" clId="{59244A4B-F982-4A3D-848D-C4C83DB877A9}" dt="2023-10-08T20:51:54.516" v="1698"/>
          <ac:spMkLst>
            <pc:docMk/>
            <pc:sldMk cId="3722126353" sldId="275"/>
            <ac:spMk id="7" creationId="{64798594-6AA7-504A-80C3-BA2E40993491}"/>
          </ac:spMkLst>
        </pc:spChg>
        <pc:spChg chg="del">
          <ac:chgData name="Giovanni Rozza" userId="786a3c2bbba4c61b" providerId="LiveId" clId="{59244A4B-F982-4A3D-848D-C4C83DB877A9}" dt="2023-10-08T20:51:51.002" v="1696" actId="478"/>
          <ac:spMkLst>
            <pc:docMk/>
            <pc:sldMk cId="3722126353" sldId="275"/>
            <ac:spMk id="200" creationId="{00000000-0000-0000-0000-000000000000}"/>
          </ac:spMkLst>
        </pc:spChg>
        <pc:picChg chg="add mod">
          <ac:chgData name="Giovanni Rozza" userId="786a3c2bbba4c61b" providerId="LiveId" clId="{59244A4B-F982-4A3D-848D-C4C83DB877A9}" dt="2023-10-08T20:51:24.787" v="1682" actId="1076"/>
          <ac:picMkLst>
            <pc:docMk/>
            <pc:sldMk cId="3722126353" sldId="275"/>
            <ac:picMk id="3" creationId="{3CD4A196-B8AE-77D3-70A5-23AA397A7CE8}"/>
          </ac:picMkLst>
        </pc:picChg>
      </pc:sldChg>
      <pc:sldChg chg="addSp delSp modSp add mod replId">
        <pc:chgData name="Giovanni Rozza" userId="786a3c2bbba4c61b" providerId="LiveId" clId="{59244A4B-F982-4A3D-848D-C4C83DB877A9}" dt="2023-10-08T21:35:05.553" v="2169" actId="1076"/>
        <pc:sldMkLst>
          <pc:docMk/>
          <pc:sldMk cId="151196248" sldId="276"/>
        </pc:sldMkLst>
        <pc:spChg chg="add mod">
          <ac:chgData name="Giovanni Rozza" userId="786a3c2bbba4c61b" providerId="LiveId" clId="{59244A4B-F982-4A3D-848D-C4C83DB877A9}" dt="2023-10-08T21:34:04.975" v="2082" actId="20577"/>
          <ac:spMkLst>
            <pc:docMk/>
            <pc:sldMk cId="151196248" sldId="276"/>
            <ac:spMk id="6" creationId="{846E4996-60BB-C3FC-87CA-301A38C011D0}"/>
          </ac:spMkLst>
        </pc:spChg>
        <pc:spChg chg="add mod">
          <ac:chgData name="Giovanni Rozza" userId="786a3c2bbba4c61b" providerId="LiveId" clId="{59244A4B-F982-4A3D-848D-C4C83DB877A9}" dt="2023-10-08T21:35:05.553" v="2169" actId="1076"/>
          <ac:spMkLst>
            <pc:docMk/>
            <pc:sldMk cId="151196248" sldId="276"/>
            <ac:spMk id="7" creationId="{CAD13DD3-A2C0-282A-2836-DD0DA37C23EE}"/>
          </ac:spMkLst>
        </pc:spChg>
        <pc:spChg chg="mod">
          <ac:chgData name="Giovanni Rozza" userId="786a3c2bbba4c61b" providerId="LiveId" clId="{59244A4B-F982-4A3D-848D-C4C83DB877A9}" dt="2023-10-08T21:33:28.039" v="2048" actId="20577"/>
          <ac:spMkLst>
            <pc:docMk/>
            <pc:sldMk cId="151196248" sldId="276"/>
            <ac:spMk id="200" creationId="{00000000-0000-0000-0000-000000000000}"/>
          </ac:spMkLst>
        </pc:spChg>
        <pc:picChg chg="add del">
          <ac:chgData name="Giovanni Rozza" userId="786a3c2bbba4c61b" providerId="LiveId" clId="{59244A4B-F982-4A3D-848D-C4C83DB877A9}" dt="2023-10-08T21:30:58.479" v="1975" actId="478"/>
          <ac:picMkLst>
            <pc:docMk/>
            <pc:sldMk cId="151196248" sldId="276"/>
            <ac:picMk id="3" creationId="{6C4381BD-6EDC-148C-9C7C-C312116BA0AB}"/>
          </ac:picMkLst>
        </pc:picChg>
        <pc:picChg chg="add mod">
          <ac:chgData name="Giovanni Rozza" userId="786a3c2bbba4c61b" providerId="LiveId" clId="{59244A4B-F982-4A3D-848D-C4C83DB877A9}" dt="2023-10-08T21:33:48.878" v="2050" actId="1076"/>
          <ac:picMkLst>
            <pc:docMk/>
            <pc:sldMk cId="151196248" sldId="276"/>
            <ac:picMk id="5" creationId="{C2E5EC36-90C3-B004-BAE9-CA96C6F06DC1}"/>
          </ac:picMkLst>
        </pc:picChg>
      </pc:sldChg>
      <pc:sldChg chg="addSp modSp add mod replId">
        <pc:chgData name="Giovanni Rozza" userId="786a3c2bbba4c61b" providerId="LiveId" clId="{59244A4B-F982-4A3D-848D-C4C83DB877A9}" dt="2023-10-08T21:41:17.640" v="2379" actId="20577"/>
        <pc:sldMkLst>
          <pc:docMk/>
          <pc:sldMk cId="1603789063" sldId="277"/>
        </pc:sldMkLst>
        <pc:spChg chg="add mod">
          <ac:chgData name="Giovanni Rozza" userId="786a3c2bbba4c61b" providerId="LiveId" clId="{59244A4B-F982-4A3D-848D-C4C83DB877A9}" dt="2023-10-08T21:40:26.553" v="2368" actId="20577"/>
          <ac:spMkLst>
            <pc:docMk/>
            <pc:sldMk cId="1603789063" sldId="277"/>
            <ac:spMk id="3" creationId="{1085FCF7-7A6B-D362-8542-64F2F63E883F}"/>
          </ac:spMkLst>
        </pc:spChg>
        <pc:spChg chg="add mod">
          <ac:chgData name="Giovanni Rozza" userId="786a3c2bbba4c61b" providerId="LiveId" clId="{59244A4B-F982-4A3D-848D-C4C83DB877A9}" dt="2023-10-08T21:40:39.110" v="2373" actId="255"/>
          <ac:spMkLst>
            <pc:docMk/>
            <pc:sldMk cId="1603789063" sldId="277"/>
            <ac:spMk id="6" creationId="{BD1AC165-E021-B0BC-F286-44B097D10BD6}"/>
          </ac:spMkLst>
        </pc:spChg>
        <pc:spChg chg="add mod">
          <ac:chgData name="Giovanni Rozza" userId="786a3c2bbba4c61b" providerId="LiveId" clId="{59244A4B-F982-4A3D-848D-C4C83DB877A9}" dt="2023-10-08T21:41:17.640" v="2379" actId="20577"/>
          <ac:spMkLst>
            <pc:docMk/>
            <pc:sldMk cId="1603789063" sldId="277"/>
            <ac:spMk id="9" creationId="{4819C145-922C-96A8-1024-089DF2AC1E35}"/>
          </ac:spMkLst>
        </pc:spChg>
        <pc:spChg chg="mod">
          <ac:chgData name="Giovanni Rozza" userId="786a3c2bbba4c61b" providerId="LiveId" clId="{59244A4B-F982-4A3D-848D-C4C83DB877A9}" dt="2023-10-08T21:39:24.206" v="2353" actId="20577"/>
          <ac:spMkLst>
            <pc:docMk/>
            <pc:sldMk cId="1603789063" sldId="277"/>
            <ac:spMk id="200" creationId="{00000000-0000-0000-0000-000000000000}"/>
          </ac:spMkLst>
        </pc:spChg>
        <pc:picChg chg="add mod">
          <ac:chgData name="Giovanni Rozza" userId="786a3c2bbba4c61b" providerId="LiveId" clId="{59244A4B-F982-4A3D-848D-C4C83DB877A9}" dt="2023-10-08T21:40:17.816" v="2365" actId="1076"/>
          <ac:picMkLst>
            <pc:docMk/>
            <pc:sldMk cId="1603789063" sldId="277"/>
            <ac:picMk id="5" creationId="{5DC167D2-7C37-9EF7-7897-10A86EE6945B}"/>
          </ac:picMkLst>
        </pc:picChg>
        <pc:picChg chg="add mod">
          <ac:chgData name="Giovanni Rozza" userId="786a3c2bbba4c61b" providerId="LiveId" clId="{59244A4B-F982-4A3D-848D-C4C83DB877A9}" dt="2023-10-08T21:41:07.984" v="2376" actId="14100"/>
          <ac:picMkLst>
            <pc:docMk/>
            <pc:sldMk cId="1603789063" sldId="277"/>
            <ac:picMk id="8" creationId="{B944C62C-399F-0331-167A-F5BAF050AFBE}"/>
          </ac:picMkLst>
        </pc:picChg>
      </pc:sldChg>
      <pc:sldChg chg="add del replId">
        <pc:chgData name="Giovanni Rozza" userId="786a3c2bbba4c61b" providerId="LiveId" clId="{59244A4B-F982-4A3D-848D-C4C83DB877A9}" dt="2023-10-08T21:53:48.691" v="2682" actId="47"/>
        <pc:sldMkLst>
          <pc:docMk/>
          <pc:sldMk cId="71426471" sldId="278"/>
        </pc:sldMkLst>
      </pc:sldChg>
      <pc:sldChg chg="add del replId">
        <pc:chgData name="Giovanni Rozza" userId="786a3c2bbba4c61b" providerId="LiveId" clId="{59244A4B-F982-4A3D-848D-C4C83DB877A9}" dt="2023-10-08T21:53:48.691" v="2682" actId="47"/>
        <pc:sldMkLst>
          <pc:docMk/>
          <pc:sldMk cId="3534070878" sldId="279"/>
        </pc:sldMkLst>
      </pc:sldChg>
      <pc:sldChg chg="add del replId">
        <pc:chgData name="Giovanni Rozza" userId="786a3c2bbba4c61b" providerId="LiveId" clId="{59244A4B-F982-4A3D-848D-C4C83DB877A9}" dt="2023-10-08T21:53:48.691" v="2682" actId="47"/>
        <pc:sldMkLst>
          <pc:docMk/>
          <pc:sldMk cId="2909377004" sldId="280"/>
        </pc:sldMkLst>
      </pc:sldChg>
      <pc:sldChg chg="add del replId">
        <pc:chgData name="Giovanni Rozza" userId="786a3c2bbba4c61b" providerId="LiveId" clId="{59244A4B-F982-4A3D-848D-C4C83DB877A9}" dt="2023-10-08T21:53:48.691" v="2682" actId="47"/>
        <pc:sldMkLst>
          <pc:docMk/>
          <pc:sldMk cId="916112543" sldId="281"/>
        </pc:sldMkLst>
      </pc:sldChg>
      <pc:sldChg chg="addSp delSp modSp add del mod">
        <pc:chgData name="Giovanni Rozza" userId="786a3c2bbba4c61b" providerId="LiveId" clId="{59244A4B-F982-4A3D-848D-C4C83DB877A9}" dt="2023-10-08T18:59:55.695" v="804" actId="47"/>
        <pc:sldMkLst>
          <pc:docMk/>
          <pc:sldMk cId="2185824253" sldId="282"/>
        </pc:sldMkLst>
        <pc:spChg chg="add del mod">
          <ac:chgData name="Giovanni Rozza" userId="786a3c2bbba4c61b" providerId="LiveId" clId="{59244A4B-F982-4A3D-848D-C4C83DB877A9}" dt="2023-10-08T18:59:31.192" v="782"/>
          <ac:spMkLst>
            <pc:docMk/>
            <pc:sldMk cId="2185824253" sldId="282"/>
            <ac:spMk id="2" creationId="{57E2F395-A7D1-DA80-8CCD-FA41CAD7BE8F}"/>
          </ac:spMkLst>
        </pc:spChg>
      </pc:sldChg>
      <pc:sldChg chg="addSp delSp modSp add mod">
        <pc:chgData name="Giovanni Rozza" userId="786a3c2bbba4c61b" providerId="LiveId" clId="{59244A4B-F982-4A3D-848D-C4C83DB877A9}" dt="2023-10-08T20:50:17.147" v="1677" actId="20577"/>
        <pc:sldMkLst>
          <pc:docMk/>
          <pc:sldMk cId="3540532201" sldId="282"/>
        </pc:sldMkLst>
        <pc:spChg chg="add mod">
          <ac:chgData name="Giovanni Rozza" userId="786a3c2bbba4c61b" providerId="LiveId" clId="{59244A4B-F982-4A3D-848D-C4C83DB877A9}" dt="2023-10-08T19:06:21.974" v="1020" actId="20577"/>
          <ac:spMkLst>
            <pc:docMk/>
            <pc:sldMk cId="3540532201" sldId="282"/>
            <ac:spMk id="4" creationId="{29D5EF78-DA8D-080E-DC6F-30CF14A91274}"/>
          </ac:spMkLst>
        </pc:spChg>
        <pc:spChg chg="mod">
          <ac:chgData name="Giovanni Rozza" userId="786a3c2bbba4c61b" providerId="LiveId" clId="{59244A4B-F982-4A3D-848D-C4C83DB877A9}" dt="2023-10-08T19:06:44.614" v="1033" actId="20577"/>
          <ac:spMkLst>
            <pc:docMk/>
            <pc:sldMk cId="3540532201" sldId="282"/>
            <ac:spMk id="8" creationId="{62A3033B-CD72-F566-B82F-A56869FD030B}"/>
          </ac:spMkLst>
        </pc:spChg>
        <pc:spChg chg="mod">
          <ac:chgData name="Giovanni Rozza" userId="786a3c2bbba4c61b" providerId="LiveId" clId="{59244A4B-F982-4A3D-848D-C4C83DB877A9}" dt="2023-10-08T20:50:17.147" v="1677" actId="20577"/>
          <ac:spMkLst>
            <pc:docMk/>
            <pc:sldMk cId="3540532201" sldId="282"/>
            <ac:spMk id="12" creationId="{B1AB458E-752D-E4B5-360A-B57A2834BCEE}"/>
          </ac:spMkLst>
        </pc:spChg>
        <pc:spChg chg="mod">
          <ac:chgData name="Giovanni Rozza" userId="786a3c2bbba4c61b" providerId="LiveId" clId="{59244A4B-F982-4A3D-848D-C4C83DB877A9}" dt="2023-10-08T19:19:00.264" v="1231" actId="1076"/>
          <ac:spMkLst>
            <pc:docMk/>
            <pc:sldMk cId="3540532201" sldId="282"/>
            <ac:spMk id="13" creationId="{990A8E48-C356-A90D-2CAA-FA4F24146E43}"/>
          </ac:spMkLst>
        </pc:spChg>
        <pc:spChg chg="add mod">
          <ac:chgData name="Giovanni Rozza" userId="786a3c2bbba4c61b" providerId="LiveId" clId="{59244A4B-F982-4A3D-848D-C4C83DB877A9}" dt="2023-10-08T19:19:02.603" v="1232" actId="14100"/>
          <ac:spMkLst>
            <pc:docMk/>
            <pc:sldMk cId="3540532201" sldId="282"/>
            <ac:spMk id="15" creationId="{CC269089-FB96-5471-D1B1-5EDC7FB5F8F9}"/>
          </ac:spMkLst>
        </pc:spChg>
        <pc:graphicFrameChg chg="mod modGraphic">
          <ac:chgData name="Giovanni Rozza" userId="786a3c2bbba4c61b" providerId="LiveId" clId="{59244A4B-F982-4A3D-848D-C4C83DB877A9}" dt="2023-10-08T19:19:00.264" v="1231" actId="1076"/>
          <ac:graphicFrameMkLst>
            <pc:docMk/>
            <pc:sldMk cId="3540532201" sldId="282"/>
            <ac:graphicFrameMk id="11" creationId="{5629A5D7-3D24-E483-560E-941D1CB47CF4}"/>
          </ac:graphicFrameMkLst>
        </pc:graphicFrameChg>
        <pc:picChg chg="add mod">
          <ac:chgData name="Giovanni Rozza" userId="786a3c2bbba4c61b" providerId="LiveId" clId="{59244A4B-F982-4A3D-848D-C4C83DB877A9}" dt="2023-10-08T19:06:25.732" v="1022" actId="1076"/>
          <ac:picMkLst>
            <pc:docMk/>
            <pc:sldMk cId="3540532201" sldId="282"/>
            <ac:picMk id="3" creationId="{FCD0B99C-BC3A-8D50-8A0A-C0ED9D6AFFB8}"/>
          </ac:picMkLst>
        </pc:picChg>
        <pc:picChg chg="add del mod">
          <ac:chgData name="Giovanni Rozza" userId="786a3c2bbba4c61b" providerId="LiveId" clId="{59244A4B-F982-4A3D-848D-C4C83DB877A9}" dt="2023-10-08T19:17:16.291" v="1039" actId="21"/>
          <ac:picMkLst>
            <pc:docMk/>
            <pc:sldMk cId="3540532201" sldId="282"/>
            <ac:picMk id="7" creationId="{919247D0-3697-BD34-9648-71F967579195}"/>
          </ac:picMkLst>
        </pc:picChg>
        <pc:picChg chg="add mod">
          <ac:chgData name="Giovanni Rozza" userId="786a3c2bbba4c61b" providerId="LiveId" clId="{59244A4B-F982-4A3D-848D-C4C83DB877A9}" dt="2023-10-08T19:17:27.476" v="1044" actId="1076"/>
          <ac:picMkLst>
            <pc:docMk/>
            <pc:sldMk cId="3540532201" sldId="282"/>
            <ac:picMk id="9" creationId="{26D29FA3-16D4-3756-BB99-CAD01D97FA7F}"/>
          </ac:picMkLst>
        </pc:picChg>
        <pc:picChg chg="del">
          <ac:chgData name="Giovanni Rozza" userId="786a3c2bbba4c61b" providerId="LiveId" clId="{59244A4B-F982-4A3D-848D-C4C83DB877A9}" dt="2023-10-08T19:02:40.509" v="835" actId="478"/>
          <ac:picMkLst>
            <pc:docMk/>
            <pc:sldMk cId="3540532201" sldId="282"/>
            <ac:picMk id="10" creationId="{BBADB059-30B9-DDCC-20E6-D6F4282DE730}"/>
          </ac:picMkLst>
        </pc:picChg>
        <pc:picChg chg="add mod">
          <ac:chgData name="Giovanni Rozza" userId="786a3c2bbba4c61b" providerId="LiveId" clId="{59244A4B-F982-4A3D-848D-C4C83DB877A9}" dt="2023-10-08T19:17:31.007" v="1045" actId="1076"/>
          <ac:picMkLst>
            <pc:docMk/>
            <pc:sldMk cId="3540532201" sldId="282"/>
            <ac:picMk id="14" creationId="{F6BE9BF8-66E6-D1D7-BB38-73FBDC30CBCE}"/>
          </ac:picMkLst>
        </pc:picChg>
        <pc:picChg chg="add mod">
          <ac:chgData name="Giovanni Rozza" userId="786a3c2bbba4c61b" providerId="LiveId" clId="{59244A4B-F982-4A3D-848D-C4C83DB877A9}" dt="2023-10-08T19:04:19.961" v="944" actId="14100"/>
          <ac:picMkLst>
            <pc:docMk/>
            <pc:sldMk cId="3540532201" sldId="282"/>
            <ac:picMk id="2050" creationId="{5C2FF519-CF7A-CE29-28E8-5392EE30F0CA}"/>
          </ac:picMkLst>
        </pc:picChg>
      </pc:sldChg>
      <pc:sldChg chg="addSp delSp modSp add mod ord">
        <pc:chgData name="Giovanni Rozza" userId="786a3c2bbba4c61b" providerId="LiveId" clId="{59244A4B-F982-4A3D-848D-C4C83DB877A9}" dt="2023-10-08T19:55:10.571" v="1367" actId="20577"/>
        <pc:sldMkLst>
          <pc:docMk/>
          <pc:sldMk cId="3055648989" sldId="283"/>
        </pc:sldMkLst>
        <pc:spChg chg="add del mod">
          <ac:chgData name="Giovanni Rozza" userId="786a3c2bbba4c61b" providerId="LiveId" clId="{59244A4B-F982-4A3D-848D-C4C83DB877A9}" dt="2023-10-08T19:54:59.444" v="1344" actId="478"/>
          <ac:spMkLst>
            <pc:docMk/>
            <pc:sldMk cId="3055648989" sldId="283"/>
            <ac:spMk id="5" creationId="{AE5C2CB4-F0D3-F02D-6EBF-5B81B42A4FB3}"/>
          </ac:spMkLst>
        </pc:spChg>
        <pc:spChg chg="add mod">
          <ac:chgData name="Giovanni Rozza" userId="786a3c2bbba4c61b" providerId="LiveId" clId="{59244A4B-F982-4A3D-848D-C4C83DB877A9}" dt="2023-10-08T19:54:56.912" v="1343"/>
          <ac:spMkLst>
            <pc:docMk/>
            <pc:sldMk cId="3055648989" sldId="283"/>
            <ac:spMk id="6" creationId="{471DE88A-5632-203F-C7D0-ADB2D719FDC4}"/>
          </ac:spMkLst>
        </pc:spChg>
        <pc:spChg chg="add mod">
          <ac:chgData name="Giovanni Rozza" userId="786a3c2bbba4c61b" providerId="LiveId" clId="{59244A4B-F982-4A3D-848D-C4C83DB877A9}" dt="2023-10-08T19:55:10.571" v="1367" actId="20577"/>
          <ac:spMkLst>
            <pc:docMk/>
            <pc:sldMk cId="3055648989" sldId="283"/>
            <ac:spMk id="7" creationId="{A1A929F4-D62E-D472-95D0-700749794A38}"/>
          </ac:spMkLst>
        </pc:spChg>
        <pc:spChg chg="del">
          <ac:chgData name="Giovanni Rozza" userId="786a3c2bbba4c61b" providerId="LiveId" clId="{59244A4B-F982-4A3D-848D-C4C83DB877A9}" dt="2023-10-08T19:54:56.493" v="1342" actId="478"/>
          <ac:spMkLst>
            <pc:docMk/>
            <pc:sldMk cId="3055648989" sldId="283"/>
            <ac:spMk id="200" creationId="{00000000-0000-0000-0000-000000000000}"/>
          </ac:spMkLst>
        </pc:spChg>
        <pc:picChg chg="add mod">
          <ac:chgData name="Giovanni Rozza" userId="786a3c2bbba4c61b" providerId="LiveId" clId="{59244A4B-F982-4A3D-848D-C4C83DB877A9}" dt="2023-10-08T19:55:02.789" v="1345" actId="14100"/>
          <ac:picMkLst>
            <pc:docMk/>
            <pc:sldMk cId="3055648989" sldId="283"/>
            <ac:picMk id="3" creationId="{AB2D7A10-AA0D-3080-DD1E-F6AB0EB4F1C4}"/>
          </ac:picMkLst>
        </pc:picChg>
      </pc:sldChg>
      <pc:sldChg chg="addSp delSp modSp add mod">
        <pc:chgData name="Giovanni Rozza" userId="786a3c2bbba4c61b" providerId="LiveId" clId="{59244A4B-F982-4A3D-848D-C4C83DB877A9}" dt="2023-11-16T19:07:46.324" v="2973" actId="164"/>
        <pc:sldMkLst>
          <pc:docMk/>
          <pc:sldMk cId="198219384" sldId="284"/>
        </pc:sldMkLst>
        <pc:spChg chg="add mod">
          <ac:chgData name="Giovanni Rozza" userId="786a3c2bbba4c61b" providerId="LiveId" clId="{59244A4B-F982-4A3D-848D-C4C83DB877A9}" dt="2023-11-16T19:07:46.324" v="2973" actId="164"/>
          <ac:spMkLst>
            <pc:docMk/>
            <pc:sldMk cId="198219384" sldId="284"/>
            <ac:spMk id="3" creationId="{2DADCFFD-C9A3-4208-2B75-D220A4015282}"/>
          </ac:spMkLst>
        </pc:spChg>
        <pc:spChg chg="add mod">
          <ac:chgData name="Giovanni Rozza" userId="786a3c2bbba4c61b" providerId="LiveId" clId="{59244A4B-F982-4A3D-848D-C4C83DB877A9}" dt="2023-11-16T19:07:46.324" v="2973" actId="164"/>
          <ac:spMkLst>
            <pc:docMk/>
            <pc:sldMk cId="198219384" sldId="284"/>
            <ac:spMk id="7" creationId="{A3D8C27D-DB2B-150A-1CE9-B4BFE8FE5295}"/>
          </ac:spMkLst>
        </pc:spChg>
        <pc:spChg chg="mod">
          <ac:chgData name="Giovanni Rozza" userId="786a3c2bbba4c61b" providerId="LiveId" clId="{59244A4B-F982-4A3D-848D-C4C83DB877A9}" dt="2023-11-16T19:07:46.324" v="2973" actId="164"/>
          <ac:spMkLst>
            <pc:docMk/>
            <pc:sldMk cId="198219384" sldId="284"/>
            <ac:spMk id="8" creationId="{62A3033B-CD72-F566-B82F-A56869FD030B}"/>
          </ac:spMkLst>
        </pc:spChg>
        <pc:spChg chg="mod">
          <ac:chgData name="Giovanni Rozza" userId="786a3c2bbba4c61b" providerId="LiveId" clId="{59244A4B-F982-4A3D-848D-C4C83DB877A9}" dt="2023-10-08T20:50:24.219" v="1678" actId="20577"/>
          <ac:spMkLst>
            <pc:docMk/>
            <pc:sldMk cId="198219384" sldId="284"/>
            <ac:spMk id="12" creationId="{B1AB458E-752D-E4B5-360A-B57A2834BCEE}"/>
          </ac:spMkLst>
        </pc:spChg>
        <pc:spChg chg="del">
          <ac:chgData name="Giovanni Rozza" userId="786a3c2bbba4c61b" providerId="LiveId" clId="{59244A4B-F982-4A3D-848D-C4C83DB877A9}" dt="2023-10-08T19:53:44.899" v="1333" actId="478"/>
          <ac:spMkLst>
            <pc:docMk/>
            <pc:sldMk cId="198219384" sldId="284"/>
            <ac:spMk id="15" creationId="{CC269089-FB96-5471-D1B1-5EDC7FB5F8F9}"/>
          </ac:spMkLst>
        </pc:spChg>
        <pc:grpChg chg="add mod">
          <ac:chgData name="Giovanni Rozza" userId="786a3c2bbba4c61b" providerId="LiveId" clId="{59244A4B-F982-4A3D-848D-C4C83DB877A9}" dt="2023-11-16T19:07:46.324" v="2973" actId="164"/>
          <ac:grpSpMkLst>
            <pc:docMk/>
            <pc:sldMk cId="198219384" sldId="284"/>
            <ac:grpSpMk id="10" creationId="{4C0A3F1D-9EB2-CF68-D0F5-32DC75984D35}"/>
          </ac:grpSpMkLst>
        </pc:grpChg>
        <pc:graphicFrameChg chg="mod modGraphic">
          <ac:chgData name="Giovanni Rozza" userId="786a3c2bbba4c61b" providerId="LiveId" clId="{59244A4B-F982-4A3D-848D-C4C83DB877A9}" dt="2023-10-08T20:01:20.212" v="1417" actId="20577"/>
          <ac:graphicFrameMkLst>
            <pc:docMk/>
            <pc:sldMk cId="198219384" sldId="284"/>
            <ac:graphicFrameMk id="11" creationId="{5629A5D7-3D24-E483-560E-941D1CB47CF4}"/>
          </ac:graphicFrameMkLst>
        </pc:graphicFrameChg>
        <pc:picChg chg="add mod">
          <ac:chgData name="Giovanni Rozza" userId="786a3c2bbba4c61b" providerId="LiveId" clId="{59244A4B-F982-4A3D-848D-C4C83DB877A9}" dt="2023-11-16T19:07:46.324" v="2973" actId="164"/>
          <ac:picMkLst>
            <pc:docMk/>
            <pc:sldMk cId="198219384" sldId="284"/>
            <ac:picMk id="2" creationId="{237C940D-203C-65AE-A853-64A3DF92C25E}"/>
          </ac:picMkLst>
        </pc:picChg>
        <pc:picChg chg="del">
          <ac:chgData name="Giovanni Rozza" userId="786a3c2bbba4c61b" providerId="LiveId" clId="{59244A4B-F982-4A3D-848D-C4C83DB877A9}" dt="2023-10-08T19:56:39.250" v="1372" actId="478"/>
          <ac:picMkLst>
            <pc:docMk/>
            <pc:sldMk cId="198219384" sldId="284"/>
            <ac:picMk id="3" creationId="{FCD0B99C-BC3A-8D50-8A0A-C0ED9D6AFFB8}"/>
          </ac:picMkLst>
        </pc:picChg>
        <pc:picChg chg="add mod ord">
          <ac:chgData name="Giovanni Rozza" userId="786a3c2bbba4c61b" providerId="LiveId" clId="{59244A4B-F982-4A3D-848D-C4C83DB877A9}" dt="2023-10-08T19:55:19.523" v="1368" actId="14100"/>
          <ac:picMkLst>
            <pc:docMk/>
            <pc:sldMk cId="198219384" sldId="284"/>
            <ac:picMk id="6" creationId="{6313C845-43F2-9A2F-9E38-40A39EAF9B0A}"/>
          </ac:picMkLst>
        </pc:picChg>
        <pc:picChg chg="mod">
          <ac:chgData name="Giovanni Rozza" userId="786a3c2bbba4c61b" providerId="LiveId" clId="{59244A4B-F982-4A3D-848D-C4C83DB877A9}" dt="2023-11-16T19:07:46.324" v="2973" actId="164"/>
          <ac:picMkLst>
            <pc:docMk/>
            <pc:sldMk cId="198219384" sldId="284"/>
            <ac:picMk id="9" creationId="{26D29FA3-16D4-3756-BB99-CAD01D97FA7F}"/>
          </ac:picMkLst>
        </pc:picChg>
        <pc:picChg chg="add del mod">
          <ac:chgData name="Giovanni Rozza" userId="786a3c2bbba4c61b" providerId="LiveId" clId="{59244A4B-F982-4A3D-848D-C4C83DB877A9}" dt="2023-10-08T19:57:33.298" v="1377" actId="478"/>
          <ac:picMkLst>
            <pc:docMk/>
            <pc:sldMk cId="198219384" sldId="284"/>
            <ac:picMk id="10" creationId="{BF7DB401-FB50-20FA-3E7C-84DBD7113DC7}"/>
          </ac:picMkLst>
        </pc:picChg>
        <pc:picChg chg="mod">
          <ac:chgData name="Giovanni Rozza" userId="786a3c2bbba4c61b" providerId="LiveId" clId="{59244A4B-F982-4A3D-848D-C4C83DB877A9}" dt="2023-11-16T19:07:46.324" v="2973" actId="164"/>
          <ac:picMkLst>
            <pc:docMk/>
            <pc:sldMk cId="198219384" sldId="284"/>
            <ac:picMk id="14" creationId="{F6BE9BF8-66E6-D1D7-BB38-73FBDC30CBCE}"/>
          </ac:picMkLst>
        </pc:picChg>
        <pc:picChg chg="add mod">
          <ac:chgData name="Giovanni Rozza" userId="786a3c2bbba4c61b" providerId="LiveId" clId="{59244A4B-F982-4A3D-848D-C4C83DB877A9}" dt="2023-10-08T19:57:39.306" v="1381" actId="1076"/>
          <ac:picMkLst>
            <pc:docMk/>
            <pc:sldMk cId="198219384" sldId="284"/>
            <ac:picMk id="17" creationId="{1C9A4EF9-7385-128B-44F5-43E948B3787E}"/>
          </ac:picMkLst>
        </pc:picChg>
        <pc:picChg chg="del">
          <ac:chgData name="Giovanni Rozza" userId="786a3c2bbba4c61b" providerId="LiveId" clId="{59244A4B-F982-4A3D-848D-C4C83DB877A9}" dt="2023-10-08T19:52:46.700" v="1315" actId="478"/>
          <ac:picMkLst>
            <pc:docMk/>
            <pc:sldMk cId="198219384" sldId="284"/>
            <ac:picMk id="2050" creationId="{5C2FF519-CF7A-CE29-28E8-5392EE30F0CA}"/>
          </ac:picMkLst>
        </pc:picChg>
      </pc:sldChg>
      <pc:sldChg chg="addSp delSp modSp add mod ord">
        <pc:chgData name="Giovanni Rozza" userId="786a3c2bbba4c61b" providerId="LiveId" clId="{59244A4B-F982-4A3D-848D-C4C83DB877A9}" dt="2023-10-08T20:36:45.634" v="1479"/>
        <pc:sldMkLst>
          <pc:docMk/>
          <pc:sldMk cId="430978718" sldId="285"/>
        </pc:sldMkLst>
        <pc:spChg chg="mod">
          <ac:chgData name="Giovanni Rozza" userId="786a3c2bbba4c61b" providerId="LiveId" clId="{59244A4B-F982-4A3D-848D-C4C83DB877A9}" dt="2023-10-08T20:35:32.052" v="1459" actId="20577"/>
          <ac:spMkLst>
            <pc:docMk/>
            <pc:sldMk cId="430978718" sldId="285"/>
            <ac:spMk id="7" creationId="{A1A929F4-D62E-D472-95D0-700749794A38}"/>
          </ac:spMkLst>
        </pc:spChg>
        <pc:picChg chg="del">
          <ac:chgData name="Giovanni Rozza" userId="786a3c2bbba4c61b" providerId="LiveId" clId="{59244A4B-F982-4A3D-848D-C4C83DB877A9}" dt="2023-10-08T20:04:37.608" v="1431" actId="478"/>
          <ac:picMkLst>
            <pc:docMk/>
            <pc:sldMk cId="430978718" sldId="285"/>
            <ac:picMk id="3" creationId="{AB2D7A10-AA0D-3080-DD1E-F6AB0EB4F1C4}"/>
          </ac:picMkLst>
        </pc:picChg>
        <pc:picChg chg="add mod">
          <ac:chgData name="Giovanni Rozza" userId="786a3c2bbba4c61b" providerId="LiveId" clId="{59244A4B-F982-4A3D-848D-C4C83DB877A9}" dt="2023-10-08T20:04:51.281" v="1441" actId="1076"/>
          <ac:picMkLst>
            <pc:docMk/>
            <pc:sldMk cId="430978718" sldId="285"/>
            <ac:picMk id="3074" creationId="{4C9B43DD-18A1-DA89-9FB1-A20AB3E9B61F}"/>
          </ac:picMkLst>
        </pc:picChg>
        <pc:picChg chg="add mod">
          <ac:chgData name="Giovanni Rozza" userId="786a3c2bbba4c61b" providerId="LiveId" clId="{59244A4B-F982-4A3D-848D-C4C83DB877A9}" dt="2023-10-08T20:05:04.272" v="1444" actId="1076"/>
          <ac:picMkLst>
            <pc:docMk/>
            <pc:sldMk cId="430978718" sldId="285"/>
            <ac:picMk id="3076" creationId="{C465C55A-E1B2-6F2D-4F7C-766313846E6E}"/>
          </ac:picMkLst>
        </pc:pic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3174613482" sldId="285"/>
        </pc:sldMkLst>
      </pc:sldChg>
      <pc:sldChg chg="addSp delSp modSp add mod ord">
        <pc:chgData name="Giovanni Rozza" userId="786a3c2bbba4c61b" providerId="LiveId" clId="{59244A4B-F982-4A3D-848D-C4C83DB877A9}" dt="2023-10-08T20:36:43.273" v="1477"/>
        <pc:sldMkLst>
          <pc:docMk/>
          <pc:sldMk cId="944280323" sldId="286"/>
        </pc:sldMkLst>
        <pc:spChg chg="mod">
          <ac:chgData name="Giovanni Rozza" userId="786a3c2bbba4c61b" providerId="LiveId" clId="{59244A4B-F982-4A3D-848D-C4C83DB877A9}" dt="2023-10-08T20:35:49.523" v="1466" actId="20577"/>
          <ac:spMkLst>
            <pc:docMk/>
            <pc:sldMk cId="944280323" sldId="286"/>
            <ac:spMk id="7" creationId="{A1A929F4-D62E-D472-95D0-700749794A38}"/>
          </ac:spMkLst>
        </pc:spChg>
        <pc:picChg chg="del">
          <ac:chgData name="Giovanni Rozza" userId="786a3c2bbba4c61b" providerId="LiveId" clId="{59244A4B-F982-4A3D-848D-C4C83DB877A9}" dt="2023-10-08T20:35:51.691" v="1467" actId="478"/>
          <ac:picMkLst>
            <pc:docMk/>
            <pc:sldMk cId="944280323" sldId="286"/>
            <ac:picMk id="3074" creationId="{4C9B43DD-18A1-DA89-9FB1-A20AB3E9B61F}"/>
          </ac:picMkLst>
        </pc:picChg>
        <pc:picChg chg="del">
          <ac:chgData name="Giovanni Rozza" userId="786a3c2bbba4c61b" providerId="LiveId" clId="{59244A4B-F982-4A3D-848D-C4C83DB877A9}" dt="2023-10-08T20:36:16.707" v="1472" actId="478"/>
          <ac:picMkLst>
            <pc:docMk/>
            <pc:sldMk cId="944280323" sldId="286"/>
            <ac:picMk id="3076" creationId="{C465C55A-E1B2-6F2D-4F7C-766313846E6E}"/>
          </ac:picMkLst>
        </pc:picChg>
        <pc:picChg chg="add del mod">
          <ac:chgData name="Giovanni Rozza" userId="786a3c2bbba4c61b" providerId="LiveId" clId="{59244A4B-F982-4A3D-848D-C4C83DB877A9}" dt="2023-10-08T20:36:15.421" v="1471" actId="478"/>
          <ac:picMkLst>
            <pc:docMk/>
            <pc:sldMk cId="944280323" sldId="286"/>
            <ac:picMk id="7170" creationId="{76FADE8F-968F-0983-DBE0-0D83CCF2CDF4}"/>
          </ac:picMkLst>
        </pc:picChg>
        <pc:picChg chg="add mod">
          <ac:chgData name="Giovanni Rozza" userId="786a3c2bbba4c61b" providerId="LiveId" clId="{59244A4B-F982-4A3D-848D-C4C83DB877A9}" dt="2023-10-08T20:36:21.562" v="1475" actId="1076"/>
          <ac:picMkLst>
            <pc:docMk/>
            <pc:sldMk cId="944280323" sldId="286"/>
            <ac:picMk id="7172" creationId="{E892B917-9C8E-6A05-99C1-EA8EED829A99}"/>
          </ac:picMkLst>
        </pc:pic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2751903622" sldId="286"/>
        </pc:sldMkLst>
      </pc:sldChg>
      <pc:sldChg chg="addSp delSp modSp add mod">
        <pc:chgData name="Giovanni Rozza" userId="786a3c2bbba4c61b" providerId="LiveId" clId="{59244A4B-F982-4A3D-848D-C4C83DB877A9}" dt="2023-10-08T20:50:30.571" v="1679" actId="20577"/>
        <pc:sldMkLst>
          <pc:docMk/>
          <pc:sldMk cId="1082370028" sldId="287"/>
        </pc:sldMkLst>
        <pc:spChg chg="mod">
          <ac:chgData name="Giovanni Rozza" userId="786a3c2bbba4c61b" providerId="LiveId" clId="{59244A4B-F982-4A3D-848D-C4C83DB877A9}" dt="2023-10-08T20:37:27.558" v="1489" actId="20577"/>
          <ac:spMkLst>
            <pc:docMk/>
            <pc:sldMk cId="1082370028" sldId="287"/>
            <ac:spMk id="8" creationId="{62A3033B-CD72-F566-B82F-A56869FD030B}"/>
          </ac:spMkLst>
        </pc:spChg>
        <pc:spChg chg="mod">
          <ac:chgData name="Giovanni Rozza" userId="786a3c2bbba4c61b" providerId="LiveId" clId="{59244A4B-F982-4A3D-848D-C4C83DB877A9}" dt="2023-10-08T20:50:30.571" v="1679" actId="20577"/>
          <ac:spMkLst>
            <pc:docMk/>
            <pc:sldMk cId="1082370028" sldId="287"/>
            <ac:spMk id="12" creationId="{B1AB458E-752D-E4B5-360A-B57A2834BCEE}"/>
          </ac:spMkLst>
        </pc:spChg>
        <pc:graphicFrameChg chg="mod modGraphic">
          <ac:chgData name="Giovanni Rozza" userId="786a3c2bbba4c61b" providerId="LiveId" clId="{59244A4B-F982-4A3D-848D-C4C83DB877A9}" dt="2023-10-08T20:38:33.822" v="1515" actId="20577"/>
          <ac:graphicFrameMkLst>
            <pc:docMk/>
            <pc:sldMk cId="1082370028" sldId="287"/>
            <ac:graphicFrameMk id="11" creationId="{5629A5D7-3D24-E483-560E-941D1CB47CF4}"/>
          </ac:graphicFrameMkLst>
        </pc:graphicFrameChg>
        <pc:picChg chg="add del mod">
          <ac:chgData name="Giovanni Rozza" userId="786a3c2bbba4c61b" providerId="LiveId" clId="{59244A4B-F982-4A3D-848D-C4C83DB877A9}" dt="2023-10-08T20:42:21.745" v="1601" actId="478"/>
          <ac:picMkLst>
            <pc:docMk/>
            <pc:sldMk cId="1082370028" sldId="287"/>
            <ac:picMk id="3" creationId="{A8598E8B-CF67-3B0C-63D1-0F75D2D4900A}"/>
          </ac:picMkLst>
        </pc:picChg>
        <pc:picChg chg="del">
          <ac:chgData name="Giovanni Rozza" userId="786a3c2bbba4c61b" providerId="LiveId" clId="{59244A4B-F982-4A3D-848D-C4C83DB877A9}" dt="2023-10-08T20:38:01.931" v="1502" actId="478"/>
          <ac:picMkLst>
            <pc:docMk/>
            <pc:sldMk cId="1082370028" sldId="287"/>
            <ac:picMk id="6" creationId="{6313C845-43F2-9A2F-9E38-40A39EAF9B0A}"/>
          </ac:picMkLst>
        </pc:picChg>
        <pc:picChg chg="mod">
          <ac:chgData name="Giovanni Rozza" userId="786a3c2bbba4c61b" providerId="LiveId" clId="{59244A4B-F982-4A3D-848D-C4C83DB877A9}" dt="2023-10-08T20:38:44.602" v="1518" actId="1076"/>
          <ac:picMkLst>
            <pc:docMk/>
            <pc:sldMk cId="1082370028" sldId="287"/>
            <ac:picMk id="9" creationId="{26D29FA3-16D4-3756-BB99-CAD01D97FA7F}"/>
          </ac:picMkLst>
        </pc:picChg>
        <pc:picChg chg="add mod">
          <ac:chgData name="Giovanni Rozza" userId="786a3c2bbba4c61b" providerId="LiveId" clId="{59244A4B-F982-4A3D-848D-C4C83DB877A9}" dt="2023-10-08T20:42:36.630" v="1605" actId="1076"/>
          <ac:picMkLst>
            <pc:docMk/>
            <pc:sldMk cId="1082370028" sldId="287"/>
            <ac:picMk id="10" creationId="{10E8ADD5-370D-71D9-6BB8-80624D9E03B5}"/>
          </ac:picMkLst>
        </pc:picChg>
        <pc:picChg chg="mod">
          <ac:chgData name="Giovanni Rozza" userId="786a3c2bbba4c61b" providerId="LiveId" clId="{59244A4B-F982-4A3D-848D-C4C83DB877A9}" dt="2023-10-08T20:38:42.854" v="1517" actId="1076"/>
          <ac:picMkLst>
            <pc:docMk/>
            <pc:sldMk cId="1082370028" sldId="287"/>
            <ac:picMk id="14" creationId="{F6BE9BF8-66E6-D1D7-BB38-73FBDC30CBCE}"/>
          </ac:picMkLst>
        </pc:picChg>
        <pc:picChg chg="del">
          <ac:chgData name="Giovanni Rozza" userId="786a3c2bbba4c61b" providerId="LiveId" clId="{59244A4B-F982-4A3D-848D-C4C83DB877A9}" dt="2023-10-08T20:42:11.457" v="1597" actId="478"/>
          <ac:picMkLst>
            <pc:docMk/>
            <pc:sldMk cId="1082370028" sldId="287"/>
            <ac:picMk id="17" creationId="{1C9A4EF9-7385-128B-44F5-43E948B3787E}"/>
          </ac:picMkLst>
        </pc:picChg>
        <pc:picChg chg="add mod">
          <ac:chgData name="Giovanni Rozza" userId="786a3c2bbba4c61b" providerId="LiveId" clId="{59244A4B-F982-4A3D-848D-C4C83DB877A9}" dt="2023-10-08T20:38:40.896" v="1516" actId="1076"/>
          <ac:picMkLst>
            <pc:docMk/>
            <pc:sldMk cId="1082370028" sldId="287"/>
            <ac:picMk id="8194" creationId="{533361E1-1C6E-3B31-315B-9E159CB55DC5}"/>
          </ac:picMkLst>
        </pc:pic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3774795342" sldId="287"/>
        </pc:sldMkLst>
      </pc:sldChg>
      <pc:sldChg chg="addSp delSp modSp add mod">
        <pc:chgData name="Giovanni Rozza" userId="786a3c2bbba4c61b" providerId="LiveId" clId="{59244A4B-F982-4A3D-848D-C4C83DB877A9}" dt="2023-11-16T19:09:04.485" v="2975" actId="22"/>
        <pc:sldMkLst>
          <pc:docMk/>
          <pc:sldMk cId="33549618" sldId="288"/>
        </pc:sldMkLst>
        <pc:spChg chg="mod">
          <ac:chgData name="Giovanni Rozza" userId="786a3c2bbba4c61b" providerId="LiveId" clId="{59244A4B-F982-4A3D-848D-C4C83DB877A9}" dt="2023-10-08T20:43:57.050" v="1611" actId="20577"/>
          <ac:spMkLst>
            <pc:docMk/>
            <pc:sldMk cId="33549618" sldId="288"/>
            <ac:spMk id="7" creationId="{F5D8C73D-9B8D-C496-FB3C-245448A95505}"/>
          </ac:spMkLst>
        </pc:spChg>
        <pc:picChg chg="add">
          <ac:chgData name="Giovanni Rozza" userId="786a3c2bbba4c61b" providerId="LiveId" clId="{59244A4B-F982-4A3D-848D-C4C83DB877A9}" dt="2023-11-16T19:09:04.485" v="2975" actId="22"/>
          <ac:picMkLst>
            <pc:docMk/>
            <pc:sldMk cId="33549618" sldId="288"/>
            <ac:picMk id="3" creationId="{561B43AE-89AF-7CA2-7712-18F2743E0606}"/>
          </ac:picMkLst>
        </pc:picChg>
        <pc:picChg chg="del">
          <ac:chgData name="Giovanni Rozza" userId="786a3c2bbba4c61b" providerId="LiveId" clId="{59244A4B-F982-4A3D-848D-C4C83DB877A9}" dt="2023-10-08T20:44:02.737" v="1612" actId="478"/>
          <ac:picMkLst>
            <pc:docMk/>
            <pc:sldMk cId="33549618" sldId="288"/>
            <ac:picMk id="3" creationId="{C4FB17B9-0FE6-8B67-3076-6C8BBE9C83BD}"/>
          </ac:picMkLst>
        </pc:picChg>
        <pc:picChg chg="add del mod">
          <ac:chgData name="Giovanni Rozza" userId="786a3c2bbba4c61b" providerId="LiveId" clId="{59244A4B-F982-4A3D-848D-C4C83DB877A9}" dt="2023-11-16T19:09:04.082" v="2974" actId="478"/>
          <ac:picMkLst>
            <pc:docMk/>
            <pc:sldMk cId="33549618" sldId="288"/>
            <ac:picMk id="4" creationId="{7B28C482-4670-C3E7-5448-FA88CF5D5060}"/>
          </ac:picMkLst>
        </pc:picChg>
      </pc:sldChg>
      <pc:sldChg chg="addSp delSp modSp add mod">
        <pc:chgData name="Giovanni Rozza" userId="786a3c2bbba4c61b" providerId="LiveId" clId="{59244A4B-F982-4A3D-848D-C4C83DB877A9}" dt="2023-10-08T20:45:44.058" v="1632" actId="14100"/>
        <pc:sldMkLst>
          <pc:docMk/>
          <pc:sldMk cId="4121800366" sldId="289"/>
        </pc:sldMkLst>
        <pc:spChg chg="mod">
          <ac:chgData name="Giovanni Rozza" userId="786a3c2bbba4c61b" providerId="LiveId" clId="{59244A4B-F982-4A3D-848D-C4C83DB877A9}" dt="2023-10-08T20:45:05.513" v="1621" actId="20577"/>
          <ac:spMkLst>
            <pc:docMk/>
            <pc:sldMk cId="4121800366" sldId="289"/>
            <ac:spMk id="7" creationId="{A1A929F4-D62E-D472-95D0-700749794A38}"/>
          </ac:spMkLst>
        </pc:spChg>
        <pc:picChg chg="del">
          <ac:chgData name="Giovanni Rozza" userId="786a3c2bbba4c61b" providerId="LiveId" clId="{59244A4B-F982-4A3D-848D-C4C83DB877A9}" dt="2023-10-08T20:45:07.360" v="1622" actId="478"/>
          <ac:picMkLst>
            <pc:docMk/>
            <pc:sldMk cId="4121800366" sldId="289"/>
            <ac:picMk id="3074" creationId="{4C9B43DD-18A1-DA89-9FB1-A20AB3E9B61F}"/>
          </ac:picMkLst>
        </pc:picChg>
        <pc:picChg chg="del">
          <ac:chgData name="Giovanni Rozza" userId="786a3c2bbba4c61b" providerId="LiveId" clId="{59244A4B-F982-4A3D-848D-C4C83DB877A9}" dt="2023-10-08T20:45:29.682" v="1628" actId="478"/>
          <ac:picMkLst>
            <pc:docMk/>
            <pc:sldMk cId="4121800366" sldId="289"/>
            <ac:picMk id="3076" creationId="{C465C55A-E1B2-6F2D-4F7C-766313846E6E}"/>
          </ac:picMkLst>
        </pc:picChg>
        <pc:picChg chg="add mod">
          <ac:chgData name="Giovanni Rozza" userId="786a3c2bbba4c61b" providerId="LiveId" clId="{59244A4B-F982-4A3D-848D-C4C83DB877A9}" dt="2023-10-08T20:45:19.935" v="1627" actId="1076"/>
          <ac:picMkLst>
            <pc:docMk/>
            <pc:sldMk cId="4121800366" sldId="289"/>
            <ac:picMk id="9218" creationId="{7D23A55D-16F4-E014-99CE-64EFDE3499AB}"/>
          </ac:picMkLst>
        </pc:picChg>
        <pc:picChg chg="add mod">
          <ac:chgData name="Giovanni Rozza" userId="786a3c2bbba4c61b" providerId="LiveId" clId="{59244A4B-F982-4A3D-848D-C4C83DB877A9}" dt="2023-10-08T20:45:44.058" v="1632" actId="14100"/>
          <ac:picMkLst>
            <pc:docMk/>
            <pc:sldMk cId="4121800366" sldId="289"/>
            <ac:picMk id="9220" creationId="{0C1E9144-0B3A-4C3A-7763-805FD93AA73F}"/>
          </ac:picMkLst>
        </pc:picChg>
      </pc:sldChg>
      <pc:sldChg chg="addSp delSp modSp add mod">
        <pc:chgData name="Giovanni Rozza" userId="786a3c2bbba4c61b" providerId="LiveId" clId="{59244A4B-F982-4A3D-848D-C4C83DB877A9}" dt="2023-10-08T20:49:59.050" v="1674" actId="20577"/>
        <pc:sldMkLst>
          <pc:docMk/>
          <pc:sldMk cId="3369637119" sldId="290"/>
        </pc:sldMkLst>
        <pc:spChg chg="mod">
          <ac:chgData name="Giovanni Rozza" userId="786a3c2bbba4c61b" providerId="LiveId" clId="{59244A4B-F982-4A3D-848D-C4C83DB877A9}" dt="2023-10-08T20:47:15.505" v="1649" actId="20577"/>
          <ac:spMkLst>
            <pc:docMk/>
            <pc:sldMk cId="3369637119" sldId="290"/>
            <ac:spMk id="8" creationId="{62A3033B-CD72-F566-B82F-A56869FD030B}"/>
          </ac:spMkLst>
        </pc:spChg>
        <pc:spChg chg="mod">
          <ac:chgData name="Giovanni Rozza" userId="786a3c2bbba4c61b" providerId="LiveId" clId="{59244A4B-F982-4A3D-848D-C4C83DB877A9}" dt="2023-10-08T20:49:59.050" v="1674" actId="20577"/>
          <ac:spMkLst>
            <pc:docMk/>
            <pc:sldMk cId="3369637119" sldId="290"/>
            <ac:spMk id="12" creationId="{B1AB458E-752D-E4B5-360A-B57A2834BCEE}"/>
          </ac:spMkLst>
        </pc:spChg>
        <pc:graphicFrameChg chg="mod modGraphic">
          <ac:chgData name="Giovanni Rozza" userId="786a3c2bbba4c61b" providerId="LiveId" clId="{59244A4B-F982-4A3D-848D-C4C83DB877A9}" dt="2023-10-08T20:49:01.695" v="1665" actId="2165"/>
          <ac:graphicFrameMkLst>
            <pc:docMk/>
            <pc:sldMk cId="3369637119" sldId="290"/>
            <ac:graphicFrameMk id="11" creationId="{5629A5D7-3D24-E483-560E-941D1CB47CF4}"/>
          </ac:graphicFrameMkLst>
        </pc:graphicFrameChg>
        <pc:picChg chg="add del mod">
          <ac:chgData name="Giovanni Rozza" userId="786a3c2bbba4c61b" providerId="LiveId" clId="{59244A4B-F982-4A3D-848D-C4C83DB877A9}" dt="2023-10-08T20:49:37.769" v="1670" actId="22"/>
          <ac:picMkLst>
            <pc:docMk/>
            <pc:sldMk cId="3369637119" sldId="290"/>
            <ac:picMk id="3" creationId="{B762C7FE-18C0-8A25-1CB4-499010595A8F}"/>
          </ac:picMkLst>
        </pc:picChg>
        <pc:picChg chg="add mod">
          <ac:chgData name="Giovanni Rozza" userId="786a3c2bbba4c61b" providerId="LiveId" clId="{59244A4B-F982-4A3D-848D-C4C83DB877A9}" dt="2023-10-08T20:49:51.399" v="1673" actId="14100"/>
          <ac:picMkLst>
            <pc:docMk/>
            <pc:sldMk cId="3369637119" sldId="290"/>
            <ac:picMk id="7" creationId="{9F372144-251D-E604-5165-A29EFDEEF366}"/>
          </ac:picMkLst>
        </pc:picChg>
        <pc:picChg chg="del">
          <ac:chgData name="Giovanni Rozza" userId="786a3c2bbba4c61b" providerId="LiveId" clId="{59244A4B-F982-4A3D-848D-C4C83DB877A9}" dt="2023-10-08T20:47:49.400" v="1654" actId="478"/>
          <ac:picMkLst>
            <pc:docMk/>
            <pc:sldMk cId="3369637119" sldId="290"/>
            <ac:picMk id="9" creationId="{26D29FA3-16D4-3756-BB99-CAD01D97FA7F}"/>
          </ac:picMkLst>
        </pc:picChg>
        <pc:picChg chg="del">
          <ac:chgData name="Giovanni Rozza" userId="786a3c2bbba4c61b" providerId="LiveId" clId="{59244A4B-F982-4A3D-848D-C4C83DB877A9}" dt="2023-10-08T20:49:33.008" v="1666" actId="478"/>
          <ac:picMkLst>
            <pc:docMk/>
            <pc:sldMk cId="3369637119" sldId="290"/>
            <ac:picMk id="10" creationId="{10E8ADD5-370D-71D9-6BB8-80624D9E03B5}"/>
          </ac:picMkLst>
        </pc:picChg>
        <pc:picChg chg="mod">
          <ac:chgData name="Giovanni Rozza" userId="786a3c2bbba4c61b" providerId="LiveId" clId="{59244A4B-F982-4A3D-848D-C4C83DB877A9}" dt="2023-10-08T20:47:47.737" v="1653" actId="1076"/>
          <ac:picMkLst>
            <pc:docMk/>
            <pc:sldMk cId="3369637119" sldId="290"/>
            <ac:picMk id="14" creationId="{F6BE9BF8-66E6-D1D7-BB38-73FBDC30CBCE}"/>
          </ac:picMkLst>
        </pc:picChg>
        <pc:picChg chg="del">
          <ac:chgData name="Giovanni Rozza" userId="786a3c2bbba4c61b" providerId="LiveId" clId="{59244A4B-F982-4A3D-848D-C4C83DB877A9}" dt="2023-10-08T20:47:41.241" v="1650" actId="478"/>
          <ac:picMkLst>
            <pc:docMk/>
            <pc:sldMk cId="3369637119" sldId="290"/>
            <ac:picMk id="8194" creationId="{533361E1-1C6E-3B31-315B-9E159CB55DC5}"/>
          </ac:picMkLst>
        </pc:picChg>
        <pc:picChg chg="add mod">
          <ac:chgData name="Giovanni Rozza" userId="786a3c2bbba4c61b" providerId="LiveId" clId="{59244A4B-F982-4A3D-848D-C4C83DB877A9}" dt="2023-10-08T20:47:45.081" v="1652" actId="1076"/>
          <ac:picMkLst>
            <pc:docMk/>
            <pc:sldMk cId="3369637119" sldId="290"/>
            <ac:picMk id="11266" creationId="{A0A843D0-03E1-881F-0E10-36527586280F}"/>
          </ac:picMkLst>
        </pc:picChg>
      </pc:sldChg>
      <pc:sldChg chg="add del">
        <pc:chgData name="Giovanni Rozza" userId="786a3c2bbba4c61b" providerId="LiveId" clId="{59244A4B-F982-4A3D-848D-C4C83DB877A9}" dt="2023-10-08T20:52:32.293" v="1700"/>
        <pc:sldMkLst>
          <pc:docMk/>
          <pc:sldMk cId="402984646" sldId="291"/>
        </pc:sldMkLst>
      </pc:sldChg>
      <pc:sldChg chg="addSp delSp modSp add mod">
        <pc:chgData name="Giovanni Rozza" userId="786a3c2bbba4c61b" providerId="LiveId" clId="{59244A4B-F982-4A3D-848D-C4C83DB877A9}" dt="2023-10-08T20:54:14.061" v="1748" actId="1076"/>
        <pc:sldMkLst>
          <pc:docMk/>
          <pc:sldMk cId="4196060705" sldId="291"/>
        </pc:sldMkLst>
        <pc:spChg chg="mod">
          <ac:chgData name="Giovanni Rozza" userId="786a3c2bbba4c61b" providerId="LiveId" clId="{59244A4B-F982-4A3D-848D-C4C83DB877A9}" dt="2023-10-08T20:52:45.400" v="1713" actId="20577"/>
          <ac:spMkLst>
            <pc:docMk/>
            <pc:sldMk cId="4196060705" sldId="291"/>
            <ac:spMk id="7" creationId="{A1A929F4-D62E-D472-95D0-700749794A38}"/>
          </ac:spMkLst>
        </pc:spChg>
        <pc:picChg chg="add del">
          <ac:chgData name="Giovanni Rozza" userId="786a3c2bbba4c61b" providerId="LiveId" clId="{59244A4B-F982-4A3D-848D-C4C83DB877A9}" dt="2023-10-08T20:53:41.416" v="1738" actId="478"/>
          <ac:picMkLst>
            <pc:docMk/>
            <pc:sldMk cId="4196060705" sldId="291"/>
            <ac:picMk id="9218" creationId="{7D23A55D-16F4-E014-99CE-64EFDE3499AB}"/>
          </ac:picMkLst>
        </pc:picChg>
        <pc:picChg chg="del">
          <ac:chgData name="Giovanni Rozza" userId="786a3c2bbba4c61b" providerId="LiveId" clId="{59244A4B-F982-4A3D-848D-C4C83DB877A9}" dt="2023-10-08T20:53:41.975" v="1739" actId="478"/>
          <ac:picMkLst>
            <pc:docMk/>
            <pc:sldMk cId="4196060705" sldId="291"/>
            <ac:picMk id="9220" creationId="{0C1E9144-0B3A-4C3A-7763-805FD93AA73F}"/>
          </ac:picMkLst>
        </pc:picChg>
        <pc:picChg chg="add mod">
          <ac:chgData name="Giovanni Rozza" userId="786a3c2bbba4c61b" providerId="LiveId" clId="{59244A4B-F982-4A3D-848D-C4C83DB877A9}" dt="2023-10-08T20:54:04.624" v="1745" actId="14100"/>
          <ac:picMkLst>
            <pc:docMk/>
            <pc:sldMk cId="4196060705" sldId="291"/>
            <ac:picMk id="13314" creationId="{962FE2AB-A8F7-F457-69B6-5F4F530C3791}"/>
          </ac:picMkLst>
        </pc:picChg>
        <pc:picChg chg="add mod">
          <ac:chgData name="Giovanni Rozza" userId="786a3c2bbba4c61b" providerId="LiveId" clId="{59244A4B-F982-4A3D-848D-C4C83DB877A9}" dt="2023-10-08T20:54:14.061" v="1748" actId="1076"/>
          <ac:picMkLst>
            <pc:docMk/>
            <pc:sldMk cId="4196060705" sldId="291"/>
            <ac:picMk id="13316" creationId="{ABF5D27D-407D-B0AE-721E-DF0F9E097BAF}"/>
          </ac:picMkLst>
        </pc:picChg>
      </pc:sldChg>
      <pc:sldChg chg="addSp delSp modSp add mod">
        <pc:chgData name="Giovanni Rozza" userId="786a3c2bbba4c61b" providerId="LiveId" clId="{59244A4B-F982-4A3D-848D-C4C83DB877A9}" dt="2023-10-08T21:31:59.225" v="1982" actId="1076"/>
        <pc:sldMkLst>
          <pc:docMk/>
          <pc:sldMk cId="408707576" sldId="292"/>
        </pc:sldMkLst>
        <pc:spChg chg="add del mod">
          <ac:chgData name="Giovanni Rozza" userId="786a3c2bbba4c61b" providerId="LiveId" clId="{59244A4B-F982-4A3D-848D-C4C83DB877A9}" dt="2023-10-08T21:31:53.567" v="1978" actId="478"/>
          <ac:spMkLst>
            <pc:docMk/>
            <pc:sldMk cId="408707576" sldId="292"/>
            <ac:spMk id="3" creationId="{8EA08C1A-CCAA-D985-82CA-0845771B7024}"/>
          </ac:spMkLst>
        </pc:spChg>
        <pc:spChg chg="mod">
          <ac:chgData name="Giovanni Rozza" userId="786a3c2bbba4c61b" providerId="LiveId" clId="{59244A4B-F982-4A3D-848D-C4C83DB877A9}" dt="2023-10-08T21:28:05.264" v="1966" actId="20577"/>
          <ac:spMkLst>
            <pc:docMk/>
            <pc:sldMk cId="408707576" sldId="292"/>
            <ac:spMk id="200" creationId="{00000000-0000-0000-0000-000000000000}"/>
          </ac:spMkLst>
        </pc:spChg>
        <pc:picChg chg="add mod">
          <ac:chgData name="Giovanni Rozza" userId="786a3c2bbba4c61b" providerId="LiveId" clId="{59244A4B-F982-4A3D-848D-C4C83DB877A9}" dt="2023-10-08T21:31:59.225" v="1982" actId="1076"/>
          <ac:picMkLst>
            <pc:docMk/>
            <pc:sldMk cId="408707576" sldId="292"/>
            <ac:picMk id="5" creationId="{2C858EE3-792C-A7E1-7D88-8BA15DCE69E0}"/>
          </ac:picMkLst>
        </pc:picChg>
      </pc:sldChg>
      <pc:sldChg chg="addSp delSp modSp add del">
        <pc:chgData name="Giovanni Rozza" userId="786a3c2bbba4c61b" providerId="LiveId" clId="{59244A4B-F982-4A3D-848D-C4C83DB877A9}" dt="2023-10-08T20:53:30.198" v="1736"/>
        <pc:sldMkLst>
          <pc:docMk/>
          <pc:sldMk cId="3246396955" sldId="292"/>
        </pc:sldMkLst>
        <pc:picChg chg="add del">
          <ac:chgData name="Giovanni Rozza" userId="786a3c2bbba4c61b" providerId="LiveId" clId="{59244A4B-F982-4A3D-848D-C4C83DB877A9}" dt="2023-10-08T20:53:26.737" v="1735" actId="478"/>
          <ac:picMkLst>
            <pc:docMk/>
            <pc:sldMk cId="3246396955" sldId="292"/>
            <ac:picMk id="9218" creationId="{7D23A55D-16F4-E014-99CE-64EFDE3499AB}"/>
          </ac:picMkLst>
        </pc:picChg>
        <pc:picChg chg="add del">
          <ac:chgData name="Giovanni Rozza" userId="786a3c2bbba4c61b" providerId="LiveId" clId="{59244A4B-F982-4A3D-848D-C4C83DB877A9}" dt="2023-10-08T20:53:25.169" v="1732" actId="478"/>
          <ac:picMkLst>
            <pc:docMk/>
            <pc:sldMk cId="3246396955" sldId="292"/>
            <ac:picMk id="9220" creationId="{0C1E9144-0B3A-4C3A-7763-805FD93AA73F}"/>
          </ac:picMkLst>
        </pc:picChg>
        <pc:picChg chg="add del mod">
          <ac:chgData name="Giovanni Rozza" userId="786a3c2bbba4c61b" providerId="LiveId" clId="{59244A4B-F982-4A3D-848D-C4C83DB877A9}" dt="2023-10-08T20:53:26.345" v="1734"/>
          <ac:picMkLst>
            <pc:docMk/>
            <pc:sldMk cId="3246396955" sldId="292"/>
            <ac:picMk id="12290" creationId="{C9901507-6431-4EC3-626D-0242A6B0B555}"/>
          </ac:picMkLst>
        </pc:picChg>
        <pc:picChg chg="add del mod">
          <ac:chgData name="Giovanni Rozza" userId="786a3c2bbba4c61b" providerId="LiveId" clId="{59244A4B-F982-4A3D-848D-C4C83DB877A9}" dt="2023-10-08T20:53:24.817" v="1731"/>
          <ac:picMkLst>
            <pc:docMk/>
            <pc:sldMk cId="3246396955" sldId="292"/>
            <ac:picMk id="12292" creationId="{4EDF5F9B-7ACF-87C9-1CB8-FD5D756790C2}"/>
          </ac:picMkLst>
        </pc:picChg>
      </pc:sldChg>
      <pc:sldChg chg="addSp delSp modSp add mod">
        <pc:chgData name="Giovanni Rozza" userId="786a3c2bbba4c61b" providerId="LiveId" clId="{59244A4B-F982-4A3D-848D-C4C83DB877A9}" dt="2023-10-08T21:01:56.218" v="1819" actId="1076"/>
        <pc:sldMkLst>
          <pc:docMk/>
          <pc:sldMk cId="1355284169" sldId="293"/>
        </pc:sldMkLst>
        <pc:spChg chg="mod">
          <ac:chgData name="Giovanni Rozza" userId="786a3c2bbba4c61b" providerId="LiveId" clId="{59244A4B-F982-4A3D-848D-C4C83DB877A9}" dt="2023-10-08T20:58:43.278" v="1761" actId="20577"/>
          <ac:spMkLst>
            <pc:docMk/>
            <pc:sldMk cId="1355284169" sldId="293"/>
            <ac:spMk id="8" creationId="{62A3033B-CD72-F566-B82F-A56869FD030B}"/>
          </ac:spMkLst>
        </pc:spChg>
        <pc:spChg chg="mod">
          <ac:chgData name="Giovanni Rozza" userId="786a3c2bbba4c61b" providerId="LiveId" clId="{59244A4B-F982-4A3D-848D-C4C83DB877A9}" dt="2023-10-08T21:00:48.672" v="1808" actId="20577"/>
          <ac:spMkLst>
            <pc:docMk/>
            <pc:sldMk cId="1355284169" sldId="293"/>
            <ac:spMk id="12" creationId="{B1AB458E-752D-E4B5-360A-B57A2834BCEE}"/>
          </ac:spMkLst>
        </pc:spChg>
        <pc:graphicFrameChg chg="add mod modGraphic">
          <ac:chgData name="Giovanni Rozza" userId="786a3c2bbba4c61b" providerId="LiveId" clId="{59244A4B-F982-4A3D-848D-C4C83DB877A9}" dt="2023-10-08T21:01:11.351" v="1814" actId="20577"/>
          <ac:graphicFrameMkLst>
            <pc:docMk/>
            <pc:sldMk cId="1355284169" sldId="293"/>
            <ac:graphicFrameMk id="9" creationId="{75946796-0A12-FCB4-B7D3-99285621C9AC}"/>
          </ac:graphicFrameMkLst>
        </pc:graphicFrameChg>
        <pc:graphicFrameChg chg="del modGraphic">
          <ac:chgData name="Giovanni Rozza" userId="786a3c2bbba4c61b" providerId="LiveId" clId="{59244A4B-F982-4A3D-848D-C4C83DB877A9}" dt="2023-10-08T20:59:44.012" v="1777" actId="478"/>
          <ac:graphicFrameMkLst>
            <pc:docMk/>
            <pc:sldMk cId="1355284169" sldId="293"/>
            <ac:graphicFrameMk id="11" creationId="{5629A5D7-3D24-E483-560E-941D1CB47CF4}"/>
          </ac:graphicFrameMkLst>
        </pc:graphicFrameChg>
        <pc:picChg chg="add mod ord">
          <ac:chgData name="Giovanni Rozza" userId="786a3c2bbba4c61b" providerId="LiveId" clId="{59244A4B-F982-4A3D-848D-C4C83DB877A9}" dt="2023-10-08T20:59:01.805" v="1771" actId="167"/>
          <ac:picMkLst>
            <pc:docMk/>
            <pc:sldMk cId="1355284169" sldId="293"/>
            <ac:picMk id="3" creationId="{23540EBD-5E55-07DA-B409-BA6D024CDC40}"/>
          </ac:picMkLst>
        </pc:picChg>
        <pc:picChg chg="add mod">
          <ac:chgData name="Giovanni Rozza" userId="786a3c2bbba4c61b" providerId="LiveId" clId="{59244A4B-F982-4A3D-848D-C4C83DB877A9}" dt="2023-10-08T20:59:11.724" v="1774" actId="1076"/>
          <ac:picMkLst>
            <pc:docMk/>
            <pc:sldMk cId="1355284169" sldId="293"/>
            <ac:picMk id="6" creationId="{87756D8A-A212-1893-FC81-0534239531E8}"/>
          </ac:picMkLst>
        </pc:picChg>
        <pc:picChg chg="del">
          <ac:chgData name="Giovanni Rozza" userId="786a3c2bbba4c61b" providerId="LiveId" clId="{59244A4B-F982-4A3D-848D-C4C83DB877A9}" dt="2023-10-08T21:01:49.909" v="1815" actId="478"/>
          <ac:picMkLst>
            <pc:docMk/>
            <pc:sldMk cId="1355284169" sldId="293"/>
            <ac:picMk id="7" creationId="{9F372144-251D-E604-5165-A29EFDEEF366}"/>
          </ac:picMkLst>
        </pc:picChg>
        <pc:picChg chg="mod">
          <ac:chgData name="Giovanni Rozza" userId="786a3c2bbba4c61b" providerId="LiveId" clId="{59244A4B-F982-4A3D-848D-C4C83DB877A9}" dt="2023-10-08T20:59:13.996" v="1775" actId="1076"/>
          <ac:picMkLst>
            <pc:docMk/>
            <pc:sldMk cId="1355284169" sldId="293"/>
            <ac:picMk id="14" creationId="{F6BE9BF8-66E6-D1D7-BB38-73FBDC30CBCE}"/>
          </ac:picMkLst>
        </pc:picChg>
        <pc:picChg chg="add mod">
          <ac:chgData name="Giovanni Rozza" userId="786a3c2bbba4c61b" providerId="LiveId" clId="{59244A4B-F982-4A3D-848D-C4C83DB877A9}" dt="2023-10-08T21:01:56.218" v="1819" actId="1076"/>
          <ac:picMkLst>
            <pc:docMk/>
            <pc:sldMk cId="1355284169" sldId="293"/>
            <ac:picMk id="15" creationId="{564F0438-B8CD-06AE-C407-5C7E872052B2}"/>
          </ac:picMkLst>
        </pc:picChg>
        <pc:picChg chg="del">
          <ac:chgData name="Giovanni Rozza" userId="786a3c2bbba4c61b" providerId="LiveId" clId="{59244A4B-F982-4A3D-848D-C4C83DB877A9}" dt="2023-10-08T20:56:06.359" v="1751" actId="478"/>
          <ac:picMkLst>
            <pc:docMk/>
            <pc:sldMk cId="1355284169" sldId="293"/>
            <ac:picMk id="11266" creationId="{A0A843D0-03E1-881F-0E10-36527586280F}"/>
          </ac:picMkLst>
        </pc:picChg>
      </pc:sldChg>
      <pc:sldChg chg="add del">
        <pc:chgData name="Giovanni Rozza" userId="786a3c2bbba4c61b" providerId="LiveId" clId="{59244A4B-F982-4A3D-848D-C4C83DB877A9}" dt="2023-10-08T20:56:10.293" v="1753"/>
        <pc:sldMkLst>
          <pc:docMk/>
          <pc:sldMk cId="1248945412" sldId="294"/>
        </pc:sldMkLst>
      </pc:sldChg>
      <pc:sldChg chg="addSp delSp modSp add mod">
        <pc:chgData name="Giovanni Rozza" userId="786a3c2bbba4c61b" providerId="LiveId" clId="{59244A4B-F982-4A3D-848D-C4C83DB877A9}" dt="2023-10-08T21:03:09.930" v="1827" actId="1076"/>
        <pc:sldMkLst>
          <pc:docMk/>
          <pc:sldMk cId="3333207557" sldId="294"/>
        </pc:sldMkLst>
        <pc:spChg chg="mod">
          <ac:chgData name="Giovanni Rozza" userId="786a3c2bbba4c61b" providerId="LiveId" clId="{59244A4B-F982-4A3D-848D-C4C83DB877A9}" dt="2023-10-08T21:02:36.897" v="1824" actId="20577"/>
          <ac:spMkLst>
            <pc:docMk/>
            <pc:sldMk cId="3333207557" sldId="294"/>
            <ac:spMk id="4" creationId="{73BDA3DE-5FA4-D8BE-F59C-DD5242722A6E}"/>
          </ac:spMkLst>
        </pc:spChg>
        <pc:picChg chg="del">
          <ac:chgData name="Giovanni Rozza" userId="786a3c2bbba4c61b" providerId="LiveId" clId="{59244A4B-F982-4A3D-848D-C4C83DB877A9}" dt="2023-10-08T21:03:07.573" v="1825" actId="478"/>
          <ac:picMkLst>
            <pc:docMk/>
            <pc:sldMk cId="3333207557" sldId="294"/>
            <ac:picMk id="3" creationId="{3CD4A196-B8AE-77D3-70A5-23AA397A7CE8}"/>
          </ac:picMkLst>
        </pc:picChg>
        <pc:picChg chg="add mod">
          <ac:chgData name="Giovanni Rozza" userId="786a3c2bbba4c61b" providerId="LiveId" clId="{59244A4B-F982-4A3D-848D-C4C83DB877A9}" dt="2023-10-08T21:03:09.930" v="1827" actId="1076"/>
          <ac:picMkLst>
            <pc:docMk/>
            <pc:sldMk cId="3333207557" sldId="294"/>
            <ac:picMk id="5" creationId="{F8F7A4B4-57E2-67D3-CA38-E48DE49B2A4E}"/>
          </ac:picMkLst>
        </pc:picChg>
      </pc:sldChg>
      <pc:sldChg chg="addSp delSp modSp add mod">
        <pc:chgData name="Giovanni Rozza" userId="786a3c2bbba4c61b" providerId="LiveId" clId="{59244A4B-F982-4A3D-848D-C4C83DB877A9}" dt="2023-10-08T21:22:20.627" v="1858"/>
        <pc:sldMkLst>
          <pc:docMk/>
          <pc:sldMk cId="195939474" sldId="295"/>
        </pc:sldMkLst>
        <pc:spChg chg="mod">
          <ac:chgData name="Giovanni Rozza" userId="786a3c2bbba4c61b" providerId="LiveId" clId="{59244A4B-F982-4A3D-848D-C4C83DB877A9}" dt="2023-10-08T21:21:27.202" v="1846" actId="20577"/>
          <ac:spMkLst>
            <pc:docMk/>
            <pc:sldMk cId="195939474" sldId="295"/>
            <ac:spMk id="7" creationId="{A1A929F4-D62E-D472-95D0-700749794A38}"/>
          </ac:spMkLst>
        </pc:spChg>
        <pc:picChg chg="add del mod">
          <ac:chgData name="Giovanni Rozza" userId="786a3c2bbba4c61b" providerId="LiveId" clId="{59244A4B-F982-4A3D-848D-C4C83DB877A9}" dt="2023-10-08T21:22:17.948" v="1856"/>
          <ac:picMkLst>
            <pc:docMk/>
            <pc:sldMk cId="195939474" sldId="295"/>
            <ac:picMk id="2" creationId="{0C72CC59-B5FD-9981-BFD7-26BE676C632E}"/>
          </ac:picMkLst>
        </pc:picChg>
        <pc:picChg chg="add del mod">
          <ac:chgData name="Giovanni Rozza" userId="786a3c2bbba4c61b" providerId="LiveId" clId="{59244A4B-F982-4A3D-848D-C4C83DB877A9}" dt="2023-10-08T21:22:20.627" v="1858"/>
          <ac:picMkLst>
            <pc:docMk/>
            <pc:sldMk cId="195939474" sldId="295"/>
            <ac:picMk id="3" creationId="{324D0C0E-193D-6512-E505-6864140D2D40}"/>
          </ac:picMkLst>
        </pc:picChg>
        <pc:picChg chg="del">
          <ac:chgData name="Giovanni Rozza" userId="786a3c2bbba4c61b" providerId="LiveId" clId="{59244A4B-F982-4A3D-848D-C4C83DB877A9}" dt="2023-10-08T21:21:37.801" v="1847" actId="478"/>
          <ac:picMkLst>
            <pc:docMk/>
            <pc:sldMk cId="195939474" sldId="295"/>
            <ac:picMk id="13314" creationId="{962FE2AB-A8F7-F457-69B6-5F4F530C3791}"/>
          </ac:picMkLst>
        </pc:picChg>
        <pc:picChg chg="del">
          <ac:chgData name="Giovanni Rozza" userId="786a3c2bbba4c61b" providerId="LiveId" clId="{59244A4B-F982-4A3D-848D-C4C83DB877A9}" dt="2023-10-08T21:21:56.850" v="1851" actId="478"/>
          <ac:picMkLst>
            <pc:docMk/>
            <pc:sldMk cId="195939474" sldId="295"/>
            <ac:picMk id="13316" creationId="{ABF5D27D-407D-B0AE-721E-DF0F9E097BAF}"/>
          </ac:picMkLst>
        </pc:picChg>
        <pc:picChg chg="add mod">
          <ac:chgData name="Giovanni Rozza" userId="786a3c2bbba4c61b" providerId="LiveId" clId="{59244A4B-F982-4A3D-848D-C4C83DB877A9}" dt="2023-10-08T21:21:44.033" v="1850" actId="1076"/>
          <ac:picMkLst>
            <pc:docMk/>
            <pc:sldMk cId="195939474" sldId="295"/>
            <ac:picMk id="15362" creationId="{E90AB026-AFD9-D6C2-4F25-688B3475B451}"/>
          </ac:picMkLst>
        </pc:picChg>
        <pc:picChg chg="add mod">
          <ac:chgData name="Giovanni Rozza" userId="786a3c2bbba4c61b" providerId="LiveId" clId="{59244A4B-F982-4A3D-848D-C4C83DB877A9}" dt="2023-10-08T21:22:02.686" v="1854" actId="1076"/>
          <ac:picMkLst>
            <pc:docMk/>
            <pc:sldMk cId="195939474" sldId="295"/>
            <ac:picMk id="15364" creationId="{EFE2BCF8-73E8-C99E-FB62-EED81A81BBE4}"/>
          </ac:picMkLst>
        </pc:picChg>
      </pc:sldChg>
      <pc:sldChg chg="add del">
        <pc:chgData name="Giovanni Rozza" userId="786a3c2bbba4c61b" providerId="LiveId" clId="{59244A4B-F982-4A3D-848D-C4C83DB877A9}" dt="2023-10-08T21:21:12.578" v="1838"/>
        <pc:sldMkLst>
          <pc:docMk/>
          <pc:sldMk cId="556118263" sldId="295"/>
        </pc:sldMkLst>
      </pc:sldChg>
      <pc:sldChg chg="add del">
        <pc:chgData name="Giovanni Rozza" userId="786a3c2bbba4c61b" providerId="LiveId" clId="{59244A4B-F982-4A3D-848D-C4C83DB877A9}" dt="2023-10-08T21:21:16.231" v="1840"/>
        <pc:sldMkLst>
          <pc:docMk/>
          <pc:sldMk cId="1571512476" sldId="295"/>
        </pc:sldMkLst>
      </pc:sldChg>
      <pc:sldChg chg="addSp delSp modSp add mod">
        <pc:chgData name="Giovanni Rozza" userId="786a3c2bbba4c61b" providerId="LiveId" clId="{59244A4B-F982-4A3D-848D-C4C83DB877A9}" dt="2023-10-08T21:25:20.754" v="1901" actId="1076"/>
        <pc:sldMkLst>
          <pc:docMk/>
          <pc:sldMk cId="2961921414" sldId="296"/>
        </pc:sldMkLst>
        <pc:spChg chg="mod">
          <ac:chgData name="Giovanni Rozza" userId="786a3c2bbba4c61b" providerId="LiveId" clId="{59244A4B-F982-4A3D-848D-C4C83DB877A9}" dt="2023-10-08T21:22:39.261" v="1876" actId="20577"/>
          <ac:spMkLst>
            <pc:docMk/>
            <pc:sldMk cId="2961921414" sldId="296"/>
            <ac:spMk id="8" creationId="{62A3033B-CD72-F566-B82F-A56869FD030B}"/>
          </ac:spMkLst>
        </pc:spChg>
        <pc:spChg chg="del">
          <ac:chgData name="Giovanni Rozza" userId="786a3c2bbba4c61b" providerId="LiveId" clId="{59244A4B-F982-4A3D-848D-C4C83DB877A9}" dt="2023-10-08T21:24:38.372" v="1894" actId="478"/>
          <ac:spMkLst>
            <pc:docMk/>
            <pc:sldMk cId="2961921414" sldId="296"/>
            <ac:spMk id="12" creationId="{B1AB458E-752D-E4B5-360A-B57A2834BCEE}"/>
          </ac:spMkLst>
        </pc:spChg>
        <pc:graphicFrameChg chg="mod modGraphic">
          <ac:chgData name="Giovanni Rozza" userId="786a3c2bbba4c61b" providerId="LiveId" clId="{59244A4B-F982-4A3D-848D-C4C83DB877A9}" dt="2023-10-08T21:25:16.447" v="1899" actId="113"/>
          <ac:graphicFrameMkLst>
            <pc:docMk/>
            <pc:sldMk cId="2961921414" sldId="296"/>
            <ac:graphicFrameMk id="9" creationId="{75946796-0A12-FCB4-B7D3-99285621C9AC}"/>
          </ac:graphicFrameMkLst>
        </pc:graphicFrameChg>
        <pc:picChg chg="del">
          <ac:chgData name="Giovanni Rozza" userId="786a3c2bbba4c61b" providerId="LiveId" clId="{59244A4B-F982-4A3D-848D-C4C83DB877A9}" dt="2023-10-08T21:23:54.161" v="1877" actId="478"/>
          <ac:picMkLst>
            <pc:docMk/>
            <pc:sldMk cId="2961921414" sldId="296"/>
            <ac:picMk id="3" creationId="{23540EBD-5E55-07DA-B409-BA6D024CDC40}"/>
          </ac:picMkLst>
        </pc:picChg>
        <pc:picChg chg="del">
          <ac:chgData name="Giovanni Rozza" userId="786a3c2bbba4c61b" providerId="LiveId" clId="{59244A4B-F982-4A3D-848D-C4C83DB877A9}" dt="2023-10-08T21:23:56.225" v="1878" actId="478"/>
          <ac:picMkLst>
            <pc:docMk/>
            <pc:sldMk cId="2961921414" sldId="296"/>
            <ac:picMk id="6" creationId="{87756D8A-A212-1893-FC81-0534239531E8}"/>
          </ac:picMkLst>
        </pc:picChg>
        <pc:picChg chg="add mod">
          <ac:chgData name="Giovanni Rozza" userId="786a3c2bbba4c61b" providerId="LiveId" clId="{59244A4B-F982-4A3D-848D-C4C83DB877A9}" dt="2023-10-08T21:24:03.133" v="1882" actId="14100"/>
          <ac:picMkLst>
            <pc:docMk/>
            <pc:sldMk cId="2961921414" sldId="296"/>
            <ac:picMk id="7" creationId="{CAB4BFC3-5B7E-F755-76D8-27143EF160B3}"/>
          </ac:picMkLst>
        </pc:picChg>
        <pc:picChg chg="add mod">
          <ac:chgData name="Giovanni Rozza" userId="786a3c2bbba4c61b" providerId="LiveId" clId="{59244A4B-F982-4A3D-848D-C4C83DB877A9}" dt="2023-10-08T21:25:20.754" v="1901" actId="1076"/>
          <ac:picMkLst>
            <pc:docMk/>
            <pc:sldMk cId="2961921414" sldId="296"/>
            <ac:picMk id="11" creationId="{604CCCA4-C3F8-41A3-7ACA-BF2DA9AF781A}"/>
          </ac:picMkLst>
        </pc:picChg>
        <pc:picChg chg="del">
          <ac:chgData name="Giovanni Rozza" userId="786a3c2bbba4c61b" providerId="LiveId" clId="{59244A4B-F982-4A3D-848D-C4C83DB877A9}" dt="2023-10-08T21:23:58.393" v="1879" actId="478"/>
          <ac:picMkLst>
            <pc:docMk/>
            <pc:sldMk cId="2961921414" sldId="296"/>
            <ac:picMk id="14" creationId="{F6BE9BF8-66E6-D1D7-BB38-73FBDC30CBCE}"/>
          </ac:picMkLst>
        </pc:picChg>
        <pc:picChg chg="del">
          <ac:chgData name="Giovanni Rozza" userId="786a3c2bbba4c61b" providerId="LiveId" clId="{59244A4B-F982-4A3D-848D-C4C83DB877A9}" dt="2023-10-08T21:25:06.761" v="1895" actId="478"/>
          <ac:picMkLst>
            <pc:docMk/>
            <pc:sldMk cId="2961921414" sldId="296"/>
            <ac:picMk id="15" creationId="{564F0438-B8CD-06AE-C407-5C7E872052B2}"/>
          </ac:picMkLst>
        </pc:picChg>
      </pc:sldChg>
      <pc:sldChg chg="addSp delSp modSp add mod">
        <pc:chgData name="Giovanni Rozza" userId="786a3c2bbba4c61b" providerId="LiveId" clId="{59244A4B-F982-4A3D-848D-C4C83DB877A9}" dt="2023-10-08T21:26:15.091" v="1928" actId="1076"/>
        <pc:sldMkLst>
          <pc:docMk/>
          <pc:sldMk cId="3396426696" sldId="297"/>
        </pc:sldMkLst>
        <pc:spChg chg="mod">
          <ac:chgData name="Giovanni Rozza" userId="786a3c2bbba4c61b" providerId="LiveId" clId="{59244A4B-F982-4A3D-848D-C4C83DB877A9}" dt="2023-10-08T21:25:44.211" v="1924" actId="20577"/>
          <ac:spMkLst>
            <pc:docMk/>
            <pc:sldMk cId="3396426696" sldId="297"/>
            <ac:spMk id="4" creationId="{73BDA3DE-5FA4-D8BE-F59C-DD5242722A6E}"/>
          </ac:spMkLst>
        </pc:spChg>
        <pc:picChg chg="add mod">
          <ac:chgData name="Giovanni Rozza" userId="786a3c2bbba4c61b" providerId="LiveId" clId="{59244A4B-F982-4A3D-848D-C4C83DB877A9}" dt="2023-10-08T21:26:15.091" v="1928" actId="1076"/>
          <ac:picMkLst>
            <pc:docMk/>
            <pc:sldMk cId="3396426696" sldId="297"/>
            <ac:picMk id="3" creationId="{F58EB63A-115A-5407-E101-225F9012E6FB}"/>
          </ac:picMkLst>
        </pc:picChg>
        <pc:picChg chg="del">
          <ac:chgData name="Giovanni Rozza" userId="786a3c2bbba4c61b" providerId="LiveId" clId="{59244A4B-F982-4A3D-848D-C4C83DB877A9}" dt="2023-10-08T21:25:46.121" v="1925" actId="478"/>
          <ac:picMkLst>
            <pc:docMk/>
            <pc:sldMk cId="3396426696" sldId="297"/>
            <ac:picMk id="5" creationId="{F8F7A4B4-57E2-67D3-CA38-E48DE49B2A4E}"/>
          </ac:picMkLst>
        </pc:picChg>
      </pc:sldChg>
      <pc:sldChg chg="addSp delSp modSp add">
        <pc:chgData name="Giovanni Rozza" userId="786a3c2bbba4c61b" providerId="LiveId" clId="{59244A4B-F982-4A3D-848D-C4C83DB877A9}" dt="2023-10-08T21:27:36.928" v="1942" actId="1076"/>
        <pc:sldMkLst>
          <pc:docMk/>
          <pc:sldMk cId="544943977" sldId="298"/>
        </pc:sldMkLst>
        <pc:picChg chg="del">
          <ac:chgData name="Giovanni Rozza" userId="786a3c2bbba4c61b" providerId="LiveId" clId="{59244A4B-F982-4A3D-848D-C4C83DB877A9}" dt="2023-10-08T21:27:07.737" v="1932" actId="478"/>
          <ac:picMkLst>
            <pc:docMk/>
            <pc:sldMk cId="544943977" sldId="298"/>
            <ac:picMk id="15362" creationId="{E90AB026-AFD9-D6C2-4F25-688B3475B451}"/>
          </ac:picMkLst>
        </pc:picChg>
        <pc:picChg chg="del">
          <ac:chgData name="Giovanni Rozza" userId="786a3c2bbba4c61b" providerId="LiveId" clId="{59244A4B-F982-4A3D-848D-C4C83DB877A9}" dt="2023-10-08T21:27:27.424" v="1936" actId="478"/>
          <ac:picMkLst>
            <pc:docMk/>
            <pc:sldMk cId="544943977" sldId="298"/>
            <ac:picMk id="15364" creationId="{EFE2BCF8-73E8-C99E-FB62-EED81A81BBE4}"/>
          </ac:picMkLst>
        </pc:picChg>
        <pc:picChg chg="add mod">
          <ac:chgData name="Giovanni Rozza" userId="786a3c2bbba4c61b" providerId="LiveId" clId="{59244A4B-F982-4A3D-848D-C4C83DB877A9}" dt="2023-10-08T21:27:36.928" v="1942" actId="1076"/>
          <ac:picMkLst>
            <pc:docMk/>
            <pc:sldMk cId="544943977" sldId="298"/>
            <ac:picMk id="18434" creationId="{8FB82022-F675-0859-8BCA-7A242FF045FE}"/>
          </ac:picMkLst>
        </pc:picChg>
        <pc:picChg chg="add mod">
          <ac:chgData name="Giovanni Rozza" userId="786a3c2bbba4c61b" providerId="LiveId" clId="{59244A4B-F982-4A3D-848D-C4C83DB877A9}" dt="2023-10-08T21:27:35.751" v="1941" actId="1076"/>
          <ac:picMkLst>
            <pc:docMk/>
            <pc:sldMk cId="544943977" sldId="298"/>
            <ac:picMk id="18436" creationId="{B0853190-B4E7-14DB-DD08-D418E173E44D}"/>
          </ac:picMkLst>
        </pc:picChg>
      </pc:sldChg>
      <pc:sldChg chg="add del">
        <pc:chgData name="Giovanni Rozza" userId="786a3c2bbba4c61b" providerId="LiveId" clId="{59244A4B-F982-4A3D-848D-C4C83DB877A9}" dt="2023-10-08T21:27:02.559" v="1930"/>
        <pc:sldMkLst>
          <pc:docMk/>
          <pc:sldMk cId="2889166207" sldId="298"/>
        </pc:sldMkLst>
      </pc:sldChg>
      <pc:sldChg chg="add">
        <pc:chgData name="Giovanni Rozza" userId="786a3c2bbba4c61b" providerId="LiveId" clId="{59244A4B-F982-4A3D-848D-C4C83DB877A9}" dt="2023-10-08T21:31:45.122" v="1976" actId="2890"/>
        <pc:sldMkLst>
          <pc:docMk/>
          <pc:sldMk cId="4187587211" sldId="299"/>
        </pc:sldMkLst>
      </pc:sldChg>
      <pc:sldChg chg="addSp delSp modSp add mod">
        <pc:chgData name="Giovanni Rozza" userId="786a3c2bbba4c61b" providerId="LiveId" clId="{59244A4B-F982-4A3D-848D-C4C83DB877A9}" dt="2023-10-08T21:36:24.979" v="2253" actId="113"/>
        <pc:sldMkLst>
          <pc:docMk/>
          <pc:sldMk cId="1404691380" sldId="300"/>
        </pc:sldMkLst>
        <pc:spChg chg="add del mod">
          <ac:chgData name="Giovanni Rozza" userId="786a3c2bbba4c61b" providerId="LiveId" clId="{59244A4B-F982-4A3D-848D-C4C83DB877A9}" dt="2023-10-08T21:36:18.764" v="2251"/>
          <ac:spMkLst>
            <pc:docMk/>
            <pc:sldMk cId="1404691380" sldId="300"/>
            <ac:spMk id="4" creationId="{8D4841DC-B775-0911-CFC2-74289E39EBDB}"/>
          </ac:spMkLst>
        </pc:spChg>
        <pc:spChg chg="mod">
          <ac:chgData name="Giovanni Rozza" userId="786a3c2bbba4c61b" providerId="LiveId" clId="{59244A4B-F982-4A3D-848D-C4C83DB877A9}" dt="2023-10-08T21:36:24.979" v="2253" actId="113"/>
          <ac:spMkLst>
            <pc:docMk/>
            <pc:sldMk cId="1404691380" sldId="300"/>
            <ac:spMk id="6" creationId="{846E4996-60BB-C3FC-87CA-301A38C011D0}"/>
          </ac:spMkLst>
        </pc:spChg>
        <pc:spChg chg="del">
          <ac:chgData name="Giovanni Rozza" userId="786a3c2bbba4c61b" providerId="LiveId" clId="{59244A4B-F982-4A3D-848D-C4C83DB877A9}" dt="2023-10-08T21:36:09.151" v="2248" actId="478"/>
          <ac:spMkLst>
            <pc:docMk/>
            <pc:sldMk cId="1404691380" sldId="300"/>
            <ac:spMk id="7" creationId="{CAD13DD3-A2C0-282A-2836-DD0DA37C23EE}"/>
          </ac:spMkLst>
        </pc:spChg>
        <pc:picChg chg="add mod">
          <ac:chgData name="Giovanni Rozza" userId="786a3c2bbba4c61b" providerId="LiveId" clId="{59244A4B-F982-4A3D-848D-C4C83DB877A9}" dt="2023-10-08T21:36:22.680" v="2252" actId="1076"/>
          <ac:picMkLst>
            <pc:docMk/>
            <pc:sldMk cId="1404691380" sldId="300"/>
            <ac:picMk id="3" creationId="{927B3DC0-2B5C-D7F6-F6CE-8CC766D385CB}"/>
          </ac:picMkLst>
        </pc:picChg>
        <pc:picChg chg="del">
          <ac:chgData name="Giovanni Rozza" userId="786a3c2bbba4c61b" providerId="LiveId" clId="{59244A4B-F982-4A3D-848D-C4C83DB877A9}" dt="2023-10-08T21:35:41.327" v="2171" actId="478"/>
          <ac:picMkLst>
            <pc:docMk/>
            <pc:sldMk cId="1404691380" sldId="300"/>
            <ac:picMk id="5" creationId="{C2E5EC36-90C3-B004-BAE9-CA96C6F06DC1}"/>
          </ac:picMkLst>
        </pc:picChg>
      </pc:sldChg>
      <pc:sldChg chg="addSp modSp add mod">
        <pc:chgData name="Giovanni Rozza" userId="786a3c2bbba4c61b" providerId="LiveId" clId="{59244A4B-F982-4A3D-848D-C4C83DB877A9}" dt="2023-10-08T21:43:32.191" v="2457" actId="2711"/>
        <pc:sldMkLst>
          <pc:docMk/>
          <pc:sldMk cId="3889482020" sldId="301"/>
        </pc:sldMkLst>
        <pc:spChg chg="add mod">
          <ac:chgData name="Giovanni Rozza" userId="786a3c2bbba4c61b" providerId="LiveId" clId="{59244A4B-F982-4A3D-848D-C4C83DB877A9}" dt="2023-10-08T21:43:32.191" v="2457" actId="2711"/>
          <ac:spMkLst>
            <pc:docMk/>
            <pc:sldMk cId="3889482020" sldId="301"/>
            <ac:spMk id="2" creationId="{C8A5DD5E-BDF2-AE2A-1BEF-0C0DF9870833}"/>
          </ac:spMkLst>
        </pc:spChg>
        <pc:spChg chg="add mod">
          <ac:chgData name="Giovanni Rozza" userId="786a3c2bbba4c61b" providerId="LiveId" clId="{59244A4B-F982-4A3D-848D-C4C83DB877A9}" dt="2023-10-08T21:43:32.191" v="2457" actId="2711"/>
          <ac:spMkLst>
            <pc:docMk/>
            <pc:sldMk cId="3889482020" sldId="301"/>
            <ac:spMk id="4" creationId="{6D4EE7B7-643E-D293-F69E-50EF88A95304}"/>
          </ac:spMkLst>
        </pc:spChg>
        <pc:spChg chg="add mod">
          <ac:chgData name="Giovanni Rozza" userId="786a3c2bbba4c61b" providerId="LiveId" clId="{59244A4B-F982-4A3D-848D-C4C83DB877A9}" dt="2023-10-08T21:38:21.811" v="2315" actId="1076"/>
          <ac:spMkLst>
            <pc:docMk/>
            <pc:sldMk cId="3889482020" sldId="301"/>
            <ac:spMk id="5" creationId="{AEC767B5-7D62-6569-0FC7-0912DA7A420E}"/>
          </ac:spMkLst>
        </pc:spChg>
        <pc:spChg chg="add mod">
          <ac:chgData name="Giovanni Rozza" userId="786a3c2bbba4c61b" providerId="LiveId" clId="{59244A4B-F982-4A3D-848D-C4C83DB877A9}" dt="2023-10-08T21:43:32.191" v="2457" actId="2711"/>
          <ac:spMkLst>
            <pc:docMk/>
            <pc:sldMk cId="3889482020" sldId="301"/>
            <ac:spMk id="7" creationId="{06C4E15E-56C4-2BAE-2F1A-577A3A2AD6C5}"/>
          </ac:spMkLst>
        </pc:spChg>
        <pc:spChg chg="add mod">
          <ac:chgData name="Giovanni Rozza" userId="786a3c2bbba4c61b" providerId="LiveId" clId="{59244A4B-F982-4A3D-848D-C4C83DB877A9}" dt="2023-10-08T21:43:32.191" v="2457" actId="2711"/>
          <ac:spMkLst>
            <pc:docMk/>
            <pc:sldMk cId="3889482020" sldId="301"/>
            <ac:spMk id="8" creationId="{9FD6A31D-0CCD-86DE-7160-95E52F65FF82}"/>
          </ac:spMkLst>
        </pc:spChg>
      </pc:sldChg>
      <pc:sldChg chg="addSp delSp modSp add mod">
        <pc:chgData name="Giovanni Rozza" userId="786a3c2bbba4c61b" providerId="LiveId" clId="{59244A4B-F982-4A3D-848D-C4C83DB877A9}" dt="2023-10-08T21:45:47.836" v="2473" actId="1076"/>
        <pc:sldMkLst>
          <pc:docMk/>
          <pc:sldMk cId="4138360838" sldId="302"/>
        </pc:sldMkLst>
        <pc:spChg chg="add mod">
          <ac:chgData name="Giovanni Rozza" userId="786a3c2bbba4c61b" providerId="LiveId" clId="{59244A4B-F982-4A3D-848D-C4C83DB877A9}" dt="2023-10-08T21:43:18.162" v="2456" actId="113"/>
          <ac:spMkLst>
            <pc:docMk/>
            <pc:sldMk cId="4138360838" sldId="302"/>
            <ac:spMk id="2" creationId="{023DA241-F061-D6EA-F207-84D64D66F994}"/>
          </ac:spMkLst>
        </pc:spChg>
        <pc:spChg chg="mod">
          <ac:chgData name="Giovanni Rozza" userId="786a3c2bbba4c61b" providerId="LiveId" clId="{59244A4B-F982-4A3D-848D-C4C83DB877A9}" dt="2023-10-08T21:42:40.629" v="2425" actId="20577"/>
          <ac:spMkLst>
            <pc:docMk/>
            <pc:sldMk cId="4138360838" sldId="302"/>
            <ac:spMk id="6" creationId="{846E4996-60BB-C3FC-87CA-301A38C011D0}"/>
          </ac:spMkLst>
        </pc:spChg>
        <pc:spChg chg="del">
          <ac:chgData name="Giovanni Rozza" userId="786a3c2bbba4c61b" providerId="LiveId" clId="{59244A4B-F982-4A3D-848D-C4C83DB877A9}" dt="2023-10-08T21:42:22.429" v="2397" actId="478"/>
          <ac:spMkLst>
            <pc:docMk/>
            <pc:sldMk cId="4138360838" sldId="302"/>
            <ac:spMk id="7" creationId="{CAD13DD3-A2C0-282A-2836-DD0DA37C23EE}"/>
          </ac:spMkLst>
        </pc:spChg>
        <pc:spChg chg="mod">
          <ac:chgData name="Giovanni Rozza" userId="786a3c2bbba4c61b" providerId="LiveId" clId="{59244A4B-F982-4A3D-848D-C4C83DB877A9}" dt="2023-10-08T21:41:53.046" v="2385" actId="6549"/>
          <ac:spMkLst>
            <pc:docMk/>
            <pc:sldMk cId="4138360838" sldId="302"/>
            <ac:spMk id="200" creationId="{00000000-0000-0000-0000-000000000000}"/>
          </ac:spMkLst>
        </pc:spChg>
        <pc:picChg chg="del">
          <ac:chgData name="Giovanni Rozza" userId="786a3c2bbba4c61b" providerId="LiveId" clId="{59244A4B-F982-4A3D-848D-C4C83DB877A9}" dt="2023-10-08T21:42:20.309" v="2396" actId="478"/>
          <ac:picMkLst>
            <pc:docMk/>
            <pc:sldMk cId="4138360838" sldId="302"/>
            <ac:picMk id="5" creationId="{C2E5EC36-90C3-B004-BAE9-CA96C6F06DC1}"/>
          </ac:picMkLst>
        </pc:picChg>
        <pc:picChg chg="add mod">
          <ac:chgData name="Giovanni Rozza" userId="786a3c2bbba4c61b" providerId="LiveId" clId="{59244A4B-F982-4A3D-848D-C4C83DB877A9}" dt="2023-10-08T21:45:47.836" v="2473" actId="1076"/>
          <ac:picMkLst>
            <pc:docMk/>
            <pc:sldMk cId="4138360838" sldId="302"/>
            <ac:picMk id="11" creationId="{45480E2F-C414-5904-6DAD-DC32D13B1200}"/>
          </ac:picMkLst>
        </pc:picChg>
        <pc:picChg chg="add mod">
          <ac:chgData name="Giovanni Rozza" userId="786a3c2bbba4c61b" providerId="LiveId" clId="{59244A4B-F982-4A3D-848D-C4C83DB877A9}" dt="2023-10-08T21:45:43.746" v="2471" actId="1076"/>
          <ac:picMkLst>
            <pc:docMk/>
            <pc:sldMk cId="4138360838" sldId="302"/>
            <ac:picMk id="13" creationId="{002BEF44-859B-7E3D-DCD8-B3B25D541C33}"/>
          </ac:picMkLst>
        </pc:picChg>
        <pc:picChg chg="add mod">
          <ac:chgData name="Giovanni Rozza" userId="786a3c2bbba4c61b" providerId="LiveId" clId="{59244A4B-F982-4A3D-848D-C4C83DB877A9}" dt="2023-10-08T21:45:40.557" v="2469" actId="14100"/>
          <ac:picMkLst>
            <pc:docMk/>
            <pc:sldMk cId="4138360838" sldId="302"/>
            <ac:picMk id="15" creationId="{2ED89953-68B6-A643-E896-84153198E185}"/>
          </ac:picMkLst>
        </pc:picChg>
        <pc:cxnChg chg="add">
          <ac:chgData name="Giovanni Rozza" userId="786a3c2bbba4c61b" providerId="LiveId" clId="{59244A4B-F982-4A3D-848D-C4C83DB877A9}" dt="2023-10-08T21:44:04.397" v="2458" actId="11529"/>
          <ac:cxnSpMkLst>
            <pc:docMk/>
            <pc:sldMk cId="4138360838" sldId="302"/>
            <ac:cxnSpMk id="4" creationId="{20F71DAF-44A8-A9E4-5BFB-6ECFBD10A4B7}"/>
          </ac:cxnSpMkLst>
        </pc:cxnChg>
        <pc:cxnChg chg="add mod">
          <ac:chgData name="Giovanni Rozza" userId="786a3c2bbba4c61b" providerId="LiveId" clId="{59244A4B-F982-4A3D-848D-C4C83DB877A9}" dt="2023-10-08T21:44:17.637" v="2461" actId="14100"/>
          <ac:cxnSpMkLst>
            <pc:docMk/>
            <pc:sldMk cId="4138360838" sldId="302"/>
            <ac:cxnSpMk id="8" creationId="{D0CEBA9E-2954-8B6A-3EB4-F89CAD31052A}"/>
          </ac:cxnSpMkLst>
        </pc:cxnChg>
        <pc:cxnChg chg="add">
          <ac:chgData name="Giovanni Rozza" userId="786a3c2bbba4c61b" providerId="LiveId" clId="{59244A4B-F982-4A3D-848D-C4C83DB877A9}" dt="2023-10-08T21:45:35.097" v="2468" actId="11529"/>
          <ac:cxnSpMkLst>
            <pc:docMk/>
            <pc:sldMk cId="4138360838" sldId="302"/>
            <ac:cxnSpMk id="17" creationId="{C9DC1E64-4D72-E690-5E25-16DAA76C3390}"/>
          </ac:cxnSpMkLst>
        </pc:cxnChg>
      </pc:sldChg>
      <pc:sldChg chg="addSp delSp modSp add mod">
        <pc:chgData name="Giovanni Rozza" userId="786a3c2bbba4c61b" providerId="LiveId" clId="{59244A4B-F982-4A3D-848D-C4C83DB877A9}" dt="2023-10-08T21:46:32.081" v="2502" actId="1076"/>
        <pc:sldMkLst>
          <pc:docMk/>
          <pc:sldMk cId="2177608006" sldId="303"/>
        </pc:sldMkLst>
        <pc:spChg chg="mod">
          <ac:chgData name="Giovanni Rozza" userId="786a3c2bbba4c61b" providerId="LiveId" clId="{59244A4B-F982-4A3D-848D-C4C83DB877A9}" dt="2023-10-08T21:46:07.133" v="2497" actId="1076"/>
          <ac:spMkLst>
            <pc:docMk/>
            <pc:sldMk cId="2177608006" sldId="303"/>
            <ac:spMk id="2" creationId="{023DA241-F061-D6EA-F207-84D64D66F994}"/>
          </ac:spMkLst>
        </pc:spChg>
        <pc:spChg chg="mod">
          <ac:chgData name="Giovanni Rozza" userId="786a3c2bbba4c61b" providerId="LiveId" clId="{59244A4B-F982-4A3D-848D-C4C83DB877A9}" dt="2023-10-08T21:46:04.357" v="2496" actId="20577"/>
          <ac:spMkLst>
            <pc:docMk/>
            <pc:sldMk cId="2177608006" sldId="303"/>
            <ac:spMk id="6" creationId="{846E4996-60BB-C3FC-87CA-301A38C011D0}"/>
          </ac:spMkLst>
        </pc:spChg>
        <pc:picChg chg="add mod">
          <ac:chgData name="Giovanni Rozza" userId="786a3c2bbba4c61b" providerId="LiveId" clId="{59244A4B-F982-4A3D-848D-C4C83DB877A9}" dt="2023-10-08T21:46:32.081" v="2502" actId="1076"/>
          <ac:picMkLst>
            <pc:docMk/>
            <pc:sldMk cId="2177608006" sldId="303"/>
            <ac:picMk id="5" creationId="{61C152C5-8D6A-6E2A-5037-F821C0E2360C}"/>
          </ac:picMkLst>
        </pc:picChg>
        <pc:picChg chg="del">
          <ac:chgData name="Giovanni Rozza" userId="786a3c2bbba4c61b" providerId="LiveId" clId="{59244A4B-F982-4A3D-848D-C4C83DB877A9}" dt="2023-10-08T21:46:09.948" v="2498" actId="478"/>
          <ac:picMkLst>
            <pc:docMk/>
            <pc:sldMk cId="2177608006" sldId="303"/>
            <ac:picMk id="11" creationId="{45480E2F-C414-5904-6DAD-DC32D13B1200}"/>
          </ac:picMkLst>
        </pc:picChg>
        <pc:picChg chg="del">
          <ac:chgData name="Giovanni Rozza" userId="786a3c2bbba4c61b" providerId="LiveId" clId="{59244A4B-F982-4A3D-848D-C4C83DB877A9}" dt="2023-10-08T21:46:09.948" v="2498" actId="478"/>
          <ac:picMkLst>
            <pc:docMk/>
            <pc:sldMk cId="2177608006" sldId="303"/>
            <ac:picMk id="13" creationId="{002BEF44-859B-7E3D-DCD8-B3B25D541C33}"/>
          </ac:picMkLst>
        </pc:picChg>
        <pc:picChg chg="del">
          <ac:chgData name="Giovanni Rozza" userId="786a3c2bbba4c61b" providerId="LiveId" clId="{59244A4B-F982-4A3D-848D-C4C83DB877A9}" dt="2023-10-08T21:46:09.948" v="2498" actId="478"/>
          <ac:picMkLst>
            <pc:docMk/>
            <pc:sldMk cId="2177608006" sldId="303"/>
            <ac:picMk id="15" creationId="{2ED89953-68B6-A643-E896-84153198E185}"/>
          </ac:picMkLst>
        </pc:picChg>
        <pc:cxnChg chg="del">
          <ac:chgData name="Giovanni Rozza" userId="786a3c2bbba4c61b" providerId="LiveId" clId="{59244A4B-F982-4A3D-848D-C4C83DB877A9}" dt="2023-10-08T21:46:09.948" v="2498" actId="478"/>
          <ac:cxnSpMkLst>
            <pc:docMk/>
            <pc:sldMk cId="2177608006" sldId="303"/>
            <ac:cxnSpMk id="4" creationId="{20F71DAF-44A8-A9E4-5BFB-6ECFBD10A4B7}"/>
          </ac:cxnSpMkLst>
        </pc:cxnChg>
        <pc:cxnChg chg="del">
          <ac:chgData name="Giovanni Rozza" userId="786a3c2bbba4c61b" providerId="LiveId" clId="{59244A4B-F982-4A3D-848D-C4C83DB877A9}" dt="2023-10-08T21:46:09.948" v="2498" actId="478"/>
          <ac:cxnSpMkLst>
            <pc:docMk/>
            <pc:sldMk cId="2177608006" sldId="303"/>
            <ac:cxnSpMk id="8" creationId="{D0CEBA9E-2954-8B6A-3EB4-F89CAD31052A}"/>
          </ac:cxnSpMkLst>
        </pc:cxnChg>
        <pc:cxnChg chg="del">
          <ac:chgData name="Giovanni Rozza" userId="786a3c2bbba4c61b" providerId="LiveId" clId="{59244A4B-F982-4A3D-848D-C4C83DB877A9}" dt="2023-10-08T21:46:09.948" v="2498" actId="478"/>
          <ac:cxnSpMkLst>
            <pc:docMk/>
            <pc:sldMk cId="2177608006" sldId="303"/>
            <ac:cxnSpMk id="17" creationId="{C9DC1E64-4D72-E690-5E25-16DAA76C3390}"/>
          </ac:cxnSpMkLst>
        </pc:cxnChg>
      </pc:sldChg>
      <pc:sldChg chg="addSp modSp add del mod">
        <pc:chgData name="Giovanni Rozza" userId="786a3c2bbba4c61b" providerId="LiveId" clId="{59244A4B-F982-4A3D-848D-C4C83DB877A9}" dt="2023-10-08T21:58:30.980" v="2939" actId="1076"/>
        <pc:sldMkLst>
          <pc:docMk/>
          <pc:sldMk cId="57401469" sldId="304"/>
        </pc:sldMkLst>
        <pc:spChg chg="add mod">
          <ac:chgData name="Giovanni Rozza" userId="786a3c2bbba4c61b" providerId="LiveId" clId="{59244A4B-F982-4A3D-848D-C4C83DB877A9}" dt="2023-10-08T21:58:27.350" v="2938"/>
          <ac:spMkLst>
            <pc:docMk/>
            <pc:sldMk cId="57401469" sldId="304"/>
            <ac:spMk id="2" creationId="{2626FD23-DFF5-DA0C-6CF2-D9E1F5DF682A}"/>
          </ac:spMkLst>
        </pc:spChg>
        <pc:spChg chg="mod">
          <ac:chgData name="Giovanni Rozza" userId="786a3c2bbba4c61b" providerId="LiveId" clId="{59244A4B-F982-4A3D-848D-C4C83DB877A9}" dt="2023-10-08T21:58:30.980" v="2939" actId="1076"/>
          <ac:spMkLst>
            <pc:docMk/>
            <pc:sldMk cId="57401469" sldId="304"/>
            <ac:spMk id="3" creationId="{1085FCF7-7A6B-D362-8542-64F2F63E883F}"/>
          </ac:spMkLst>
        </pc:spChg>
        <pc:spChg chg="mod">
          <ac:chgData name="Giovanni Rozza" userId="786a3c2bbba4c61b" providerId="LiveId" clId="{59244A4B-F982-4A3D-848D-C4C83DB877A9}" dt="2023-10-08T21:58:16.118" v="2936" actId="20577"/>
          <ac:spMkLst>
            <pc:docMk/>
            <pc:sldMk cId="57401469" sldId="304"/>
            <ac:spMk id="6" creationId="{BD1AC165-E021-B0BC-F286-44B097D10BD6}"/>
          </ac:spMkLst>
        </pc:spChg>
        <pc:spChg chg="mod">
          <ac:chgData name="Giovanni Rozza" userId="786a3c2bbba4c61b" providerId="LiveId" clId="{59244A4B-F982-4A3D-848D-C4C83DB877A9}" dt="2023-10-08T21:58:19.317" v="2937" actId="20577"/>
          <ac:spMkLst>
            <pc:docMk/>
            <pc:sldMk cId="57401469" sldId="304"/>
            <ac:spMk id="9" creationId="{4819C145-922C-96A8-1024-089DF2AC1E35}"/>
          </ac:spMkLst>
        </pc:spChg>
        <pc:picChg chg="mod">
          <ac:chgData name="Giovanni Rozza" userId="786a3c2bbba4c61b" providerId="LiveId" clId="{59244A4B-F982-4A3D-848D-C4C83DB877A9}" dt="2023-10-08T21:57:37.098" v="2920" actId="1076"/>
          <ac:picMkLst>
            <pc:docMk/>
            <pc:sldMk cId="57401469" sldId="304"/>
            <ac:picMk id="5" creationId="{5DC167D2-7C37-9EF7-7897-10A86EE6945B}"/>
          </ac:picMkLst>
        </pc:picChg>
        <pc:picChg chg="mod">
          <ac:chgData name="Giovanni Rozza" userId="786a3c2bbba4c61b" providerId="LiveId" clId="{59244A4B-F982-4A3D-848D-C4C83DB877A9}" dt="2023-10-08T21:57:37.098" v="2920" actId="1076"/>
          <ac:picMkLst>
            <pc:docMk/>
            <pc:sldMk cId="57401469" sldId="304"/>
            <ac:picMk id="8" creationId="{B944C62C-399F-0331-167A-F5BAF050AFBE}"/>
          </ac:picMkLst>
        </pc:picChg>
      </pc:sldChg>
      <pc:sldChg chg="addSp delSp modSp add del mod">
        <pc:chgData name="Giovanni Rozza" userId="786a3c2bbba4c61b" providerId="LiveId" clId="{59244A4B-F982-4A3D-848D-C4C83DB877A9}" dt="2023-10-08T21:58:41.174" v="2942" actId="20577"/>
        <pc:sldMkLst>
          <pc:docMk/>
          <pc:sldMk cId="1156259364" sldId="305"/>
        </pc:sldMkLst>
        <pc:spChg chg="mod">
          <ac:chgData name="Giovanni Rozza" userId="786a3c2bbba4c61b" providerId="LiveId" clId="{59244A4B-F982-4A3D-848D-C4C83DB877A9}" dt="2023-10-08T21:48:11.692" v="2567" actId="20577"/>
          <ac:spMkLst>
            <pc:docMk/>
            <pc:sldMk cId="1156259364" sldId="305"/>
            <ac:spMk id="3" creationId="{1085FCF7-7A6B-D362-8542-64F2F63E883F}"/>
          </ac:spMkLst>
        </pc:spChg>
        <pc:spChg chg="add mod">
          <ac:chgData name="Giovanni Rozza" userId="786a3c2bbba4c61b" providerId="LiveId" clId="{59244A4B-F982-4A3D-848D-C4C83DB877A9}" dt="2023-10-08T21:48:57.779" v="2574" actId="20577"/>
          <ac:spMkLst>
            <pc:docMk/>
            <pc:sldMk cId="1156259364" sldId="305"/>
            <ac:spMk id="4" creationId="{DDC202F4-94C0-B7E0-10DC-4AEB9280D7F9}"/>
          </ac:spMkLst>
        </pc:spChg>
        <pc:spChg chg="mod">
          <ac:chgData name="Giovanni Rozza" userId="786a3c2bbba4c61b" providerId="LiveId" clId="{59244A4B-F982-4A3D-848D-C4C83DB877A9}" dt="2023-10-08T21:58:36.310" v="2940" actId="20577"/>
          <ac:spMkLst>
            <pc:docMk/>
            <pc:sldMk cId="1156259364" sldId="305"/>
            <ac:spMk id="6" creationId="{BD1AC165-E021-B0BC-F286-44B097D10BD6}"/>
          </ac:spMkLst>
        </pc:spChg>
        <pc:spChg chg="add mod">
          <ac:chgData name="Giovanni Rozza" userId="786a3c2bbba4c61b" providerId="LiveId" clId="{59244A4B-F982-4A3D-848D-C4C83DB877A9}" dt="2023-10-08T21:58:38.822" v="2941" actId="20577"/>
          <ac:spMkLst>
            <pc:docMk/>
            <pc:sldMk cId="1156259364" sldId="305"/>
            <ac:spMk id="7" creationId="{F21342AE-1898-44B6-2404-7130FC381D18}"/>
          </ac:spMkLst>
        </pc:spChg>
        <pc:spChg chg="del">
          <ac:chgData name="Giovanni Rozza" userId="786a3c2bbba4c61b" providerId="LiveId" clId="{59244A4B-F982-4A3D-848D-C4C83DB877A9}" dt="2023-10-08T21:47:49.572" v="2523" actId="478"/>
          <ac:spMkLst>
            <pc:docMk/>
            <pc:sldMk cId="1156259364" sldId="305"/>
            <ac:spMk id="9" creationId="{4819C145-922C-96A8-1024-089DF2AC1E35}"/>
          </ac:spMkLst>
        </pc:spChg>
        <pc:spChg chg="add mod">
          <ac:chgData name="Giovanni Rozza" userId="786a3c2bbba4c61b" providerId="LiveId" clId="{59244A4B-F982-4A3D-848D-C4C83DB877A9}" dt="2023-10-08T21:57:18.738" v="2916" actId="1076"/>
          <ac:spMkLst>
            <pc:docMk/>
            <pc:sldMk cId="1156259364" sldId="305"/>
            <ac:spMk id="12" creationId="{7A7997C9-50A1-6C7B-ABCD-4F661F9B3FB9}"/>
          </ac:spMkLst>
        </pc:spChg>
        <pc:spChg chg="add mod">
          <ac:chgData name="Giovanni Rozza" userId="786a3c2bbba4c61b" providerId="LiveId" clId="{59244A4B-F982-4A3D-848D-C4C83DB877A9}" dt="2023-10-08T21:58:41.174" v="2942" actId="20577"/>
          <ac:spMkLst>
            <pc:docMk/>
            <pc:sldMk cId="1156259364" sldId="305"/>
            <ac:spMk id="13" creationId="{D3473BBD-43E5-456A-4277-758E7CD13C65}"/>
          </ac:spMkLst>
        </pc:spChg>
        <pc:picChg chg="del">
          <ac:chgData name="Giovanni Rozza" userId="786a3c2bbba4c61b" providerId="LiveId" clId="{59244A4B-F982-4A3D-848D-C4C83DB877A9}" dt="2023-10-08T21:47:36.227" v="2519" actId="478"/>
          <ac:picMkLst>
            <pc:docMk/>
            <pc:sldMk cId="1156259364" sldId="305"/>
            <ac:picMk id="5" creationId="{5DC167D2-7C37-9EF7-7897-10A86EE6945B}"/>
          </ac:picMkLst>
        </pc:picChg>
        <pc:picChg chg="del">
          <ac:chgData name="Giovanni Rozza" userId="786a3c2bbba4c61b" providerId="LiveId" clId="{59244A4B-F982-4A3D-848D-C4C83DB877A9}" dt="2023-10-08T21:47:36.896" v="2520" actId="478"/>
          <ac:picMkLst>
            <pc:docMk/>
            <pc:sldMk cId="1156259364" sldId="305"/>
            <ac:picMk id="8" creationId="{B944C62C-399F-0331-167A-F5BAF050AFBE}"/>
          </ac:picMkLst>
        </pc:picChg>
        <pc:picChg chg="add mod">
          <ac:chgData name="Giovanni Rozza" userId="786a3c2bbba4c61b" providerId="LiveId" clId="{59244A4B-F982-4A3D-848D-C4C83DB877A9}" dt="2023-10-08T21:50:05.826" v="2578" actId="1076"/>
          <ac:picMkLst>
            <pc:docMk/>
            <pc:sldMk cId="1156259364" sldId="305"/>
            <ac:picMk id="11" creationId="{73EB8F9D-5369-67E3-F7AF-562743AD54C3}"/>
          </ac:picMkLst>
        </pc:picChg>
      </pc:sldChg>
      <pc:sldChg chg="add del">
        <pc:chgData name="Giovanni Rozza" userId="786a3c2bbba4c61b" providerId="LiveId" clId="{59244A4B-F982-4A3D-848D-C4C83DB877A9}" dt="2023-10-08T21:47:00.106" v="2505"/>
        <pc:sldMkLst>
          <pc:docMk/>
          <pc:sldMk cId="2984673693" sldId="305"/>
        </pc:sldMkLst>
      </pc:sldChg>
      <pc:sldChg chg="addSp delSp modSp add del mod">
        <pc:chgData name="Giovanni Rozza" userId="786a3c2bbba4c61b" providerId="LiveId" clId="{59244A4B-F982-4A3D-848D-C4C83DB877A9}" dt="2023-10-08T21:57:20.254" v="2917" actId="47"/>
        <pc:sldMkLst>
          <pc:docMk/>
          <pc:sldMk cId="2028912911" sldId="306"/>
        </pc:sldMkLst>
        <pc:spChg chg="add del mod">
          <ac:chgData name="Giovanni Rozza" userId="786a3c2bbba4c61b" providerId="LiveId" clId="{59244A4B-F982-4A3D-848D-C4C83DB877A9}" dt="2023-10-08T21:57:08.682" v="2913" actId="478"/>
          <ac:spMkLst>
            <pc:docMk/>
            <pc:sldMk cId="2028912911" sldId="306"/>
            <ac:spMk id="2" creationId="{33598F33-1CF8-5F8D-5E01-59243C39F1B7}"/>
          </ac:spMkLst>
        </pc:spChg>
        <pc:spChg chg="mod">
          <ac:chgData name="Giovanni Rozza" userId="786a3c2bbba4c61b" providerId="LiveId" clId="{59244A4B-F982-4A3D-848D-C4C83DB877A9}" dt="2023-10-08T21:52:58.939" v="2672" actId="20577"/>
          <ac:spMkLst>
            <pc:docMk/>
            <pc:sldMk cId="2028912911" sldId="306"/>
            <ac:spMk id="3" creationId="{1085FCF7-7A6B-D362-8542-64F2F63E883F}"/>
          </ac:spMkLst>
        </pc:spChg>
        <pc:spChg chg="del">
          <ac:chgData name="Giovanni Rozza" userId="786a3c2bbba4c61b" providerId="LiveId" clId="{59244A4B-F982-4A3D-848D-C4C83DB877A9}" dt="2023-10-08T21:53:12.034" v="2676" actId="478"/>
          <ac:spMkLst>
            <pc:docMk/>
            <pc:sldMk cId="2028912911" sldId="306"/>
            <ac:spMk id="4" creationId="{DDC202F4-94C0-B7E0-10DC-4AEB9280D7F9}"/>
          </ac:spMkLst>
        </pc:spChg>
        <pc:spChg chg="add del mod">
          <ac:chgData name="Giovanni Rozza" userId="786a3c2bbba4c61b" providerId="LiveId" clId="{59244A4B-F982-4A3D-848D-C4C83DB877A9}" dt="2023-10-08T21:57:10.578" v="2914" actId="478"/>
          <ac:spMkLst>
            <pc:docMk/>
            <pc:sldMk cId="2028912911" sldId="306"/>
            <ac:spMk id="5" creationId="{48287C82-D37C-A1FA-265A-8A419BA0D30A}"/>
          </ac:spMkLst>
        </pc:spChg>
        <pc:spChg chg="del">
          <ac:chgData name="Giovanni Rozza" userId="786a3c2bbba4c61b" providerId="LiveId" clId="{59244A4B-F982-4A3D-848D-C4C83DB877A9}" dt="2023-10-08T21:53:06.458" v="2674" actId="478"/>
          <ac:spMkLst>
            <pc:docMk/>
            <pc:sldMk cId="2028912911" sldId="306"/>
            <ac:spMk id="6" creationId="{BD1AC165-E021-B0BC-F286-44B097D10BD6}"/>
          </ac:spMkLst>
        </pc:spChg>
        <pc:spChg chg="mod">
          <ac:chgData name="Giovanni Rozza" userId="786a3c2bbba4c61b" providerId="LiveId" clId="{59244A4B-F982-4A3D-848D-C4C83DB877A9}" dt="2023-10-08T21:53:42.136" v="2681" actId="1076"/>
          <ac:spMkLst>
            <pc:docMk/>
            <pc:sldMk cId="2028912911" sldId="306"/>
            <ac:spMk id="7" creationId="{F21342AE-1898-44B6-2404-7130FC381D18}"/>
          </ac:spMkLst>
        </pc:spChg>
        <pc:picChg chg="add del mod">
          <ac:chgData name="Giovanni Rozza" userId="786a3c2bbba4c61b" providerId="LiveId" clId="{59244A4B-F982-4A3D-848D-C4C83DB877A9}" dt="2023-10-08T21:57:06.450" v="2912" actId="478"/>
          <ac:picMkLst>
            <pc:docMk/>
            <pc:sldMk cId="2028912911" sldId="306"/>
            <ac:picMk id="9" creationId="{A9CFE0A7-B461-DE32-1030-42167EEBB251}"/>
          </ac:picMkLst>
        </pc:picChg>
        <pc:picChg chg="del">
          <ac:chgData name="Giovanni Rozza" userId="786a3c2bbba4c61b" providerId="LiveId" clId="{59244A4B-F982-4A3D-848D-C4C83DB877A9}" dt="2023-10-08T21:53:13.755" v="2677" actId="478"/>
          <ac:picMkLst>
            <pc:docMk/>
            <pc:sldMk cId="2028912911" sldId="306"/>
            <ac:picMk id="11" creationId="{73EB8F9D-5369-67E3-F7AF-562743AD54C3}"/>
          </ac:picMkLst>
        </pc:picChg>
      </pc:sldChg>
      <pc:sldChg chg="delSp modSp add mod">
        <pc:chgData name="Giovanni Rozza" userId="786a3c2bbba4c61b" providerId="LiveId" clId="{59244A4B-F982-4A3D-848D-C4C83DB877A9}" dt="2023-10-08T21:58:47.630" v="2944" actId="20577"/>
        <pc:sldMkLst>
          <pc:docMk/>
          <pc:sldMk cId="210568503" sldId="307"/>
        </pc:sldMkLst>
        <pc:spChg chg="mod">
          <ac:chgData name="Giovanni Rozza" userId="786a3c2bbba4c61b" providerId="LiveId" clId="{59244A4B-F982-4A3D-848D-C4C83DB877A9}" dt="2023-10-08T21:56:54.588" v="2907" actId="1076"/>
          <ac:spMkLst>
            <pc:docMk/>
            <pc:sldMk cId="210568503" sldId="307"/>
            <ac:spMk id="2" creationId="{33598F33-1CF8-5F8D-5E01-59243C39F1B7}"/>
          </ac:spMkLst>
        </pc:spChg>
        <pc:spChg chg="del">
          <ac:chgData name="Giovanni Rozza" userId="786a3c2bbba4c61b" providerId="LiveId" clId="{59244A4B-F982-4A3D-848D-C4C83DB877A9}" dt="2023-10-08T21:56:50.850" v="2904" actId="478"/>
          <ac:spMkLst>
            <pc:docMk/>
            <pc:sldMk cId="210568503" sldId="307"/>
            <ac:spMk id="3" creationId="{1085FCF7-7A6B-D362-8542-64F2F63E883F}"/>
          </ac:spMkLst>
        </pc:spChg>
        <pc:spChg chg="mod">
          <ac:chgData name="Giovanni Rozza" userId="786a3c2bbba4c61b" providerId="LiveId" clId="{59244A4B-F982-4A3D-848D-C4C83DB877A9}" dt="2023-10-08T21:58:47.630" v="2944" actId="20577"/>
          <ac:spMkLst>
            <pc:docMk/>
            <pc:sldMk cId="210568503" sldId="307"/>
            <ac:spMk id="5" creationId="{48287C82-D37C-A1FA-265A-8A419BA0D30A}"/>
          </ac:spMkLst>
        </pc:spChg>
        <pc:spChg chg="del mod">
          <ac:chgData name="Giovanni Rozza" userId="786a3c2bbba4c61b" providerId="LiveId" clId="{59244A4B-F982-4A3D-848D-C4C83DB877A9}" dt="2023-10-08T21:56:50.852" v="2906"/>
          <ac:spMkLst>
            <pc:docMk/>
            <pc:sldMk cId="210568503" sldId="307"/>
            <ac:spMk id="7" creationId="{F21342AE-1898-44B6-2404-7130FC381D18}"/>
          </ac:spMkLst>
        </pc:spChg>
        <pc:picChg chg="mod">
          <ac:chgData name="Giovanni Rozza" userId="786a3c2bbba4c61b" providerId="LiveId" clId="{59244A4B-F982-4A3D-848D-C4C83DB877A9}" dt="2023-10-08T21:57:01.800" v="2911" actId="1076"/>
          <ac:picMkLst>
            <pc:docMk/>
            <pc:sldMk cId="210568503" sldId="307"/>
            <ac:picMk id="9" creationId="{A9CFE0A7-B461-DE32-1030-42167EEBB251}"/>
          </ac:picMkLst>
        </pc:picChg>
      </pc:sldChg>
      <pc:sldChg chg="addSp delSp modSp add mod">
        <pc:chgData name="Giovanni Rozza" userId="786a3c2bbba4c61b" providerId="LiveId" clId="{59244A4B-F982-4A3D-848D-C4C83DB877A9}" dt="2023-10-08T22:01:20.113" v="2961" actId="113"/>
        <pc:sldMkLst>
          <pc:docMk/>
          <pc:sldMk cId="1934237406" sldId="308"/>
        </pc:sldMkLst>
        <pc:spChg chg="del">
          <ac:chgData name="Giovanni Rozza" userId="786a3c2bbba4c61b" providerId="LiveId" clId="{59244A4B-F982-4A3D-848D-C4C83DB877A9}" dt="2023-10-08T22:00:27.122" v="2947" actId="478"/>
          <ac:spMkLst>
            <pc:docMk/>
            <pc:sldMk cId="1934237406" sldId="308"/>
            <ac:spMk id="2" creationId="{33598F33-1CF8-5F8D-5E01-59243C39F1B7}"/>
          </ac:spMkLst>
        </pc:spChg>
        <pc:spChg chg="add mod">
          <ac:chgData name="Giovanni Rozza" userId="786a3c2bbba4c61b" providerId="LiveId" clId="{59244A4B-F982-4A3D-848D-C4C83DB877A9}" dt="2023-10-08T22:01:20.113" v="2961" actId="113"/>
          <ac:spMkLst>
            <pc:docMk/>
            <pc:sldMk cId="1934237406" sldId="308"/>
            <ac:spMk id="4" creationId="{3423085E-8B0A-C27C-1143-E7C0F534904E}"/>
          </ac:spMkLst>
        </pc:spChg>
        <pc:spChg chg="del">
          <ac:chgData name="Giovanni Rozza" userId="786a3c2bbba4c61b" providerId="LiveId" clId="{59244A4B-F982-4A3D-848D-C4C83DB877A9}" dt="2023-10-08T22:00:28.673" v="2948" actId="478"/>
          <ac:spMkLst>
            <pc:docMk/>
            <pc:sldMk cId="1934237406" sldId="308"/>
            <ac:spMk id="5" creationId="{48287C82-D37C-A1FA-265A-8A419BA0D30A}"/>
          </ac:spMkLst>
        </pc:spChg>
        <pc:spChg chg="add del mod">
          <ac:chgData name="Giovanni Rozza" userId="786a3c2bbba4c61b" providerId="LiveId" clId="{59244A4B-F982-4A3D-848D-C4C83DB877A9}" dt="2023-10-08T22:00:37.458" v="2952" actId="478"/>
          <ac:spMkLst>
            <pc:docMk/>
            <pc:sldMk cId="1934237406" sldId="308"/>
            <ac:spMk id="7" creationId="{7DBCCC21-AD0F-C3F4-04E0-40ECB5B371C4}"/>
          </ac:spMkLst>
        </pc:spChg>
        <pc:spChg chg="del">
          <ac:chgData name="Giovanni Rozza" userId="786a3c2bbba4c61b" providerId="LiveId" clId="{59244A4B-F982-4A3D-848D-C4C83DB877A9}" dt="2023-10-08T22:00:34.171" v="2951" actId="478"/>
          <ac:spMkLst>
            <pc:docMk/>
            <pc:sldMk cId="1934237406" sldId="308"/>
            <ac:spMk id="200" creationId="{00000000-0000-0000-0000-000000000000}"/>
          </ac:spMkLst>
        </pc:spChg>
        <pc:picChg chg="del">
          <ac:chgData name="Giovanni Rozza" userId="786a3c2bbba4c61b" providerId="LiveId" clId="{59244A4B-F982-4A3D-848D-C4C83DB877A9}" dt="2023-10-08T22:00:25.602" v="2946" actId="478"/>
          <ac:picMkLst>
            <pc:docMk/>
            <pc:sldMk cId="1934237406" sldId="308"/>
            <ac:picMk id="9" creationId="{A9CFE0A7-B461-DE32-1030-42167EEBB251}"/>
          </ac:picMkLst>
        </pc:pic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4183587298" sldId="313"/>
        </pc:sldMkLst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4292200770" sldId="314"/>
        </pc:sldMkLst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2666878503" sldId="323"/>
        </pc:sldMkLst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243050110" sldId="324"/>
        </pc:sldMkLst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1819924870" sldId="325"/>
        </pc:sldMkLst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4225772985" sldId="32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0;p6"/>
          <p:cNvSpPr/>
          <p:nvPr/>
        </p:nvSpPr>
        <p:spPr>
          <a:xfrm>
            <a:off x="1080" y="-8280"/>
            <a:ext cx="12189960" cy="686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11;p6"/>
          <p:cNvSpPr/>
          <p:nvPr/>
        </p:nvSpPr>
        <p:spPr>
          <a:xfrm>
            <a:off x="1080" y="3866040"/>
            <a:ext cx="5777280" cy="2997360"/>
          </a:xfrm>
          <a:custGeom>
            <a:avLst/>
            <a:gdLst/>
            <a:ahLst/>
            <a:cxnLst/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 rotWithShape="0">
            <a:gsLst>
              <a:gs pos="0">
                <a:srgbClr val="0C3CC5">
                  <a:alpha val="14117"/>
                </a:srgbClr>
              </a:gs>
              <a:gs pos="100000">
                <a:srgbClr val="090C5E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Google Shape;12;p6"/>
          <p:cNvSpPr/>
          <p:nvPr/>
        </p:nvSpPr>
        <p:spPr>
          <a:xfrm>
            <a:off x="0" y="5979960"/>
            <a:ext cx="12191040" cy="891720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3;p6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pic>
        <p:nvPicPr>
          <p:cNvPr id="46" name="Google Shape;15;p7"/>
          <p:cNvPicPr/>
          <p:nvPr/>
        </p:nvPicPr>
        <p:blipFill>
          <a:blip r:embed="rId15"/>
          <a:stretch/>
        </p:blipFill>
        <p:spPr>
          <a:xfrm>
            <a:off x="0" y="3960"/>
            <a:ext cx="12191040" cy="6848640"/>
          </a:xfrm>
          <a:prstGeom prst="rect">
            <a:avLst/>
          </a:prstGeom>
          <a:ln w="0">
            <a:noFill/>
          </a:ln>
        </p:spPr>
      </p:pic>
      <p:sp>
        <p:nvSpPr>
          <p:cNvPr id="47" name="Google Shape;16;p7"/>
          <p:cNvSpPr/>
          <p:nvPr/>
        </p:nvSpPr>
        <p:spPr>
          <a:xfrm>
            <a:off x="0" y="4952880"/>
            <a:ext cx="12191040" cy="1904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Google Shape;19;p7"/>
          <p:cNvPicPr/>
          <p:nvPr/>
        </p:nvPicPr>
        <p:blipFill>
          <a:blip r:embed="rId16"/>
          <a:stretch/>
        </p:blipFill>
        <p:spPr>
          <a:xfrm>
            <a:off x="9016200" y="5665680"/>
            <a:ext cx="1711800" cy="6022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23;p9"/>
          <p:cNvSpPr/>
          <p:nvPr/>
        </p:nvSpPr>
        <p:spPr>
          <a:xfrm>
            <a:off x="-936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Google Shape;24;p9"/>
          <p:cNvSpPr/>
          <p:nvPr/>
        </p:nvSpPr>
        <p:spPr>
          <a:xfrm>
            <a:off x="2662560" y="5658480"/>
            <a:ext cx="68655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70C0"/>
                </a:solidFill>
                <a:latin typeface="Century Gothic"/>
                <a:ea typeface="Century Gothic"/>
              </a:rPr>
              <a:t>Rodovia Admar Gonzaga, 2765 - Itacorubi - 88034-001 - Florianópolis, SC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131" name="Google Shape;25;p9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grpSp>
        <p:nvGrpSpPr>
          <p:cNvPr id="132" name="Google Shape;26;p9"/>
          <p:cNvGrpSpPr/>
          <p:nvPr/>
        </p:nvGrpSpPr>
        <p:grpSpPr>
          <a:xfrm>
            <a:off x="3500280" y="5115240"/>
            <a:ext cx="5190480" cy="309600"/>
            <a:chOff x="3500280" y="5115240"/>
            <a:chExt cx="5190480" cy="309600"/>
          </a:xfrm>
        </p:grpSpPr>
        <p:sp>
          <p:nvSpPr>
            <p:cNvPr id="133" name="Google Shape;27;p9"/>
            <p:cNvSpPr/>
            <p:nvPr/>
          </p:nvSpPr>
          <p:spPr>
            <a:xfrm>
              <a:off x="6861600" y="5237280"/>
              <a:ext cx="57600" cy="61200"/>
            </a:xfrm>
            <a:custGeom>
              <a:avLst/>
              <a:gdLst/>
              <a:ahLst/>
              <a:cxnLst/>
              <a:rect l="l" t="t" r="r" b="b"/>
              <a:pathLst>
                <a:path w="97" h="102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Google Shape;28;p9"/>
            <p:cNvSpPr/>
            <p:nvPr/>
          </p:nvSpPr>
          <p:spPr>
            <a:xfrm>
              <a:off x="672912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0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Google Shape;29;p9"/>
            <p:cNvSpPr/>
            <p:nvPr/>
          </p:nvSpPr>
          <p:spPr>
            <a:xfrm>
              <a:off x="597420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19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Google Shape;30;p9"/>
            <p:cNvSpPr/>
            <p:nvPr/>
          </p:nvSpPr>
          <p:spPr>
            <a:xfrm>
              <a:off x="635148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Google Shape;31;p9"/>
            <p:cNvSpPr/>
            <p:nvPr/>
          </p:nvSpPr>
          <p:spPr>
            <a:xfrm>
              <a:off x="5596560" y="5115240"/>
              <a:ext cx="31068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Google Shape;32;p9"/>
            <p:cNvSpPr/>
            <p:nvPr/>
          </p:nvSpPr>
          <p:spPr>
            <a:xfrm>
              <a:off x="3500280" y="5146560"/>
              <a:ext cx="13032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Google Shape;33;p9"/>
            <p:cNvSpPr/>
            <p:nvPr/>
          </p:nvSpPr>
          <p:spPr>
            <a:xfrm>
              <a:off x="3663720" y="5146560"/>
              <a:ext cx="13752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Google Shape;34;p9"/>
            <p:cNvSpPr/>
            <p:nvPr/>
          </p:nvSpPr>
          <p:spPr>
            <a:xfrm>
              <a:off x="383220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Google Shape;35;p9"/>
            <p:cNvSpPr/>
            <p:nvPr/>
          </p:nvSpPr>
          <p:spPr>
            <a:xfrm>
              <a:off x="399816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Google Shape;36;p9"/>
            <p:cNvSpPr/>
            <p:nvPr/>
          </p:nvSpPr>
          <p:spPr>
            <a:xfrm>
              <a:off x="4234680" y="5146560"/>
              <a:ext cx="13284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Google Shape;37;p9"/>
            <p:cNvSpPr/>
            <p:nvPr/>
          </p:nvSpPr>
          <p:spPr>
            <a:xfrm>
              <a:off x="4393800" y="5147640"/>
              <a:ext cx="145800" cy="216360"/>
            </a:xfrm>
            <a:custGeom>
              <a:avLst/>
              <a:gdLst/>
              <a:ahLst/>
              <a:cxnLst/>
              <a:rect l="l" t="t" r="r" b="b"/>
              <a:pathLst>
                <a:path w="247" h="365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Google Shape;38;p9"/>
            <p:cNvSpPr/>
            <p:nvPr/>
          </p:nvSpPr>
          <p:spPr>
            <a:xfrm>
              <a:off x="4564440" y="5146560"/>
              <a:ext cx="13860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Google Shape;39;p9"/>
            <p:cNvSpPr/>
            <p:nvPr/>
          </p:nvSpPr>
          <p:spPr>
            <a:xfrm>
              <a:off x="4820040" y="5147640"/>
              <a:ext cx="82440" cy="216360"/>
            </a:xfrm>
            <a:custGeom>
              <a:avLst/>
              <a:gdLst/>
              <a:ahLst/>
              <a:cxnLst/>
              <a:rect l="l" t="t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Google Shape;40;p9"/>
            <p:cNvSpPr/>
            <p:nvPr/>
          </p:nvSpPr>
          <p:spPr>
            <a:xfrm>
              <a:off x="4971960" y="5146560"/>
              <a:ext cx="13140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oogle Shape;41;p9"/>
            <p:cNvSpPr/>
            <p:nvPr/>
          </p:nvSpPr>
          <p:spPr>
            <a:xfrm>
              <a:off x="5151240" y="5147640"/>
              <a:ext cx="83880" cy="216360"/>
            </a:xfrm>
            <a:custGeom>
              <a:avLst/>
              <a:gdLst/>
              <a:ahLst/>
              <a:cxnLst/>
              <a:rect l="l" t="t" r="r" b="b"/>
              <a:pathLst>
                <a:path w="142" h="365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Google Shape;42;p9"/>
            <p:cNvSpPr/>
            <p:nvPr/>
          </p:nvSpPr>
          <p:spPr>
            <a:xfrm>
              <a:off x="5305320" y="5146560"/>
              <a:ext cx="13032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Google Shape;43;p9"/>
            <p:cNvSpPr/>
            <p:nvPr/>
          </p:nvSpPr>
          <p:spPr>
            <a:xfrm>
              <a:off x="716976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6" h="273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Google Shape;44;p9"/>
            <p:cNvSpPr/>
            <p:nvPr/>
          </p:nvSpPr>
          <p:spPr>
            <a:xfrm>
              <a:off x="7331040" y="5204880"/>
              <a:ext cx="122040" cy="161280"/>
            </a:xfrm>
            <a:custGeom>
              <a:avLst/>
              <a:gdLst/>
              <a:ahLst/>
              <a:cxnLst/>
              <a:rect l="l" t="t" r="r" b="b"/>
              <a:pathLst>
                <a:path w="207" h="273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Google Shape;45;p9"/>
            <p:cNvSpPr/>
            <p:nvPr/>
          </p:nvSpPr>
          <p:spPr>
            <a:xfrm>
              <a:off x="7484040" y="5320800"/>
              <a:ext cx="4428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Google Shape;46;p9"/>
            <p:cNvSpPr/>
            <p:nvPr/>
          </p:nvSpPr>
          <p:spPr>
            <a:xfrm>
              <a:off x="755712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7" h="273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Google Shape;47;p9"/>
            <p:cNvSpPr/>
            <p:nvPr/>
          </p:nvSpPr>
          <p:spPr>
            <a:xfrm>
              <a:off x="7718400" y="5204880"/>
              <a:ext cx="137520" cy="161280"/>
            </a:xfrm>
            <a:custGeom>
              <a:avLst/>
              <a:gdLst/>
              <a:ahLst/>
              <a:cxnLst/>
              <a:rect l="l" t="t" r="r" b="b"/>
              <a:pathLst>
                <a:path w="232" h="273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Google Shape;48;p9"/>
            <p:cNvSpPr/>
            <p:nvPr/>
          </p:nvSpPr>
          <p:spPr>
            <a:xfrm>
              <a:off x="7893720" y="5204880"/>
              <a:ext cx="131400" cy="159120"/>
            </a:xfrm>
            <a:custGeom>
              <a:avLst/>
              <a:gdLst/>
              <a:ahLst/>
              <a:cxnLst/>
              <a:rect l="l" t="t" r="r" b="b"/>
              <a:pathLst>
                <a:path w="221" h="270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Google Shape;49;p9"/>
            <p:cNvSpPr/>
            <p:nvPr/>
          </p:nvSpPr>
          <p:spPr>
            <a:xfrm>
              <a:off x="8057520" y="5204880"/>
              <a:ext cx="130320" cy="161280"/>
            </a:xfrm>
            <a:custGeom>
              <a:avLst/>
              <a:gdLst/>
              <a:ahLst/>
              <a:cxnLst/>
              <a:rect l="l" t="t" r="r" b="b"/>
              <a:pathLst>
                <a:path w="220" h="273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Google Shape;50;p9"/>
            <p:cNvSpPr/>
            <p:nvPr/>
          </p:nvSpPr>
          <p:spPr>
            <a:xfrm>
              <a:off x="8231760" y="5146560"/>
              <a:ext cx="39600" cy="217440"/>
            </a:xfrm>
            <a:custGeom>
              <a:avLst/>
              <a:gdLst/>
              <a:ahLst/>
              <a:cxnLst/>
              <a:rect l="l" t="t" r="r" b="b"/>
              <a:pathLst>
                <a:path w="69" h="367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Google Shape;51;p9"/>
            <p:cNvSpPr/>
            <p:nvPr/>
          </p:nvSpPr>
          <p:spPr>
            <a:xfrm>
              <a:off x="8314200" y="5320800"/>
              <a:ext cx="4536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Google Shape;52;p9"/>
            <p:cNvSpPr/>
            <p:nvPr/>
          </p:nvSpPr>
          <p:spPr>
            <a:xfrm>
              <a:off x="8403840" y="5147640"/>
              <a:ext cx="131400" cy="218880"/>
            </a:xfrm>
            <a:custGeom>
              <a:avLst/>
              <a:gdLst/>
              <a:ahLst/>
              <a:cxnLst/>
              <a:rect l="l" t="t" r="r" b="b"/>
              <a:pathLst>
                <a:path w="223" h="368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Google Shape;53;p9"/>
            <p:cNvSpPr/>
            <p:nvPr/>
          </p:nvSpPr>
          <p:spPr>
            <a:xfrm>
              <a:off x="8574840" y="5204880"/>
              <a:ext cx="115920" cy="159120"/>
            </a:xfrm>
            <a:custGeom>
              <a:avLst/>
              <a:gdLst/>
              <a:ahLst/>
              <a:cxnLst/>
              <a:rect l="l" t="t" r="r" b="b"/>
              <a:pathLst>
                <a:path w="196" h="270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7400-series_integrated_circuits" TargetMode="Externa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2A13E63E-4C45-4B6D-675B-E5BE77F5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Portas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Lógicas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A3033B-CD72-F566-B82F-A56869FD030B}"/>
              </a:ext>
            </a:extLst>
          </p:cNvPr>
          <p:cNvSpPr txBox="1"/>
          <p:nvPr/>
        </p:nvSpPr>
        <p:spPr>
          <a:xfrm>
            <a:off x="923636" y="1468582"/>
            <a:ext cx="2743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E (AND)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5629A5D7-3D24-E483-560E-941D1CB47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75091"/>
              </p:ext>
            </p:extLst>
          </p:nvPr>
        </p:nvGraphicFramePr>
        <p:xfrm>
          <a:off x="6733682" y="2131705"/>
          <a:ext cx="34636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38">
                  <a:extLst>
                    <a:ext uri="{9D8B030D-6E8A-4147-A177-3AD203B41FA5}">
                      <a16:colId xmlns:a16="http://schemas.microsoft.com/office/drawing/2014/main" val="2452705254"/>
                    </a:ext>
                  </a:extLst>
                </a:gridCol>
                <a:gridCol w="859542">
                  <a:extLst>
                    <a:ext uri="{9D8B030D-6E8A-4147-A177-3AD203B41FA5}">
                      <a16:colId xmlns:a16="http://schemas.microsoft.com/office/drawing/2014/main" val="319287693"/>
                    </a:ext>
                  </a:extLst>
                </a:gridCol>
                <a:gridCol w="1840056">
                  <a:extLst>
                    <a:ext uri="{9D8B030D-6E8A-4147-A177-3AD203B41FA5}">
                      <a16:colId xmlns:a16="http://schemas.microsoft.com/office/drawing/2014/main" val="4108526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A.B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28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14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03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6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06950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AB458E-752D-E4B5-360A-B57A2834BCEE}"/>
              </a:ext>
            </a:extLst>
          </p:cNvPr>
          <p:cNvSpPr txBox="1"/>
          <p:nvPr/>
        </p:nvSpPr>
        <p:spPr>
          <a:xfrm>
            <a:off x="923636" y="5126149"/>
            <a:ext cx="4544291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TENSÃO APLICADA NO PONTO A (A) </a:t>
            </a:r>
          </a:p>
          <a:p>
            <a:r>
              <a:rPr lang="pt-BR" b="1" dirty="0">
                <a:latin typeface="Consolas" panose="020B0609020204030204" pitchFamily="49" charset="0"/>
              </a:rPr>
              <a:t>TENSÃO APLICADA NO PONTO B (B) </a:t>
            </a:r>
          </a:p>
          <a:p>
            <a:r>
              <a:rPr lang="pt-BR" b="1" dirty="0">
                <a:latin typeface="Consolas" panose="020B0609020204030204" pitchFamily="49" charset="0"/>
              </a:rPr>
              <a:t>TENSÃO EM Out (A.B)    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0A8E48-C356-A90D-2CAA-FA4F24146E43}"/>
              </a:ext>
            </a:extLst>
          </p:cNvPr>
          <p:cNvSpPr txBox="1"/>
          <p:nvPr/>
        </p:nvSpPr>
        <p:spPr>
          <a:xfrm>
            <a:off x="7444881" y="1680927"/>
            <a:ext cx="22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VERDADE</a:t>
            </a:r>
          </a:p>
        </p:txBody>
      </p:sp>
      <p:pic>
        <p:nvPicPr>
          <p:cNvPr id="2050" name="Picture 2" descr="Porta Lógica AND - Bóson Treinamentos em Ciência e Tecnologia">
            <a:extLst>
              <a:ext uri="{FF2B5EF4-FFF2-40B4-BE49-F238E27FC236}">
                <a16:creationId xmlns:a16="http://schemas.microsoft.com/office/drawing/2014/main" id="{5C2FF519-CF7A-CE29-28E8-5392EE30F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27" y="2063749"/>
            <a:ext cx="2356199" cy="277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CD0B99C-BC3A-8D50-8A0A-C0ED9D6AF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105" y="4788128"/>
            <a:ext cx="2109259" cy="12613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9D5EF78-DA8D-080E-DC6F-30CF14A91274}"/>
              </a:ext>
            </a:extLst>
          </p:cNvPr>
          <p:cNvSpPr txBox="1"/>
          <p:nvPr/>
        </p:nvSpPr>
        <p:spPr>
          <a:xfrm>
            <a:off x="7319818" y="434041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Notações alternativas: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6D29FA3-16D4-3756-BB99-CAD01D97F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064" y="2227291"/>
            <a:ext cx="519447" cy="71424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6BE9BF8-66E6-D1D7-BB38-73FBDC30C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064" y="3162800"/>
            <a:ext cx="519447" cy="71424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269089-FB96-5471-D1B1-5EDC7FB5F8F9}"/>
              </a:ext>
            </a:extLst>
          </p:cNvPr>
          <p:cNvSpPr txBox="1"/>
          <p:nvPr/>
        </p:nvSpPr>
        <p:spPr>
          <a:xfrm>
            <a:off x="4507344" y="2224893"/>
            <a:ext cx="20525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Imagine os transistores como chaves, quando estão polarizados a chave está fechada, sem tensão aplicada na base (V</a:t>
            </a:r>
            <a:r>
              <a:rPr lang="pt-BR" sz="1400" baseline="-25000" dirty="0"/>
              <a:t>BE</a:t>
            </a:r>
            <a:r>
              <a:rPr lang="pt-BR" sz="1400" dirty="0"/>
              <a:t>) a chave está aberta</a:t>
            </a:r>
          </a:p>
        </p:txBody>
      </p:sp>
    </p:spTree>
    <p:extLst>
      <p:ext uri="{BB962C8B-B14F-4D97-AF65-F5344CB8AC3E}">
        <p14:creationId xmlns:p14="http://schemas.microsoft.com/office/powerpoint/2010/main" val="354053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B2D7A10-AA0D-3080-DD1E-F6AB0EB4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381" y="2629765"/>
            <a:ext cx="6586731" cy="2385579"/>
          </a:xfrm>
          <a:prstGeom prst="rect">
            <a:avLst/>
          </a:prstGeom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471DE88A-5632-203F-C7D0-ADB2D719FDC4}"/>
              </a:ext>
            </a:extLst>
          </p:cNvPr>
          <p:cNvSpPr txBox="1">
            <a:spLocks/>
          </p:cNvSpPr>
          <p:nvPr/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70C0"/>
                </a:solidFill>
                <a:latin typeface="Century Gothic"/>
              </a:rPr>
              <a:t>Portas Lógicas</a:t>
            </a:r>
            <a:endParaRPr lang="pt-BR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A929F4-D62E-D472-95D0-700749794A38}"/>
              </a:ext>
            </a:extLst>
          </p:cNvPr>
          <p:cNvSpPr txBox="1"/>
          <p:nvPr/>
        </p:nvSpPr>
        <p:spPr>
          <a:xfrm>
            <a:off x="923636" y="1468582"/>
            <a:ext cx="607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E (AND) - REPRESENTAÇÃO</a:t>
            </a:r>
          </a:p>
        </p:txBody>
      </p:sp>
    </p:spTree>
    <p:extLst>
      <p:ext uri="{BB962C8B-B14F-4D97-AF65-F5344CB8AC3E}">
        <p14:creationId xmlns:p14="http://schemas.microsoft.com/office/powerpoint/2010/main" val="305564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>
            <a:extLst>
              <a:ext uri="{FF2B5EF4-FFF2-40B4-BE49-F238E27FC236}">
                <a16:creationId xmlns:a16="http://schemas.microsoft.com/office/drawing/2014/main" id="{471DE88A-5632-203F-C7D0-ADB2D719FDC4}"/>
              </a:ext>
            </a:extLst>
          </p:cNvPr>
          <p:cNvSpPr txBox="1">
            <a:spLocks/>
          </p:cNvSpPr>
          <p:nvPr/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70C0"/>
                </a:solidFill>
                <a:latin typeface="Century Gothic"/>
              </a:rPr>
              <a:t>Portas Lógicas</a:t>
            </a:r>
            <a:endParaRPr lang="pt-BR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A929F4-D62E-D472-95D0-700749794A38}"/>
              </a:ext>
            </a:extLst>
          </p:cNvPr>
          <p:cNvSpPr txBox="1"/>
          <p:nvPr/>
        </p:nvSpPr>
        <p:spPr>
          <a:xfrm>
            <a:off x="923636" y="1468582"/>
            <a:ext cx="3410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E (AND) - CI</a:t>
            </a:r>
          </a:p>
        </p:txBody>
      </p:sp>
      <p:pic>
        <p:nvPicPr>
          <p:cNvPr id="7170" name="Picture 2" descr="undefined">
            <a:extLst>
              <a:ext uri="{FF2B5EF4-FFF2-40B4-BE49-F238E27FC236}">
                <a16:creationId xmlns:a16="http://schemas.microsoft.com/office/drawing/2014/main" id="{76FADE8F-968F-0983-DBE0-0D83CCF2C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7" y="2236643"/>
            <a:ext cx="6096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undefined">
            <a:extLst>
              <a:ext uri="{FF2B5EF4-FFF2-40B4-BE49-F238E27FC236}">
                <a16:creationId xmlns:a16="http://schemas.microsoft.com/office/drawing/2014/main" id="{E892B917-9C8E-6A05-99C1-EA8EED82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47" y="1297709"/>
            <a:ext cx="3346916" cy="426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28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313C845-43F2-9A2F-9E38-40A39EAF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51" y="1652215"/>
            <a:ext cx="4291145" cy="3366329"/>
          </a:xfrm>
          <a:prstGeom prst="rect">
            <a:avLst/>
          </a:prstGeom>
        </p:spPr>
      </p:pic>
      <p:sp>
        <p:nvSpPr>
          <p:cNvPr id="5" name="PlaceHolder 1">
            <a:extLst>
              <a:ext uri="{FF2B5EF4-FFF2-40B4-BE49-F238E27FC236}">
                <a16:creationId xmlns:a16="http://schemas.microsoft.com/office/drawing/2014/main" id="{2A13E63E-4C45-4B6D-675B-E5BE77F5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Portas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Lógicas</a:t>
            </a:r>
            <a:endParaRPr lang="pt-BR" sz="4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5629A5D7-3D24-E483-560E-941D1CB47C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573266"/>
                  </p:ext>
                </p:extLst>
              </p:nvPr>
            </p:nvGraphicFramePr>
            <p:xfrm>
              <a:off x="6733682" y="2131705"/>
              <a:ext cx="3463636" cy="1881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4038">
                      <a:extLst>
                        <a:ext uri="{9D8B030D-6E8A-4147-A177-3AD203B41FA5}">
                          <a16:colId xmlns:a16="http://schemas.microsoft.com/office/drawing/2014/main" val="2452705254"/>
                        </a:ext>
                      </a:extLst>
                    </a:gridCol>
                    <a:gridCol w="859542">
                      <a:extLst>
                        <a:ext uri="{9D8B030D-6E8A-4147-A177-3AD203B41FA5}">
                          <a16:colId xmlns:a16="http://schemas.microsoft.com/office/drawing/2014/main" val="319287693"/>
                        </a:ext>
                      </a:extLst>
                    </a:gridCol>
                    <a:gridCol w="1840056">
                      <a:extLst>
                        <a:ext uri="{9D8B030D-6E8A-4147-A177-3AD203B41FA5}">
                          <a16:colId xmlns:a16="http://schemas.microsoft.com/office/drawing/2014/main" val="41085262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4286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144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8036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3862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5906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5629A5D7-3D24-E483-560E-941D1CB47C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573266"/>
                  </p:ext>
                </p:extLst>
              </p:nvPr>
            </p:nvGraphicFramePr>
            <p:xfrm>
              <a:off x="6733682" y="2131705"/>
              <a:ext cx="3463636" cy="1881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4038">
                      <a:extLst>
                        <a:ext uri="{9D8B030D-6E8A-4147-A177-3AD203B41FA5}">
                          <a16:colId xmlns:a16="http://schemas.microsoft.com/office/drawing/2014/main" val="2452705254"/>
                        </a:ext>
                      </a:extLst>
                    </a:gridCol>
                    <a:gridCol w="859542">
                      <a:extLst>
                        <a:ext uri="{9D8B030D-6E8A-4147-A177-3AD203B41FA5}">
                          <a16:colId xmlns:a16="http://schemas.microsoft.com/office/drawing/2014/main" val="319287693"/>
                        </a:ext>
                      </a:extLst>
                    </a:gridCol>
                    <a:gridCol w="1840056">
                      <a:extLst>
                        <a:ext uri="{9D8B030D-6E8A-4147-A177-3AD203B41FA5}">
                          <a16:colId xmlns:a16="http://schemas.microsoft.com/office/drawing/2014/main" val="4108526278"/>
                        </a:ext>
                      </a:extLst>
                    </a:gridCol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88742" t="-7576" r="-1325" b="-3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286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144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8036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3862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59069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1AB458E-752D-E4B5-360A-B57A2834BCEE}"/>
                  </a:ext>
                </a:extLst>
              </p:cNvPr>
              <p:cNvSpPr txBox="1"/>
              <p:nvPr/>
            </p:nvSpPr>
            <p:spPr>
              <a:xfrm>
                <a:off x="923636" y="5126149"/>
                <a:ext cx="4544291" cy="95494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Consolas" panose="020B0609020204030204" pitchFamily="49" charset="0"/>
                  </a:rPr>
                  <a:t>TENSÃO APLICADA NO PONTO A (A)</a:t>
                </a:r>
              </a:p>
              <a:p>
                <a:r>
                  <a:rPr lang="pt-BR" b="1" dirty="0">
                    <a:latin typeface="Consolas" panose="020B0609020204030204" pitchFamily="49" charset="0"/>
                  </a:rPr>
                  <a:t>TENSÃO APLICADA NO PONTO B (B)</a:t>
                </a:r>
              </a:p>
              <a:p>
                <a:r>
                  <a:rPr lang="pt-BR" b="1" dirty="0">
                    <a:latin typeface="Consolas" panose="020B0609020204030204" pitchFamily="49" charset="0"/>
                  </a:rPr>
                  <a:t>TENSÃO Output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bar>
                  </m:oMath>
                </a14:m>
                <a:r>
                  <a:rPr lang="pt-BR" b="1" dirty="0">
                    <a:latin typeface="Consolas" panose="020B0609020204030204" pitchFamily="49" charset="0"/>
                  </a:rPr>
                  <a:t>       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1AB458E-752D-E4B5-360A-B57A2834B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36" y="5126149"/>
                <a:ext cx="4544291" cy="954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0A8E48-C356-A90D-2CAA-FA4F24146E43}"/>
              </a:ext>
            </a:extLst>
          </p:cNvPr>
          <p:cNvSpPr txBox="1"/>
          <p:nvPr/>
        </p:nvSpPr>
        <p:spPr>
          <a:xfrm>
            <a:off x="7444881" y="1680927"/>
            <a:ext cx="22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VERDADE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D5EF78-DA8D-080E-DC6F-30CF14A91274}"/>
              </a:ext>
            </a:extLst>
          </p:cNvPr>
          <p:cNvSpPr txBox="1"/>
          <p:nvPr/>
        </p:nvSpPr>
        <p:spPr>
          <a:xfrm>
            <a:off x="7319818" y="434041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Notações alternativas: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C9A4EF9-7385-128B-44F5-43E948B37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881" y="4768188"/>
            <a:ext cx="2646878" cy="1281291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4C0A3F1D-9EB2-CF68-D0F5-32DC75984D35}"/>
              </a:ext>
            </a:extLst>
          </p:cNvPr>
          <p:cNvGrpSpPr/>
          <p:nvPr/>
        </p:nvGrpSpPr>
        <p:grpSpPr>
          <a:xfrm>
            <a:off x="923636" y="1468582"/>
            <a:ext cx="4850618" cy="2871830"/>
            <a:chOff x="923636" y="1468582"/>
            <a:chExt cx="4850618" cy="2871830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2A3033B-CD72-F566-B82F-A56869FD030B}"/>
                </a:ext>
              </a:extLst>
            </p:cNvPr>
            <p:cNvSpPr txBox="1"/>
            <p:nvPr/>
          </p:nvSpPr>
          <p:spPr>
            <a:xfrm>
              <a:off x="923636" y="1468582"/>
              <a:ext cx="3851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Arial Black" panose="020B0A04020102020204" pitchFamily="34" charset="0"/>
                </a:rPr>
                <a:t>PORTA E NÃO (NAND)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6D29FA3-16D4-3756-BB99-CAD01D97F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5689" y="3191274"/>
              <a:ext cx="357242" cy="491208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6BE9BF8-66E6-D1D7-BB38-73FBDC30C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5689" y="3849204"/>
              <a:ext cx="357242" cy="491208"/>
            </a:xfrm>
            <a:prstGeom prst="rect">
              <a:avLst/>
            </a:prstGeom>
          </p:spPr>
        </p:pic>
        <p:pic>
          <p:nvPicPr>
            <p:cNvPr id="2" name="Picture 2" descr="transistor not gate">
              <a:extLst>
                <a:ext uri="{FF2B5EF4-FFF2-40B4-BE49-F238E27FC236}">
                  <a16:creationId xmlns:a16="http://schemas.microsoft.com/office/drawing/2014/main" id="{237C940D-203C-65AE-A853-64A3DF92C2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779" y="1560004"/>
              <a:ext cx="2657475" cy="221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2DADCFFD-C9A3-4208-2B75-D220A4015282}"/>
                </a:ext>
              </a:extLst>
            </p:cNvPr>
            <p:cNvSpPr/>
            <p:nvPr/>
          </p:nvSpPr>
          <p:spPr>
            <a:xfrm>
              <a:off x="3559403" y="1993052"/>
              <a:ext cx="893725" cy="832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3D8C27D-DB2B-150A-1CE9-B4BFE8FE5295}"/>
                </a:ext>
              </a:extLst>
            </p:cNvPr>
            <p:cNvSpPr/>
            <p:nvPr/>
          </p:nvSpPr>
          <p:spPr>
            <a:xfrm>
              <a:off x="3298001" y="3224838"/>
              <a:ext cx="866993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821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FB17B9-0FE6-8B67-3076-6C8BBE9C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94" y="2643187"/>
            <a:ext cx="9172575" cy="2181225"/>
          </a:xfrm>
          <a:prstGeom prst="rect">
            <a:avLst/>
          </a:prstGeom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4BF46BAE-C19B-954C-7D1C-D90120DCD68C}"/>
              </a:ext>
            </a:extLst>
          </p:cNvPr>
          <p:cNvSpPr txBox="1">
            <a:spLocks/>
          </p:cNvSpPr>
          <p:nvPr/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70C0"/>
                </a:solidFill>
                <a:latin typeface="Century Gothic"/>
              </a:rPr>
              <a:t>Portas Lógicas</a:t>
            </a:r>
            <a:endParaRPr lang="pt-BR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D8C73D-9B8D-C496-FB3C-245448A95505}"/>
              </a:ext>
            </a:extLst>
          </p:cNvPr>
          <p:cNvSpPr txBox="1"/>
          <p:nvPr/>
        </p:nvSpPr>
        <p:spPr>
          <a:xfrm>
            <a:off x="923636" y="1468582"/>
            <a:ext cx="7182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E NÃO (NAND) - REPRESENTAÇÃO</a:t>
            </a:r>
          </a:p>
        </p:txBody>
      </p:sp>
    </p:spTree>
    <p:extLst>
      <p:ext uri="{BB962C8B-B14F-4D97-AF65-F5344CB8AC3E}">
        <p14:creationId xmlns:p14="http://schemas.microsoft.com/office/powerpoint/2010/main" val="320500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>
            <a:extLst>
              <a:ext uri="{FF2B5EF4-FFF2-40B4-BE49-F238E27FC236}">
                <a16:creationId xmlns:a16="http://schemas.microsoft.com/office/drawing/2014/main" id="{471DE88A-5632-203F-C7D0-ADB2D719FDC4}"/>
              </a:ext>
            </a:extLst>
          </p:cNvPr>
          <p:cNvSpPr txBox="1">
            <a:spLocks/>
          </p:cNvSpPr>
          <p:nvPr/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70C0"/>
                </a:solidFill>
                <a:latin typeface="Century Gothic"/>
              </a:rPr>
              <a:t>Portas Lógicas</a:t>
            </a:r>
            <a:endParaRPr lang="pt-BR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A929F4-D62E-D472-95D0-700749794A38}"/>
              </a:ext>
            </a:extLst>
          </p:cNvPr>
          <p:cNvSpPr txBox="1"/>
          <p:nvPr/>
        </p:nvSpPr>
        <p:spPr>
          <a:xfrm>
            <a:off x="923636" y="1468582"/>
            <a:ext cx="451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E NÃO (NAND) - CI</a:t>
            </a: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4C9B43DD-18A1-DA89-9FB1-A20AB3E9B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86" y="2319549"/>
            <a:ext cx="5909594" cy="328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C465C55A-E1B2-6F2D-4F7C-766313846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144" y="1443182"/>
            <a:ext cx="3634509" cy="462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97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2A13E63E-4C45-4B6D-675B-E5BE77F5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Portas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Lógicas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A3033B-CD72-F566-B82F-A56869FD030B}"/>
              </a:ext>
            </a:extLst>
          </p:cNvPr>
          <p:cNvSpPr txBox="1"/>
          <p:nvPr/>
        </p:nvSpPr>
        <p:spPr>
          <a:xfrm>
            <a:off x="923636" y="1468582"/>
            <a:ext cx="2794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OU (OR)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5629A5D7-3D24-E483-560E-941D1CB47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3637"/>
              </p:ext>
            </p:extLst>
          </p:nvPr>
        </p:nvGraphicFramePr>
        <p:xfrm>
          <a:off x="6733682" y="2131705"/>
          <a:ext cx="34636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38">
                  <a:extLst>
                    <a:ext uri="{9D8B030D-6E8A-4147-A177-3AD203B41FA5}">
                      <a16:colId xmlns:a16="http://schemas.microsoft.com/office/drawing/2014/main" val="2452705254"/>
                    </a:ext>
                  </a:extLst>
                </a:gridCol>
                <a:gridCol w="859542">
                  <a:extLst>
                    <a:ext uri="{9D8B030D-6E8A-4147-A177-3AD203B41FA5}">
                      <a16:colId xmlns:a16="http://schemas.microsoft.com/office/drawing/2014/main" val="319287693"/>
                    </a:ext>
                  </a:extLst>
                </a:gridCol>
                <a:gridCol w="1840056">
                  <a:extLst>
                    <a:ext uri="{9D8B030D-6E8A-4147-A177-3AD203B41FA5}">
                      <a16:colId xmlns:a16="http://schemas.microsoft.com/office/drawing/2014/main" val="4108526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28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14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03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6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06950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AB458E-752D-E4B5-360A-B57A2834BCEE}"/>
              </a:ext>
            </a:extLst>
          </p:cNvPr>
          <p:cNvSpPr txBox="1"/>
          <p:nvPr/>
        </p:nvSpPr>
        <p:spPr>
          <a:xfrm>
            <a:off x="923636" y="5126149"/>
            <a:ext cx="4544291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TENSÃO APLICADA NO PONTO (A)</a:t>
            </a:r>
          </a:p>
          <a:p>
            <a:r>
              <a:rPr lang="pt-BR" b="1" dirty="0">
                <a:latin typeface="Consolas" panose="020B0609020204030204" pitchFamily="49" charset="0"/>
              </a:rPr>
              <a:t>TENSÃO APLICADA NO PONTO (B)</a:t>
            </a:r>
          </a:p>
          <a:p>
            <a:r>
              <a:rPr lang="pt-BR" b="1" dirty="0">
                <a:latin typeface="Consolas" panose="020B0609020204030204" pitchFamily="49" charset="0"/>
              </a:rPr>
              <a:t>TENSÃO EM OUT (A+B)    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0A8E48-C356-A90D-2CAA-FA4F24146E43}"/>
              </a:ext>
            </a:extLst>
          </p:cNvPr>
          <p:cNvSpPr txBox="1"/>
          <p:nvPr/>
        </p:nvSpPr>
        <p:spPr>
          <a:xfrm>
            <a:off x="7444881" y="1680927"/>
            <a:ext cx="22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VERDADE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D5EF78-DA8D-080E-DC6F-30CF14A91274}"/>
              </a:ext>
            </a:extLst>
          </p:cNvPr>
          <p:cNvSpPr txBox="1"/>
          <p:nvPr/>
        </p:nvSpPr>
        <p:spPr>
          <a:xfrm>
            <a:off x="7319818" y="434041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Notações alternativas: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6D29FA3-16D4-3756-BB99-CAD01D97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80" y="2213479"/>
            <a:ext cx="357242" cy="49120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6BE9BF8-66E6-D1D7-BB38-73FBDC30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045" y="3255138"/>
            <a:ext cx="357242" cy="491208"/>
          </a:xfrm>
          <a:prstGeom prst="rect">
            <a:avLst/>
          </a:prstGeom>
        </p:spPr>
      </p:pic>
      <p:pic>
        <p:nvPicPr>
          <p:cNvPr id="8194" name="Picture 2" descr="2-input transistor or gate">
            <a:extLst>
              <a:ext uri="{FF2B5EF4-FFF2-40B4-BE49-F238E27FC236}">
                <a16:creationId xmlns:a16="http://schemas.microsoft.com/office/drawing/2014/main" id="{533361E1-1C6E-3B31-315B-9E159CB55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85" y="1939263"/>
            <a:ext cx="29622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0E8ADD5-370D-71D9-6BB8-80624D9E0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973" y="4768188"/>
            <a:ext cx="1814568" cy="14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7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>
            <a:extLst>
              <a:ext uri="{FF2B5EF4-FFF2-40B4-BE49-F238E27FC236}">
                <a16:creationId xmlns:a16="http://schemas.microsoft.com/office/drawing/2014/main" id="{4BF46BAE-C19B-954C-7D1C-D90120DCD68C}"/>
              </a:ext>
            </a:extLst>
          </p:cNvPr>
          <p:cNvSpPr txBox="1">
            <a:spLocks/>
          </p:cNvSpPr>
          <p:nvPr/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70C0"/>
                </a:solidFill>
                <a:latin typeface="Century Gothic"/>
              </a:rPr>
              <a:t>Portas Lógicas</a:t>
            </a:r>
            <a:endParaRPr lang="pt-BR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D8C73D-9B8D-C496-FB3C-245448A95505}"/>
              </a:ext>
            </a:extLst>
          </p:cNvPr>
          <p:cNvSpPr txBox="1"/>
          <p:nvPr/>
        </p:nvSpPr>
        <p:spPr>
          <a:xfrm>
            <a:off x="923636" y="1468582"/>
            <a:ext cx="6125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OU (OR) - REPRESENTAÇÃO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1B43AE-89AF-7CA2-7712-18F2743E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2376487"/>
            <a:ext cx="57435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>
            <a:extLst>
              <a:ext uri="{FF2B5EF4-FFF2-40B4-BE49-F238E27FC236}">
                <a16:creationId xmlns:a16="http://schemas.microsoft.com/office/drawing/2014/main" id="{471DE88A-5632-203F-C7D0-ADB2D719FDC4}"/>
              </a:ext>
            </a:extLst>
          </p:cNvPr>
          <p:cNvSpPr txBox="1">
            <a:spLocks/>
          </p:cNvSpPr>
          <p:nvPr/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70C0"/>
                </a:solidFill>
                <a:latin typeface="Century Gothic"/>
              </a:rPr>
              <a:t>Portas Lógicas</a:t>
            </a:r>
            <a:endParaRPr lang="pt-BR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A929F4-D62E-D472-95D0-700749794A38}"/>
              </a:ext>
            </a:extLst>
          </p:cNvPr>
          <p:cNvSpPr txBox="1"/>
          <p:nvPr/>
        </p:nvSpPr>
        <p:spPr>
          <a:xfrm>
            <a:off x="923636" y="1468582"/>
            <a:ext cx="431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OU NÃO (OR) - CI</a:t>
            </a:r>
          </a:p>
        </p:txBody>
      </p:sp>
      <p:pic>
        <p:nvPicPr>
          <p:cNvPr id="9218" name="Picture 2" descr="undefined">
            <a:extLst>
              <a:ext uri="{FF2B5EF4-FFF2-40B4-BE49-F238E27FC236}">
                <a16:creationId xmlns:a16="http://schemas.microsoft.com/office/drawing/2014/main" id="{7D23A55D-16F4-E014-99CE-64EFDE349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13" y="2022687"/>
            <a:ext cx="4820587" cy="418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undefined">
            <a:extLst>
              <a:ext uri="{FF2B5EF4-FFF2-40B4-BE49-F238E27FC236}">
                <a16:creationId xmlns:a16="http://schemas.microsoft.com/office/drawing/2014/main" id="{0C1E9144-0B3A-4C3A-7763-805FD93AA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90" y="2445752"/>
            <a:ext cx="4614655" cy="363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800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2A13E63E-4C45-4B6D-675B-E5BE77F5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Portas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Lógicas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A3033B-CD72-F566-B82F-A56869FD030B}"/>
              </a:ext>
            </a:extLst>
          </p:cNvPr>
          <p:cNvSpPr txBox="1"/>
          <p:nvPr/>
        </p:nvSpPr>
        <p:spPr>
          <a:xfrm>
            <a:off x="923636" y="1468582"/>
            <a:ext cx="3266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NÃO (NOT)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5629A5D7-3D24-E483-560E-941D1CB47C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928639"/>
                  </p:ext>
                </p:extLst>
              </p:nvPr>
            </p:nvGraphicFramePr>
            <p:xfrm>
              <a:off x="6733682" y="2131705"/>
              <a:ext cx="2604094" cy="1138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4038">
                      <a:extLst>
                        <a:ext uri="{9D8B030D-6E8A-4147-A177-3AD203B41FA5}">
                          <a16:colId xmlns:a16="http://schemas.microsoft.com/office/drawing/2014/main" val="2452705254"/>
                        </a:ext>
                      </a:extLst>
                    </a:gridCol>
                    <a:gridCol w="1840056">
                      <a:extLst>
                        <a:ext uri="{9D8B030D-6E8A-4147-A177-3AD203B41FA5}">
                          <a16:colId xmlns:a16="http://schemas.microsoft.com/office/drawing/2014/main" val="41085262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4286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144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80364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5629A5D7-3D24-E483-560E-941D1CB47C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928639"/>
                  </p:ext>
                </p:extLst>
              </p:nvPr>
            </p:nvGraphicFramePr>
            <p:xfrm>
              <a:off x="6733682" y="2131705"/>
              <a:ext cx="2604094" cy="1138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4038">
                      <a:extLst>
                        <a:ext uri="{9D8B030D-6E8A-4147-A177-3AD203B41FA5}">
                          <a16:colId xmlns:a16="http://schemas.microsoft.com/office/drawing/2014/main" val="2452705254"/>
                        </a:ext>
                      </a:extLst>
                    </a:gridCol>
                    <a:gridCol w="1840056">
                      <a:extLst>
                        <a:ext uri="{9D8B030D-6E8A-4147-A177-3AD203B41FA5}">
                          <a16:colId xmlns:a16="http://schemas.microsoft.com/office/drawing/2014/main" val="4108526278"/>
                        </a:ext>
                      </a:extLst>
                    </a:gridCol>
                  </a:tblGrid>
                  <a:tr h="397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2053" t="-7576" r="-1325" b="-2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286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144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80364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1AB458E-752D-E4B5-360A-B57A2834BCEE}"/>
                  </a:ext>
                </a:extLst>
              </p:cNvPr>
              <p:cNvSpPr txBox="1"/>
              <p:nvPr/>
            </p:nvSpPr>
            <p:spPr>
              <a:xfrm>
                <a:off x="923636" y="5126149"/>
                <a:ext cx="4544291" cy="67794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Consolas" panose="020B0609020204030204" pitchFamily="49" charset="0"/>
                  </a:rPr>
                  <a:t>TENSÃO APLICADA NO PONTO A (A)</a:t>
                </a:r>
              </a:p>
              <a:p>
                <a:r>
                  <a:rPr lang="pt-BR" b="1" dirty="0">
                    <a:latin typeface="Consolas" panose="020B0609020204030204" pitchFamily="49" charset="0"/>
                  </a:rPr>
                  <a:t>TENSÃO EM OUT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bar>
                  </m:oMath>
                </a14:m>
                <a:endParaRPr lang="pt-BR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1AB458E-752D-E4B5-360A-B57A2834B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36" y="5126149"/>
                <a:ext cx="4544291" cy="677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0A8E48-C356-A90D-2CAA-FA4F24146E43}"/>
              </a:ext>
            </a:extLst>
          </p:cNvPr>
          <p:cNvSpPr txBox="1"/>
          <p:nvPr/>
        </p:nvSpPr>
        <p:spPr>
          <a:xfrm>
            <a:off x="7444881" y="1680927"/>
            <a:ext cx="22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VERDADE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D5EF78-DA8D-080E-DC6F-30CF14A91274}"/>
              </a:ext>
            </a:extLst>
          </p:cNvPr>
          <p:cNvSpPr txBox="1"/>
          <p:nvPr/>
        </p:nvSpPr>
        <p:spPr>
          <a:xfrm>
            <a:off x="7319818" y="434041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Notações alternativas: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6BE9BF8-66E6-D1D7-BB38-73FBDC30C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092" y="3740301"/>
            <a:ext cx="357242" cy="491208"/>
          </a:xfrm>
          <a:prstGeom prst="rect">
            <a:avLst/>
          </a:prstGeom>
        </p:spPr>
      </p:pic>
      <p:pic>
        <p:nvPicPr>
          <p:cNvPr id="11266" name="Picture 2" descr="transistor not gate">
            <a:extLst>
              <a:ext uri="{FF2B5EF4-FFF2-40B4-BE49-F238E27FC236}">
                <a16:creationId xmlns:a16="http://schemas.microsoft.com/office/drawing/2014/main" id="{A0A843D0-03E1-881F-0E10-36527586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72" y="2319549"/>
            <a:ext cx="26574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F372144-251D-E604-5165-A29EFDEEF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4612" y="4803132"/>
            <a:ext cx="1643164" cy="14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3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40185" y="8696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b="1" spc="-1" dirty="0">
                <a:solidFill>
                  <a:srgbClr val="FFFFFF"/>
                </a:solidFill>
                <a:latin typeface="Century Gothic"/>
              </a:rPr>
              <a:t>PORTAS LÓGICAS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99" name="Google Shape;70;p 1"/>
          <p:cNvSpPr/>
          <p:nvPr/>
        </p:nvSpPr>
        <p:spPr>
          <a:xfrm>
            <a:off x="720000" y="4001040"/>
            <a:ext cx="7480800" cy="165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Prof.: Giovanni Leopoldo Rozza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D4A196-B8AE-77D3-70A5-23AA397A7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68" y="2105025"/>
            <a:ext cx="8724900" cy="26479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3BDA3DE-5FA4-D8BE-F59C-DD5242722A6E}"/>
              </a:ext>
            </a:extLst>
          </p:cNvPr>
          <p:cNvSpPr txBox="1"/>
          <p:nvPr/>
        </p:nvSpPr>
        <p:spPr>
          <a:xfrm>
            <a:off x="923636" y="1468582"/>
            <a:ext cx="65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NÃO (NOT) - REPRESENTAÇÃO</a:t>
            </a: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64798594-6AA7-504A-80C3-BA2E4099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Portas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Lógicas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2126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>
            <a:extLst>
              <a:ext uri="{FF2B5EF4-FFF2-40B4-BE49-F238E27FC236}">
                <a16:creationId xmlns:a16="http://schemas.microsoft.com/office/drawing/2014/main" id="{471DE88A-5632-203F-C7D0-ADB2D719FDC4}"/>
              </a:ext>
            </a:extLst>
          </p:cNvPr>
          <p:cNvSpPr txBox="1">
            <a:spLocks/>
          </p:cNvSpPr>
          <p:nvPr/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70C0"/>
                </a:solidFill>
                <a:latin typeface="Century Gothic"/>
              </a:rPr>
              <a:t>Portas Lógicas</a:t>
            </a:r>
            <a:endParaRPr lang="pt-BR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A929F4-D62E-D472-95D0-700749794A38}"/>
              </a:ext>
            </a:extLst>
          </p:cNvPr>
          <p:cNvSpPr txBox="1"/>
          <p:nvPr/>
        </p:nvSpPr>
        <p:spPr>
          <a:xfrm>
            <a:off x="923636" y="1468582"/>
            <a:ext cx="3956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NÃO (NÃO) - CI</a:t>
            </a:r>
          </a:p>
        </p:txBody>
      </p:sp>
      <p:pic>
        <p:nvPicPr>
          <p:cNvPr id="13314" name="Picture 2" descr="undefined">
            <a:extLst>
              <a:ext uri="{FF2B5EF4-FFF2-40B4-BE49-F238E27FC236}">
                <a16:creationId xmlns:a16="http://schemas.microsoft.com/office/drawing/2014/main" id="{962FE2AB-A8F7-F457-69B6-5F4F530C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36" y="2405640"/>
            <a:ext cx="61436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undefined">
            <a:extLst>
              <a:ext uri="{FF2B5EF4-FFF2-40B4-BE49-F238E27FC236}">
                <a16:creationId xmlns:a16="http://schemas.microsoft.com/office/drawing/2014/main" id="{ABF5D27D-407D-B0AE-721E-DF0F9E097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751" y="1219200"/>
            <a:ext cx="3615249" cy="460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06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3540EBD-5E55-07DA-B409-BA6D024C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96" y="1976950"/>
            <a:ext cx="3956943" cy="2749354"/>
          </a:xfrm>
          <a:prstGeom prst="rect">
            <a:avLst/>
          </a:prstGeom>
        </p:spPr>
      </p:pic>
      <p:sp>
        <p:nvSpPr>
          <p:cNvPr id="5" name="PlaceHolder 1">
            <a:extLst>
              <a:ext uri="{FF2B5EF4-FFF2-40B4-BE49-F238E27FC236}">
                <a16:creationId xmlns:a16="http://schemas.microsoft.com/office/drawing/2014/main" id="{2A13E63E-4C45-4B6D-675B-E5BE77F5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Portas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Lógicas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A3033B-CD72-F566-B82F-A56869FD030B}"/>
              </a:ext>
            </a:extLst>
          </p:cNvPr>
          <p:cNvSpPr txBox="1"/>
          <p:nvPr/>
        </p:nvSpPr>
        <p:spPr>
          <a:xfrm>
            <a:off x="923636" y="1468582"/>
            <a:ext cx="3881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NÃO OU (NOR)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1AB458E-752D-E4B5-360A-B57A2834BCEE}"/>
                  </a:ext>
                </a:extLst>
              </p:cNvPr>
              <p:cNvSpPr txBox="1"/>
              <p:nvPr/>
            </p:nvSpPr>
            <p:spPr>
              <a:xfrm>
                <a:off x="923636" y="5126149"/>
                <a:ext cx="4544291" cy="95494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Consolas" panose="020B0609020204030204" pitchFamily="49" charset="0"/>
                  </a:rPr>
                  <a:t>TENSÃO APLICADA NO PONTO A (A)</a:t>
                </a:r>
              </a:p>
              <a:p>
                <a:r>
                  <a:rPr lang="pt-BR" b="1" dirty="0">
                    <a:latin typeface="Consolas" panose="020B0609020204030204" pitchFamily="49" charset="0"/>
                  </a:rPr>
                  <a:t>TENSÃO APLICADA NO PONTO B (B)</a:t>
                </a:r>
              </a:p>
              <a:p>
                <a:r>
                  <a:rPr lang="pt-BR" b="1" dirty="0">
                    <a:latin typeface="Consolas" panose="020B0609020204030204" pitchFamily="49" charset="0"/>
                  </a:rPr>
                  <a:t>TENSÃO EM Output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bar>
                  </m:oMath>
                </a14:m>
                <a:endParaRPr lang="pt-BR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1AB458E-752D-E4B5-360A-B57A2834B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36" y="5126149"/>
                <a:ext cx="4544291" cy="954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0A8E48-C356-A90D-2CAA-FA4F24146E43}"/>
              </a:ext>
            </a:extLst>
          </p:cNvPr>
          <p:cNvSpPr txBox="1"/>
          <p:nvPr/>
        </p:nvSpPr>
        <p:spPr>
          <a:xfrm>
            <a:off x="7444881" y="1680927"/>
            <a:ext cx="22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VERDADE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D5EF78-DA8D-080E-DC6F-30CF14A91274}"/>
              </a:ext>
            </a:extLst>
          </p:cNvPr>
          <p:cNvSpPr txBox="1"/>
          <p:nvPr/>
        </p:nvSpPr>
        <p:spPr>
          <a:xfrm>
            <a:off x="7319818" y="434041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Notações alternativas: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6BE9BF8-66E6-D1D7-BB38-73FBDC30C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247" y="2319549"/>
            <a:ext cx="357242" cy="49120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7756D8A-A212-1893-FC81-053423953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304" y="2611506"/>
            <a:ext cx="357242" cy="491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8">
                <a:extLst>
                  <a:ext uri="{FF2B5EF4-FFF2-40B4-BE49-F238E27FC236}">
                    <a16:creationId xmlns:a16="http://schemas.microsoft.com/office/drawing/2014/main" id="{75946796-0A12-FCB4-B7D3-99285621C9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987491"/>
                  </p:ext>
                </p:extLst>
              </p:nvPr>
            </p:nvGraphicFramePr>
            <p:xfrm>
              <a:off x="6733682" y="2131705"/>
              <a:ext cx="3463636" cy="18804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4038">
                      <a:extLst>
                        <a:ext uri="{9D8B030D-6E8A-4147-A177-3AD203B41FA5}">
                          <a16:colId xmlns:a16="http://schemas.microsoft.com/office/drawing/2014/main" val="2452705254"/>
                        </a:ext>
                      </a:extLst>
                    </a:gridCol>
                    <a:gridCol w="859542">
                      <a:extLst>
                        <a:ext uri="{9D8B030D-6E8A-4147-A177-3AD203B41FA5}">
                          <a16:colId xmlns:a16="http://schemas.microsoft.com/office/drawing/2014/main" val="319287693"/>
                        </a:ext>
                      </a:extLst>
                    </a:gridCol>
                    <a:gridCol w="1840056">
                      <a:extLst>
                        <a:ext uri="{9D8B030D-6E8A-4147-A177-3AD203B41FA5}">
                          <a16:colId xmlns:a16="http://schemas.microsoft.com/office/drawing/2014/main" val="41085262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bar>
                            </m:oMath>
                          </a14:m>
                          <a:endParaRPr lang="pt-BR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4286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144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8036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3862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5906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8">
                <a:extLst>
                  <a:ext uri="{FF2B5EF4-FFF2-40B4-BE49-F238E27FC236}">
                    <a16:creationId xmlns:a16="http://schemas.microsoft.com/office/drawing/2014/main" id="{75946796-0A12-FCB4-B7D3-99285621C9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987491"/>
                  </p:ext>
                </p:extLst>
              </p:nvPr>
            </p:nvGraphicFramePr>
            <p:xfrm>
              <a:off x="6733682" y="2131705"/>
              <a:ext cx="3463636" cy="18804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4038">
                      <a:extLst>
                        <a:ext uri="{9D8B030D-6E8A-4147-A177-3AD203B41FA5}">
                          <a16:colId xmlns:a16="http://schemas.microsoft.com/office/drawing/2014/main" val="2452705254"/>
                        </a:ext>
                      </a:extLst>
                    </a:gridCol>
                    <a:gridCol w="859542">
                      <a:extLst>
                        <a:ext uri="{9D8B030D-6E8A-4147-A177-3AD203B41FA5}">
                          <a16:colId xmlns:a16="http://schemas.microsoft.com/office/drawing/2014/main" val="319287693"/>
                        </a:ext>
                      </a:extLst>
                    </a:gridCol>
                    <a:gridCol w="1840056">
                      <a:extLst>
                        <a:ext uri="{9D8B030D-6E8A-4147-A177-3AD203B41FA5}">
                          <a16:colId xmlns:a16="http://schemas.microsoft.com/office/drawing/2014/main" val="4108526278"/>
                        </a:ext>
                      </a:extLst>
                    </a:gridCol>
                  </a:tblGrid>
                  <a:tr h="397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88742" t="-7692" r="-1325" b="-3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286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144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8036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3862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590695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Imagem 14">
            <a:extLst>
              <a:ext uri="{FF2B5EF4-FFF2-40B4-BE49-F238E27FC236}">
                <a16:creationId xmlns:a16="http://schemas.microsoft.com/office/drawing/2014/main" id="{564F0438-B8CD-06AE-C407-5C7E87205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2910" y="4726304"/>
            <a:ext cx="2691684" cy="12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84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3BDA3DE-5FA4-D8BE-F59C-DD5242722A6E}"/>
              </a:ext>
            </a:extLst>
          </p:cNvPr>
          <p:cNvSpPr txBox="1"/>
          <p:nvPr/>
        </p:nvSpPr>
        <p:spPr>
          <a:xfrm>
            <a:off x="923636" y="1468582"/>
            <a:ext cx="7212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NÃO OU (NOR) - REPRESENTAÇÃO</a:t>
            </a: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64798594-6AA7-504A-80C3-BA2E4099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Portas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Lógicas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F7A4B4-57E2-67D3-CA38-E48DE49B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82" y="2679123"/>
            <a:ext cx="91535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7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>
            <a:extLst>
              <a:ext uri="{FF2B5EF4-FFF2-40B4-BE49-F238E27FC236}">
                <a16:creationId xmlns:a16="http://schemas.microsoft.com/office/drawing/2014/main" id="{471DE88A-5632-203F-C7D0-ADB2D719FDC4}"/>
              </a:ext>
            </a:extLst>
          </p:cNvPr>
          <p:cNvSpPr txBox="1">
            <a:spLocks/>
          </p:cNvSpPr>
          <p:nvPr/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70C0"/>
                </a:solidFill>
                <a:latin typeface="Century Gothic"/>
              </a:rPr>
              <a:t>Portas Lógicas</a:t>
            </a:r>
            <a:endParaRPr lang="pt-BR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A929F4-D62E-D472-95D0-700749794A38}"/>
              </a:ext>
            </a:extLst>
          </p:cNvPr>
          <p:cNvSpPr txBox="1"/>
          <p:nvPr/>
        </p:nvSpPr>
        <p:spPr>
          <a:xfrm>
            <a:off x="923636" y="1468582"/>
            <a:ext cx="457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NÃO OU (NOR) - CI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90AB026-AFD9-D6C2-4F25-688B3475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49" y="1930247"/>
            <a:ext cx="5065712" cy="43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undefined">
            <a:extLst>
              <a:ext uri="{FF2B5EF4-FFF2-40B4-BE49-F238E27FC236}">
                <a16:creationId xmlns:a16="http://schemas.microsoft.com/office/drawing/2014/main" id="{EFE2BCF8-73E8-C99E-FB62-EED81A81B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81" y="1366981"/>
            <a:ext cx="3658763" cy="465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9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2A13E63E-4C45-4B6D-675B-E5BE77F5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Portas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Lógicas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A3033B-CD72-F566-B82F-A56869FD030B}"/>
              </a:ext>
            </a:extLst>
          </p:cNvPr>
          <p:cNvSpPr txBox="1"/>
          <p:nvPr/>
        </p:nvSpPr>
        <p:spPr>
          <a:xfrm>
            <a:off x="923636" y="1468582"/>
            <a:ext cx="5740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OU EXCLUSIVO OU (XOR)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0A8E48-C356-A90D-2CAA-FA4F24146E43}"/>
              </a:ext>
            </a:extLst>
          </p:cNvPr>
          <p:cNvSpPr txBox="1"/>
          <p:nvPr/>
        </p:nvSpPr>
        <p:spPr>
          <a:xfrm>
            <a:off x="7444881" y="1680927"/>
            <a:ext cx="22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VERDADE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D5EF78-DA8D-080E-DC6F-30CF14A91274}"/>
              </a:ext>
            </a:extLst>
          </p:cNvPr>
          <p:cNvSpPr txBox="1"/>
          <p:nvPr/>
        </p:nvSpPr>
        <p:spPr>
          <a:xfrm>
            <a:off x="7319818" y="434041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Notações alternativas: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5946796-0A12-FCB4-B7D3-99285621C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6523"/>
              </p:ext>
            </p:extLst>
          </p:nvPr>
        </p:nvGraphicFramePr>
        <p:xfrm>
          <a:off x="6733682" y="2131705"/>
          <a:ext cx="34636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38">
                  <a:extLst>
                    <a:ext uri="{9D8B030D-6E8A-4147-A177-3AD203B41FA5}">
                      <a16:colId xmlns:a16="http://schemas.microsoft.com/office/drawing/2014/main" val="2452705254"/>
                    </a:ext>
                  </a:extLst>
                </a:gridCol>
                <a:gridCol w="859542">
                  <a:extLst>
                    <a:ext uri="{9D8B030D-6E8A-4147-A177-3AD203B41FA5}">
                      <a16:colId xmlns:a16="http://schemas.microsoft.com/office/drawing/2014/main" val="319287693"/>
                    </a:ext>
                  </a:extLst>
                </a:gridCol>
                <a:gridCol w="1840056">
                  <a:extLst>
                    <a:ext uri="{9D8B030D-6E8A-4147-A177-3AD203B41FA5}">
                      <a16:colId xmlns:a16="http://schemas.microsoft.com/office/drawing/2014/main" val="4108526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28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14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03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6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06950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CAB4BFC3-5B7E-F755-76D8-27143EF1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7" y="2175029"/>
            <a:ext cx="4997614" cy="21653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4CCCA4-C3F8-41A3-7ACA-BF2DA9AF7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70" y="4912982"/>
            <a:ext cx="2294494" cy="8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21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3BDA3DE-5FA4-D8BE-F59C-DD5242722A6E}"/>
              </a:ext>
            </a:extLst>
          </p:cNvPr>
          <p:cNvSpPr txBox="1"/>
          <p:nvPr/>
        </p:nvSpPr>
        <p:spPr>
          <a:xfrm>
            <a:off x="923636" y="1468582"/>
            <a:ext cx="9071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OU EXCLUSIVO OU (XOR) - REPRESENTAÇÃO</a:t>
            </a: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64798594-6AA7-504A-80C3-BA2E4099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Portas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Lógicas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8EB63A-115A-5407-E101-225F9012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8" y="2164480"/>
            <a:ext cx="7103485" cy="342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26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>
            <a:extLst>
              <a:ext uri="{FF2B5EF4-FFF2-40B4-BE49-F238E27FC236}">
                <a16:creationId xmlns:a16="http://schemas.microsoft.com/office/drawing/2014/main" id="{471DE88A-5632-203F-C7D0-ADB2D719FDC4}"/>
              </a:ext>
            </a:extLst>
          </p:cNvPr>
          <p:cNvSpPr txBox="1">
            <a:spLocks/>
          </p:cNvSpPr>
          <p:nvPr/>
        </p:nvSpPr>
        <p:spPr>
          <a:xfrm>
            <a:off x="838080" y="365040"/>
            <a:ext cx="5442647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70C0"/>
                </a:solidFill>
                <a:latin typeface="Century Gothic"/>
              </a:rPr>
              <a:t>Portas Lógicas</a:t>
            </a:r>
            <a:endParaRPr lang="pt-BR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A929F4-D62E-D472-95D0-700749794A38}"/>
              </a:ext>
            </a:extLst>
          </p:cNvPr>
          <p:cNvSpPr txBox="1"/>
          <p:nvPr/>
        </p:nvSpPr>
        <p:spPr>
          <a:xfrm>
            <a:off x="923636" y="1468582"/>
            <a:ext cx="457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PORTA NÃO OU (NOR) - CI</a:t>
            </a:r>
          </a:p>
        </p:txBody>
      </p:sp>
      <p:pic>
        <p:nvPicPr>
          <p:cNvPr id="18434" name="Picture 2" descr="undefined">
            <a:extLst>
              <a:ext uri="{FF2B5EF4-FFF2-40B4-BE49-F238E27FC236}">
                <a16:creationId xmlns:a16="http://schemas.microsoft.com/office/drawing/2014/main" id="{8FB82022-F675-0859-8BCA-7A242FF04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9" y="2169352"/>
            <a:ext cx="60960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undefined">
            <a:extLst>
              <a:ext uri="{FF2B5EF4-FFF2-40B4-BE49-F238E27FC236}">
                <a16:creationId xmlns:a16="http://schemas.microsoft.com/office/drawing/2014/main" id="{B0853190-B4E7-14DB-DD08-D418E173E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82" y="1727200"/>
            <a:ext cx="4736117" cy="426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943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Portas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Lógicas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858EE3-792C-A7E1-7D88-8BA15DCE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95" y="1217826"/>
            <a:ext cx="8109433" cy="51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7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Portas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Lógicas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A08C1A-CCAA-D985-82CA-0845771B7024}"/>
              </a:ext>
            </a:extLst>
          </p:cNvPr>
          <p:cNvSpPr txBox="1"/>
          <p:nvPr/>
        </p:nvSpPr>
        <p:spPr>
          <a:xfrm>
            <a:off x="1533237" y="2775636"/>
            <a:ext cx="100509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hlinkClick r:id="rId2" tooltip="Lista Circuitos Digitais"/>
              </a:rPr>
              <a:t>LISTA DOS PRINCIPAIS CIRCUITOS DIGITAIS</a:t>
            </a:r>
            <a:endParaRPr lang="pt-BR" sz="3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58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DE5EE8E-7A95-5FA5-047C-40E9475017CC}"/>
              </a:ext>
            </a:extLst>
          </p:cNvPr>
          <p:cNvSpPr txBox="1"/>
          <p:nvPr/>
        </p:nvSpPr>
        <p:spPr>
          <a:xfrm flipH="1">
            <a:off x="1699296" y="1302603"/>
            <a:ext cx="6484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1E1F2A"/>
                </a:solidFill>
                <a:effectLst/>
                <a:latin typeface="+mj-lt"/>
              </a:rPr>
              <a:t>As porta lógicas são componentes fundamentais na área da eletrônica digital e são responsáveis por realizar operações lógicas, como AND (E), OR (OU) e NOT (NEGADO), em sinais binários. </a:t>
            </a:r>
          </a:p>
          <a:p>
            <a:endParaRPr lang="pt-BR" dirty="0">
              <a:solidFill>
                <a:srgbClr val="1E1F2A"/>
              </a:solidFill>
              <a:latin typeface="+mj-lt"/>
            </a:endParaRPr>
          </a:p>
          <a:p>
            <a:r>
              <a:rPr lang="pt-BR" b="0" i="0" dirty="0">
                <a:solidFill>
                  <a:srgbClr val="1E1F2A"/>
                </a:solidFill>
                <a:effectLst/>
                <a:latin typeface="+mj-lt"/>
              </a:rPr>
              <a:t>Esses sinais binários podem ser representados pelos valores 0 e 1, que correspondem a "falso" e "verdadeiro", respectivamente.</a:t>
            </a:r>
          </a:p>
          <a:p>
            <a:endParaRPr lang="pt-BR" dirty="0">
              <a:solidFill>
                <a:srgbClr val="1E1F2A"/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A história dos circuitos digitais e da lógica remonta ao século XIX, quando o matemático britânico George </a:t>
            </a:r>
            <a:r>
              <a:rPr lang="pt-BR" dirty="0" err="1">
                <a:latin typeface="+mj-lt"/>
              </a:rPr>
              <a:t>Boole</a:t>
            </a:r>
            <a:r>
              <a:rPr lang="pt-BR" dirty="0">
                <a:latin typeface="+mj-lt"/>
              </a:rPr>
              <a:t> desenvolveu a álgebra booleana. </a:t>
            </a:r>
            <a:r>
              <a:rPr lang="pt-BR" dirty="0" err="1">
                <a:latin typeface="+mj-lt"/>
              </a:rPr>
              <a:t>Boole</a:t>
            </a:r>
            <a:r>
              <a:rPr lang="pt-BR" dirty="0">
                <a:latin typeface="+mj-lt"/>
              </a:rPr>
              <a:t> criou um sistema matemático que permitia a representação e </a:t>
            </a:r>
            <a:r>
              <a:rPr lang="pt-BR" i="1" dirty="0">
                <a:latin typeface="+mj-lt"/>
              </a:rPr>
              <a:t>manipulação de proposições lógicas usando apenas dois valores: verdadeiro e falso</a:t>
            </a:r>
            <a:r>
              <a:rPr lang="pt-BR" dirty="0">
                <a:latin typeface="+mj-lt"/>
              </a:rPr>
              <a:t>. Sua obra "</a:t>
            </a:r>
            <a:r>
              <a:rPr lang="pt-BR" i="1" dirty="0" err="1">
                <a:latin typeface="+mj-lt"/>
              </a:rPr>
              <a:t>An</a:t>
            </a:r>
            <a:r>
              <a:rPr lang="pt-BR" i="1" dirty="0">
                <a:latin typeface="+mj-lt"/>
              </a:rPr>
              <a:t> </a:t>
            </a:r>
            <a:r>
              <a:rPr lang="pt-BR" i="1" dirty="0" err="1">
                <a:latin typeface="+mj-lt"/>
              </a:rPr>
              <a:t>Investigation</a:t>
            </a:r>
            <a:r>
              <a:rPr lang="pt-BR" i="1" dirty="0">
                <a:latin typeface="+mj-lt"/>
              </a:rPr>
              <a:t> </a:t>
            </a:r>
            <a:r>
              <a:rPr lang="pt-BR" i="1" dirty="0" err="1">
                <a:latin typeface="+mj-lt"/>
              </a:rPr>
              <a:t>of</a:t>
            </a:r>
            <a:r>
              <a:rPr lang="pt-BR" i="1" dirty="0">
                <a:latin typeface="+mj-lt"/>
              </a:rPr>
              <a:t> </a:t>
            </a:r>
            <a:r>
              <a:rPr lang="pt-BR" i="1" dirty="0" err="1">
                <a:latin typeface="+mj-lt"/>
              </a:rPr>
              <a:t>the</a:t>
            </a:r>
            <a:r>
              <a:rPr lang="pt-BR" i="1" dirty="0">
                <a:latin typeface="+mj-lt"/>
              </a:rPr>
              <a:t> </a:t>
            </a:r>
            <a:r>
              <a:rPr lang="pt-BR" i="1" dirty="0" err="1">
                <a:latin typeface="+mj-lt"/>
              </a:rPr>
              <a:t>Laws</a:t>
            </a:r>
            <a:r>
              <a:rPr lang="pt-BR" i="1" dirty="0">
                <a:latin typeface="+mj-lt"/>
              </a:rPr>
              <a:t> </a:t>
            </a:r>
            <a:r>
              <a:rPr lang="pt-BR" i="1" dirty="0" err="1">
                <a:latin typeface="+mj-lt"/>
              </a:rPr>
              <a:t>of</a:t>
            </a:r>
            <a:r>
              <a:rPr lang="pt-BR" i="1" dirty="0">
                <a:latin typeface="+mj-lt"/>
              </a:rPr>
              <a:t> </a:t>
            </a:r>
            <a:r>
              <a:rPr lang="pt-BR" i="1" dirty="0" err="1">
                <a:latin typeface="+mj-lt"/>
              </a:rPr>
              <a:t>Thought</a:t>
            </a:r>
            <a:r>
              <a:rPr lang="pt-BR" dirty="0">
                <a:latin typeface="+mj-lt"/>
              </a:rPr>
              <a:t>" (1854) foi um marco importante nesse campo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A16FA3-20C5-1C7D-D07F-CABAFF34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969" y="1876986"/>
            <a:ext cx="2767157" cy="31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66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Expressões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booleanas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geradas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por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circuitos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lógicos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E5EC36-90C3-B004-BAE9-CA96C6F06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01" y="2210809"/>
            <a:ext cx="5953125" cy="20669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46E4996-60BB-C3FC-87CA-301A38C011D0}"/>
              </a:ext>
            </a:extLst>
          </p:cNvPr>
          <p:cNvSpPr txBox="1"/>
          <p:nvPr/>
        </p:nvSpPr>
        <p:spPr>
          <a:xfrm>
            <a:off x="1505527" y="176414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 o circuito abaixo: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D13DD3-A2C0-282A-2836-DD0DA37C23EE}"/>
              </a:ext>
            </a:extLst>
          </p:cNvPr>
          <p:cNvSpPr txBox="1"/>
          <p:nvPr/>
        </p:nvSpPr>
        <p:spPr>
          <a:xfrm>
            <a:off x="1999672" y="4881418"/>
            <a:ext cx="7566495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1"/>
            <a:r>
              <a:rPr lang="pt-BR" sz="2000" b="1" dirty="0"/>
              <a:t>Qual seria a expressão lógica que representa a saída S ?</a:t>
            </a:r>
          </a:p>
        </p:txBody>
      </p:sp>
    </p:spTree>
    <p:extLst>
      <p:ext uri="{BB962C8B-B14F-4D97-AF65-F5344CB8AC3E}">
        <p14:creationId xmlns:p14="http://schemas.microsoft.com/office/powerpoint/2010/main" val="151196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Expressões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booleanas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geradas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por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circuitos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lógicos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6E4996-60BB-C3FC-87CA-301A38C011D0}"/>
              </a:ext>
            </a:extLst>
          </p:cNvPr>
          <p:cNvSpPr txBox="1"/>
          <p:nvPr/>
        </p:nvSpPr>
        <p:spPr>
          <a:xfrm>
            <a:off x="1505527" y="1764145"/>
            <a:ext cx="689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Vamos subdividir o circuito em expressões lógicas menores: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7B3DC0-2B5C-D7F6-F6CE-8CC766D3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505241"/>
            <a:ext cx="61150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91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Expressões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booleanas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geradas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por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circuitos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lógicos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6E4996-60BB-C3FC-87CA-301A38C011D0}"/>
              </a:ext>
            </a:extLst>
          </p:cNvPr>
          <p:cNvSpPr txBox="1"/>
          <p:nvPr/>
        </p:nvSpPr>
        <p:spPr>
          <a:xfrm>
            <a:off x="1505527" y="1764145"/>
            <a:ext cx="689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Vamos subdividir o circuito em expressões lógicas menores: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7B3DC0-2B5C-D7F6-F6CE-8CC766D3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505241"/>
            <a:ext cx="6115050" cy="240982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A5DD5E-BDF2-AE2A-1BEF-0C0DF9870833}"/>
              </a:ext>
            </a:extLst>
          </p:cNvPr>
          <p:cNvSpPr txBox="1"/>
          <p:nvPr/>
        </p:nvSpPr>
        <p:spPr>
          <a:xfrm>
            <a:off x="1949651" y="51021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S1 = A.B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4EE7B7-643E-D293-F69E-50EF88A95304}"/>
              </a:ext>
            </a:extLst>
          </p:cNvPr>
          <p:cNvSpPr txBox="1"/>
          <p:nvPr/>
        </p:nvSpPr>
        <p:spPr>
          <a:xfrm>
            <a:off x="1949651" y="565859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S  = S1 + 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C767B5-7D62-6569-0FC7-0912DA7A420E}"/>
              </a:ext>
            </a:extLst>
          </p:cNvPr>
          <p:cNvSpPr txBox="1"/>
          <p:nvPr/>
        </p:nvSpPr>
        <p:spPr>
          <a:xfrm flipH="1">
            <a:off x="3732702" y="5532762"/>
            <a:ext cx="111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LOGO: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C4E15E-56C4-2BAE-2F1A-577A3A2AD6C5}"/>
              </a:ext>
            </a:extLst>
          </p:cNvPr>
          <p:cNvSpPr txBox="1"/>
          <p:nvPr/>
        </p:nvSpPr>
        <p:spPr>
          <a:xfrm>
            <a:off x="5257093" y="5471496"/>
            <a:ext cx="1883849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400" b="1" dirty="0">
                <a:latin typeface="Consolas" panose="020B0609020204030204" pitchFamily="49" charset="0"/>
              </a:rPr>
              <a:t>S= A.B + 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FD6A31D-0CCD-86DE-7160-95E52F65FF82}"/>
              </a:ext>
            </a:extLst>
          </p:cNvPr>
          <p:cNvSpPr txBox="1"/>
          <p:nvPr/>
        </p:nvSpPr>
        <p:spPr>
          <a:xfrm>
            <a:off x="8632984" y="3802517"/>
            <a:ext cx="14510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S= A.B + C</a:t>
            </a:r>
          </a:p>
        </p:txBody>
      </p:sp>
    </p:spTree>
    <p:extLst>
      <p:ext uri="{BB962C8B-B14F-4D97-AF65-F5344CB8AC3E}">
        <p14:creationId xmlns:p14="http://schemas.microsoft.com/office/powerpoint/2010/main" val="3889482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Exercício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85FCF7-7A6B-D362-8542-64F2F63E883F}"/>
              </a:ext>
            </a:extLst>
          </p:cNvPr>
          <p:cNvSpPr txBox="1"/>
          <p:nvPr/>
        </p:nvSpPr>
        <p:spPr>
          <a:xfrm>
            <a:off x="838080" y="1353188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Escreva a expressão booleana executada pelo circuitos: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C167D2-7C37-9EF7-7897-10A86EE6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5" y="1722520"/>
            <a:ext cx="4272008" cy="21137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1AC165-E021-B0BC-F286-44B097D10BD6}"/>
              </a:ext>
            </a:extLst>
          </p:cNvPr>
          <p:cNvSpPr txBox="1"/>
          <p:nvPr/>
        </p:nvSpPr>
        <p:spPr>
          <a:xfrm>
            <a:off x="1071418" y="256770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944C62C-399F-0331-167A-F5BAF050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329" y="1918565"/>
            <a:ext cx="4621311" cy="23209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819C145-922C-96A8-1024-089DF2AC1E35}"/>
              </a:ext>
            </a:extLst>
          </p:cNvPr>
          <p:cNvSpPr txBox="1"/>
          <p:nvPr/>
        </p:nvSpPr>
        <p:spPr>
          <a:xfrm>
            <a:off x="6037728" y="260927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03789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1" strike="noStrike" spc="-1" dirty="0">
                <a:solidFill>
                  <a:srgbClr val="0070C0"/>
                </a:solidFill>
                <a:latin typeface="Century Gothic"/>
              </a:rPr>
              <a:t>Circuitos Gerados por Expressões Booleanas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6E4996-60BB-C3FC-87CA-301A38C011D0}"/>
              </a:ext>
            </a:extLst>
          </p:cNvPr>
          <p:cNvSpPr txBox="1"/>
          <p:nvPr/>
        </p:nvSpPr>
        <p:spPr>
          <a:xfrm>
            <a:off x="1505527" y="1764145"/>
            <a:ext cx="981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Também é possível obter um circuito lógico, dada uma expressão booleana. Seja a expressão: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23DA241-F061-D6EA-F207-84D64D66F994}"/>
              </a:ext>
            </a:extLst>
          </p:cNvPr>
          <p:cNvSpPr txBox="1"/>
          <p:nvPr/>
        </p:nvSpPr>
        <p:spPr>
          <a:xfrm>
            <a:off x="3611418" y="2752436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Consolas" panose="020B0609020204030204" pitchFamily="49" charset="0"/>
              </a:rPr>
              <a:t>S = (A+B).C.(B+D)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0F71DAF-44A8-A9E4-5BFB-6ECFBD10A4B7}"/>
              </a:ext>
            </a:extLst>
          </p:cNvPr>
          <p:cNvCxnSpPr/>
          <p:nvPr/>
        </p:nvCxnSpPr>
        <p:spPr>
          <a:xfrm flipH="1">
            <a:off x="3611418" y="3214101"/>
            <a:ext cx="1089891" cy="68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0CEBA9E-2954-8B6A-3EB4-F89CAD31052A}"/>
              </a:ext>
            </a:extLst>
          </p:cNvPr>
          <p:cNvCxnSpPr>
            <a:cxnSpLocks/>
          </p:cNvCxnSpPr>
          <p:nvPr/>
        </p:nvCxnSpPr>
        <p:spPr>
          <a:xfrm>
            <a:off x="6096000" y="3195628"/>
            <a:ext cx="588695" cy="90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45480E2F-C414-5904-6DAD-DC32D13B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56" y="3942195"/>
            <a:ext cx="2830709" cy="90531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02BEF44-859B-7E3D-DCD8-B3B25D541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946" y="3786455"/>
            <a:ext cx="2695464" cy="106263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ED89953-68B6-A643-E896-84153198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245" y="5050559"/>
            <a:ext cx="2165664" cy="111933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9DC1E64-4D72-E690-5E25-16DAA76C3390}"/>
              </a:ext>
            </a:extLst>
          </p:cNvPr>
          <p:cNvCxnSpPr/>
          <p:nvPr/>
        </p:nvCxnSpPr>
        <p:spPr>
          <a:xfrm>
            <a:off x="5440218" y="3195628"/>
            <a:ext cx="101600" cy="181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60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1" strike="noStrike" spc="-1" dirty="0">
                <a:solidFill>
                  <a:srgbClr val="0070C0"/>
                </a:solidFill>
                <a:latin typeface="Century Gothic"/>
              </a:rPr>
              <a:t>Circuitos Gerados por Expressões Booleanas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6E4996-60BB-C3FC-87CA-301A38C011D0}"/>
              </a:ext>
            </a:extLst>
          </p:cNvPr>
          <p:cNvSpPr txBox="1"/>
          <p:nvPr/>
        </p:nvSpPr>
        <p:spPr>
          <a:xfrm>
            <a:off x="1505527" y="17641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Assim: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23DA241-F061-D6EA-F207-84D64D66F994}"/>
              </a:ext>
            </a:extLst>
          </p:cNvPr>
          <p:cNvSpPr txBox="1"/>
          <p:nvPr/>
        </p:nvSpPr>
        <p:spPr>
          <a:xfrm>
            <a:off x="3611418" y="2078910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Consolas" panose="020B0609020204030204" pitchFamily="49" charset="0"/>
              </a:rPr>
              <a:t>S = (A+B).C.(B+D)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C152C5-8D6A-6E2A-5037-F821C0E2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32" y="2928215"/>
            <a:ext cx="6266530" cy="257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08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Exercício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85FCF7-7A6B-D362-8542-64F2F63E883F}"/>
              </a:ext>
            </a:extLst>
          </p:cNvPr>
          <p:cNvSpPr txBox="1"/>
          <p:nvPr/>
        </p:nvSpPr>
        <p:spPr>
          <a:xfrm>
            <a:off x="1335432" y="1284644"/>
            <a:ext cx="6100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Escreva a expressão booleana executada pelo circuitos lógicos abaixo: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C167D2-7C37-9EF7-7897-10A86EE6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89" y="2372123"/>
            <a:ext cx="4272008" cy="21137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1AC165-E021-B0BC-F286-44B097D10BD6}"/>
              </a:ext>
            </a:extLst>
          </p:cNvPr>
          <p:cNvSpPr txBox="1"/>
          <p:nvPr/>
        </p:nvSpPr>
        <p:spPr>
          <a:xfrm>
            <a:off x="932872" y="321731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944C62C-399F-0331-167A-F5BAF050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783" y="2568168"/>
            <a:ext cx="4621311" cy="23209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819C145-922C-96A8-1024-089DF2AC1E35}"/>
              </a:ext>
            </a:extLst>
          </p:cNvPr>
          <p:cNvSpPr txBox="1"/>
          <p:nvPr/>
        </p:nvSpPr>
        <p:spPr>
          <a:xfrm>
            <a:off x="5899182" y="325887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b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26FD23-DFF5-DA0C-6CF2-D9E1F5DF682A}"/>
              </a:ext>
            </a:extLst>
          </p:cNvPr>
          <p:cNvSpPr txBox="1"/>
          <p:nvPr/>
        </p:nvSpPr>
        <p:spPr>
          <a:xfrm>
            <a:off x="950390" y="128464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401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Exercício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85FCF7-7A6B-D362-8542-64F2F63E883F}"/>
              </a:ext>
            </a:extLst>
          </p:cNvPr>
          <p:cNvSpPr txBox="1"/>
          <p:nvPr/>
        </p:nvSpPr>
        <p:spPr>
          <a:xfrm>
            <a:off x="1364127" y="1392847"/>
            <a:ext cx="74104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Desenhe o circuito lógico que executa a seguinte expressão booleana    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             S = (A.B.C) + (A+B).C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1AC165-E021-B0BC-F286-44B097D10BD6}"/>
              </a:ext>
            </a:extLst>
          </p:cNvPr>
          <p:cNvSpPr txBox="1"/>
          <p:nvPr/>
        </p:nvSpPr>
        <p:spPr>
          <a:xfrm>
            <a:off x="950390" y="128464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C202F4-94C0-B7E0-10DC-4AEB9280D7F9}"/>
              </a:ext>
            </a:extLst>
          </p:cNvPr>
          <p:cNvSpPr txBox="1"/>
          <p:nvPr/>
        </p:nvSpPr>
        <p:spPr>
          <a:xfrm>
            <a:off x="1364127" y="3059668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Desenhe o circuito lógico cuja expressão característica é: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1342AE-1898-44B6-2404-7130FC381D18}"/>
              </a:ext>
            </a:extLst>
          </p:cNvPr>
          <p:cNvSpPr txBox="1"/>
          <p:nvPr/>
        </p:nvSpPr>
        <p:spPr>
          <a:xfrm>
            <a:off x="950390" y="298272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3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3EB8F9D-5369-67E3-F7AF-562743AD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85" y="3582518"/>
            <a:ext cx="2608551" cy="49686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7997C9-50A1-6C7B-ABCD-4F661F9B3FB9}"/>
              </a:ext>
            </a:extLst>
          </p:cNvPr>
          <p:cNvSpPr txBox="1"/>
          <p:nvPr/>
        </p:nvSpPr>
        <p:spPr>
          <a:xfrm>
            <a:off x="1476437" y="4622318"/>
            <a:ext cx="7410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Monte as tabelas verdades para os exercícios 1 e 2 do slide anterior: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    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3473BBD-43E5-456A-4277-758E7CD13C65}"/>
              </a:ext>
            </a:extLst>
          </p:cNvPr>
          <p:cNvSpPr txBox="1"/>
          <p:nvPr/>
        </p:nvSpPr>
        <p:spPr>
          <a:xfrm>
            <a:off x="950390" y="454182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56259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Exercício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3598F33-1CF8-5F8D-5E01-59243C39F1B7}"/>
              </a:ext>
            </a:extLst>
          </p:cNvPr>
          <p:cNvSpPr txBox="1"/>
          <p:nvPr/>
        </p:nvSpPr>
        <p:spPr>
          <a:xfrm>
            <a:off x="1230200" y="1429109"/>
            <a:ext cx="74104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Tabelas verdades iguais para circuitos lógicos distintos significa  que existe </a:t>
            </a:r>
            <a:r>
              <a:rPr lang="pt-BR" b="1" dirty="0"/>
              <a:t>equivalência lógica </a:t>
            </a:r>
            <a:r>
              <a:rPr lang="pt-BR" dirty="0"/>
              <a:t>para estes circuitos. Verifique que os circuitos abaixo são equivalentes lógicos.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     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287C82-D37C-A1FA-265A-8A419BA0D30A}"/>
              </a:ext>
            </a:extLst>
          </p:cNvPr>
          <p:cNvSpPr txBox="1"/>
          <p:nvPr/>
        </p:nvSpPr>
        <p:spPr>
          <a:xfrm>
            <a:off x="838080" y="163861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5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9CFE0A7-B461-DE32-1030-42167EEB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618" y="2502784"/>
            <a:ext cx="6543530" cy="373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8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423085E-8B0A-C27C-1143-E7C0F534904E}"/>
              </a:ext>
            </a:extLst>
          </p:cNvPr>
          <p:cNvSpPr txBox="1"/>
          <p:nvPr/>
        </p:nvSpPr>
        <p:spPr>
          <a:xfrm>
            <a:off x="936593" y="1650325"/>
            <a:ext cx="103824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/>
              <a:t>Slides baseados em: 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 err="1"/>
              <a:t>Idoeta</a:t>
            </a:r>
            <a:r>
              <a:rPr lang="pt-BR" b="1" dirty="0"/>
              <a:t>, I.V. &amp; </a:t>
            </a:r>
            <a:r>
              <a:rPr lang="pt-BR" b="1" dirty="0" err="1"/>
              <a:t>Capuano</a:t>
            </a:r>
            <a:r>
              <a:rPr lang="pt-BR" b="1" dirty="0"/>
              <a:t>, F.G</a:t>
            </a:r>
            <a:r>
              <a:rPr lang="pt-BR" dirty="0"/>
              <a:t>.; Elementos de Eletrônica Digital, 12ª. edição, Érica, 1987.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/>
              <a:t>E. </a:t>
            </a:r>
            <a:r>
              <a:rPr lang="pt-BR" b="1" dirty="0" err="1"/>
              <a:t>Mendelson</a:t>
            </a:r>
            <a:r>
              <a:rPr lang="pt-BR" b="1" dirty="0"/>
              <a:t>; </a:t>
            </a:r>
            <a:r>
              <a:rPr lang="pt-BR" dirty="0"/>
              <a:t>Álgebra booleana e circuitos de chaveamento, McGraw-Hill, 1977.</a:t>
            </a:r>
          </a:p>
        </p:txBody>
      </p:sp>
    </p:spTree>
    <p:extLst>
      <p:ext uri="{BB962C8B-B14F-4D97-AF65-F5344CB8AC3E}">
        <p14:creationId xmlns:p14="http://schemas.microsoft.com/office/powerpoint/2010/main" val="193423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B9DE70-3F58-96FA-5AC6-7BED3568023D}"/>
              </a:ext>
            </a:extLst>
          </p:cNvPr>
          <p:cNvSpPr txBox="1"/>
          <p:nvPr/>
        </p:nvSpPr>
        <p:spPr>
          <a:xfrm>
            <a:off x="925946" y="1443841"/>
            <a:ext cx="71096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1E1F2A"/>
                </a:solidFill>
                <a:effectLst/>
                <a:latin typeface="+mj-lt"/>
              </a:rPr>
              <a:t>No entanto, foi somente no século XX que os princípios da álgebra booleana foram aplicados à eletrônica. Claude Shannon, um engenheiro elétrico e matemático americano, publicou um artigo seminal intitulado "</a:t>
            </a:r>
            <a:r>
              <a:rPr lang="pt-BR" b="0" i="1" dirty="0">
                <a:solidFill>
                  <a:srgbClr val="1E1F2A"/>
                </a:solidFill>
                <a:effectLst/>
                <a:latin typeface="+mj-lt"/>
              </a:rPr>
              <a:t>A </a:t>
            </a:r>
            <a:r>
              <a:rPr lang="pt-BR" b="0" i="1" dirty="0" err="1">
                <a:solidFill>
                  <a:srgbClr val="1E1F2A"/>
                </a:solidFill>
                <a:effectLst/>
                <a:latin typeface="+mj-lt"/>
              </a:rPr>
              <a:t>Symbolic</a:t>
            </a:r>
            <a:r>
              <a:rPr lang="pt-BR" b="0" i="1" dirty="0">
                <a:solidFill>
                  <a:srgbClr val="1E1F2A"/>
                </a:solidFill>
                <a:effectLst/>
                <a:latin typeface="+mj-lt"/>
              </a:rPr>
              <a:t> </a:t>
            </a:r>
            <a:r>
              <a:rPr lang="pt-BR" b="0" i="1" dirty="0" err="1">
                <a:solidFill>
                  <a:srgbClr val="1E1F2A"/>
                </a:solidFill>
                <a:effectLst/>
                <a:latin typeface="+mj-lt"/>
              </a:rPr>
              <a:t>Analysis</a:t>
            </a:r>
            <a:r>
              <a:rPr lang="pt-BR" b="0" i="1" dirty="0">
                <a:solidFill>
                  <a:srgbClr val="1E1F2A"/>
                </a:solidFill>
                <a:effectLst/>
                <a:latin typeface="+mj-lt"/>
              </a:rPr>
              <a:t> </a:t>
            </a:r>
            <a:r>
              <a:rPr lang="pt-BR" b="0" i="1" dirty="0" err="1">
                <a:solidFill>
                  <a:srgbClr val="1E1F2A"/>
                </a:solidFill>
                <a:effectLst/>
                <a:latin typeface="+mj-lt"/>
              </a:rPr>
              <a:t>of</a:t>
            </a:r>
            <a:r>
              <a:rPr lang="pt-BR" b="0" i="1" dirty="0">
                <a:solidFill>
                  <a:srgbClr val="1E1F2A"/>
                </a:solidFill>
                <a:effectLst/>
                <a:latin typeface="+mj-lt"/>
              </a:rPr>
              <a:t> Relay </a:t>
            </a:r>
            <a:r>
              <a:rPr lang="pt-BR" b="0" i="1" dirty="0" err="1">
                <a:solidFill>
                  <a:srgbClr val="1E1F2A"/>
                </a:solidFill>
                <a:effectLst/>
                <a:latin typeface="+mj-lt"/>
              </a:rPr>
              <a:t>and</a:t>
            </a:r>
            <a:r>
              <a:rPr lang="pt-BR" b="0" i="1" dirty="0">
                <a:solidFill>
                  <a:srgbClr val="1E1F2A"/>
                </a:solidFill>
                <a:effectLst/>
                <a:latin typeface="+mj-lt"/>
              </a:rPr>
              <a:t> </a:t>
            </a:r>
            <a:r>
              <a:rPr lang="pt-BR" b="0" i="1" dirty="0" err="1">
                <a:solidFill>
                  <a:srgbClr val="1E1F2A"/>
                </a:solidFill>
                <a:effectLst/>
                <a:latin typeface="+mj-lt"/>
              </a:rPr>
              <a:t>Switching</a:t>
            </a:r>
            <a:r>
              <a:rPr lang="pt-BR" b="0" i="1" dirty="0">
                <a:solidFill>
                  <a:srgbClr val="1E1F2A"/>
                </a:solidFill>
                <a:effectLst/>
                <a:latin typeface="+mj-lt"/>
              </a:rPr>
              <a:t> </a:t>
            </a:r>
            <a:r>
              <a:rPr lang="pt-BR" b="0" i="1" dirty="0" err="1">
                <a:solidFill>
                  <a:srgbClr val="1E1F2A"/>
                </a:solidFill>
                <a:effectLst/>
                <a:latin typeface="+mj-lt"/>
              </a:rPr>
              <a:t>Circuits</a:t>
            </a:r>
            <a:r>
              <a:rPr lang="pt-BR" b="0" i="0" dirty="0">
                <a:solidFill>
                  <a:srgbClr val="1E1F2A"/>
                </a:solidFill>
                <a:effectLst/>
                <a:latin typeface="+mj-lt"/>
              </a:rPr>
              <a:t>" em 1938. </a:t>
            </a:r>
          </a:p>
          <a:p>
            <a:pPr algn="l"/>
            <a:endParaRPr lang="pt-BR" dirty="0">
              <a:solidFill>
                <a:srgbClr val="1E1F2A"/>
              </a:solidFill>
              <a:latin typeface="+mj-lt"/>
            </a:endParaRPr>
          </a:p>
          <a:p>
            <a:pPr algn="l"/>
            <a:r>
              <a:rPr lang="pt-BR" b="0" i="0" dirty="0">
                <a:solidFill>
                  <a:srgbClr val="1E1F2A"/>
                </a:solidFill>
                <a:effectLst/>
                <a:latin typeface="+mj-lt"/>
              </a:rPr>
              <a:t>Nesse artigo, Shannon demonstrou que as operações lógicas poderiam ser realizadas usando relés e interruptores elétricos.</a:t>
            </a:r>
          </a:p>
          <a:p>
            <a:pPr algn="l"/>
            <a:endParaRPr lang="pt-BR" b="0" i="0" dirty="0">
              <a:solidFill>
                <a:srgbClr val="1E1F2A"/>
              </a:solidFill>
              <a:effectLst/>
              <a:latin typeface="+mj-lt"/>
            </a:endParaRPr>
          </a:p>
          <a:p>
            <a:pPr algn="l"/>
            <a:r>
              <a:rPr lang="pt-BR" b="0" i="0" dirty="0">
                <a:solidFill>
                  <a:srgbClr val="1E1F2A"/>
                </a:solidFill>
                <a:effectLst/>
                <a:latin typeface="+mj-lt"/>
              </a:rPr>
              <a:t>A contribuição de Shannon foi revolucionária, pois mostrou que as operações lógicas poderiam ser implementadas em circuitos eletrônicos, abrindo caminho para o desenvolvimento dos computadores modernos. </a:t>
            </a:r>
          </a:p>
          <a:p>
            <a:pPr algn="l"/>
            <a:endParaRPr lang="pt-BR" dirty="0">
              <a:solidFill>
                <a:srgbClr val="1E1F2A"/>
              </a:solidFill>
              <a:latin typeface="+mj-lt"/>
            </a:endParaRPr>
          </a:p>
          <a:p>
            <a:pPr algn="l"/>
            <a:r>
              <a:rPr lang="pt-BR" b="0" i="0" dirty="0">
                <a:solidFill>
                  <a:srgbClr val="1E1F2A"/>
                </a:solidFill>
                <a:effectLst/>
                <a:latin typeface="+mj-lt"/>
              </a:rPr>
              <a:t>Ele também introduziu o conceito de "</a:t>
            </a:r>
            <a:r>
              <a:rPr lang="pt-BR" b="1" i="0" dirty="0">
                <a:solidFill>
                  <a:srgbClr val="1E1F2A"/>
                </a:solidFill>
                <a:effectLst/>
                <a:latin typeface="+mj-lt"/>
              </a:rPr>
              <a:t>álgebra booleana</a:t>
            </a:r>
            <a:r>
              <a:rPr lang="pt-BR" b="0" i="0" dirty="0">
                <a:solidFill>
                  <a:srgbClr val="1E1F2A"/>
                </a:solidFill>
                <a:effectLst/>
                <a:latin typeface="+mj-lt"/>
              </a:rPr>
              <a:t>" como uma ferramenta para projetar e analisar circuitos digitais.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1AF5DE-C1CF-91A3-0CFC-C6D21C25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36" y="2229623"/>
            <a:ext cx="3067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74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DCB751-4A8F-9615-3040-99DF7E25DC50}"/>
              </a:ext>
            </a:extLst>
          </p:cNvPr>
          <p:cNvSpPr txBox="1"/>
          <p:nvPr/>
        </p:nvSpPr>
        <p:spPr>
          <a:xfrm>
            <a:off x="838080" y="1723149"/>
            <a:ext cx="102455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latin typeface="+mj-lt"/>
              </a:rPr>
              <a:t>Nos primórdios da eletrônica, todos os problemas eram solucionados por meio de sistemas analógicos;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latin typeface="+mj-lt"/>
              </a:rPr>
              <a:t>Com o avanço da tecnologia, os problemas passaram a ser solucionados pela eletrônica digital;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latin typeface="+mj-lt"/>
              </a:rPr>
              <a:t>Na eletrônica digital, os sistemas (computadores, processadores de dados, sistemas de controle,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latin typeface="+mj-lt"/>
              </a:rPr>
              <a:t>codificadores, decodificadores, </a:t>
            </a:r>
            <a:r>
              <a:rPr lang="pt-BR" dirty="0" err="1">
                <a:latin typeface="+mj-lt"/>
              </a:rPr>
              <a:t>etc</a:t>
            </a:r>
            <a:r>
              <a:rPr lang="pt-BR" dirty="0">
                <a:latin typeface="+mj-lt"/>
              </a:rPr>
              <a:t>) empregam um pequeno grupo de circuitos lógicos básicos, que são conhecidos como portas </a:t>
            </a:r>
            <a:r>
              <a:rPr lang="pt-BR" b="1" dirty="0">
                <a:latin typeface="+mj-lt"/>
              </a:rPr>
              <a:t>e</a:t>
            </a:r>
            <a:r>
              <a:rPr lang="pt-BR" dirty="0">
                <a:latin typeface="+mj-lt"/>
              </a:rPr>
              <a:t>, </a:t>
            </a:r>
            <a:r>
              <a:rPr lang="pt-BR" b="1" dirty="0">
                <a:latin typeface="+mj-lt"/>
              </a:rPr>
              <a:t>ou</a:t>
            </a:r>
            <a:r>
              <a:rPr lang="pt-BR" dirty="0">
                <a:latin typeface="+mj-lt"/>
              </a:rPr>
              <a:t>, </a:t>
            </a:r>
            <a:r>
              <a:rPr lang="pt-BR" b="1" dirty="0">
                <a:latin typeface="+mj-lt"/>
              </a:rPr>
              <a:t>não</a:t>
            </a:r>
            <a:r>
              <a:rPr lang="pt-BR" dirty="0">
                <a:latin typeface="+mj-lt"/>
              </a:rPr>
              <a:t> e </a:t>
            </a:r>
            <a:r>
              <a:rPr lang="pt-BR" b="1" dirty="0">
                <a:latin typeface="+mj-lt"/>
              </a:rPr>
              <a:t>flip-flop</a:t>
            </a:r>
            <a:r>
              <a:rPr lang="pt-BR" dirty="0">
                <a:latin typeface="+mj-lt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latin typeface="+mj-lt"/>
              </a:rPr>
              <a:t>Com a utilização adequadas dessas portas é possível implementar todas as expressões geradas pela álgebra de </a:t>
            </a:r>
            <a:r>
              <a:rPr lang="pt-BR" dirty="0" err="1">
                <a:latin typeface="+mj-lt"/>
              </a:rPr>
              <a:t>Boole</a:t>
            </a:r>
            <a:r>
              <a:rPr lang="pt-BR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6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39B78-9285-0456-D0CC-57EB6A88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9" y="1311564"/>
            <a:ext cx="5812750" cy="326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B3DF11C-835B-FD64-A215-AC865350A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235" y="3188855"/>
            <a:ext cx="5200073" cy="292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0F85C2A-8032-AAC5-F629-0CA6608628C9}"/>
              </a:ext>
            </a:extLst>
          </p:cNvPr>
          <p:cNvSpPr txBox="1"/>
          <p:nvPr/>
        </p:nvSpPr>
        <p:spPr>
          <a:xfrm>
            <a:off x="7361639" y="2124892"/>
            <a:ext cx="3038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Computador analógico</a:t>
            </a:r>
          </a:p>
        </p:txBody>
      </p:sp>
    </p:spTree>
    <p:extLst>
      <p:ext uri="{BB962C8B-B14F-4D97-AF65-F5344CB8AC3E}">
        <p14:creationId xmlns:p14="http://schemas.microsoft.com/office/powerpoint/2010/main" val="414374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BB0862-BD4A-7BE9-0211-74E0EA61F67F}"/>
              </a:ext>
            </a:extLst>
          </p:cNvPr>
          <p:cNvSpPr txBox="1"/>
          <p:nvPr/>
        </p:nvSpPr>
        <p:spPr>
          <a:xfrm>
            <a:off x="1110673" y="1565672"/>
            <a:ext cx="6100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Na álgebra de </a:t>
            </a:r>
            <a:r>
              <a:rPr lang="pt-BR" i="1" dirty="0" err="1"/>
              <a:t>Boole</a:t>
            </a:r>
            <a:r>
              <a:rPr lang="pt-BR" dirty="0"/>
              <a:t>, há somente dois estados (valores ou símbolos) permitidos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Estado 0 (zero)   (ausência de tensão)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Estado 1 (um)     (presença de tensão, +5V)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C8F5617-CDD0-9DC7-9283-00ADE9D87D08}"/>
              </a:ext>
            </a:extLst>
          </p:cNvPr>
          <p:cNvSpPr txBox="1"/>
          <p:nvPr/>
        </p:nvSpPr>
        <p:spPr>
          <a:xfrm>
            <a:off x="1110672" y="3883952"/>
            <a:ext cx="96681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Não existe outros estados possíveis, o estado 0 representa o falso e o estado 1 representa o verdadeiro.</a:t>
            </a:r>
          </a:p>
          <a:p>
            <a:endParaRPr lang="pt-BR" dirty="0"/>
          </a:p>
          <a:p>
            <a:r>
              <a:rPr lang="pt-BR" dirty="0"/>
              <a:t>Assim, na álgebra booleana, se representarmos por 0 uma situação, a </a:t>
            </a:r>
            <a:r>
              <a:rPr lang="pt-BR" b="1" dirty="0"/>
              <a:t>situação contrária </a:t>
            </a:r>
            <a:r>
              <a:rPr lang="pt-BR" dirty="0"/>
              <a:t>é representada por 1</a:t>
            </a:r>
          </a:p>
        </p:txBody>
      </p:sp>
    </p:spTree>
    <p:extLst>
      <p:ext uri="{BB962C8B-B14F-4D97-AF65-F5344CB8AC3E}">
        <p14:creationId xmlns:p14="http://schemas.microsoft.com/office/powerpoint/2010/main" val="18134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Portas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Lógicas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0FC255-1C39-3E9A-9FAC-64D6BB511FB7}"/>
              </a:ext>
            </a:extLst>
          </p:cNvPr>
          <p:cNvSpPr txBox="1"/>
          <p:nvPr/>
        </p:nvSpPr>
        <p:spPr>
          <a:xfrm>
            <a:off x="768928" y="1445644"/>
            <a:ext cx="6100618" cy="3884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Iremos estudar as seguintes portas lógicas :</a:t>
            </a:r>
          </a:p>
          <a:p>
            <a:endParaRPr lang="pt-BR" dirty="0"/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dirty="0"/>
              <a:t>E (AND)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dirty="0"/>
              <a:t>OU (OR)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dirty="0"/>
              <a:t>NÃO (NOT)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dirty="0"/>
              <a:t>NÃO E (NAND)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dirty="0"/>
              <a:t>NÃO OU (NOR)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dirty="0"/>
              <a:t>OU EXCLUSIVO (XOR)</a:t>
            </a:r>
          </a:p>
        </p:txBody>
      </p:sp>
    </p:spTree>
    <p:extLst>
      <p:ext uri="{BB962C8B-B14F-4D97-AF65-F5344CB8AC3E}">
        <p14:creationId xmlns:p14="http://schemas.microsoft.com/office/powerpoint/2010/main" val="36354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0764235C-356C-237D-2BA0-9D65B259CC59}"/>
              </a:ext>
            </a:extLst>
          </p:cNvPr>
          <p:cNvSpPr txBox="1">
            <a:spLocks/>
          </p:cNvSpPr>
          <p:nvPr/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Portas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Lógicas</a:t>
            </a:r>
            <a:endParaRPr lang="pt-BR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42EBEA-365B-DA50-F5E1-AD6564921C26}"/>
              </a:ext>
            </a:extLst>
          </p:cNvPr>
          <p:cNvSpPr txBox="1"/>
          <p:nvPr/>
        </p:nvSpPr>
        <p:spPr>
          <a:xfrm>
            <a:off x="932873" y="1450109"/>
            <a:ext cx="368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O QUE SÃO CIRCUITOS TTL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304987-C63E-3699-B11F-52ABD3203A30}"/>
              </a:ext>
            </a:extLst>
          </p:cNvPr>
          <p:cNvSpPr txBox="1"/>
          <p:nvPr/>
        </p:nvSpPr>
        <p:spPr>
          <a:xfrm>
            <a:off x="1064491" y="1916837"/>
            <a:ext cx="9372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TTL é a sigla de Transistor–transistor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 </a:t>
            </a:r>
            <a:r>
              <a:rPr lang="pt-BR" b="1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Lógica transistor-transistor</a:t>
            </a: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), é uma classe de circuitos digitais construídos a partir de transistores bipolares de junção (BJT) e resistores. Ele é chamado lógica transistor-transistor porque a função lógica de propagação são realizadas por transistores.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E80BB5-ABA1-8731-A4A9-8D7F5B30D5C7}"/>
              </a:ext>
            </a:extLst>
          </p:cNvPr>
          <p:cNvSpPr txBox="1"/>
          <p:nvPr/>
        </p:nvSpPr>
        <p:spPr>
          <a:xfrm>
            <a:off x="1064491" y="3358077"/>
            <a:ext cx="9945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Os circuitos TTL trabalham com tensão de 5 Volts. Os circuitos integrados TTL são notáveis por ter uma ampla gama de utilizações em muitas aplicações, tais como circuitos de controle, computadores, instrumentação, produtos de eletrônica de consumo,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87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</TotalTime>
  <Words>1267</Words>
  <Application>Microsoft Office PowerPoint</Application>
  <PresentationFormat>Widescreen</PresentationFormat>
  <Paragraphs>242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40</vt:i4>
      </vt:variant>
    </vt:vector>
  </HeadingPairs>
  <TitlesOfParts>
    <vt:vector size="51" baseType="lpstr">
      <vt:lpstr>Arial</vt:lpstr>
      <vt:lpstr>Arial Black</vt:lpstr>
      <vt:lpstr>Cambria Math</vt:lpstr>
      <vt:lpstr>Century Gothic</vt:lpstr>
      <vt:lpstr>Consolas</vt:lpstr>
      <vt:lpstr>Symbol</vt:lpstr>
      <vt:lpstr>Wingdings</vt:lpstr>
      <vt:lpstr>Office Theme</vt:lpstr>
      <vt:lpstr>Office Theme</vt:lpstr>
      <vt:lpstr>Office Theme</vt:lpstr>
      <vt:lpstr>Office Theme</vt:lpstr>
      <vt:lpstr>Apresentação do PowerPoint</vt:lpstr>
      <vt:lpstr>PORTAS LÓGICAS</vt:lpstr>
      <vt:lpstr>Introdução</vt:lpstr>
      <vt:lpstr>Introdução</vt:lpstr>
      <vt:lpstr>Introdução</vt:lpstr>
      <vt:lpstr>Introdução</vt:lpstr>
      <vt:lpstr>Introdução</vt:lpstr>
      <vt:lpstr>Portas Lógicas</vt:lpstr>
      <vt:lpstr>Apresentação do PowerPoint</vt:lpstr>
      <vt:lpstr>Portas Lógicas</vt:lpstr>
      <vt:lpstr>Apresentação do PowerPoint</vt:lpstr>
      <vt:lpstr>Apresentação do PowerPoint</vt:lpstr>
      <vt:lpstr>Portas Lógicas</vt:lpstr>
      <vt:lpstr>Apresentação do PowerPoint</vt:lpstr>
      <vt:lpstr>Apresentação do PowerPoint</vt:lpstr>
      <vt:lpstr>Portas Lógicas</vt:lpstr>
      <vt:lpstr>Apresentação do PowerPoint</vt:lpstr>
      <vt:lpstr>Apresentação do PowerPoint</vt:lpstr>
      <vt:lpstr>Portas Lógicas</vt:lpstr>
      <vt:lpstr>Portas Lógicas</vt:lpstr>
      <vt:lpstr>Apresentação do PowerPoint</vt:lpstr>
      <vt:lpstr>Portas Lógicas</vt:lpstr>
      <vt:lpstr>Portas Lógicas</vt:lpstr>
      <vt:lpstr>Apresentação do PowerPoint</vt:lpstr>
      <vt:lpstr>Portas Lógicas</vt:lpstr>
      <vt:lpstr>Portas Lógicas</vt:lpstr>
      <vt:lpstr>Apresentação do PowerPoint</vt:lpstr>
      <vt:lpstr>Portas Lógicas</vt:lpstr>
      <vt:lpstr>Portas Lógicas</vt:lpstr>
      <vt:lpstr>Expressões booleanas geradas por circuitos lógicos</vt:lpstr>
      <vt:lpstr>Expressões booleanas geradas por circuitos lógicos</vt:lpstr>
      <vt:lpstr>Expressões booleanas geradas por circuitos lógicos</vt:lpstr>
      <vt:lpstr>Exercício:</vt:lpstr>
      <vt:lpstr>Circuitos Gerados por Expressões Booleanas</vt:lpstr>
      <vt:lpstr>Circuitos Gerados por Expressões Booleanas</vt:lpstr>
      <vt:lpstr>Exercício:</vt:lpstr>
      <vt:lpstr>Exercício:</vt:lpstr>
      <vt:lpstr>Exercício: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JAISON HENICKA</dc:creator>
  <dc:description/>
  <cp:lastModifiedBy>Giovanni Rozza</cp:lastModifiedBy>
  <cp:revision>17</cp:revision>
  <dcterms:created xsi:type="dcterms:W3CDTF">2016-04-20T20:34:55Z</dcterms:created>
  <dcterms:modified xsi:type="dcterms:W3CDTF">2023-11-16T19:09:07Z</dcterms:modified>
  <dc:language>pt-BR</dc:language>
</cp:coreProperties>
</file>